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notesSlides/notesSlide2.xml" ContentType="application/vnd.openxmlformats-officedocument.presentationml.notesSlide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notesSlides/notesSlide3.xml" ContentType="application/vnd.openxmlformats-officedocument.presentationml.notesSlide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56C8A6-D70B-4307-8E51-6D4ADF481240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2"/>
            <p14:sldId id="264"/>
            <p14:sldId id="265"/>
            <p14:sldId id="268"/>
            <p14:sldId id="267"/>
            <p14:sldId id="269"/>
          </p14:sldIdLst>
        </p14:section>
        <p14:section name="HuggingFace" id="{8DA999FB-816C-4CFD-B8A8-FD63A07E8F2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09.0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30 3297,'0'0'6134,"-1"0"-5750,-1 0-200,2 0 91,0-20 2822,0 11 3244,0 47-6053,4 128 515,-2-140-754,2 1-1,1-1 1,1 1-1,11 29 1,-12-40-610,6 17 1867,-6-26-3650,-4-30-9853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4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0 8194,'0'0'6121,"-8"4"-5514,6-2-526,0-1 1,-1 0 0,1 0-1,0 1 1,0-1-1,0 1 1,0 0 0,0 0-1,0-1 1,0 1-1,1 1 1,-1-1-1,1 0 1,-1 0 0,1 0-1,0 1 1,0-1-1,0 1 1,0-1-1,0 1 1,0-1 0,1 1-1,0-1 1,-1 1-1,1 0 1,0-1 0,0 1-1,1 4 1,-1-2 62,-1 10 90,2-1 0,-1 1-1,2 0 1,0-1 0,4 15-1,-5-26-226,0 0 1,0 0-1,0 0 0,1 0 0,-1 0 0,1 0 0,0 0 0,-1-1 0,1 1 0,0-1 0,1 1 0,-1-1 0,0 0 0,1 0 0,-1 0 0,1 0 0,-1 0 0,1-1 0,0 1 0,0-1 0,0 0 0,0 1 0,0-2 0,0 1 0,0 0 0,0 0 0,0-1 0,1 0 0,4 0 0,-6 0-48,0-1 0,0 1 0,1-1 0,-2 0-1,1 0 1,0 0 0,0 0 0,0 0 0,0-1-1,-1 1 1,1-1 0,0 1 0,-1-1 0,1 1-1,-1-1 1,0 0 0,0 0 0,0 1 0,0-1-1,0 0 1,0 0 0,0 0 0,0 0 0,-1 0-1,1-4 1,3-6-269,-1 0-1,-1 0 0,2-14 1,-3 15 80,0 2 148,0 1-1,0-1 1,-1 1-1,-1-1 0,-1-9 1,2 17 90,0-1 0,-1 1-1,1-1 1,-1 1 0,1-1 0,-1 1 0,1 0 0,-1-1 0,0 1 0,0 0 0,0-1 0,0 1-1,0 0 1,0 0 0,0 0 0,0 0 0,-1 0 0,1 0 0,0 0 0,-1 0 0,1 0 0,0 1-1,-1-1 1,1 1 0,-1-1 0,1 1 0,-1-1 0,1 1 0,-1 0 0,1 0 0,-1 0 0,-2 0-1,3 0-255,-10 0 566,6 0-4327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8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12 124 7890,'0'0'8295,"21"-8"-8231,66-27-46,-85 34-21,-1 1 0,1-1 0,-1 1 0,1-1 0,-1 0 0,1 1 0,-1-1-1,1 0 1,-1 0 0,0 0 0,0 0 0,1 0 0,-1-1 0,0 1-1,0 0 1,0 0 0,0-1 0,0 1 0,-1-1 0,1 1 0,0-1-1,-1 1 1,1-1 0,-1 1 0,1-1 0,-1 1 0,0-1 0,1 0 0,-1 1-1,0-1 1,0 0 0,0 1 0,0-1 0,-1 0 0,1 1 0,0-1-1,-2-2 1,1-3-64,0 5 86,0 1 0,0-1 1,-1 1-1,1-1 0,0 1 0,0 0 1,-1 0-1,1-1 0,-1 1 0,1 0 1,-1 0-1,0 1 0,1-1 0,-1 0 0,0 0 1,1 1-1,-1-1 0,0 1 0,0 0 1,1-1-1,-1 1 0,0 0 0,0 0 1,-2 0-1,0 0 195,-1-1 0,0 1 0,0 0 0,1 0 0,-1 0 0,0 1 0,0 0-1,1 0 1,-6 2 0,6-1-43,1 1 0,-1 0-1,1 1 1,-1-1-1,1 0 1,0 1 0,0 0-1,0 0 1,1 0-1,0 0 1,-1 0 0,1 0-1,1 1 1,-1-1-1,-1 10 1,1-7-70,0 0 0,1 0 1,0 1-1,0-1 0,1 1 0,0-1 1,0 1-1,1-1 0,2 13 0,-2-18-96,0 0 0,1 0-1,-1 0 1,0 0 0,1 0-1,-1 0 1,1 0 0,-1 0-1,1 0 1,0-1 0,0 1-1,0-1 1,0 1 0,0-1-1,0 0 1,0 0 0,1 0-1,-1 0 1,0 0 0,1 0-1,-1-1 1,1 1 0,2 0-1,9 1-254,-1-1 0,26 0 0,-30-1-61,28-2-2206,-4-10-3257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6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1 9314,'0'0'8392,"-4"0"-8143,1 0-182,-1 1 0,0 0 0,1 0 1,-1 0-1,1 0 0,0 1 1,-1-1-1,1 1 0,0 0 1,0 0-1,0 0 0,-4 4 1,-39 37 308,26-24-297,17-15-62,-29 28 44,30-30-57,0 1 0,1-1 0,-1 0-1,1 1 1,-1 0 0,1-1 0,0 1-1,0 0 1,0-1 0,0 1 0,1 0-1,-1 6 1,1-8 24,1 0-1,0 0 0,0 0 1,0 0-1,0 0 0,0 0 1,0 0-1,0 0 0,1 0 1,-1 0-1,0 0 1,0-1-1,1 1 0,-1-1 1,0 1-1,1-1 0,-1 1 1,1-1-1,-1 0 0,3 1 1,4 1 145,8 5-47,0 1-1,0 0 0,-1 2 1,23 18-1,-24-17-1986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2.7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53 4945,'0'0'8170,"0"-45"-526,0 44-7533,0 1-35,2-1-75,0 0 1,0 0-1,0 0 1,0 1-1,0-1 0,0 1 1,0-1-1,0 1 1,0 0-1,0 0 1,0 0-1,0 0 1,0 0-1,3 1 0,-2-1-16,-1 0-9,-1 0-1,1 0 0,-1 0 0,1 0 1,-1 1-1,0-1 0,1 0 0,-1 1 0,0-1 1,1 1-1,-1-1 0,0 1 0,1 0 0,-1-1 1,0 1-1,0 0 0,0 0 0,0 0 1,0 0-1,0 0 0,0 0 0,0 0 0,0 0 1,0 0-1,-1 1 0,1-1 0,0 0 1,-1 0-1,1 1 0,-1-1 0,1 1 0,-1-1 1,0 0-1,0 1 0,1-1 0,-1 1 0,0 1 1,0 0-25,-1 1 0,1-1 1,0 1-1,-1-1 0,0 0 1,0 1-1,0-1 0,0 0 1,0 0-1,-1 0 0,1 0 1,-1 0-1,0 0 0,0 0 1,-3 3-1,-10 7-55,0-1-1,0-1 1,-25 14-1,20-12 88,19-13 19,0 1-2,0-1 1,1 0-1,-1 1 1,0-1-1,1 0 1,-1 1-1,1-1 1,-1 1 0,1-1-1,-1 1 1,1-1-1,-1 1 1,1-1-1,-1 1 1,1 0-1,0-1 1,-1 1-1,1 0 1,0-1-1,-1 1 1,1 0-1,0-1 1,0 1-1,0 1 1,0-2 122,163 3 1185,-156-2-1254,-3 0-1134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3.1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9946,'0'0'7910,"41"30"-5883,-9-7-1802,-26-20-213,0 0 1,-1 0-1,0 1 1,0 0-1,0 0 1,0 1-1,0-1 1,-1 1 0,0 0-1,4 6 1,-7-9 11,-1 0 1,1-1 0,-1 1 0,0 0 0,1 0 0,-1 0-1,0-1 1,0 1 0,0 0 0,-1 0 0,1 0 0,0-1-1,-1 1 1,1 0 0,-1-1 0,1 1 0,-1 0 0,0-1-1,0 1 1,0-1 0,0 1 0,0-1 0,0 1 0,0-1-1,-2 2 1,-39 35-244,33-31 111,-53 38-3830,40-27-2606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4.6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66 9282,'0'0'10674,"0"-8"-10051,2 27-560,1 1 0,1-1 0,1 0 0,1-1 1,0 1-1,12 23 0,-7-15-33,-11-27-28,1 1 0,-1-1 0,1 1 0,-1 0 0,0-1 0,1 1 0,-1-1-1,1 1 1,0-1 0,-1 1 0,1-1 0,-1 1 0,1-1 0,0 0 0,-1 1 0,1-1 0,0 0-1,-1 0 1,1 0 0,0 1 0,-1-1 0,1 0 0,0 0 0,0 0 0,-1 0 0,1 0 0,0 0 0,0 0-1,-1 0 1,1 0 0,0-1 0,-1 1 0,1 0 0,0 0 0,-1-1 0,1 1 0,0-1 0,1 0-20,0 1 1,0-1 0,-1 0 0,1 0-1,-1 0 1,1 0 0,-1 0-1,1-1 1,-1 1 0,0 0 0,0-1-1,1 1 1,1-4 0,6-20-152,-2-1 1,0 0-1,-1 0 1,2-30-1,-5-13-3625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5.3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1 10578,'0'0'5383,"-9"12"-5150,-20 25 218,-2-1 1,-36 31-1,64-65-412,1 0 0,0 0 0,-1 0 1,1 1-1,0-1 0,0 1 0,0-1 0,1 1 1,-4 5-1,5-7 2,0 0 0,0 1 1,1-1-1,-1 0 0,0 1 1,1-1-1,-1 0 0,1 0 1,-1 1-1,1-1 1,-1 0-1,1 0 0,0 0 1,0 0-1,-1 1 0,1-1 1,0 0-1,0-1 0,0 1 1,0 0-1,0 0 0,0 0 1,1-1-1,0 2 0,76 54 1475,-24-21-3473,-45-30-1094,-3-2-2076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6.5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9 8738,'0'0'5773,"-3"-1"-5329,-11-2-38,11 2 522,24 1-509,-2-1-312,-14 0-104,1 0-1,-1 1 1,1 0 0,0 0 0,-1 0-1,1 1 1,6 1 0,-11 3-1,-1-1 0,0 1 0,1-1 0,-1 1-1,-1-1 1,0 7 0,-2-7-9,0 1 0,0-1-1,-1 0 1,1 0 0,-1 0-1,0-1 1,0 1 0,0-1-1,-1 0 1,1 0 0,-9 4-1,13-7-1,0 0 0,0 0 0,0 0-1,0 0 1,1 0 0,-1 0 0,0 0 0,0 0 0,0 0-1,0 0 1,1 0 0,-1 0 0,0 0 0,0 0-1,0 0 1,0 0 0,0 0 0,1 0 0,-1 0-1,0 0 1,0 0 0,0 0 0,0 1 0,0-1-1,1 0 1,-1 0 0,0 0 0,0 0 0,0 0 0,0 0-1,0 1 1,0-1 0,0 0 0,0 0 0,0 0-1,1 0 1,-1 0 0,0 1 0,0-1 0,0 0-1,0 0 1,0 0 0,0 0 0,0 1 0,0-1-1,0 0 1,0 0 0,0 0 0,0 0 0,0 1-1,-1-1 1,1 0 0,0 0 0,0 0 0,0 0 0,0 0-1,0 1 1,0-1 0,0 0 0,0 0 0,0 0-1,0 0 1,-1 0 0,1 0 0,0 1 0,0-1-1,0 0 1,0 0 0,-1 0 0,14 3-4,1-2 0,-8-1 16,0 1 0,0-1 0,-1 1 0,1 1 0,10 2 1,-14-3 0,-1 0 0,1 0 0,-1-1 0,0 1 1,0 0-1,1 0 0,-1 0 0,0 1 1,0-1-1,0 0 0,0 0 0,0 1 1,0-1-1,-1 0 0,1 1 0,0-1 1,-1 1-1,1-1 0,-1 1 0,1-1 1,-1 1-1,0-1 0,1 1 0,-1-1 1,0 1-1,-1 2 0,1-3 20,0 1 0,-1-1 0,1 1 0,0-1-1,-1 1 1,0-1 0,1 0 0,-1 1 0,0-1 0,0 0 0,0 0 0,0 0-1,0 0 1,0 1 0,0-1 0,0-1 0,0 1 0,-1 0 0,1 0 0,0 0-1,0-1 1,-1 1 0,1 0 0,-1-1 0,1 1 0,-1-1 0,1 0 0,0 1-1,-1-1 1,1 0 0,-1 0 0,-1 0 0,-12 1 468,1 0 0,-23-3 0,19 1-118,16 1-568,-2 0 709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7.0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9194,'0'0'9287,"2"15"-8377,1-11-794,0 1 1,1-1-1,0 0 0,0-1 1,0 1-1,9 5 0,6 6 133,48 37 66,-37-30-366,-30-22 62,1 0 1,-1 1 0,1-1-1,-1 1 1,0-1 0,1 0-1,-1 1 1,0-1 0,1 1-1,-1-1 1,0 1 0,1-1-1,-1 1 1,0-1-1,0 1 1,0-1 0,1 1-1,-1 0 1,0-1 0,0 1-1,0-1 1,0 1 0,0 0-1,0-1 1,0 1 0,0-1-1,0 1 1,0-1 0,-1 1-1,1 0 1,0-1-1,0 1 1,-1-1 0,1 1-1,0-1 1,0 1 0,-1-1-1,1 1 1,0-1 0,-1 0-1,1 1 1,-2 0 0,-25 21-84,12-12 28,-48 34-2032,31-23-2325,6-2-3640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8.4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5209,'0'5'15993,"0"24"-15805,0-18-169,0-1 0,1 1 0,1 0 0,-1-1 0,1 0-1,1 1 1,0-1 0,1 0 0,-1 0 0,2-1 0,0 1 0,0-1 0,0 0 0,1 0 0,10 10 0,-16-18-36,1 0 0,0 0 0,0 0 1,0 0-1,0 0 0,0 0 0,0-1 0,0 1 1,1 0-1,-1-1 0,0 1 0,0-1 0,1 1 1,-1-1-1,0 0 0,0 0 0,1 1 1,-1-1-1,0 0 0,1 0 0,-1 0 0,0 0 1,1 0-1,-1-1 0,0 1 0,1 0 1,-1-1-1,0 1 0,0 0 0,1-1 0,1-1 1,-1 0-31,1 0-1,-1 0 1,0 0 0,1 0 0,-1 0 0,0-1 0,0 1-1,-1-1 1,1 0 0,0 0 0,1-3 0,2-10-40,0 0 1,0 0 0,-2 0-1,0 0 1,-1-1-1,0-19 1,-1-21-2521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9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1 5641,'0'0'8030,"-6"6"-7357,-54 57 1351,-52 51 557,111-114-2521,0 1-1,0 0 1,0 0-1,0 0 0,0 0 1,0 0-1,1 0 1,-1 0-1,0 0 0,1 0 1,-1 0-1,0 1 1,1-1-1,-1 0 0,1 0 1,0 1-1,-1-1 1,1 0-1,0 0 1,0 2-1,0-2-26,0 0 0,1 0 0,-1 0 0,1 0 0,-1 0 0,1 0-1,-1 0 1,1 0 0,0 0 0,-1 0 0,1 0 0,0-1 0,0 1 0,0 0 0,-1 0 0,1-1 0,0 1 0,2 0 0,6 3 21,0 0 0,0-1 1,1 0-1,13 2 0,-9-1-17,11 1 11,-18-4-125,0 1 1,0-1 0,-1 1 0,1 0-1,-1 1 1,1 0 0,7 4-1,-12 6-4069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29.6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9722,'0'0'7106,"-5"6"-6420,-34 44 364,15-17-554,-30 30 0,54-62-495,-1-1 0,1 1 1,-1-1-1,1 1 0,-1-1 0,1 1 0,0-1 0,-1 1 0,1-1 0,0 1 0,-1-1 0,1 1 0,0-1 0,0 1 1,-1 0-1,1-1 0,0 1 0,0-1 0,0 1 0,0 0 0,0-1 0,0 1 0,0-1 0,0 1 0,0 0 0,0 0 1,0-1-1,11 0-45,-1 0 0,0 0 1,1 1-1,-1 0 0,0 1 0,0 0 0,0 0 1,0 1-1,0 1 0,15 7 0,-24-11-452,3 4 273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9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26 350 10610,'0'0'5879,"21"-25"-6813,66-83 141,-81 100 711,-1 0 1,1 0-1,-1 0 1,-1-1-1,0 0 1,6-14 0,-9 16 73,0 0 1,0 0-1,0 1 1,-1-1 0,-1-13-1,0-4 101,2 21 32,-1 0-1,0 1 0,-1-1 1,1 1-1,0-1 0,-1 1 1,0-1-1,1 0 0,-1 1 1,0 0-1,0-1 0,-1 1 1,1 0-1,0-1 0,-1 1 1,1 0-1,-1 0 0,0 0 1,0 0-1,0 1 0,0-1 0,-2-1 1,1 1 45,-1 0 0,1 1 0,-1-1 0,0 1 0,1 0-1,-1 1 1,0-1 0,0 0 0,1 1 0,-1 0 0,0 0 0,0 0 0,0 0 0,1 1 0,-6 1 0,7-1-105,-1 0 1,0 0-1,0 0 0,1 1 0,-1-1 1,0 1-1,1 0 0,0 0 1,-1 0-1,1 0 0,0 0 1,0 1-1,0-1 0,0 1 1,1-1-1,-1 1 0,1-1 0,-1 1 1,0 3-1,-4 8 230,1 0 0,-5 22 0,9-35-267,-6 35 283,2 1 0,1 0-1,1-1 1,3 1 0,4 44-1,-4-76-329,1 0-1,0 0 1,0 0 0,0 0-1,1 0 1,-1 0-1,1-1 1,1 1-1,-1-1 1,0 1-1,1-1 1,0 0-1,0 0 1,0 0-1,1 0 1,-1-1-1,1 0 1,0 1-1,0-1 1,0 0-1,0-1 1,1 1-1,-1-1 1,1 0-1,-1 0 1,1 0-1,9 1 1,-9-2-362,1 0 0,-1 0-1,0-1 1,0 0 0,1 0 0,-1 0-1,7-2 1,-7 1-391,0 0-1,-1-1 1,1 1-1,0-1 1,-1 0-1,1-1 1,-1 1-1,5-4 1,19-18-10102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0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11090,'0'0'7594,"0"68"-7154,0-47-184,0 2-112,5-3-48,-5-2-40,10 0-56,-10-6-224,0-1-760,5-1-1409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0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6529,'0'0'10587,"17"2"-8037,-8 6-2397,1 0 0,-2 0 0,1 0 0,-1 1 1,-1 0-1,8 12 0,23 25-117,-38-46-28,0 1 0,1-1 1,-1 1-1,0-1 0,0 0 1,1 1-1,-1-1 0,0 0 1,0 1-1,0-1 0,0 1 1,0-1-1,1 1 0,-1-1 1,0 1-1,0-1 0,0 0 1,0 1-1,0-1 0,0 1 1,0-1-1,0 1 0,-1-1 1,1 1-1,0-1 0,0 0 1,0 1-1,0-1 1,-1 1-1,1-1 0,0 0 1,0 1-1,-1-1 0,1 1 1,0-1-1,0 0 0,-1 0 1,1 1-1,-1-1 0,1 1 1,-16 9-36,15-10 56,-57 38-691,19-13-2822,14-10-2390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1.6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26 3545,'0'0'15830,"-5"15"-14354,17 134-691,-8-118-762,-4-29-17,0 0-1,0 0 0,0-1 1,1 1-1,-1 0 0,1 0 1,-1-1-1,1 1 0,-1 0 1,1-1-1,0 1 0,0-1 1,0 1-1,-1-1 0,2 1 1,-1-1-1,0 0 1,0 1-1,0-1 0,1 0 1,-1 0-1,0 0 0,1 0 1,-1 0-1,1 0 0,0 0 1,-1-1-1,1 1 0,0 0 1,-1-1-1,1 1 0,0-1 1,2 0-1,-1 0-2,0 0 0,0-1 0,-1 1 0,1-1 0,0 0-1,0 0 1,-1 0 0,1 0 0,-1 0 0,1-1 0,-1 1 0,0-1 0,1 1 0,-1-1 0,0 0 0,0 0-1,0 0 1,0 0 0,0-1 0,2-3 0,3-6-51,-1 0 0,0 0 1,-1 0-1,0 0 0,-1-1 0,6-25 1,-6 10-1123,-2 0 0,0-35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2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206 0 8146,'0'0'7655,"-21"19"-7107,-110 94 239,118-102-577,7-6-122,0-1 1,0 1-1,1 1 1,0-1 0,-5 7-1,10-10-32,-1-1 1,1 0-1,-1 1 0,1-1 1,0 0-1,0 1 0,0-1 0,0 1 1,0-1-1,0 1 0,0-1 1,1 0-1,-1 1 0,0-1 0,1 0 1,-1 1-1,1-1 0,-1 0 1,1 1-1,0-1 0,-1 0 0,1 0 1,0 0-1,0 0 0,0 0 1,0 0-1,0 0 0,0 0 0,0 0 1,2 1-1,40 24 997,-39-24-970,22 9 141,-16-7-252,0 1 0,-1-1 1,1 2-1,10 7 0,-14 1-1756,-6-4-2655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3.3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5 2841,'0'0'10322,"-6"0"-10248,-6-1-290,-18-1 1805,-1 1 0,-36 3 0,65-2-1570,1 0 1,0 1-1,0-1 1,0 0 0,0 1-1,0-1 1,0 1-1,0-1 1,0 1-1,0 0 1,0-1-1,1 1 1,-1 0-1,0-1 1,0 1-1,0 0 1,1 0 0,-1 0-1,0 0 1,1 0-1,-1 0 1,1 0-1,-1 0 1,1 0-1,-1 2 1,1-3 33,0 36 227,0 32-430,4-67 80,0 0-1,-1 0 1,1-1 0,0 1 0,-1-1 0,1 0 0,6-1 0,-4 1-171,21-1-380,-17 0 541,0 0-1,0 1 1,-1 1 0,16 1-1,-24-1 78,0 0 1,0 0-1,1 0 0,-1 1 0,0-1 0,0 0 1,0 0-1,-1 1 0,1-1 0,0 0 0,0 1 0,-1-1 1,1 1-1,-1-1 0,1 1 0,-1 0 0,1-1 1,-1 1-1,0-1 0,0 4 0,1 0 14,-1-1 1,0 1-1,0 0 0,0 0 1,0-1-1,-2 6 0,1-8 27,1-1 1,-1 0-1,0 0 0,0 0 0,0 1 0,0-1 1,-1 0-1,1 0 0,0-1 0,0 1 0,-1 0 0,1 0 1,0 0-1,-1-1 0,1 1 0,-1-1 0,1 1 1,0-1-1,-1 0 0,1 1 0,-1-1 0,1 0 0,-1 0 1,1 0-1,-3-1 0,0 2 80,1-2-1,-1 1 1,0 0-1,0-1 1,1 1-1,-1-1 1,1 0 0,-1-1-1,-3-1 1,-18-6 196,14 8-7802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33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10362,'0'0'9468,"30"30"-8052,-19-19-1373,2 0 0,-1-1 0,1 0 1,28 14-1,-39-21-38,-2-1 3,0 2 25,-1 0-1,0 0 0,0 0 1,0 0-1,-1 0 0,1 0 1,-1 0-1,0-1 1,0 1-1,0-1 0,-1 1 1,1-1-1,-1 0 0,-4 4 1,-5 5-221,0 0 0,-17 10 0,-2-2-1571,10-8-2418,8-6-4419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34.5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139 115 9794,'0'0'6536,"3"-9"-5702,1-4-383,0 1 1,-1-1 0,-1 0-1,0 0 1,0-15 0,-2 28-438,0-1 0,0 0 1,-1 1-1,1-1 0,0 0 1,-1 1-1,1-1 0,0 0 0,-1 1 1,1-1-1,-1 1 0,1-1 1,-1 1-1,1-1 0,-1 1 1,1-1-1,-1 1 0,0 0 1,1-1-1,-1 1 0,0 0 1,1-1-1,-1 1 0,0 0 1,1 0-1,-1 0 0,0 0 1,1 0-1,-1 0 0,-1 0 1,-27-1 5,23 1 30,3 0-44,0 0 0,0 0 0,0 1 0,0-1 0,0 1 0,0 0 0,0 0 0,0 0 0,0 1 0,0-1 0,1 1 0,-1-1-1,0 1 1,1 0 0,-4 3 0,2-1 15,-1 1-1,1 0 0,1 0 1,-1 0-1,1 0 0,0 1 1,-4 7-1,2 0 33,1-1 1,0 1-1,1 0 0,0 0 1,1 1-1,-1 23 0,3-24-50,0-6 11,0 0 0,0 0 0,0 0 0,1 0 0,3 10-1,-4-15-12,1 0-1,0 0 1,0 0-1,0 0 1,0-1-1,0 1 1,1 0-1,-1 0 1,1-1-1,-1 1 1,1-1-1,-1 1 1,1-1-1,0 0 1,0 1-1,-1-1 1,1 0-1,0 0 1,0-1-1,0 1 1,0 0-1,3 0 1,-1 0-174,1 1 1,-1-1 0,0-1-1,1 1 1,-1-1 0,1 1-1,-1-1 1,1-1 0,0 1-1,-1-1 1,0 1 0,1-1-1,-1-1 1,1 1 0,-1-1 0,0 1-1,0-1 1,0 0 0,0-1-1,0 1 1,0-1 0,-1 1-1,1-1 1,-1 0 0,4-5-1,-1 1-213,-1-1 0,0 1 0,-1-1 0,1 0 0,-1-1 0,-1 1-1,0-1 1,0 0 0,-1 1 0,0-1 0,2-15 0,0-28 6151,-8 60-4680,-1 33-550,2 0 1,2 1-1,5 55 0,-3-80-510,0-1 0,2 1 0,0 0 0,1-1 1,0 0-1,9 19 0,-8-21-163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36.9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187 5 1168,'6'-4'16670,"-9"6"-15284,-138 119-1342,107-90-11,32-30-32,1 0-1,0 0 1,0 0-1,0 0 1,0 0-1,0 0 0,0 0 1,0 1-1,1-1 1,-1 0-1,0 1 0,1-1 1,-1 0-1,1 1 1,-1-1-1,1 1 0,0-1 1,0 1-1,-1-1 1,1 1-1,0-1 0,0 1 1,0-1-1,1 1 1,-1-1-1,0 1 1,1-1-1,-1 0 0,0 1 1,1-1-1,0 1 1,-1-1-1,1 0 0,0 0 1,0 1-1,0-1 1,1 1-1,5 6 41,0-1-1,0 0 1,1 0 0,14 9 0,-2-2 53,-13-8-174,-3-2-25,-1-1-1,1 0 1,0 0 0,0 0-1,0 0 1,1-1-1,-1 0 1,0 0 0,7 3-1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41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2 6313,'0'0'6452,"5"0"-4509,7-1-1596,-4 1-285,-1-1 1,0 1-1,1 1 1,-1 0-1,9 1 0,-15-1-59,0-1 0,0 0 0,0 1 0,0-1 0,0 0-1,0 1 1,0-1 0,0 1 0,0 0 0,0-1 0,0 1-1,-1 0 1,1-1 0,0 1 0,-1 0 0,1 0-1,0 0 1,-1 0 0,1-1 0,-1 1 0,1 0 0,-1 0-1,0 0 1,1 0 0,-1 0 0,0 0 0,0 0 0,1 0-1,-1 0 1,0 0 0,0 0 0,0 0 0,0 1 0,-1-1-1,1 0 1,0 0 0,0 0 0,-1 0 0,1 0 0,0 0-1,-1 0 1,1-1 0,-1 1 0,0 2 0,-5 4 22,1 1 1,-1-1-1,0 0 1,-1 0 0,1-1-1,-1 0 1,0 0-1,-1 0 1,-16 8 0,11-5-13,7-2-36,17-6-56,-6-1 110,16-1 9,-17 0-28,1 1 0,0-1-1,0 1 1,0 0-1,0 0 1,0 1 0,0-1-1,-1 1 1,1 0 0,0 1-1,0-1 1,-1 1-1,9 4 1,-12-3 26,1 1-1,-1-1 1,0 1 0,0 0-1,-1 0 1,1 0-1,-1 0 1,1-1 0,-1 1-1,0 0 1,-1 0 0,1 0-1,-1 0 1,1 0-1,-1-1 1,0 1 0,-1 0-1,-1 4 1,-2-5 72,0-1-1,0 0 1,0 1 0,-1-2 0,1 1-1,0-1 1,-1 0 0,1 0-1,-1 0 1,-10-1 0,15 0-662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42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6529,'0'0'9028,"21"13"-8326,85 63 507,-104-75-1109,-1 1 1,0-1-1,0 1 1,0-1 0,0 1-1,0-1 1,-1 1-1,1 0 1,0 0-1,-1-1 1,1 1 0,-1 0-1,1 0 1,-1 0-1,0 0 1,0-1-1,0 1 1,0 0 0,0 0-1,0 0 1,-1 0-1,1 0 1,-1-1-1,1 1 1,-1 0 0,0 0-1,0 1 1,-5 11 15,0 0 1,-12 18 0,10-17-43,-6 7-71,11-17-181,-1 0 0,1-1-1,1 1 1,-1 1 0,1-1-1,-2 6 1,-1 7-3062,0-2-2933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9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106 0 10362,'0'0'10792,"-15"4"-10432,-43 12-59,56-15-281,0 0 0,0 0-1,0 0 1,1 0-1,-1 0 1,0 0 0,1 1-1,-1-1 1,0 1-1,1-1 1,0 1 0,-1 0-1,1-1 1,0 1-1,0 0 1,0 0 0,0 0-1,0 0 1,0 3 0,0 1 24,0-1 0,0 1 1,1 0-1,-1-1 1,2 8-1,-1-2 8,0-10-47,0 1-1,1 0 1,-1-1-1,0 1 1,0 0-1,1 0 1,-1-1-1,1 1 1,-1-1 0,1 1-1,0 0 1,0-1-1,0 0 1,0 1-1,0-1 1,0 1-1,0-1 1,0 0-1,0 0 1,1 0-1,-1 1 1,0-1-1,3 1 1,3 1 2,0 0 1,-1 0-1,1-1 1,12 2-1,-14-3-23,0 0-1,0 1 1,-1-1-1,1 1 1,0 0-1,-1 0 1,1 0-1,-1 0 1,7 6-1,-11-8 13,1 0-1,-1 1 0,0-1 0,1 1 0,-1-1 0,0 1 1,0-1-1,0 1 0,1-1 0,-1 1 0,0-1 0,0 1 1,0-1-1,0 1 0,0-1 0,0 1 0,0-1 0,0 1 1,0-1-1,0 1 0,0-1 0,0 1 0,-1-1 0,1 1 1,0-1-1,0 1 0,0-1 0,-1 1 0,1-1 0,0 0 1,-1 1-1,1-1 0,0 1 0,-1-1 0,1 0 0,0 1 1,-1-1-1,1 0 0,-1 1 0,1-1 0,-1 0 0,1 0 1,-1 0-1,1 1 0,-1-1 0,1 0 0,-1 0 0,1 0 1,-1 0-1,0 0 0,-24 8-54,23-8-235,-23 4 450,12-5-1479,6-3-3300,4-6-645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43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 4673,'0'0'10608,"11"-2"-7590,44-10-2378,-42 8-903,40-7 689,-18 7-5318,-29 4 124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43.6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9434,'0'0'7842,"35"0"-7346,-9 0-56,-6 0-64,5 0-184,-4 0-120,9-2-72,-9-1-88,-1 1-800,-5-1-1449,-4 3-2576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4:59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7 7058,'0'0'8333,"0"-7"-4701,-2 74-2313,0-26-941,2 1 0,7 47-1,-6-78-361,1 0 0,0 0 0,1 0 1,0 0-1,1-1 0,0 0 0,1 1 0,0-1 0,1-1 0,0 1 0,0-1 1,14 16-1,-18-24-17,-1 1-1,1-1 1,-1 1 0,1-1 0,-1 0 0,1 1 0,0-1 0,0 0 0,0 0-1,0 0 1,0-1 0,0 1 0,0 0 0,0-1 0,0 1 0,0-1 0,0 0-1,0 0 1,0 1 0,0-1 0,4-1 0,-3 0-33,0 0 1,0 0-1,0 0 0,0-1 0,-1 1 1,1-1-1,0 0 0,-1 0 1,1 0-1,-1 0 0,0 0 1,4-5-1,3-5-424,0-1-1,-1 0 1,-1 0 0,10-23 0,-9 15-871,-1 0 1,0 0-1,6-35 0,-10 34 2807,0-39 0,-3 60-790,0 1-640,-1 0 0,1 0 0,-1 0 0,1 0 0,-1 1 0,1-1 1,-1 0-1,1 0 0,-1 0 0,1 1 0,0-1 0,-1 0 0,1 1 0,0-1 1,-1 0-1,1 1 0,0-1 0,-1 0 0,1 1 0,0-1 0,-1 1 0,1-1 1,0 1-1,0-1 0,0 1 0,-1-1 0,1 0 0,0 1 0,0-1 1,0 2-1,-5 18 183,5-17-99,-6 28 256,2 0 1,0 0 0,3 0-1,1 39 1,1-65-380,0-1 1,0 1 0,0-1-1,0 1 1,1-1-1,-1 0 1,1 0 0,0 0-1,0 0 1,1 0 0,-1 0-1,1 0 1,0-1-1,0 1 1,0-1 0,1 0-1,-1 0 1,1 0-1,-1 0 1,1-1 0,0 1-1,0-1 1,0 0-1,1 0 1,-1-1 0,0 1-1,1-1 1,-1 0 0,1 0-1,-1 0 1,1-1-1,-1 0 1,7 0 0,-9-1-25,1 1 0,0-1 1,0-1-1,-1 1 0,1 0 1,-1 0-1,1-1 0,-1 0 1,1 1-1,-1-1 0,0 0 1,0 0-1,0 0 0,0-1 1,0 1-1,-1 0 0,1-1 1,-1 1-1,1-1 0,1-4 1,1-2-32,1 0-1,-2 0 1,1-1 0,-2 1-1,3-11 1,-4 16 55,0 1 1,-1 0-1,1 0 1,-1-1-1,0 1 0,0 0 1,0 0-1,0-1 1,0 1-1,-1 0 0,1 0 1,-1-1-1,0 1 0,0 0 1,0 0-1,-1 0 1,1 0-1,-1 0 0,1 1 1,-1-1-1,0 0 0,0 1 1,0-1-1,-1 1 1,1 0-1,-1-1 0,1 1 1,-1 0-1,0 1 0,-4-3 1,1 0-240,-2-2-824,6 0-4018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0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39 3713,'0'0'9430,"1"-4"-8017,2-2-853,-2 4-275,0 1-1,0-1 1,-1 0-1,1 0 1,-1 0-1,1 0 0,-1 0 1,1-1-1,-1 1 1,0-3-1,-2 4-166,0 0 1,0 1-1,-1-1 0,1 1 0,0 0 0,0-1 1,0 1-1,0 0 0,-1 0 0,-2 1 0,0-1 9,0 0-68,0 1 0,0-1 0,0 1 0,0 0 0,0 0 0,0 1 0,0 0 0,1 0 0,-1 0 0,1 0 0,-1 0 0,1 1 0,0 0 0,-1 0 0,2 0-1,-1 1 1,0-1 0,-5 8 0,4-5-9,1-1-1,1 1 1,-1 0-1,1 1 1,0-1-1,0 1 0,1-1 1,0 1-1,0 0 1,1-1-1,0 1 1,0 0-1,0 9 1,1-6-32,0-1 1,1 0 0,1 0 0,-1 1 0,1-1-1,1 0 1,0-1 0,0 1 0,5 9 0,-6-14-19,0 0 1,1 0-1,0 1 1,0-2-1,0 1 1,1 0-1,-1 0 1,1-1-1,0 0 0,0 0 1,0 0-1,0 0 1,0-1-1,1 0 1,-1 0-1,1 0 1,0 0-1,7 1 1,-9-2-60,0 0 0,0 0 1,0-1-1,1 1 0,-1-1 1,0 0-1,0 0 0,0 0 0,1 0 1,-1-1-1,0 1 0,0-1 0,0 0 1,0 0-1,0 0 0,0 0 0,0-1 1,0 1-1,0-1 0,-1 1 0,5-5 1,-4 3-64,0-1 0,0 0 0,-1 0 0,0 0 0,0 0 0,0-1 0,0 1 0,0-1 0,-1 1 0,0-1 0,0 0 1,0 1-1,0-10 0,-1 11 65,1-8-132,0 0 0,-1-1-1,0 1 1,0 0 0,-4-16 0,3 25 196,1 0 0,-1-1 0,0 1 0,1 0 0,-1 0 0,-1 0 0,1 0 0,0 0 0,0 0 0,-1 0 0,1 0 0,-1 0 0,1 0 0,-1 1 0,0-1 0,0 1 0,0-1 0,0 1 0,0 0 0,0 0 0,0 0 0,0 0 0,-1 0 0,1 0 0,0 0-1,0 1 1,-1-1 0,1 1 0,-1 0 0,1 0 0,-5 0 0,6 0 84,-1-1-1,0 1 0,1 0 0,-1 0 1,0 0-1,0 1 0,1-1 0,-1 0 1,0 1-1,1-1 0,-1 1 1,1-1-1,-1 1 0,0 0 0,1-1 1,-1 1-1,1 0 0,0 0 0,-2 2 1,2-1-32,0 0 0,0 0 0,1 0 0,-1 0 0,1 1 0,0-1 0,0 0 1,0 0-1,0 1 0,0-1 0,0 0 0,0 0 0,1 0 0,-1 1 1,2 3-1,3 10 151,1 0-1,0 0 1,1 0 0,17 28 0,43 53 188,-64-93-388,0 0 1,0 0-1,0-1 1,1 1-1,-1-1 1,9 6-1,-11-7-358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7.1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3329,'0'0'14480,"27"0"-11521,-24 0-2919,-1 0 0,0 1-1,0 0 1,0-1 0,0 1-1,0 0 1,0 0-1,0 0 1,0 0 0,-1 0-1,1 1 1,0-1 0,-1 1-1,1-1 1,1 3-1,26 32 221,-19-23-184,91 118 21,-100-129-158,1-1 0,-1 1 0,0 0 0,1-1-1,0 1 1,-1 0 0,1-1 0,0 0-1,0 0 1,0 1 0,0-1 0,0 0 0,0 0-1,0-1 1,0 1 0,1 0 0,-1-1 0,4 1-1,-6-1-133,1 0-1,-1 0 1,0 0-1,1-1 1,-1 1-1,0 0 1,0 0-1,1 0 1,-1-1-1,0 1 1,1 0-1,-1 0 1,0-1-1,0 1 1,0 0-1,1-1 1,-1 1-1,0 0 1,0-1-1,0 1 1,0 0-1,0-1 0,1 1 1,-1 0-1,0-1 1,0 0-1,1-9-7499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7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249 1 11346,'0'0'8428,"-14"18"-7963,-110 149 390,18-37-1313,101-124-182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8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8 7346,'0'0'12002,"0"0"-11972,0-1-1,0 1 1,0 0-1,0 0 1,0 0-1,0-1 1,0 1-1,0 0 1,0 0-1,0-1 1,0 1-1,0 0 1,0 0-1,0 0 1,0-1-1,0 1 1,0 0-1,0 0 1,0 0-1,0-1 1,-1 1-1,1 0 1,0 0-1,0 0 1,0 0 0,0-1-1,0 1 1,-1 0-1,1 0 1,0 0-1,0 0 1,0 0-1,0 0 1,-1-1-1,1 1 1,0 0-1,0 0 1,0 0-1,-1 0 1,1 0-1,0 0 1,0 0-1,0 0 1,-1 0-1,1 0 1,0 0-1,0 0 1,0 0-1,-1 0 1,1 0-1,0 0 1,0 0-1,0 0 1,-1 0-1,1 0 1,0 1-1,0-1 1,0 0 0,-1 0-1,1 0 1,-21 17-11,1 1 0,1 1 0,0 0 0,-30 43 1,47-60-22,1 0 0,0 1 1,-1-1-1,1 0 1,0 0-1,0 1 0,1-1 1,-1 1-1,0-1 1,1 1-1,-1-1 1,1 1-1,0-1 0,0 1 1,0 0-1,0-1 1,1 1-1,-1-1 0,1 1 1,-1-1-1,1 1 1,0-1-1,0 0 1,0 1-1,0-1 0,0 0 1,0 0-1,1 1 1,2 2-1,4 5 3,1-1 0,0 0 0,1-1 0,16 12 1,-22-16-4,14 6-256,-15-9-279,-1 0 0,0 0 1,0 0-1,0 0 0,0 0 0,0 1 1,0-1-1,0 1 0,1 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9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9218,'0'0'9398,"0"-1"-9340,0 0-1,0 0 1,0 0-1,0 0 1,0 0-1,1 0 1,-1 0-1,0 0 1,0 1 0,1-1-1,-1 0 1,1 0-1,-1 0 1,1 0-1,-1 0 1,1 1-1,-1-1 1,2-1 0,7 0-50,-1 1 1,1 0 0,0 0 0,-1 1 0,1 0 0,0 1-1,10 1 1,-18-1-16,1 1 0,-1-1 0,0 0 0,0 0 0,0 1 0,0-1 0,0 1 0,0-1 0,0 1 0,0-1 0,0 1 0,-1-1 0,1 1 0,-1 0 0,1-1 0,-1 1 0,0 0 1,1 0-1,-1-1 0,0 3 0,0 1-16,1-1 0,-1 0 0,0 0 0,0 0 0,-1 1 0,1-1 0,-1 0 0,-1 7 0,-1-7 4,0 0 1,1 0-1,-1 0 1,-1 0-1,1 0 1,-1-1-1,1 0 1,-1 0-1,0 0 1,0 0-1,-8 4 1,3-1-12,0 0-1,0 0 1,-9 10 0,17-15-146,23-1-312,-18 0 489,2-1 27,1 1 0,0 1-1,-1-1 1,1 1 0,0 0 0,-1 0 0,8 3 0,-13-3-20,1 0 0,0 0 1,0 0-1,0 1 0,-1-1 0,1 1 1,-1-1-1,1 1 0,-1-1 1,0 1-1,1 0 0,-1-1 1,0 1-1,0 0 0,0 0 1,0 0-1,-1 0 0,1 0 1,-1 0-1,1 0 0,-1 0 0,1 0 1,-1 1-1,0-1 0,0 0 1,-1 4-1,2-4 12,-1 1 0,0-1 0,0 0 0,0 0 0,0 1 0,-1-1 0,1 0-1,-1 0 1,1 0 0,-1 1 0,0-1 0,0 0 0,0 0 0,0 0 0,0 0 0,0 0 0,-1-1 0,1 1 0,-2 2 0,0-3 17,0 1-1,0-1 1,0 0 0,0 0 0,0 0 0,0 0 0,0 0 0,-1 0 0,1-1 0,0 0 0,0 0 0,-7 0 0,-35 0 284,44 0-362,-3 0-278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09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5961,'0'0'11536,"21"11"-10550,12 15-405,-26-21-544,0 0 0,0 1 0,0 0 0,8 9 0,-6-9-17,-9-6-13,1 1 0,0-1-1,-1 0 1,1 1-1,0-1 1,-1 0-1,1 1 1,-1-1 0,1 1-1,-1-1 1,1 1-1,-1-1 1,1 1-1,-1 0 1,1-1-1,-1 1 1,1 0 0,-1-1-1,0 1 1,0 0-1,1-1 1,-1 1-1,0 0 1,0 0 0,0 1 1185,0 14-435,0-9-716,-1-1 1,0 0-1,-1 1 0,1-1 0,-1 0 1,-1 0-1,1 0 0,-7 11 0,-30 44-247,37-57 169,-42 50-4725,28-37-3561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11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0 3209,'0'0'13329,"-37"0"-6773,35 0-7104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9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141 0 8730,'0'0'9681,"-16"29"-8561,-53 97-223,61-108-741,0 1 0,2-1-1,0 1 1,1 0 0,0 1-1,2-1 1,0 1-1,1 21 1,0-11-38,-2 9 37,1 1 0,3 0 0,1-1 0,6 41 0,-1-61-173,1 0 0,0 0 0,1-1 0,1 0 0,1 0 0,1-1 0,0 0 0,1-1 0,1-1 0,17 17-1,-19-27-2025,-11-6 1759,1 1 0,-1 0-1,1 0 1,-1 0 0,0 0 0,1 0-1,-1-1 1,1 1 0,-1 0-1,1 0 1,-1-1 0,0 1-1,1 0 1,-1-1 0,0 1 0,1 0-1,-1-1 1,0 1 0,0-1-1,1 1 1,-1 0 0,0-1 0,1 0-1,4-14-6697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23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474 6 4929,'0'0'9683,"-9"-1"-8620,-24-2 793,-52 1 0,71 3-1718,1 0 0,0 1 0,-1 1-1,1 0 1,0 1 0,1 0 0,-17 8 0,7-1 35,0 2 1,1 1 0,-32 27 0,42-32-157,1 1 1,0 0 0,0 1-1,1 0 1,0 1 0,1 0-1,-11 21 1,15-21-3,0-1 1,0 1-1,1 0 1,1 0-1,0 0 1,0 18-1,1 13-6731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24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1608,'0'0'15584,"0"6"-14660,0 1-793,0-3-40,-1 0 0,1 0 0,0 0 0,0 0 1,1 0-1,-1 0 0,1 1 0,0-1 0,0 0 0,0 0 0,1-1 0,-1 1 0,1 0 1,0 0-1,0-1 0,0 1 0,0-1 0,1 0 0,0 0 0,4 5 0,25 13-455,-6-15-4581,-12-5-672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26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14 7017,'0'0'9904,"-12"-13"-7662,9 13-2220,0 0-1,0 1 1,0 0 0,0-1 0,0 1 0,0 0 0,0 0-1,0 1 1,1-1 0,-1 0 0,0 1 0,1 0 0,-1 0-1,-3 3 1,-34 40 894,16-17-3186,-1-5-4250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1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0 358 6001,'0'0'7819,"9"-7"-7107,7-6-460,0 1 259,-1 0 0,-1-1 0,24-26 0,67-101-155,-102 134-433,0 0 0,0 0 0,0-1 0,-1 1 0,0 0 0,0-1 0,-1 0 0,0 1 0,0-1 0,-1 0-1,0-11 1,0 17 57,0-1-1,-1 1 0,1-1 0,-1 1 0,1-1 1,-1 1-1,1 0 0,-1-1 0,0 1 0,0 0 1,0 0-1,0-1 0,0 1 0,0 0 0,0 0 1,0 0-1,0 0 0,0 0 0,-1 0 0,1 1 1,0-1-1,-1 0 0,1 1 0,0-1 0,-1 1 1,1-1-1,-1 1 0,1 0 0,-1-1 0,1 1 1,-4 0-1,-8-1 84,1 0 0,-25 1 0,23 1 273,14-1-305,-1 0-1,0 0 0,1 1 0,-1-1 1,0 0-1,1 0 0,-1 1 0,1-1 1,-1 1-1,0-1 0,1 0 0,-1 1 1,1-1-1,-1 1 0,1-1 1,0 1-1,-1 0 0,1-1 0,0 1 1,-1-1-1,1 1 0,0 0 0,-1-1 1,1 1-1,0 0 0,0-1 0,0 1 1,0 0-1,0 0 0,-3 29 410,2-18-258,-4 240 1641,6-156-1488,0-105-678,0 0 0,0 1 0,1-1 0,1 1 0,-1 0 1,1 0-1,1 0 0,0 0 0,0 0 0,9-13 0,8-8-1542,29-32 0,-48 59 1831,11-10-86,-11 11 279,0 0 1,0-1-1,-1 1 1,1-1-1,0 1 1,-1-1 0,1 0-1,-1 1 1,0-1-1,1 0 1,-1 0-1,0 0 1,0 0-1,-1 0 1,1 0 0,1-3-1,-19 6 452,11 0-566,1 0 0,-1 1 0,0 0 0,0 0 1,1 0-1,-1 1 0,1 0 0,0 0 0,0 0 0,-7 6 0,-47 44 1529,55-49-1405,0 0 0,1 1 0,0-1 0,0 1 1,0-1-1,0 1 0,1 0 0,-1 0 0,1 0 1,1 1-1,-1-1 0,-1 7 0,3-9-105,0-1 0,-1 1 0,1 0 0,0 0 0,0-1 0,1 1 0,-1 0 0,1 0 0,-1-1 0,1 1-1,0 0 1,0-1 0,0 1 0,0-1 0,1 1 0,-1-1 0,0 0 0,1 0 0,0 1 0,0-1 0,-1 0 0,1 0 0,1-1 0,-1 1 0,0 0 0,5 2 0,16 8-8,2-2 1,-1 0-1,1-2 0,1-1 1,35 6-1,-29-11-1167,-22-2-1789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1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10 4905,'0'0'12195,"1"-1"-12145,-1 1 1,0 0-1,0-1 0,0 1 1,0-1-1,0 1 1,0 0-1,0-1 1,0 1-1,0-1 1,0 1-1,0 0 1,0-1-1,0 1 0,0 0 1,0-1-1,-1 1 1,1 0-1,0-1 1,0 1-1,0-1 1,-1 1-1,1-1 1,-9 7 4,0 1 1,0-1 0,0 1-1,1 1 1,-10 11 0,-20 18-17,24-26-31,2 0 0,-22 25 0,33-33 19,0 1 0,1-1 0,-1 1-1,1-1 1,0 1 0,0-1 0,0 1 0,0 0 0,0-1 0,1 1-1,0-1 1,0 1 0,1 3 0,8 5 169,0-1-1,1-1 1,23 18-1,24 24 84,-54-48-404,0 1 0,0 0 0,-1 0 1,1 1-1,-1-1 0,0 1 0,-1-1 0,1 1 1,-1 0-1,2 6 0,-3 1-2794,-2-9 75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2.8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6 8106,'0'0'5980,"30"-5"-3704,-19 5-2126,-8 0-120,0-1 1,0 1 0,0 0 0,-1 1 0,1-1 0,0 0 0,0 1 0,-1 0 0,6 1 0,-7-1-38,-1 0 0,1 0 1,0 0-1,0 0 1,-1 0-1,1 0 0,0 0 1,-1 0-1,1 0 1,-1 0-1,1 0 0,-1 0 1,0 1-1,0-1 1,1 0-1,-1 0 0,0 0 1,0 1-1,0-1 0,0 0 1,0 0-1,0 1 1,-1-1-1,1 0 0,0 0 1,-1 2-1,-1 2-11,-1 0 0,1-1 0,0 1 0,-1-1 0,0 0 0,0 0 0,0 0 0,-1 0 0,0 0 0,1-1 0,-1 1 0,0-1 0,0 0 0,-8 4 0,-17 16-260,29-23 265,-1 0 0,1 1-1,0-1 1,0 0 0,0 0 0,0 0 0,0 0-1,0 0 1,0 0 0,0 0 0,0 0 0,0 0-1,0 1 1,0-1 0,0 0 0,0 0 0,0 0-1,0 0 1,0 0 0,0 0 0,0 0 0,0 1-1,0-1 1,0 0 0,0 0 0,0 0 0,0 0-1,0 0 1,0 0 0,0 0 0,0 0 0,0 1-1,0-1 1,0 0 0,0 0 0,0 0 0,0 0-1,0 0 1,0 0 0,0 0 0,0 0 0,1 0-1,-1 0 1,0 1 0,0-1 0,0 0-1,0 0 1,0 0 0,0 0 0,0 0 0,0 0-1,1 0 1,-1 0 0,0 0 0,0 0 0,11 2-123,14-1 296,-23-1-209,74 0 182,-75 0-118,0 1 0,-1-1 0,1 0 0,0 1 0,-1-1 0,1 1 0,0-1 0,-1 1 1,1-1-1,0 1 0,-1 0 0,1-1 0,-1 1 0,0 0 0,1-1 0,-1 1 0,1 0 0,-1 0 0,0-1 0,1 1 0,-1 0 0,0 0 0,0 0 0,0-1 0,0 1 0,0 0 0,0 0 0,0 0 0,0 0 0,0 0 0,0 36 222,-1-27-170,1-8-32,0 0 1,0 0-1,0 0 1,0 0-1,-1 0 0,1 0 1,-1 0-1,1 0 1,-1-1-1,0 1 1,0 0-1,0 0 0,1-1 1,-2 1-1,1 0 1,0-1-1,0 1 1,0-1-1,-1 1 0,1-1 1,-1 0-1,1 0 1,-1 0-1,0 0 1,1 0-1,-1 0 0,0 0 1,0 0-1,0 0 1,1-1-1,-1 1 1,-3-1-1,-17 10-16,17-9-25,0 1 0,0-1-1,0 0 1,-1 0 0,1 0-1,0-1 1,0 0 0,-1 0 0,-7-1-1,-8 0-1264,21-5-3400,0-1-1000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3.3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9658,'0'0'9319,"3"-1"-9092,1 1-185,0 0-1,0 0 0,0 1 1,1-1-1,-1 1 1,0 0-1,0 0 1,0 1-1,0-1 0,-1 1 1,1 0-1,0 0 1,4 3-1,52 38 79,-40-27-116,21 21 30,-37-36-28,-5 23 374,-4-15-341,0-1 0,-1 1 0,0-1 0,-1-1 0,0 1 1,-10 8-1,-1 2-38,-10 13-165,-6 6-1942,12-15-3790,5-10-4333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4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2969,'0'0'16603,"5"0"-16331,10 0-72,5 0-88,1 0-64,-6 0-48,0 0-8,1 0-368,-1 0-656,-5 0-2809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46.6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 2833,'5'-3'17784,"6"1"-17594,222 4 133,-233-2-411,-3 4-2750,-29 11-1679,16-8-120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0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56 2481,'0'0'17759,"-5"16"-16730,7 12-711,1-1 1,13 54 0,-7-37-175,-7-38-137,-1 0 0,1 0-1,0 1 1,0-1 0,6 10 0,-8-15-4,1 0-1,-1 0 1,1-1 0,0 1 0,-1 0-1,1-1 1,0 1 0,-1 0-1,1-1 1,0 1 0,0-1 0,-1 1-1,1-1 1,0 1 0,0-1-1,0 0 1,0 1 0,0-1 0,-1 0-1,2 1 1,0-2 4,-1 1 0,0 0 0,1-1 0,-1 1 1,0-1-1,1 1 0,-1-1 0,0 1 0,0-1 0,0 0 0,1 0 0,-1 0 0,0 1 1,0-1-1,0 0 0,-1 0 0,1-1 0,1-1 0,5-8-17,0-1 1,-1 0-1,-1 0 0,0 0 0,0-1 1,-2 1-1,4-17 0,4-12-164,7-41-131,-9 35-6,-8 44-200,2-5 991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0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 11546,'0'0'9192,"-12"27"-8631,-35 86-251,45-108-292,0 0 0,0 0 0,1-1 0,-1 2 0,1-1 0,1 0 0,-1 0 0,1 0 1,0 0-1,0 1 0,0-1 0,1 0 0,2 10 0,-2-13-12,-1 0 0,1 0 0,1 0 0,-1 0 0,0 0 0,0 0-1,1-1 1,-1 1 0,1 0 0,0-1 0,-1 1 0,1-1 0,0 1 0,0-1 0,0 0 0,0 0-1,0 0 1,0 0 0,0 0 0,0 0 0,3 0 0,-1 0-85,1-1 0,-1 1 0,0-1-1,0 0 1,1 0 0,-1-1 0,0 1 0,0-1 0,0 0 0,0 0 0,1 0 0,-1-1-1,-1 1 1,1-1 0,0 0 0,0 0 0,-1 0 0,1-1 0,-1 1 0,0-1-1,1 0 1,-1 0 0,-1 0 0,1 0 0,2-4 0,-2 2-107,0 0 0,-1 0 0,0 0 0,0 0 0,0 0-1,0-1 1,-1 1 0,0-1 0,0 1 0,-1 0 0,1-1 0,-1 0 0,0 1 0,-1-1 0,-1-8 0,1 11 183,0 0 1,0 0 0,0 0-1,0 1 1,-1-1 0,1 0-1,-1 0 1,0 1 0,0-1-1,0 1 1,0-1 0,0 1 0,0 0-1,-1 0 1,1 0 0,-1 0-1,1 0 1,-1 1 0,0-1-1,0 1 1,0 0 0,0 0-1,0 0 1,0 0 0,0 0 0,0 1-1,-5-1 1,-38 0-95,30 1-3208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1.6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5 40,'0'0'16413,"0"0"-16369,0 0 0,0-1 0,0 1 0,0 0 0,0 0 0,0 0 0,0 0 0,0-1 0,0 1 0,0 0 0,0 0 0,0 0 0,0-1 0,0 1 0,-1 0 0,1 0 0,0 0 1,0 0-1,0 0 0,0-1 0,0 1 0,-1 0 0,1 0 0,0 0 0,0 0 0,0 0 0,-1 0 0,1 0 0,0 0 0,0-1 0,0 1 0,-1 0 0,1 0 0,0 0 0,0 0 0,0 0 0,-1 0 0,1 0 0,0 0 0,0 0 0,0 1 0,-1-1 0,1 0 1,0 0-1,0 0 0,-13 5-6,2 0 1,-1 1 0,0 0-1,1 1 1,0 0 0,1 1-1,-13 11 1,-34 23-30,56-42-10,-1 1 0,1 0 0,0-1 0,0 1 0,-1 0 0,1 0 0,0 0 0,0 0 0,0 0 0,0 0-1,0 1 1,0-1 0,0 0 0,1 0 0,-1 1 0,-1 1 0,2-2 13,0-1-1,0 1 1,0 0-1,0 0 1,1-1-1,-1 1 1,0 0 0,0 0-1,0-1 1,0 1-1,1 0 1,-1-1-1,0 1 1,1 0 0,-1-1-1,1 1 1,-1-1-1,1 1 1,-1 0-1,1-1 1,-1 1 0,1-1-1,0 1 1,6 3 129,-1 0 0,1 0 1,0-1-1,0 1 0,9 1 0,-1 1 85,-8-2-186,0-1-1,-1 2 1,1-1 0,-1 1 0,0 0 0,8 9 0,19 15-697,-23-27-6780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2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15 6449,'0'0'12484,"11"-5"-11846,5 1-556,0 2 0,0 0 0,1 0 0,24 2 0,-33 0-87,-7 4-14,-1-1-1,1 0 1,-1 1-1,0-1 1,0 0-1,0 1 1,-2 5-1,1-6 14,0 0-1,-1 0 1,1 0 0,-1 0-1,0-1 1,0 1-1,0 0 1,0-1 0,0 1-1,-1-1 1,1 0 0,-5 3-1,-40 24-112,24-15 85,16-9 8,5-4 22,0 0 1,0 1 0,1-1 0,-1 0-1,0 0 1,0 0 0,0 0-1,0 0 1,0-1 0,0 1-1,0-1 1,-4 1 0,6-1-13,7 0-94,103 0 93,-109 0 21,-1 0 0,1 0 0,0 1 0,0-1 0,0 0-1,0 0 1,-1 1 0,1-1 0,0 0 0,0 1 0,0-1 0,-1 1 0,1-1 0,0 1-1,-1 0 1,1-1 0,-1 1 0,1-1 0,0 1 0,-1 0 0,1 0 0,-1-1 0,1 3-1,7 26 39,-7-20-19,0 0 0,-1 0 0,0-1 0,-3 16 0,3-22-1,-1-1 1,0 1 0,1-1-1,-1 1 1,0-1 0,0 0-1,0 0 1,0 1 0,0-1-1,0 0 1,-1 0 0,1 0-1,0 0 1,0 0 0,-1-1-1,1 1 1,0 0 0,-1 0 0,1-1-1,-1 1 1,1-1 0,-1 0-1,0 1 1,1-1 0,-1 0-1,-1 0 1,-51 1 296,38-2-312,15 1-44,1 0-1,-1 0 1,1 0-1,-1 0 0,1 0 1,-1 0-1,1 0 1,0 0-1,-1 0 0,1 0 1,-1-1-1,1 1 1,-1 0-1,1 0 0,-1 0 1,1-1-1,0 1 0,-1 0 1,1-1-1,-1 1 1,1 0-1,0-1 0,-1 1 1,1 0-1,0-1 1,-1 1-1,1 0 0,0-1 1,0 1-1,0-1 1,-1 1-1,1-1 0,0 1 1,0-1-1,2-19-5611,2 8-792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3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11226,'0'0'7498,"5"1"-6898,13 3-409,-1 1 0,0 1 0,22 12 0,-30-14-139,-1 0 0,0 0-1,-1 1 1,1 1-1,-1-1 1,0 1 0,0 1-1,-1-1 1,8 10-1,-13-14-40,1 0 0,-1 0-1,0 1 1,0-1 0,0 1-1,0-1 1,0 0 0,-1 1-1,1-1 1,-1 1 0,0 0-1,1-1 1,-1 1 0,0-1-1,0 1 1,-1-1 0,1 1-1,-1 0 1,1-1 0,-1 1-1,0-1 1,0 0 0,0 1-1,0-1 1,0 0 0,-3 5-1,-4 3 79,0-1 0,-1 1 0,0-1 0,-14 11 0,-4 4-4,3 2-151,-3 4-872,6-13-4323,11-13-2999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3.9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44 9762,'0'0'8203,"4"-6"-7623,-2 4-486,1-1 0,0 0 0,0 1 0,0 0 0,0 0 0,0 0-1,0 0 1,0 0 0,1 1 0,-1-1 0,0 1 0,6-1 0,54-9 1090,33 11-1978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8:54.2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3489,'0'0'14747,"25"0"-12568,79 0-888,-36 0-5161,-61 0-1603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00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9194,'0'0'8410,"-5"13"-7477,-1 9-620,1 0-1,1 0 0,1 0 1,0 30-1,3-32-59,-1-5-69,2-1 1,-1 1-1,5 23 0,-4-33-164,1-1 1,-1 1-1,1-1 0,0 1 0,0-1 0,0 0 1,1 0-1,-1 0 0,1 0 0,0 0 0,0-1 1,0 1-1,1-1 0,-1 0 0,6 4 1,-6-6-89,0 1 1,1-1 0,-1 0 0,0 0 0,1 0-1,-1 0 1,1-1 0,-1 1 0,1-1 0,-1 0 0,1 0-1,-1 0 1,1-1 0,-1 1 0,1-1 0,-1 0-1,0 0 1,1 0 0,-1 0 0,0-1 0,0 1-1,1-1 1,-1 0 0,-1 0 0,1 0 0,0 0 0,0 0-1,3-5 1,4-8-1037,-1-1 0,0-1 0,-1 0 0,-1 0 0,9-33 0,-12 33 1792,-1 0 0,-1-1-1,1-28 1,-23 50 1660,17 0-2226,1 0 0,0 0 0,0 0 1,0 0-1,0 0 0,1 0 1,-1 1-1,1-1 0,0 1 1,1-1-1,-1 7 0,-1 57 787,2-50-653,0-4-125,0 0 1,1 0-1,0 0 1,1 0-1,6 19 0,-7-29-124,0-1 1,0 0-1,1 0 0,-1 0 0,1 0 0,0 0 0,0 0 0,0 0 1,0 0-1,0-1 0,1 1 0,-1-1 0,1 0 0,0 0 0,-1 0 1,1 0-1,0 0 0,0 0 0,1-1 0,-1 0 0,0 1 0,0-1 1,1 0-1,-1-1 0,0 1 0,1 0 0,5-1 0,-4 1-26,0-1-1,0 0 1,0-1-1,0 1 1,0-1-1,0 0 1,0 0-1,0 0 1,0-1-1,0 0 1,0 0-1,-1 0 1,6-4-1,-4 2-52,0-1 0,-1 0 1,0 0-1,0 0 0,0-1 0,-1 0 0,1 0 0,4-11 0,-3 5-36,0-1 0,-2-1 0,1 1 0,-2-1 0,0 1 0,0-1 0,-2 0 0,1 0 0,-2-26 0,0 38 108,-1 0 1,1-1 0,-1 1-1,1 0 1,-1 0 0,0 0-1,0-1 1,0 1 0,0 0-1,0 0 1,0 0 0,-1 1-1,1-1 1,0 0 0,-1 0-1,0 1 1,1-1-1,-1 1 1,-2-2 0,1 1-2,0 0 1,0 0 0,0 0 0,-1 1-1,1-1 1,0 1 0,-1 0-1,1 0 1,-1 0 0,1 0-1,-8 0 1,10 1-208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02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0 245 8370,'0'0'8542,"7"-4"-8165,5-2-367,-2-1 0,1-1 1,-1 0-1,0 0 0,0-1 0,-1 0 0,13-17 0,-17 19-117,0-1-1,0 0 0,-1 0 0,0 0 1,0 0-1,-1-1 0,0 1 1,-1-1-1,0 0 0,0 0 0,-1 1 1,1-17-1,-2 16 73,1 8 57,-1 0 0,0 1 0,0-1 1,1 0-1,-1 0 0,0 0 0,0 1 1,0-1-1,0 0 0,0 0 0,0 0 0,0 0 1,0 1-1,-1-1 0,1 0 0,0 0 1,0 0-1,-1 1 0,1-1 0,0 0 0,-1 0 1,1 1-1,-1-1 0,1 0 0,-1 1 1,1-1-1,-1 0 0,1 1 0,-1-1 0,0 1 1,1-1-1,-1 1 0,0-1 0,0 1 1,1 0-1,-1-1 0,0 1 0,0 0 0,0 0 1,1-1-1,-1 1 0,0 0 0,0 0 1,0 0-1,0 0 0,1 0 0,-1 0 0,-1 0 1,-1 0 45,1 0 1,0 0-1,-1 0 1,1 0-1,0 1 1,-1-1-1,1 1 1,0-1 0,-1 1-1,1 0 1,0-1-1,0 1 1,0 1-1,0-1 1,-3 2-1,3-1 11,0 1 0,1-1 0,-1 1 0,0-1 0,1 1 0,0 0 0,0 0 0,0 0 0,0 0 0,0 0 0,0 5 0,-4 26 219,2 1-1,1-1 1,5 52-1,-1-12-285,-2-72-182,20-5-1039,-5-8 222,0-1 0,0 0 1,15-18-1,-4 5 69,-18 18 730,-6 5 182,1 0 1,-1 0-1,1 0 0,-1 0 1,0 0-1,0-1 0,0 1 1,0-1-1,0 0 0,-1 1 1,1-1-1,1-7 1310,-9 10 84,0 1-1176,1 0-1,-1 0 1,1 1 0,0 0-1,-1 0 1,1 0-1,0 0 1,0 1 0,0 0-1,1 0 1,-1 0-1,1 1 1,-8 7-1,7-7-98,0 1-1,1 0 1,0 0-1,0 0 1,0 0-1,1 0 0,-1 1 1,1 0-1,1-1 1,-1 1-1,1 0 0,-2 7 1,3-10-90,1 0 1,0 0-1,0-1 1,0 1 0,0 0-1,0 0 1,1-1-1,-1 1 1,1 0-1,0-1 1,0 1 0,0 0-1,0-1 1,0 1-1,0-1 1,1 0-1,-1 1 1,1-1 0,-1 0-1,1 0 1,0 0-1,0 0 1,0 0-1,0 0 1,4 1-1,3 3-6,0-2 0,1 1-1,-1-1 1,1-1-1,14 4 1,32 5-208,-75-5-8629,4-7 6561,4 0-1868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03.6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0 5169,'0'0'12597,"-4"10"-11756,-3 14-640,1 1 0,1-1 0,1 1 0,1 0 0,1 0 0,1 0 0,3 28 0,-1-50-191,-1 0 0,0 0 0,0-1 0,1 1 0,-1 0 0,1 0 0,0-1 0,0 1 0,0-1 0,0 1 0,1-1 0,-1 1 0,1-1 0,-1 0 0,1 0 0,0 0 0,0 0 0,0 0 0,0 0 0,2 2 0,0-2-59,1 0 0,-1-1 0,1 1 0,0-1 0,0 0 0,-1 0 0,1 0 0,0-1 0,0 1 0,7-2 0,-9 1-103,0-1 1,0 1-1,0-1 1,0 0-1,-1 0 1,1 0-1,0-1 1,-1 1 0,1-1-1,-1 1 1,1-1-1,-1 0 1,0 0-1,0 0 1,0 0-1,0 0 1,0-1-1,0 1 1,0 0 0,-1-1-1,3-4 1,3-6-800,-1 0 1,-1-1-1,5-14 1,-8 20 719,2-5 422,0 1 0,-1-1 0,0 1 0,1-25 1314,-4 50 1218,-15 162 563,15-172-3271,0 0 0,0-1 0,0 1 0,1-1 0,-1 1 0,1 0 0,-1-1 0,1 1 0,0-1-1,0 1 1,0-1 0,1 0 0,-1 1 0,1-1 0,-1 0 0,1 0 0,-1 0 0,1 0 0,0 0 0,0 0 0,0-1 0,0 1 0,1-1 0,-1 1-1,0-1 1,1 0 0,-1 0 0,0 0 0,5 1 0,5 1-33,0 0 1,0-2-1,0 1 0,0-1 0,14-2 1,-22 2-22,0-2 1,0 1 0,-1 0 0,1-1 0,0 0 0,0 0-1,-1 0 1,1 0 0,-1-1 0,1 1 0,-1-1 0,0 0 0,1 0-1,-1 0 1,0 0 0,0-1 0,0 1 0,-1-1 0,1 0-1,-1 0 1,1 0 0,-1 0 0,0 0 0,2-4 0,0-1-5,-1 0 0,0 0 0,0-1 0,-1 0 0,0 0 0,0 1 0,-1-1 0,0 0 0,-1-11 1,0 11 63,0-1 1,-1 0 0,0 0 0,0 1-1,-4-11 1,4 17-8,0-1 0,0 1 0,-1 0 0,0 0-1,1 0 1,-1 0 0,0 0 0,-1 0 0,1 0 0,0 0 0,-1 1-1,0-1 1,1 1 0,-1 0 0,0 0 0,0 0 0,-4-1 0,-6 2-329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05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3993,'0'0'14870,"1"1"-14739,0-1 1,0 1-1,0 0 0,-1 0 1,1 0-1,0 0 1,-1 0-1,1 0 1,0 0-1,-1 0 1,1 0-1,-1 0 0,0 0 1,1 0-1,-1 2 1,2 3-21,3 16 77,1-1 1,1 0 0,1 0 0,20 38 0,-27-58-183,-1 0 1,1 0-1,-1 0 1,1-1-1,-1 1 0,1 0 1,-1 0-1,1-1 1,0 1-1,-1 0 1,1-1-1,0 1 1,0-1-1,0 1 1,-1-1-1,1 1 1,0-1-1,0 0 0,0 1 1,0-1-1,0 0 1,0 0-1,0 0 1,0 0-1,0 1 1,0-1-1,-1 0 1,1-1-1,0 1 1,0 0-1,0 0 0,0 0 1,0-1-1,0 1 1,0 0-1,0-1 1,0 1-1,-1 0 1,1-1-1,1 0 1,1-1 1,-1-1 0,1 1 0,-1-1 0,1 1 1,-1-1-1,0 0 0,0 0 0,2-4 0,20-44-504,22-63 0,-45 106-3697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0.5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18 7818,'0'0'11706,"-6"-2"-11056,-28-11 375,33 11-888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0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 12187,'123'7'1779,"-121"-7"-1717,-1 0 0,0 0 1,0 0-1,0 0 1,0 1-1,0-1 0,0 0 1,0 0-1,0 1 1,0-1-1,0 0 0,0 1 1,0-1-1,0 1 1,0-1-1,0 1 0,0 0 1,0-1-1,0 1 1,-1 0-1,1 0 0,0 0 1,-1-1-1,1 1 1,0 0-1,-1 0 0,1 0 1,-1 0-1,1 0 0,-1 0 1,0 0-1,1 0 1,-1 0-1,0 0 0,0 1 1,0-1-1,0 0 1,0 0-1,0 0 0,0 0 1,0 0-1,0 0 1,0 0-1,-1 0 0,1 2 1,-1 5 655,2 24 375,10 139 607,-7-160-2143,-1-19-194,2-19-155,-3-34-106,-2 37 864,2 1 0,6-39-1,-7 58 96,0 1-1,0 0 1,0 0-1,0-1 1,1 1-1,0 0 0,0 1 1,-1-1-1,2 0 1,-1 0-1,0 1 1,0-1-1,1 1 0,0 0 1,-1 0-1,1 0 1,0 0-1,0 0 1,0 0-1,0 1 0,0 0 1,0-1-1,7 0 1,4-1-168,0 0 0,0 2 0,0 0 0,19 0 0,-27 1-3,-4 0-132,1 0 0,-1 0 0,1 1 1,-1-1-1,0 0 0,1 1 0,-1-1 0,1 1 1,-1 0-1,0 0 0,1 0 0,-1 0 0,0 0 1,0 1-1,0-1 0,0 0 0,0 1 0,0 0 0,0-1 1,-1 1-1,1 0 0,-1 0 0,1 0 0,-1 0 1,1 0-1,-1 0 0,1 3 0,7 17-5002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1.2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4785,'0'0'15521,"2"0"-15347,8 8-93,-1-1 0,0 1 0,0 0-1,-1 1 1,0 0 0,10 14 0,-9-12-22,153 212-946,-153-213-410,-4-6-496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1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229 1 9450,'0'0'9519,"-12"13"-8768,4-6-637,-12 15 231,0 0 0,-22 33 1,11-11 32,3-5-394,-34 63-1,57-101-4165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2.7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1 5857,'0'0'13671,"-2"0"-13517,-4 0-142,0 2 1,0-1 0,0 1-1,0-1 1,1 2 0,-1-1-1,1 1 1,-1-1 0,1 2 0,0-1-1,-9 8 1,1 0 122,0 0 0,0 1 0,-12 17 0,24-29-132,1 1 0,-1 0 0,1 0 0,0-1 0,-1 1 0,1 0 0,0 0 0,-1 0 0,1-1 0,0 1 0,0 0 0,0 0 0,0 0 0,0 0 0,0-1 0,0 1 0,0 0 0,0 0 0,0 0 0,0 0 0,0 0 0,1-1 0,-1 1 0,0 0 0,1 0 0,-1 0 0,17 22 162,-2-5-82,24 43 209,-36-57-344,1 1 0,0 0 0,1-1 0,-1 0 0,1 0 0,-1 0 0,1-1 0,1 1 0,9 4 0,-4-7-1406,-3-1-2692,2 0-2483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3.8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18 1088,'0'0'13628,"-4"-2"-12631,-13-8 70,12 7 617,40 1-188,-33 2-1518,-1 0 0,0 0 0,1 0-1,-1 0 1,1 0 0,-1 1 0,0-1-1,1 1 1,-1-1 0,0 1 0,1-1-1,-1 1 1,0 0 0,0 0 0,0 0-1,0-1 1,0 1 0,0 0 0,0 0-1,0 0 1,2 3 0,-2-2-38,0 1 1,1 0 0,-1 0-1,0-1 1,0 1-1,-1 0 1,1 0-1,0 0 1,-1 0 0,0 4-1,0-3-4,1 0-1,-2 0 1,1 0-1,0 0 0,-1 0 1,0 0-1,0 0 1,0 0-1,0 0 1,-1-1-1,1 1 1,-1 0-1,0-1 0,0 1 1,-1-1-1,-2 4 1,-44 25-47,49-32 107,0 0 0,0 0-1,0 0 1,0 1 0,0-1 0,0 0-1,0 0 1,0 0 0,0 0-1,0 1 1,0-1 0,0 0 0,0 0-1,0 0 1,0 0 0,1 1 0,-1-1-1,0 0 1,0 0 0,0 0 0,0 0-1,0 0 1,0 0 0,0 1 0,0-1-1,1 0 1,-1 0 0,0 0-1,0 0 1,0 0 0,0 0 0,1 0-1,-1 0 1,0 0 0,0 0 0,0 0-1,0 0 1,0 0 0,1 0 0,-1 0-1,0 0 1,0 0 0,0 0 0,0 0-1,1 0 1,-1 0 0,0 0-1,0 0 1,0 0 0,0 0 0,1 0-1,-1 0 1,0 0 0,0 0 0,0 0-1,0-1 1,14 3-229,8-3 242,35 2 51,-55 0-62,-1-1 0,0 1 0,0-1 0,0 1 0,0-1 0,0 1 0,0 0 0,0-1 0,0 1 0,0 0 0,-1 0 0,1 0 0,0 0 0,0 0 0,-1 0 0,1 0 0,0 0 0,-1 0 0,1 0 0,-1 0 0,0 0 0,1 1 0,-1-1 0,0 0 0,0 0 0,1 2 0,1 34-50,-2-32 70,-1-3 42,1 0-1,0 0 1,0 0-1,-1 0 1,1 0-1,-1 0 1,0-1-1,1 1 1,-1 0-1,0 0 1,0-1-1,0 1 1,0 0-1,0-1 1,-1 1-1,1-1 1,0 1-1,-1-1 1,1 0-1,-1 0 1,0 0-1,1 0 1,-1 0-1,0 0 1,0 0-1,1 0 1,-1 0-1,0-1 1,0 1-1,0-1 1,-2 1-1,-10 1 195,0 0 0,1-1 0,-23-1 0,22 0-158,13 0-310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4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 8362,'0'0'9296,"0"0"-9286,0 0-1,0 0 0,0 0 0,0 0 0,0-1 0,0 1 0,1 0 0,-1 0 0,0 0 0,0 0 0,0-1 0,0 1 0,0 0 0,0 0 1,0 0-1,1 0 0,-1 0 0,0 0 0,0 0 0,0-1 0,0 1 0,1 0 0,-1 0 0,0 0 0,0 0 0,0 0 0,0 0 1,1 0-1,-1 0 0,0 0 0,0 0 0,0 0 0,1 0 0,-1 0 0,0 0 0,0 0 0,0 0 0,0 0 0,1 0 0,-1 0 0,0 0 1,0 0-1,0 1 0,0-1 0,1 0 0,3 2 16,0 1-1,0 0 1,0 0 0,0 0-1,-1 1 1,1-1 0,-1 1-1,3 5 1,12 10 30,1-4-37,-14-11-7,-1-1 0,1 1 0,-1 0 0,0 0 0,5 7 0,-9-10 90,1 0 0,-1-1-1,0 1 1,0 0-1,0 0 1,0 0 0,0-1-1,0 1 1,0 0 0,0 0-1,0 0 1,-1-1-1,1 1 1,0 0 0,-1 0-1,1-1 1,0 1 0,-1 0-1,1-1 1,-1 1-1,1 0 1,-1-1 0,1 1-1,-1-1 1,0 2 0,-22 22-191,6-8 193,-25 44-1087,19-17-5727,13-24-2532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5.5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2481,'0'0'20102,"-5"12"-24260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6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8954,'0'0'9299,"4"14"-8523,2 10-520,2 0-1,1 0 0,0-1 0,2-1 0,20 33 0,0-14-81,-16-22-223,19 31 0,-28-44 275,-3-3-1393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6.4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265 1 5249,'0'0'13571,"-137"112"-13147,106-79-192,1 8-104,-1-11-128,11-2 0,9-7-264,6-4-1104,5-12-2593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7.1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 8554,'0'0'10555,"-3"-1"-10300,0 1-222,0 0 0,0 0-1,-1 0 1,1 1 0,0-1-1,0 1 1,0-1 0,0 1 0,-1 0-1,1 1 1,0-1 0,1 0-1,-1 1 1,0-1 0,0 1-1,1 0 1,-4 2 0,-5 7 73,-1-1 1,-13 18-1,11-11-19,12-16-83,0 1 1,0-1-1,1 1 0,-1 0 1,1 0-1,-1 0 0,1 0 1,0 0-1,0 0 0,0 0 1,0 0-1,0 1 0,0-1 1,1 0-1,-1 0 0,1 1 1,-1-1-1,1 1 0,0-1 1,0 0-1,0 1 0,0-1 1,1 0-1,-1 1 0,1-1 0,-1 0 1,1 1-1,0-1 0,0 0 1,0 0-1,0 0 0,0 0 1,0 0-1,1 0 0,-1 0 1,1 0-1,-1 0 0,1 0 1,0-1-1,0 1 0,-1-1 1,1 1-1,0-1 0,3 1 1,61 26 362,-17-8-866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18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14 7522,'0'0'9292,"0"0"-9228,0-1-1,0 0 1,0 1-1,1-1 0,-1 0 1,0 1-1,0-1 1,0 0-1,0 1 1,1-1-1,-1 1 1,0-1-1,1 0 0,-1 1 1,0-1-1,1 1 1,-1-1-1,1 1 1,-1-1-1,1 0 1,13 1 194,-11 0-228,0 0 1,-1-1-1,1 1 0,-1 1 0,1-1 0,-1 0 0,1 1 0,-1-1 0,1 1 0,2 0 0,-4 0-28,0 0 1,0 0 0,0 0-1,-1 1 1,1-1 0,0 0-1,0 0 1,-1 0 0,1 0-1,0 1 1,-1-1 0,1 0-1,-1 1 1,0-1 0,1 0 0,-1 1-1,0-1 1,0 1 0,0-1-1,0 0 1,0 1 0,-1 1-1,1 1 0,-2 0 0,1 0 0,0 0 0,-1 0 0,0 0 0,1 0 0,-2-1-1,1 1 1,0-1 0,-1 1 0,1-1 0,-1 0 0,0 0 0,0 0 0,-5 3-1,-2 3-44,-1-1-1,0 0 1,-20 11-1,22-15 36,7-3-30,13-1-26,10 0 70,-13-1-7,-1 1 0,1 0 1,0 0-1,0 1 0,10 2 0,-15-2 0,-1 0 1,0 0-1,0 0 1,1 0-1,-1 0 0,0 1 1,0-1-1,0 0 1,-1 1-1,1 0 0,0-1 1,0 1-1,-1 0 1,1 0-1,-1 0 0,0 0 1,1 0-1,-1 0 0,0 1 1,0-1-1,1 5 1,0 2 57,1 1 0,-1 0 1,-1-1-1,1 20 0,-3-28-8,0 0 0,0 0 0,0 0 0,0 0 0,0 0 1,0-1-1,0 1 0,0 0 0,-1 0 0,1-1 0,0 1 0,0-1 0,-1 1 0,1-1 0,0 0 0,-1 1 0,-1-1 0,-24 6 177,-44-5-833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1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9378,'0'0'8043,"-7"29"-6860,-21 91-263,26-108-730,-1 0-1,2 0 0,0 1 1,0-1-1,2 16 1,-1-3 151,1-24-332,-1 1 1,0 0-1,0-1 1,1 1-1,-1-1 1,1 1-1,-1-1 0,1 1 1,0-1-1,-1 1 1,1-1-1,0 0 1,0 1-1,0-1 1,0 0-1,0 0 0,0 1 1,1-1-1,-1 0 1,0 0-1,1-1 1,-1 1-1,0 0 1,1 0-1,-1-1 0,1 1 1,-1 0-1,1-1 1,-1 0-1,1 1 1,0-1-1,-1 0 1,1 0-1,-1 0 1,4 0-1,-1 0-83,1 0 1,-1 0-1,1 0 1,-1-1-1,0 0 1,1 0-1,-1 0 1,0 0-1,0-1 0,1 0 1,-1 1-1,7-6 1,-4 1-203,0-1 0,0 0 1,0 0-1,-1-1 0,0 0 0,-1 0 1,1 0-1,-2-1 0,1 1 1,-1-1-1,0 0 0,-1-1 1,3-13-1,-3 11 830,-1-1 0,-1 1-1,1-16 1,-3 28-481,0 0 0,0 0 0,1 0 0,-1 0 0,0 0 0,1 1 0,-1-1 0,0 0 0,0 1 0,1-1 1,-1 0-1,1 1 0,-1-1 0,0 1 0,1-1 0,-1 1 0,1-1 0,-1 1 0,0 0 0,-2 5 54,1 0 1,-1-1-1,1 1 0,1 0 1,-1 0-1,1 0 1,0 0-1,0 7 1,0 55 573,2-40-458,-2-23-218,1 1 0,1-1 0,-1 0 0,1 0 0,0 0 0,0 0 0,0 0 0,1 0 0,0 0 0,0 0 0,0 0 0,0-1 0,1 1 0,0-1 0,3 5 0,-3-6-22,1 0 0,-1 0 0,1-1 1,0 1-1,0-1 0,0 0 0,0 1 0,0-2 0,0 1 1,0-1-1,1 1 0,-1-1 0,0 0 0,1-1 1,-1 1-1,1-1 0,6 0 0,-4 0-45,0 0 0,0 0 0,0-1-1,0 0 1,0 0 0,0 0 0,8-4 0,-12 3-12,1 0 1,-1 0 0,1 0-1,-1 0 1,0-1 0,1 0-1,-1 0 1,-1 0 0,1 0-1,0 0 1,-1 0 0,0-1-1,4-5 1,-2 0-106,0 1 1,-1-1-1,0 0 1,0 0 0,-1 0-1,0-1 1,1-14-1,-2 2-241,-1 0 0,-3-26-1,3 45 373,-1 0-1,1 0 0,-1 0 1,0 0-1,0 1 0,0-1 1,0 0-1,0 0 0,-1 1 1,0-1-1,1 1 0,-1-1 1,0 1-1,0 0 0,0 0 1,0 0-1,-3-3 0,3 4-208,0 0 0,1 0 0,-1 0-1,0 1 1,0-1 0,1 0 0,-1 1-1,0-1 1,0 1 0,0 0 0,0-1 0,0 1-1,0 0 1,0 0 0,1 0 0,-1 1-1,-4 0 1,6-1 83,-1 0 1,1 1-1,0-1 0,-1 1 0,1-1 0,0 0 1,-1 1-1,1-1 0,0 1 0,0-1 1,-1 1-1,1-1 0,0 1 0,0-1 0,0 1 1,0-1-1,0 1 0,0 0 0,0-1 0,0 1 1,0-1-1,0 1 0,0-1 0,0 1 1,0-1-1,0 1 0,1 1-707,-1 10-3528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20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9418,'0'0'12304,"9"8"-12094,0-1 0,13 17-1,40 72-293,-61-94 71,0 0-1,0 0 1,0 1-1,0-1 0,0 0 1,-1 1-1,1-1 1,-1 1-1,0-1 0,1 0 1,-1 1-1,0-1 1,-1 1-1,1-1 0,0 0 1,-1 1-1,1-1 1,-1 1-1,0-1 0,0 0 1,0 0-1,0 1 1,0-1-1,-3 3 0,-3 5 66,0-1 0,-1 0 0,-19 16 0,7-6-121,-36 32-603,18-21-3153,12-15-4750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1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0 462 9154,'0'0'5109,"15"-10"-4685,118-87 419,-115 81-730,-1 0-1,0-2 1,-1 1 0,-2-2 0,1 0-1,-2-1 1,-1 0 0,0-1 0,-2 0 0,13-36-1,-21 54-103,-1-1-1,0 0 1,0 0-1,0 0 1,-1-1-1,1 1 0,-1 0 1,0 0-1,0 0 1,-1 0-1,1 0 1,-1 0-1,0 0 1,0 0-1,0 0 1,-1 0-1,-3-7 1,3 8 57,0 1 1,0-1-1,-1 1 1,1 0 0,-1 0-1,0 0 1,1 0-1,-1 0 1,0 0 0,0 1-1,0-1 1,0 1-1,-1 0 1,1 0 0,0 0-1,-1 0 1,1 1 0,0-1-1,-1 1 1,1 0-1,-5 0 1,5 0-19,0-1 1,1 1-1,-1 0 1,1 0-1,-1 1 1,0-1-1,1 0 1,-1 1-1,1-1 1,-1 1-1,1 0 1,0 0-1,-1 0 1,1 0-1,0 0 1,-1 1-1,1-1 1,0 1-1,0-1 1,0 1-1,0 0 1,0 0-1,1 0 1,-1 0-1,1 0 1,-1 0-1,1 0 1,0 0-1,-1 1 1,1-1-1,1 1 1,-2 3-1,-11 24 173,2 2 0,2 0 0,0 0-1,3 0 1,0 1 0,2 0 0,2 0 0,1 42-1,2-71-205,-1 1-1,1 0 0,-1 0 0,1 0 1,1 0-1,-1 0 0,1-1 0,0 1 1,0-1-1,0 1 0,0-1 0,1 0 1,0 0-1,0 0 0,0 0 0,0 0 0,1-1 1,-1 1-1,8 4 0,-9-6-158,1-1-1,-1 1 1,1-1-1,0 0 1,0 0-1,-1 0 1,1 0 0,0 0-1,0 0 1,0-1-1,0 1 1,0-1-1,0 0 1,0 0-1,0 0 1,0 0-1,0-1 1,0 1 0,0-1-1,0 0 1,0 0-1,0 0 1,-1 0-1,1 0 1,0-1-1,-1 1 1,1-1-1,-1 1 1,1-1-1,-1 0 1,0 0 0,4-5-1,14-15-5177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2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10458,'0'0'7058,"16"-1"-6750,52-4-185,-64 5-152,0 0 1,0-1 0,0 1 0,0-1 0,0 0 0,-1 0-1,1 0 1,0-1 0,-1 1 0,1-1 0,-1 0 0,1 0 0,-1 0-1,0 0 1,0 0 0,5-6 0,-6 5-71,0-1 0,0 1 0,-1-1 0,1 1 0,-1-1 0,0 0 0,0 0 0,-1 1 0,1-1 0,-1 0 0,1 0 0,-2-8 0,1 11 132,-1 0 1,0 0 0,0 0-1,1 0 1,-1 1-1,0-1 1,0 0 0,0 0-1,0 0 1,0 1-1,0-1 1,0 1-1,0-1 1,0 1 0,0-1-1,0 1 1,-1-1-1,1 1 1,0 0 0,0 0-1,0-1 1,-1 1-1,1 0 1,0 0 0,0 0-1,-3 1 1,-37 1 1151,37-2-1105,1 1 0,0 0-1,-1 0 1,1 1 0,0-1-1,0 1 1,-1-1 0,1 1-1,1 0 1,-1 0 0,0 0 0,0 1-1,1-1 1,-1 1 0,1-1-1,0 1 1,0 0 0,0 0-1,0 0 1,0 0 0,1 0 0,-1 1-1,1-1 1,-2 5 0,1 1 38,0 0 0,0 1 1,1-1-1,0 0 0,1 1 1,0-1-1,3 19 1,-3-25-127,1 0 1,1 0 0,-1 0-1,0 0 1,1 0 0,-1 0-1,1 0 1,0-1 0,0 1-1,0-1 1,0 0 0,1 1-1,-1-1 1,0 0 0,1 0-1,0 0 1,-1-1 0,1 1-1,0-1 1,0 1 0,0-1-1,6 2 1,0 0-736,1 0 0,0-1 1,0 0-1,0-1 0,16 1 1,1-2-3609,-6 0-1781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2.6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8 8858,'0'0'11840,"-16"-2"-11510,-51-3-91,65 5-225,0 1 0,0-1 0,-1 0-1,1 1 1,0 0 0,0 0 0,0 0 0,0-1 0,1 2-1,-1-1 1,0 0 0,0 0 0,0 1 0,1-1-1,-1 1 1,1-1 0,-1 1 0,-1 2 0,-15 33 198,14-30-161,0 4-15,-1-1 0,1 1 1,1 0-1,0 0 0,0 0 1,1 0-1,1 1 0,0-1 1,0 1-1,1-1 0,2 13 1,-1-23-45,-1 1 1,1-1-1,0 0 1,0 1-1,-1-1 1,1 0-1,0 0 0,0 0 1,0 0-1,0 0 1,1 0-1,-1 0 1,0 0-1,0 0 1,1 0-1,-1-1 1,0 1-1,1 0 1,-1-1-1,1 0 0,-1 1 1,1-1-1,-1 0 1,0 1-1,4-1 1,-1 0-83,0 1 1,0-1 0,1 0-1,-1 0 1,0 0 0,1-1-1,-1 0 1,5-1 0,-5 0-185,1-1 1,-1 0 0,0 1 0,0-2 0,0 1 0,0 0-1,-1-1 1,1 0 0,-1 0 0,0 0 0,0 0 0,0 0 0,-1-1-1,4-7 1,4-10-1583,11-39 1,-18 51 1766,-1 5 326,-1 0 1,0-1-1,0 1 0,0 0 1,-1-11 2493,-5 28-1061,4-8-1525,-2 3 3,0 0 0,1 1 0,0-1 0,0 1 0,1-1 0,0 1 0,0 0-1,1 0 1,0-1 0,2 16 0,-2-22-211,1 0 1,0 0-1,0 0 0,-1 0 0,1 0 0,0 0 1,0 0-1,0 0 0,0 0 0,0-1 1,0 1-1,0 0 0,0-1 0,0 1 1,1-1-1,-1 1 0,0-1 0,0 1 0,3-1 1,23 6-6163,-16-6-233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3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4401,'0'0'14266,"-1"2"-13804,-2 9-242,0-1-1,1 1 0,1 0 0,0 0 0,1 18 0,-4 27 4,3-37-334,1-14-181,0-13 70,0 2 168,1 0 0,-1-1 1,1 1-1,0 0 0,1-1 1,-1 1-1,1 0 0,0 0 1,1 0-1,0 1 0,3-7 1,-4 9 35,0 1 0,0-1 0,0 0 0,1 1 0,-1-1 0,1 1 0,0 0 0,-1-1 0,1 1 0,0 1 0,0-1 0,1 0 0,-1 1 0,0 0 0,0-1 0,1 1 1,-1 1-1,1-1 0,-1 0 0,1 1 0,5-1 0,4 5-1452,-1 3-3302,-7 0-723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6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6185,'0'0'7735,"2"10"-2427,7 36-4952,-4 4-314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6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32 107 8450,'0'0'6860,"8"1"-6593,-4-1-373,1 0 1,-1 1-1,1-2 0,0 1 1,-1 0-1,1-1 1,-1 0-1,1 0 1,-1 0-1,0-1 1,0 1-1,1-1 0,-1 0 1,0 0-1,0-1 1,-1 1-1,1-1 1,0 0-1,4-4 1,-6 4-18,0 1 0,0-1 1,0 1-1,0-1 1,0 0-1,-1 0 1,0 0-1,1 0 1,-1 0-1,0 0 0,0 0 1,0 0-1,-1 0 1,1 0-1,-1-1 1,0 1-1,0 0 0,0 0 1,-1-5-1,0 7 232,1 0-1,-1 0 0,0 0 0,0 0 0,-1 0 0,1 0 1,0 1-1,0-1 0,0 0 0,0 1 0,-1-1 0,1 0 1,0 1-1,0 0 0,-1-1 0,1 1 0,-1 0 0,1 0 1,0 0-1,-1-1 0,1 1 0,0 1 0,-1-1 0,-2 0 1,-38 3 2314,39-3-2280,0 1 0,0 0-1,0 0 1,0 1 0,0-1 0,0 0 0,0 1-1,1 0 1,-1 0 0,1 0 0,-1 0 0,1 0-1,0 0 1,0 1 0,0-1 0,0 1 0,0-1-1,0 1 1,-1 4 0,-1 0 58,1 1 0,0-1 0,0 1 0,1 0 0,0 0-1,-2 10 1,4-15-165,-1-1 0,1 1 0,0 0 0,0-1 0,0 1 0,0 0 1,0 0-1,1-1 0,-1 1 0,1 0 0,-1-1 0,1 1 0,0-1 0,0 1 0,0-1 0,1 1 0,-1-1 0,1 0 0,-1 1 0,4 3 0,-1-4-85,-1 0 0,1 0-1,-1 0 1,1 0 0,0 0 0,0-1 0,0 1-1,0-1 1,0 0 0,0-1 0,0 1 0,0-1 0,5 1-1,42-1-3898,-21-6-2018,-8-6-4296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7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 1136,'0'0'18007,"-16"0"-17375,-51 5-180,65-4-427,-1-1 0,1 1 0,0 0 0,0 0 0,-1-1 0,1 2 0,0-1 0,0 0 1,0 0-1,0 1 0,0-1 0,1 1 0,-1 0 0,0-1 0,1 1 0,-1 0 0,1 0 0,-1 0 0,1 0 0,0 0 0,0 0 0,0 1 0,0-1 1,0 0-1,0 3 0,-4 8 116,3-9-94,0 0 0,0 0 0,1 0 0,0 0 0,0 0 0,0 0-1,-1 9 1,2-12-45,0 0 0,0 0 1,0 0-1,0 0 0,0 0 0,0 0 0,0 0 0,0 0 0,1 0 1,-1 0-1,0 0 0,1 0 0,-1 0 0,0 0 0,1 0 0,-1-1 1,1 1-1,0 0 0,-1 0 0,1 0 0,0-1 0,-1 1 0,1 0 1,0-1-1,0 1 0,0 0 0,0-1 0,-1 1 0,1-1 0,0 1 1,0-1-1,0 0 0,0 1 0,0-1 0,0 0 0,0 0 0,2 0 1,-2 0-5,5 2-205,-1-2 0,0 1 0,1-1 0,-1 0 0,1 0 0,-1 0 0,1-1 0,-1 0 0,0 0 1,1 0-1,-1-1 0,0 1 0,0-1 0,0-1 0,0 1 0,0-1 0,5-3 0,-2-3-972,-1 1-1,1-1 1,-2 0-1,1 0 1,7-16-1,2-10-3924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7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54 8602,'0'0'11865,"-4"-11"-11329,1 2-454,-8-22 207,11 31-285,0 0-1,0 0 0,0-1 1,0 1-1,0 0 0,0 0 1,0 0-1,0 0 0,-1 0 1,1 0-1,0 0 0,0 0 1,0-1-1,0 1 0,0 0 1,0 0-1,0 0 0,0 0 1,0 0-1,0 0 0,0 0 1,0 0-1,0 0 0,-1 0 1,1 0-1,0-1 0,0 1 1,0 0-1,0 0 0,0 0 1,0 0-1,0 0 0,0 0 1,0 0-1,-1 0 0,1 0 1,0 0-1,0 0 0,0 0 1,0 0-1,0 0 0,0 0 1,0 0-1,-1 0 0,1 0 1,0 0-1,0 0 0,0 1 1,0-1-1,0 0 0,0 0 1,0 0-1,0 0 0,0 0 1,-1 0-1,1 0 0,0 0 1,0 0-1,0 0 0,0 0 1,0 0-1,0 1 0,0-1 1,0 0-1,0 0 0,0 0 1,0 0-1,0 0 0,-2 23 311,1 57 327,3 101 146,2-151-724,1 0 0,1 0 0,15 41 0,-8-28-113,-12-74-10701,-1 11 859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8.8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 9730,'0'0'8107,"0"-11"-7773,0-32-26,0 43-291,0-1 1,0 1 0,0-1-1,0 0 1,0 1 0,0-1 0,0 1-1,1-1 1,-1 0 0,0 1-1,0-1 1,1 1 0,-1-1 0,0 1-1,1-1 1,-1 1 0,1-1 0,-1 1-1,0-1 1,1 1 0,-1 0-1,1-1 1,-1 1 0,1 0 0,-1-1-1,1 1 1,0 0 0,-1 0-1,1-1 1,-1 1 0,1 0 0,0 0-1,-1 0 1,1 0 0,-1 0-1,1 0 1,0 0 0,0 0 0,17 4 117,-16-1-130,0 0-1,0 0 1,-1 0-1,1 1 1,-1-1-1,0 1 0,0-1 1,0 1-1,0-1 1,-1 1-1,1 5 0,1 5 23,2 37-156,-3 56 0,-1-107 59,3-15-121,0 0 0,0 0 0,2 0-1,6-16 1,-8 25 193,-1 1-1,1-1 1,0 1-1,0 0 1,0 0-1,1 0 1,0 1-1,0-1 1,0 1-1,0 0 1,1 0-1,0 1 1,8-6 0,-12 8 19,1 0 1,-1 0 0,0 1-1,0-1 1,1 0 0,-1 1 0,0-1-1,1 1 1,-1-1 0,0 1-1,1 0 1,-1 0 0,0 0 0,1 0-1,-1 0 1,1 0 0,-1 0-1,1 0 1,-1 0 0,0 1 0,1-1-1,-1 0 1,0 1 0,1-1-1,-1 1 1,0 0 0,0-1 0,1 1-1,-1 0 1,0 0 0,0 0-1,0 0 1,0 0 0,0 0 0,0 0-1,0 0 1,-1 0 0,1 0-1,0 0 1,0 1 0,-1-1 0,1 0-1,-1 1 1,1-1 0,-1 0-1,0 1 1,1 1 0,1 10 4,0-1 0,-1 0-1,-1 1 1,0 17 0,-1-16 4,1 16 7,0-29-81,1-20-220,1 11 183,1-1 0,0 1 0,0 0 0,1 0 0,0 0 0,0 0 0,1 1-1,0-1 1,0 1 0,1 1 0,0-1 0,0 1 0,0 0 0,1 0 0,0 1 0,12-8-1,-17 12 136,0 0-1,0 0 0,1 0 0,-1 0 0,0 0 1,0 1-1,1-1 0,-1 1 0,0-1 0,1 1 1,-1 0-1,0 0 0,1 0 0,-1 0 0,0 0 1,1 1-1,-1-1 0,0 1 0,0 0 0,1-1 1,-1 1-1,0 0 0,0 0 0,0 0 0,0 1 1,0-1-1,0 0 0,0 1 0,0 0 0,-1-1 1,1 1-1,-1 0 0,1 0 0,-1-1 0,0 1 0,1 0 1,-1 1-1,0-1 0,0 0 0,0 0 0,-1 0 1,2 3-1,0 5-168,1-1 0,-2 1 0,3 17 0,-3 26-5171,-1-43 3145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2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1 10762,'0'0'9782,"-24"18"-9044,-71 63-189,92-78-516,-1 1-1,1-1 1,0 0-1,0 1 1,0 0-1,0 0 0,1 0 1,0 0-1,-1 0 1,1 0-1,1 0 1,-1 1-1,1-1 1,0 1-1,0-1 1,0 1-1,0 0 0,1-1 1,0 1-1,0 0 1,1 8-1,-1 3 47,0-13-72,0-1 1,1 1-1,-1 0 1,0-1-1,1 1 1,0 0-1,-1-1 1,1 1 0,0-1-1,0 1 1,0-1-1,1 1 1,-1-1-1,1 0 1,-1 0 0,1 0-1,0 0 1,0 0-1,3 3 1,-2-2-23,1-1 0,0 0 0,0 0 0,0 0 0,0-1-1,0 1 1,0-1 0,0 0 0,0 0 0,0 0 0,8-1 0,-6 1-97,0-1 0,0 0-1,0 0 1,0-1 0,0 0 0,0 0-1,0-1 1,0 1 0,0-1 0,0-1-1,0 1 1,-1-1 0,1 0 0,-1 0-1,0 0 1,0-1 0,6-5 0,-7 3-95,-1 1 1,0 0 0,0-1 0,0 1-1,-1-1 1,0 0 0,0 1-1,0-1 1,-1 0 0,0 0-1,0-1 1,-1 1 0,1 0-1,-1 0 1,-2-9 0,2 10 19,0 3 111,0 0-1,0 0 1,0 0-1,0 0 1,-1 0-1,1 1 1,-1-1-1,1 0 1,-1 0 0,0 0-1,0 1 1,0-1-1,0 0 1,0 1-1,0-1 1,0 1-1,0-1 1,-1 1-1,1-1 1,0 1-1,-3-2 1,0 1-365,-1-1 0,1 1 1,-1 0-1,0 0 0,0 1 1,0-1-1,-5 0 1,-7-1-4157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9.2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0 9858,'0'0'10570,"-19"0"-10174,-62 4-107,78-4-270,0 1 0,0 0 1,0 0-1,0 0 1,0 1-1,0-1 0,0 1 1,0-1-1,0 1 1,1 0-1,-1 0 0,1 0 1,-1 1-1,1-1 1,0 1-1,0-1 0,0 1 1,0 0-1,0-1 1,1 1-1,-1 0 1,1 0-1,0 0 0,-1 4 1,-2 1 28,2-2-29,0 1 0,0 0-1,1 0 1,0 0 0,0 1 0,0-1 0,1 14-1,0-18-19,1-2-6,-1 0 1,1 0-1,-1 0 0,1 0 0,-1 1 0,1-1 0,0 0 0,-1 0 0,1 0 0,0 0 0,0-1 0,0 1 0,0 0 1,0 0-1,0 0 0,0-1 0,0 1 0,0 0 0,0-1 0,0 1 0,1-1 0,-1 0 0,0 1 0,0-1 1,0 0-1,1 0 0,-1 1 0,0-1 0,1 0 0,1-1 0,45 2-1123,-46-2 1011,1 1-70,0-1 0,1 0-1,-1 0 1,0 0 0,0 0 0,1 0-1,-1-1 1,0 0 0,-1 1-1,1-1 1,0 0 0,0-1 0,-1 1-1,1 0 1,-1-1 0,0 1-1,0-1 1,0 0 0,0 0 0,0 0-1,-1 0 1,3-4 0,10-35-506,-9 1 4678,-5 44-3603,0 2-294,0-1 0,0 1 0,1-1 0,-1 1 0,1-1 0,0 1 0,0-1 0,0 1 0,1-1 0,0 0 0,0 0 0,0 0 0,3 5 0,-3-6-209,1-1-1,-1 0 1,1 0 0,0 0 0,-1 0 0,1 0-1,0 0 1,0-1 0,0 1 0,1-1-1,-1 0 1,0 0 0,0 0 0,1 0 0,-1-1-1,0 1 1,1-1 0,-1 0 0,5 0 0,-4 0-225,-1 0-388,1 0 0,-1 0 0,1 0-1,-1-1 1,1 1 0,-1-1 0,1 0-1,-1 0 1,6-2 0,7-11-7308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9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8978,'0'0'10258,"-21"143"-9666,21-113-160,0-2-128,0-2-184,0-3-72,0-5-48,5-3-320,0-5-528,1-2-1320,-6-3-1873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39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8810,'0'0'9258,"61"-23"-9258,-31 23-632,-4 0-969,-1 0-1359,-10 5-3146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40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1272,'0'0'17379,"0"21"-16599,0 158 256,0-178-1089,0-3-86,4-13-137,-1-1-1,0 1 1,0-23 0,-2 24 161,0-1 1,1 1-1,0 0 1,8-25-1,-9 36 129,0 0-1,1-1 0,-1 1 0,1 0 1,0 0-1,-1 0 0,1 0 1,0 0-1,1 1 0,2-4 0,-2 5 2,-1-1 0,1 1 0,0 0 0,-1 0 0,1 0 0,0 1 0,0-1 0,-1 1 0,1-1 0,0 1 0,0 0-1,4 1 1,-2-1-68,0 0 0,0 0-1,0 1 1,0 0-1,0 0 1,0 0 0,-1 1-1,1-1 1,0 1-1,-1 0 1,1 0-1,-1 1 1,4 2 0,-5-2-321,1 0 1,-1 0-1,-1 0 1,1 0-1,0 0 1,-1 1-1,1-1 1,-1 1-1,0 0 0,-1-1 1,1 1-1,0 0 1,-1 0-1,0 0 1,0 0-1,0 5 1,0 65-389,-1-74 528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40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9418,'0'0'8412,"-2"3"-7826,0 4-406,0 0 1,1 1-1,0-1 0,0 0 1,0 0-1,1 8 1,0 14-6026,0-20 1318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5:41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13 10282,'0'0'10322,"-16"-13"-10946,16 16-848,0 10-2665,0-1-2952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28.7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 29 4721,'0'0'8419,"-1"-7"-2939,-4-6-4952,0 11-525,0 0 0,0 1 1,0 0-1,0 0 0,0 0 0,0 1 0,0-1 0,-1 1 0,1 0 1,0 1-1,-7 1 0,-5-1 3,15-2 10,0 1-1,0 0 1,0 0-1,0 0 0,0 0 1,0 1-1,0-1 1,0 0-1,0 1 1,0-1-1,0 1 1,0 0-1,0 0 1,0 0-1,0 0 1,0 0-1,1 0 1,-1 0-1,0 1 1,1-1-1,-1 1 0,1-1 1,-1 1-1,1 0 1,-2 2-1,1 2 93,0 0 0,1 0 0,0 0 0,0 0 0,0 0 0,1 0 0,1 10 0,-1-13-90,0 0-1,0 0 1,1 1 0,0-1 0,-1 0 0,1 0-1,1 0 1,-1-1 0,0 1 0,1 0 0,-1 0 0,1-1-1,0 1 1,0-1 0,0 1 0,2 1 0,1 1 62,0 0 1,1-1 0,-1 0 0,1-1-1,0 1 1,0-1 0,9 4 0,-8-4-347,0-1 1,0 0 0,0 0 0,0 0 0,1-1 0,-1 1 0,1-2 0,-1 1 0,1-1 0,-1-1 0,0 1 0,1-1 0,-1 0-1,11-4 1,4-11-4264,-1-4-2267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31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 7034,'0'0'11918,"-10"23"-10126,8-4-1535,-2 9-13,-1 44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31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12275,'0'0'8673,"0"8"-11129,-5 10-2737,5-1-5289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32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16 109 9298,'0'0'7123,"10"-4"-7094,-5 3 146,11-4-510,0-1-1,19-10 1,-33 15 222,1 0-1,0-1 1,0 1-1,0-1 1,-1 0-1,1 0 1,-1 0 0,0 0-1,1 0 1,-1 0-1,0 0 1,0-1-1,0 1 1,-1-1-1,1 0 1,-1 1-1,1-1 1,-1 0-1,0 0 1,0 0-1,1-5 1,-2 7 145,0 0 1,-1 0-1,1 0 1,0 1 0,-1-1-1,1 0 1,-1 0-1,1 0 1,-1 1-1,1-1 1,-1 0-1,0 1 1,1-1-1,-1 0 1,0 1-1,1-1 1,-1 1 0,0-1-1,0 1 1,0 0-1,1-1 1,-1 1-1,0 0 1,0-1-1,0 1 1,0 0-1,0 0 1,-1 0-1,-30-5 1292,27 5-860,0-1-43,0 1 0,-1 0-1,1 0 1,-1 0 0,1 1 0,0-1 0,-9 3-1,12-2-344,0 0-1,0 0 0,0 1 0,0-1 0,0 0 0,1 1 0,-1-1 0,1 1 0,-1-1 0,1 1 0,0 0 1,-1 0-1,1 0 0,0 0 0,0 0 0,0 0 0,0 0 0,1 0 0,-1 0 0,1 0 0,-1 3 0,-1 2-7,1-1 0,0 0 0,0 1 0,1-1 0,0 0 0,0 1-1,0-1 1,1 1 0,0-1 0,0 0 0,1 1 0,-1-1-1,1 0 1,1 0 0,5 11 0,-5-13-83,0 0 0,1 1 0,-1-1 0,1-1 0,0 1 0,0-1 1,0 1-1,0-1 0,1 0 0,-1-1 0,1 1 0,0-1 0,0 0 0,0 0 0,0 0 0,0-1 0,0 1 0,0-1 0,0-1 1,8 1-1,-1 0-596,0 0 0,-1-1 1,1-1-1,0 0 1,12-3-1,8-11-4327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2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11386,'115'44'1693,"-111"-43"-1241,0 0 1,0 1-1,0-1 1,-1 1-1,1 0 1,-1 1-1,6 3 1,-8-5-373,-1 0 1,1-1-1,-1 1 1,1 0-1,-1 0 0,0-1 1,1 1-1,-1 0 1,0 0-1,1 0 1,-1 0-1,0-1 1,0 1-1,0 0 0,0 0 1,0 0-1,0 1 1,1 8 432,2 5-135,-1 0 0,-1 1 0,0-1 0,-2 21 0,1-6-741,0-29-206,4-2-281,1-5 824,0 0 0,-1-1 0,0 1 0,0-1-1,0 1 1,0-1 0,2-8 0,8-14 50,-8 19 66,14-23 240,-19 31-217,0 1 1,0 0-1,1-1 1,-1 1 0,0 0-1,0 0 1,1 0-1,-1 0 1,1 0-1,-1 0 1,1 0 0,-1 1-1,1-1 1,-1 0-1,1 1 1,0-1-1,-1 1 1,3 0 0,-3 0-91,0 0 0,-1 0 0,1 1 0,0-1 0,-1 0 0,1 1 0,-1-1 0,1 0 0,0 1 0,-1-1 0,1 1 0,-1-1 0,1 1 0,-1-1 0,1 1 0,-1 0 0,0-1 0,1 1 0,-1 0 0,0-1 0,1 1 0,-1 1 0,8 21 44,-5-12-53,-2-9-108,-1 1 0,2-1 0,-1 1 0,0-1 0,0 1 0,1-1 0,0 0 0,-1 0 0,1 0 0,0 0 0,0 0 0,0 0 0,3 2 0,-3-3-566,1 0 0,-1 0 1,1 0-1,-1 0 0,1 0 1,-1-1-1,1 1 0,4 0 1,10-1-5705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09:32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0 10138,'0'0'10196,"-13"10"-9866,-40 36-86,49-41-212,1 0-1,-1 0 0,1 0 0,0 1 0,0-1 0,0 1 0,1 0 1,0 0-1,0 0 0,0 0 0,1 0 0,0 1 0,0-1 0,1 0 1,-1 0-1,2 1 0,-1-1 0,1 0 0,2 13 0,-2-16-20,0 0 0,0 0 1,0 0-1,0 0 0,0-1 0,1 1 0,0 0 0,-1-1 0,1 1 0,0-1 1,0 1-1,0-1 0,1 0 0,-1 0 0,1 0 0,-1 0 0,1 0 0,-1 0 0,1-1 1,4 2-1,-6-1-13,-21-2-388,-9 0-2187,22 0-2552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5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1732 3580 4561,'0'0'9359,"-3"2"-7789,-40 6 2353,-34-9-3288,37 0-440,12 0-156,1-1 0,0-2 0,0 0 0,0-2 0,1-1 0,-1-1 0,-27-13 0,14 2 25,1-1-1,0-2 0,-59-44 0,59 34-32,1-2-1,2-1 0,-52-65 1,-80-134 106,74 99-106,17 29-24,-181-264 83,205 284-60,4-2 1,-56-135-1,83 165-9,3 0-1,2-2 1,3 0 0,2-1 0,3-1-1,-1-68 1,8 86-6,3 0-1,1 0 0,2 0 0,2 1 1,2 0-1,20-62 0,-3 40-97,2 1 0,4 1-1,2 2 1,3 1 0,3 1-1,2 3 1,2 1-1,3 2 1,68-60 0,150-119-227,-206 187 239,2 2 0,114-60 0,-160 96 63,0 1 0,1 1 0,-1 0 0,1 1 0,18-2-1,11 3-3372,-81 3-2388,17 0-406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5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11402,'0'0'5578,"137"46"-5450,-111-11-128,-1 6 56,-15 2-56,-5 3-40,-5 0-232,-40 10-1041,-11-10-887,-5-10-4450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6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78 105 592,'0'0'16682,"-2"-17"-15360,-1-3-961,1 7 80,0-1-1,1-24 1,0 38-414,1-1 0,0 1 0,-1 0 0,1 0 0,-1 0 0,1-1 0,0 1 0,-1 0-1,1 0 1,-1 0 0,1 0 0,-1 0 0,1 0 0,0 0 0,-1 0 0,1 0 0,-1 0 0,1 0 0,-1 0 0,1 0 0,0 0 0,-1 0 0,1 1 0,-1-1-1,1 0 1,0 0 0,-1 0 0,1 1 0,-1-1 0,1 0 0,0 0 0,-1 1 0,1-1 0,0 0 0,0 1 0,-1-1 0,1 0 0,0 1 0,-1 0 0,-5 11-29,1 0 0,0 0 0,1 0 0,0 1 0,1 0 0,0 0 0,-1 15 0,-2 8 0,1-13 14,2 1-1,1-1 1,0 1-1,4 41 1,-1-63-29,-1 0 0,1 0 0,-1 0 0,1 0 1,0 0-1,0 0 0,0 0 0,0-1 1,0 1-1,0 0 0,1 0 0,-1-1 0,0 1 1,1-1-1,0 1 0,-1-1 0,1 0 1,0 0-1,-1 0 0,1 0 0,0 0 1,0 0-1,0 0 0,0 0 0,0-1 0,0 1 1,0-1-1,0 1 0,0-1 0,0 0 1,0 0-1,0 0 0,1 0 0,-1 0 0,0-1 1,0 1-1,0 0 0,0-1 0,0 0 1,0 1-1,0-1 0,0 0 0,-1 0 0,5-3 1,1-1-162,-1-1 0,1 0 0,-1-1 0,-1 0 0,1 1 0,-1-2 0,0 1-1,7-15 1,29-71-2007,-36 80 1883,-2 6 384,0 1 1,-1-1 0,0 0-1,0 0 1,-1 0 0,1 0-1,-1-10 1152,-3 36-859,-8 15-106,7-25-180,0-1 0,0 0 0,1 1 0,-1 14 0,1-2 58,0-10-80,1-1-1,1 1 1,-1-1-1,4 21 1,-3-29-66,1 0 0,-1 0 0,1 1 0,-1-1 0,1 0 0,0 0 0,0 0 0,0 0 0,0 0 0,1 0 0,-1 0 0,0-1 0,1 1 0,0 0 0,-1-1 0,1 1 1,0-1-1,0 0 0,-1 1 0,1-1 0,0 0 0,0 0 0,0 0 0,1 0 0,-1-1 0,0 1 0,0 0 0,3-1 0,-2 1-63,0 0 1,-1-1-1,1 0 0,0 0 0,-1 0 1,1 0-1,0 0 0,0 0 1,-1-1-1,1 1 0,0-1 0,-1 0 1,1 0-1,-1 0 0,1 0 1,-1 0-1,1-1 0,-1 1 1,0-1-1,1 1 0,-1-1 0,0 0 1,0 0-1,3-4 0,0-2-253,-1 0 0,0 0-1,0 0 1,0-1 0,-1 1-1,2-13 1,1-7-778,-1 0-1,-2-1 1,-1 1 0,-2-36-1,0 62 1076,1 1-64,-1-1 0,0 1 0,0-1 0,-1 1 1,1 0-1,0-1 0,0 1 0,-1-1 0,1 1 1,-1-1-1,1 1 0,-1 0 0,0-1 0,1 1 0,-1 0 1,0 0-1,0-1 0,0 1 0,0 0 0,0 0 1,0 0-1,-2-1 0,0 0-292,0 1 1,-1-1-1,0 1 0,1 0 0,-1 0 1,0 0-1,0 1 0,-4-1 1,-12 0-2525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7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1 6977,'0'0'8024,"-6"24"-6884,-17 81-369,17-73-339,-2 65 1,6-63-308,-4 160-1433,8-201 1001,0 0-1,0 0 1,0 1 0,1-1-1,0 1 1,0-1 0,1 1-1,0 0 1,0 0 0,5-5-1,14-24 70,-21 32 277,0 0 0,0 0 1,0 0-1,0 0 0,1 0 0,-1 1 0,1 0 1,5-4-1,-7 5 7,-1 1 0,0-1 0,1 1 1,-1 0-1,1-1 0,-1 1 0,1 0 0,-1-1 0,1 1 0,0 0 0,-1 0 1,1-1-1,-1 1 0,1 0 0,0 0 0,-1 0 0,1 0 0,-1 0 0,1 0 1,0 0-1,-1 0 0,1 0 0,-1 0 0,1 0 0,0 1 0,-1-1 1,1 0-1,-1 0 0,1 0 0,-1 1 0,1-1 0,-1 0 0,1 1 0,-1-1 1,1 0-1,-1 1 0,1-1 0,-1 1 0,1-1 0,-1 1 0,0-1 1,1 1-1,-1-1 0,0 1 0,0-1 0,1 1 0,-1 0 0,0-1 0,0 1 1,0-1-1,0 1 0,1 0 0,-1-1 0,0 1 0,0 0 0,5 43 1460,-3-25-1312,0-1 0,1 1 0,1-1 0,12 35 0,-15-52-267,0 1 1,0-1-1,0 1 1,0-1-1,0 1 0,0-1 1,1 0-1,-1 0 1,0 0-1,1 1 1,-1-2-1,1 1 1,0 0-1,-1 0 1,1 0-1,-1-1 1,1 1-1,0-1 1,3 1-1,-2 0-372,0-1-1,1 1 0,-1-1 1,0 0-1,0 0 1,0-1-1,0 1 0,1-1 1,-1 1-1,3-2 1,16-13-6917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7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112 1 9938,'0'0'8263,"-17"14"-7777,-52 49-202,67-60-271,-1 0 0,1 0 0,-1 0 0,1 0 0,0 1 0,0-1 0,1 1 0,-1-1 0,1 1 0,0 0 0,0-1 0,0 1 0,0 0 0,0 0 0,1 0 0,0 0 0,0 0 0,0 0-1,0 0 1,1 0 0,0 4 0,1 10 14,-2-17-58,0 0 1,0 0-1,0 0 1,1-1-1,-1 1 1,0 0-1,0 0 1,1 0-1,-1-1 1,0 1-1,1 0 1,-1 0 0,1-1-1,-1 1 1,1 0-1,-1-1 1,1 1-1,-1-1 1,1 1-1,0-1 1,-1 1-1,1-1 1,0 1-1,0-1 1,-1 1-1,1-1 1,0 0-1,0 0 1,-1 1-1,1-1 1,0 0-1,0 0 1,0 0-1,0 0 1,-1 0-1,1 0 1,0 0-1,0 0 1,0 0 0,1-1-1,1 1-200,0 0 0,0-1 0,-1 0 0,1 0 0,0 1 0,0-2 1,-1 1-1,1 0 0,0 0 0,-1-1 0,4-2 0,1-4-277,-1 1 1,0-1-1,-1-1 1,0 1-1,0-1 0,-1 1 1,0-2-1,4-13 1,0-8 2079,-5 7 4291,-4 41-5527,1-8-216,-1 0-1,1-1 1,0 1-1,3 10 1,-3-17-151,0-1-1,0 1 0,1-1 1,-1 1-1,1-1 1,-1 1-1,1-1 1,0 1-1,0-1 1,-1 0-1,1 1 1,0-1-1,0 0 1,0 0-1,0 0 1,1 1-1,-1-1 1,0 0-1,0 0 1,1-1-1,-1 1 1,1 0-1,-1 0 1,0-1-1,1 1 1,-1-1-1,1 1 1,2 0-1,1-1-582,-1 1 0,1-1 0,-1 0-1,1-1 1,-1 1 0,1 0 0,-1-1 0,9-3-1,8-11-5965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8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8266,'0'0'8544,"-3"25"-7339,-2 4-911,0 6 57,1 0 0,1 46-1,3 158 768,0-155-4311,0-112-47,0-8-4205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8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11947,'0'0'6185,"148"33"-7513,-123-25-2537,-4-3-3985</inkml:trace>
  <inkml:trace contextRef="#ctx0" brushRef="#br0" timeOffset="1">480 0 10842,'0'0'5610,"-97"125"-7379,87-102-1087,0-5-4410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7:58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126 3 8634,'0'0'9746,"-4"0"-9409,-94-2-27,97 2-306,0 0 0,0 0 0,0 0 0,0 0-1,0 0 1,0 0 0,0 0 0,1 1 0,-1-1 0,0 1 0,0-1 0,0 0 0,0 1 0,0-1 0,1 1 0,-1 0 0,0-1 0,0 1 0,1-1 0,-1 1 0,0 0 0,1 0 0,-1-1 0,1 1-1,-1 0 1,1 0 0,-1 0 0,1 0 0,0 0 0,0 0 0,-1 0 0,1-1 0,0 1 0,0 0 0,0 0 0,0 0 0,0 0 0,0 0 0,0 0 0,0 0 0,0 0 0,0 0 0,1 0-1,-1 0 1,1 1 0,0 2 0,0 0 0,0 0 0,1 0-1,-1 0 1,1 0 0,0-1-1,0 1 1,0-1 0,4 5-1,10 8 31,-2-3-27,-1 1-1,21 27 1,-34-40-6,1 0 1,0 0-1,-1-1 1,1 1 0,0 0-1,-1 0 1,1 0-1,-1 0 1,1 0-1,-1 0 1,0 1-1,1-1 1,-1 0 0,0 0-1,0 0 1,0 0-1,0 0 1,0 0-1,0 0 1,0 1-1,0-1 1,0 0 0,-1 0-1,1 0 1,0 0-1,-1 0 1,1 0-1,-1 1 1,-1 0 2,1-1 0,-1 0 0,1 0 0,-1 0 0,1 0 0,-1 0 0,0 0 0,0 0 0,1 0 0,-1-1 0,0 1 0,0-1 0,0 1 0,-2-1 0,0 1 33,0 0-685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 8122,'0'0'6292,"0"8"-6020,-15 158 1879,5-83-1648,-1 132 1,11-214-496,0-10-56,5-103-2010,-3 98 1930,0 0 0,1 0 0,0 0 0,1 0 0,12-26 0,-16 39 139,1 0 0,-1 0 0,1-1 0,-1 1 0,1 0 0,-1 0 1,1 0-1,0 0 0,-1 0 0,1 0 0,0 0 0,0 0 0,0 0 0,0 0 0,0 0 0,0 0 1,0 1-1,0-1 0,0 0 0,0 1 0,1-1 0,-1 1 0,0-1 0,0 1 0,1 0 0,-1-1 1,0 1-1,0 0 0,1 0 0,-1 0 0,0 0 0,1 0 0,-1 0 0,0 0 0,0 1 0,1-1 1,-1 0-1,0 1 0,0-1 0,1 1 0,0 0 0,1 1 36,0 0 0,-1 0-1,1 1 1,-1-1 0,1 1 0,-1 0 0,0-1-1,0 1 1,0 0 0,0 0 0,-1 0 0,1 0 0,-1 1-1,1 2 1,3 15 98,-2 0-1,0 0 1,-2 0 0,-1 38 0,-1-24-133,2-35-169,-1 1 0,0-1 0,0 1-1,0-1 1,1 1 0,-1-1 0,0 1-1,0-1 1,1 1 0,-1-1 0,0 0 0,1 1-1,-1-1 1,1 0 0,-1 1 0,0-1-1,1 0 1,-1 1 0,1-1 0,-1 0 0,1 0-1,-1 0 1,1 1 0,-1-1 0,1 0-1,-1 0 1,1 0 0,-1 0 0,1 0 0,0 0-1,-1 0 1,1 0 0,-1 0 0,1 0-1,-1 0 1,1 0 0,-1-1 0,1 1 0,-1 0-1,1 0 1,-1 0 0,1-1 0,-1 1-1,1 0 1,-1-1 0,1 1 0,14-11-8904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3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194 298 12019,'0'0'8956,"-25"15"-8257,-78 51-84,98-63-572,1 1 1,-1-1 0,0 1-1,1 0 1,0 0 0,0 0-1,0 0 1,1 1-1,-1-1 1,1 1 0,0 0-1,0 0 1,1 1 0,0-1-1,0 0 1,0 1 0,0-1-1,1 1 1,0 0-1,0 0 1,0-1 0,1 1-1,0 0 1,1 8 0,-1-13-44,0 0 0,-1 0 0,1 0 0,1 1 1,-1-1-1,0 0 0,0 0 0,0 0 0,1 1 0,-1-1 1,0 0-1,1 0 0,-1 0 0,1 0 0,-1 0 1,1 0-1,0 0 0,0 0 0,-1 0 0,1 0 0,0 0 1,0 0-1,0 0 0,0-1 0,0 1 0,0 0 1,1 0-1,2 0-23,0 0 0,0 0 0,0 0 0,0-1 0,0 0 0,8 0 0,-5 0-33,-1-1-86,0 0 0,0 0 0,-1 0 0,1-1 0,-1 0 0,1 0 0,-1-1 0,0 1 0,0-1 0,0 0 0,0-1 0,0 1 0,-1-1 0,1 0 0,-1 0 0,0 0 0,0-1 0,-1 1 0,0-1 0,6-10 0,1-2-876,-1 0-1,0-1 1,-2 0 0,0 0 0,5-22-1,-7 12 469,-1 0-1,-1 0 1,-1 0-1,-3-34 1,0 16 962,1 37 288,0-1 0,0 1 0,-1-1 0,0 1 0,-1 0 0,0 0 0,-1 0 0,0 0 0,0 0 0,-7-11 0,10 19-615,0 1 0,0-1 0,0 1 0,0-1 0,-1 1 0,1 0 0,0-1 0,0 1 0,-1-1-1,1 1 1,0 0 0,-1-1 0,1 1 0,0 0 0,-1-1 0,1 1 0,0 0 0,-1 0 0,1-1 0,-1 1 0,1 0 0,-1 0 0,1 0-1,0-1 1,-1 1 0,1 0 0,-1 0 0,1 0 0,-2 0 0,-6 11 805,0 22-638,8-33-214,-6 55 536,3 105-1,4-96-385,-1-43-191,1 1 1,1-1-1,1 0 1,1 0 0,1 0-1,0 0 1,2 0-1,1-1 1,9 20 0,-16-39-75,1 1 0,-1 0 1,0 0-1,0-1 1,1 1-1,-1 0 0,1-1 1,-1 0-1,1 1 1,0-1-1,0 0 1,-1 0-1,1 0 0,0 0 1,3 1-1,-4-1-129,0-1-1,1 0 1,-1 0 0,0 0-1,0 0 1,1 0 0,-1 0-1,0 0 1,1 0-1,-1 0 1,0 0 0,0-1-1,0 1 1,1 0 0,-1-1-1,0 1 1,0-1-1,1 0 1,14-15-6551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2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5 7682,'0'0'5485,"-8"-1"-5380,-40-3-39,44 6 625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5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59 8162,'0'0'4619,"-11"-1"-4192,-35-1 153,45 2-529,0 0 0,-1 1-1,1 0 1,0-1 0,-1 1-1,1 0 1,0-1 0,0 1-1,0 0 1,0 0 0,0 0-1,0 0 1,0 0 0,0 0 0,0 0-1,0 0 1,0 1 0,1-1-1,-1 0 1,0 0 0,1 1-1,-1 1 1,-8 31 1105,8-29-972,-1 10 209,1-1 0,2 29 0,0-14-144,-1-27-242,0-1 0,0 1-1,1 0 1,-1 0-1,1 0 1,-1 0-1,1 0 1,0-1-1,0 1 1,-1 0-1,1-1 1,1 1-1,-1 0 1,0-1 0,0 0-1,1 1 1,-1-1-1,0 0 1,1 1-1,-1-1 1,1 0-1,0 0 1,-1 0-1,1 0 1,0-1 0,0 1-1,-1 0 1,1-1-1,0 1 1,0-1-1,3 1 1,-2-1-92,1 1 0,-1-1 1,0 0-1,1 0 1,-1 0-1,1 0 0,-1-1 1,0 1-1,1-1 0,-1 0 1,0 0-1,0 0 0,0 0 1,1-1-1,-1 1 0,0-1 1,-1 0-1,5-3 0,1-4-412,0 0 0,-1-1 0,0 0-1,0 0 1,-1 0 0,0-1 0,-1 0-1,7-23 1,-2 2 54,10-66-1,-24 120 5731,-3 7-4410,1 1 0,-1 39 0,6-64-837,1 1 0,0 0 0,1-1 0,-1 1 0,1-1 0,0 1-1,0-1 1,1 1 0,2 5 0,-2-9-58,-1 0 0,1 0-1,0 0 1,0 0-1,0 0 1,0-1 0,0 1-1,0-1 1,0 1-1,1-1 1,-1 0-1,0 0 1,1 0 0,-1 0-1,1 0 1,-1-1-1,1 1 1,0-1 0,-1 0-1,1 1 1,4-2-1,0 2-494,0-1-1,-1 0 1,1-1-1,0 0 1,-1 0-1,1 0 0,-1-1 1,1 0-1,-1 0 1,0-1-1,6-3 1,29-18-6597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5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6633,'0'0'8051,"0"23"-6808,5 186 1325,-5-153-2099,1-3-111,-7 61-1,6-105-410,1-7-6,-1-1 1,0 1-1,0-1 1,0 1-1,0-1 1,0 1-1,0-1 1,0 1-1,0-1 1,-1 1-1,1-1 1,0 1-1,-1-1 1,1 1 0,-1-1-1,0 0 1,0 1-1,-1 1 1,2-8-885,2-51-5196,7 23 707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6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1 3529,'0'0'8730,"7"11"-8424,-4-7-264,21 43 334,-23-43-315,1 0 1,-1 0-1,0 0 0,0 0 0,0 1 0,-1-1 0,0 0 0,0 1 0,0-1 1,0 0-1,0 1 0,-1-1 0,-2 6 0,0-1 117,-1-1 1,0 1-1,-1-1 0,0 0 0,-11 14 1,12-18-175,0 0 1,1 1-1,-1-1 1,-1-1-1,1 1 1,-1-1-1,1 1 1,-1-1 0,0 0-1,0-1 1,-8 4-1,13-6-136,-1 0-1,1 0 0,-1 0 1,1 0-1,-1 0 0,1 1 1,-1-1-1,1 0 0,-1 0 1,1 0-1,-1 0 1,1 0-1,-1-1 0,1 1 1,-1 0-1,1 0 0,-1 0 1,1 0-1,0 0 0,-1-1 1,1 1-1,-1 0 0,1 0 1,-1-1-1,1 1 1,0 0-1,-1-1 0,1 1 1,0 0-1,-1-1 0,1 1 1,0-1-1,0 1 0,-1 0 1,1-1-1,0 0 0,-5-14-6505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6.4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0 106 9858,'123'-41'2846,"-122"41"-2804,0-1 1,0 1-1,0 0 0,0-1 0,0 1 0,0 0 1,0 0-1,-1-1 0,1 1 0,0 0 1,0 0-1,0 0 0,0 0 0,0 0 1,0 1-1,0-1 0,0 0 0,0 0 0,0 1 1,0-1-1,0 0 0,0 1 0,0-1 1,0 1-1,-1-1 0,2 2 0,-2 14 359,-1-11-148,1 48 1089,-2-1 0,-11 73 0,2-54-1198,10-68-1066,-2-9-250,-3-9-539,2-13-2560,3-4-2224</inkml:trace>
  <inkml:trace contextRef="#ctx0" brushRef="#br0" timeOffset="1">0 106 8914,'133'-79'2068,"-102"59"1515,-30 20-3451,-1-1 1,1 0 0,0 1-1,-1-1 1,1 1 0,0-1-1,0 1 1,-1-1 0,1 1-1,0 0 1,0-1 0,0 1-1,-1 0 1,1 0 0,0 0-1,0-1 1,0 1 0,0 0-1,0 0 1,0 0 0,11 1 10,-11-1-128,1 0-1,-1 1 0,1-1 0,0 0 1,-1 1-1,1-1 0,-1 0 0,0 1 1,1 0-1,-1-1 0,1 1 0,-1 0 1,0 0-1,1 0 0,-1 0 0,0 0 1,0 0-1,0 0 0,0 0 0,0 0 1,0 1-1,1 1 0,0 1-5,0 0 0,0 0-1,-1 0 1,1 1 0,-1-1 0,0 0 0,0 1-1,0 5 1,0-3 2,-1 0-1,0 0 1,0 0 0,-1 0-1,0 0 1,0 0 0,0 0-1,-1 0 1,0 0 0,-5 10 0,5-13-25,-1 0 0,0 0 1,-1 0-1,1 0 0,-1 0 1,0 0-1,1-1 0,-2 0 1,-6 5-1,8-7-703,0 1 0,0-1 0,0 0-1,-1 0 1,1 0 0,0 0 0,0-1 0,-1 1-1,-4-1 1,-3 0-7312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6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97 9482,'0'0'5361,"22"-2"-5197,68-8-186,-87 10-13,0-1 1,-1 1 0,1 0 0,-1-1-1,1 0 1,-1 0 0,1 0 0,-1 0-1,1 0 1,-1 0 0,0 0 0,0-1-1,0 1 1,0-1 0,0 0 0,0 0-1,3-3 1,-4 3 31,0 0-1,0-1 0,0 1 1,0 0-1,-1 0 0,1-1 1,-1 1-1,0 0 0,1-1 1,-1 1-1,-1-4 0,1 1 132,0 4-61,-1-1 0,1 1 0,-1 0-1,0-1 1,1 1 0,-1 0-1,0-1 1,0 1 0,0 0 0,0 0-1,0 0 1,0 0 0,0 0-1,-1 0 1,1 0 0,0 0 0,0 0-1,-1 1 1,1-1 0,-1 0-1,1 1 1,0 0 0,-1-1 0,1 1-1,-1 0 1,1-1 0,-1 1-1,1 0 1,-1 0 0,-1 0 0,-51 0 1891,52 0-1910,0 1 1,0 0-1,0 0 1,0 0-1,0 0 0,0 0 1,0 0-1,0 1 1,0-1-1,0 1 1,1-1-1,-1 1 1,1-1-1,-1 1 1,1 0-1,-1 0 1,1 0-1,0 0 1,0 0-1,0 0 1,0 0-1,0 0 1,1 0-1,-1 1 0,0 2 1,0 0-7,0 0 1,0 0-1,0 0 0,1 0 1,0 0-1,0 0 0,0 0 1,0-1-1,1 1 0,0 0 1,1 5-1,1-5-39,0 0 0,0-1 0,0 1 0,0-1 0,1 0 0,0 0 0,0 0 0,0 0 0,0-1 0,0 0 1,1 0-1,0 0 0,-1 0 0,1-1 0,0 1 0,0-1 0,0-1 0,10 3 0,-5-1-594,0-1-1,0-1 1,19 2 0,-21-3-533,0-1 0,-1 1 0,1-1 1,-1-1-1,9-2 0,10-9-6432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5393,'0'0'10742,"0"6"-10013,-1 36 366,-1-24-819,1 0 0,1 1 0,1-1 0,0 0 0,7 28 0,-8-44-312,0-1 1,0 0 0,0 0-1,1 1 1,-1-1-1,1 0 1,-1 0 0,1 0-1,-1 0 1,1 0-1,0 1 1,-1-1 0,1 0-1,0 0 1,0-1-1,0 1 1,0 0 0,0 0-1,0 0 1,0-1-1,0 1 1,0 0 0,0-1-1,0 1 1,0-1-1,1 1 1,-1-1 0,0 0-1,0 1 1,1-1-1,-1 0 1,0 0 0,0 0-1,1 0 1,-1 0-1,0 0 1,0 0 0,1-1-1,-1 1 1,0 0-1,0-1 1,0 1 0,1-1-1,-1 1 1,0-1-1,0 1 1,0-1 0,0 0-1,0 0 1,1-1-1,5-3-377,0-1 0,-1 0 0,0 0-1,0 0 1,9-15 0,-7 6 346,-6 12 291,-1-1-1,1 1 0,0 0 0,-1-1 1,2 1-1,-1 0 0,0 0 1,6-4 1351,-8 35-911,0-18-657,-1-5 56,1-1 0,0 1 0,1 0 1,-1-1-1,1 1 0,1 5 1,-2-9-117,1 0 1,0 1-1,-1-1 1,1 0 0,0 0-1,0 1 1,0-1 0,0 0-1,0 0 1,0 0 0,0 0-1,0 0 1,0 0 0,0 0-1,0 0 1,1-1-1,-1 1 1,0 0 0,1-1-1,-1 1 1,1-1 0,-1 0-1,0 1 1,1-1 0,1 0-1,18 1-2453,-3-1-2600,2-2-3755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7.6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11402,'0'0'7538,"0"145"-7114,0-119-136,0-6-168,0-5 0,0-4-112,10-6-8,5-5-568,-5-10-1504,0-13-3209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8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12019,'0'0'3440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8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9330,'0'0'7291,"0"26"-7243,0-21-36,0-4-4,0-1-1,-1 1 1,1 0 0,0-1 0,0 1 0,0 0 0,0-1 0,0 1 0,0 0-1,0-1 1,0 1 0,0 0 0,0-1 0,0 1 0,1 0 0,-1-1 0,0 1-1,0-1 1,1 1 0,-1 0 0,0-1 0,1 1 0,-1-1 0,1 1 0,-1-1 0,1 1-1,-1-1 1,1 1 0,-1-1 0,1 1 0,-1-1 0,1 0 0,-1 1 0,1-1-1,0 0 1,-1 0 0,1 1 0,0-1 0,-1 0 0,1 0 0,0 0 0,-1 0-1,1 0 1,0 0 0,-1 0 0,1 0 0,0 0 0,-1 0 0,1 0 0,0 0-1,0-1 1,0 1 25,0-1 0,-1 0-1,1 1 1,-1-1 0,1 0-1,-1 0 1,1 1 0,-1-1-1,0 0 1,1 0 0,-1 0-1,0 0 1,1 0 0,-1 1-1,0-1 1,0 0 0,0 0-1,0 0 1,0 0 0,0-1-1,0 2-2,0-1-1,0 0 1,0 1-1,0-1 0,0 1 1,0-1-1,0 0 1,0 1-1,0-1 1,0 0-1,0 1 0,-1-1 1,1 1-1,0-1 1,0 1-1,-1-1 1,1 0-1,0 1 1,-1-1-1,1 1 0,0-1 1,-1 1-1,1-1 1,-1 1-1,1 0 1,-1-1-1,1 1 0,-1 0 1,1-1-1,-1 1 1,1 0-1,-1-1 1,0 1-1,1 0 0,-1 0 1,0 0-1,-1-1-64,1 1-1,-1 0 0,1 0 0,-1 1 0,1-1 0,-1 0 0,1 0 1,-1 1-1,1-1 0,-1 1 0,1-1 0,-2 2 0,-5 11-3122,7-5-1657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5.1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6969,'0'0'10836,"-1"0"-10810,1 0-1,0 0 1,0 0-1,-1 0 1,1 0-1,0 0 1,0 0-1,-1 0 1,1 1-1,0-1 1,0 0-1,-1 0 1,1 0-1,0 1 1,0-1-1,0 0 1,-1 0-1,1 0 1,0 1-1,0-1 1,0 0-1,0 0 1,0 1-1,0-1 1,-1 0 0,1 1-1,0-1 1,0 0-1,0 0 1,0 1-1,0-1 1,0 0-1,0 1 1,0-1-1,0 0 1,0 0-1,1 1 1,-1 2 7,1 0 1,0 0-1,0-1 1,0 1-1,0 0 1,0-1 0,1 1-1,-1-1 1,1 0-1,0 1 1,-1-1-1,1 0 1,5 4-1,35 26 35,-7-5-40,-34-26-1,0 1 0,0-1-1,0 0 1,0 1 0,0-1-1,0 1 1,0-1 0,-1 1-1,1 0 1,0-1 0,-1 1-1,0 0 1,1-1 0,-1 1-1,0 0 1,0 0 0,0-1-1,0 1 1,0 0 0,0-1-1,-1 1 1,1 0 0,-1 0-1,0 2 1,-3 5 33,0 0-1,0-1 0,-9 13 1,0 1-78,-19 44-2149,21-41-2858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3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5 11466,'0'0'8964,"-26"-1"-8319,-82-2-170,106 2-440,-1 1 1,0 0 0,0 0-1,0 1 1,0-1-1,0 0 1,0 1-1,1 0 1,-1 0-1,0 0 1,1 0 0,-1 0-1,0 0 1,1 1-1,-1-1 1,1 1-1,0 0 1,0 0-1,-1 0 1,1 0 0,0 0-1,1 0 1,-1 0-1,-3 5 1,4-2 16,-1 0 1,1 1-1,-1-1 1,2 1-1,-1-1 1,0 0-1,1 1 1,1 9-1,-1-3-11,0-9-37,0-1 1,1 1-1,-1 0 1,1 0-1,-1 0 1,1-1-1,0 1 1,0 0 0,0-1-1,0 1 1,1-1-1,-1 1 1,1-1-1,-1 0 1,1 1-1,0-1 1,0 0 0,0 0-1,0 0 1,0-1-1,1 1 1,-1 0-1,3 1 1,7 3-23,0-1 0,0 0 0,1-1-1,12 3 1,-14-4-144,0 0 0,0 0-1,16 9 1,-27-12 157,1 1 1,-1-1-1,0 0 1,0 0 0,1 0-1,-1 1 1,0-1-1,0 0 1,1 0-1,-1 1 1,0-1-1,0 0 1,1 0 0,-1 1-1,0-1 1,0 0-1,0 1 1,0-1-1,0 0 1,0 1-1,1-1 1,-1 0 0,0 1-1,0-1 1,0 0-1,0 1 1,0-1-1,0 0 1,0 1-1,0-1 1,0 1 0,-1-1-1,1 0 1,0 1-1,0-1 1,0 0-1,0 0 1,0 1-1,-1-1 1,1 0 0,0 1-1,0-1 1,0 0-1,-1 0 1,1 1-1,0-1 1,-1 0-1,1 0 1,0 0 0,0 1-1,-1-1 1,1 0-1,0 0 1,-1 0-1,1 0 1,0 0-1,-1 1 1,-20 8 18,20-8-22,-17 6-174,1-1 1,-1 0-1,0-1 0,0-1 1,-1-1-1,-25 1 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9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 6025,'0'0'11701,"0"-5"-10876,0-20-148,1 25-678,1 0 1,-1 0-1,0 1 0,1-1 0,-1 1 1,0-1-1,1 1 0,-1-1 0,0 1 0,1-1 1,-1 1-1,0 0 0,2 1 0,0 3-41,0-1 0,-1 1 0,1-1 0,-1 1 0,0 0 0,0 0 0,-1 0 0,0 0 0,0 0 0,0 0 0,0 1 0,-1-1 0,1 0 0,-2 0 0,1 1 0,-1 5 0,0 7-1291,12-37 889,-9 9 210,1-1 0,1 0 0,-1 1 0,2 0 0,6-11 0,-10 18 329,1 0 0,0 1-1,0-1 1,0 1 0,0-1 0,0 1 0,0 0 0,1 0 0,-1 0 0,1 0 0,0 1 0,-1-1 0,1 1 0,0-1 0,0 1 0,0 0-1,0 0 1,0 0 0,0 1 0,0-1 0,0 1 0,4-1 0,-5 1-58,-1 1 0,0-1 0,0 0 0,0 1-1,0-1 1,0 0 0,0 1 0,0-1 0,0 1 0,0 0 0,0-1 0,0 1-1,0 0 1,0 0 0,0-1 0,0 1 0,-1 0 0,1 0 0,0 0 0,-1 0-1,1 0 1,0 0 0,-1 0 0,0 0 0,1 0 0,-1 1 0,1-1 0,-1 1-1,6 37 171,-5-32-124,0 80-774,14-85-11665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09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1 11226,'0'0'9340,"-7"1"-9303,2-1-37,0 2 0,1-1 0,-1 0 0,1 1 0,0 0 0,-1 0 0,1 0 0,0 0 1,0 1-1,0 0 0,1 0 0,-1 0 0,1 0 0,-1 0 0,1 1 0,0-1 0,0 1 0,1 0 0,-1 0 0,1 0 0,0 0 0,0 1 0,0-1 0,-1 6 0,2-4-11,-1 1 0,2 0-1,-1 0 1,1 0 0,1 9 0,-1 2-114,1-17 48,-1 0 0,0 1 0,1-1 0,-1 1 0,1-1 0,0 0 0,-1 1-1,1-1 1,0 0 0,0 0 0,0 1 0,0-1 0,0 0 0,0 0 0,0 0-1,0 0 1,0 0 0,1-1 0,-1 1 0,0 0 0,1 0 0,-1-1 0,0 1-1,1-1 1,-1 1 0,1-1 0,-1 0 0,1 0 0,-1 1 0,0-1 0,1 0-1,-1 0 1,1 0 0,2-1 0,-2 1-165,1 0 1,0 0-1,0 0 0,0 0 1,-1-1-1,1 1 0,0-1 1,-1 0-1,1 1 0,0-1 1,-1-1-1,1 1 0,-1 0 1,1-1-1,-1 1 0,0-1 1,0 0-1,4-3 0,-3-1-40,1 0 0,-1 0 0,-1 0-1,1-1 1,-1 1 0,2-11 0,0-25 4914,-5 52-3166,-3 20-442,2 53 1,2-50-786,-5 42 0,5-73-216,-1 1 1,1-1-1,-1 0 0,0 0 1,0 0-1,0 0 0,0 0 1,0 0-1,0 0 0,-1 0 1,1-1-1,-1 1 0,1 0 1,-1-1-1,0 1 0,1-1 1,-1 0-1,0 1 1,0-1-1,0 0 0,0 0 1,0 0-1,0 0 0,0-1 1,-1 1-1,1-1 0,0 1 1,-4-1-1,-4 2 0,1-2 0,-1 1-1,0-1 1,1-1 0,-16-2-1,24 3-66,0 0 0,0-1-1,0 1 1,0 0 0,-1 0-1,1-1 1,0 1-1,0-1 1,0 1 0,0-1-1,0 1 1,0-1 0,0 0-1,1 1 1,-1-1 0,0 0-1,0 0 1,0 0-1,1 0 1,-1 0 0,0 0-1,1 0 1,-2-1 0,0-28-4704,2 23 2791,0-11-5433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0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11707,'0'0'7652,"0"27"-7155,0 92-69,-2-58-21,-14 99 0,4-70-501,11-62-1116,1-20-1830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0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9514,'0'0'7042,"163"0"-7307,-117 5-1279,-10-2-1529,-11-3-5656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1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9994,'0'0'6810,"0"18"-6152,0 314 589,0-332-1268,0 0 0,0 0-1,0 0 1,1 0 0,-1 0-1,0 0 1,0 0 0,0 0-1,0 0 1,0 0 0,0 0-1,0 0 1,0 0-1,1 0 1,-1 0 0,0 0-1,0 0 1,0 0 0,0 0-1,0 0 1,0 0 0,1 0-1,-1 0 1,0 0 0,0 0-1,0 0 1,0 0 0,0 0-1,0 0 1,0 0 0,0 0-1,1 0 1,-1 0 0,0 0-1,0 1 1,0-1-1,0 0 1,0 0 0,0 0-1,0 0 1,0 0 0,0 0-1,0 0 1,0 0 0,0 1-1,0-1 1,0 0 0,0 0-1,0 0 1,0 0 0,0 0-1,0 0 1,0 0 0,0 1-1,0-1 1,0 0 0,0 0-1,0 0 1,0 0 0,0 0-1,0 0 1,0 0-1,0 1 1,0-1 0,0 0-1,10-15-1027,15-36-489,-13 27 585,-8 15 846,-3 7 147,0-1 1,0 1-1,1 0 0,-1-1 0,0 1 0,1 0 0,-1 0 0,1 0 1,0 0-1,-1 1 0,5-4 884,-6 9-582,-1 56 1290,0-19-413,4 56 0,-3-95-1241,0 0 0,1 0 0,-1-1 0,0 1 0,1 0 1,-1 0-1,1-1 0,-1 1 0,1 0 0,0 0 0,0-1 0,0 1 1,0-1-1,0 1 0,0-1 0,0 0 0,0 1 0,0-1 0,1 0 0,-1 0 1,1 1-1,-1-1 0,1 0 0,-1-1 0,1 1 0,-1 0 0,1 0 1,0-1-1,0 1 0,-1-1 0,1 1 0,0-1 0,0 0 0,0 0 0,-1 0 1,1 0-1,0 0 0,0 0 0,0 0 0,-1-1 0,1 1 0,0 0 1,0-1-1,-1 0 0,1 1 0,0-1 0,2-2 0,22-18-4743,0-7-6122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1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90 9690,'0'0'5085,"20"0"-4646,60 0-832,-78 0 356,0 0 0,-1 0 0,1-1 0,0 1 0,-1 0 1,1 0-1,-1-1 0,1 1 0,-1-1 0,1 1 1,-1-1-1,1 0 0,-1 0 0,1 0 0,-1 1 0,0-1 1,1 0-1,-1-1 0,0 1 0,0 0 0,0 0 1,0 0-1,0-1 0,0 1 0,0-1 0,-1 1 0,1 0 1,0-1-1,0-3 0,0 2-2,-1-1 0,0 0 0,0 0-1,0 0 1,0 0 0,0 0 0,-1 1 0,-1-5 0,2 7 73,-1 0 38,0-1 1,0 1-1,1-1 1,-1 1-1,-1 0 1,1-1-1,0 1 1,0 0-1,0 0 1,-1 0-1,1 0 1,0 0-1,-1 0 1,1 0-1,-1 1 1,1-1-1,-1 0 1,0 1-1,1-1 1,-1 1-1,1 0 1,-1-1-1,0 1 1,1 0 0,-1 0-1,0 0 1,0 0-1,1 0 1,-1 1-1,-1-1 1,-1 1 102,0-1 0,1 0 1,-1 1-1,0 0 0,1 0 1,-1 0-1,1 0 0,-1 0 1,1 1-1,0 0 0,0-1 1,-6 5-1,5-1-17,1 0-1,0 1 0,0-1 1,0 1-1,1 0 0,0 0 1,0-1-1,0 1 0,1 0 1,-1 11-1,1-13-121,1 0 1,-1 0-1,1 0 0,0 0 1,0 0-1,1 0 0,-1 0 1,1 0-1,0 0 0,0 0 1,0 0-1,1-1 0,-1 1 0,1 0 1,0-1-1,0 1 0,4 4 1,-2-4-59,0 0 0,0-1 0,1 0 0,-1 1 0,1-1 1,0-1-1,0 1 0,0-1 0,0 0 0,1 0 0,8 2 0,1-2-1977,1 0 0,28-1 0,-39-1 1197,26 0-7405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1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7770,'0'0'7956,"-1"10"-7292,-8 160-1444,9-177-3172,1-3 2589,0-1 0,1 1 0,1 0-1,0 0 1,0 0 0,1 0 0,6-11-1,6-9 1455,1 5 4930,-17 24-4781,1 0 0,-1 1 0,1-1 0,-1 0 0,1 0 0,-1 1 0,1-1 0,0 1 0,-1-1 0,1 0 0,0 1 0,-1-1 0,1 1 0,0 0 0,0-1 0,0 1 0,-1 0 0,3-1 0,-3 1-185,1 0 0,-1 0 0,0 1 1,1-1-1,-1 0 0,0 0 0,1 1 0,-1-1 0,0 0 1,1 1-1,-1-1 0,0 0 0,1 1 0,-1-1 0,0 1 1,0-1-1,0 0 0,1 1 0,-1-1 0,0 1 0,0-1 1,0 1-1,0-1 0,0 0 0,0 1 0,1 40-1754,-1-33 1123,0 8-3174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2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3577,'0'0'10719,"3"1"-9982,2 1-605,1 0 1,-1 0 0,0 0 0,1-1 0,-1 0 0,1 0 0,-1-1 0,1 1 0,-1-1 0,1 0 0,7-2 0,-11 2-135,0 0 0,0-1 0,1 1 0,-1-1 0,0 1 1,0-1-1,0 0 0,0 0 0,-1 0 0,1 0 0,0 0 0,0 0 1,0 0-1,-1-1 0,1 1 0,-1-1 0,1 1 0,-1-1 1,0 0-1,1 1 0,-1-1 0,0 0 0,0 0 0,0 0 0,0 0 1,-1 0-1,1 0 0,0 0 0,-1 0 0,0 0 0,1 0 1,-1 0-1,0-3 0,0 4 31,-1 0-1,1 0 1,-1 0-1,1 0 1,-1 0 0,1 0-1,-1 0 1,0 0 0,1 0-1,-1 0 1,0 0 0,0 0-1,0 1 1,0-1 0,0 0-1,0 0 1,0 1 0,0-1-1,0 1 1,0-1 0,0 1-1,0-1 1,0 1 0,0 0-1,-1 0 1,1-1 0,0 1-1,0 0 1,0 0-1,0 0 1,-1 0 0,-1 1-1,0-1 80,0 0-1,0 0 0,0 0 0,0 0 0,0 1 0,0-1 0,0 1 0,0 0 0,0 0 0,0 0 1,0 0-1,-5 3 0,4 2 24,-1-1 0,1 1 0,0 0 0,0 0 0,1 0 0,-1 1 0,1-1 0,1 1 0,-1 0 0,1-1 0,1 1-1,-1 0 1,1 0 0,0 1 0,1-1 0,-1 7 0,1-10-140,0 0-1,0-1 1,0 1-1,1 0 1,-1 0-1,1-1 0,0 1 1,0 0-1,0-1 1,1 1-1,-1-1 1,1 1-1,0-1 1,0 0-1,0 0 0,0 0 1,0 0-1,1 0 1,-1 0-1,1 0 1,0-1-1,0 0 0,0 1 1,0-1-1,0 0 1,1 0-1,-1-1 1,0 1-1,1-1 0,0 0 1,-1 0-1,6 1 1,8 0-1535,1-1 0,24-3 0,-11-2-5236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3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36 11442,'0'0'7513,"14"-6"-7456,48-18-34,-59 23-18,0 0 0,0 0-1,0 1 1,0-1 0,0 0 0,0 1 0,0 0 0,0 0 0,0 0 0,0 0 0,0 0 0,1 1 0,-1-1-1,5 3 1,-7-3 0,0 1 0,1 0 0,-1 0 0,1 0 0,-1 0 0,0 0 0,0 0 0,0 1 0,1-1 0,-1 0 0,0 1 0,-1-1 0,1 1 0,0-1 0,0 1-1,-1-1 1,1 1 0,-1-1 0,1 3 0,0 2 9,0 0 0,-1 0 0,0 0 0,0 0 0,-1 0 0,0 0 0,0 0 0,0 0 0,0-1 0,-1 1 0,-4 9 0,-2 0-24,-1 0 0,0-1 0,-1 0 1,-1-1-1,0 0 0,-13 12 0,8-10-1868,0-1 0,-21 13 0,16-13-5177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8:13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0 10906,'0'0'8377,"-11"0"-9315,-3 0-2130,-1 0-3527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44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8738,'0'0'13061,"14"18"-12685,0-1-311,82 113 299,-84-113-338,-1 1 1,-1 0 0,-1 1-1,-1-1 1,0 2 0,7 29-1,-12-32-12,0 1-1,-2 0 1,0 0-1,0 0 1,-2 0-1,0 0 1,-1-1-1,-1 1 1,-1 0-1,0-1 1,-2 0-1,0 0 1,0 0-1,-2-1 1,-11 20-1,-30 44 723,48-74-265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0.5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182 44 5313,'0'0'9900,"-4"-5"-8331,2 2-1385,0 0-1,0 0 0,0 1 1,-1-1-1,1 0 0,-1 1 1,0 0-1,0 0 1,1 0-1,-1 0 0,-1 0 1,1 0-1,0 1 0,0 0 1,-1-1-1,1 1 1,-1 1-1,1-1 0,-1 0 1,1 1-1,-5-1 0,3 2-178,1-1-1,0 1 0,0 0 0,0 0 0,0 0 0,0 0 0,1 1 0,-1-1 1,0 1-1,0 0 0,1 0 0,0 0 0,-1 1 0,1 0 0,0-1 0,0 1 1,0 0-1,0 0 0,1 0 0,-1 1 0,1-1 0,0 1 0,-3 6 0,0 0 3,1-1-1,1 1 0,-1 0 1,2 0-1,-1 0 0,1 1 1,1-1-1,0 16 0,1-21-11,-1-1-71,1 1-1,0 0 0,1-1 0,-1 1 0,1 0 0,0-1 0,2 8 0,-2-11 41,0 0 0,0 1-1,0-1 1,0 0-1,0 1 1,0-1 0,0 0-1,0 0 1,1 0-1,-1 0 1,0 0 0,1-1-1,-1 1 1,1 0-1,-1 0 1,1-1 0,-1 1-1,1-1 1,-1 0-1,1 1 1,-1-1-1,1 0 1,0 0 0,-1 0-1,1 0 1,1 0-1,1 0-291,-1 0-1,0-1 0,1 1 0,-1-1 0,0 1 0,0-1 0,0 0 0,0 0 0,1 0 0,-1-1 0,-1 1 0,1-1 0,0 0 0,0 1 0,-1-1 0,1 0 0,-1-1 0,1 1 0,-1 0 0,0-1 0,0 1 0,0-1 0,0 0 0,0 0 0,-1 0 1,2-3-1,4-7-1303,0 1 0,-2-1 0,8-20 1,-8 8 3352,-3-2 9274,-3 47-9704,-10 210 785,10-145-8927,1-100 1140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1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0 5721,'0'0'10442,"-8"3"-9489,0 4-887,0-1 1,1 1 0,0 1 0,1-1-1,0 1 1,0 0 0,-7 13 0,-8 10 159,20-29-199,-1 0 0,1-1 0,0 1 1,0 0-1,0 0 0,0 0 0,0 1 1,0-1-1,0 0 0,1 0 0,-1 0 0,1 0 1,0 1-1,-1-1 0,1 0 0,0 0 0,0 1 1,1-1-1,-1 0 0,0 0 0,1 1 1,-1-1-1,1 0 0,0 0 0,0 0 0,0 0 1,0 0-1,0 0 0,0 0 0,0 0 1,1 0-1,-1 0 0,1-1 0,2 3 0,1 1-129,0-1-1,1 1 0,-1-1 0,1 0 0,9 4 0,14 5-3229,-20-9-1249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1.8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75 5737,'0'0'10817,"13"-9"-10657,-5 0-521,-1 0-1,0 0 0,-1 0 1,10-21-1,-15 41 3336,2 51-2537,-3-24-476,0 3-4755,0-29-24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2.5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0 576,'0'0'13519,"-3"6"-8520,3-1-4928,6 0-52,0 0 0,0 0-1,0-1 1,1 0 0,-1-1-1,9 4 1,-8-4-30,-7 24 320,0-20-324,-1 0 1,0 0 0,0 0 0,-1 0 0,0 0 0,0-1-1,-6 12 1,-14 20-4585,9-21-4929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4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10082,'0'0'6346,"5"6"-6266,-5 5-16,0 2 40,0 2-56,0 2-48,0 9-1065,-18-4-1599,5-5-4106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18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122 657 4337,'4'-3'15617,"-2"-2"-16192,3-522-1163,-5 405 3472,-11 128-1673,-44 98-45,-7 9-820,60-110 336,0-1-1172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18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5097,'0'0'8921,"3"0"-8455,0 0 1,1 1 0,-1-1 0,1 1-1,-1 0 1,0 0 0,5 1 0,2 6-591,-1 0 0,0 1 0,-1 0 0,1 1 0,-2-1 1,1 1-1,-1 1 0,10 21 0,-10-10-3362,-2-6-2816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5.5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9 188 11851,'0'0'4320,"4"-5"-4168,10-11-298,-1-1-1,18-29 1,-27 38-32,0 0 1,0-1-1,-1 1 1,0-1 0,0 0-1,-1 1 1,0-1-1,-1 0 1,1-15 0,-6 23 308,0 0-1,0 1 1,0-1 0,0 1 0,0 0 0,0 0 0,-6 2 0,7-1-34,0 1 0,-1 0 1,1 0-1,0 0 1,0 0-1,0 0 0,1 1 1,-1-1-1,1 1 1,-1 0-1,1 0 0,0 0 1,0 0-1,0 0 0,0 0 1,1 1-1,-1-1 1,1 0-1,0 1 0,-1 3 1,-1 5 151,0 0 1,1 0-1,0 1 1,0 19-1,2 231 779,1-265-1140,-1-1-1,1 1 1,0 0-1,0 0 1,1-1-1,-1 1 1,0 0-1,1 0 1,-1 0-1,4-3 1,1-3-352,25-32-2066,-11 15 1250,-1-2-1,21-41 3278,-47 71-1348,-6 4-673,9-2 265,-1-1-1,1 1 1,0 0 0,0 0-1,0 0 1,1 1-1,0-1 1,0 1-1,0 0 1,-2 9 0,2-3 125,1-1 0,0 1 1,1 0-1,0 20 1,1-30-347,1 0 0,-1-1 0,1 1 1,0 0-1,0-1 0,-1 1 0,1-1 1,1 1-1,-1-1 0,0 1 0,0-1 1,0 0-1,1 0 0,-1 1 0,1-1 1,-1 0-1,1 0 0,-1-1 0,1 1 1,-1 0-1,1 0 0,0-1 0,0 1 1,-1-1-1,1 1 0,0-1 0,2 0 1,0 1-261,-1 0 1,0-1 0,1 1-1,-1-1 1,1 0 0,-1 0-1,1 0 1,-1 0-1,1-1 1,-1 1 0,0-1-1,1 0 1,-1 0 0,5-2-1,5-13-5250,-4-3-5302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6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1 9642,'0'0'8176,"-5"4"-8089,-13 10-38,0 2 0,1 0-1,-27 33 1,44-48-41,-1 0 1,1 0 0,-1 0-1,1 0 1,0 0 0,-1 0-1,1 0 1,0 1-1,0-1 1,0 0 0,0 0-1,0 0 1,0 0-1,0 0 1,0 0 0,0 1-1,1-1 1,-1 0-1,0 0 1,1 0 0,-1 0-1,1 0 1,-1 0-1,1 0 1,0 0 0,-1 0-1,1 0 1,0-1-1,1 2 1,29 25 778,-19-17-716,20 28 537,-20-22-1990,1-1-4097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6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62 8858,'0'0'6747,"2"-1"-6621,6-8-246,-1-1-1,0 0 0,12-21 1,-18 30 101,-1 1 61,0 0-1,0 1 1,0-1-1,0 0 1,0 0 0,0 0-1,0 0 1,0 0-1,0 0 1,0 0 0,0 1-1,0-1 1,0 0-1,0 0 1,0 0 0,0 0-1,0 0 1,1 0-1,-1 0 1,0 0 0,0 0-1,0 0 1,0 0-1,0 1 1,0-1 0,0 0-1,0 0 1,1 0-1,-1 0 1,0 0 0,0 0-1,0 0 1,0 0 0,0 0-1,0 0 1,1 0-1,-1 0 1,0 0 0,0 0-1,0 0 1,0 0-1,0 0 1,0 0 0,0 0-1,1 0 1,-1-1-1,0 1 1,0 0 0,0 0-1,0 0 1,0 0-1,0 0 1,0 0 0,0 0-1,0 0 1,1 0-1,-1 0 1,0-1 0,0 1-1,0 0 1,0 0-1,0 0 1,0 0 0,0 0-1,3 19 982,-3 37-752,0-46 71,-1 14-332,0-18-229,0 0 1,1 0-1,0 0 0,0 0 1,1 0-1,-1 0 0,1 0 0,0 0 1,4 9-1,-1-9-3608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59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3 11707,'0'0'8328,"-1"-1"-8283,1 1 1,0 0-1,-1 0 0,1-1 0,-1 1 1,1 0-1,-1 0 0,1 0 0,0 0 1,-1 0-1,1-1 0,-1 1 1,1 0-1,-1 0 0,1 0 0,-1 0 1,1 0-1,0 1 0,-1-1 0,1 0 1,-1 0-1,1 0 0,-1 0 1,1 0-1,-1 0 0,1 1 0,0-1 1,-1 0-1,1 0 0,0 1 1,-1-1-1,1 0 0,0 1 0,-1-1 1,1 0-1,0 1 0,-1-1 0,1 0 1,0 1-1,-9 51 167,3 0 0,1 1 0,6 99 0,1-59-185,-2-71-345,1 0-1,1 0 1,1 0 0,1 0-1,10 31 1,-14-49-944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7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11122,'0'0'4639,"0"4"-4475,1-1-136,0-1 1,-1 1-1,1-1 1,0 1-1,0-1 1,0 0-1,1 0 1,-1 0-1,1 0 1,-1 1-1,1-2 1,3 5-1,29 19 440,-24-19-423,0 0 0,15 16 0,-24-22 60,-1 1 1,1 0-1,-1 0 0,0 0 0,1 0 0,-1 0 0,0 0 0,0 0 1,0 0-1,0 0 0,0 0 0,0 0 0,0 0 0,0 0 0,0 0 0,0 0 1,-1-1-1,1 1 0,0 0 0,-1 2 0,-8 17-78,-63 87-2827,54-83-2163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7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6785,'0'0'8042,"4"39"-7826,-4-22-56,0 2-56,0 1-104,0-1-560,0-1-1680,-4-10-2777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8.3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9130,'0'0'7967,"0"7"-7548,0 16-44,-1 7 17,2 1-1,1-1 1,9 51 0,-10-79-386,0 1 1,0-1 0,0 1 0,0-1 0,0 0-1,0 0 1,1 1 0,-1-1 0,1 0 0,3 2-1,-5-3-3,1-1-1,-1 1 0,1-1 0,-1 1 0,1-1 1,0 0-1,-1 1 0,1-1 0,0 0 0,-1 1 1,1-1-1,0 0 0,-1 0 0,1 0 0,0 0 1,-1 0-1,1 0 0,0 0 0,0 0 0,-1 0 1,1 0-1,0 0 0,-1 0 0,1 0 0,0-1 1,-1 1-1,1 0 0,0 0 0,-1-1 0,1 1 1,0 0-1,-1-1 0,1 1 0,-1-1 0,1 1 1,-1-1-1,1 1 0,-1-1 0,1 1 0,-1-1 0,0 0 1,1 0-1,8-14-21,-1-1 0,-1 0 1,-1 0-1,0 0 0,-1-1 0,3-19 1,-1 10-26,5-31 158,-11 32-7971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8.9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0 5753,'0'0'8395,"-5"7"-8357,-66 87 150,69-91-45,0 0 0,1-1 0,0 1 0,-1 0 0,1 0 0,0 0 1,1 0-1,-1 0 0,0 0 0,1 0 0,0 0 0,-1 0 0,1 0 0,0 0 1,1 0-1,-1 0 0,0 0 0,1 0 0,0 0 0,0 0 0,0 0 1,0 0-1,0 0 0,1 0 0,-1-1 0,1 1 0,2 3 0,2-1 24,1-1 0,-1 1-1,1-1 1,0-1 0,0 0-1,8 4 1,11-3-8123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29.3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0 117 10338,'0'0'4956,"10"-10"-4885,28-30-58,-34 34-22,0 1 0,-1-1 0,1 0 0,-2 0 0,1 0 0,-1 0 0,4-13 0,-4 12 1366,-2 12 1860,0 2-3140,-1 31 155,3 0 1,10 70 0,-8-81-1286,-4-9-5772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0.1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7194,'0'0'6618,"2"1"-5888,67 67 2987,-42-40-3539,-26-28-130,-1 1 0,0 0 0,1-1-1,-1 1 1,0 0 0,0-1 0,0 1 0,1 0-1,-1-1 1,0 1 0,0 0 0,0-1 0,0 1-1,0 0 1,0-1 0,0 1 0,0 0 0,-1-1-1,1 1 1,0 0 0,0-1 0,-1 1 0,1 1-1,-10 14-7,-34 44-26,7-10-3669,16-25-3678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4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13 1296,'0'0'6900,"-3"-13"3968,4 14-10841,1-1 0,0 1 0,-1-1 0,1 1 0,-1 0 1,0 0-1,1 0 0,-1 0 0,0 0 0,1 0 0,-1 0 0,0 0 0,0 0 0,0 0 0,0 1 0,1 1 0,17 24 184,-19-26-199,12 18 39,-2 0 0,0 0 0,-2 1 0,0 0-1,-1 1 1,-1-1 0,-1 1 0,0 1 0,-2-1 0,1 40 0,-4-25-14,2-18-4,-2 0-1,-1 0 0,0 0 1,-1 0-1,-1 0 1,-9 32-1,-31 46 179,41-93-592,-3 8 865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4.9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0 104,'0'0'15614,"-16"10"-14702,-50 35-32,61-41-751,-1 0 1,1 1-1,0 0 0,0 0 0,0 0 0,1 1 0,0 0 0,0-1 0,0 1 0,1 1 0,0-1 0,-4 11 0,4-10-33,-3 8 83,1 0-1,1 0 1,1 1-1,-4 29 1,4 64 262,3-79-353,1-18-76,-1-1 1,2 0-1,-1 0 1,1 0-1,1 0 1,0-1-1,1 1 1,0-1-1,0 0 1,1 0-1,0 0 1,1 0 0,0-1-1,1 0 1,0 0-1,0-1 1,13 12-1,-18-19-88,0 0-1,0 1 1,0-1 0,0 0 0,0 0-1,0 0 1,1-1 0,2 2-1,11-1-4630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34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1913 2497,'0'0'8441,"16"-11"-4863,-7-3-2617,-1 0-1,2 1 1,21-24-1,-16 20-771,20-29 0,28-65-154,-5-2-1,47-130 1,29-62-343,1 44-10,80-166-308,-170 308 633,-30 75 131,23-48-1,-18 47 1756,-26 46-1745,-5 4-132,0 1 1,0 1-1,1 0 1,0 0-1,-11 12 1,-6 3-8,-106 86 375,85-69-2291,1 0-4025,36-32-615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34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7258,'0'0'10679,"1"0"-10589,0 0 0,0 0-1,0 0 1,0 1-1,0-1 1,0 0 0,0 0-1,0 1 1,0-1 0,0 1-1,0-1 1,-1 1 0,1-1-1,0 1 1,0-1 0,1 2-1,97 119 1068,-33-39-3562,-44-55-2845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0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34 10066,'0'0'6354,"143"-11"-6258,-91 8-96,8-2-537,-13-1-1639,-11-2-4233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37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3649,'0'0'6257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38.4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0 120,'4'12'15748,"-3"-7"-14190,-17 426 1307,12-379-2665,-3 0-1,-16 65 1,21-108-858,2-13-1903,1-11-716,-1-4-3243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39.8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 9218,'0'0'7160,"-2"-1"-6577,6 0-40,218 2 2160,303 11-2706,597-2-6,-891-11-111,-67 17-380,-126-16 482,269-10-216,-292 10 222,-14 0 243,-7 16 14,-1-1-167,-1 0 1,2 0-1,0 1 1,-7 30-1,-8 71 159,19-103-207,-2 21 149,3 70 0,0 0 124,-2-59-191,-6 54 155,9-98-274,0-1 1,0 1-1,-1-1 1,1 1-1,0-1 1,-1 0-1,1 1 0,0-1 1,-1 0-1,0 1 1,1-1-1,-1 0 1,0 0-1,0 1 0,0-1 1,0 0-1,0 0 1,0 0-1,0 0 1,0 0-1,0 0 0,0 0 1,-3 1-1,2-2-339,0 1-1,-1-1 1,1 0-1,0 0 0,-1 0 1,1 0-1,0 0 1,-1 0-1,-2-1 0,-10-3-5833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42.1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3 880,'0'0'8998,"-6"-1"-3760,5 0-5130,1 1 0,-1 0 0,1 0 0,-1 0 0,0 0 0,1 0 0,-1 0 0,1 0 0,-1 0 0,1 0-1,-1 0 1,0 0 0,1 0 0,-1 0 0,1 0 0,-1 0 0,1 1 0,-1-1 0,1 0 0,-1 0-1,0 1 1,-8 32 386,-5 36-1,11-54-298,-3 34 1208,28-49-1148,161-2-28,385 17-154,-545-12-82,44 14 1,-46-11-1,-1-1 1,34 4-1,79-2 14,75 9 41,-156-12-35,0-1 0,55-5 1,-19 0 0,299-9 30,-5 9-36,-381 2-14,0 0-6,42 2-25,-32-1 0,1 0 0,-1-1 1,0-1-1,22-3 1,-26 3 22,-1 0 1,0 1-1,0-1 0,0 1 1,10 1-1,-12 0 14,0-1-1,0 1 1,0-1 0,0 0-1,0-1 1,0 1-1,-1-1 1,1 0 0,0 0-1,6-2 1,-8 1 51,-1 0 0,0 0 0,0 0 0,0 0 1,-1-1-1,1 1 0,0 0 0,-1 0 0,0 0 1,1-1-1,-1 1 0,0 0 0,0-1 0,0 1 1,-1-3-1,-2-41-331,-6-15-3599,4 28-4395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47.5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9090,'0'0'8383,"-2"2"-7877,1-2-475,0 1 1,0-1-1,0 1 1,0 0-1,0-1 1,1 1 0,-1 0-1,0 0 1,0 0-1,1 0 1,-1-1 0,0 1-1,1 0 1,-1 0-1,1 0 1,-1 0 0,1 0-1,0 0 1,-1 1-1,1-1 1,0 0 0,0 0-1,0 0 1,0 0-1,0 0 1,0 0-1,0 0 1,0 0 0,0 1-1,0-1 1,1 1-1,2-3-619,3 0 1662,-10-7-326,-7 0 30,11 8-887,0 0 0,0 1 0,0-1 0,-1 0 0,1 0 0,0 0 0,0 0 0,0 0 0,-1 0 0,1 0 0,0 0 0,0 0 0,0 0 0,-1 1 0,1-1 0,0 0 0,0 0 0,0 0 0,0 0 0,-1 0 0,1 1 0,0-1 0,0 0 0,0 0 0,0 0 0,0 1 0,0-1 0,0 0 0,0 0 0,0 0 0,-1 1 0,1-1 0,0 0 0,0 0 0,0 1 0,0-1 0,0 0 0,0 0 0,0 0-1,1 1 1,-1-1 0,0 0 0,0 0 0,0 1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0 329 6425,'0'0'7117,"16"2"-4929,-7-4-2086,1 0 0,-1-1 0,-1 0-1,1-1 1,0 0 0,-1 0 0,0-1 0,13-10 0,-1 0-800,-1-1-1,18-20 1,-31 29 604,1 0-1,-1-1 1,0 0-1,-1 0 1,0 0-1,0-1 1,-1 0-1,0 0 1,-1 0-1,1 0 1,-2-1-1,1 1 1,-2-1-1,1 1 1,-1-1 0,0 0-1,-1 0 1,0 1-1,-1-1 1,-2-12-1,2 20 181,0 1 1,0-1-1,0 1 0,0-1 0,-1 1 1,1 0-1,0 0 0,-1 0 0,1-1 1,0 1-1,-1 1 0,1-1 0,-1 0 1,0 0-1,1 0 0,-1 1 1,0-1-1,1 1 0,-1-1 0,0 1 1,0 0-1,1 0 0,-1 0 0,0 0 1,0 0-1,-2 0 0,-1 0 104,-1 0-1,0 0 0,1 1 0,-1 0 1,1 0-1,-1 0 0,-9 4 1,10-2-75,0 1 1,0-1-1,0 1 1,0 0-1,1 0 1,0 1-1,0-1 1,0 1-1,0 0 1,1 0-1,0 0 1,0 1-1,0-1 1,1 1-1,0 0 1,0 0-1,0-1 1,0 1-1,0 9 1,-2 14 164,2 0 1,1 54-1,1-49-76,0 139 348,0-173-345,0-14-210,0 8-164,0-1 0,0 1-1,0 0 1,1 0 0,-1 0 0,2-1 0,-1 1-1,1 0 1,0 0 0,0 1 0,0-1 0,1 0-1,0 1 1,0-1 0,0 1 0,1 0 0,0 0-1,0 0 1,0 1 0,1-1 0,-1 1 0,1 0-1,7-4 1,50-36 1453,-74 45-723,3 2-474,1 1-1,0 0 1,0 1 0,0 0 0,0 0 0,1 1 0,0 0 0,0 0 0,1 1 0,-1-1 0,1 1 0,-5 9 0,9-13-51,1-1 0,-1 1 0,1-1 0,0 1 0,0 0 0,0-1 0,0 1 0,0 0 0,0 0 1,1 0-1,0 0 0,-1-1 0,1 1 0,0 0 0,0 0 0,1 0 0,-1 0 0,1 0 0,-1 0 0,1-1 0,0 1 0,0 0 0,0 0 0,0-1 1,1 1-1,-1-1 0,1 1 0,0-1 0,-1 0 0,1 0 0,0 1 0,0-1 0,0 0 0,1-1 0,-1 1 0,0 0 0,1-1 0,-1 1 1,1-1-1,0 0 0,-1 0 0,1 0 0,4 1 0,3 1-214,0-1 1,1-1-1,-1 1 1,20-2-1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50.6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1 8482,'0'0'10835,"-3"0"-10749,-4 3-72,-1 0 1,1 1-1,0 0 1,0 0-1,0 1 1,0 0-1,1 0 1,0 0-1,-8 9 1,-13 10 3,22-20-18,-2 1 3,0 0 0,0 1 0,1 0-1,0 0 1,0 0 0,0 1-1,-5 8 1,10-14 7,1 1-1,-1-1 1,1 0 0,0 0-1,0 0 1,-1 0-1,1 0 1,0 0 0,0 0-1,0 1 1,0-1-1,0 0 1,0 0 0,1 0-1,-1 0 1,0 0-1,1 0 1,-1 0 0,0 0-1,1 0 1,-1 0-1,1 0 1,0 0 0,-1 0-1,1 0 1,0 0-1,0 1 1,28 21 472,-14-12-294,27 19 155,-14-12-389,-26-14-488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51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5513,'0'0'8975,"31"-2"-8550,-28-1-505,0 0 1,1 0 0,-1 0-1,-1 0 1,1-1 0,0 1 0,-1-1-1,0 0 1,0 0 0,0 0 0,0 0-1,-1 0 1,2-7 3429,-3 34-2684,0-18-463,0 38 411,0 20 90,0-21-6892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52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5617,'0'0'12684,"14"8"-12453,39 53-50,-52-61-172,-1 0-9,1 0 0,-1 0 0,0 0 0,1 0 0,-1 0 0,1 0 0,-1 0 1,0 0-1,1 1 0,-1-1 0,0 0 0,1 0 0,-1 0 0,0 1 0,0-1 1,1 0-1,-1 0 0,0 1 0,1-1 0,-1 0 0,0 0 0,0 1 0,0-1 1,1 0-1,-1 1 0,0-1 0,0 0 0,0 1 0,0 0 430,0 15 618,0-12-1024,-1-1 0,0 0 1,0 1-1,0-1 0,0 0 0,-1 0 0,1 0 0,-1 0 1,0 0-1,0 0 0,-3 3 0,-29 32-122,26-29-1,-22 20-1592,-1-7-3191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19:57.3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3145,'0'0'0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0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12099,'0'0'6352,"1"25"-5807,0 10-314,0 1 92,2 1-1,7 38 1,26 214 512,-32-274-1515,-1-29-947,-1-26 285,-3 26 1099,1 0 0,1 0 1,0-1-1,1 1 0,1 0 1,0 1-1,1-1 0,7-16 1,-11 29 328,0 0 0,1 0 0,-1 0 0,1 0 0,-1 0 0,1 0 1,0 0-1,-1 0 0,1 0 0,0 0 0,0 1 0,0-1 0,-1 0 0,1 0 1,0 1-1,0-1 0,0 1 0,0-1 0,0 1 0,0-1 0,0 1 0,0 0 1,1-1-1,-1 1 0,0 0 0,0 0 0,0 0 0,0 0 0,0 0 1,0 0-1,1 0 0,-1 0 0,0 0 0,0 0 0,1 1 0,1 0 32,-1 0-1,0 1 1,0-1-1,1 1 1,-1-1-1,0 1 0,0 0 1,-1-1-1,1 1 1,0 0-1,0 0 1,-1 1-1,1-1 1,0 2-1,8 18 267,-1 1 0,7 25 0,-10-26-200,2 0 0,13 28 0,-20-48-186,0-1 0,0 1 0,0 0 0,0 0 0,0-1 0,0 1 1,1-1-1,-1 1 0,0-1 0,1 0 0,-1 1 0,1-1 0,-1 0 0,1 0 0,0 0 0,-1 0 0,1 0 0,0-1 0,0 1 0,0 0 0,0-1 0,0 1 0,-1-1 0,1 0 0,0 0 0,0 0 0,0 0 0,0 0 0,0 0 0,0 0 0,0 0 0,0-1 0,0 1 0,0-1 0,2-1 0,2-1-130,0 0 0,0 0 0,-1-1-1,1 0 1,-1 0 0,0 0-1,0-1 1,0 0 0,4-6 0,5-7-278,0 0 1,19-36-1,-28 45 420,-1 0 0,-1 0-1,1-1 1,-1 0 0,-1 1 0,0-1 0,0 0 0,0-20-1,-2 29 23,0 0-1,0 0 0,0 0 0,0 0 0,0 0 0,0 0 0,0 0 0,0 0 0,-1 0 1,1 0-1,0 0 0,-1 0 0,1 0 0,0 0 0,-1 0 0,1 0 0,-1 1 0,0-1 0,1 0 1,-1 0-1,0 0 0,0 0 0,-23-2 639,14 3-654,5 0 47,1 1-1,-1 0 1,0 0 0,1 0-1,-1 0 1,1 0 0,-1 1-1,1 0 1,0 0 0,0 0-1,0 1 1,0-1 0,0 1-1,0 0 1,1 0 0,-1 0-1,1 0 1,0 1 0,0 0-1,-4 6 1,2-3-1,1 0 1,0 0-1,1 1 1,0-1-1,0 1 1,0-1-1,1 1 1,0 0-1,1 0 1,0 0-1,0 10 1,1-12-46,0 0 0,0 0 1,0 0-1,1-1 0,0 1 0,0 0 0,1-1 1,0 1-1,4 10 0,-4-13-17,0 0 1,0-1-1,0 1 0,1-1 1,-1 0-1,1 1 0,-1-1 1,1 0-1,0 0 0,0-1 1,0 1-1,0-1 0,0 1 1,0-1-1,0 0 0,1 0 1,-1 0-1,0-1 0,4 1 1,3 0-167,-1 0 0,1 0 0,0-1 0,-1-1 1,1 0-1,-1 0 0,0-1 0,1 0 0,-1 0 1,10-5-1,-7 2-753,-1 0 0,-1 0 1,1-1-1,12-10 0,17-17-5257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51.1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2 1456,'1'-1'17105,"-3"4"-18194,-10 13 1287,0 0 0,2 1 0,0 1 0,0 0 0,2 0 0,0 0 1,1 1-1,-6 29 0,5 5 173,2 0 1,2 1-1,7 97 0,-2-141-357,1 1-1,1-1 0,-1 0 0,2 0 0,-1 0 1,1-1-1,1 1 0,0-1 0,0 0 0,1 0 1,0-1-1,0 1 0,1-1 0,0-1 0,0 1 1,1-1-1,0-1 0,14 10 0,-1-10-185,-9-5-1833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7.0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6065,'0'0'8239,"0"11"-6957,0 338 4732,0-145-10257,0-223-1512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7.4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0 7666,'0'0'11234,"-3"5"-10891,-53 64 448,-21 29-882,85-104-6255,4-3 4281,8-13-3930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7.7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9418,'11'-2'2521,"-6"2"-1385,0 0 304,5 13 481,5 7-825,1 5-680,-1 1-416,15 2-560,-14-5-2161,4-8-5633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36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1 760,'4'5'19233,"-4"1"-20133,-8 14 911,0-2 44,1 0-1,1 0 0,0 1 1,-3 28-1,7-33-21,-4 34 186,0 58 0,6-92-183,1-1-1,0 0 1,1 0 0,0 0 0,1 0 0,0 0 0,1-1 0,1 1 0,8 16 0,-13-29-64,7 12 152,0 0 0,1 0 0,11 11 0,-17-20-212,1 0 0,0 0 0,1-1 0,-1 1 0,0-1 0,7 4 0,-8-5-177,0 0 1,0-1 0,0 1 0,0-1 0,0 1 0,0-1 0,0 1 0,0-1 0,0 0 0,0 0 0,0 0 0,0 0 0,1-1 0,1 0 0,1-2-3652,0-8-3792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37.6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20 4977,'0'0'10910,"-4"-3"-10145,-2 1-607,0-1 1,0 0 0,0 1-1,-1 0 1,1 1 0,0 0 0,-1 0-1,0 0 1,1 0 0,-1 1-1,1 0 1,-10 2 0,-6-2-99,20 0-46,0 1 0,0-1 0,0 1 1,0 0-1,-1-1 0,1 1 0,0 0 1,0 0-1,0 0 0,1 1 0,-1-1 1,0 0-1,0 1 0,1-1 0,-1 1 0,1-1 1,-1 1-1,1 0 0,-1 0 0,1 0 1,0 0-1,0 0 0,0 0 0,0 0 1,1 0-1,-1 0 0,0 0 0,1 0 1,-1 0-1,1 5 0,-3 9 52,2 0 0,-1 0 0,2 18 0,0-24-38,0-2-8,0 1 0,1-1-1,0 0 1,0 0 0,0 0-1,4 11 1,-4-16-24,0-1 1,1 0 0,-1 1-1,0-1 1,1 0-1,-1 0 1,1 0-1,0 0 1,-1 0 0,1 0-1,0-1 1,0 1-1,0-1 1,1 1-1,-1-1 1,0 0 0,0 1-1,1-1 1,-1 0-1,1-1 1,-1 1-1,1 0 1,-1-1 0,5 1-1,-4-1-152,0 1-1,0-1 1,0 0-1,0 0 1,0 0 0,0 0-1,0-1 1,0 1-1,0-1 1,0 0-1,0 1 1,0-1 0,0-1-1,-1 1 1,1 0-1,0-1 1,-1 1-1,1-1 1,-1 0-1,1 0 1,1-3 0,2-2-749,-1-1 1,0 1 0,0-1 0,-1-1 0,6-13-1,-8 19 722,0-4-392,0 1 0,0 0-1,-1 0 1,0-1 0,0 1-1,0-11 1,0-4 6582,-1 18-4215,-16 223 3577,16-184-5087,0-23-7418,0-26 2053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38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0 8386,'0'0'7499,"-1"2"-7434,-7 12 17,0-1 1,0 0-1,-1-1 1,-18 19-1,-3 6-69,29-36 32,0 1 0,0-1 0,0 0 0,1 1 0,-1-1 0,1 0 0,-1 1 0,1-1 0,-1 1 0,1-1 0,0 1 0,-1-1 0,1 1 0,0-1 0,0 1 0,0-1 0,0 1 0,1-1 0,-1 1 0,0-1-1,1 1 1,-1-1 0,1 1 0,-1-1 0,1 0 0,0 1 0,-1-1 0,1 0 0,0 1 0,2 1 0,3 3 303,0 1 1,0-1-1,1-1 1,10 7-1,-2 0-464,3 6-620,-10-3-4955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38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5297,'0'0'10037,"5"-13"-7753,0 11-2269,-1 0 0,1 0-1,0 1 1,0-1-1,-1 1 1,1 0-1,0 0 1,0 1-1,0 0 1,7 0-1,-11 28-58,-1-23 50,0 0-1,-1-1 0,0 1 1,0 0-1,0-1 0,0 1 1,-1-1-1,0 0 0,1 1 1,-2-1-1,1 0 0,0 0 1,-1 0-1,0 0 0,0-1 1,0 1-1,0-1 0,-5 4 1,9-6 28,1 0 0,-1 0 0,0 0 0,0 0 0,1 0 0,-1-1 0,0 1 1,1 0-1,-1-1 0,1 1 0,-1-1 0,1 1 0,-1-1 0,1 0 0,1 1 0,-2-1-2,63 11 221,-36-9-5890,-23-2 1626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39.5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8858,'0'0'7071,"1"27"-5256,3-20-1729,0 0-1,0-1 1,0 1 0,1-1 0,0 0-1,0-1 1,1 1 0,-1-1 0,9 5 0,7 10-45,-20-18 22,0 0 0,0 0 1,0 0-1,0 0 1,0 0-1,-1 0 0,1 1 1,-1-1-1,0 0 1,0 0-1,1 1 0,-2-1 1,1 0-1,0 1 1,0-1-1,-1 0 0,1 0 1,-1 0-1,0 1 1,1-1-1,-1 0 1,0 0-1,0 0 0,-2 3 1,-35 57-3610,32-53 1742,-5 8-4688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0.0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8306,'0'0'10577,"0"9"-10104,1 38-106,0-19-963,-4 48 0,3-75 278,0 0-1,0 1 1,0-1 0,-1 0 0,1 0 0,0 1 0,-1-1 0,1 0 0,-1 0 0,1 1 0,-1-1 0,0 0 0,1 0 0,-1 0 0,0 0 0,0 0-1,-1 1 1,-8 0-6438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1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6737,'0'0'12310,"-2"23"-11442,-6 74-248,8-86-522,-1 1 0,1-1 0,1 1 1,0-1-1,4 16 0,-4-23-105,0 0 1,0 0-1,1 0 0,0-1 1,-1 1-1,1-1 1,1 1-1,-1-1 0,0 1 1,1-1-1,0 0 0,-1 0 1,7 4-1,-8-6-59,0 0 0,0-1 0,0 1 0,0 0 0,0-1 0,0 1 0,0-1 0,0 1 0,0-1 0,1 1 0,-1-1 0,0 0 0,0 0 0,0 1 0,1-1 0,-1 0 0,0 0 0,0 0 0,1 0 0,-1-1 0,0 1 0,0 0 0,0 0 0,1-1 0,-1 1 0,0-1 0,0 1 0,0-1 0,0 1 0,0-1 0,0 0 0,0 0 0,0 1 0,0-1 0,0 0 0,0 0 0,0 0 0,-1 0 0,1 0 0,0 0 0,0-2 0,4-4-508,-2-1 1,1 0 0,-1 0-1,4-13 1,-7 19 496,6-22-802,-2 0 0,2-27 0,-4 7 5957,0 68-4388,0 0-1,2 1 1,0-1 0,12 33 0,-13-50-631,0 1 0,0-1-1,1 0 1,0 0 0,1 0 0,-1 0 0,11 11 0,-11-15-48,0 1 1,0-1 0,0 0 0,0-1 0,0 1-1,0-1 1,1 0 0,-1 0 0,1 0 0,0 0-1,-1-1 1,1 0 0,0 0 0,6 1 0,-2-2-201,-1 1 0,1-2 1,-1 1-1,1-1 0,-1 0 1,1-1-1,-1 0 0,0-1 1,0 1-1,12-7 1,25-19-4827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1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1 347 9234,'0'0'7423,"13"-16"-7256,2 0-158,87-106 148,-92 109-241,-1-1 1,0 0 0,-1-1 0,0 1 0,-1-1-1,-1-1 1,0 1 0,4-20 0,-10 34 94,0 0 1,1-1 0,-1 1 0,0 0-1,0-1 1,1 1 0,-1 0-1,0-1 1,-1 1 0,1 0-1,0-1 1,0 1 0,0 0-1,-1-1 1,1 1 0,-1 0-1,1 0 1,-1-1 0,0 1 0,1 0-1,-1 0 1,0 0 0,0 0-1,0 0 1,1 0 0,-1 0-1,0 0 1,0 0 0,-1 0-1,1 1 1,-1-2 0,-1 1 58,-1 0-1,1 1 1,-1-1 0,1 1 0,-1 0-1,1 0 1,-1 0 0,1 0 0,-1 1 0,-6 1-1,7-1-33,0 0-1,1 0 1,-1 0 0,0 1-1,0-1 1,1 1-1,-1 0 1,1 0-1,0 0 1,-1 0-1,1 0 1,0 0 0,0 1-1,0-1 1,1 1-1,-1-1 1,0 1-1,1 0 1,0-1-1,0 1 1,-1 4 0,-3 8 286,0 0 0,-3 28 0,6-33-169,-2 26 102,2 1-1,2 0 1,1 0-1,7 44 1,-7-64-254,0 55 95,-1-72-102,0 0 1,1 0 0,-1 0-1,0 0 1,0 1 0,0-1-1,0 0 1,0 0-1,1 0 1,-1 0 0,0 0-1,0 0 1,0 0 0,0 0-1,1 0 1,-1 0-1,0 1 1,0-1 0,0 0-1,0 0 1,1 0 0,-1 0-1,0 0 1,0 0-1,0 0 1,0 0 0,1 0-1,-1 0 1,0-1 0,0 1-1,0 0 1,1 0-1,-1 0 1,0 0 0,0 0-1,0 0 1,0 0 0,0 0-1,1 0 1,-1-1-1,0 1 1,0 0 0,0 0-1,0 0 1,0 0 0,0 0-1,0-1 1,1 1-1,-1 0 1,0 0 0,0 0-1,0 0 1,0-1 0,0 1-1,0 0 1,0 0-1,0 0 1,0-1 0,9-10-169,88-195-3273,-107 208 3907,-6 6-559,14-6 162,0 0-1,0 0 1,0 1 0,0-1-1,1 1 1,-1-1 0,1 1-1,0-1 1,0 1-1,0 0 1,0 0 0,0 0-1,0 5 1,-1 40 990,2-34-769,1-12-249,-1 0 0,0 1 0,0-1 0,1 0 0,-1 0 0,1 0 0,0 0-1,-1 0 1,1 0 0,0 0 0,0 0 0,0-1 0,1 1 0,-1 0 0,0 0 0,1-1 0,-1 1 0,1-1 0,-1 0 0,1 1 0,0-1 0,0 0 0,3 2 0,-1-1-72,1 0 0,-1 0 1,1-1-1,0 1 0,-1-1 1,1 0-1,0 0 0,0-1 1,5 1-1,-9-1-89,-1 0 0,1 0 0,0 0 1,-1 0-1,1-1 0,-1 1 0,1 0 0,0 0 0,-1 0 0,1 0 1,-1-1-1,1 1 0,0 0 0,-1-1 0,1 1 0,-1 0 1,1-1-1,-1 1 0,0 0 0,1-1 0,-1 1 0,1-1 0,-1 1 1,0-1-1,1 1 0,-1-1 0,0 1 0,1-1 0,-1 0 1,0 1-1,0-1 0,0 1 0,1-1 0,-1 0 0,0 0 1,0-1-305,5-16-6067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1.7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5241,'0'0'10565,"-26"21"-7607,8-3-2949,14-15-2,1 0-1,0 0 1,-1 0 0,1 0 0,1 0 0,-1 1 0,0-1 0,1 1 0,0 0 0,0 0 0,0 0 0,0 0 0,0 0-1,1 0 1,0 0 0,0 1 0,0-1 0,0 6 0,1-6 54,0 0 0,0 0 0,0-1 0,1 1 0,-1 0 0,1 0 0,0 0 0,0-1 0,0 1 0,1 0 0,-1-1 0,1 1 0,0-1 0,0 0 0,0 1 0,1-1 0,-1 0 0,1 0 0,0-1 0,-1 1 0,1 0 0,5 2 0,10 12-285,-15-1-7742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2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13 5705,'0'0'8486,"-5"-10"-4578,44 7-4058,-38 4 120,0-1 0,0 0 0,0 0 0,0 1 0,0-1-1,0 0 1,0 1 0,0-1 0,0 1 0,0 0 0,0-1 0,-1 1-1,1-1 1,0 1 0,-1 0 0,1 0 0,0 0 0,-1-1 0,1 1 0,-1 0-1,1 0 1,-1 0 0,1 0 0,-1 0 0,0 0 0,1 0 0,-1 0-1,0 0 1,0 0 0,0 0 0,1 0 0,-1 0 0,-1 0 0,1 0 0,0 0-1,0 0 1,0 1 0,-1 1 26,1 1 0,0-1 0,-1 0 0,1 0-1,-1 0 1,0 0 0,0 0 0,0 0 0,-1 0 0,1 0-1,-4 4 1,-14 13-14,12-13 13,0 0 1,1 0-1,-1 1 1,2 0-1,-8 12 1,14-19 136,0-1 0,0 1 0,0 0 0,0-1 0,0 1 0,0-1 0,0 0-1,0 1 1,0-1 0,0 0 0,1 0 0,-1 0 0,0 0 0,0 0 0,0 0 0,0 0 0,3 0 0,24 0-614,-8 0-4462,-10 0-460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3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7946,'0'0'7665,"20"18"-5635,-14-15-2002,0 1 0,-1 0 0,1 0 0,-1 0 0,0 1-1,0 0 1,-1 0 0,1 0 0,-1 1 0,5 9 0,-8-13 18,0-1 1,0 1-1,0-1 1,-1 1-1,1-1 1,0 1-1,-1 0 1,1-1-1,-1 1 1,0 0-1,0-1 1,0 1-1,0 0 1,0-1-1,0 1 1,0 0-1,0-1 1,-1 1-1,1 0 1,-1 1-1,-18 31 118,4-9-185,-31 47-3921,36-55-141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4.3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4825,'0'0'13411,"0"13"-13227,5 0-112,0 2-64,-5 0-8,0 1-320,0-1-728,0 3-705,-10-3-1023,-1-5-3514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4.9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8770,'0'0'8235,"2"2"-7363,1 3-659,-1 0 0,0 0 0,-1 1 0,1-1-1,-1 0 1,0 1 0,0-1 0,0 1 0,-1 9 0,5 27 156,0-10-139,-5-27-213,0 1-1,1 0 1,0-1-1,0 1 1,0-1 0,1 1-1,0-1 1,0 0 0,0 1-1,0-1 1,5 6-1,-6-10-13,-1-1-1,1 0 1,-1 1-1,1-1 1,0 0-1,-1 1 1,1-1-1,-1 0 0,1 0 1,0 0-1,0 1 1,-1-1-1,1 0 1,0 0-1,-1 0 1,1 0-1,0 0 0,-1 0 1,1 0-1,0-1 1,-1 1-1,1 0 1,0 0-1,-1 0 1,1-1-1,0 1 1,-1 0-1,1-1 0,-1 1 1,1-1-1,-1 1 1,1 0-1,-1-1 1,1 1-1,-1-1 1,1 1-1,-1-1 0,0 0 1,1 1-1,-1-1 1,0 1-1,1-1 1,-1 0-1,0 0 1,15-29 57,-4-1-331,-2 1 0,-1-1 0,-2 0-1,-1-1 1,2-43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5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9282,'0'0'8052,"-1"9"-7666,-9 8-141,0 0 1,-1-1-1,0-1 1,-15 16-1,-21 29 28,46-59-261,1 0 0,-1 0 1,0 0-1,1 0 0,-1 0 0,1 1 0,-1-1 0,1 0 0,-1 0 1,1 0-1,0 0 0,0 1 0,0-1 0,0 0 0,0 0 0,0 1 1,0-1-1,0 0 0,0 0 0,0 1 0,1-1 0,-1 0 1,0 0-1,1 0 0,-1 0 0,1 1 0,-1-1 0,1 0 0,0 0 1,0 0-1,1 1 0,3 3 96,-1-1 0,2 0 0,-1 0 0,0-1 0,8 4 0,12 10 103,20 14-6261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6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42 5881,'0'0'9334,"11"-20"-7640,-8 17-1649,1 1 1,-1 0-1,0 0 1,1 0-1,0 0 1,-1 0-1,1 1 1,0 0-1,0-1 1,0 1-1,0 1 1,0-1-1,0 1 1,0-1-1,0 1 1,0 0-1,0 0 1,0 1-1,5 1 0,-8 1-44,0 0 0,1 1 0,-2 0-1,1-1 1,0 1 0,-1 0-1,1-1 1,-1 1 0,0 0 0,-1-1-1,1 1 1,0 0 0,-1-1-1,-2 7 1,-1-3 5,-1 0 1,-1 0-1,1 0 0,-1 0 0,0-1 1,-1 0-1,0-1 0,0 1 1,-13 7-1,45-6 1804,81-6-1094,-105-1-1268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9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3081,'0'0'15570,"0"4"-15137,0 7-238,-1-3-143,1 0 0,0-1-1,0 1 1,0 0-1,1 0 1,1 0-1,-1 0 1,1-1-1,1 1 1,-1-1-1,1 1 1,0-1-1,1 0 1,6 10-1,-8-15-44,0 0 0,0 1 0,-1-1 0,1 0 0,-1 1 0,0-1 0,0 1 1,0-1-1,0 1 0,0-1 0,0 1 0,-1 0 0,1 0 0,-1-1 0,0 1 0,0 0 0,0 0 0,0-1 0,-1 4 0,-1 0 1,-1 0 1,0 0-1,0 0 1,0-1-1,-1 1 1,-8 9-1,7-8-34,-23 33-2133,20-29-619,2-2-3725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49.8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0 6185,'0'0'10972,"11"14"-8870,-1 9-1896,-1 1 0,0 0 0,-2 0 0,-1 1 0,-1 0 0,2 36 1,-3-2-184,-7 98 0,1-140-16,-1 1 0,0-1 0,-1-1 0,-1 1 0,-1 0-1,-10 22 1,-57 92-19,38-73-93,27-47-118,-2 4 2,8-5-4969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1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0 11442,'0'0'8176,"-24"11"-7430,-73 42-56,94-52-654,1 1 0,-1 0 0,1 0-1,-1 0 1,1 0 0,0 0 0,0 1 0,0-1 0,0 1 0,0-1 0,1 1 0,-1 0-1,1-1 1,0 1 0,-1 0 0,1 0 0,0 0 0,1 0 0,-1 0 0,1 1 0,-1-1-1,1 0 1,0 0 0,0 0 0,1 4 0,-1 5 96,-1-2-26,1 1 0,0-1 0,1 1 0,0-1-1,1 1 1,4 17 0,-4-23-95,0-1 1,0 0-1,1 1 1,-1-1-1,1 0 1,0-1-1,0 1 0,0 0 1,1-1-1,-1 0 1,1 1-1,0-1 1,0-1-1,0 1 0,0-1 1,9 5-1,-3-3-10,0-1 0,0 1 0,0-2 0,1 1 0,0-1 0,-1-1 0,21 1 0,-24-2-122,0-1 0,0 1 1,0-1-1,0 0 0,0-1 1,-1 0-1,1 0 0,0 0 1,-1-1-1,1 0 1,-1 0-1,0 0 0,6-5 1,39-42-3488,-19 13-2268,0-7-5237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9.1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5529,'0'0'9712,"-1"0"-9494,-1 0 1,1 1 0,-1-1-1,0 0 1,1 0 0,-1 1 0,1-1-1,-1 1 1,1-1 0,-1 1-1,1 0 1,0 0 0,-1-1 0,1 1-1,-2 2 1,-1 10 22,2 0 0,-1 0 0,2 0 0,-1 0 0,2 1 0,1 20 0,0-5-12,-1 86 440,0 32-234,0-49-3327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9.5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0 8330,'0'0'5316,"-3"5"-4647,-130 172 2828,128-164-3778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39.9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6665,'-20'26'5594,"25"-26"-3762,5 0-40,0 7-63,5 6-857,11 5-408,-6 0-320,1-3-144,-1 3-240,0-3-1600,-9-2-2697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3:57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 8490,'0'0'9842,"0"-3"-9402,0 16-304,5 2-88,-5 1 24,0 1-72,0 4-512,0-1-984,-10-5-1201,0-4-3008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0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33 274 96,'0'0'7622,"-1"-4"-6073,1 3-1121,-3-14 472,2 2 8755,2-6-10013,1 12 238,1 0 0,-1 1 0,2-1 0,-1 0 0,1 1 0,5-6-1,-4 5-266,-1-1-1,1 1 0,-1-1 1,5-13-1,-5 5 19,0-1 0,-1 1 0,-1-1-1,1-29 1,-4 46 415,1-1 0,-1 0 0,0 1-1,1-1 1,-1 1 0,0-1 0,0 1 0,0-1-1,1 1 1,-1 0 0,0-1 0,0 1 0,0 0-1,0 0 1,0-1 0,0 1 0,0 0 0,0 0-1,0 0 1,1 0 0,-1 0 0,0 0 0,0 1-1,-2-1 1,1 0-16,0 0 0,0 0 0,0 1 0,0-1 0,0 0 0,0 1 0,0 0 0,0-1 0,0 1 0,0 0 0,-3 2 0,-2 9 254,1 1 1,0 0-1,1 0 1,1 0-1,0 1 1,1-1 0,-4 29-1,2 23 212,4 101-1,2-77-410,2-85-338,4-9-32,3-7-80,-2-8-413,1 0 0,1 0 0,0 1 0,2 0 0,0 1 0,1 0 0,24-25 0,-54 81 5210,-5 6-3468,18-36-805,1 1 1,1 0-1,-1 0 0,1 0 0,1 1 0,0-1 1,0 0-1,1 1 0,0-1 0,3 18 0,-3-25-147,1-1-1,0 1 0,0-1 1,0 1-1,0-1 0,0 1 1,0-1-1,1 1 1,-1-1-1,0 0 0,1 0 1,-1 0-1,1 0 0,-1 0 1,1 0-1,0 0 1,-1 0-1,1-1 0,0 1 1,-1-1-1,1 1 0,0-1 1,0 0-1,0 1 0,-1-1 1,1 0-1,2 0 1,2 0-217,-1 0 1,0 0 0,1 0 0,-1-1 0,1 1 0,-1-1 0,10-3-1,5-11-2933,-4-4-1991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1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8858,'0'0'7356,"-1"2"-7295,-6 13 60,-2-2 0,0 1-1,0-1 1,-13 13-1,21-24-110,-2 0 11,1 1-1,0-1 1,0 0 0,0 1-1,1-1 1,-1 1-1,1 0 1,-1-1 0,1 1-1,0 0 1,0 0 0,0 0-1,0 0 1,0 0 0,1 0-1,0 0 1,-1 0 0,1 0-1,1 6 1,-1-6 93,1 0 1,0 0-1,-1 0 1,1 0-1,1 0 0,-1 0 1,0 0-1,1-1 1,-1 1-1,1 0 0,0-1 1,0 1-1,0-1 1,0 0-1,4 3 0,45 37 430,-27-24-669,-15-13-859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2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4457,'0'0'11484,"7"0"-11024,67-5 740,-74 5-1200,1 0-1,0 0 1,-1 1-1,1-1 1,-1 0-1,1 0 1,-1 1-1,1-1 1,-1 0-1,1 1 1,-1-1-1,1 1 1,-1-1-1,1 1 1,-1-1-1,0 1 1,1-1-1,-1 1 1,0-1-1,1 1 1,-1-1-1,0 1 1,0-1-1,1 1 1,-1 0-1,0-1 1,0 1-1,0-1 1,0 1 0,0 0-1,0-1 1,0 1-1,0 26 33,0-20 7,-1-4-34,1 0 0,-1 1 0,1-1 0,-1 0 0,0 0 0,-1 0 0,1 0 0,0 0 0,-1 0 0,0 0 0,1 0 0,-1 0 0,0-1 0,-1 1 0,1-1 0,0 0 0,-1 1 0,1-1 0,-6 3 0,-21 24-79,69-26-468,-34-3 545,-2 0 19,0 0 1,0 0-1,0 0 0,0 0 1,0 1-1,0 0 1,0-1-1,4 3 0,-7-2-14,0 0 0,0 0-1,1 0 1,-1 0 0,0 0-1,0 0 1,0 0 0,0 0-1,-1 1 1,1-1 0,0 0-1,0 1 1,-1-1 0,1 1-1,-1-1 1,1 1 0,-1-1-1,0 1 1,1-1-1,-1 1 1,0-1 0,0 1-1,0-1 1,-1 4 0,2-3 10,-1 1 1,0-1-1,-1 1 1,1-1-1,0 0 0,-1 1 1,1-1-1,-1 1 1,0-1-1,0 0 1,0 0-1,0 1 1,0-1-1,0 0 0,-1 0 1,1 0-1,-1 0 1,1 0-1,-1-1 1,0 1-1,0 0 1,0-1-1,0 1 1,0-1-1,0 0 0,0 0 1,0 0-1,-1 0 1,1 0-1,0 0 1,-1 0-1,1-1 1,0 1-1,-1-1 0,-4 0 1,-24 3 599,24-3-3684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2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5705,'0'0'8867,"5"1"-7992,6 3-608,-1 0 0,0 0 0,0 2 0,-1-1 0,1 1 0,-1 0 0,0 1 0,10 10 0,12 7-259,-31-23 73,1 0-1,0 0 0,-1-1 0,1 1 0,-1 0 0,1 0 0,-1 0 0,1 0 0,-1 0 0,1 0 0,-1 0 0,0 0 0,0 0 0,1 0 0,-1 0 1,0 0-1,0 0 0,0 0 0,0 0 0,0 0 0,0 0 0,-1 0 0,1 0 0,0-1 0,0 1 0,-1 0 0,1 0 0,0 0 0,-1 0 0,0 1 1,-20 31-326,17-27 432,-30 36-597,9-17-2990,9-13-3623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3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9218,'0'0'7626,"20"0"-7546,-15 8-16,-5 5 24,0 5-88,0-1-136,0 6-737,-10-2-839,0-6-2369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3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77 9026,'0'0'9509,"0"14"-8761,-1 2-559,1-1 0,1 1 1,0 0-1,1 0 0,1 0 0,1-1 1,0 1-1,1-1 0,0 0 0,11 20 1,-15-34-190,-1 0 1,1 0 0,0 0 0,-1 0-1,1 0 1,0 0 0,0-1-1,0 1 1,0 0 0,-1 0 0,1-1-1,0 1 1,0-1 0,0 1 0,0-1-1,0 1 1,0-1 0,1 0 0,-1 1-1,0-1 1,0 0 0,0 0-1,0 0 1,0 0 0,0 0 0,0 0-1,1 0 1,-1 0 0,0 0 0,0-1-1,0 1 1,0 0 0,0-1 0,0 1-1,0-1 1,0 1 0,2-2 0,1 0-7,-1-1 0,1 1 1,0-1-1,-1 0 0,0 0 1,0 0-1,6-7 0,2-7-49,0-1-1,-1-1 0,-1 0 1,0 0-1,-2 0 0,0-1 0,-1 0 1,-1-1-1,-1 1 0,-1-1 1,1-27-1,-4 47-684,-20 1-8805,10 0 2256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2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1 10018,'0'0'11000,"-16"17"-10465,-49 56-171,62-69-332,0 0 0,1 0 1,0 0-1,-1 1 0,1-1 1,0 0-1,1 1 0,-1 0 1,1-1-1,0 1 0,0 0 1,1-1-1,-1 1 0,1 0 1,0 0-1,0 0 0,2 8 1,0 10 90,-2-17-101,0-1 0,1 1 0,0 0 0,1 0 1,-1-1-1,1 1 0,0-1 0,0 0 0,1 1 0,0-1 0,0 0 0,5 7 0,-5-9-88,-1 0 0,1 0-1,0 0 1,0 0 0,0 0 0,0-1 0,0 1-1,1-1 1,-1 0 0,1 0 0,-1 0 0,1 0-1,0-1 1,0 0 0,0 1 0,0-1 0,0-1-1,8 2 1,-12-3 23,1 1 0,-1 0 0,1-1 0,-1 1-1,1 0 1,-1-1 0,1 1 0,-1-1 0,1 1-1,-1 0 1,0-1 0,1 1 0,-1-1 0,0 0-1,1 1 1,-1-1 0,0 1 0,0-1 0,1 1-1,-1-1 1,0 0 0,0 1 0,0-1 0,0 0-1,0 1 1,0-1 0,0 1 0,0-2 0,0-24-637,0 20 410,-1-16-81,-1 0-1,0 1 1,-2-1-1,-1 1 0,-7-22 1,11 41 372,0-1 1,1 1-1,-1 0 1,1-1-1,-1 1 1,1 0 0,0-1-1,0 1 1,0-1-1,0-2 1,1 5 2,-1-1 0,0 0 1,1 1-1,-1-1 0,0 0 1,1 1-1,-1-1 0,1 1 1,-1-1-1,1 0 0,-1 1 1,1 0-1,0-1 0,-1 1 0,1-1 1,-1 1-1,1 0 0,0-1 1,-1 1-1,1 0 0,0-1 1,0 1-1,-1 0 0,1 0 1,0 0-1,0 0 0,-1 0 1,1 0-1,0 0 0,1 0 1,3 0 49,1 0 1,-1 0-1,1 1 1,-1-1-1,1 1 1,-1 0-1,1 1 1,-1-1-1,0 1 1,0 0-1,7 5 1,-8-5-53,-1 1-1,1 0 1,-1 0 0,0 1-1,0-1 1,-1 1 0,1-1 0,-1 1-1,0 0 1,0 0 0,0 0-1,0 0 1,-1 0 0,1 1 0,0 4-1,2 11 75,-2 1-1,0-1 1,-1 35-1,-1-44-54,0-9-18,1-6-124,-1 1 1,1-1 0,-1 1 0,1-1 0,-1 1 0,0-1 0,-1 1 0,0-6 0,0-4-206,1 3 91,3-53-1802,-3 59 1918,1 0 0,-1 0-1,1 0 1,1 0-1,-1 0 1,0 0 0,1 0-1,0 0 1,0 0-1,0 1 1,0-1 0,4-3-1,-5 6 139,0 0-1,0 0 1,1 0 0,-1 0-1,0 0 1,0 0-1,1 1 1,-1-1-1,0 0 1,1 1-1,-1-1 1,1 1 0,-1 0-1,0-1 1,1 1-1,-1 0 1,1 0-1,-1 0 1,1 0 0,-1 0-1,1 0 1,-1 0-1,1 1 1,-1-1-1,1 1 1,-1-1-1,0 1 1,1-1 0,1 2-1,-1-1 88,1 1 0,0 0 0,-1 0 0,0 0 0,1 0 0,-1 0 0,0 0 0,0 1-1,0-1 1,0 1 0,-1-1 0,3 6 0,7 31 635,-10-32-680,0-1-1,1 1 0,0 0 1,0 0-1,5 9 0,-7-16-95,1 1 0,-1 0 1,1-1-1,-1 1 0,1-1 0,0 1 0,-1-1 0,1 1 1,0-1-1,-1 0 0,1 1 0,0-1 0,0 0 0,-1 1 1,1-1-1,0 0 0,0 0 0,-1 0 0,1 0 0,0 0 0,0 0 1,0 0-1,-1 0 0,1 0 0,0 0 0,0 0 0,-1 0 1,1-1-1,0 1 0,0 0 0,-1 0 0,1-1 0,0 1 1,0-1-1,-1 1 0,1-1 0,-1 1 0,1-1 0,0 1 0,0-2 1,24-23-1252,-3-7 143,-15 21 719,0 1 1,1-1-1,14-13 0,-8 16 1113,-6 15 598,-3 25 971,-4-18-2361,-1-11 21,2 8 144,0 0 1,1-1-1,5 15 1,-8-23-240,1-1 0,0 1 1,0-1-1,-1 1 1,1-1-1,0 1 1,0-1-1,1 0 0,-1 1 1,0-1-1,0 0 1,1 0-1,1 1 0,-3-1-71,1-1-1,0 0 1,0 0-1,0 0 1,0 1-1,0-1 1,0 0-1,0 0 1,-1 0-1,1 0 1,0 0-1,0-1 1,0 1-1,0 0 1,0 0-1,0-1 1,-1 1-1,1 0 1,0-1-1,0 1 1,0-1-1,-1 1 1,1-1-1,0 1 1,0-1-1,0-1 1,10-12-5008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4.4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9482,'0'0'6922,"-3"8"-6466,-31 50 333,-13 25-457,46-82-318,1-1-1,0 1 0,0-1 1,-1 1-1,1-1 0,0 1 1,0-1-1,0 1 0,0-1 0,-1 1 1,1-1-1,0 1 0,0-1 1,0 1-1,0-1 0,0 1 1,0-1-1,1 1 0,-1-1 1,0 1-1,0-1 0,0 1 1,0-1-1,1 1 0,-1-1 1,0 1-1,0-1 0,1 1 1,-1-1-1,0 0 0,1 1 1,-1-1-1,0 0 0,1 1 1,-1-1-1,1 0 0,-1 1 1,1-1-1,-1 0 0,1 0 1,-1 1-1,1-1 0,-1 0 1,1 0-1,0 0 0,33 2 599,-12-1-323,-17 1-188,0-1 1,-1 0 0,1 1-1,-1 0 1,1 0-1,-1 0 1,6 5-1,4 9-1833,-9 7-6973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5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8754,'0'0'6932,"8"-2"-6357,2-1-264,1 1-1,1 0 1,16-1 0,-27 3-309,-1 0-1,1 1 1,-1-1 0,1 0 0,-1 1 0,1-1 0,-1 1-1,0-1 1,1 0 0,-1 1 0,0-1 0,1 1 0,-1-1 0,0 1-1,1-1 1,-1 1 0,0-1 0,0 1 0,0 0 0,0-1-1,0 1 1,0-1 0,0 1 0,1-1 0,-2 1 0,1 0-1,0 0 1,0 20 23,0-18-27,0 3-107,-1 0 0,0 0-1,0-1 1,-1 1 0,0-1-1,0 1 1,0-1 0,0 1-1,-1-1 1,0 0 0,0 0-1,-1-1 1,1 1-1,-1-1 1,0 1 0,0-1-1,-6 4 1,6-5 60,3-3 59,32-3-330,-30 3 324,5-2 286,1 0-1,-1 1 0,1 0 1,0 0-1,0 0 1,-1 1-1,1 0 0,10 1 1,-16 0-281,0 0 0,0 1 0,0-1 0,0 0 0,0 0 0,0 0 0,0 1 0,-1-1 0,1 0 0,0 1 0,-1-1 0,1 0 0,-1 1 0,0-1 0,1 1 0,-1-1 0,0 1 0,0-1 0,0 1 0,0-1 0,-1 3 0,-1 35 112,2-37-111,-1 1 1,1 0 0,-1-1 0,0 1 0,0-1 0,0 0 0,0 1 0,-1-1 0,1 0-1,0 0 1,-1 1 0,0-1 0,0-1 0,1 1 0,-1 0 0,0 0 0,0-1 0,-1 1 0,1-1-1,0 1 1,0-1 0,-1 0 0,1 0 0,-1 0 0,-2 0 0,-25 4-2762,21-7-2110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05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10218,'0'0'6512,"4"0"-6177,0 2-254,0-1 1,0 1-1,-1 0 0,1-1 0,-1 2 1,1-1-1,-1 0 0,0 1 1,0-1-1,3 4 0,36 40 1353,2 1-551,-42-45-856,-1-1-1,0 1 0,1 0 1,-1 0-1,0 0 1,0 0-1,0 0 0,-1 0 1,1 0-1,-1 0 1,1 1-1,-1-1 0,1 0 1,-1 0-1,0 0 0,0 1 1,0-1-1,0 0 1,-1 0-1,1 0 0,-1 1 1,1-1-1,-1 0 1,0 0-1,-1 3 0,-4 9 272,0 1 1,-12 19-1,12-24-246,-1 2-340,-1 0 0,-17 22 0,-7-2-5650,7-12-7009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20:10.7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4601,'0'0'11226,"25"14"-9160,-7-7-1635,-1 2 0,19 12 0,10 5-354,-15-10-44,0 2 0,-1 0 1,-1 2-1,0 1 0,35 36 1,-46-40-1,1-2 1,0 0 0,41 24-1,72 28 29,-75-40-35,96 46 130,123 66-100,-221-110-16,1-2-1,64 21 0,-75-32 104,-1 1-1,0 3 1,-1 1 0,73 51-1,-72-43-10,1-1 1,2-2-1,83 33 1,-43-21 22,0 1-94,-17-8-53,-1 2-1,-2 3 1,72 52 0,-100-63 6,0-1-1,2-2 1,0-2-1,81 27 1,-103-39-11,16 7 1,0 2 0,59 40-1,-53-31 45,50 24-1,16-5-31,-58-26-14,-1 2 0,59 36 1,110 68 37,-105-62-32,-70-38 35,1-2 1,61 23 0,-86-38-45,-1 1 1,1 0 0,-2 1-1,22 16 1,-17-11 10,34 19 0,-30-22 29,-24-12 28,-8 0-1352,-12-2-1222,-6-9-3655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20:13.2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3569,'5'4'17668,"-5"-4"-17476,1 15-113,0 0 1,2 0-1,4 18 0,-3-18-582,-1 0-1,0 0 0,0 20 0,-3-22-6671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7:20:14.0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5433,'6'0'13894,"20"0"-13194,56 2 588,-33 0-1902,0-3 0,63-7 0,-84 3-5272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26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3392 103 4121,'0'0'5536,"-20"-23"-654,11 16-4478,1 1 1,-1 0-1,1 0 0,-2 1 1,1 0-1,-1 1 0,1 0 1,-1 0-1,-17-3 0,-6 0-48,-58-6-1,-143 8 628,166 5-840,46 2-122,-1 2-1,1 0 1,0 1 0,1 1 0,0 1-1,-22 10 1,0-1 13,-24 8-6,-298 120 165,115-5 273,192-104-402,-18 14 48,-118 103 1,35-4-27,48-42-13,-337 377 122,374-396-184,-19 13-2,-38 47 2,-134 189-13,189-240 10,-26 30-24,62-85 39,26-27-22,-1 0-1,2 1 0,0 0 0,1 2 1,-13 22-1,22-35-13,3-3-19,0 0 0,0 0 0,-1 0 0,1 0 0,0-1-1,-1 1 1,1 0 0,0 0 0,-1-1 0,1 1 0,-1 0 0,1-1 0,-1 1-1,0 0 1,1-1 0,-1 1 0,0-1 0,1 1 0,-1-1 0,0 1-1,0-1 1,1 0 0,-1 1 0,0-1 0,-1 1 0,1-17-7715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27.1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7866,'0'0'7027,"0"22"-4994,2 37-429,-1-26-1318,-4 56-1,3-88-250,0 0-1,0-1 0,0 1 1,1 0-1,-1-1 0,0 1 1,0 0-1,1-1 0,-1 1 1,0-1-1,1 1 1,-1 0-1,1-1 0,-1 1 1,1-1-1,-1 1 0,1-1 1,-1 0-1,1 1 0,0-1 1,-1 1-1,1-1 0,-1 0 1,1 1-1,0-1 0,-1 0 1,1 0-1,0 0 0,-1 0 1,1 1-1,0-1 0,0 0 1,-1 0-1,1 0 0,1-1 1,39 2-31,-20-2-11,35 8-3344,-35-4-2839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1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4489,'0'0'12279,"24"0"-11463,214 7 1239,-233-6-2004,0-1-1,0 1 1,0 0 0,-1 0-1,1 1 1,0-1 0,-1 1 0,1 0-1,-1 0 1,0 1 0,6 4-1,13 6 117,10 2-198,-38-15-2148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2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47 10906,'0'0'8042,"-8"-7"-7722,-24-22 10,30 28-319,1 0 1,0 0-1,-1 0 1,1 0-1,-1 0 1,1 0-1,-1 1 1,0-1-1,1 0 1,-1 1-1,0 0 1,1-1-1,-1 1 1,0 0-1,0 0 1,1 0 0,-1 0-1,0 0 1,1 0-1,-1 0 1,0 1-1,0-1 1,1 1-1,-1-1 1,1 1-1,-1 0 1,0-1-1,1 1 1,-1 0-1,1 0 1,0 0-1,-3 2 1,-1 3 17,0-1 0,1 0 0,-1 1 0,1 0 0,-5 11 0,7-13 7,-6 11 35,2 0-1,0 0 1,1 1-1,0-1 1,1 1-1,1 1 0,1-1 1,0 0-1,1 1 1,2 29-1,-1-45-69,0 1 0,1 0 0,-1 0 0,1 0 1,-1 0-1,1-1 0,0 1 0,-1 0 0,1 0 0,0-1 0,0 1 0,0-1 0,0 1 0,1-1 0,-1 1 1,0-1-1,1 0 0,-1 1 0,1-1 0,-1 0 0,1 0 0,-1 0 0,1 0 0,0 0 0,0-1 0,-1 1 0,4 0 1,-3 0-67,1-1 1,0 1-1,-1-1 0,1 0 1,0 0-1,-1 0 1,1 0-1,0 0 1,-1 0-1,1-1 1,0 1-1,-1-1 1,1 0-1,-1 0 1,1 0-1,-1 0 0,1 0 1,-1-1-1,4-2 1,-1-1-286,0 0 0,0 0 0,-1-1 0,0 1 0,0-1 0,0 0 0,-1 0 0,0 0 0,0-1 0,0 1 0,-1-1 0,0 1 0,-1-1 0,2-8 0,3-44-642,-5 1 3664,-1 47 203,-2 22-2232,-2 25-106,2 1 1,4 37-1,-1-11-166,-1-61-433,0 7-165,0 0 0,0 0 1,1 0-1,0 0 1,0 0-1,1 0 0,4 10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3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4705,'0'0'13787,"0"22"-12604,1 143 192,17 30 15,-1 5-4895,-17-284-2713,-3 33 1623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2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1 11466,'0'0'4916,"-12"6"-4517,-46 26 360,-82 62 1,137-92-742,1-1 0,-1 1 0,1 0 0,0 1 0,0-1 0,0 0 0,0 1 0,0-1 0,1 1 0,-1 0 0,1-1 0,-2 4 0,3-4 6,0-1-1,-1 1 1,1-1-1,0 1 1,0-1-1,1 1 0,-1-1 1,0 1-1,0-1 1,1 0-1,-1 1 0,1-1 1,-1 1-1,1-1 1,0 0-1,-1 1 1,1-1-1,0 0 0,0 0 1,0 0-1,0 0 1,0 0-1,0 0 0,0 0 1,0 0-1,3 1 1,17 18 369,0 0 0,-1 1 0,-1 1 1,21 32-1,2 2-376,-40-53 227,0-21-13484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3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4625,'0'0'9225,"35"-2"-8441,-33 2-780,-1 0 1,1 0-1,-1 0 1,0 1-1,1-1 1,-1 0-1,0 1 1,1-1-1,-1 1 1,0 0-1,0-1 1,0 1-1,1 0 1,-1 0-1,0 0 1,0 0-1,0-1 1,0 1-1,0 1 1,-1-1-1,1 0 1,0 0 0,0 0-1,-1 0 1,1 1-1,-1-1 1,1 0-1,-1 0 1,1 1-1,-1-1 1,1 2-1,-1-1 3,0 0-1,0 0 1,1 0-1,-1 0 1,0 0 0,-1 0-1,1 0 1,0 0-1,0 0 1,-1 0 0,1 0-1,-1 0 1,0-1-1,0 1 1,0 0 0,1 0-1,-1-1 1,-1 1-1,1 0 1,0-1 0,-3 3-1,-11 7 35,-2 3 18,20-10 36,13-2 88,-3-2-93,-5-1-76,-1 1 0,0 0 0,0 1 1,0 0-1,1 0 0,7 2 0,-14-2-10,1 0 0,0-1 0,-1 1 0,1 0 0,0 0 0,-1 0 0,1 1-1,-1-1 1,0 0 0,1 0 0,-1 1 0,0-1 0,0 1 0,0-1 0,0 1 0,0 0 0,0-1-1,0 1 1,-1 0 0,1-1 0,0 1 0,-1 0 0,0 0 0,1 0 0,-1 0 0,0 0 0,0-1-1,0 5 1,0-4 42,0 1 0,-1 0 1,1 0-1,-1 0 0,1-1 0,-1 1 0,0 0 0,0-1 0,0 1 0,-1-1 0,1 1 0,0-1 0,-1 1 0,0-1 0,1 0 1,-1 0-1,0 0 0,0 0 0,0 0 0,0 0 0,-1-1 0,1 1 0,0-1 0,-1 1 0,1-1 0,-1 0 0,-2 1 0,-1 0 117,0 0 0,0-1 0,-1 0 0,1 0 0,0 0 0,-1 0 0,1-1 0,0 0-1,-1-1 1,1 0 0,-10-2 0,10 1-439,6 2 131,0-1 1,0 1-1,0 0 0,0 0 0,0-1 1,0 1-1,0 0 0,0 0 0,0 0 1,0-1-1,0 1 0,0 0 0,0 0 1,0-1-1,0 1 0,0 0 0,0 0 1,0 0-1,0-1 0,0 1 0,1 0 1,-1 0-1,0 0 0,0-1 0,0 1 1,0 0-1,1 0-289,-1-1 289,0 1 0,0 0 0,1 0 1,-1 0-1,0 0 0,0 0 0,0 0 1,1 0-1,-1 0 0,0 0 0,0 0 0,0 0 1,1 0-1,-1-1 0,0 1 0,0 1 1,1-1-1,-1 0 0,0 0 0,10-3-5420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4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3225,'0'0'13708,"31"41"-11598,81 78-1708,-111-118-344,-1-1-1,0 1 0,0-1 0,0 1 0,0-1 0,0 1 0,0 0 1,0-1-1,0 1 0,0-1 0,0 1 0,0-1 0,0 1 0,0-1 1,0 1-1,-1 0 0,1-1 0,0 1 0,0-1 0,-1 1 0,1-1 1,0 0-1,-1 1 0,1-1 0,0 1 0,-1-1 0,1 0 0,-1 1 0,1-1 1,-1 1-1,-21 19-268,10-10 255,-35 41-2363,26-30-2153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5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4097,'0'0'14938,"0"23"-14246,8 184-272,-8-231-7432,0 6-2050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7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3664 1420 8650,'0'0'9179,"-3"-23"-6992,3-4-2080,-2 0 0,-1 0 0,-1 1 0,-1-1 0,-1 1 0,-2 0 0,0 1 0,-2 0 0,-1 0 1,0 1-1,-24-34 0,-9-9 224,-80-92 0,-68-49 376,156 169-662,-2 2 0,-2 1 1,-1 2-1,-1 1 0,-80-45 0,5 21-26,-2 5 0,-2 6 0,-129-32 0,69 35 19,-278-32 0,286 64-45,-175 11 0,285 1 6,-465 42 45,513-41-49,-20 1-5,1 3-1,-50 13 1,-6-1 33,-40 3-175,-2 20 119,178-40-11108,-29-5 3551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0:37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238 0 2777,'0'0'17905,"-16"2"-17465,-6 9-398,1 1-1,0 0 1,1 2 0,0 0 0,1 1-1,1 2 1,0-1 0,1 2 0,-25 34-1,41-51-19,1-1 0,0 1-1,-1-1 1,1 0 0,0 1 0,0-1-1,0 1 1,-1-1 0,1 1 0,0-1-1,0 1 1,0-1 0,0 0-1,0 1 1,0-1 0,0 1 0,0-1-1,0 1 1,0-1 0,0 1 0,0-1-1,0 1 1,1-1 0,-1 1 0,0-1-1,0 0 1,0 1 0,1-1-1,-1 1 1,0-1 0,1 0 0,-1 1-1,0-1 1,1 1 0,-1-1 0,18 10-140,-11-7 176,12 8-143,2-1 0,24 8 0,13 0-3482,-36-14-2558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17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1693 720,'0'0'17206,"1"-26"-17032,5 5-173,1-1 0,2 2 0,13-27 0,1-1-18,75-204 60,39-81 746,-85 225-375,67-204 1,-98 255-409,2 2 0,39-67 0,-3 5 0,2-31-38,-60 148 50,-1 0-1,0 0 1,0-1-1,0 1 1,0 0-1,0 0 1,0 0-1,0 0 1,0 0 0,0 0-1,0-1 1,0 1-1,0 0 1,0 0-1,0 0 1,0 0-1,0 0 1,0 0-1,0-1 1,0 1-1,0 0 1,0 0 0,0 0-1,0 0 1,0 0-1,0 0 1,0-1-1,0 1 1,0 0-1,-1 0 1,1 0-1,0 0 1,0 0-1,0 0 1,0 0-1,0 0 1,0 0 0,0-1-1,0 1 1,0 0-1,-1 0 1,1 0-1,0 0 1,0 0-1,0 0 1,0 0-1,0 0 1,0 0-1,-1 0 1,-10 1 162,-12 7-202,0 8 81,0 2 0,-24 26 1,-6 5-69,49-46-636,15-14-9282,6-5 251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17.7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5193,'0'0'10098,"21"43"-8913,-14-30-153,3-3-440,3 3-248,0-3-152,2 0-192,8 5-24,-5-2-2040,-5-3-3850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24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4097,'0'5'13579,"0"25"-13350,0 698 3125,1-703-3300,8 45 0,-9-68-48,2 3-42,-1-4-183,-1-8-783,-4-58-6641,-5 28-1701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25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 5353,'0'0'4688,"3"-3"-3723,2 0-583,-1 1-1,0 0 0,1 0 0,-1 0 1,1 0-1,-1 1 0,1 0 0,0 0 0,0 0 1,-1 0-1,1 1 0,0 0 0,0 0 1,7 1-1,262 9 2626,-164-10-2611,204-26-1,-246 15-367,130-3 0,52 14-121,-232 1 56,-1 1 1,31 6-1,-32-4 31,2-1 0,30 2 0,28-5 11,-1-3-1,82-14 1,-133 13-18,1 1 0,32-1-1,-56 4-2,-1 0 8,2 0 3,-2 0 56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3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6969,'0'0'9617,"20"5"-8373,-5-2-1016,1 2 0,0-1 0,15 9-1,-29-12-185,0 1-1,0 0 0,0 0 0,0 0 0,-1 0 1,1 0-1,-1 1 0,1-1 0,-1 0 1,0 1-1,0-1 0,0 1 0,0-1 0,0 1 1,-1-1-1,1 1 0,-1 0 0,0-1 0,1 1 1,-1 0-1,0-1 0,-1 1 0,1 0 1,0-1-1,-2 6 0,0 5 149,1-1-113,-1-1 1,-1 0-1,0 1 1,0-1-1,-1-1 1,-1 1-1,0 0 0,0-1 1,-1 0-1,0 0 1,-1-1-1,0 0 1,0 0-1,-15 14 1,5-11-306,11-17-574,3-11-618,4-5-604,0 1 0,1 0 0,7-29 1,9-6-6901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29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 5169,'0'0'8011,"34"-3"-5294,5 3-1809,167-7 866,-184 5-1569,0 2 0,0 0 0,0 1 0,31 7 0,-35-6-46,58-1-39,-75-1-125,0 2 2,0-2-4,37 8-242,-8-8 181,-29 21 173,-5 43 124,-16 98 1,-2 14 339,16 160 451,7-232-639,-1-104-365,-19-9-5371,7-5-4382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31.3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95 3369,'0'0'11191,"0"0"-11101,0 0 0,0 0 0,0 0-1,-1 0 1,1 0 0,0 0 0,0-1-1,0 1 1,0 0 0,0 0 0,-1 0-1,1 0 1,0 0 0,0 0 0,0 0-1,0 0 1,0-1 0,0 1 0,0 0-1,-1 0 1,1 0 0,0 0 0,0 0-1,0-1 1,0 1 0,0 0-1,0 0 1,0 0 0,0 0 0,0 0-1,0-1 1,0 1 0,0 0 0,0 0-1,0 0 1,0 0 0,0-1 0,0 1-1,0 0 1,0 0 0,212-9 1700,4 0-1806,158-8 54,-273 5-16,102 3 0,262 6 54,-265-2-60,-43-8 32,-70 6-40,-6 2-57,-81 5-218,-8 0-5435,-2 0-2395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39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2 4817,'-3'0'14974,"3"0"-14990,0 1 1,0-1-1,1 1 1,-1-1 0,0 1-1,0 0 1,0-1-1,0 1 1,0-1-1,1 1 1,-1-1-1,0 1 1,0-1-1,1 1 1,-1-1-1,0 0 1,1 1-1,-1-1 1,0 1-1,1-1 1,-1 0 0,1 1-1,-1-1 1,1 0-1,-1 1 1,1-1-1,-1 0 1,1 0-1,-1 0 1,1 1-1,-1-1 1,1 0-1,-1 0 1,1 0-1,-1 0 1,1 0-1,-1 0 1,1 0 0,0 0-1,0 0-115,-1-15 695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45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1 317 9338,'0'0'6631,"8"-6"-6546,17-13-91,0 0-1,-2-1 0,22-24 1,-38 36-158,-1 1 1,0-1-1,0 0 1,-1 0-1,0-1 1,-1 0-1,0 0 1,0 0-1,-1 0 1,0 0-1,0-1 0,-1 1 1,0-1-1,0-17 1,-2 22 89,1 2 72,-1-1 0,0 0 0,0 1 1,-1-1-1,1 0 0,-1 0 0,0 1 0,0-1 0,-1-3 0,1 5 51,0 1 0,-1 0 0,1 0 1,0 0-1,-1 0 0,1 0 0,-1 0 0,1 0 0,-1 0 0,1 0 1,-1 1-1,1-1 0,-1 1 0,0-1 0,1 1 0,-1 0 1,0-1-1,1 1 0,-1 0 0,0 0 0,0 0 0,-2 1 0,1-1 78,0 0-1,0 0 1,-1 1-1,1-1 0,0 1 1,0 0-1,0 0 1,0 0-1,0 0 0,1 1 1,-1-1-1,0 1 1,1 0-1,-1-1 0,1 1 1,-1 0-1,1 0 1,0 1-1,0-1 0,0 0 1,0 1-1,0 0 1,0-1-1,1 1 0,-1 0 1,1 0-1,0 0 1,0-1-1,0 1 0,0 1 1,0 2-1,-2 13 117,0-1 0,1 1 0,2 0 0,0 22 0,1-15-127,-1-10-45,0 0 0,1 0 0,1 0 0,0 0 0,1 0 0,1 0 0,12 29 0,-16-44-126,0-1-1,1 1 1,-1 0-1,0-1 0,1 1 1,-1-1-1,1 1 1,-1 0-1,1-1 0,0 1 1,-1-1-1,1 0 0,-1 1 1,1-1-1,0 1 1,-1-1-1,1 0 0,0 0 1,0 1-1,-1-1 1,1 0-1,0 0 0,0 0 1,-1 0-1,1 0 1,0 0-1,0 0 0,-1 0 1,1 0-1,0 0 1,0 0-1,-1 0 0,1-1 1,0 1-1,0 0 1,-1 0-1,1-1 0,0 1 1,-1-1-1,1 1 0,-1-1 1,2 0-1,33-27-1711,-24 18 802,7-4-188,-10 8 996,0 1 0,-1-1 0,0 0 0,-1 0-1,1-1 1,-1 0 0,7-11 0,-13 18 210,1 0 0,-1-1 0,0 1-1,0 0 1,0 0 0,0 0 0,0 0 0,0 0 0,0-1 0,0 1 0,0 0 0,0 0 0,0 0 0,0 0 0,0 0 0,0-1-1,0 1 1,0 0 0,0 0 0,0 0 0,0 0 0,0 0 0,-1-1 0,1 1 0,0 0 0,0 0 0,0 0 0,0 0 0,0 0-1,0 0 1,0 0 0,0 0 0,0-1 0,-1 1 0,1 0 0,0 0 0,0 0 0,0 0 0,0 0 0,0 0 0,-1 0 0,1 0-1,0 0 1,0 0 0,0 0 0,0 0 0,0 0 0,-1 0 0,-11 0 479,-12 4-191,20-2-184,1-1 1,0 1-1,0 0 0,-1 0 1,2 0-1,-1 1 0,0-1 1,0 1-1,1-1 0,-1 1 1,1 0-1,0 0 0,0 0 1,0 0-1,0 0 0,0 1 1,1-1-1,-2 4 1,3-4-94,-1-1 0,1 1 1,-1-1-1,1 1 0,0 0 1,0-1-1,0 1 1,0 0-1,0-1 0,1 1 1,-1 0-1,1-1 1,0 1-1,-1-1 0,1 1 1,1-1-1,-1 1 0,0-1 1,0 0-1,1 0 1,-1 1-1,1-1 0,0 0 1,0 0-1,3 2 1,1 1-14,0 0 1,1 0 0,-1-1 0,1 0 0,0 0 0,1-1 0,-1 0 0,0 0 0,1-1 0,11 3 0,25-2-4532,-39-3-241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45.6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144 0 8650,'0'0'8315,"-5"4"-7811,-11 10-265,1 0 0,0 1 0,2 1 0,0 0 0,0 1 0,2 0 0,0 1 0,-16 37 0,26-53-215,0 0-1,0 0 1,1 0-1,-1 1 0,1-1 1,0 0-1,0 1 1,0-1-1,0 0 1,0 1-1,0-1 1,0 0-1,1 1 1,-1-1-1,1 0 0,0 0 1,0 1-1,0-1 1,0 0-1,0 0 1,0 0-1,0 0 1,3 2-1,2 3 170,0-1-1,1 0 1,0-1 0,14 10 0,5 3-62,-23-16-261,33 30 727,-34-30-875,0 0-1,0 0 1,0 0 0,-1 0-1,1 1 1,-1-1 0,0 0-1,1 1 1,-1-1 0,0 1 0,0-1-1,-1 1 1,1 0 0,0 3-1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48.5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 5145,'0'0'11082,"26"-10"-9552,29 10-938,-54 2-550,0 1-1,0-1 1,0 1 0,-1 0-1,1-1 1,-1 1 0,0 0-1,1-1 1,-2 6-1,2 2-17,-1-6-12,1 0 1,-1 0-1,0 0 0,0 0 1,-1 1-1,1-1 0,-1 0 1,0 0-1,0 0 0,0 0 1,0 0-1,-1 0 1,0-1-1,0 1 0,0 0 1,0-1-1,0 1 0,-1-1 1,-3 4-1,-53 52 492,93-59 555,-18 0-1209,33 0 689,-15 0-3929,-29-2 670,-2-4-1996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49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1 9338,'0'0'10769,"21"20"-10085,1 12-521,-15-21-82,0 0-1,1 0 1,1-1 0,0 0 0,12 11 0,-19-19-58,-1-1 0,0 0 0,0 1 0,0-1-1,0 1 1,0-1 0,0 1 0,-1 0 0,1-1 0,0 1-1,-1 0 1,0-1 0,1 1 0,-1 0 0,0 0 0,0-1 0,0 1-1,0 0 1,0 0 0,0 0 0,0-1 0,-1 1 0,1 0-1,0 0 1,-1-1 0,0 1 0,1-1 0,-1 1 0,-1 2-1,-3 7-20,-1-1 0,0 1 0,-10 11-1,-66 80-1597,44-62-3288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57.0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6001,'0'0'13047,"15"15"-12373,37 60 503,41 83 1,-53-86-934,81 110 0,233 278 429,-199-285-439,-20-26-132,-99-102-39,55 96 0,-79-127-559,-7-16-1325,-4-11-797,-1-6-3536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58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69 1304,'0'0'17785,"-20"-10"-16680,4-3-1011,12 10-91,1 0-1,-1 0 1,1-1 0,-1 1-1,1-1 1,0 0 0,-3-5 0,4 6 30,-2-7 1298,4 10-1262,-1 2-72,0-1 0,1 1 0,-1-1-1,0 1 1,1-1 0,-1 1 0,1-1 0,0 1-1,0-1 1,-1 1 0,1 0 0,0-1-1,0 1 1,0-1 0,1 3 0,-1-1 5,-3 22 288,-9 38 0,0-1-2613,9-21-5909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1:59.3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8066,'0'0'8208,"10"0"-4830,44 6-2390,44 14 10,51 9-3852,-121-25-3703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6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2 6569,'0'0'8576,"0"0"-8467,-1 0 1,1 0 0,-1 0 0,1-1 0,-1 1-1,1 0 1,-1 0 0,1 0 0,-1 0 0,1 0-1,-1 0 1,1 0 0,-1 0 0,1 0 0,-1 0-1,1 0 1,0 0 0,-1 1 0,1-1 0,-1 0-1,1 0 1,-1 0 0,1 1 0,-1-1 0,1 0-1,0 0 1,-1 1 0,1-1 0,-1 1 0,-5 21 190,2 1 0,0-1 1,2 1-1,0 0 0,2-1 0,1 24 1,0-4 25,-1-38-298,0 121 591,19 156 0,-12-259-877,-7-22 207,0 0 1,1 0-1,-1 0 1,0 0 0,0 0-1,1 0 1,-1 0-1,0 0 1,0 0-1,1 0 1,-1 0-1,0 0 1,0 0-1,1 0 1,-1 0-1,0-1 1,0 1 0,1 0-1,-1 0 1,0 0-1,0 0 1,0 0-1,1-1 1,-1 1-1,0 0 1,0 0-1,0 0 1,0-1-1,1 1 1,-1 0-1,0 0 1,0 0 0,0-1-1,0 1 1,0 0-1,0 0 1,0-1-1,0 1 1,0 0-1,1-1 1,12-42-6051,-11 34 4585,7-20-4736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3.7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4601,'133'-36'5353,"-93"28"-932,-40 8-4364,1 0-1,-1 0 0,0 1 1,1-1-1,-1 0 0,0 0 0,1 0 1,-1 0-1,0 0 0,1 0 1,-1 0-1,0 1 0,0-1 0,1 0 1,-1 0-1,0 0 0,1 1 1,-1-1-1,0 0 0,0 0 0,1 1 1,-1-1-1,0 0 0,0 1 1,0-1-1,0 0 0,1 0 0,-1 1 1,0-1-1,0 0 0,0 1 1,0 0-1,3 5 513,4 8-104,-1 0 0,-1 0 0,0 1-1,0 0 1,-2 0 0,0 0 0,2 29-1,8 37 142,-13-80-619,0 0 0,0-1 0,1 1 0,-1 0 1,0 0-1,0-1 0,0 1 0,1 0 0,-1 0 0,0-1 0,1 1 1,-1 0-1,1-1 0,-1 1 0,1 0 0,-1-1 0,1 1 0,-1-1 1,1 1-1,-1-1 0,1 1 0,0-1 0,-1 1 0,1-1 0,0 0 1,0 1-1,-1-1 0,1 0 0,0 0 0,0 1 0,-1-1 0,1 0 1,0 0-1,0 0 0,-1 0 0,1 0 0,0 0 0,0 0 1,0 0-1,-1-1 0,1 1 0,1 0 0,0-1-123,0 0 0,1-1 0,-1 1-1,0 0 1,0-1 0,0 1 0,0-1 0,0 0-1,-1 0 1,1 1 0,0-1 0,1-3 0,7-12-1393,-1-1 0,-1 1 1,8-27-1,3-22 339,-15 46 8301,-6 54-5565,1-14-1050,1 0-1,2 26 1,-2-42-469,1 0 1,-1 0-1,1 0 1,0 0-1,0 0 1,0-1-1,1 1 1,0 0-1,-1 0 1,1-1-1,1 1 1,-1-1-1,0 0 1,1 1-1,0-1 1,-1 0-1,5 2 1,-3-2-59,1-1 1,-1-1-1,1 1 0,-1-1 1,1 0-1,0 0 1,0 0-1,-1-1 0,1 1 1,0-1-1,0 0 0,0-1 1,-1 1-1,1-1 1,0 0-1,0 0 0,-1 0 1,9-4-1,-4-4-1023,0-1-1,0 0 1,-1 0-1,0 0 1,10-19 0,7-15-6093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3.8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23 5737,'0'0'11715,"-8"-17"-8132,3 15-3582,0 1-1,0 0 1,0 0 0,0 1-1,0-1 1,0 1 0,0 0-1,0 1 1,0-1-1,0 1 1,0 0 0,0 0-1,0 0 1,-8 4 0,10-3 4,0 0 0,0 0 0,1 0 0,-1 1 0,1-1 0,-1 1 0,1 0 0,0-1 0,0 1 1,0 0-1,0 0 0,1 0 0,-1 0 0,1 1 0,-1-1 0,1 0 0,1 1 0,-1-1 0,0 0 1,1 1-1,-1-1 0,1 6 0,0-6-12,-1 4 29,1-1-1,-1 1 1,1-1-1,1 1 0,-1-1 1,1 1-1,2 7 1,-2-12-52,0-1 1,0 1-1,0 0 1,0 0-1,1-1 0,-1 1 1,0-1-1,1 1 1,-1-1-1,1 1 1,0-1-1,-1 0 0,1 0 1,0 0-1,0 0 1,0 0-1,0 0 1,-1-1-1,1 1 0,0 0 1,0-1-1,1 0 1,-1 1-1,0-1 1,0 0-1,3 0 0,2 1-439,1-1-1,0 0 0,-1 0 0,1-1 1,0 1-1,-1-2 0,1 1 0,7-3 1,-13 3 441,0 0 0,0 0 0,0 0 0,0-1 0,0 1 1,0 0-1,0-1 0,0 1 0,-1-1 0,1 0 0,-1 0 0,1 1 1,-1-1-1,1 0 0,0-3 0,-1 2 554,1 0 0,-1 0-1,-1 0 1,1 0 0,0 0 0,-1-1 0,0 1-1,1-4 1,-3 37 176,-10 56 1,6-50-443,-2 36 1,8 37-128,0-108-366,0-5-1958,0-3 1514,-1-29-6799,-3 11-1680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4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112 1 4961,'0'0'14358,"-7"2"-14017,-4 4-316,0 1 0,1 0 0,-1 1 0,1 0 0,1 1 0,-1 0-1,2 0 1,-11 15 0,18-22-10,0 0 0,0 1 0,0-1 0,1 0 0,-1 1 0,1-1 0,0 1 0,-1-1 0,1 1 0,0-1 0,1 1 0,-1-1 0,0 1 0,1-1 0,-1 1 0,1-1 0,0 0 0,0 1 0,0-1 0,0 0 0,0 1 0,1-1 0,-1 0 0,2 2 0,6 7 140,-1 0 0,21 20 0,-23-25-139,-1-1-421,15 15 1310,-19-19-1085,-1-1-1,0 1 1,1-1 0,-1 1 0,1-1 0,-1 1 0,1-1 0,0 0-1,-1 1 1,1-1 0,-1 0 0,1 1 0,0-1 0,-1 0 0,1 0 0,-1 0-1,1 0 1,0 1 0,-1-1 0,1 0 0,0 0 0,-1 0 0,1 0-1,0-1 1,-1 1 0,1 0 0,0 0 0,-1 0 0,1 0 0,0-1-1,0 0 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5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4689,'0'0'10597,"28"-15"-9239,-22 14-1256,1 1 1,-1-1-1,1 1 1,-1 0-1,1 1 1,7 0-1,-13 3-99,0 1-1,0-1 1,-1 0-1,1 0 1,-1 0 0,0 1-1,0-1 1,-1 8 0,1-5 66,-1-5-57,1 1 0,-1-1 0,1 0 0,-1 0 0,0 0 0,0 0 0,0 1 0,0-1 0,0 0 0,0 0-1,-1-1 1,1 1 0,-1 0 0,1 0 0,-1-1 0,0 1 0,0-1 0,1 1 0,-4 1 0,-9 8 555,42-11-379,30 0-56,-57 1-130,-1-1-1,1 1 1,0-1 0,-1 1-1,1-1 1,-1 1 0,1-1-1,-1 1 1,1 0 0,-1-1-1,1 1 1,-1 0 0,0-1-1,1 1 1,-1 0 0,0-1-1,1 1 1,-1 0 0,0 0-1,0-1 1,0 1 0,0 0-1,0 0 1,0 0 0,0-1-1,0 1 1,0 1 0,-1 31 101,1-25-57,0-7-29,0 1-1,-1-1 1,1 0 0,-1 1-1,1-1 1,-1 0 0,0 0-1,1 1 1,-1-1 0,0 0-1,0 0 1,0 0 0,0 0-1,0 0 1,0 0 0,0 0 0,0 0-1,0-1 1,0 1 0,-1 0-1,1-1 1,0 1 0,0-1-1,-2 1 1,-40 12 150,30-9-74,2-1-10,6-1 75,-1 0 0,1-1 0,-1 1 0,1-1 0,-8 0 590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6.2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1 576,'0'0'18741,"13"1"-18342,-6 3-352,-1 1 0,0-1 0,0 1-1,0 1 1,-1-1 0,1 1 0,-1 0 0,-1 0-1,1 0 1,4 10 0,8 8-32,-4-10 30,-10-11 36,0 0 0,0-1-1,-1 1 1,1 0 0,-1 1-1,1-1 1,-1 0 0,0 1-1,0-1 1,-1 1 0,3 5-1,-4-8 212,-2 10 252,-75 75-505,57-54-1243,7-10-2497,3-3-6182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8.4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80 544,'0'0'13860,"1"-3"-12033,0-1-1333,0 0-1,0 0 1,-1 0-1,1 0 0,-1 0 1,0 0-1,0 0 0,0 0 1,-1-5-1,1 8-477,-1-1 1,0 0-1,0 1 0,0-1 0,0 1 0,0-1 1,0 1-1,0 0 0,0-1 0,0 1 1,-1 0-1,1 0 0,0 0 0,-1 0 0,1 0 1,-1 0-1,0 0 0,1 0 0,-1 0 1,1 1-1,-1-1 0,0 1 0,0-1 1,1 1-1,-1 0 0,-2 0 0,-8-2-15,0 1-1,0 0 0,0 1 1,0 0-1,0 1 1,-14 2-1,24-2 3,0 0 0,0 1 0,1-1-1,-1 0 1,1 1 0,-1-1 0,1 1 0,-1 0 0,1-1 0,0 1-1,0 0 1,0 0 0,0 0 0,0 0 0,0 0 0,1 0 0,-1 0-1,1 0 1,-1 0 0,1 0 0,0 0 0,0 0 0,0 3 0,0 56 165,1-54-149,-1-3-16,1-1 1,0 0-1,0 1 1,0-1-1,0 0 1,0 1-1,1-1 1,0 0-1,-1 0 1,1 0-1,0 0 1,1-1-1,-1 1 1,0 0-1,1-1 1,0 0-1,-1 1 1,1-1-1,0 0 1,0 0-1,5 2 1,-2-1-199,1 0 0,-1-1 1,0 0-1,1 0 0,0 0 1,-1-1-1,1 0 1,0 0-1,0 0 0,9-1 1,-13-1-9,-1 0 1,1 0-1,-1 0 1,1 0-1,-1-1 1,0 1-1,1 0 1,-1-1-1,0 0 1,0 1-1,0-1 1,0 0 0,-1 0-1,1 0 1,0 0-1,-1-1 1,0 1-1,1 0 1,-1-1-1,0 1 1,0-1-1,0 1 1,0-1 0,0-4-1,8-33-6,-7 7 3534,-3 64-981,-7 35 0,3-32-2181,-1 43-1,3 86-909,3-212-3759,0 22-1039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29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 7298,'0'0'13598,"-11"1"-13387,1 4-210,1 1 0,0 1-1,0-1 1,0 1 0,1 1-1,-8 8 1,-7 6 4,22-21-4,0 0 1,0 0 0,0 0-1,0 0 1,0 0 0,1 0-1,-1 0 1,0 0 0,1 0-1,-1 1 1,0-1 0,1 0 0,-1 0-1,1 1 1,0-1 0,-1 0-1,1 1 1,0-1 0,0 1-1,0-1 1,0 0 0,0 1-1,0-1 1,0 0 0,1 1-1,-1-1 1,0 0 0,1 1 0,-1-1-1,1 1 1,3 5 52,0-1 1,0 0-1,0 0 1,9 9-1,4 6 55,-1 5-66,-11-18-352,0 1 1,0-1-1,11 12 1,-14-20-881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30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 4121,'0'0'13507,"55"0"-11964,-55 0-1557,1 0 0,0 0 1,-1 0-1,1 0 0,0 0 0,-1 0 1,1 0-1,0 0 0,-1 0 0,1 0 1,-1 0-1,1 1 0,0-1 0,-1 0 1,1 0-1,-1 1 0,1-1 0,-1 1 1,1-1-1,-1 0 0,1 1 1,-1-1-1,1 1 0,-1-1 0,1 1 1,-1-1-1,0 1 0,1-1 0,-1 1 1,1 1-1,-2 21-293,0-15 386,1-6-73,-1 1-1,0-1 0,0 1 1,0-1-1,0 1 0,0-1 0,0 0 1,-1 1-1,0-1 0,1 0 1,-1 0-1,0 0 0,0 0 1,-2 2-1,-37 26 22,23-18 1,14-9-20,3-3 0,34 0-40,-31 0 39,0 0 0,0 0 0,-1 0 0,1 0 0,0 0 0,0 1 0,-1-1 0,1 1 0,0-1 0,0 1 0,-1 0 0,1-1 0,-1 1 0,1 0 0,-1 0 0,1 0 0,-1 0 0,0 1 0,1-1 0,-1 0 1,0 0-1,0 1 0,0-1 0,0 1 0,0-1 0,0 1 0,0-1 0,-1 1 0,1 0 0,0-1 0,-1 1 0,1 0 0,-1-1 0,0 1 0,0 0 0,1 0 0,-1 0 0,0-1 0,-1 1 0,1 3 0,0 46 808,-43-49-67,38-2-571,-6-3-739,12-5-4141,6 1-1470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2:31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 5569,'0'0'7048,"-1"0"-6850,1 0 1,0 0-1,-1 0 0,1 0 0,0 0 0,-1 0 0,1 0 0,0 0 0,-1 0 0,1 0 1,0 1-1,0-1 0,-1 0 0,1 0 0,0 0 0,0 1 0,-1-1 0,1 0 0,0 0 1,0 1-1,-1-1 0,1 0 0,0 0 0,0 1 0,0-1 0,0 0 0,-1 1 0,1-1 0,0 0 1,0 1-1,0 5-49,1-1 1,0 1-1,0-1 1,0 1 0,0-1-1,1 1 1,0-1-1,0 0 1,1 0-1,-1 0 1,1 0 0,0 0-1,1 0 1,4 5-1,2 1-81,1 0 0,0-1 0,1-1 0,17 12 0,-28-21-35,0 1-1,0 0 1,0 0-1,-1 0 1,1 0 0,0 0-1,-1 0 1,1 0 0,0 0-1,-1 0 1,1 0 0,-1 1-1,0-1 1,1 0-1,-1 0 1,0 0 0,0 1-1,0-1 1,0 0 0,0 0-1,0 1 1,0-1 0,0 0-1,0 0 1,0 0 0,-1 1-1,1-1 1,-1 0-1,1 0 1,-1 0 0,1 0-1,-1 0 1,-1 2 0,-30 44 266,19-30-261,-5 10-210,-19 27-267,8-22-3963,9-16-6413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7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28 24,'-1'-5'19807,"-5"-13"-19662,2 17-132,0 0-1,1 0 1,-1 1-1,0-1 1,0 1-1,0-1 1,1 1 0,-1 0-1,0 0 1,0 1-1,0-1 1,1 1-1,-1 0 1,0 0-1,1 0 1,-1 1-1,1-1 1,-1 1-1,1 0 1,0 0 0,-1 0-1,1 0 1,0 1-1,0-1 1,1 1-1,-1-1 1,0 1-1,1 0 1,0 0-1,0 1 1,0-1-1,0 0 1,0 1 0,1-1-1,-1 1 1,1-1-1,0 1 1,0 0-1,0-1 1,1 1-1,-1 0 1,1 0-1,0 0 1,0 5-1,0 4-44,0-6 26,0 1 0,0-1 0,0 1 0,1 0 1,0-1-1,3 10 0,-3-16-44,-1 0-1,1 0 1,-1 1 0,1-1-1,-1 0 1,1 0 0,0 0-1,0 0 1,0 0 0,0 0-1,0 0 1,0 0 0,0-1 0,0 1-1,0 0 1,0 0 0,2 0-1,-1 0-97,0-1-1,0 0 0,0 1 1,0-1-1,0 0 0,0 0 1,0 0-1,0-1 1,0 1-1,0 0 0,0-1 1,0 1-1,0-1 0,3-1 1,-2 0-220,0 0 0,0 0 1,0 0-1,-1-1 0,1 1 1,-1-1-1,0 1 0,0-1 1,0 0-1,0 0 0,0 0 1,-1 0-1,1 0 0,1-6 1,15-48-2665,-20 86 13436,4 55-8723,-1-10-1258,4-49 237,-3-19-2682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0 6977,'0'0'8129,"-6"6"-4272,-26 27-3785,17-17-51,5-6-13,0 0 1,1 1 0,0 0 0,-12 19 0,21-28 1,0-1 0,0 0 1,-1 0-1,1 0 0,0 0 0,0 0 1,0 0-1,0 1 0,1-1 0,-1 0 0,0 0 1,0 0-1,0 0 0,1 0 0,-1 0 0,1 0 1,-1 0-1,1 0 0,-1 0 0,1 0 0,0 0 1,-1 0-1,1 0 0,1 1 0,27 25 420,-14-15-380,38 45-1325,-43-56-4417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4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0 11827,'0'0'8547,"-1"30"-7666,-2 98-246,1-74-277,-1 4-55,3 0 1,2 1 0,15 87-1,-17-199-9790,-7 12 1745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9.4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5801,'0'0'8243,"7"0"-4812,26-2-3477,-31 2 25,-1 0 0,0-1 0,1 1 0,-1 0 0,0 0 0,1 1 0,-1-1 0,0 0 0,0 0 0,1 1 0,-1-1 0,0 0 0,0 1 0,1 0 0,-1-1 0,0 1 1,0 0-1,2 1 0,-3-1-57,1 1 0,0 0 0,-1-1 0,1 1 0,-1 0 0,0 0 0,0 0 0,0 0 0,0-1 0,0 1 0,0 3 0,0 2 66,-1-4 8,1 0 0,-1-1 0,0 1 0,0 0 0,0-1-1,-1 1 1,1-1 0,-1 1 0,1-1 0,-1 0 0,0 1-1,0-1 1,0 0 0,-3 2 0,-1 2-8,0-1 1,0 0-1,0-1 1,-10 5-1,24-10 79,-1 1-1,1-1 1,0 1-1,13 2 1,3-1-64,-23-1-5,1 0 0,-1 0 0,0 1 0,0-1 0,0 0 0,0 1 0,0-1 0,0 1 0,0-1 0,0 1 0,0-1 0,0 1 0,0 0-1,0 0 1,0-1 0,0 1 0,0 0 0,-1 0 0,1 0 0,0 0 0,-1 0 0,1 0 0,-1 0 0,1 0 0,-1 0 0,1 0-1,-1 0 1,0 1 0,1-1 0,-1 1 0,4 37 304,-4-38-297,-1 0 62,0 1 0,1-1 1,-1 1-1,0-1 0,0 1 0,0-1 0,0 0 0,0 1 0,0-1 0,0 0 0,-1 0 1,1 0-1,0 0 0,-1 0 0,1 0 0,-1 0 0,-1 1 0,-30 14 528,32-15-576,-7 4 57,6-4-74,0 0-1,0 1 1,0-1-1,0 0 1,0 0-1,0-1 1,0 1-1,0 0 1,0-1 0,0 1-1,-3 0 1,4-1-505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9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9282,'0'0'10822,"11"1"-10656,-2 4-110,1 0 0,-1 0 0,0 1 0,-1 0 0,12 11 1,3 1-50,-12-10-5,-6-5-1,1 0 1,-2 1-1,1 0 1,0 0-1,-1 0 1,0 0 0,0 1-1,4 5 1,-7-8 26,-1 0 1,1-1 0,-1 1 0,1 0-1,-1 0 1,0 0 0,0 0 0,0 0-1,0 0 1,0 0 0,0 0 0,-1 0-1,1 0 1,-1 0 0,1 0 0,-1 0-1,0 0 1,0 0 0,-1 2 0,-25 35 122,20-30-134,-19 27-103,-16 20-3668,26-36-4353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1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21 10594,'0'0'8273,"-3"-14"-7781,-1 13-453,1 0 1,0 0-1,-1 0 1,1 0-1,0 0 1,-1 1 0,1-1-1,-1 1 1,1 0-1,-1 0 1,1 0-1,-7 2 1,-2-1 165,8-1-165,1 0 1,-1 0 0,1 0-1,0 0 1,-1 1 0,1 0-1,0 0 1,-1 0 0,1 0-1,0 0 1,0 1 0,0-1-1,0 1 1,0 0 0,0 0-1,1 0 1,-1 0-1,1 0 1,-1 1 0,1-1-1,0 1 1,0-1 0,-3 6-1,1-1 0,1 0 0,1 0 0,-1 0 0,1 1-1,1-1 1,-1 1 0,1-1 0,1 1-1,-1 11 1,2-17-46,-1 0 0,0 0 0,0-1 0,1 1-1,-1 0 1,1-1 0,-1 1 0,1 0 0,0-1 0,-1 1-1,1-1 1,0 1 0,0-1 0,0 1 0,1-1-1,-1 0 1,0 0 0,0 1 0,1-1 0,-1 0 0,0 0-1,1 0 1,-1 0 0,1-1 0,0 1 0,-1 0 0,1-1-1,-1 1 1,1-1 0,0 1 0,3-1 0,-3 1-96,1-1 0,0 0 0,0 0 0,-1 0-1,1 0 1,0 0 0,-1 0 0,1-1 0,0 1 0,-1-1 0,1 0 0,0 0 0,-1 0 0,1 0 0,-1 0 0,0-1 0,1 1 0,-1-1 0,0 1 0,3-4 0,2-3-667,0-1 0,-1 0 0,0-1 0,0 1 0,-1-1 0,5-15 0,-3-13 6811,-7 45-5068,-5 301 584,5-315-5437,0-9-496,0-4-1879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2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5 4889,'0'0'12281,"0"0"-12242,0 0 0,0 0 0,0 0-1,0-1 1,0 1 0,0 0 0,0 0-1,0 0 1,0 0 0,0 0 0,0 0-1,0 0 1,0-1 0,0 1 0,0 0-1,1 0 1,-2 0 0,1 0 0,0 0-1,0 0 1,0-1 0,0 1 0,0 0-1,0 0 1,0 0 0,0 0 0,0 0-1,0 0 1,0 0 0,0-1-1,0 1 1,0 0 0,0 0 0,0 0-1,0 0 1,0 0 0,-1 0 0,1 0-1,0 0 1,0 0 0,0 0 0,0-1-1,0 1 1,0 0 0,0 0 0,-1 0-1,1 0 1,0 0 0,0 0 0,0 0-1,0 0 1,0 0 0,0 0 0,-1 0-1,-3 2-9,-1-1 0,1 1 0,-1 0 0,1 0-1,0 0 1,0 1 0,0-1 0,0 1-1,-5 5 1,-36 36 139,28-26-110,15-17-52,1 0 0,-1 1-1,1 0 1,-1-1 0,1 1 0,-1 0 0,1 0-1,0 0 1,0 0 0,0 0 0,0 0 0,0 0 0,1 0-1,-1 1 1,1-1 0,-1 0 0,1 0 0,0 3 0,0-2 47,1-1 0,-1 1 1,1-1-1,0 1 1,0 0-1,1-1 1,-1 0-1,0 1 0,1-1 1,0 0-1,-1 1 1,1-1-1,0 0 1,3 2-1,94 97 494,-97-96-1995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2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8 5721,'0'0'9681,"-1"0"-9601,1 0 1,0 0 0,0 0-1,0 0 1,0 0-1,-1-1 1,1 1-1,0 0 1,0 0-1,0 0 1,0 0-1,0-1 1,-1 1-1,1 0 1,0 0-1,0 0 1,0-1-1,0 1 1,0 0-1,0 0 1,0 0-1,0-1 1,0 1-1,0 0 1,0 0-1,0-1 1,0 1-1,0 0 1,0 0-1,0 0 1,0-1 0,0 1-1,0 0 1,0 0-1,0 0 1,0-1-1,1 1 1,-1 0-1,0 0 1,8 0-68,-3-1-7,0 1 0,0 0 0,0 1 0,0-1 0,0 1 0,0 0 0,7 2 0,-11-2-6,1 0-1,-1 0 1,1 0 0,-1 0 0,0 0-1,0 0 1,1 0 0,-1 0 0,0 1-1,0-1 1,0 1 0,0-1 0,-1 0-1,1 1 1,0 0 0,-1-1 0,1 1 0,0-1-1,-1 1 1,0 0 0,1-1 0,-1 1-1,0 0 1,0-1 0,0 1 0,-1 2-1,2-1 12,-2 0 0,1-1 0,0 1 0,0 0 0,-1-1 1,1 1-1,-1 0 0,0-1 0,0 1 0,-2 2 0,3-4-19,-1 0-1,0 0 1,0 0 0,0 0 0,0 0 0,0 0 0,0 0 0,0 0 0,0 0-1,0-1 1,0 1 0,0 0 0,-1-1 0,1 1 0,0-1 0,0 0 0,-1 1 0,1-1-1,0 0 1,-1 0 0,1 0 0,-3 0 0,4 0-8,31 6-369,-27-5 391,-1-1 1,1 1-1,0 1 1,-1-1 0,1 0-1,-1 1 1,1 0 0,-1 0-1,0 0 1,0 0-1,0 0 1,0 1 0,0-1-1,0 1 1,-1 0 0,1 0-1,-1 0 1,0 0 0,0 0-1,0 1 1,0-1-1,-1 0 1,1 1 0,-1 0-1,0-1 1,0 1 0,0 0-1,0-1 1,-1 1-1,1 0 1,-1 0 0,0 0-1,-1-1 1,0 7 0,0-8 9,0 0 0,0 0 1,0 0-1,0-1 0,-1 1 1,1 0-1,0 0 0,-1-1 1,0 1-1,1-1 0,-1 1 1,0-1-1,0 0 0,0 0 1,0 0-1,0 0 1,0 0-1,0 0 0,0 0 1,0-1-1,-1 1 0,1-1 1,0 0-1,-3 1 0,-59 3 521,59-4-470,4 0 96,-14-1-966,20-9-7202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3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10546,'0'0'8601,"46"31"-7210,-18-12-1257,-10-7-107,-1 0-1,27 26 0,-44-38 25,-1 17 161,-6-5-168,1 0 0,-2 0-1,0-1 1,-10 13 0,-15 20-84,11 0-961,12-15-4306,6-15-2745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4.5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178 10 9794,'0'0'8637,"-6"-1"-7837,-11-2-436,1 0 1,-1 2-1,0 0 1,0 1-1,-25 3 1,39-3-353,1 1 0,0 0 0,0 0 0,0 0-1,0 0 1,-1 0 0,1 0 0,1 1 0,-1-1 0,0 1 0,0-1 0,0 1 0,1 0 0,-1 0 0,1 0-1,-1 0 1,1 0 0,0 0 0,0 0 0,0 0 0,0 0 0,0 3 0,-1 0 7,1 0 1,0 0-1,0 0 0,0 0 1,1 0-1,0 0 1,0 0-1,0 0 1,2 7-1,-2-11-16,1 0 0,-1 0-1,0 1 1,1-1 0,0 0 0,-1 0 0,1 0 0,-1 0-1,1 0 1,0 0 0,0 0 0,0 0 0,0 0-1,0 0 1,0-1 0,0 1 0,0 0 0,0 0 0,0-1-1,1 1 1,32 8-25,-19-8-216,0-1 0,22-3 1,-34 3 132,-1-1 1,1 0-1,-1 1 1,1-1-1,-1 0 1,1-1 0,-1 1-1,1 0 1,-1-1-1,0 1 1,0-1-1,0 0 1,0 0-1,0 0 1,0 0-1,0 0 1,-1 0-1,1 0 1,-1-1-1,3-4 1,-1 2 135,-1-1 1,0 1 0,0-1-1,0 0 1,-1 0-1,0 0 1,0 0 0,0-9 1638,-2 18-1263,-5 57 268,1 1 0,7 97 1,-2-155-678,0-1-1,0 0 0,0 0 0,0 1 1,1-1-1,-1 0 0,1 0 0,-1 0 0,1 0 0,0 0 0,-1 0 1,3 3-1,-3-5-251,0-4-975,0-46-6537,0 17-2296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5.1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19 7882,'0'0'9758,"4"-3"-8735,13-9-350,-13 9-167,-5 4-94,-32 26-163,1 1 0,1 1 1,-29 38-1,59-66-235,1 0-1,-1-1 1,0 1-1,1 0 0,0 0 1,-1 0-1,1 0 1,-1 0-1,1 0 1,0 0-1,0 0 0,-1 0 1,1 0-1,0 0 1,0 0-1,0 0 1,0 0-1,0 0 1,1 0-1,-1 0 0,0 0 1,0 0-1,1 0 1,-1 0-1,0 0 1,1 0-1,-1-1 0,1 1 1,-1 0-1,1 0 1,0 0-1,-1 0 1,1-1-1,0 1 1,-1 0-1,1-1 0,0 1 1,0-1-1,0 1 1,0-1-1,0 1 1,8 5 100,-1-1 1,1-1 0,13 6 0,-7-4-32,20 16 157,-22-11-9292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6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14 6753,'0'0'10439,"0"-1"-10321,0 1 1,0-1-1,0 1 0,0-1 1,0 0-1,0 1 1,0-1-1,0 1 0,0-1 1,0 1-1,0-1 1,0 1-1,0-1 0,0 1 1,1-1-1,-1 1 1,0-1-1,0 1 1,1-1-1,-1 1 0,0-1 1,1 1-1,-1-1 1,14 1-35,-12-1-91,1 1 0,-1 0 0,1 0 0,-1 0 0,1 0 1,-1 1-1,0-1 0,1 1 0,2 0 0,-4 0 0,0 0 1,-1-1-1,1 1 0,0 0 1,0 0-1,-1 0 0,1 0 1,-1 0-1,1 0 0,0 0 0,-1 0 1,0 0-1,1 0 0,-1 0 1,0 0-1,1 0 0,-1 0 0,0 0 1,0 0-1,0 0 0,0 0 1,0 1-1,0 1 0,0-1-2,0 1-1,0 0 1,0-1-1,0 1 1,-1 0 0,1 0-1,-1-1 1,1 1-1,-1-1 1,0 1-1,0-1 1,0 1-1,-1-1 1,1 1 0,0-1-1,-1 0 1,0 0-1,1 1 1,-1-1-1,0-1 1,0 1-1,-4 3 1,-8 8-138,14-13 72,35 0 757,-25 0-574,-7 0-66,0 0 1,0 0 0,0 0-1,0 0 1,0 0-1,0 1 1,0 0 0,5 1-1,-7-1-30,0 0-1,0 0 0,0 0 1,0 0-1,0 0 0,0 0 0,0 0 1,0 0-1,0 0 0,-1 1 1,1-1-1,-1 0 0,1 1 1,-1-1-1,1 0 0,-1 1 1,1-1-1,-1 1 0,0-1 1,0 1-1,0 1 0,0 0 0,1 0 0,-1 1-1,-1-1 1,1 0 0,0 0 0,-1 0 0,1 0-1,-1 0 1,0 1 0,0-1 0,0 0 0,-1-1-1,1 1 1,-1 0 0,1 0 0,-1-1-1,0 1 1,0-1 0,0 1 0,-1-1 0,1 0-1,-4 3 1,2-2 14,0 0 0,-1 0 0,0-1 0,0 0 0,0 0 0,0 0 0,0 0 0,0-1 0,0 1 0,0-2 1,-1 1-1,-8 0 0,7 0-337,-3 0 514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4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11546,'0'0'8998,"3"1"-8559,16 9-289,-1 1 0,0 0 0,-1 2 0,-1 0 0,25 24 0,-37-33-141,-1 1 0,0 0 0,0 0-1,0-1 1,-1 2 0,1-1 0,-1 0-1,-1 0 1,1 1 0,1 8 0,-2-11 25,-1 1 0,0-1 1,0 1-1,0-1 1,0 1-1,0-1 1,-1 0-1,1 1 1,-1-1-1,0 0 0,0 1 1,0-1-1,0 0 1,-1 0-1,1 0 1,-1 0-1,-4 5 0,-4 4-52,-2-1-1,1 0 1,-19 13-1,-18 6-4059,17-16-7055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4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10354,'0'0'11435,"85"-20"-11435,-47 15 0,3 2-176,6 3-817,-14 0-1959,-6 0-4106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20.1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11 5393,'0'0'11583,"-31"-5"-8821,20 3-2688,0 0 1,0 1-1,0 0 1,0 1-1,0 1 1,-14 1-1,23-1-61,0-1 1,1 1-1,-1 0 0,0-1 1,0 1-1,1 0 1,-1 0-1,1 0 0,-1 0 1,0 0-1,1 0 0,0 1 1,-1-1-1,1 0 0,0 1 1,0-1-1,0 1 1,0-1-1,0 1 0,0 0 1,0-1-1,0 1 0,1 0 1,-1 0-1,1-1 0,-1 1 1,1 0-1,0 0 1,-1 2-1,0 7 130,0 0-1,1 1 1,1 15 0,-1-23-128,1-2-17,-1 1 0,1 0 1,-1 0-1,1 0 0,0-1 0,0 1 1,0 0-1,1-1 0,-1 1 0,1-1 0,-1 0 1,1 1-1,0-1 0,0 0 0,0 0 1,0 0-1,0 0 0,0 0 0,0-1 1,1 1-1,-1-1 0,1 1 0,-1-1 1,1 0-1,0 0 0,-1 0 0,6 1 0,-5-1-221,0-1-1,0 1 1,0-1-1,0 1 1,1-1-1,-1 0 0,0-1 1,0 1-1,0 0 1,0-1-1,0 0 0,0 1 1,0-1-1,-1 0 1,1-1-1,0 1 1,0 0-1,-1-1 0,1 0 1,-1 1-1,1-1 1,-1 0-1,0 0 0,1 0 1,2-5-1,2-3-1874,-1-1-1,0 0 0,-1 0 1,0 0-1,4-14 0,-5 7 2860,-3-1 12997,-2 22-12273,-6 15-885,1 1 0,1 0 0,0 0 0,2 0 0,-3 30 0,5 104-107,2-84-305,0-49-417,3-52-10675,-4 7-311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20.8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 1736,'0'0'19096,"-2"2"-18976,-122 135-52,123-137-69,1 1-1,-1 0 0,1 0 0,-1 0 0,1 0 0,-1-1 1,1 1-1,0 0 0,-1 0 0,1 0 0,0 0 0,0 0 1,0 0-1,0 0 0,0 0 0,0 0 0,0 0 0,0 0 0,0 0 1,0 0-1,0 0 0,1 0 0,-1 0 0,0 0 0,1 0 1,-1-1-1,1 1 0,-1 0 0,1 0 0,-1 0 0,1 0 0,-1-1 1,2 2-1,31 26 586,-18-17-508,52 49 13,-66-59-183,2 1-279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22.0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5449,'0'0'13243,"38"-2"-13474,-37 2 232,0 1 0,0-1 0,0 1 0,0 0 0,0-1 0,0 1 0,-1 0 0,1 0 0,0 0 0,-1-1 0,1 1 0,0 0 0,-1 0 0,1 0 0,-1 0 0,0 0 0,1 0 0,-1 0 0,0 0-1,1 0 1,-1 0 0,0 1 0,0-1 0,0 0 0,0 2 0,2 30 94,-2-33-92,0 3-9,-1-1-1,1 1 1,0 0 0,-1 0-1,1-1 1,-1 1 0,0 0-1,0-1 1,0 1 0,0 0-1,0-1 1,-1 0 0,1 1-1,-1-1 1,0 0 0,1 0-1,-1 0 1,0 0 0,0 0-1,-1 0 1,1 0 0,0-1-1,-5 3 1,11-5-150,0 1 0,1-1 0,-1 1 0,0 0 0,0 0 0,1 0 0,7 2 0,-10-2 186,-1 0 0,0 0 0,1 0 0,-1 0 0,1 0-1,-1 1 1,1-1 0,-1 0 0,0 1 0,1-1 0,-1 1 0,0 0 0,1-1-1,-1 1 1,0 0 0,0 0 0,0 0 0,0 0 0,0 0 0,0 0 0,0 0-1,0 0 1,0 1 0,0-1 0,0 0 0,-1 0 0,1 1 0,0 2 0,0-2 9,-1 1 0,0 0 0,-1-1 0,1 1 0,0 0 0,-1-1 0,1 1 0,-1-1 0,0 1 0,0 0 0,0-1 0,0 0 0,-1 1 0,1-1 0,0 0 0,-1 0 0,0 0 0,0 0 0,1 0 0,-1 0 0,0 0 0,0 0 0,-1-1 0,1 1 0,0-1 1,0 0-1,-1 1 0,1-1 0,-1 0 0,1 0 0,-1-1 0,-3 1 0,-16 5 723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22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3089,'3'1'15035,"9"6"-13760,11 25-676,1-1 0,43 43 1,-64-71-594,-3-1-3,0-2 286,0 1-239,0 1 0,-1-1-1,1 0 1,-1 0 0,1 0 0,-1 0-1,0 0 1,1 0 0,-1 0 0,0 0-1,0 0 1,0 0 0,-1 1-1,-9 9 45,1 1 0,1 0 0,-1 1-1,2 0 1,-10 18 0,-10 15-1972,15-29-2562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8:52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1 144,'0'0'6201,"-7"0"-6305,4 0-632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5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70 11322,'0'0'6492,"4"0"-5789,183-4 837,276-40 0,-387 33-1664,123 1 1,-198 10-191,-10 0-5960,-5 0-590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7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74 4417,'0'0'13039,"-2"-9"-11920,-8-28-237,10 35-806,-1 1 0,1-1 0,-1 1 0,0-1-1,0 1 1,0 0 0,0-1 0,0 1 0,0 0-1,0-1 1,0 1 0,0 0 0,-1 0 0,1 0-1,0 0 1,-1 0 0,1 0 0,-1 1-1,1-1 1,-1 0 0,1 1 0,-1-1 0,0 1-1,1 0 1,-1-1 0,0 1 0,1 0 0,-1 0-1,0 0 1,1 0 0,-1 0 0,1 1 0,-4-1-1,2 1-57,0-1-1,0 1 1,0 0-1,0 0 1,0 0-1,0 0 1,0 0-1,0 1 1,1 0-1,-1-1 1,0 1-1,1 0 1,0 0-1,-4 4 1,1 1-1,2 0 1,-1 0-1,1 0 1,0 0-1,1 1 1,-1-1 0,2 1-1,-1 0 1,1 0-1,0 0 1,0 0-1,2 8 1,-1-15-47,1 0 0,0 0 0,0 0 0,0 0 0,0 0-1,0 0 1,0 0 0,0 0 0,0 0 0,1-1 0,-1 1 0,0 0 0,0-1 0,1 1 0,-1-1 0,0 0 0,1 1 0,-1-1 0,0 0 0,1 0 0,-1 1 0,0-1-1,1 0 1,-1-1 0,2 1 0,2 0-158,0 1-1,0-1 1,-1-1-1,1 1 1,0-1 0,-1 0-1,7-1 1,-9 0 101,0 1 0,0 0 0,-1-1 1,1 0-1,0 1 0,-1-1 0,1 0 0,-1 0 1,2-3-1,3-2 892,-5 19-141,-1-8-627,0 0 1,0-1-1,1 1 0,-1 0 1,1-1-1,0 1 0,0 0 1,0-1-1,0 0 0,1 1 1,2 4-1,-3-6-61,1 0-1,-1-1 1,1 1 0,0 0-1,0-1 1,0 1-1,0-1 1,0 1 0,0-1-1,0 0 1,0 0 0,0 0-1,1 0 1,-1-1 0,0 1-1,1 0 1,-1-1-1,5 1 1,45 0-4581,-29-1-2137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7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5 5921,'0'0'8755,"-6"-1"-7636,0 0-1003,-29-2 1578,33 3-1614,0 0 0,1 1 0,-1-1 0,1 0 0,-1 1 0,1-1 0,-1 1 0,1 0 0,-1 0 0,1-1 0,-1 1 0,1 0 0,0 0 0,-1 0 0,1 0 0,0 0 0,0 1 0,0-1 0,0 0 0,0 0 0,-2 4 0,0 3 76,-1 1-1,1 0 1,0 0-1,1 1 1,0-1-1,1 0 0,-1 1 1,2-1-1,0 1 1,0-1-1,0 1 0,4 15 1,-3-23-157,0 1 0,1-1 0,-1 0 0,1 0 0,0 1-1,-1-1 1,1 0 0,0-1 0,0 1 0,0 0 0,1-1 0,-1 1 0,0-1 0,1 1 0,-1-1 0,0 0 0,1 0 0,0 0-1,-1 0 1,1-1 0,-1 1 0,1-1 0,0 0 0,2 1 0,1-1-326,0 1 1,-1-1-1,1 0 0,0 0 0,-1-1 1,1 0-1,-1 0 0,1 0 1,-1-1-1,10-3 0,11-16-5565,-5-4-4237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8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1 172 2665,'100'-143'7433,"-80"115"-1658,-20 31-4724,-2 78 2119,0-23-2607,6 66-1,3-102-58,-3-8-2490,-3-6-4954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8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0 174 5329,'0'0'7060,"20"-4"-7022,64-8 114,-82 12-117,-1 0 0,1 0 1,0 0-1,-1 0 0,1 0 0,0 0 1,-1 1-1,1-1 0,-1 1 1,1-1-1,-1 1 0,1-1 0,-1 1 1,1 0-1,-1 0 0,0 0 1,1 0-1,-1 0 0,0 0 1,0 0-1,0 0 0,1 1 0,-1-1 1,-1 0-1,2 3 0,0 0 195,0 0 0,-1 0 0,1 0-1,-1 1 1,0-1 0,0 7 0,0-3 336,8 63 2473,-8-55-2672,1 0 0,0 0 0,1 0-1,7 22 1,-10-38-383,0 0-1,0 1 0,0-1 1,0 0-1,0 1 0,0-1 0,0 0 1,0 1-1,0-1 0,0 0 1,1 0-1,-1 1 0,0-1 1,0 0-1,0 1 0,0-1 0,1 0 1,-1 0-1,0 1 0,0-1 1,1 0-1,-1 0 0,0 0 0,0 0 1,1 1-1,-1-1 0,0 0 1,1 0-1,-1 0 0,0 0 1,1 0-1,-1 0 0,0 0 0,0 1 1,1-1-1,-1 0 0,0 0 1,1 0-1,0-1 0,7-11-1453,2-19-3241,-2-1-3151</inkml:trace>
  <inkml:trace contextRef="#ctx0" brushRef="#br0" timeOffset="1">166 1 14371,'0'0'5361,"33"5"-12754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4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1 204 312,'0'0'15666,"23"-14"-15639,75-46-14,-95 58-6,0 0 0,0 0-1,0 0 1,-1 0 0,1 0 0,0 0-1,-1-1 1,0 1 0,1-1 0,-1 0 0,0 0-1,0 0 1,-1 0 0,1 0 0,-1 0-1,1 0 1,-1 0 0,0-1 0,0 1 0,0 0-1,-1-1 1,1 1 0,-1-1 0,0 1-1,0-1 1,0-5 0,-1-3 66,1 11-22,0-1-1,-1 1 0,1-1 1,0 1-1,-1-1 1,1 1-1,-1-1 1,0 1-1,1-1 1,-1 1-1,0 0 1,0-1-1,0 1 0,0 0 1,0 0-1,0 0 1,0 0-1,-1 0 1,1 0-1,0 0 1,-1 0-1,1 0 0,0 1 1,-1-1-1,1 0 1,-1 1-1,1-1 1,-1 1-1,1 0 1,-1-1-1,1 1 1,-3 0-1,0 0 93,0-1 1,0 1-1,0 0 1,0 0-1,0 0 0,0 1 1,0-1-1,0 1 0,0 0 1,0 0-1,0 1 1,-5 2-1,5-1-3,-1 0 0,1 1-1,0-1 1,0 1 0,0 0 0,1 1 0,0-1-1,-1 1 1,1-1 0,1 1 0,-1 0 0,1 0-1,0 0 1,0 0 0,0 0 0,-1 11 0,-1 4 138,1 1 1,2-1 0,0 24-1,1-40-267,0-1-1,1 1 0,-1 0 0,1 0 1,0 0-1,0-1 0,0 1 0,1-1 1,-1 1-1,1-1 0,0 1 0,0-1 1,0 0-1,0 0 0,1 0 0,-1 0 1,1 0-1,0-1 0,0 1 0,0-1 0,0 1 1,0-1-1,0 0 0,0-1 0,1 1 1,-1 0-1,1-1 0,0 0 0,-1 0 1,1 0-1,0 0 0,4 0 0,0 0-264,0 0-1,0 0 0,0-1 0,0 0 1,0 0-1,1-1 0,-1 0 0,0-1 1,0 1-1,0-2 0,-1 1 0,1-1 0,0 0 1,9-6-1,20-20-6753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9:49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90 0 9738,'0'0'9950,"-10"7"-9355,4-2-516,0-1 0,0 1 1,0 0-1,1 1 0,-1-1 0,1 1 0,1 0 0,-1 0 1,1 0-1,0 1 0,1 0 0,-1 0 0,1 0 1,1 0-1,-5 14 0,6-11 1,0 0 0,0 1 0,0-1-1,2 0 1,1 18 0,-2-26-104,1 0 0,-1 0-1,1 0 1,-1 0 0,1 0 0,0 0-1,0 0 1,0 0 0,0 0 0,0 0-1,0-1 1,0 1 0,1 0 0,-1-1-1,0 1 1,1-1 0,0 1 0,-1-1-1,1 0 1,0 0 0,-1 0-1,1 0 1,0 0 0,0 0 0,0 0-1,0 0 1,0-1 0,0 1 0,0-1-1,0 0 1,0 0 0,4 1 0,-5-2-22,0 1 0,-1 0-1,1-1 1,0 1 0,-1-1 0,1 1 0,-1-1 0,1 1 0,-1-1 0,1 1 0,-1-1 0,1 0 0,-1 1 0,1-1 0,-1 1 0,0-1 0,1 0 0,-1 0 0,0 1 0,0-1 0,1 0 0,-1 1 0,0-1 0,0 0 0,0 0 0,0-1 0,2-24-665,-2 23 564,1-152-297,-1 155 483,0-1 0,1 0 0,-1 1-1,1-1 1,-1 1 0,0-1 0,1 0 0,-1 1 0,1-1 0,-1 1-1,1-1 1,0 1 0,-1-1 0,1 1 0,-1 0 0,1-1 0,0 1-1,-1 0 1,1-1 0,0 1 0,-1 0 0,1 0 0,0 0 0,0 0-1,-1 0 1,1 0 0,0 0 0,0 0 0,1 0 0,29 0 6,-23 0 59,-6 1-86,0-1-1,0 1 1,0 0-1,0-1 1,1 1 0,-2 0-1,1 0 1,0 0 0,0 1-1,0-1 1,0 0 0,-1 1-1,1-1 1,-1 1 0,1-1-1,-1 1 1,0 0-1,1 0 1,-1 0 0,0 0-1,0 0 1,0 0 0,0 0-1,-1 0 1,1 0 0,-1 0-1,1 0 1,-1 3 0,4 10 142,-2 0 0,2 25 0,-4-39-157,0 58 158,0-59-169,1-10-185,0-1 67,1-1 0,0 1 1,1 0-1,0 0 0,1 0 1,0 0-1,9-15 0,-11 25 153,0-1 0,-1 0 0,1 1 0,0 0 0,0-1-1,0 1 1,0 0 0,0 0 0,0 0 0,0 0 0,0 0-1,1 1 1,-1-1 0,0 1 0,0-1 0,1 1 0,-1 0 0,0 0-1,1 0 1,-1 0 0,0 0 0,1 0 0,-1 1 0,0-1 0,0 1-1,1 0 1,-1-1 0,0 1 0,0 0 0,0 0 0,0 1 0,0-1-1,0 0 1,0 1 0,-1-1 0,3 3 0,1 4 56,0 0-1,-1 1 1,0 0 0,0 0 0,-1 0-1,0 0 1,0 0 0,2 18 0,-2 18-3349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158 350 6601,'0'0'14327,"0"-14"-13786,0-321-2074,-1 335 1572,0 0 0,1 0 0,-1 0 0,0 0 0,1 0-1,-1 0 1,0 0 0,1 0 0,-1 0 0,0 0 0,1 0-1,-1 1 1,0-1 0,1 0 0,-1 0 0,1 1 0,-1-1 0,0 0-1,1 1 1,-1-1 0,1 1 0,-1 0 0,-53 122 126,41-100-345,0-1-1,-2-1 1,-28 33 0,38-52-805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3753,'0'0'15643,"79"31"-15523,-56-14-88,-3 6-32,1 5-888,-6-5-3233,-7-5-5129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6009,'0'0'8852,"5"20"-7768,36 153 906,-21-66-1661,-17-78-6722,-3-48 1836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9074,'0'0'5809,"18"-8"-5566,56-26 13,-72 33-240,0 0 1,-1 0-1,1 1 1,0-1-1,0 1 1,0-1-1,0 1 1,-1 0-1,1 0 1,0 0-1,0 0 0,0 0 1,4 1-1,-5-1-5,-1 1-1,1-1 0,0 1 0,0-1 1,0 1-1,0-1 0,0 1 0,0 0 1,-1-1-1,1 1 0,0 0 0,-1 0 1,1 0-1,0-1 0,-1 1 0,1 0 0,-1 0 1,1 1-1,0 3 34,0 0 0,0-1 0,0 1 0,0 0 0,-1 0 1,0 0-1,-1 6 0,1-3 45,0 0-9,-1 0 0,0 0 0,0 0 0,-1 0 0,0 0 1,0 0-1,-1 0 0,0-1 0,-1 1 0,-5 9 0,5-11-182,1-1 0,-1-1 1,0 1-1,0-1 0,-1 1 0,-6 4 0,8-6-325,-1-1 0,0 1 1,0-1-1,0 0 0,0-1 0,0 1 1,0-1-1,-1 1 0,-5 0 0,-8-1-4809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9482,'149'14'1431,"-119"-8"-806,-29-6-618,-1 0 0,0 0 0,0 0 0,0 0 0,0 0 0,0 0-1,1 1 1,-1-1 0,0 0 0,0 0 0,0 0 0,0 0 0,0 0 0,0 0 0,0 1-1,0-1 1,0 0 0,0 0 0,0 0 0,1 0 0,-1 0 0,0 1 0,0-1 0,0 0-1,0 0 1,0 0 0,0 0 0,0 1 0,0-1 0,0 0 0,0 0 0,-1 0 0,1 0 0,0 1-1,0-1 1,0 0 0,0 0 0,0 0 0,0 0 0,0 0 0,0 0 0,0 1 0,0-1-1,-1 0 1,1 0 0,0 0 0,0 0 0,-1 7 737,2-6-607,0-1 0,0 1 1,1 0-1,-1-1 0,0 1 0,0-1 0,0 0 0,1 1 0,-1-1 0,0 0 0,1 0 0,-1 0 0,0 0 0,0 0 0,1 0 0,-1 0 0,0 0 0,3-1 0,27-8 2603,-22 6-3165,-4 2 444,-1 0 1,1-1-1,0 0 1,-1 0-1,1-1 0,-1 1 1,7-6-1,-9 6-21,-1 1-1,1-1 0,-1 0 0,1 0 0,-1 0 1,0 0-1,0 0 0,0 0 0,0 0 0,0 0 1,0 0-1,0 0 0,-1-1 0,1 1 1,-1 0-1,0-1 0,1 1 0,-1-3 0,-1 4 15,0 0 0,1 1 0,-1-1-1,0 0 1,1 1 0,-1-1 0,0 0-1,0 1 1,1-1 0,-1 1-1,0 0 1,0-1 0,0 1 0,0 0-1,0-1 1,0 1 0,0 0-1,0 0 1,0 0 0,0 0 0,1 0-1,-1 0 1,0 0 0,0 0 0,-1 0-1,-29 2 229,29-1-197,0 0 1,0 0-1,-1 0 1,1 0 0,0 1-1,0-1 1,0 0 0,1 1-1,-1 0 1,0-1-1,0 1 1,1 0 0,-1 0-1,1 0 1,0 0 0,0 0-1,-1 0 1,1 0-1,0 0 1,1 0 0,-1 1-1,0-1 1,1 0-1,-1 4 1,-1 4 121,1 0 0,0 0 0,1 0 0,1 14 0,0-20-148,0 0 0,0-1 0,0 1 0,0 0 0,1-1 0,0 1 0,0 0 0,0-1 0,0 0 1,0 0-1,1 1 0,0-1 0,-1-1 0,1 1 0,0 0 0,0-1 0,1 1 0,-1-1 0,0 0 0,1 0 1,-1 0-1,1-1 0,4 2 0,-2 0-405,1-1 0,-1 0 1,1 0-1,0 0 0,-1-1 0,1 0 1,0 0-1,0-1 0,0 0 0,0 0 1,0-1-1,11-1 0,5-11-5217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8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8786,'0'0'9185,"-2"14"-8848,0 0-284,-1 0 11,1-1 0,1 1 0,0 0 0,0 0 0,4 26 0,1-32-724,1-21 20,1-37-283,-4 33 790,-2 13 120,1 0 1,0 1 0,0-1-1,0 1 1,0-1 0,0 1-1,1 0 1,0-1 0,-1 1-1,1 0 1,0 0-1,0 0 1,1 0 0,2-2-1,-3 3 13,0 1 0,1-1 0,-1 1 0,1-1 0,-1 1 0,1 0 0,-1 0 0,1 0 0,0 1 0,-1-1 0,1 0 0,0 1 0,0 0 0,-1 0 0,1 0 0,0 0 0,0 0 0,3 1 0,-5 0-156,0-1-1,0 1 0,0 0 0,0 0 1,-1-1-1,1 1 0,0 0 0,-1 0 0,1 0 1,0 0-1,-1 0 0,1 0 0,-1 0 1,1 0-1,-1 0 0,0 0 0,1 0 0,-1 1 1,0-1-1,0 0 0,0 0 0,0 0 1,0 0-1,0 0 0,0 1 0,0-1 0,-1 0 1,1 1-1,0 2-1545,0 7-5788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 9938,'0'0'8987,"-9"-2"-8837,9 2-150,-3 0 15,-1-1 0,1 1 1,0-1-1,-1 1 0,1 0 1,0 1-1,-1-1 0,1 1 0,-4 0 1,5 0-4,0 0 1,1 0 0,-1 0 0,0 0-1,1 1 1,-1-1 0,1 0 0,0 1 0,-1-1-1,1 1 1,0-1 0,0 1 0,0-1-1,0 1 1,0 0 0,0 0 0,0 0-1,1-1 1,-1 1 0,1 0 0,-1 0 0,1 0-1,0 0 1,-1 3 0,1 0-3,-1 0 0,1 1 0,-1-1 0,1 1 0,1-1 0,-1 0 0,1 1 0,0-1 0,0 0 0,1 1 0,-1-1 0,1 0 0,1 0 0,-1 0-1,0-1 1,1 1 0,0-1 0,0 1 0,1-1 0,-1 0 0,1 0 0,0 0 0,0 0 0,9 5 0,-13-9-16,0 0-1,0 0 1,0 0-1,1 1 1,-1-1-1,0 0 1,0 0-1,0 0 1,0 0-1,1 0 1,-1 0-1,0 1 1,0-1-1,0 0 1,0 0-1,0 0 1,1 0-1,-1 1 1,0-1-1,0 0 0,0 0 1,0 0-1,0 0 1,0 1-1,0-1 1,0 0-1,0 0 1,0 0-1,0 1 1,0-1-1,0 0 1,0 0-1,0 1 1,0-1-1,0 0 1,0 0-1,0 0 1,0 0-1,0 1 1,0-1-1,-1 0 1,-10 4-688,-21-4-1192,26 0 1357,6 0 378,0 0 1,0 0-1,-1-1 0,1 1 0,0 0 1,0 0-1,0 0 0,-1 0 0,1 0 1,0-1-1,0 1 0,0 0 0,-1 0 1,1 0-1,0 0 0,0-1 0,0 1 1,0 0-1,0 0 0,-1-1 0,1 1 1,0 0-1,0 0 0,0-1 0,0 1 0,0 0 1,0 0-1,0-1 0,0 1 0,0 0 1,0 0-1,0-1 0,0 1 0,0 0 1,0 0-1,0-1 0,0 1 0,0 0 1,1-1-1,-1-1-1483,0-10-6644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3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5977,'74'15'8386,"-74"-8"-6786,0 11-231,0 3-697,0 4-264,0-2-104,5 0-112,3-3-120,0-4 0,2-6-72,-3-8-664,1-2-1216,-3-12-2065,-5-11-6626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0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 5873,'0'0'12222,"-13"-16"-9803,14 16-2420,-1-1 1,1 0-1,-1 0 1,1 0 0,-1 1-1,1-1 1,-1 0-1,1 1 1,0-1-1,-1 1 1,1-1-1,0 1 1,0-1 0,-1 1-1,1-1 1,0 1-1,0-1 1,0 1-1,-1 0 1,1 0 0,0-1-1,0 1 1,0 0-1,0 0 1,0 0-1,0 0 1,0 0 0,1 0-1,34 0-219,-29 0 131,-5 0 80,1 1 1,-1-1-1,0 1 0,0-1 0,0 1 0,0 0 0,0 0 1,0 0-1,0 0 0,0 0 0,0 0 0,0 1 0,0-1 1,-1 1-1,1-1 0,-1 1 0,1 0 0,-1-1 0,1 1 1,-1 0-1,0 0 0,0 0 0,0 0 0,0 0 0,0 0 1,-1 0-1,1 0 0,0 1 0,-1 2 0,3 8-44,-1 0 1,0-1-1,-1 24 0,-1-31-1,-1-1 0,0 0 0,0 1 0,0-1 0,-1 0 0,1 1 0,-1-1 0,0 0 0,0 0 1,-1-1-1,1 1 0,-1 0 0,0-1 0,0 1 0,0-1 0,0 0 0,0 0 0,-1 0 0,0-1 0,1 1 0,-1-1 0,0 0 0,0 0 0,0 0 0,0 0 0,-1-1 0,1 0 0,0 1 0,-1-2 0,1 1 0,-6 0 0,9-1-158,1 0-1,-1 0 1,0 0-1,0 0 1,1 0 0,-1 0-1,0 0 1,1-1-1,-1 1 1,0 0-1,1 0 1,-1-1-1,0 1 1,1 0 0,-1-1-1,0 1 1,1 0-1,-1-1 1,1 1-1,-1-1 1,1 1-1,-1-1 1,1 0-1,-1 1 1,1-1 0,0 1-1,-1-1 1,1 0-1,-1 0 1,-4-14-5627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5.2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14459,'0'0'7595,"-5"33"-7100,0 9-353,-2 9 168,-1 99-1,8-148-301,4 174 615,-1-142-669,2 0 1,1-1-1,12 38 0,-14-60-800,-4-35-7255,-7-5 1428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9754,'0'0'6775,"4"5"-6107,1 4-569,0 1 0,-1 0 1,0 0-1,-1 0 0,0 0 0,-1 1 1,1-1-1,-2 1 0,1 17 0,2-88-2519,-2 51 2497,-1 0 0,1 0 1,1 0-1,-1 1 0,2-1 0,-1 1 0,1-1 0,7-10 1,-10 17 10,0 1-1,0-1 1,0 1 0,0 0 0,0-1 0,1 1 0,-1 0 0,0-1 0,1 1 0,-1 0 0,1 0 0,0 0 0,-1 1 0,1-1 0,0 0 0,-1 0 0,1 1 0,0-1 0,0 1 0,0 0 0,-1 0 0,1-1 0,0 1 0,0 0 0,0 0 0,3 1 0,-3 0-47,0 0 1,0 0-1,0 0 1,0 0-1,0 0 1,0 0-1,0 1 1,-1-1-1,1 1 1,0-1-1,-1 1 0,1 0 1,-1-1-1,0 1 1,0 0-1,0 0 1,0 0-1,0 0 1,0 0-1,1 4 1,0 3 5,0 0 1,0 1 0,-1-1 0,0 15 0,2 21-73,-3-45-26,0 0 0,1 0-1,-1 1 1,0-1 0,0 0-1,0 0 1,1 1 0,-1-1 0,0 0-1,0 0 1,1 1 0,-1-1-1,0 0 1,0 0 0,1 0-1,-1 0 1,0 1 0,1-1-1,-1 0 1,0 0 0,1 0 0,-1 0-1,0 0 1,1 0 0,-1 0-1,0 0 1,1 0 0,-1 0-1,1 0 1,5-4-4894,-1-10-3038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204 426 2112,'-4'-6'16806,"0"-1"-13790,5-55-3000,-2 1-1,-4 0 1,-2 0 0,-19-79 0,22 132-16,0-11 96,3 19-102,0 0-1,0 0 1,0 0 0,0 1 0,0-1 0,0 1 0,0-1 0,0 0 0,1 1 0,-1 0-1,0-1 1,0 1 0,0-1 0,1 1 0,-1 0 0,-1 0 0,-116 161-366,102-133-3559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9314,'0'0'9306,"89"8"-9138,-64 7-88,-2 3-80,0 10-848,-8-3-1793,-4-7-3992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11 8490,'0'0'9541,"-11"-10"-7762,8 10-1767,0 1 1,0 0-1,0 0 0,0 0 1,0 0-1,0 1 1,0 0-1,1-1 1,-1 1-1,0 0 1,1 0-1,-1 0 1,1 0-1,0 1 1,0-1-1,0 1 1,0-1-1,0 1 1,1 0-1,-1 0 0,-1 2 1,-2 6 27,0 0 1,0 0-1,1 1 0,-5 16 1,8-20-17,-1 0 0,1 0 0,0 0 0,1 15 0,0-22-40,0 1 0,0-1 0,0 1-1,0-1 1,1 0 0,-1 1 0,0-1-1,1 0 1,-1 0 0,0 1 0,1-1-1,0 0 1,-1 0 0,1 0 0,0 1-1,0-1 1,-1 0 0,1 0 0,0 0-1,0 0 1,0 0 0,0-1 0,0 1 0,0 0-1,1 0 1,-1-1 0,0 1 0,0-1-1,1 1 1,-1-1 0,0 1 0,0-1-1,1 0 1,-1 1 0,2-1 0,0 0-137,0 0 1,-1 0 0,1 0 0,0 0 0,-1-1 0,1 1 0,-1-1 0,1 0 0,-1 0 0,1 0 0,-1 0 0,1 0 0,-1 0 0,0 0-1,3-3 1,-3 2-56,1-1 0,-1 0 0,0 0 0,-1 1 0,1-1 0,0 0 0,-1 0 0,0-1-1,0 1 1,0 0 0,1-6 0,3-49-1447,-4 31 2556,0 23 1068,1 10 1431,0 7-3162,1 0 1,1 0 0,0 0 0,0 0 0,9 16 0,-11-26-322,0 0 0,0 0 0,0 0 0,0-1 1,1 1-1,-1 0 0,1-1 0,-1 0 0,1 0 0,6 4 0,-6-5-298,-1 0 0,1 0-1,0 0 1,0 0-1,0 0 1,0-1-1,0 1 1,0-1-1,0 0 1,0 0 0,0 0-1,0-1 1,0 1-1,5-2 1,8-4-5867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4001,'0'0'11928,"-24"0"-9196,22 0-2676,0 1-1,0 0 0,-1-1 1,1 1-1,0 0 0,0 0 1,0 0-1,0 0 0,0 1 1,0-1-1,1 0 0,-1 1 0,0 0 1,0-1-1,1 1 0,0 0 1,-1 0-1,1-1 0,0 1 1,0 0-1,-1 1 0,2-1 1,-1 0-1,-1 4 0,-1 1 56,1 0 0,0 1 0,0-1 0,0 1 0,1 0 0,0 8-1,1-8-34,-1-3-33,1 0 1,0-1-1,1 1 1,-1 0-1,1 0 1,0 0-1,2 5 1,-2-9-42,-1 1 1,1-1 0,0 1 0,0-1-1,1 1 1,-1-1 0,0 0 0,0 0-1,1 0 1,-1 0 0,1 0 0,-1 0 0,1 0-1,-1 0 1,1 0 0,-1-1 0,1 1-1,0-1 1,-1 1 0,1-1 0,0 0-1,-1 1 1,4-1 0,1 0-124,-1 1-1,0-1 1,0 0 0,0-1 0,0 1-1,1-1 1,-1 0 0,0 0 0,0-1-1,0 1 1,-1-1 0,1 0-1,6-4 1,-5 2-788,0 0 0,0-1 1,0 1-1,-1-2 0,7-6 0,12-20-6361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3305,'0'0'15442,"0"14"-14804,-3 25-368,2 1-1,2-1 0,13 78 0,-14-114-1119,2 3 634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8042,'0'0'9840,"5"-3"-9774,2-1-65,0 1 0,-1 0 0,1 1 0,1 0 0,-1 0 0,0 0 0,0 1 0,1 0 0,-1 1 0,12-1 0,-14 1-5,1 0 0,-1 1 0,0-1 0,0 1 0,0 0 0,1 0-1,-1 0 1,0 1 0,0 0 0,-1 0 0,1 0 0,0 1 0,-1-1 0,1 1-1,-1 0 1,8 7 0,-8-4-43,-1 0 0,1 1-1,-1-1 1,0 1 0,-1-1-1,1 1 1,-1 0 0,-1 0 0,1 0-1,-1 0 1,0 0 0,-1 0-1,0 0 1,-1 14 0,1-14 87,1-6-48,-1-1 1,1 1 0,0 0-1,0 0 1,-1-1 0,1 1-1,0 0 1,0-1 0,0 1-1,0-1 1,0 1 0,0-1-1,0 0 1,0 1 0,0-1-1,2 0 1,16 9-31,-25-45 609,6 13-4475,0 11-3483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 11026,'0'0'8266,"-18"-10"-8546,18 18-4065,0 2-1184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4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10586,'127'117'2210,"-102"-94"3555,-25-12-5029,-11 33-170,8-36-482,1-1-1,0 1 1,0 0-1,1 0 1,-1 10-1,2-8-23,0-7-42,0 0-1,0 1 1,0-1 0,0 0 0,1 0-1,-1 0 1,1 1 0,1 4 0,-1-7-23,0 0 0,0 0 0,0 0 0,0 0 0,0 0 0,0 0 0,0 0 0,0-1 0,0 1 0,1 0 0,-1-1 0,0 1 0,1-1 0,-1 1 0,0-1 0,0 0 0,1 1 0,-1-1 0,1 0 0,-1 0 0,0 0 0,1 0 0,2-1 0,-3 2-34,0-1-1,0 0 0,0 0 1,0 0-1,1 0 0,-1 0 0,0-1 1,0 1-1,0 0 0,0 0 1,1-1-1,-1 1 0,0-1 1,0 1-1,0-1 0,0 1 0,0-1 1,0 0-1,0 1 0,0-1 1,-1 0-1,1 0 0,0 0 1,0 0-1,0 0 0,0-1 0,0-2-128,0 1 1,0 0-1,-1-1 0,0 1 0,1-1 0,-1 1 0,-1-7 0,1-4-432,-1 6 393,0 1-1,0-1 1,-1 1 0,0-1-1,0 1 1,-1-1-1,0 1 1,0 0 0,-1 0-1,1 1 1,-7-9-1,-11-22 2662,25 38-2374,1 0-1,0 0 0,0 0 0,0 1 0,-1-1 1,1 1-1,-1 0 0,1 1 0,-1-1 0,0 1 1,0 0-1,0 0 0,0 0 0,-1 0 0,1 1 1,5 8-1,-3-5-57,0 0 0,0 1 0,-1 0 0,-1 0 0,1 1 0,-1-1 0,-1 1 0,3 9 0,-2 32-120,-4-39-495,3-18-846,-3 6 1366,4-13-532,0 1-1,0 0 0,11-20 1,-14 30 587,1 0 0,-1 0 0,1 1 0,0-1 0,0 1-1,0-1 1,0 1 0,0 0 0,0 0 0,1 0 0,-1 0 0,1 0 0,-1 0 0,1 1 0,0-1 0,0 1 0,-1 0 0,1 0 0,0 0 0,0 0-1,0 0 1,0 1 0,4-1 0,-3 1 173,0 0 0,1 0-1,-1 1 1,0-1 0,0 1-1,0 0 1,0 0 0,0 0 0,0 1-1,0-1 1,0 1 0,-1 0-1,1 0 1,-1 0 0,1 1-1,-1-1 1,0 1 0,0 0 0,0 0-1,0 0 1,0 0 0,-1 0-1,1 1 1,-1-1 0,0 1-1,0 0 1,0-1 0,-1 1 0,1 0-1,0 5 1,1 24-1748,-3-26-1024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5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0 4297,'0'0'13152,"0"11"-10911,-1 7-2063,-1 0 0,-1 1 0,0-1 0,-12 34 0,1-14-99,-23 46 0,16-45-58,-3 0 0,-1-1 1,-2-1-1,-1-2 0,-2-1 1,-2-1-1,-50 42 0,79-73-20,0 1-5,1-1 0,-1 0 1,0 1-1,0-1 1,0-1-1,0 1 0,0 0 1,0-1-1,-5 2 0,7-3-150,2-18-6210,3-2 412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1 116 9778,'0'0'11907,"90"-49"-11907,-46 38 0,5 0-504,4-6-1217,-12 4-3520,-8-1-6017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0:5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7586,'0'0'8307,"0"8"-7334,-4 23-296,-1-1 1,-13 41-1,-5 30-426,23-100-216,1 0 0,0 0 0,-1 0 0,1 0 0,0 0-1,0 0 1,0 0 0,0 0 0,0-1 0,0 1 0,0 0-1,0-1 1,0 1 0,0-1 0,0 1 0,0-1-1,1 1 1,-1-1 0,0 0 0,0 0 0,0 1 0,1-1-1,-1 0 1,0 0 0,0 0 0,2-1 0,39 3 237,0-2-336,-14 0-4192,-19 0-2904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1 241 8810,'0'0'9646,"31"-26"-9039,-18 12-1213,0 0 1,-1-1-1,0-1 0,12-20 1,-21 30 426,1-1 1,-1 0-1,0 1 1,0-1-1,-1-1 1,0 1-1,0 0 1,-1 0-1,0-1 1,0 1-1,0 0 1,-1-1 0,0 1-1,-2-9 1,-1 15 360,0 0 0,0 1 0,0-1 0,0 0 0,0 1 0,0 0 0,0 0 1,0 0-1,0 0 0,0 0 0,0 0 0,0 1 0,-5 1 0,5 1-27,0-1-1,1 1 1,-1 0-1,1 0 0,0 0 1,0 0-1,0 0 1,1 0-1,-1 1 0,-1 4 1,-13 40 1249,16-46-1342,-7 27 325,1 0-1,1 0 1,2 1-1,1-1 1,1 1-1,5 39 1,-4-66-400,1 1 0,-1-1 1,1 1-1,0-1 0,0 1 0,0-1 1,0 0-1,1 0 0,-1 0 0,1 1 0,0-2 1,0 1-1,0 0 0,0 0 0,1 0 1,2 2-1,-3-4-154,0 0 0,0 0 0,-1 0 0,1 0 0,0 0 0,0 0 0,0 0 0,1-1 0,-1 1 0,0-1 0,0 0 0,0 1 0,0-1 0,0 0 0,1 0 0,-1-1 0,0 1 0,0 0 0,0-1 0,0 1 0,0-1 0,0 0 0,0 1 0,0-1 0,0 0 0,3-2 0,21-18-4990,0-7-3297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2985,'0'0'16915,"-13"2"-16557,4-1-284,6-2-52,0 1 0,1 0 0,-1 0 0,0 1 1,0-1-1,0 0 0,0 1 0,0 0 0,0 0 0,1 0 1,-1 0-1,0 0 0,1 0 0,-1 1 0,1 0 1,-1-1-1,1 1 0,0 0 0,-1 0 0,1 0 1,0 0-1,0 0 0,1 1 0,-1-1 0,-2 5 0,-1 10 84,0 0 0,2 1 0,0-1 0,1 1 0,0 0 0,2-1-1,2 30 1,-2-46-115,1 0-1,-1 1 0,0-1 1,1 0-1,-1 0 0,1 0 1,-1 0-1,1 0 0,0 0 1,-1 0-1,1 0 1,0 0-1,0 0 0,-1-1 1,1 1-1,0 0 0,0 0 1,0-1-1,0 1 0,0-1 1,0 1-1,0-1 0,0 1 1,1-1-1,-1 1 1,0-1-1,0 0 0,0 0 1,2 1-1,-1-1-103,0 0 0,0 0 0,0 0-1,0 0 1,0 0 0,0 0 0,0 0 0,0-1 0,0 1 0,0-1-1,0 1 1,0-1 0,0 0 0,-1 0 0,1 0 0,0 0 0,3-2-1,-1-3-349,0 0-1,0-1 1,0 1-1,-1-1 0,0 0 1,0 0-1,-1 0 0,0 0 1,0-1-1,-1 1 0,1 0 1,-1-11-1,2-30 725,-4 32 5680,1 27-5755,0-3-44,0-1 0,0 1 0,1-1 0,0 1 1,0-1-1,3 12 0,-3-17-202,0 0 1,0 0 0,1 0-1,-1 0 1,0 0 0,1 0-1,-1 0 1,1-1 0,0 1-1,-1 0 1,1-1 0,0 0-1,0 1 1,0-1 0,0 0-1,0 0 1,0 0 0,1 0-1,-1 0 1,0-1 0,0 1-1,1 0 1,-1-1 0,0 0-1,1 0 1,2 0 0,-1 1-586,-1-1 1,1 0-1,-1 0 1,1-1-1,-1 1 1,0-1-1,1 0 1,-1 1 0,1-1-1,-1-1 1,6-2-1,9-12-7915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9538,'0'0'8442,"-1"6"-8173,-1 122 330,2-127-875,0-31-1852,-2-1 1631,1 22 455,1 1 0,-1-1 0,1 1 0,1-1 1,0 0-1,2-9 0,-2 17 43,0-1 0,0 1-1,0 0 1,0 0 0,0 0 0,0 0 0,0 0-1,1 1 1,-1-1 0,0 0 0,1 0-1,-1 1 1,0-1 0,1 1 0,-1-1 0,1 1-1,-1 0 1,1 0 0,-1-1 0,1 1 0,1 0-1,-1 0-26,0 0 0,0 0 0,1 0 0,-1 0-1,0 0 1,0 0 0,0 1 0,0-1 0,0 1-1,0-1 1,0 1 0,0 0 0,0 0 0,-1 0-1,1 0 1,2 1 0,18 33-3910,-14-22-1201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2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6281,'0'0'10691,"-5"2"-10138,2-1-480,0 1 1,0-1-1,1 1 1,-1 0-1,0 0 0,0 0 1,1 0-1,0 0 0,-1 1 1,1-1-1,0 1 0,0-1 1,0 1-1,0 0 1,1 0-1,-1 0 0,1 0 1,0 0-1,0 0 0,0 1 1,0-1-1,0 4 1,-2 11 112,1 0 0,0 0 0,2 18 0,0-34-183,0-2-20,0 1 0,0 0 0,0 0 0,0 0-1,0 0 1,1 0 0,-1 0 0,0 0 0,1 0 0,-1 0-1,0-1 1,1 1 0,-1 0 0,1 0 0,-1-1 0,1 1 0,0 0-1,-1 0 1,1-1 0,0 1 0,-1-1 0,1 1 0,0-1-1,1 2 1,1-1-135,-1 0 0,1-1-1,-1 1 1,1 0 0,-1-1 0,1 0-1,-1 1 1,1-1 0,3 0-1,-2 0-345,1-1 1,-1 1-1,1-1 0,0 0 0,-1 0 0,0 0 0,1-1 0,-1 1 0,0-1 0,7-4 0,9-15-3901,-6-2-1461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6585,'66'45'4889,"-63"-34"-155,-10 15-3151,4-16-906,0 20-52,1 1 0,3 42 1,0-20-436,-1-52-189,0 0 0,0 0 0,0 0 0,-1 0 0,1 0 0,0 0 0,-1-1 0,1 1 0,-1 0 0,1 0 0,-1 0 0,0-1 0,1 1 0,-1 0 0,0-1 0,1 1 0,-1-1 0,0 1 0,0-1 0,1 1 0,-1-1 0,0 1 0,0-1 0,0 0 0,0 1 0,0-1 0,1 0 0,-1 0-1,0 1 1,0-1 0,0 0 0,0 0 0,0 0 0,0 0 0,0-1 0,0 1 0,-1 0 0,1 0-63,-1 0 0,0 0 0,1-1 0,-1 1 0,1 0 0,-1-1 0,0 1 0,1-1 0,-1 0 0,1 1-1,0-1 1,-1 0 0,1 0 0,-1 0 0,1 0 0,0 0 0,0 0 0,0 0 0,-1 0 0,1-1 0,0 1 0,1 0-1,-2-2 1,-1-8-1541,1 0-1,0 0 0,-1-21 1,2 1-4511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9842,'77'70'1440,"-56"-57"341,-17-17-1163,-3 1-149,19-11 1175,-5 4-1371,0-2 0,17-16 0,-29 25-223,0 0 0,0 0 0,0 0 0,-1-1-1,0 1 1,1-1 0,-1 1 0,0-1 0,-1 0 0,1 0 0,-1 0 0,1 0 0,-1 0 0,-1 0 0,2-7 0,-3 10 10,1 1 1,-1-1-1,1 1 1,-1-1-1,1 1 1,-1-1-1,1 1 1,-1 0-1,0-1 1,1 1-1,-1 0 0,1 0 1,-1-1-1,0 1 1,0 0-1,1 0 1,-1 0-1,0 0 1,1 0-1,-1 0 1,0 0-1,1 0 1,-2 0-1,-26 0 123,21 1 31,4-1-161,0 0 0,0 1 0,0-1 0,0 1 0,1 0 0,-1 0 0,0 0 0,1 0 0,-1 1 0,1-1 0,-1 1 0,1-1 0,0 1 0,-1 0 0,1 0 0,0 0 0,0 0 0,0 0 0,1 1 0,-1-1 0,0 0 0,1 1 0,0-1 0,-1 1 0,1 0 0,0-1 0,0 1 0,0 4 0,-2 3 84,1 1-1,0 0 1,0-1-1,1 1 1,1 0-1,0 15 1,1-24-134,-1 0 1,1 0-1,-1 0 1,1-1 0,0 1-1,0 0 1,0 0-1,0 0 1,0-1 0,0 1-1,1-1 1,-1 1-1,0-1 1,1 1 0,-1-1-1,1 0 1,0 0-1,-1 0 1,1 1 0,0-2-1,0 1 1,0 0-1,-1 0 1,1-1 0,0 1-1,0-1 1,0 1-1,0-1 1,4 0 0,5 2-355,0-2 0,0 1 0,1-1 0,13-2 0,-19 1-515,0-1 1,0 1-1,-1-1 1,1 0 0,0 0-1,0-1 1,-1 0 0,0 0-1,7-5 1,12-10-8987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92 252 9234,'0'0'10042,"-14"6"-9834,-44 19-58,56-24-140,1 0 1,0 0 0,-1 0-1,1 0 1,0 0 0,0 0-1,0 1 1,-1-1 0,1 1-1,0-1 1,1 0 0,-1 1-1,0-1 1,0 1 0,1 0-1,-1-1 1,1 1 0,-1 0-1,1-1 1,0 1 0,0 0-1,-1-1 1,1 1 0,0 0-1,1-1 1,-1 1 0,0 0-1,0 0 1,1 1 0,0 7 43,-1-8-47,1 0 0,-1 0 0,0 0 0,1 0-1,-1 0 1,1 0 0,-1 0 0,1 0 0,0 0 0,0 0-1,0 0 1,0 0 0,0-1 0,0 1 0,1 0 0,2 2-1,30 20 37,-30-21-99,1-1 0,-1 1-1,1 0 1,-1 0 0,0 1 0,-1-1 0,1 1 0,5 6 0,-9-10 50,0 0 1,0 1 0,1-1-1,-1 1 1,0-1 0,0 0-1,0 1 1,0-1 0,1 0-1,-1 1 1,0-1 0,0 1-1,0-1 1,0 0 0,0 1-1,0-1 1,0 1 0,0-1-1,0 1 1,0-1 0,0 0-1,-1 1 1,1-1 0,0 1-1,0-1 1,0 0 0,0 1-1,-1-1 1,1 0 0,0 1-1,0-1 1,-1 0 0,1 1 0,0-1-1,0 0 1,-1 0 0,1 1-1,0-1 1,-1 0 0,1 0-1,0 1 1,-1-1 0,1 0-1,-1 0 1,1 0 0,0 0-1,-1 0 1,1 0 0,-1 0-1,1 0 1,-1 0 0,1 0-1,0 0 1,-1 0 0,1 0-1,-1 0 1,1 0 0,-1 0-1,0 0-43,0 0-1,0 0 0,0 0 0,0-1 1,-1 1-1,1 0 0,0-1 0,0 1 1,0 0-1,1-1 0,-1 1 0,0-1 1,0 1-1,0-1 0,0 0 0,0 1 0,0-1 1,1 0-1,-1 0 0,0 1 0,1-1 1,-1 0-1,0 0 0,1 0 0,-1 0 1,0-2-1,-2-66-5798,3 31-203</inkml:trace>
  <inkml:trace contextRef="#ctx0" brushRef="#br0" timeOffset="1">174 0 11827,'0'0'8665,"-2"21"-8195,-6 157 379,9-160-831,0 1-1,2-1 0,0 1 1,1-1-1,11 32 0,-13-40-72,-1-4-958,-1-24-11384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11867,'0'0'4825,"161"-5"-6066,-133 16-1831,-10-4-7019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7162,'0'0'10999,"0"14"-10124,0 4-486,1 0 0,6 32 0,-7-45-380,1-1-1,0 1 0,1-1 1,-1 0-1,1 0 0,0 1 1,0-1-1,0 0 0,0-1 1,1 1-1,-1 0 1,1-1-1,0 1 0,0-1 1,0 0-1,1 0 0,4 3 1,-6-5-22,-1 0 0,1 0 1,0 0-1,0 0 0,0 0 0,0-1 1,1 1-1,-1-1 0,0 1 1,0-1-1,0 0 0,0 0 0,1 0 1,-1 0-1,0 0 0,0-1 1,0 1-1,0 0 0,0-1 0,0 0 1,3-1-1,-2 0-71,1 0 0,-1 0-1,0-1 1,0 1 0,0-1 0,0 0 0,-1 0-1,1 0 1,-1 0 0,4-7 0,1-2-281,-1-1 0,-1 0 1,0 0-1,-1 0 0,5-20 1,-6 7 361,0-1-1,-1-37 1,-4 61 184,0 6-1225,-2 12-1624,4-12 2127,0-1 118,0-1 1,0 0 0,0 1-1,0-1 1,0 1 0,0-1 0,0 0-1,1 1 1,-1-1 0,1 1 0,-1-1-1,1 0 1,-1 0 0,1 1 0,1 1-1,10 7-5258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5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7194,'0'0'12681,"0"26"-11776,-3 167 469,3-184-1308,-1 41 210,3-1 0,1 1 0,15 75 0,-18-123-281,0-1 0,1 0 0,-1 1 0,0-1 0,1 0 0,-1 1 0,1-1 0,-1 0 0,1 0 0,-1 1 0,1-1 0,0 0 0,0 0 0,0 0 0,-1 0 0,1 0 0,2 1 0,-3-2-9,1 0 1,-1 0-1,1 0 1,-1-1-1,1 1 1,-1 0-1,1 0 1,-1-1-1,1 1 0,-1 0 1,0 0-1,1-1 1,-1 1-1,1 0 1,-1-1-1,0 1 1,1-1-1,-1 1 1,0-1-1,1 1 1,-1 0-1,0-1 1,0 1-1,1-1 1,-1 1-1,0-1 1,0 0-1,14-46-600,-5-28-275,-8 58 739,0 1 1,1-1 0,1 1-1,1 0 1,0 0-1,1 0 1,7-15-1,-12 30 175,1 0 0,0 0 1,-1-1-1,1 1 0,-1 0 0,1 0 0,0 0 0,0 0 0,0 1 0,0-1 0,0 0 0,0 0 0,0 0 0,0 1 1,0-1-1,0 0 0,0 1 0,2-1 0,-2 1 4,0 0 0,0 0 1,0 0-1,-1 0 0,1 0 1,0 0-1,0 1 0,0-1 1,-1 0-1,1 0 0,0 1 1,0-1-1,-1 1 0,1-1 0,0 1 1,-1-1-1,1 1 0,0-1 1,-1 1-1,2 1 0,1 2 70,0 0 0,-1 1-1,1 0 1,-1-1 0,0 1 0,3 9-1,13 65 554,-12-50-477,14 45 0,-20-73-240,0 0 0,0-1 0,1 1 0,-1 0 0,0 0 0,1 0 0,-1 0 0,1-1 1,-1 1-1,1 0 0,-1 0 0,1-1 0,-1 1 0,1 0 0,0-1 0,-1 1 0,1-1 0,0 1 0,0-1 0,-1 1 0,1-1 0,0 0 1,0 1-1,0-1 0,0 0 0,0 1 0,-1-1 0,1 0 0,0 0 0,0 0 0,0 0 0,0 0 0,0 0 0,0 0 0,0 0 1,-1 0-1,1-1 0,0 1 0,0 0 0,0 0 0,0-1 0,0 1 0,-1-1 0,1 1 0,0-1 0,0 1 0,-1-1 0,1 1 0,0-1 1,-1 1-1,1-1 0,0 0 0,0 0 0,10-17-5783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109 118 4625,'0'0'13655,"-10"1"-12856,6-1-731,0 1 0,1-1 1,-1 1-1,0 0 0,0 0 1,1 0-1,-1 0 0,1 0 1,-1 1-1,1 0 0,-1 0 1,1 0-1,0 0 0,0 0 1,0 0-1,0 1 0,1 0 1,-1-1-1,1 1 0,-1 0 1,1 0-1,0 1 0,0-1 0,0 0 1,-2 7-1,1-3-22,0 0 0,0 0 0,1 0 1,0 0-1,0 1 0,1-1 0,0 1 0,0-1 0,1 1 0,0-1 0,0 1 0,1-1 1,1 9-1,0-14-50,-1-1 0,0 1 0,1-1-1,-1 0 1,1 1 0,-1-1 0,1 0 0,0 0 0,-1 0 0,1 0 0,0 0 0,0-1 0,-1 1 0,1 0 0,0-1 0,0 0 0,0 1 0,0-1 0,0 0 0,0 0 0,2 0 0,2 0-178,0 1-1,0-2 1,0 1 0,-1-1 0,1 1 0,6-3-1,-8 1-136,-1 1 1,1-1-1,-1 0 0,0 0 0,1-1 0,-1 1 1,0-1-1,-1 1 0,1-1 0,0 0 0,-1 0 0,0 0 1,1-1-1,-1 1 0,-1 0 0,1-1 0,0 1 0,1-7 1,8-38-2383,-9 16 7773,-5 46-2946,1-1-1723,1 1 1,0-1-1,0 1 1,2-1-1,1 15 0,-1-26-393,-1-1 0,1 0 0,0 1 0,-1-1-1,1 0 1,0 0 0,0 0 0,0 1 0,0-1-1,0 0 1,0 0 0,0 0 0,0 0-1,0-1 1,0 1 0,1 0 0,-1 0 0,0-1-1,1 1 1,-1-1 0,0 1 0,1-1-1,-1 0 1,1 1 0,-1-1 0,0 0 0,1 0-1,2 0 1,-1 0-13,0 0 0,1 0 0,-1 0 0,0-1 1,0 1-1,0-1 0,0 1 0,1-1 0,-1 0 0,0-1 0,0 1 0,-1 0 0,4-3 0,3-3-110,-1-1 1,0 0-1,-1 0 0,0-1 0,0 0 1,0 0-1,-1-1 0,-1 0 0,0 0 1,6-15-1,-5 8-78,-1 1 1,-1-1 0,-1 0 0,0 0-1,-1 0 1,-1-20 0,-1 36 189,0-1-1,0 1 1,0 0 0,0 0 0,0-1 0,0 1 0,0 0 0,-1 0 0,1 0 0,-1 0-1,1-1 1,-1 1 0,1 0 0,-1 0 0,1 0 0,-1 0 0,0 0 0,0 0 0,0 0-1,1 1 1,-1-1 0,0 0 0,0 0 0,0 1 0,0-1 0,0 0 0,0 1-1,-1-1 1,1 1 0,-2-1 0,-2 0 111,0 0 1,0 1-1,0-1 0,0 1 1,0 0-1,-7 2 0,10-2-75,1 1 0,-1 0-1,0 0 1,1 0 0,-1 0-1,1 0 1,-1 0 0,1 0-1,-1 0 1,1 0 0,0 1-1,0-1 1,0 1 0,-1-1-1,1 1 1,1-1 0,-1 1-1,0 0 1,0-1 0,1 1-1,-1 0 1,0 0 0,1 1 0,-10 45 468,9-35-425,0 0-1,1 0 0,1 0 0,0 1 1,1-2-1,0 1 0,1 0 0,0 0 1,1-1-1,7 17 0,-9-25-143,0 1 0,0-1 0,1 0 0,0 0-1,0 0 1,0 0 0,0 0 0,1-1 0,-1 0 0,1 1-1,0-1 1,0 0 0,0-1 0,0 1 0,1-1-1,-1 0 1,1 0 0,-1 0 0,1-1 0,0 1 0,-1-1-1,1 0 1,0 0 0,0-1 0,0 0 0,0 0 0,0 0-1,0 0 1,0-1 0,8-1 0,-10 0-277,0 1 0,0-1 0,0 1 0,0-1 0,-1 0 0,1 0 0,-1 0 0,1 0 0,-1-1 0,1 1 0,-1-1 0,0 1 0,0-1 0,-1 0 0,1 0-1,0 0 1,-1 0 0,0 0 0,1 0 0,-1 0 0,-1 0 0,1 0 0,0-5 0,3-8-1419,-2 0-1,0 1 0,0-25 1,-2 20 1715,0-5 2269,0 8 8376,-7 45-8490,5-9-1653,1-1-1,1 1 1,3 29-1,-3-48-461,0 1-1,1 0 0,-1 0 1,1 0-1,-1 0 1,1-1-1,-1 1 1,1 0-1,0-1 1,-1 1-1,1 0 0,0-1 1,-1 1-1,1-1 1,0 1-1,0-1 1,0 1-1,-1-1 1,1 1-1,0-1 0,0 0 1,0 0-1,0 1 1,0-1-1,0 0 1,0 0-1,0 0 1,-1 0-1,1 0 0,0 0 1,0 0-1,0 0 1,0-1-1,0 1 1,0 0-1,0-1 1,1 0-1,1 1-140,0-1 0,0 0 0,0 0 0,0 0 0,-1 0 0,1-1 0,0 1 0,-1-1 0,1 1 0,-1-1 0,3-2 0,1-4-542,-1 0 0,0-1 0,-1 0 0,0 0 1,0 0-1,-1 0 0,3-10 0,-2-19 3331,-7 69 693,-1-7-2625,1 0 0,0 28 0,4-51-706,-1 0 0,0 0 0,1 0 0,-1 0 0,1-1 0,-1 1 0,1 0-1,-1 0 1,1-1 0,0 1 0,-1 0 0,1-1 0,0 1 0,0 0 0,-1-1 0,1 1-1,0-1 1,0 1 0,0-1 0,0 0 0,0 1 0,-1-1 0,1 0 0,0 0 0,0 1-1,0-1 1,0 0 0,0 0 0,0 0 0,0 0 0,0 0 0,0-1 0,0 1 0,2 0-1,1-1-183,1 1-1,-1-1 0,1 1 1,-1-1-1,1-1 0,5-1 0,11-13-2854,-3-2-2942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0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3 147 10362,'0'0'9470,"6"-4"-9335,6-4-177,-2-1 0,1 0-1,10-11 1,-18 16-151,0 1 0,0-1 1,0 0-1,0 0 0,-1 0 0,1-1 0,-1 1 0,0 0 0,0-1 0,-1 0 0,0 1 1,1-1-1,-1 0 0,0-7 0,-1 11 180,0 0-1,0 1 1,0-1-1,0 0 1,0 0 0,0 0-1,0 0 1,0 0 0,-1 0-1,1 0 1,0 0-1,-1 0 1,1 1 0,0-1-1,-1 0 1,1 0 0,-1 0-1,0 1 1,1-1-1,-1 0 1,1 1 0,-1-1-1,0 1 1,0-1 0,1 0-1,-1 1 1,0-1-1,0 1 1,0 0 0,1-1-1,-3 1 1,0-1 260,-1 1 0,1-1 0,-1 1-1,0 0 1,1 1 0,-1-1 0,-6 2 0,8-1-160,0 0 1,-1 0 0,1 0-1,0 0 1,0 1-1,0-1 1,0 0-1,0 1 1,0 0 0,1-1-1,-1 1 1,0 0-1,1 0 1,-1 0-1,1 0 1,0 0-1,0 0 1,0 1 0,0-1-1,0 0 1,0 0-1,0 1 1,1-1-1,0 1 1,-1 2-1,-1 9 278,0 1 0,1 26 0,1-35-278,0-3-81,0-1 0,0 0 0,1 1 0,-1-1 0,1 0 0,-1 1 0,1-1 0,0 0 0,0 0 0,0 1 0,0-1 0,0 0 0,0 0 0,1 0 0,-1-1 0,1 1 0,-1 0 0,4 2 0,-2-1 72,1-1 0,0 1-1,0-1 1,1 1 0,-1-1-1,0-1 1,1 1 0,-1 0-1,6 0 1,-2-1-404,0 1 1,0-1-1,1-1 0,13 0 1,-16 0-690,0-1 1,-1 0 0,0 0-1,1 0 1,-1-1 0,9-3-1,5-9-10913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9162,'0'0'4834,"-1"13"-4238,0 1-201,1 0-1,0 0 0,1 0 0,0-1 0,2 1 1,4 20-1,3 0 554,-4-10-492,1 0-1,11 22 0,-15-40-427,0 0 0,0 0-1,0 0 1,1-1 0,0 0 0,0 0-1,0 0 1,1 0 0,-1 0 0,1-1-1,0 0 1,10 6 0,-14-9-42,1 0 1,0 0-1,0 0 0,0 0 1,-1 0-1,1-1 0,0 1 1,0-1-1,0 1 0,0-1 1,0 0-1,0 1 0,0-1 1,0 0-1,0-1 0,0 1 1,0 0-1,0 0 0,0-1 1,0 1-1,0-1 0,0 0 1,0 0-1,2-1 0,-1 0-59,0 0-1,-1-1 0,1 1 0,-1-1 0,0 0 0,0 0 0,0 0 0,0 0 0,0 0 0,-1 0 1,1-1-1,1-5 0,1-8-420,0-1 1,0 0 0,-2 0-1,1-22 1,-3-69 50,0 108 922,-1 2-402,-1 0 0,1-1-1,0 1 1,0 0 0,0 0 0,0-1-1,0 1 1,0 0 0,0 0 0,0 0-1,0 0 1,0 0 0,0 1 0,1-1-1,-1 0 1,0 0 0,1 0 0,-1 1-1,1-1 1,-1 0 0,1 1 0,0-1-1,0 0 1,-1 1 0,1 1 0,-5 39 302,4-31-279,1 0 0,0 0 0,0 0 0,1-1 0,0 1 0,6 21 0,-6-29-94,1 0 0,-1 0 0,1-1 0,-1 1 0,1 0-1,0-1 1,0 1 0,0-1 0,0 1 0,0-1 0,0 0-1,1 0 1,-1 0 0,1 0 0,0-1 0,-1 1 0,1-1 0,0 0-1,0 1 1,0-1 0,0 0 0,0-1 0,0 1 0,0 0-1,0-1 1,1 0 0,-1 0 0,5 0 0,-5-1-59,0 1 1,0-1-1,0 0 1,0 0 0,0 0-1,0 0 1,0 0-1,0-1 1,-1 1-1,1-1 1,0 0-1,-1 0 1,1 0 0,-1 0-1,0 0 1,0 0-1,0-1 1,0 1-1,0-1 1,0 1-1,-1-1 1,1 0-1,-1 0 1,0 0 0,0 0-1,1-3 1,2-5-76,-1 0 0,0 0 0,-1 0-1,0-1 1,0-22 0,-1 32 169,-1-1 0,0 1 0,0-1 0,0 1-1,-1 0 1,1-1 0,0 1 0,-1-1-1,0 1 1,0 0 0,-1-4 0,1 5-27,0 0 1,-1 0-1,1 0 0,0 0 1,0 1-1,-1-1 1,1 0-1,-1 1 0,1-1 1,0 1-1,-1-1 1,1 1-1,-1 0 0,1 0 1,-1 0-1,1 0 1,-1 0-1,1 0 0,-3 0 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8370,'0'0'8906,"-10"135"-8650,10-124-136,3-6-120,4-5-408,6 0-569,-3-21-1423,1-4-3905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11202,'0'0'1489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17 351 11666,'0'0'2681,"12"-24"-2490,5-10-182,-2 5-93,22-59 1,-35 81 95,0-1-1,-1 1 1,1-1-1,-1 0 0,-1 1 1,0-14-1,0 20 5,0 1 30,0-1-1,-1 1 0,1-1 0,0 1 0,0-1 1,-1 1-1,1-1 0,-1 1 0,1 0 0,0-1 1,-1 1-1,1-1 0,-1 1 0,1 0 0,-1 0 1,1-1-1,-1 1 0,1 0 0,-1 0 0,1 0 1,-1-1-1,1 1 0,-1 0 0,0 0 0,1 0 1,-1 0-1,1 0 0,-1 0 0,1 0 0,-1 0 1,1 0-1,-1 0 0,0 1 0,1-1 0,-1 0 1,1 0-1,-1 0 0,1 1 0,-1-1 0,1 0 1,-1 1-1,-25 12 1401,20-5-1160,0 0-1,0 1 1,1 0-1,0 0 1,0 0-1,1 1 1,0 0-1,1 0 1,0 0 0,-2 14-1,1-4-33,2 0-1,1 0 0,0 0 1,4 30-1,-3-47-240,1 1-1,-1-1 0,1 1 1,0-1-1,0 0 0,1 1 0,-1-1 1,1 0-1,-1 0 0,1 0 1,0 0-1,0 0 0,0 0 1,1-1-1,-1 1 0,1-1 0,-1 1 1,1-1-1,0 0 0,0 0 1,0 0-1,0-1 0,0 1 0,1-1 1,-1 1-1,0-1 0,1 0 1,5 1-1,-5-1-230,1-1-1,0 1 1,0-1 0,0 0 0,-1-1-1,1 1 1,0-1 0,0 0 0,5-1 0,-6 1-399,-1-1 0,1 1 0,0-1 0,-1 0 0,1 0 0,-1 0 1,1 0-1,-1-1 0,0 0 0,0 1 0,3-5 0,8-12-3610,-2-1 3422,-3-1 4729,0-1 0,9-39 0,-10 31-5324,-1 6 1621,-2-1 0,-1 0 1,0 0-1,-2 0 0,-1 0 0,-2-26 0,1 49-191,0 1 0,0 0 0,-1-1 1,1 1-1,-1-1 0,1 1 0,-1 0 0,1-1 0,-1 1 1,0 0-1,1 0 0,-1 0 0,0-1 0,0 1 0,0 0 1,0 0-1,0 0 0,0 0 0,0 1 0,0-1 0,0 0 1,-1 0-1,1 1 0,0-1 0,-1 1 0,1-1 0,0 1 1,-1-1-1,1 1 0,0 0 0,-1-1 0,1 1 0,-3 0 0,2 0-4,-1 0 0,1 0-1,0 0 1,0 1-1,0-1 1,0 0 0,0 1-1,0 0 1,-1-1-1,1 1 1,0 0-1,1 0 1,-1 0 0,0 0-1,0 0 1,0 1-1,1-1 1,-1 1-1,0-1 1,1 1 0,-2 1-1,-2 6 68,1 1-1,0 0 0,0 0 1,1 0-1,1 0 1,0 0-1,0 0 0,-1 18 1,3-1 73,0 0 1,4 30-1,-2-50-144,-1 1-1,1-1 1,0 0-1,1 1 1,0-1-1,0 0 1,0-1-1,1 1 1,0-1-1,1 1 1,5 6-1,-8-11-62,0 1 0,0-1 1,0 0-1,1 0 0,-1 0 0,1 0 0,-1 0 1,1 0-1,0-1 0,-1 1 0,1-1 0,0 0 0,0 0 1,0 0-1,0 0 0,0 0 0,0-1 0,0 1 0,0-1 1,1 0-1,-1 0 0,0 0 0,0 0 0,0-1 0,0 1 1,0-1-1,0 0 0,0 0 0,6-2 0,-5 0-566,0-1 0,0 1 0,0-1 0,0 0 0,-1 0 0,0 0 0,0 0 0,5-8 0,5-12-5287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1 760,'0'0'17871,"0"8"-16912,0 65-230,3 0 0,17 97 1,-12-145-801,-1-21-147,1-16-29,2-15 16,-9 20 207,2-1 1,-1 0 0,1 1 0,0 0 0,0 0 0,1 0-1,0 0 1,0 0 0,1 1 0,0-1 0,10-9-1,-15 15 24,1 0 0,0 1-1,0-1 1,0 0-1,0 1 1,0-1-1,1 0 1,-1 1 0,0-1-1,0 1 1,0 0-1,0-1 1,1 1-1,-1 0 1,0 0 0,0 0-1,0 0 1,1 0-1,-1 0 1,0 0-1,0 0 1,1 0-1,-1 0 1,0 1 0,0-1-1,0 1 1,0-1-1,1 1 1,-1-1-1,0 1 1,0 0 0,0-1-1,0 1 1,0 0-1,0 0 1,-1 0-1,1-1 1,0 1 0,0 0-1,-1 0 1,1 0-1,0 1 1,-1-1-1,1 0 1,-1 0 0,1 0-1,-1 0 1,0 0-1,1 1 1,-1 0-1,3 7 3,-1 0-1,0 0 0,-1 1 0,0-1 1,0 10-1,-1-10 33,0 0 0,-1 0 0,0 0 1,0 0-1,-5 17 0,5-25-51,1 1 0,-1 0-1,0 0 1,0 0 0,0 0 0,0-1-1,0 1 1,0-1 0,-1 1 0,1-1-1,0 1 1,-1-1 0,1 0 0,-1 1-1,0-1 1,1 0 0,-1 0 0,0 0-1,0 0 1,0-1 0,1 1-1,-1 0 1,0-1 0,0 1 0,0-1-1,0 0 1,0 0 0,0 0 0,0 0-1,0 0 1,0 0 0,-4-1 0,6 1-154,-1-1 1,0 1 0,0 0-1,0-1 1,0 0 0,1 1-1,-1-1 1,0 1 0,1-1 0,-1 0-1,0 0 1,1 1 0,-1-1-1,1 0 1,-1 0 0,1 0-1,0 0 1,-1 1 0,1-1-1,0 0 1,-1 0 0,1 0-1,0-2 1,-4-26-3501,3 23 2185,-1-16-4590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1:3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9522,'0'0'7710,"17"-17"-7545,53-56-201,-50 43 10,-19 14 86,-2 8 137,0 7-146,1 1 0,-1-1 1,1 1-1,-1-1 0,1 1 1,-1-1-1,1 1 0,-1-1 1,0 1-1,1 0 0,-1-1 0,0 1 1,1 0-1,-1-1 0,0 1 1,1 0-1,-1 0 0,0 0 1,1 0-1,-1 0 0,0 0 1,0 0-1,1 0 0,-1 0 0,0 0 1,-1 0-1,-23 2 670,23-1-663,-1 0 0,0 0 1,0 0-1,1 0 0,-1 1 1,0-1-1,1 1 0,0-1 1,-1 1-1,1 0 1,0 0-1,0 0 0,0 1 1,0-1-1,0 0 0,1 1 1,-1-1-1,1 1 0,-1 0 1,1-1-1,0 1 1,0 0-1,0 0 0,1 0 1,-1 0-1,0 4 0,-1 8 140,0 0 0,1 0 0,1 28 0,0-40-187,0 0 1,1 0 0,-1 0-1,1 0 1,-1 0-1,1 0 1,0-1-1,0 1 1,1 0 0,-1-1-1,0 1 1,1 0-1,0-1 1,0 0 0,-1 1-1,1-1 1,1 0-1,-1 0 1,0 0 0,0 0-1,1-1 1,-1 1-1,1 0 1,0-1 0,-1 0-1,1 0 1,0 0-1,0 0 1,-1 0 0,1 0-1,0-1 1,6 1-1,-4 0-231,1-1-1,-1 0 0,0 0 1,0-1-1,1 0 0,-1 1 0,0-2 1,0 1-1,0-1 0,0 1 1,0-1-1,0-1 0,0 1 0,0-1 1,-1 0-1,0 0 0,8-7 1,13-21-7693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04.9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1616 5753,'0'-3'14368,"-2"-13"-14314,21-212 449,-2 60-351,5-629 669,-22 466-442,-5 269-318,5 62-58,0 0 0,0-1 0,1 1 0,-1-1-1,0 1 1,0 0 0,0-1 0,0 1 0,-1 0-1,1-1 1,0 1 0,0 0 0,0-1 0,0 1-1,0-1 1,0 1 0,0 0 0,-1-1 0,1 1-1,0 0 1,0 0 0,-1-1 0,1 1 0,0 0-1,0-1 1,-1 1 0,1 0 0,0 0 0,0 0-1,-1-1 1,1 1 0,0 0 0,-1 0 0,1 0-1,-1 0 1,1 0 0,0 0 0,-1-1 0,1 1-1,0 0 1,-1 0 0,1 0 0,0 0 0,-1 0-1,1 0 1,-1 1 0,1-1 0,0 0 0,-1 0-1,1 0 1,0 0 0,-1 0 0,1 0 0,-1 1-1,-18 12 14,-12 25 168,1 2 1,-36 64-1,28-41-2706,-3-3-4762,30-45-4028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05.3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8514,'0'0'10642,"15"0"-10122,-2 8-168,2 2-112,3 5-120,5-2-64,2 5-56,3-3-368,0 11-1024,-7-9-3137,-11-1-3449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6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11 140 12683,'0'0'6332,"16"-16"-6296,48-50 57,-62 63-71,0 1 0,0 0 1,0 0-1,0-1 0,-1 1 0,1-1 0,-1 1 1,0-1-1,0 0 0,0 1 0,0-1 0,1-4 0,-2 6 0,0 1 1,0-1-1,0 0 0,0 0 0,-1 1 0,1-1 0,0 0 0,0 0 0,0 1 0,-1-1 0,1 0 0,0 1 0,-1-1 0,1 0 1,-1 1-1,1-1 0,-1 0 0,1 1 0,-1-1 0,1 1 0,-1-1 0,1 1 0,-1-1 0,0 1 0,1 0 0,-1-1 0,-1 0 1,0 1 34,-1-1 0,1 0 0,-1 1 1,1 0-1,-1-1 0,1 1 1,-1 0-1,1 0 0,-1 1 1,1-1-1,-1 0 0,1 1 0,-1-1 1,1 1-1,-1 0 0,1 0 1,0 0-1,-3 2 0,1 0 27,0 1 0,0 0 0,1 0 0,-1 0 0,1 1 0,0-1 0,0 1 0,0 0 1,1 0-1,0 0 0,0 0 0,0 0 0,1 0 0,-2 10 0,0 1 119,1 1 0,1-1 1,1 29-1,0-43-197,0 0 0,1 1 0,-1-1 1,1 0-1,-1 0 0,1 1 0,0-1 0,0 0 0,0 0 0,0 0 1,0 0-1,1 0 0,-1 0 0,0-1 0,1 1 0,-1 0 0,1-1 1,0 1-1,3 2 0,0-2 5,-1 1-1,1-1 1,-1 0 0,1 0 0,0-1-1,0 1 1,0-1 0,10 1 0,-8-1-140,1 0 1,-1-1-1,1 0 1,-1-1-1,1 1 1,-1-1-1,0-1 1,0 1-1,1-1 1,-1-1-1,0 1 1,-1-1-1,9-5 1,-3-2-1398,-1 0 1,0-1-1,-1 0 0,13-17 1,-2-5-5600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15.1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385 56 6553,'0'0'9176,"-8"-7"-8451,4 4-701,-1-2 146,1 1-1,-1 0 0,0 0 1,0 1-1,-1-1 1,1 1-1,-1 0 1,1 1-1,-1-1 1,0 1-1,0 1 1,0-1-1,0 1 1,-8-1-1,-7 1 86,15 1-217,-1-1 0,0 1 0,0 0 0,1 0 1,-1 1-1,0 0 0,1 0 0,-1 0 0,1 1 0,-1 0 1,1 1-1,0-1 0,0 1 0,0 0 0,-8 6 1,1 1 40,1 1 0,1 1 1,0 0-1,0 0 0,1 1 1,1 1-1,0 0 0,1 0 1,0 0-1,-9 28 0,9-17 2,1 0 0,2 1 0,0 0 0,2 1-1,0 50 1,3-54-51,1-1 0,0 1 0,2-1 0,1 1 0,10 31 0,-9-37 3,1 0 1,0 0-1,2-1 0,0 1 0,0-2 0,2 1 1,0-2-1,1 1 0,0-1 0,1-1 0,0 0 0,1-1 1,1 0-1,0-1 0,1 0 0,15 8 0,-15-9-12,1-2 0,-1 0 0,1 0 0,1-1 0,0-1 0,-1-1 0,2-1 0,-1 0 0,0-1 0,34 1 0,-39-4-15,20 0 10,35-4 1,-56 3-15,1-2-1,-1 1 1,1-2 0,-1 1-1,0-1 1,15-9 0,-8 3-43,0 0 1,-1-2-1,-1 0 1,0-1-1,-1-1 1,0 0-1,-1-1 1,20-28-1,-25 30 10,-1-1 1,0 1-1,-1-1 0,-1 0 0,0-1 0,-1 0 0,0 1 0,-2-2 1,1 1-1,-2 0 0,2-31 0,-4 42 30,0-6-2,1-1 1,-1 1 0,-1-1-1,1 1 1,-2 0 0,0-1-1,0 1 1,-1 0-1,0 0 1,0 0 0,-1 0-1,-8-13 1,3 10 28,0 2 1,0-1-1,-1 2 0,0-1 1,-1 1-1,-12-9 0,-78-49 192,77 53-145,-19-11 39,0 3 1,-1 1 0,-85-29-1,124 50-207,0-1 0,-1 1 0,1 0-1,0 0 1,-1 0 0,1 1-1,-1 0 1,1 0 0,-1 0-1,-6 2 1,9-1-222,0 0 0,-1 0 0,1 0 0,0 1 0,0-1 0,1 1 0,-1-1 0,0 1 0,1 0 0,-5 5 0,-14 15-5772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15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187 0 8250,'0'0'5338,"-5"7"-2122,-21 33-1899,-98 122-577,111-150-2854,2-7-2433,4-4-1260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16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6041,'0'0'9254,"15"-11"-5773,-13 12-3289,0-1 0,1 0 0,-1 1 0,0 0-1,0-1 1,0 1 0,0 0 0,0 0 0,-1 0 0,1 0 0,0 1 0,0-1-1,-1 0 1,1 1 0,2 2 0,24 31 277,-14-16-126,12 9-110,2-1 0,37 29 0,-22-21-248,-40-32-66,3 3-640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17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1 1736,'0'0'13415,"0"21"-12528,-1-17-845,1 0 0,-1-1 0,0 1 1,0 0-1,0-1 0,-1 1 0,1-1 0,-1 1 0,0-1 0,0 0 0,0 0 0,0 0 0,-1 0 1,-2 3-1,-45 39-2127,37-34 209,-13 11-4664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54.3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365 4025 5457,'0'0'10345,"-2"1"-9928,-1-1 0,1 0 0,0 0 0,0-1 0,0 1 0,0 0 0,-1-1 0,1 0 0,-4-1 0,-2-13-276,0-1 0,1 0 0,1-1 0,-6-24 0,-3-6-76,-5-9-58,-79-242 14,83 236-17,2-1 1,-10-122-1,-52-662 972,43 198-641,34 612-303,2 0-1,2 0 1,1 1-1,2-1 1,2 1-1,1 1 1,1 0 0,21-40-1,30-70 36,-17 38-82,94-164-1,-103 217 9,80-91 0,57-36-9,-155 163 14,173-151 37,-65 63-102,-106 85 79,-2-1-1,-1 0 1,27-43-1,-40 58-10,-3 4-1,-1 1-2,-1 1-4,-13-2-10262,3 1 2708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54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6913,'0'0'11095,"-8"0"-7798,41 2-3022,0 1 1,0 2 0,62 16-1,-91-20-260,0 1-1,0 0 1,0 0-1,1 0 1,-2 0-1,1 1 1,0 0-1,0 0 1,-1 0-1,0 0 1,1 0-1,-1 0 1,-1 1-1,1 0 1,0 0-1,-1-1 1,0 1-1,0 1 1,0-1-1,0 0 1,-1 0-1,1 1 1,-1-1-1,1 7 1,0 5-2,0 0 0,-2 0 0,1 1 0,-2-1 1,-4 27-1,3-30-175,-2 0 0,1 0 0,-2 0 0,1 0 0,-9 14 0,-17 29-3885,24-46 2641,-22 32-10121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3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 8914,'0'0'12116,"0"2"-11927,10 49-54,-5-17 24,2-1 0,1 0 0,1 0 0,18 39 0,-27-71-157,0-1 0,1 1 0,-1-1 1,0 1-1,0-1 0,1 1 0,-1-1 1,0 0-1,0 1 0,1-1 0,-1 1 1,1-1-1,-1 1 0,0-1 0,1 0 1,-1 1-1,1-1 0,-1 0 0,1 0 1,-1 1-1,1-1 0,0 0 0,5-7 119,1-26 123,-6 27-219,6-43-540,-3 1-1,-2-71 1,-2 86-1121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4.2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0 8906,'0'0'7433,"-2"5"-6411,-7 11-413,-1 0 0,0 0 0,-24 26 0,21-27-474,0 0 1,2 1 0,0 1-1,-11 21 1,21-37-110,0 1-1,0 0 1,1-1 0,-1 1-1,0 0 1,1 0-1,-1-1 1,1 1 0,0 0-1,-1 0 1,1 0-1,0 0 1,0-1 0,0 1-1,0 0 1,1 0 0,-1 0-1,1 0 1,-1-1-1,1 1 1,-1 0 0,1 0-1,0-1 1,0 1-1,0-1 1,0 1 0,1 1-1,2 1 67,1-1-1,-1 0 0,1 0 1,0 0-1,0 0 1,0-1-1,7 3 0,-8-4-171,0 0-1,0 0 0,0 1 0,0 0 0,-1-1 1,1 1-1,-1 1 0,1-1 0,-1 0 1,0 1-1,0 0 0,0 0 0,0 0 1,0 0-1,3 6 0,-5 1-6355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4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0 110 4081,'0'0'13085,"3"1"-12958,0-1-1,0 0 0,0 0 0,0 0 1,0-1-1,0 1 0,0-1 0,4 0 1,-3-4-224,0 1 1,-1 0-1,1-1 1,-1 0-1,0 0 1,0 0-1,-1 0 1,1 0 0,-1-1-1,0 1 1,1-11-1,11-21-837,-16 61 5292,7 27-3973,-2-35-36,7 27 325,-2-11-2315,-6-10-6486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5.2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2513,'0'0'15363,"23"40"-12996,-19-32-2328,1 0 1,0-1-1,1 0 0,0 0 1,0 0-1,0-1 0,1 0 1,0 0-1,0-1 0,0 0 1,13 7-1,-19-9 45,0 0-1,0 0 1,0 0-1,-1 0 1,0 0 0,1 0-1,-1 0 1,0 0-1,0 0 1,-1 0-1,0 4 1,1-5 25,-4 16-229,0 0-1,-1 0 1,-1-1-1,0 0 1,-2 0-1,-18 31 1,17-30-1384,-4 4-5141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6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10098,'0'0'10833,"-3"27"-10327,-10 87-189,10-89-150,2 46 1,2-39-199,9-43-865,-4-1 585,-1-1 0,0 0 0,4-19-1,-6 20 203,0 0-1,1 0 1,1 0-1,11-22 0,-15 32 126,0 1-1,0 0 0,0-1 0,0 1 0,0 0 0,0 0 0,0 0 0,1 0 0,-1 0 0,0 0 1,1 0-1,-1 0 0,1 0 0,-1 1 0,1-1 0,-1 1 0,1-1 0,0 1 0,-1 0 0,1-1 1,0 1-1,-1 0 0,1 0 0,0 0 0,-1 0 0,1 0 0,-1 1 0,1-1 0,0 0 0,-1 1 1,1-1-1,-1 1 0,1 0 0,-1-1 0,1 1 0,-1 0 0,1 0 0,-1 0 0,0 0 0,1 0 1,-1 0-1,0 0 0,0 1 0,0-1 0,0 0 0,0 1 0,0-1 0,0 1 0,-1-1 0,1 1 1,0-1-1,-1 1 0,1-1 0,-1 1 0,1 3 0,3 19 253,-1 1 0,0 24 0,1 12 63,-4-60-330,0-1 1,0 1-1,0-1 0,0 1 1,0-1-1,0 1 0,0 0 1,0-1-1,0 1 0,0-1 1,0 1-1,0-1 0,1 1 1,-1-1-1,0 1 0,0-1 1,1 0-1,-1 1 1,0-1-1,0 1 0,1-1 1,-1 0-1,1 1 0,-1-1 1,0 0-1,1 1 0,-1-1 1,1 0-1,-1 1 0,1-1 1,-1 0-1,1 0 0,14-9-202,8-23-408,-3-9-118,-9 18 4,19-31 1,-27 49 655,0 0 1,1 1-1,-1 0 1,1-1 0,0 1-1,0 1 1,0-1-1,0 1 1,1-1-1,0 1 1,-1 0-1,8-3 1,-11 6 123,0 0 0,1-1 0,-1 1 0,0 0 0,0 0 0,1 0 0,-1 0 0,0 0 0,0 0 0,0 0-1,1 0 1,-1 0 0,0 1 0,0-1 0,0 0 0,1 1 0,-1-1 0,0 1 0,0-1 0,0 1 0,0 0 0,0-1 0,0 1 0,0 0 0,0 0 0,0 0 0,-1 0 0,1 0 0,0 0 0,0 0 0,-1 0 0,1 0 0,-1 0 0,1 0 0,-1 0 0,1 0 0,-1 0 0,0 1 0,1-1 0,-1 1 0,3 11 205,0-1-1,-1 0 1,0 18 0,1-4 118,-2-21-344,-1 0-1,2 0 1,-1 0-1,1 0 1,-1 0-1,1 0 1,1 0-1,-1 0 1,1-1-1,0 1 1,3 3-1,-4-6-71,0 0 0,0 0 0,1-1 0,-1 1-1,1-1 1,-1 0 0,1 1 0,-1-1 0,1 0 0,0 0-1,-1-1 1,1 1 0,0 0 0,0-1 0,-1 0 0,1 0 0,0 0-1,0 0 1,0 0 0,0 0 0,2-1 0,22-9-2014,-4-9-2887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07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201 1705 5817,'0'-3'14119,"-2"-20"-14080,-7-442 134,6 336-169,17-152-1,-4-143 55,-12 265-35,3 109-12,1 21-4,-5-48 1,-9 50 114,11 25-55,-1 0 1,1-1-1,0 1 1,0 0-1,0-1 1,0 1 0,0-1-1,0 0 1,0-4-1,-1-2 214,-3 10 156,-6 16-263,-10 34-136,-40 67 0,2-3-542,38-61-4271,15-42-2803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07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8954,'0'0'10338,"66"23"-9826,-48-3-240,3 5-144,-4 6-128,1-3-24,-2 8-1088,-4-8-3497,-7-10-7570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19.2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505 56 9154,'0'0'9594,"-13"-8"-8862,-41-21-152,49 27-503,0 0-1,-1 1 0,1-1 0,-1 1 0,0 0 1,1 0-1,-1 1 0,0-1 0,1 1 0,-1 1 1,-9 1-1,-8-1 82,13 0-108,0 0 0,0 1 0,-1 0 0,1 1 0,1 0 0,-1 0 0,0 1 0,1 1 0,0-1 0,-11 8 0,-4 4 52,0 1 0,-28 27 0,41-34-89,0 1 0,1 0 0,1 0 0,0 1 1,0 1-1,1-1 0,1 1 0,0 1 0,1-1 0,-8 24 0,8-14 54,1 1 0,1 0-1,2 0 1,0 0-1,2 45 1,1-63-47,-1 1 0,2-1-1,-1 1 1,0-1 0,1 0 0,1 0 0,-1 1 0,1-1-1,0-1 1,0 1 0,6 8 0,-2-5 4,1 0 1,0-1-1,0 1 1,1-2-1,0 1 1,10 5-1,4 1 15,1-1 0,0-1-1,1-1 1,48 14 0,-42-17-22,0-3 0,0 0-1,1-2 1,-1-1 0,1-1 0,35-5 0,-57 2-31,0 0-1,1 0 1,-1-1-1,0-1 1,-1 0-1,1 0 1,-1-1-1,1 0 0,11-9 1,2-3-116,0-1-1,24-26 1,-40 38 105,-1-1 1,-1 0-1,0 0 0,0 0 0,0-1 0,-1 0 1,0 0-1,0 0 0,-1 0 0,5-15 1,-5 5 12,-1 1 1,0 0 0,-1-1 0,-1-26 0,-1 36 21,-1 0-1,1 0 1,-1 0-1,-1 0 1,1 0 0,-1 1-1,-1-1 1,1 1-1,-1 0 1,0 0-1,-1 0 1,-8-9 0,-9-9 115,-46-40 1,32 33-76,33 29-43,-91-81 138,83 76-157,0 0 0,0 1 1,-1 0-1,0 0 0,0 1 1,-1 1-1,-14-5 0,-18 6-810,16 6-3049,16 2-1979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0.1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1 10178,'0'0'8685,"-10"14"-8052,-79 122 650,-2 8-705,90-143-707,-5 7-110,-1-6-3424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0.4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11963,'0'0'9510,"5"2"-9248,17 13 279,41 33 0,-3-1-204,-48-39-366,2 1-103,-2 0-1,1 1 0,-1 0 0,13 15 0,-23-19-3692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7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438 4390 7074,'0'0'6289,"-2"17"-917,-1-17-5295,1 0 1,0 0 0,-1-1 0,1 0-1,0 1 1,0-1 0,0 0-1,0 0 1,0 0 0,0 0 0,0 0-1,0-1 1,0 1 0,0-1-1,1 1 1,-1-1 0,0 1 0,1-1-1,0 0 1,-1 0 0,-1-4 0,-4-6-11,1 0 1,-7-24 0,-2 0 138,-21-41 317,-45-138-1,35 71-363,3 14 31,-51-256 0,66 131-169,5-360-1,28 507 61,19-114-1,-7 92-27,-2-1-31,6 2-1,74-246 1,202-370 1,-119 427-28,-28 59-134,-142 245 113,-7 12-112,1-1-1,0 1 1,-1 0 0,0-1-1,0 0 1,0 1-1,0-1 1,0 0 0,1-3-1,-33 7-8244,21 1 3117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8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0 6649,'0'0'8933,"-1"1"-8753,1 0 0,0-1 0,-1 1-1,1-1 1,0 1 0,-1-1 0,1 1 0,0 0 0,0-1 0,0 1 0,-1-1-1,1 1 1,0 0 0,0-1 0,0 1 0,0 0 0,0-1 0,0 1-1,0 0 1,1-1 0,-1 1 0,0 0 0,8 1-45,0 0-1,0-1 1,0 0 0,-1 0-1,1-1 1,0 0 0,14-2-1,6 0 54,-3 1 41,38-6-1,-53 6-158,-9 1-57,0-1 1,0 2-1,0-1 0,0 0 0,0 0 0,0 0 1,0 0-1,-1 1 0,1-1 0,0 0 1,0 1-1,0-1 0,-1 0 0,1 1 0,0-1 1,0 1-1,-1-1 0,1 1 0,0 0 0,-1-1 1,1 1-1,-1 0 0,1-1 0,-1 1 0,1 0 1,-1 0-1,1 0 0,-1-1 0,0 1 0,0 0 1,1 0-1,-1 0 0,0 0 0,0-1 0,0 1 1,0 2-1,2 39 168,-2-32-131,1 19-34,0-20-59,-1 1 1,0-1-1,0 1 0,-1-1 1,0 1-1,-1-1 1,0 0-1,-5 15 0,-38 61-5312,22-46-2615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09.5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42 9498,'0'0'9578,"-2"-9"-8871,3 29-605,1-1-1,1 1 1,0 0 0,2-1 0,0 0-1,1 0 1,1 0 0,1-1 0,18 30-1,-26-48-99,0 1-1,0-1 0,0 0 0,0 1 0,0-1 0,0 0 0,0 0 0,0 1 0,0-1 0,0 0 0,1 0 1,-1 1-1,0-1 0,0 0 0,0 0 0,0 0 0,1 1 0,-1-1 0,0 0 0,0 0 0,0 0 0,1 0 0,-1 1 1,0-1-1,0 0 0,1 0 0,-1 0 0,0 0 0,0 0 0,1 0 0,-1 0 0,0 0 0,1 0 0,-1 0 1,0 0-1,0 0 0,1 0 0,-1 0 0,0 0 0,1 0 0,-1 0 0,0 0 0,0 0 0,1 0 0,6-16 101,-1-33 89,-5 41-176,9-50-236,-5 35-39,-2-1 1,2-29 0,10 38-6149,-10 12 3378,3-7-4209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0.1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6993,'0'0'8981,"-13"31"-6476,8-22-2411,0-2-53,0 1 1,0-1-1,1 1 0,0 0 0,1 1 1,0-1-1,0 1 0,1-1 0,0 1 1,0 0-1,0 9 0,2-17-20,1 0 1,-1 0-1,1 0 1,0 0-1,-1 0 0,1 0 1,0 0-1,0 0 0,0-1 1,-1 1-1,1 0 1,0 0-1,0-1 0,0 1 1,0-1-1,0 1 0,0-1 1,0 1-1,1-1 1,-1 1-1,2-1 0,32 10 357,-27-9-342,16 4-118,-13-4-6288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0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34 7618,'0'0'7229,"0"-4"-6845,0 3-309,0 0 0,0 0 0,0 0 1,0 0-1,0 0 0,0 0 0,1 0 0,-1 0 0,0 0 0,1 0 0,-1 0 0,1 0 0,-1 0 0,1 0 0,-1 0 0,1 0 0,-1 0 1,1 0-1,0 1 0,0-1 0,-1 0 0,3-1 0,-1 1 50,1 0 1,-1 0-1,1 0 0,0 1 1,-1-1-1,1 1 1,0-1-1,0 1 0,-1 0 1,5 0-1,-6 0-114,0 0-1,0-1 1,0 1-1,0 0 1,1 0 0,-1 0-1,0 1 1,0-1-1,0 0 1,0 0-1,1 1 1,-1-1-1,0 0 1,0 1-1,0-1 1,0 1-1,0-1 1,0 1 0,0 0-1,0-1 1,0 1-1,1 2 1,-1-1 9,0 1 0,-1 0 0,0 0 0,1 0 0,-1-1 0,0 1 0,0 0 0,-1 0 0,0 4 0,-1-3 1,1 0-1,-2 0 1,1 0 0,0-1-1,-1 1 1,1-1 0,-1 1 0,0-1-1,0 0 1,0 0 0,-1 0-1,1-1 1,-1 1 0,-5 3-1,-14 12 616,22-18-622,1 0 0,0 0 0,0 1 0,-1-1 0,1 0 0,0 0 0,0 1 0,0-1 0,0 0 0,-1 0 0,1 1 0,0-1 0,0 0 0,0 1 0,0-1 0,0 0 0,0 1 0,0-1 0,0 0 0,0 1 0,0-1 0,0 0 0,0 1 0,0-1 0,0 0 0,0 1 0,0-1 0,0 0 0,0 1 0,0-1 0,1 0 0,-1 0 0,0 1 0,0-1 0,0 0 0,1 0 0,-1 1 0,0-1 0,0 0 0,1 0 0,-1 1 1,0-1-1,0 0 0,1 0 0,-1 0 0,0 0 0,0 1 0,1-1 0,-1 0 0,0 0 0,1 0 0,-1 0 0,0 0 0,1 0 0,-1 0 0,0 0 0,1 0 0,-1 0 0,0 0 0,1 0 0,20 2 316,65-2-1126,-85-10-6488,-1 0 630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07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10522,'0'0'10585,"-1"26"-9861,0-8-601,-1 24 172,3 1 0,7 62-1,41 276 474,-38-331-1522,-11-49 25,0-6-283,-3-48-4338,-2 0 0,-25-99 0,15 79 3311,0-7 2671,13 65 447,0-2 1,1 1-1,1 0 0,0 0 1,4-24-1,-2 34-781,1 0 0,-1 0 0,1 1-1,0-1 1,0 1 0,1-1 0,-1 1 0,1 0 0,1 0-1,-1 1 1,0-1 0,1 1 0,0 0 0,0 0 0,7-3-1,-5 2 0,0 1 0,1-1 0,-1 1-1,1 1 1,0 0 0,0 0 0,0 0 0,1 1-1,-1 1 1,14-2 0,-21 3-272,-1 0 1,1 0-1,0 0 1,0 0-1,0 1 1,0-1-1,-1 0 1,1 0-1,0 1 1,0-1-1,-1 1 1,1-1-1,0 0 1,-1 1-1,1-1 1,0 1-1,-1 0 1,1-1-1,-1 1 1,1-1-1,-1 1 1,1 0-1,-1 0 1,1-1-1,-1 1 1,0 0-1,1 0 1,-1-1-1,0 1 1,0 0-1,1 1 0,1 30 391,-3-24-303,2 9 15,-1 0 0,-1 0 1,-1 0-1,0 0 0,-2 0 0,0 0 0,0 0 0,-2-1 1,-7 18-1,10-29-115,-2 7 57,-1 1 0,-1-1 0,0 0 0,-1-1 0,-14 17 0,19-38-6267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1.5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8538,'0'0'6808,"10"25"-3446,-3-14-2996,0 0 1,0-1-1,1 0 1,1-1-1,-1 1 0,17 12 1,4 5-299,-27-25-66,1 0 21,0 1-1,0 0 0,0 0 1,-1 1-1,1-1 0,-1 1 1,1-1-1,1 6 0,-3-7-16,-1 0-1,0 0 0,0 0 0,0-1 0,0 1 0,0 0 0,0 0 0,-1 0 0,1 0 1,0 0-1,-1-1 0,0 1 0,1 0 0,-1 0 0,0-1 0,0 1 0,0 0 1,0-1-1,0 1 0,0-1 0,0 1 0,-1-1 0,-1 1 0,-43 51-1920,25-32-3306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58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4521,'0'0'9831,"0"24"-6431,-12 174 83,1 2-2613,9-135-686,1-25 3,5 68 1,3-72-96,-6-34-93,-1 0 0,1 0-1,0 0 1,-1 0 0,1-1-1,0 1 1,0 0 0,0 0 0,0 0-1,1-1 1,-1 1 0,0 0-1,1-1 1,1 3 0,-2-4-17,-1 0 0,0 0 1,0 0-1,1 0 0,-1 0 1,0 0-1,0 0 0,1 0 1,-1 0-1,0 0 0,0 0 0,1-1 1,-1 1-1,0 0 0,0 0 1,0 0-1,1 0 0,-1 0 0,0 0 1,0-1-1,0 1 0,1 0 1,-1 0-1,0 0 0,0 0 1,0-1-1,0 1 0,1 0 0,-1 0 1,0 0-1,0-1 0,0 1 1,0 0-1,0 0 0,0-1 0,0 1 1,0 0-1,0 0 0,0-1 1,0 1-1,0 0 0,3-15-349,-3 13 300,3-46-2439,-3 12-2144,0-5-4608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59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1 127 8786,'0'0'5726,"2"-5"-5051,-1 3-582,0 0 0,-1 0 0,1 1-1,0-1 1,0 0 0,0 1 0,0-1-1,0 1 1,1-1 0,-1 1 0,0 0-1,1-1 1,-1 1 0,1 0 0,-1 0-1,1 0 1,-1 0 0,1 0 0,0 0-1,0 1 1,-1-1 0,1 1 0,0-1-1,0 1 1,0-1 0,0 1 0,0 0-1,2 0 1,216-17 3594,107-21-3421,-196 21-309,187 0-1,-160 15 5,173 5-155,-268 4 82,34 1-105,396-11-140,-441 16 263,-16-9-15,-30-4 95,0 0 1,1 1-1,-1-1 0,0 1 1,0 0-1,0 1 0,0 0 1,-1 0-1,1 0 0,0 0 1,-1 1-1,1 0 0,5 4 1,-10-5 141,0 1 1,0-1-1,0 0 1,0 1-1,-1-1 1,1 1-1,0-1 1,-1 1-1,0-1 1,0 1-1,0-1 1,0 5-1,-3 35-5,-3 366 1040,16-271-1019,0 27-54,-10-164-108,-2-6-1269,-13-19-1227,1 8-2999,-6-4-7567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00.5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68 8530,'0'0'5753,"5"-3"-4937,6-3-323,1 0 0,1 1 1,-1 0-1,1 2 0,-1-1 0,1 1 0,19-1 0,100-5 660,-125 9-1139,483-4 524,-302 5-77,-19-1-441,405-11 259,-193 5-578,-235 7 368,-146-1-193,6 0-1869,1 0 254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45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14 3929,'-1'-4'14184,"1"4"-14115,0 0 0,0-1 0,0 1 0,0 0 0,0-1 0,0 1 0,0 0 0,0-1 0,0 1 0,0 0 0,0-1 0,0 1 0,0 0 0,0-1 0,-1 1 0,1 0-1,0-1 1,0 1 0,0 0 0,-1-1 0,1 1 0,0 0 0,0 0 0,-1-1 0,1 1 0,0 0 0,0 0 0,-1-1 0,1 1 0,-1 0 0,-3 10-14,0 1-1,1-1 1,0 1 0,1 0-1,0 0 1,0 19 0,0-10 14,-7 109 473,8 131 0,3-111-184,-7 37-112,5-186-352,0-5-912,1-3 373,0-1 0,1 1 0,0-1 0,0 1 0,5-9 0,6-23-5406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46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99 8346,'0'0'5986,"9"-2"-5488,39-5 257,0 2 0,1 2 0,69 5 0,-26 0-537,396-5 549,-448 1-658,1-2-1,-1-3 1,52-14 0,-48 10-37,0 2-1,71-5 0,-1 12 22,98-6 94,-139 3-145,90 7-1,-42 1-12,-118-3-27,27-1 18,0 2 1,38 7-1,-39-4-30,0-1-1,48-1 1,-77-2 20,1 0 0,0 0 0,-1 0 0,1 0 0,-1 0 1,1 0-1,0 0 0,-1 0 0,1 0 0,-1 0 0,1 1 0,-1-1 0,1 0 0,-1 0 0,1 0 0,0 1 0,-1-1 0,1 0 0,-1 1 0,0-1 0,1 0 0,-1 1 0,1-1 0,-1 1 0,1-1 0,-1 1 0,0-1 0,1 1 0,-1-1 0,0 1 1,0-1-1,1 1 0,-1 0 0,0 0 192,0 11-148,3-10-721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48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5145,'0'0'8517,"18"0"-5243,200-2-218,277 6-2909,-390 3-138,166 4 34,452-16 105,-716 5-149,-1 1 0,1 0 0,-1 0 0,1 1 0,-1 0 0,7 3 0,14 3 3,-9-8 191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48.8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372 0 5825,'0'0'10417,"-2"16"-9323,-8 137 1317,8 30-882,4 195-71,8-301-955,-37-84-627,-3 3-583,-1 2-1,0 1 1,-36 3 0,5 0-1293,-2-2-2858,7 3-2319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53.8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4033,'0'1'14930,"0"10"-14848,10 420 1577,-12-147-1623,2-334-3224,2 15-2698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55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8850,'0'0'6263,"0"0"-6210,1-1 0,-1 1 1,0-1-1,0 1 1,0-1-1,0 1 0,1 0 1,-1-1-1,0 1 1,1-1-1,-1 1 0,0 0 1,1-1-1,-1 1 1,0 0-1,1 0 0,-1-1 1,1 1-1,-1 0 1,0 0-1,1-1 0,-1 1 1,1 0-1,0 0 1,50-5 916,1 3 1,0 1 0,58 8-1,153 33-1158,-206-31 361,-19-3-157,0-3 1,0-1-1,74-5 0,112-32 90,-133 22 24,1 4 0,173 6 1,-139 5-250,-46-2-133,136 17 1,-175-12 89,0-3 1,64-4-1,-23 0 190,19 2 764,-101 11-463,-10 223 395,10-175-517,-1 58 191,19 154 0,-12-241-327,2 19-47,-8-48-227,-19-15-6813,-3 0-4577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7.4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0 106 9882,'0'0'4702,"25"-13"-4376,82-38 91,-97 47-311,1 0 0,0 0-1,0 1 1,0 0 0,0 0-1,18 0 1,-4 0 92,66-6-125,1 4 0,0 4 0,146 18 0,20-8-1075,-243-9 5139,-1 223-2652,33 379 246,-42-561-1738,0 94-1,-5-124-5,-6-22-925,-38-27-4830,20 21-1508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6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204 0 9210,'0'0'5242,"-6"8"-4445,-13 20 595,2 0 0,-26 57 1,-20 77 105,48-119-1394,2 1-1,-8 52 0,15-15-2748,6-81 2530,0 0 0,-1 0 0,1 1 0,0-1 1,0 0-1,0 0 0,0 1 0,0-1 0,0 0 0,0 0 0,0 0 0,0 1 0,0-1 0,0 0 0,0 0 0,0 0 0,0 1 0,0-1 0,1 0 0,-1 0 0,0 0 0,0 1 0,0-1 0,0 0 0,0 0 0,0 0 0,0 1 0,1-1 1,-1 0-1,0 0 0,0 0 0,0 0 0,0 0 0,1 0 0,-1 1 0,0-1 0,0 0 0,0 0 0,1 0 0,-1 0 0,0 0 0,0 0 0,0 0 0,1 0 0,-1 0 0,0 0 0,0 0 0,1 0 0,-1 0 0,0 0 0,0 0 0,0 0 1,1 0-1,-1 0 0,10 0-4638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4:56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31 5025,'0'0'5295,"-12"-7"3064,438 8-5318,452-3-3027,-652-9-4,43 0-36,-142 21-95,1 0-97,-45-10-326,-82 0 392,16 0-1079,-4 0-2294,-6 0-1877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15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1763 1536,'0'0'16712,"0"-16"-16045,1 2-646,1-1 1,1 0 0,0 1 0,9-28-1,3-8 80,30-133-11,40-201 1913,-71 302-1830,4 1 0,3 0 1,35-83-1,-34 110-159,-2-2 0,-3 0 0,-2-1 1,13-115-1,-16 123-3,-10 41-3,1 0-1,-1 0 0,-1 0 0,2-15 1,-1 9-16,0 1 0,1-1 0,1 1 0,8-22 0,-8 26 6,4-15 380,-14 25-308,-9 8-57,-1 1 0,2 0-1,-1 1 1,1 0-1,-24 27 1,14-14-7,-69 65-7222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16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8634,'0'0'7481,"56"-3"-6840,-43 14-121,0 1-48,2 1-120,0 2-152,1 3-136,1-3-64,4 6-1160,-3-6-1505,-6-5-2968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17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318 1503 6993,'0'0'11640,"0"-24"-10614,-2-34-999,-17-102 0,-26-58-103,6 31 59,17 60 167,-7-166-1,26 223 251,-2 0 1,-17-83 0,19 135-343,1 1 0,2-1 0,1-30 0,0 6 984,-7 45-1063,-60 118 61,22-37-283,41-79-632,-5 9 1507,6-10-3906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18.1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2457,'0'0'14291,"59"38"-12907,-44-27-424,5 1-360,3 1-48,3 2-256,-1-2-120,1 2-176,-4-2-120,-1 0-568,-6-3-1624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2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1953 2713,'0'0'15288,"11"-1"-14656,9-8-440,-1 0 0,-1-1 0,0-1 0,26-21-1,0 2 67,396-287 1039,-15-23-852,-396 317-443,677-481 160,-449 331-168,-27 22-287,72-49-144,-233 155 441,110-52 0,-176 96 503,-41 2-11008,25 3 3844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3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7738,'0'0'11109,"60"0"-8690,-28-1-2318,-17 0 66,-1 1 0,25 3-1,-37-3-151,-1 1 1,1-1-1,-1 1 0,1 0 0,-1-1 0,0 1 0,1 0 0,-1 0 0,0 0 0,0 0 1,0 0-1,1 0 0,-1 1 0,0-1 0,0 0 0,-1 1 0,1-1 0,0 0 0,0 1 1,-1-1-1,1 1 0,-1-1 0,1 1 0,-1-1 0,0 1 0,1 0 0,-1 1 0,1 50 68,-1-46-78,-2 6-100,0 0 0,-1-1 0,0 1 1,-1-1-1,0 0 0,-11 21 0,-7 19-3862,13-22-4766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4.6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466 1796 8858,'0'0'7682,"-1"-4"-6948,-2-23 606,-2-47 0,-1-26-503,-161-674-232,146 689-522,-24-136 23,8 40-46,28 134 18,1 1 0,2-1 0,1-55 0,0 15 1242,3 97-1381,-7 15 153,-2-2 0,0 1-1,-2-2 1,-21 31 0,15-25-1541,2 1-1,-14 31 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5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0 280,'0'0'19147,"13"7"-18444,9 9-163,1-1 0,50 25 1,10-4-3233,-66-28 1222,-4-2-5037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7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2147 1432,'0'0'8085,"4"-1"-6976,35-9 4247,25-17-3136,-8 1-1557,397-163 2605,533-197-2465,-742 297-759,373-148 48,-124 46-127,-280 112 30,346-138 50,217-61-317,-704 254 161,188-57-16,233-83-171,-403 132 299,-36 13 1,-1-1 0,78-43-1,-114 50-281,-34 15-3359,2 3-1874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7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9818,'0'0'10530,"65"132"-10034,-51-83-247,-6 1-161,-2-4-80,-3-4-8,-3-7-169,0-5-383,0-5-584,-3-6-1392,-11-8-1737,-2-5-2297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28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5 6649,'0'0'12343,"-8"-5"-9130,70 27-2919,-19-6-236,-29-11-51,58 21 11,-67-24-17,0 1 1,0-1-1,0 1 0,-1 0 0,1 1 1,-1-1-1,0 1 0,0 0 0,0 0 0,0 0 1,3 5-1,-5-2 28,0-1 1,-1 1-1,0-1 1,0 1-1,0 0 0,-1-1 1,1 1-1,-2 0 1,1-1-1,-1 1 1,0 0-1,-3 8 1,0-6-58,0-1 0,-1 0 1,-1 0-1,1 0 0,-1-1 1,-10 11-1,5-7-105,-28 30-1363,-1-7-2721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0.8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706 1619 304,'0'0'3197,"-4"3"-2474,3-3-690,-1 1 0,-15 10 15266,10-16-13934,-7-78-711,-11-48-627,-121-372 93,-13 83 5,109 301-107,35 76-9,-13-58 0,25 91-8,0-11 40,0 0 0,2 0 0,0 0 0,3-26 0,-1 0 46,-9 6 1070,7 42-1133,0-1 0,0 1 0,0 0 0,-1-1 0,1 1 0,0 0 0,0 0 0,0 0 0,0 0 0,1 0-1,-1 0 1,0 0 0,0 0 0,1 0 0,-2 2 0,-92 175 226,17-34-369,69-128-601,-13 27 1009,16-13-8971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31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8938,'0'0'11586,"54"23"-11090,-29-5-183,6 2-177,2 0-80,3 3-56,7 0-288,-7-3-1385,-11-7-4904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3.1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9634,'0'0'13556,"-5"0"-17026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4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5 263 6409,'0'0'12479,"0"0"-12421,-1 0 0,1-1 0,0 1 0,0 0 0,-1 0-1,1 0 1,0 0 0,0 0 0,0 0 0,-1 0 0,1-1 0,0 1 0,0 0 0,0 0 0,-1 0 0,1 0-1,0-1 1,0 1 0,0 0 0,0 0 0,0-1 0,0 1 0,0 0 0,-1 0 0,1 0 0,0-1 0,0 1-1,0 0 1,0 0 0,0-1 0,0 1 0,0 0 0,0 0 0,0-1 0,0 1 0,0 0 0,0 0 0,0-1-1,1 1 1,-1 0 0,0 0 0,0 0 0,0-1 0,0 1 0,7-13-141,1 0-1,0 0 1,0 1 0,11-11 0,-9 12-246,-1-1-1,0 0 1,-1-1 0,8-16 0,-12 19 174,0 0 0,-1 0 0,0 0 0,-1-1 0,0 1 0,0-1 0,-1-19 0,-31 31 1534,28 1-1305,0 0-1,0 0 1,0 0 0,0 0 0,0 1-1,1-1 1,-1 0 0,1 1 0,-1-1 0,1 1-1,0 0 1,0-1 0,0 1 0,-1 5-1,-6 44 553,7-49-578,-4 64 294,5 88 0,2-54-543,-1-104 45,0 0-1,0 0 1,0 0 0,0 0-1,1 0 1,-1 1 0,1-1-1,3-4 1,1-2-268,41-60-2444,-31 47 2235,25-44 1,-54 70 4960,-6 10-4458,15-9 252,0 0-1,1 0 0,-1 1 0,1-1 0,0 1 1,1 0-1,0 0 0,0 0 0,-3 12 1,5-16-97,-1 1 0,1 0 0,0-1 0,0 1 0,0 0 0,0-1 0,0 1 0,1-1 0,-1 1 0,1-1 0,-1 1 0,1-1 0,0 1 0,0-1 0,0 1 0,1-1 0,-1 0 0,0 0 0,1 0 0,0 1 0,-1-2 0,1 1 0,0 0 0,0 0 0,4 2 0,2 1-163,1 0-1,0 0 1,0-1-1,0-1 1,0 1 0,1-2-1,-1 1 1,1-1-1,0-1 1,0 0-1,17 0 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5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0 3649,'0'0'13152,"-17"4"-12645,2 6-377,0-1 1,1 2-1,0 0 1,1 0-1,0 2 1,1-1-1,-17 24 1,27-34-82,1 0-1,0 1 1,0-1 0,0 0 0,0 0-1,1 1 1,-1-1 0,1 0-1,-1 1 1,1-1 0,0 1 0,0-1-1,0 1 1,0-1 0,0 0-1,1 1 1,-1-1 0,1 1 0,-1-1-1,1 0 1,0 1 0,0-1 0,0 0-1,0 0 1,0 0 0,1 0-1,-1 0 1,2 2 0,6 5 215,0 0 1,0 0-1,0-1 1,15 10-1,-3-2-220,-16-12-133,3 2-414,-6 0-2927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5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7538,'0'0'8601,"-3"0"-7161,5 0-695,13 0-618,-7 0-101,-1-1 1,0 2 0,0-1-1,0 1 1,0 0 0,10 3-1,-15-4-25,0 1-1,0 0 1,0 0-1,-1 0 1,1 0-1,0 0 1,-1 1-1,1-1 0,-1 0 1,0 1-1,1-1 1,-1 1-1,0 0 1,0-1-1,0 1 1,0 0-1,0 0 1,0-1-1,0 1 1,-1 0-1,1 0 0,-1 0 1,1 0-1,-1 0 1,0 0-1,0 0 1,0 0-1,0 3 1,0 0-6,1-1 1,-1 0 0,0 1 0,-1-1 0,1 0 0,-1 0-1,0 0 1,0 1 0,0-1 0,-1 0 0,1 0-1,-1 0 1,0-1 0,0 1 0,0 0 0,-1-1-1,1 1 1,-1-1 0,0 0 0,0 0 0,0 0-1,0 0 1,-1 0 0,1-1 0,-1 1 0,0-1-1,-5 2 1,18-4 0,-1 0-1,0 0 0,0 0 0,1 1 0,-1 1 1,13 3-1,-19-2 24,0 0 1,0 1-1,0-1 0,-1 1 1,1-1-1,-1 1 0,0 0 1,0 0-1,0-1 1,-1 1-1,0 0 0,1 0 1,-1 0-1,0 0 0,-1-1 1,0 6-1,0 7 284,1-15-273,0 0-1,0 0 0,-1 0 1,1 0-1,-1 0 1,1 0-1,-1 0 1,1 0-1,-1 0 1,0 0-1,1-1 1,-1 1-1,0 0 0,0 0 1,0-1-1,1 1 1,-1 0-1,0-1 1,0 1-1,0-1 1,0 1-1,0-1 1,0 0-1,0 1 0,0-1 1,0 0-1,0 0 1,0 1-1,0-1 1,-1 0-1,0 0 1,-41 1-53,34-1-209,9 0 138,0 0-1,0 0 0,0 0 0,-1 0 1,1 0-1,0 0 0,0 0 0,-1 0 1,1 0-1,0-1 0,0 1 1,0 0-1,-1 0 0,1 0 0,0 0 1,0 0-1,0 0 0,-1 0 0,1-1 1,0 1-1,0 0 0,0 0 1,0 0-1,0 0 0,0-1 0,-1 1 1,1 0-1,0 0 0,0 0 0,0-1 1,0 1-1,0 0 0,0 0 1,0-1-1,0 1 0,0 0 0,0 0 1,0 0-1,0-1 0,0 1 38,-1-9-5907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6.3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7586,'0'0'12778,"14"18"-11985,-1-4-744,1 0 1,1-1-1,0 0 1,23 14 0,-36-26-32,-1 0 0,0 0 0,0 1 1,0-1-1,0 1 0,0-1 1,0 1-1,0 0 0,0-1 0,-1 1 1,1 0-1,-1 0 0,1-1 1,-1 1-1,1 0 0,-1 0 0,0 0 1,0-1-1,0 1 0,0 0 0,0 0 1,-1 0-1,1 0 0,-1-1 1,0 4-1,-2 5 53,1-2 0,-1 1 1,-8 15-1,0-4-179,-1-1 1,-19 23-1,-10 7-4066,17-27-4964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5:57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9538,'0'0'11947,"5"38"-11913,-1-35-48,-1-11 80,-3-13 525,0 20-475,0 0 567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0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5 245 7842,'0'0'10087,"-3"3"-8420,2-1-1579,3-3 623,13-11-783,-1-1 0,0 0-1,-1-1 1,0 0 0,-1-1-1,-1-1 1,0 0 0,-1 0 0,-1-1-1,8-18 1,-16 30-11,1 0-1,-1-1 0,0 1 1,0 0-1,-1-1 0,0 1 1,0-6-1,0 3-35,0 7 114,-1 0 1,1 1-1,0-1 0,-1 0 1,1 1-1,-1-1 0,1 1 0,0-1 1,-1 1-1,1-1 0,-1 1 1,0-1-1,1 1 0,-1-1 1,1 1-1,-1 0 0,0-1 1,1 1-1,-1 0 0,0-1 0,1 1 1,-1 0-1,0 0 0,1 0 1,-1 0-1,0 0 0,0 0 1,1 0-1,-1 0 0,0 0 0,-30 0 235,24 0-89,5 0-84,-1 1 0,0-1 0,1 1 0,-1-1 0,1 1 0,-1 0 0,1 0 0,-1 0 0,1 0 0,0 1 0,-1-1 0,1 1 0,0-1 0,0 1 0,0 0 0,0 0 0,0 0 0,1 0 0,-1 0 0,1 0 0,-1 0 0,1 1 0,0-1 1,-1 0-1,1 1 0,0-1 0,1 1 0,-1-1 0,0 1 0,0 5 0,-2 9 65,1 1 0,1-1 1,0 27-1,1-32-50,-2 161-169,3-177-53,0-1 1,1 0 0,0 1 0,0-1 0,0 1 0,0 0 0,1-1-1,-1 1 1,1 0 0,0 1 0,6-7 0,2-3-395,8-11-595,36-34 1319,-76 63 735,17-2-821,-1 1 0,0-1 0,1 1 0,0 0 0,0 1 0,0-1 0,1 1 0,-1 0 0,1 0 0,-3 7 0,4-9-10,0 0 0,1 1 1,-1-1-1,1 0 0,0 1 0,0 0 0,0-1 0,1 1 0,-1 0 0,1-1 0,0 1 0,0 0 0,0 0 0,0-1 0,1 1 0,-1 0 0,3 5 0,-1-6-61,0-1 0,0 1 0,0-1 0,0 0 0,1 1 0,-1-1 0,1 0 0,-1-1 0,1 1 0,0 0 0,0-1 0,0 0 0,0 1 0,0-1 0,0 0 1,0-1-1,6 2 0,4 1-297,0-1 0,26 0 0,-9-2-4467,-19 0-699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7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 3185,'0'0'15723,"110"-6"-15723,-47 6-752,-8 0-1545,-6-3-2880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1.3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0 5761,'0'0'12580,"-35"46"-11263,31-42-1274,0 1 0,0-1 0,1 1 1,0 0-1,0 0 0,0 0 1,0 0-1,1 1 0,0-1 1,0 1-1,0-1 0,1 1 1,0 0-1,0 0 0,0-1 0,1 1 1,0 0-1,1 11 0,2-14 51,0 0 0,0 0 0,0 0 0,1-1 0,-1 1 0,1-1 0,-1 0 0,1 0 0,0 0 0,0-1 0,8 3 0,-4-1 3,11 4-61,-14-5-143,0 0-1,1 0 1,-1 0 0,0 1 0,0-1 0,0 1-1,6 5 1,-10-6-593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1.8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0 7562,'0'0'8924,"0"4"-8568,0-1 0,1 1-1,-1-1 1,-1 1 0,1-1-1,-2 7 1,-19 23-123,15-24-192,0-1 0,1 1 0,0 0 0,-6 14-1,11-22-13,0 0-1,0-1 1,0 1-1,1 0 0,-1-1 1,0 1-1,0 0 1,0 0-1,1-1 0,-1 1 1,0-1-1,1 1 1,-1 0-1,1-1 0,-1 1 1,1-1-1,-1 1 1,1-1-1,-1 1 0,1-1 1,-1 1-1,1-1 1,-1 0-1,1 1 0,0-1 1,-1 0-1,1 1 1,0-1-1,-1 0 0,1 0 1,0 0-1,0 0 1,-1 0-1,1 0 0,0 0 1,-1 0-1,2 0 1,38 4 432,-31-3-368,54 7-570,-62-8-197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2.1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9634,'0'0'9926,"0"9"-9304,0 15-386,-1 63 678,1-79-1048,1-1-1,-1 1 1,1-1 0,1 0-1,0 0 1,0 1-1,0-1 1,1 0 0,3 7-1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2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8706,'0'0'10443,"11"4"-9730,59 78-228,-68-79-474,1 0 0,-1-1 0,0 1 0,0 0-1,0 0 1,0 0 0,0 0-1,-1 0 1,1 1 0,-1-1 0,1 4-1,-2-6 53,1 0-39,-1-1 0,0 1 0,1 0 0,-1 0 0,0-1 0,0 1 0,0 0 0,0 0 0,0 0 0,0 0 0,0-1 0,0 1 0,0 0 0,0 0 0,0 0 0,0-1 0,-1 1 0,1 0 0,0 0 0,0-1 0,-1 1 0,1 0 0,-1 0 0,0 0 0,-11 19 149,11-19-139,-51 76-124,33-43-2878,11-18-3317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4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9522,'0'0'12751,"-19"4"-11335,11-2-3451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4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4841,'0'0'3594,"0"-1"-3710,0-6 5204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5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0 324 7114,'0'0'12131,"7"-3"-11333,14-7-873,-1-1-1,1-2 1,-2 0 0,0-1 0,0-1-1,23-24 1,-34 31-153,0-1-1,-1 0 1,1 0-1,-2-1 1,1 0-1,-2 0 1,1-1-1,-1 1 1,-1-1 0,0 0-1,0-1 1,-1 1-1,-1 0 1,0-1-1,1-15 1,-3 26 270,0 0 0,0 0 0,0 0 0,-1 0 0,1 0 0,0 0 0,0 0 0,-1 0 0,1 0 0,0 0 0,-1 0 0,1 1 0,-1-1 0,1 0 0,-1 0 0,1 0 0,-1 1 0,0-1 0,1 0 0,-1 1 0,0-1 0,0 0 0,0 1 0,1-1 0,-1 1 0,0-1 0,0 1 0,0 0 0,0-1 0,0 1 0,0 0 0,-1-1 0,-37 0 1798,23 2-1069,15-1-727,-1 0 0,1 0 0,-1 1 0,1-1 0,0 0 0,-1 1 0,1-1 0,-1 1 0,1-1 0,0 1 0,-1 0 0,1-1 0,0 1 0,0 0 0,0 0 0,-1 0 0,1 0 0,0 0 0,-1 2 0,-1 1 11,1-1 0,0 1 0,1-1 0,-1 1 0,0 0 0,1 0 0,-1 4 0,-1 6 59,1 0-1,0 0 1,1 20 0,-1 50 350,0-29-207,8 88 0,-5-135-255,4 15 12,-5-23-17,1 0-1,-1 0 0,0 1 0,0-1 0,1 0 0,-1 0 0,0 0 1,1 0-1,-1 0 0,0 0 0,1 0 0,-1 0 0,0 0 0,1 0 0,-1 0 1,0 0-1,1 0 0,-1-1 0,0 1 0,0 0 0,1 0 0,-1 0 0,0 0 1,1 0-1,-1-1 0,0 1 0,0 0 0,1 0 0,-1-1 0,0 1 0,0 0 1,0 0-1,1-1 0,-1 1 0,0 0 0,0 0 0,0-1 0,0 1 0,0 0 1,0-1-1,0 1 0,1 0 0,-1-1 0,9-15-249,-8 15 216,21-34-1818,1 2 0,31-36 0,-18 25 1268,-34 41 801,0 1-1,0-1 1,0 0-1,0 1 0,-1-1 1,1 0-1,-1 0 0,0 0 1,0 0-1,0 0 1,0 0-1,-1 0 0,1-4 1,-26 9 839,18 3-933,0-1 1,0 1-1,0 1 0,1 0 0,0 0 0,0 0 1,1 0-1,0 1 0,0 0 0,0 0 0,1 0 1,0 1-1,0 0 0,1-1 0,-2 10 0,4-15-99,0 0-1,0 0 1,1 1-1,-1-1 1,1 0-1,0 1 1,0-1-1,0 0 1,0 1-1,0-1 1,0 0-1,1 1 1,-1-1-1,1 0 0,-1 0 1,1 1-1,0-1 1,0 0-1,0 0 1,0 0-1,0 0 1,1 0-1,-1 0 1,0 0-1,3 2 1,0-2-19,0 0 0,0 0 0,1 0 0,-1 0 0,0-1 0,1 0 0,-1 0 0,0 0 0,1 0 0,-1-1 0,1 0 0,7 0 0,48-1-3983,-47-1-1621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6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5 4865,'0'0'11652,"0"0"-11608,0 0 1,0 0 0,0 0-1,0 0 1,0 0-1,0 0 1,1-1 0,-1 1-1,0 0 1,0 0-1,0 0 1,0 0 0,0 0-1,0 0 1,0-1-1,0 1 1,0 0 0,0 0-1,0 0 1,0 0-1,0 0 1,0 0 0,-1-1-1,1 1 1,0 0-1,0 0 1,0 0 0,0 0-1,0 0 1,0 0-1,0 0 1,0 0 0,0-1-1,0 1 1,0 0-1,0 0 1,-1 0 0,1 0-1,0 0 1,0 0-1,0 0 1,0 0 0,0 0-1,0 0 1,0 0-1,-1 0 1,1 0 0,0 0-1,0 0 1,0 0-1,0 0 1,0 0 0,0 0-1,-1 0 1,1 0-1,0 0 1,0 0 0,0 0-1,0 0 1,0 0-1,0 0 1,-1 0 0,1 0-1,0 0 1,0 0-1,0 0 1,0 0 0,-14 8 15,1-1 1,0 1-1,0 1 1,1 1 0,1-1-1,-1 2 1,1 0-1,-13 17 1,23-27-24,0 0-1,0 1 1,0-1-1,0 1 1,0 0-1,0-1 1,0 1 0,1 0-1,-1-1 1,0 1-1,1 0 1,0 0-1,-1 0 1,1-1 0,0 1-1,0 0 1,0 0-1,0 0 1,0 0-1,1-1 1,-1 1 0,0 0-1,1 0 1,-1 0-1,1-1 1,0 1-1,0 0 1,0-1 0,0 1-1,1 2 1,4 3 116,1-1 0,-1 1 1,1-1-1,0 0 0,9 6 1,14 11-264,-18-12-1679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7.1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15 512,'0'0'13431,"-5"-2"-13166,-2-1-90,0 1-1,1 0 0,-1 0 1,0 1-1,0 0 0,-1 0 1,1 1-1,-11 0 0,15 0-103,0 1 1,0-1-1,0 0 0,0 1 0,0-1 0,1 1 0,-1 0 1,0 0-1,0 0 0,1 0 0,-1 0 0,1 1 1,-1-1-1,1 1 0,0 0 0,-1 0 0,1 0 0,0 0 1,0 0-1,0 0 0,0 0 0,1 1 0,-1-1 0,1 1 1,-3 3-1,3 0 107,0-1 0,1 1 1,-1-1-1,1 1 0,0-1 0,1 1 1,1 9-1,1 14 43,30-27-245,-27-2 33,10-1-26,26 1-46,-41 0 60,0 0 0,0 0 0,0 1 0,0-1 0,0 0 0,0 0 0,0 1-1,0-1 1,0 1 0,0-1 0,0 1 0,-1-1 0,1 1 0,0-1 0,0 1 0,0 0 0,-1 0-1,1-1 1,0 1 0,-1 0 0,1 0 0,-1 0 0,1 0 0,-1 0 0,1-1 0,-1 1-1,0 0 1,0 0 0,1 0 0,-1 0 0,0 0 0,0 0 0,0 2 0,1-1 15,-1 1 0,0-1 0,0 1 0,0 0 0,-1-1 0,1 1 0,0-1 0,-1 1 0,0-1 0,0 1 1,1-1-1,-1 1 0,-1-1 0,1 0 0,0 0 0,0 1 0,-1-1 0,0 0 0,1 0 0,-1 0 0,0-1 0,0 1 0,0 0 0,0-1 1,0 1-1,0-1 0,0 1 0,-1-1 0,1 0 0,-1 0 0,1 0 0,0-1 0,-1 1 0,0 0 0,1-1 0,-1 0 0,1 1 0,-3-1 1,-47 1 391,40-2-7116,19 1 1204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6:07.7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6065,'-1'0'14292,"4"1"-13306,7 5-914,1 0 1,-1 1-1,0 0 0,12 12 1,17 12-37,-38-31-33,-1 1 0,1 0 1,0 0-1,-1 0 0,0 0 0,1 0 1,-1 0-1,1 0 0,-1 0 1,0 0-1,0 0 0,0 0 0,1 0 1,-1 0-1,0 0 0,0 0 1,-1 0-1,1 0 0,0 0 0,0 0 1,-1 2-1,-6 20 329,-7 0-761,0-1 0,-1 0-1,-25 26 1,30-39-4468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7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35 9938,'0'0'9415,"-2"25"-8898,-3 81-65,5-71-165,1 1 0,10 62 0,-6-68-2275,1 51-1,-7-97 1236,-2 1 0,1 0-1,-2 0 1,-11-29 0,-3-15 142,12 35 718,1 0 0,1-1-1,2 0 1,0 1 0,3-47 0,-1 67-42,1 0 1,1 0-1,-1 0 1,1 0-1,-1 0 1,1 0 0,0 0-1,0 1 1,1-1-1,-1 1 1,1 0 0,0 0-1,0 0 1,0 0-1,0 0 1,0 0-1,0 1 1,1 0 0,0-1-1,-1 1 1,6-2-1,-2 1 124,-1 1 0,0 0 0,1 0 0,0 0 0,-1 1 0,1-1-1,0 2 1,0-1 0,0 1 0,0 0 0,-1 0 0,12 3 0,-16-2-160,0 0 0,1 0 1,-1 1-1,0-1 1,0 1-1,0 0 0,-1-1 1,1 1-1,0 0 1,-1 0-1,1 0 0,-1 0 1,1 0-1,-1 1 0,0-1 1,0 0-1,0 1 1,0-1-1,-1 1 0,1-1 1,0 1-1,-1-1 1,0 1-1,0-1 0,0 4 1,1 7 3,0 0 0,-1 0 0,-4 22 0,3-28-28,-1 0 1,0 1-1,0-1 1,-1 0-1,0-1 0,0 1 1,-1 0-1,1-1 1,-1 0-1,-6 7 0,-6 4 1,-33 30-1,12-12 108,36-34-86,1-1 0,-1 1 0,1 0-1,-1-1 1,1 1 0,0 0 0,-1-1 0,1 1 0,0 0 0,0 0 0,0-1 0,-1 1 0,1 0 0,0 0 0,0 0 0,0-1 0,0 1 0,0 0 0,1 0 0,-1-1 0,0 1 0,0 0 0,0 0 0,1-1 0,-1 1 0,0 0 0,1 0 0,-1-1 0,1 1 0,-1 0 0,0-1 0,1 1 0,0-1 0,-1 1 0,1-1 0,-1 1 0,1-1 0,0 1 0,-1-1-1,1 1 1,0-1 0,0 1 0,35 19 495,-32-19-436,25 13 179,1-2 0,0-2 0,45 10 0,-52-15-1777,1-1 0,42 0 0,-40-4-4000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7.2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7 2473,'0'0'10756,"-2"-7"-6621,0 12-3943,1-1 1,0 0 0,1 1 0,-1-1 0,1 1-1,0 7 1,-1 10 102,-12 97 749,3 217-1,20-228-811,0 21-105,-10-95-44,5 164 353,6 182 138,-12-356-551,-2-1 0,0 1 1,-10 37-1,11-58-1081,2-8 156,1-15-1305,-1 1-1598,0-9-4158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8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3817,'0'0'6649,"1"10"-5344,0 34 665,4 51 3437,5-38-4604,-2-34-413,-4-11-240,0-1 0,-1 1-1,0 0 1,1 17 0,-4-29 107,5-9-2917,0-8-3438,-2-8-5059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9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217 0 3065,'0'0'11719,"-2"2"-11108,-16 14 876,2 1-1,-30 38 1,3-2-960,13-22-444,19-20-313,-1 0 0,2 2-1,-17 21 1,25-27-711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29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9282,'0'0'9890,"92"105"-9370,-74-72-248,0-3-168,-3 1-104,-2-6-176,-3-2-1080,-2-7-3441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0.8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455 35 5113,'0'0'8055,"-7"-5"-7293,3 2-543,-1-1 1,1 2-1,-1-1 1,0 0-1,0 1 1,0 0 0,0 0-1,0 0 1,0 1-1,-1 0 1,1 0-1,0 0 1,-6 0 0,8 1-130,-11-1 199,0 1 0,1 0 0,-1 1 0,0 1 0,0 0 0,0 1 0,1 0 0,-24 10 0,23-7-155,0 2 0,0-1 0,1 2 0,0 0 0,0 0 0,1 2 0,0-1 0,1 1 0,0 1 0,1 0 0,0 0 0,1 1 0,0 1 0,1-1 0,1 1 0,0 0 0,1 1 0,1 0 0,0 0 0,-5 28 0,6-26-95,2-1 0,0 1 0,1 0 0,0 0 0,2 0 0,0-1 0,1 1 0,0 0 0,2-1 0,0 1 0,0-1 0,2 0 0,0 0 0,1-1 0,0 0 1,1 0-1,16 21 0,-12-21-21,1 1 1,1-2-1,0 0 1,1 0 0,0-2-1,1 0 1,0 0-1,1-2 1,36 17-1,-30-17-3,1-2 0,0-1 0,0-1 0,1-1 0,0-1 0,0-1 0,37-1 0,-60-2-13,27 1 17,45-7 1,-63 5-37,-1-2 1,0 1 0,0-1 0,0-1-1,0 0 1,-1 0 0,17-10 0,-13 5-12,0 0 1,0-1 0,-1 0-1,0-1 1,-1 0 0,16-22 0,-21 25 6,0-1 1,-1-1-1,0 1 1,0-1-1,-1 0 1,0 0-1,-1 0 1,-1 0 0,1 0-1,1-21 1,-2 3-45,-1-1 1,-6-57-1,3 72 66,0 1 1,-2-1-1,0 1 0,0 0 0,-1 0 0,-1 1 1,0-1-1,-11-15 0,6 12-20,0 0 1,-1 1 0,0 0-1,-2 1 1,0 1-1,0 0 1,-1 1 0,0 0-1,-1 2 1,-1-1-1,1 2 1,-2 0-1,1 2 1,-1-1 0,0 2-1,-1 1 1,0 0-1,1 1 1,-1 1 0,-29-1-1,31 3-436,-8 1-846,9 2-2389,3 2-4056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1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242 0 10506,'0'0'8997,"-7"9"-8520,-131 184 1340,85-116-1599,38-52-147,-13 14-1028,27-58-10354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2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11923,'0'0'9762,"12"8"-9308,146 118 583,-23-16-867,-97-82-1213,-38-23-3360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4.2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41 240,'0'0'3810,"0"-3"-3112,0-17 5165,0 2 3656,-8 309-7983,28-20-1331,0-33-74,-17-107 41,10 199 73,-3 36-337,-10-364 83,0-1-492,1-5-872,5-16-3120,5-7-5153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5.0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12 3137,'0'0'9984,"0"-1"-9737,0 1-1,0-1 0,0 1 0,0-1 0,0 1 1,-1 0-1,1-1 0,0 1 0,0-1 0,0 1 1,-1-1-1,1 1 0,0 0 0,0-1 0,-1 1 1,1-1-1,0 1 0,-1 0 0,1-1 0,-1 1 1,1 0-1,0 0 0,-1-1 0,1 1 0,-1 0 1,1 0-1,-1-1 0,1 1 0,0 0 0,-1 0 0,1 0 1,-2 0-1,-5 5-225,-1 1 1,1-1-1,1 2 0,-1-1 1,1 1-1,0 0 0,-9 14 1,-6 5-2,13-18-619,-37 48 1555,33-36-3818,3 2-4358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5.4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9882,'0'0'7898,"84"18"-7642,-66 2-168,2 3-88,-2 0-416,7 8-1497,-7-9-2192,-3-1-6385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8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 11242,'0'0'8482,"-63"151"-7922,41-99-24,3-3-255,0-2-145,2-6-128,4-3-8,2-10-32,3-4-505,5-10-759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6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485 151 5497,'0'0'7348,"1"-8"-7246,-1-1-55,2-1 209,-1-1 0,-1 1 0,0-1 0,-2-14 0,1 22-89,-1 1-1,1-1 1,-1 1 0,0-1 0,1 1-1,-1-1 1,0 1 0,0 0 0,-1 0 0,1 0-1,0 0 1,-1 0 0,1 1 0,-1-1 0,1 1-1,-1-1 1,-4 0 0,-50-18 1548,44 17-1638,-1 1 1,0 0-1,1 1 1,-1 0-1,0 2 1,1-1-1,-1 1 1,1 1-1,-1 1 1,1 0-1,0 0 1,0 2-1,0-1 1,0 2-1,1 0 1,0 0-1,0 1 1,0 0-1,1 1 1,0 1-1,1-1 1,0 2-1,0-1 0,1 2 1,0-1-1,1 1 1,0 0-1,1 1 1,0 0-1,1 0 1,0 0-1,1 1 1,0 0-1,1 0 1,1 0-1,0 1 1,-2 22-1,4-13 21,0 0-1,2 0 0,0 0 0,7 36 0,-4-44-78,0-1 0,1-1 0,0 1-1,1-1 1,1 0 0,0 0 0,0 0-1,14 15 1,-2-7 2,0 0-1,2-2 1,0-1 0,1-1-1,1 0 1,1-2-1,0-1 1,36 16 0,-41-23-17,1-1 0,-1-1 0,1 0 0,0-2 0,1 0 0,-1-2 1,0 0-1,32-3 0,-42 1-28,0 0 0,-1-1-1,1 0 1,-1-1 0,1 1 0,-1-2 0,0 0 0,-1 0-1,1 0 1,0-1 0,-1-1 0,0 1 0,-1-1 0,1-1-1,-1 1 1,0-1 0,-1 0 0,1-1 0,-1 0 0,5-9-1,1-3-56,-1 0-1,-1 0 1,0-1-1,-2 0 0,0-1 1,-2 0-1,7-35 1,-10 34 49,0 0 0,-1 0 0,-1 0 0,-1 0 0,-1 0 0,-6-30 0,4 42 40,-1 1 0,0 0 1,0 0-1,-1 1 1,-1-1-1,0 1 0,-10-13 1,2 5 183,-1 1-1,-31-26 1,39 37-164,-1 0-1,1 0 0,-1 1 0,0 0 0,-1 0 0,1 0 0,-1 1 1,1 1-1,-1 0 0,-13-2 0,-7 1-614,-55 2 0,46 1-959,26 1-2641,3 3-2842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7.0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136 0 9490,'0'0'8819,"-1"3"-8393,-3 11-63,0-1 1,-1 1-1,-1-1 1,0-1-1,-1 1 1,-12 17-1,-8 16-15,6-12-251,14-23-206,0-1 0,1 1-1,-6 17 1,11-26-1185,1-5-794,0-3 154,-2-10-3099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37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9298,'0'0'10950,"7"6"-10192,43 41 51,-21-19-611,1-1 0,51 35 0,-33-34-171,25 16-248,-67-36-968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1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9 4401,'-3'-8'14140,"-6"188"-12339,8-125-1615,-1 659 396,4-367-94,0-315-445,1 0-1,10 44 1,2 10 138,-7-14-11,-6-62-479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1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1 6025,'0'0'10729,"-1"9"-9452,-17 27-837,-2-1 1,-1 0 0,-47 58-1,42-60-601,15-19-1026,3-5-5330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2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9602,'0'0'9906,"91"135"-9762,-70-109-144,2-1-288,-6-5-1840,-4-7-3874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3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508 54 8754,'0'0'10125,"-1"-7"-9345,-2-23-139,2 29-608,1 0 0,-1 0-1,1 0 1,-1 0 0,1 0-1,-1 0 1,0 0 0,0 1-1,1-1 1,-1 0 0,0 0-1,0 1 1,0-1 0,0 1-1,0-1 1,0 1 0,0-1-1,0 1 1,0-1 0,0 1-1,0 0 1,0 0 0,0-1-1,-2 1 1,-30-1 216,25 1-202,-29 0 52,-1 2 0,1 2 0,-51 10 1,73-10-37,-1 0 1,1 1-1,0 0 1,0 2-1,1 0 1,0 0 0,0 1-1,1 1 1,0 0-1,-20 19 1,27-21-36,0-1 1,1 1 0,0 0-1,0 0 1,0 0 0,1 1-1,0 0 1,1 0-1,0 0 1,0 0 0,-3 15-1,3-1 53,0 1 0,2 0 0,1 29 0,2-37-59,0 0 0,1 0 1,0 0-1,1-1 0,1 1 1,1-1-1,-1 0 1,2-1-1,0 0 0,15 21 1,-1-5-3,1 0 0,2-2 0,37 34 0,-40-42-3,1-1 0,1-1 0,43 25 0,-53-35-12,1-1-1,0 0 1,0 0-1,1-2 1,-1 0-1,1 0 0,0-2 1,26 2-1,-27-3-18,0-2-1,0 1 0,-1-2 0,1 0 1,0-1-1,-1 0 0,1-1 0,-1 0 1,0-1-1,0-1 0,-1 0 0,0-1 1,0 0-1,0-1 0,-1 0 0,20-19 1,-20 17-49,0-1 0,0-1 0,-1 0 0,-1 0 0,0-1 0,0 0 0,-2 0 0,0-1 0,0 0 0,8-26 0,-10 20 18,0-1 1,-1 1-1,-2-1 0,0 1 1,-1-1-1,0 0 1,-5-33-1,2 45 37,-1 0 0,1 0 0,-1 1 0,-1-1 0,1 1 0,-2 0 0,1 0 0,-1 1 1,0-1-1,0 1 0,-1 0 0,0 0 0,0 1 0,-1 0 0,-9-7 0,-4-2 19,0 0-1,-2 2 1,1 0 0,-30-11 0,-66-23 200,100 42-279,-1 0 1,1 1 0,-1 1-1,1 0 1,-21 1-1,36 2-124,1 0 1,-1 0-1,0 0 0,1 0 0,-1 0 0,0 1 0,1-1 0,-1 1 0,1-1 0,-1 1 0,0-1 0,1 1 1,-1 0-1,1 0 0,0 0 0,-1 0 0,1 0 0,0 0 0,-2 2 0,-8 12-5370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3.8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189 1 8386,'0'0'10910,"-6"5"-10362,-164 180 459,170-185-1035,-7 7-1181,2-4-2351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3:44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8010,'0'0'12726,"13"11"-12165,162 113 337,-148-109-1260,-14-8 486,1 1-1,22 17 1,-13 2-2542,-21-24 1498,0 1 0,0 0 0,0 0 0,-1 0 0,1 0 0,1 7 0,-3 3-5785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7.2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4034 5473,'0'0'6822,"9"-13"-5910,-5 7-825,16-22 1890,31-58 1,43-142 1915,122-282-2437,-43-91-1257,-157 532-182,42-208 164,-45 198-116,3-125 0,-15-187-27,-30 1 3,11 234-59,12 82-1,-4 1 0,-3 0-1,-30-99 1,3 62 20,-49-164 11,86 263 26,-1-1 0,0 1 0,0 0 0,-1 0 0,-1 1 0,1-1 1,-2 1-1,0 0 0,-15-17 0,3 8 102,-1 2 0,0 0 0,-33-20-1,53 37-136,0-1 0,-1 1 0,1-1 0,0 1 0,-1 0 0,1-1 0,-1 1 0,1 0 0,-1-1 0,1 1 0,-1 0 0,1-1 0,-1 1 0,1 0 0,-1 0 0,1 0 0,-1 0 0,1 0 0,-1-1 0,0 1 0,1 0 0,-1 0 0,1 0 0,-1 0 0,1 1 0,-1-1 0,0 0 0,1 0 0,-1 0 0,1 0 0,-1 0 0,1 1 0,-1-1 0,-2 20-5,3 0-10,-33 163-1071,23-136-2065,7-30-3096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8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0 12107,'0'0'8001,"80"143"-7657,-72-99-176,-5-1-120,-3-1-48,0-4-256,0-5-592,-9-6-1008,-2-7-2185,-5-12-2641</inkml:trace>
  <inkml:trace contextRef="#ctx0" brushRef="#br0" timeOffset="1">1 236 11450,'0'0'5106,"142"8"-5915,-103-5-1631,-6-3-3489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7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51 4833,'0'0'9057,"0"-7"-7834,1-22-99,-1 28-1021,0 0 0,0 1 0,1-1 0,-1 0 1,0 0-1,0 1 0,1-1 0,-1 1 0,1-1 0,-1 0 1,1 1-1,-1-1 0,1 1 0,-1-1 0,1 1 0,-1-1 1,1 1-1,0-1 0,-1 1 0,1 0 0,0-1 0,-1 1 1,1 0-1,0-1 0,-1 1 0,1 0 0,0 0 0,0 0 1,-1 0-1,1 0 0,0 0 0,0 0 0,-1 0 0,1 0 1,0 0-1,0 0 0,0 1 0,24 5 760,-8 3-630,0-2 0,22 7-1,-1-7-1741,0-10-5009,-21-6-5509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8.6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57 3545,'0'0'14167,"2"9"-13210,33 86 183,-29-83-1127,-1-1-1,1 1 0,1-1 0,0-1 1,17 20-1,-24-29-7,1-1 0,-1 1 0,1-1 1,-1 1-1,1-1 0,-1 1 0,1-1 0,-1 1 1,1-1-1,0 0 0,-1 1 0,1-1 0,0 0 1,-1 0-1,1 1 0,0-1 0,0 0 0,-1 0 0,1 0 1,0 0-1,-1 0 0,1 0 0,0 0 0,0 0 1,-1 0-1,1 0 0,1-1 0,-1 0-2,1 0-1,-1 0 1,0 0-1,0 0 1,1 0-1,-1 0 0,0 0 1,0 0-1,0-1 1,0 1-1,-1 0 1,2-2-1,15-43-11,-4-27-7,4-10-15,-14 73-83,2-5-1438,0 5-6477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19.3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2665,'0'0'10060,"-16"6"-7006,7 2-2741,1 0 0,0 1 0,1 0 0,-1 0 0,2 1 0,-1 0 0,1 0 0,1 1 0,0-1 0,1 1 0,0 0 0,0 0 0,1 1 0,1-1 0,-3 21 0,6-30-299,-1-1 0,1 0 0,-1 1 0,1-1 0,0 0 0,0 0 1,-1 0-1,1 0 0,0 0 0,0 0 0,0 0 0,0 0 0,0 0 0,0 0 0,1 0 0,-1 0 0,0-1 0,0 1 0,1-1 0,0 1 0,34 14 174,-29-13-135,-2 0-771,12 3 1606,-13-2-4341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0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4689,'4'0'11775,"10"3"-11930,-14-1 156,1 0 0,0 0 0,-1 0 0,0 1 0,1-1 0,-1 0 0,0 0 0,0 0 0,0 0 0,-1 1 0,1-1 0,0 0 0,-1 0 0,1 0 0,-1 0 0,0 0 0,0 0 0,0 0 0,0 0 0,0 0 0,0 0 0,0-1 0,0 1 0,-1 0 0,1-1 0,-1 1 0,-1 1-1,-19 26 11,22-27-7,27-1 173,-25-1-168,-1-1 0,0 1 0,0 0 1,1 0-1,-1 0 0,0 0 0,0 1 1,1-1-1,-1 0 0,0 0 1,0 1-1,1-1 0,-1 1 0,0-1 1,0 1-1,0 0 0,0-1 0,0 1 1,0 0-1,0 0 0,0-1 1,1 3-1,-1-1 79,0 1 0,0-1-1,-1 1 1,1-1 0,-1 1 0,0-1 0,0 1 0,0-1 0,0 5-1,-1 4 148,2-10-209,-1 0-1,0 0 1,0 1-1,0-1 1,0 0-1,-1 0 1,1 0-1,0 0 1,0 0-1,-1 0 1,1 0-1,0 0 1,-1 0-1,1 0 1,-1 0-1,1-1 1,-1 1-1,0 0 0,1 0 1,-1 0-1,0-1 1,0 1-1,0 0 1,1-1-1,-1 1 1,0 0-1,0-1 1,-1 1-1,-31 2 714,22-3-647,11 0-335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1.1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6633,'0'0'9500,"12"9"-7461,7 7-1609,28 27 0,-44-40-426,-2 0 149,0 1-1,0-1 1,0 0 0,-1 0 0,1 0-1,-1 0 1,0 1 0,0-1-1,0 0 1,0 0 0,-1 5 0,0 6 221,0-6-471,-1 0-1,0 0 1,0 0-1,-1-1 0,1 1 1,-2-1-1,1 0 1,-1 0-1,0 0 1,-1 0-1,1 0 0,-2-1 1,-5 6-1,2-1-826,-18 23-4882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3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287 4412 7394,'0'0'10350,"2"1"-9876,1-1 1,0 0 0,-1 0-1,1 0 1,0 0-1,-1-1 1,6-1 0,6-9-384,-1 0 1,-1-1 0,0-1 0,0 0 0,13-20 0,-4 5-41,185-257-3,-165 216-25,-3-1 0,40-106-1,66-294 48,-46-11-72,-64 155 51,-29-1-28,-10 236 5,-30-170 1,9 97-23,16 90 28,-3 1-1,-2 0 1,-47-128 0,-175-318 4,190 435 42,-5 1 0,-93-116 1,41 86 29,-28-36 132,126 148-144,-1 11-77,-6 22-68,7-17 61,-66 110 4,10-18-602,58-101 352,2 0 0,-1 0 0,1 0 0,0 0 0,-2 11 0,7 2-5009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3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8874,'0'0'9994,"71"2"-9594,-35 6-136,2-3-152,2 0-112,-4 0-16,-3 8-872,-10-3-1825,-8-2-4368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7.8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 8346,'0'0'7737,"3"3"-6811,2 5-601,1-1 0,-1 1 1,0 1-1,-1-1 0,0 1 0,0 0 1,2 12-1,16 33 71,-12-36-361,0-1-1,0 1 1,2-2 0,21 26-1,-32-42-27,-1 0-1,0 0 0,1 1 0,-1-1 1,0 0-1,1 1 0,-1-1 0,0 0 1,1 0-1,-1 0 0,1 0 0,-1 1 1,0-1-1,1 0 0,-1 0 0,1 0 1,-1 0-1,0 0 0,1 0 1,-1 0-1,1 0 0,-1 0 0,1 0 1,-1 0-1,0 0 0,1 0 0,-1-1 1,1 1-1,-1 0 0,0 0 0,1 0 1,-1-1-1,1 1 0,-1 0 0,0 0 1,1-1-1,-1 1 0,0 0 0,0-1 1,1 1-1,-1 0 0,0-1 0,0 1 1,1 0-1,-1-1 0,0 1 1,0-1-1,0 1 0,0 0 0,0-1 1,1 0-1,7-26-14,-7 24 24,44-205-48,-41 195 42,-1 3-2079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8.4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0 3897,'0'0'10658,"0"11"-8473,0-4-2005,-1 1 0,-1-1 1,0 0-1,0 0 0,0 0 0,-1 0 1,1-1-1,-2 1 0,1-1 1,-1 1-1,0-1 0,-6 7 1,5-6-140,-1 0 1,2 1 0,-1-1 0,1 1 0,1 0 0,-1 0-1,1 1 1,-2 9 0,5-17-4,0 0-1,0 0 1,0 0 0,0 0-1,0 0 1,0 0 0,0 0-1,0 0 1,1 0 0,-1 0-1,0 0 1,1 0 0,-1-1-1,1 1 1,-1 0 0,1 0-1,-1 0 1,1 0 0,-1-1-1,1 1 1,0 0-1,0 0 1,-1-1 0,1 1-1,0-1 1,0 1 0,0-1-1,-1 1 1,1-1 0,0 1-1,0-1 1,0 0 0,2 1-1,44 6 236,-15-2-235,-29-4-99,0 0 1,0 0-1,0 0 0,-1 0 0,1 1 0,-1-1 1,1 1-1,-1 0 0,5 3 0,-6-3-468,0-1 0,0 0-1,0 1 1,0-1 0,0 1-1,0-1 1,-1 1-1,1 0 1,0-1 0,-1 1-1,1 2 1,0 4-5192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8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0 7642,'0'0'8164,"-5"23"-5722,-18 14-1691,18-29-690,-1 0 0,2 0 0,-1 0 0,1 0 1,0 1-1,-3 12 0,7-21-50,0 0 0,0 1 1,0-1-1,0 1 0,0-1 1,0 0-1,0 1 0,0-1 0,0 0 1,0 1-1,0-1 0,1 0 0,-1 1 1,0-1-1,0 0 0,0 1 1,0-1-1,1 0 0,-1 1 0,0-1 1,0 0-1,1 1 0,-1-1 1,0 0-1,1 0 0,-1 0 0,0 1 1,1-1-1,-1 0 0,1 0 1,17 5 317,30-6 72,-34 1-408,9 1 308,-12 0-2282,1-1-5727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8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 10018,'0'0'10326,"-5"30"-9615,-16 102-163,16-98-251,2-1-1,1 51 1,3-50-158,-1-24-103,0 0 0,1 1 0,1-1 1,0 0-1,0 0 0,1-1 0,0 1 1,8 17-1,-9-23-35,0 0 0,1 0-1,-1 0 1,1 0 0,0-1 0,0 1 0,0-1 0,1 0 0,-1 0-1,1 0 1,0 0 0,-1 0 0,1-1 0,0 0 0,1 0 0,-1 0 0,0 0-1,1-1 1,-1 0 0,0 0 0,8 1 0,-6-1-97,0-1 0,0 0 0,0 0-1,-1 0 1,1-1 0,0 0 0,0 0 0,-1-1 0,1 1 0,-1-1 0,1 0-1,8-5 1,-4 0-1100,1-1 0,-1 0 0,-1 0 0,15-18 0,10-12-6349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9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9058,'28'23'9442,"-28"-2"-8155,2 10-943,1 0 0,14 61 0,-16-87-343,2 32-2033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29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7866,'0'0'12030,"5"0"-11602,0 1-375,-1 0 0,0 0-1,1 0 1,-1 1 0,0 0-1,1 0 1,-1 0 0,0 0-1,0 1 1,-1 0 0,1-1-1,0 1 1,-1 1 0,0-1-1,4 5 1,13 15-14,19 28-1,-25-31-21,-12-17 14,0 0 0,0 0 0,-1 0 0,1 0 1,-1 1-1,0-1 0,0 0 0,0 1 1,-1-1-1,1 1 0,-1-1 0,0 0 0,0 1 1,0-1-1,0 1 0,-1-1 0,1 1 0,-1-1 1,0 1-1,0-1 0,0 0 0,0 0 1,-1 1-1,-1 2 0,-5 9 18,-1-1 0,-1 0 0,-17 21 0,15-21-209,-11 14-989,0-7-2351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36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611 4450 8010,'0'0'9294,"15"-15"-8254,20-21-93,48-69 1,-50 57-816,-2-2 0,-3-2 0,-1 0-1,-3-2 1,-3 0 0,-1-2 0,19-95 0,20-385 96,-35 255-71,21-470 147,-46 636-232,-23-181-1,4 168-44,-73-363 241,-18 186-31,52 157-165,51 125-52,-2-1 1,0 2-1,-1-1 0,-1 2 1,-1-1-1,-2 2 0,0 0 1,0 0-1,-2 2 0,0 0 0,-2 1 1,0 0-1,-38-24 0,-1 2-14,2-2 0,1-3 0,3-2 0,-48-53 0,74 73 13,-1 1 1,-1 1 0,-1 1 0,-40-22-1,69 44-10,-1 0-1,0 1 0,1-1 1,-1 1-1,0-1 1,0 0-1,0 1 0,0 0 1,1-1-1,-1 1 0,0-1 1,0 1-1,0 0 1,0 0-1,0 0 0,0-1 1,0 1-1,0 0 0,-1 0 1,5 16 203,4 9-234,-3-1-66,-1 0 0,-2 0 0,-1 0 0,-3 39 0,0-46-1602,0 1-1,-1-1 1,-12 32-1,-4-7-9190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37.4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11 6553,'0'0'10660,"0"-1"-10581,0 1 1,-1 0-1,1 0 1,0-1-1,0 1 1,0 0-1,0-1 1,0 1-1,0 0 0,0 0 1,0-1-1,0 1 1,0 0-1,0-1 1,0 1-1,0 0 1,0-1-1,0 1 0,0 0 1,0 0-1,0-1 1,0 1-1,0 0 1,1 0-1,-1-1 1,0 1-1,0 0 0,0 0 1,0-1-1,1 1 1,-1 0-1,0 0 1,0 0-1,1-1 1,-1 1-1,0 0 0,0 0 1,1 0-1,-1 0 1,0 0-1,1-1 1,7 2 65,0 0 1,0 1-1,-1 0 1,1 0-1,0 1 1,-1 0-1,1 0 1,13 8-1,-10-4-113,1-2 0,23 9-1,-26-11-274,-1-1 0,1 0 1,0 0-1,0-1 0,0 0 0,0-1 0,0 1 0,0-2 0,1 1 1,10-4-1,-5-8-4941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40.2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1 146 5281,'0'0'11664,"0"6"-10610,1 12-751,1 0 1,1 0 0,0 0 0,2 0-1,0-1 1,1 0 0,0 0 0,14 24-1,-20-40-301,0 0 0,1 0 0,-1-1 0,1 1 0,-1 0 0,1 0 0,-1 0 0,1-1 0,-1 1 0,1 0 0,0-1 0,-1 1 0,1-1 0,0 1 0,0-1 0,-1 1 0,1-1 0,0 1 0,0-1 0,0 1 0,0-1 0,0 0 0,-1 0 0,1 0 0,0 1 0,0-1 0,1 0 0,0-1 5,-1 1 0,0-1 0,1 0-1,-1 1 1,0-1 0,0 0-1,1 0 1,-1 0 0,0 0 0,0 0-1,0 0 1,0 0 0,0 0-1,-1 0 1,2-2 0,4-7 31,-1 1-1,-1-1 1,5-14 0,2-12-48,-2-1 1,-1 0-1,-2 0 0,-2 0 0,-1-58 0,-3 95-291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40.8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0 8058,'0'0'10042,"0"4"-9862,0-1 0,-1 1 0,0-1 0,1 1 0,-1-1 0,0 1 0,-3 4 0,-38 57 265,27-43-420,1 1-1,-14 27 1,27-49-19,1 1 1,-1-1-1,0 0 1,1 1-1,-1-1 0,1 0 1,-1 1-1,1-1 1,-1 1-1,1-1 0,0 1 1,0-1-1,0 1 1,0-1-1,0 1 1,0-1-1,0 1 0,1-1 1,-1 0-1,0 1 1,1-1-1,-1 1 0,1-1 1,-1 0-1,1 1 1,0-1-1,0 0 0,0 0 1,1 2-1,2 0 70,0 0 0,0-1 0,1 0-1,-1 0 1,0 0 0,1-1 0,8 2 0,-8-2-62,-1 0 1,1 1 0,-1-1 0,1 1 0,-1 0-1,1 0 1,-1 0 0,0 0 0,0 1 0,7 6-1,-4 5 25,0 0-1913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41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5 5761,'0'0'8786,"-4"-1"-8316,-16-1 26,1 1 0,-1 1 0,1 0 0,-36 6 0,54-5-444,-1-1-1,1 1 1,0 0-1,-1 0 1,1 0-1,0 1 1,0-1-1,0 0 1,0 0 0,0 1-1,0-1 1,0 0-1,0 1 1,1-1-1,-1 1 1,1-1-1,-1 1 1,1-1 0,-1 1-1,1-1 1,-1 4-1,-3 36 29,4-30-56,2 9 88,-1-19-101,0 0 0,0-1 0,0 1 0,-1-1 0,1 1 0,0-1 0,0 1 0,0-1 0,0 1 0,0-1 0,0 0 0,0 1 0,0-1 0,0 0 0,0 0 0,0 0 1,0 0-1,0 0 0,0 0 0,2 0 0,75 0 42,-77 5-46,0 0-1,0 0 0,-1-1 1,1 1-1,-1 0 1,-1 7-1,1-8-3,0-2 1,0-1-1,0 0 1,0 1-1,0-1 1,0 1 0,0-1-1,0 0 1,-1 1-1,1-1 1,0 1-1,-1-1 1,1 0 0,-1 1-1,0-1 1,1 0-1,-1 0 1,0 0-1,0 1 1,0-1 0,0 0-1,-2 1 1,1 0 14,-1-1 1,1-1-1,-1 1 1,0 0-1,0 0 1,1-1 0,-1 0-1,0 0 1,0 1-1,-4-2 1,-38 1 514,44 0-834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4:42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1 7682,'0'0'10818,"5"5"-10349,27 24 72,38 29-1,-55-46-506,0 0 1,15 18-1,-14-13 117,-16-17 33,0 6-66,-1-1 0,0 1 0,0-1 0,0 0-1,-1 1 1,0-1 0,0 0 0,0 0 0,-1 0 0,1 0-1,-1 0 1,-1-1 0,1 1 0,-1-1 0,-4 5-1,-9 7-332,0 0 0,-26 17-1,23-18-26,-37 27-4009,3-10-8798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15.9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531 143 5569,'0'0'9258,"-3"-3"-8027,-5-6-146,0 0 0,-1 0 0,-15-10 0,18 14-1017,-1 1-1,1 0 1,-1 0 0,-1 1 0,1 0 0,0 1 0,-1-1 0,1 1 0,-1 1 0,0-1 0,-12 0 0,-4 1-15,0 1 0,-41 4 0,54-2-34,0 0-1,0 1 1,0 0-1,1 1 1,0 0 0,0 1-1,0 0 1,-11 7-1,9-4 35,-1 1 0,2 0 0,0 0 0,0 2 0,0-1 0,1 1 0,1 0 0,0 1 0,1 0 0,0 1 0,1 0 0,0 0 0,1 0 0,0 1 0,1 0 0,1 0 0,0 0 0,1 1 0,1-1 0,-2 30 0,4-33-28,0 0 0,0 0 1,2 0-1,-1 0 0,1 0 1,1 0-1,0 0 0,0 0 1,1-1-1,0 0 0,1 1 1,0-2-1,1 1 0,0-1 1,1 0-1,0 0 0,15 16 1,-11-15-12,1 0 0,0-1 0,0 0-1,0 0 1,1-1 0,1-1 0,-1-1 0,1 1 0,0-2 0,1 0 0,14 3 0,8-2 16,0-1 0,0-1 1,48-3-1,-76-1-34,0-1-1,-1 0 1,1-1 0,0 0 0,-1-1 0,0 0 0,0 0-1,0 0 1,0-1 0,0 0 0,-1-1 0,1 0 0,-1 0 0,0 0-1,-1-1 1,9-9 0,1-3-56,-1-1-1,0 0 1,-2-1 0,21-38 0,-26 41 60,-1 0 1,0-1 0,-1 0 0,-1 0 0,-1 0-1,0 0 1,1-32 0,-4 37 23,-1 0 0,-1 1-1,0-1 1,0 0 0,-1 1 0,-1-1 0,0 1 0,-1 0-1,0 0 1,-1 0 0,0 0 0,-7-11 0,4 12-19,0 0 1,-1 0 0,0 1-1,-1 0 1,0 1 0,0 0-1,-1 0 1,0 1 0,-1 0-1,0 1 1,0 1 0,0 0-1,-1 0 1,0 1 0,-17-4-1,13 5-1738,-1 1 0,1 0-1,-33 0 1,36 3-6322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18.0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9450,'0'0'8969,"0"0"-8959,-1 0 1,1 0 0,-1 0 0,1 0 0,0-1 0,-1 1 0,1 0-1,-1 0 1,1 0 0,0 0 0,-1 1 0,1-1 0,-1 0-1,1 0 1,0 0 0,-1 0 0,1 0 0,0 0 0,-1 1-1,1-1 1,0 0 0,-1 0 0,1 0 0,0 1 0,-1-1 0,1 0-1,0 1 1,-1-1 0,1 0 0,0 0 0,0 1 0,0-1-1,-1 0 1,1 1 0,0-1 0,0 1 0,0-1 0,-11 281 1741,11-280-1818,0-1 0,0 0 0,0 0 0,0 1 0,0-1 1,0 0-1,0 0 0,0 0 0,0 1 0,0-1 0,0 0 0,0 0 0,0 1 0,-1-1 0,1 0 0,0 0 0,0 0 1,0 1-1,0-1 0,0 0 0,-1 0 0,1 0 0,0 0 0,0 0 0,0 1 0,0-1 0,-1 0 0,1 0 0,0 0 1,0 0-1,-1 0 0,1 0 0,0 0 0,0 0 0,0 0 0,-1 1 0,1-1 0,0 0 0,0 0 0,-1 0 0,1 0 1,0-1-1,0 1 0,-1 0 0,1 0 0,0 0 0,0 0 0,-1 0 0,-2 0-2266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9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 10490,'0'0'9989,"-9"28"-9375,-29 93-96,33-102-391,0 1-1,1 0 1,1 0-1,1 0 1,1 0 0,2 24-1,-1-9-3,0-28-110,0-1 0,1 1 0,0-1 0,0 1 0,0-1 0,1 0 0,-1 1 0,2-1 0,-1 0 0,1 0 0,0 0 0,0 0 0,0-1 0,7 8 0,-6-9-21,-1 0 0,1-1 0,1 1 0,-1-1 0,0 0-1,1 0 1,-1-1 0,1 1 0,0-1 0,0 0 0,0 0 0,0-1 0,0 1-1,1-1 1,-1 0 0,0-1 0,0 1 0,7-1 0,-8 0-105,1 0-1,-1 0 1,1-1 0,-1 1 0,1-1 0,-1 0-1,1 0 1,-1-1 0,1 1 0,-1-1 0,4-2-1,-2 0-607,-1-1 0,0 1-1,0-1 1,0 0-1,-1 0 1,1 0 0,3-7-1,12-18-5775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18.3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18 9098,'0'0'10976,"0"0"-10931,-1-1 1,1 1-1,0 0 1,0 0-1,0 0 0,0 0 1,0-1-1,0 1 1,0 0-1,0 0 1,0-1-1,0 1 1,0 0-1,0 0 1,0 0-1,0-1 1,0 1-1,0 0 1,0 0-1,0 0 1,0-1-1,0 1 1,0 0-1,0 0 1,0-1-1,0 1 1,0 0-1,0 0 0,1 0 1,-1 0-1,0-1 1,0 1-1,0 0 1,0 0-1,0 0 1,1 0-1,-1 0 1,0-1-1,0 1 1,50 1 426,-7 0-578,0-2-1,45-7 1,-55 5-1559,-19 3-4829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0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1167 6433,'0'-3'12519,"0"2"-12448,-1 1 1,1 0-1,0 0 0,0 0 0,0 0 0,0 0 0,0 0 0,0 0 0,0 0 1,0 0-1,0 0 0,-1 0 0,1 0 0,0 0 0,0 0 0,0 0 1,0 0-1,0 0 0,0 0 0,0 0 0,0 0 0,-1 1 0,602-441-73,-485 346-108,220-135 0,-141 97 467,-57 55-254,-121 67-93,-1 0 1,29-25-1,6-4-8,71-58-273,-125 96-589,0 1 0,0 0 0,0 0 0,0 0 0,-1 1 0,1-1 0,0 1 0,-4 0 0,-4 5-3370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1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16 9010,'0'0'10275,"-3"0"-9674,185-15 1332,-143 15-1905,-38 26 406,-1-8-311,1-6-136,-1 0 0,0 0 0,0-1 0,-2 1 0,1 0 0,-1 0 0,-1 0 0,0-1 0,-1 0 0,-5 12 0,-14 14-1353,-2-4-2421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2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1105 8954,'0'0'8623,"28"0"-5710,2-2-2796,-1-2 0,0 0 0,0-3 0,33-10 0,19-5 13,484-103 147,523-134-297,-2-35-326,-956 260 393,14-1-39,-46 12 1,105-39 0,15-4-10,-122 40 4,-7 5 215,-60 16-272,0-2 0,0-1 0,34-15 0,-26-1-2098,-5-8-7571,-29 27 6966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3.3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9330,'0'0'10580,"41"10"-8241,30 12-2095,-56-18-221,-1 0 0,1 0-1,-1 1 1,0 1 0,-1 0 0,15 9 0,-25-12-1,1 0 0,-1 0 1,0 0-1,0 0 0,0 0 1,0 1-1,-1-1 0,1 1 1,-1 0-1,0 0 0,0 0 1,0 0-1,-1 0 0,1 0 1,-1 1-1,0-1 0,0 0 0,-1 1 1,1-1-1,-1 0 0,0 1 1,0-1-1,0 1 0,-1-1 1,-1 7-1,1-7-10,-1 1 0,1 0-1,-1-1 1,0 0 0,0 1 0,0-1 0,-1 0-1,1 0 1,-1 0 0,-6 5 0,-39 37-309,43-41 217,-50 39-1195,16-15-3080,-1-2-9208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5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3649,'0'0'10719,"0"-6"-6282,-1 18-4277,1 0-1,1 0 0,0 1 0,0-1 0,1 0 0,1 0 1,0-1-1,0 1 0,2-1 0,8 19 0,30 48 220,-8-19-224,-4 1 0,40 106 1,-60-132-136,32 87 8,-38-107-19,2-1-1,0 0 1,0-1-1,1 1 1,0-2-1,16 18 1,-24-29-11,0 0 0,0 0 0,0 0 1,0 0-1,0 0 0,1 0 0,-1 0 1,0 0-1,0 1 0,0-1 0,0 0 1,0 0-1,0 0 0,0 0 0,0 0 0,1 0 1,-1 0-1,0 0 0,0 0 0,0 0 1,0 0-1,0 0 0,0 0 0,0 0 1,1 0-1,-1 0 0,0 0 0,0 0 1,0 0-1,0 0 0,0 0 0,0 0 1,0 0-1,0 0 0,1 0 0,-1 0 1,0 0-1,0 0 0,0-1 0,0 1 1,0 0-1,0 0 0,0 0 0,0 0 0,0 0 1,0 0-1,1 0 0,-1 0 0,0 0 1,0-1-1,0 1 0,0 0 0,0 0 1,2-10-283,-1-15-632,-1 24 732,0-22-2420,0 2-2891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5.5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5433,'0'2'14198,"1"18"-13789,-5-2-242,0-1 0,-2 1-1,-1-1 1,0 0-1,-1 0 1,-11 18 0,-18 39-7354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5.9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9898,'0'0'9474,"38"5"-8978,-18 7-296,6 4-40,-1-1-160,3 5-72,3 3-848,-11-2-3201,-7-3-6849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7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9090,'0'0'7460,"15"19"-5998,46 28-1063,1-2 1,3-3-1,81 39 1,56 5 486,77 38-642,-196-85 49,2-3 0,2-4 0,126 29-1,-167-50-280,0 3-1,-1 2 1,-1 1 0,-1 3-1,77 46 1,-51-23 52,128 56 0,-127-67-38,-1 3 0,71 50 0,114 79-7,-253-164-28,-1 1-1,1-1 1,-1 1 0,1-1-1,-1 1 1,1-1-1,-1 1 1,1-1 0,-1 0-1,1 0 1,0 1 0,-1-1-1,1 0 1,0 0-1,-1 1 1,1-1 0,0 0-1,-1 0 1,1 0 0,0 0-1,-1 0 1,1 0 0,0 0-1,-1 0 1,1-1-1,0 1 1,-1 0 0,1 0-1,-1 0 1,1-1 0,0 1-1,-1 0 1,1-1-1,-1 1 1,2-1 0,-2-1-238,1 0 0,-1 0 0,0 0 0,0 0 0,0 0 0,0 0 0,0 0 0,0 0 0,0 0 0,0 0 0,-2-3 0,-4-15-5639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8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15 4409,'0'0'6624,"-5"-14"1122,3 17-7705,0 0 1,1 1 0,0-1 0,0 1-1,0 0 1,0-1 0,1 1 0,-1 0-1,1-1 1,0 1 0,0 4 0,0 6 37,-6 56-49,-3 33-314,-1-36-3607,6-50 534,0-7-2451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29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9874,'0'0'11773,"-3"11"-11346,-9 45 36,3 0 0,-5 111-1,14-163-458,0-1 0,0 1-1,1-1 1,-1 1 0,1-1 0,0 0-1,0 1 1,0-1 0,0 0-1,1 0 1,-1 1 0,1-1 0,0 0-1,0-1 1,0 1 0,0 0-1,0-1 1,1 1 0,-1-1 0,1 1-1,0-1 1,0 0 0,0 0-1,0-1 1,3 3 0,1-2-56,-1 1-1,1-1 1,0 0 0,0-1 0,0 1-1,0-1 1,0-1 0,0 1-1,0-1 1,0-1 0,12-1 0,-14 1-102,-1 0 0,0-1 1,0 1-1,0-1 0,0 0 1,0 0-1,-1 0 0,1-1 1,0 1-1,-1-1 0,6-6 0,31-39-6350,-37 43 5125,15-20-7472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28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10002,'0'0'9122,"95"0"-8730,-57 3-216,3 2-176,7 3-248,-12-3-1728,-11 0-4202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30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5641,'0'0'8793,"4"21"-5525,0-15-3077,1 0-1,0 0 0,0 0 0,1 0 0,-1-1 0,1 0 0,1 0 0,-1 0 0,1-1 0,9 5 0,13 5-44,36 13-1,-46-20-58,325 99 1062,-248-79-1031,214 46 30,-57-14-129,-29-3-117,504 150-363,-238-57 503,-364-114-37,192 80-191,12 4-111,555 93-205,-813-198 742,-1 4 0,130 51 0,-61-16 41,-140-52-294,0-1 0,-1 0 0,1 0 1,0 0-1,0 0 0,0 0 1,0 0-1,0 0 0,0 0 1,0 1-1,0-1 0,0 0 0,0 0 1,0 0-1,0 0 0,0 0 1,0 1-1,0-1 0,0 0 1,0 0-1,0 0 0,0 0 0,0 0 1,0 0-1,0 1 0,0-1 1,0 0-1,0 0 0,0 0 1,0 0-1,0 0 0,0 0 0,0 0 1,0 1-1,1-1 0,-17-2-1581,-6-8-3036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34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258 1 6825,'0'0'13465,"-14"0"-13084,-100 8-257,102-7-121,-85 0 957,96-1-947,1 0 0,-1-1 0,0 1 0,1 0 0,-1 0 1,0 0-1,0 0 0,1 0 0,-1 0 0,0 0 0,1 1 0,-1-1 0,0 0 0,1 0 1,-1 0-1,0 1 0,1-1 0,-1 0 0,1 1 0,-1-1 0,0 1 0,1-1 0,-1 0 0,1 1 1,-1-1-1,1 1 0,0-1 0,-1 1 0,1 0 0,-1-1 0,1 1 0,0-1 0,-1 1 0,1 0 1,0-1-1,0 1 0,0 0 0,0-1 0,-1 1 0,1 0 0,0 0 0,0-1 0,0 1 0,0 0 1,0-1-1,1 1 0,-1 0 0,0-1 0,0 1 0,0 0 0,1-1 0,-1 1 0,0 0 0,1 0 1,3 7 27,0 0 1,0-1-1,10 13 0,-4-5 9,91 164-1780,-80-147-2454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53.9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240 31 8210,'0'0'9572,"-7"-4"-8709,0-2-624,5 4-161,0 1 0,0-1 0,-1 0 0,1 1-1,0-1 1,-1 1 0,0-1 0,1 1 0,-1 0 0,0 0 0,-5-1 0,1 1-8,0 0-1,1 1 1,-1-1-1,0 1 1,0 0 0,0 1-1,0 0 1,0 0 0,1 0-1,-1 1 1,0 0-1,1 0 1,-1 1 0,1 0-1,0 0 1,0 0 0,0 1-1,-9 7 1,10-6-36,0 0 1,0 1-1,0 0 1,0 0-1,1 1 1,0-1 0,1 1-1,-1 0 1,1 0-1,1 0 1,-1 0-1,1 0 1,0 1-1,1-1 1,0 1-1,-1 12 1,2-11-20,-1 0 0,1 0 0,0 0 0,1-1 0,0 1 0,4 13 0,-4-20-17,0 1 0,0-1 0,0 0-1,0 0 1,1 0 0,-1 0 0,1 0 0,0 0 0,-1 0 0,1 0 0,0-1 0,0 1 0,0-1 0,0 1 0,0-1 0,1 0 0,-1 0 0,0 0 0,1 0 0,-1 0 0,0-1 0,1 1 0,-1-1 0,1 1 0,-1-1 0,1 0 0,2 0 0,-1 0-62,-1 1 1,0-1-1,1 0 1,-1 0-1,0-1 1,1 1 0,-1-1-1,0 0 1,0 1-1,1-1 1,-1-1-1,0 1 1,0 0 0,0-1-1,0 0 1,4-3-1,-3 1-119,0-1-1,0 0 0,0 0 1,-1 0-1,0 0 0,0 0 1,0-1-1,2-6 0,0-4 147,-1 1-1,0-1 0,-1 0 0,-1 1 0,0-1 0,-1-1 1,-1-20 1215,-2 50-435,-5 20-523,1 0 0,1 0 0,2 0 0,2 1 1,1-1-1,1 1 0,2-1 0,1 1 0,11 41 1,-2-33-355,-13-42-197,0-7-1118,0-24-1733,0 5-2779,0-4-5374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54.5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1 1088,'0'0'14467,"-10"0"-10482,7 0-3849,1 0 0,-1 0 0,1 0 0,-1 1 0,1-1-1,-1 1 1,1-1 0,-5 3 0,-27 24-65,0 2-1,2 1 0,1 1 1,-27 37-1,56-66-73,0 1 0,0-1 0,0 1 0,1-1 0,-1 1 0,1 0 0,-1 0 0,1 0 0,0 0 0,0 0 0,1 0 0,-1 0 0,0 0 0,1 0 0,0 0 0,0 0 0,0 5 0,1-5 12,1-1 1,-1 0-1,1-1 1,0 1 0,-1 0-1,1 0 1,0-1-1,0 1 1,0-1 0,0 0-1,0 1 1,0-1 0,1 0-1,2 1 1,7 5 47,14 14 73,11 8-1578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55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37 1016,'0'0'13263,"-2"-4"-12079,2 3-1163,-1-1 376,-1-1 1,1 1 0,0-1-1,0 1 1,1-1 0,-1 0-1,1 1 1,-1-1 0,1-3-1,30 4-446,-29 2 47,0 0-1,0 0 1,0 0 0,0 0 0,0 0-1,0 0 1,0 0 0,0 0 0,0 0 0,0 0-1,0 1 1,-1-1 0,1 0 0,0 1-1,0-1 1,0 1 0,0-1 0,-1 1 0,1-1-1,0 1 1,0 0 0,0 0 0,1 21-69,-2-12 46,0-7 25,-1 1-1,-1 0 1,1 0 0,0-1-1,-1 1 1,0-1-1,0 1 1,0-1 0,0 0-1,0 0 1,-1 0 0,1 0-1,-1 0 1,0-1-1,-6 6 1,-11 13 18,20-21-18,-1 0-1,1 1 1,0-1-1,0 0 1,0 0 0,0 1-1,0-1 1,0 0-1,0 1 1,0-1-1,0 0 1,1 0-1,-1 1 1,0-1 0,0 0-1,0 0 1,0 1-1,0-1 1,0 0-1,1 0 1,-1 1 0,0-1-1,0 0 1,0 0-1,0 1 1,1-1-1,-1 0 1,0 0-1,0 0 1,1 0 0,-1 1-1,0-1 1,0 0-1,1 0 1,-1 0-1,0 0 1,1 0 0,-1 0-1,0 0 1,0 0-1,1 0 1,-1 0-1,0 0 1,1 0 0,-1 0-1,0 0 1,0 0-1,1 0 1,-1 0-1,0 0 1,0 0-1,1 0 1,-1-1 0,21 2 68,-19-1-72,0 0 6,0-1-1,-1 1 0,1 0 0,0 0 0,0 0 0,0 1 1,0-1-1,0 0 0,-1 1 0,1-1 0,0 1 0,0 0 1,0-1-1,-1 1 0,1 0 0,-1 0 0,1 0 0,0 0 1,-1 0-1,2 2 0,-1 0 2,-1 1-1,0-1 1,0 0-1,0 0 1,0 1 0,-1-1-1,1 0 1,-1 1 0,0-1-1,0 0 1,0 5-1,0-6 2,0 0 0,0 1 0,0-1-1,0 0 1,-1 1 0,1-1 0,-1 0 0,1 0-1,-1 0 1,0 1 0,0-1 0,0 0-1,0 0 1,0 0 0,0 0 0,0 0-1,-1 0 1,-2 2 0,1-2 13,0 0 0,0-1 1,0 1-1,0-1 0,0 0 1,0 0-1,0 0 0,0 0 0,0-1 1,0 1-1,-1-1 0,1 0 1,-5 0-1,7 0-42,1 0 0,-1 0 0,1 0 0,-1 0 0,1 1 1,-1-1-1,1 0 0,-1 0 0,1 0 0,-1 0 0,1-1 0,-1 1 0,1 0 1,-1 0-1,1 0 0,-1 0 0,1 0 0,-1-1 0,1 1 0,-1 0 0,1 0 1,0-1-1,-1 1 0,1 0 0,-1-1 0,1 1 0,8-9-2924,-1 3 1477,1-2-3176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56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5537,'0'0'12876,"38"26"-11427,-20-14-1320,-12-8-120,0-1 0,-1 1 0,1 0 0,-1 0 0,0 1 0,0-1 0,-1 1 0,1 1 0,-1-1 0,0 0 0,5 9 0,-9-9 62,1-1 0,-1 0 0,0 0 0,0 0 1,0 1-1,0-1 0,-1 0 0,1 0 0,-1 1 0,0-1 0,-1 0 0,1 0 0,-1 0 1,1-1-1,-1 1 0,0 0 0,-1 0 0,1-1 0,-1 0 0,-4 5 0,-9 11-952,-1-1 0,-26 20 0,26-23-1631,-8 6-7180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36.1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1 328,'0'2'20457,"0"23"-20268,0 43 127,-1 45-39,20 162 1,-12-234-270,-3-20-205,-1 1-1,1 26 1,-4-47-381,0-4-628,0-10-2030,0-7-2723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36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 96,'0'0'18796,"-10"0"-18411,5 1-350,1-1-3,-1 0 0,1 1 0,-1-1 1,1 1-1,0 0 0,-1 0 0,1 1 0,0-1 0,-1 1 0,1 0 0,0 0 0,1 1 0,-1-1 0,-7 7 1,-6 7 72,0-1-64,2 0 0,-18 22 0,29-32-36,1 0 1,-1 0-1,1 1 1,0-1-1,1 1 0,-1-1 1,1 1-1,0 0 1,1 0-1,-1 0 0,1 0 1,-1 12-1,3-17-3,-1 1-1,0 0 0,1-1 1,-1 1-1,1-1 0,0 1 1,0-1-1,-1 1 0,1-1 1,0 1-1,0-1 0,0 0 1,1 1-1,-1-1 0,0 0 1,0 0-1,1 0 0,-1 0 1,2 1-1,35 19 111,-29-17-56,39 20 235,-20-12-119,-1 2-1,0 0 1,36 28 0,-56-36-3540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36.8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7418,'0'0'12842,"36"-10"-12562,-18 12-144,-1 3-64,4 3-72,-3-3-160,-3-3-584,-5 6-1440,-2-3-3585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30.0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80 8674,'0'0'12258,"-3"-33"-12129,23 25-129,2 0-73,5 0-327,3-1-520,-5 1-1736,-9 3-3402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37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10338,'0'0'9290,"117"5"-9290,-89-5-896,-7 0-3105,-9 0-3929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46.8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293 1 8770,'0'0'7962,"-5"0"-7274,-24 1-280,0 2-1,0 0 1,0 2 0,1 2 0,-44 14 0,53-15-391,12-4-10,0 1-1,-1-1 0,1 1 1,-11 7-1,17-6 12,-1-1 0,2 1 0,-1 0 0,0 0-1,1-1 1,0 1 0,-1 0 0,1 0 0,1 0-1,0 6 1,0 2 50,-2 147 727,2 182-284,10-186-450,1 25 69,-12-70 223,0-109-37,9-2-432,1 1 0,0-1 0,-1-1 0,15-4 0,15-7-3119,-32 11 2085,17-6-7045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49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0 308 6553,'0'0'9818,"11"-10"-9401,6-5-351,0-1 1,-1-1 0,-1-1 0,-1 0 0,0-1 0,11-23 0,-18 28-121,-1 0 1,7-27 0,-12 35 65,1-1 1,-1 1-1,0 0 0,-1-1 1,0 1-1,0-1 1,0 1-1,0 0 0,-3-9 1,2 14 38,0 0-1,0 0 1,0 0 0,0 0 0,0 0 0,-1 0-1,1 1 1,0-1 0,0 1 0,-1-1 0,1 1 0,0-1-1,-1 1 1,1 0 0,-1-1 0,1 1 0,0 0-1,-1 0 1,1 0 0,-3 0 0,-30 4 897,31-2-865,0 0 1,0 1 0,0-1 0,0 1-1,1-1 1,-1 1 0,1 0-1,-1 0 1,1 0 0,0 1-1,0-1 1,0 0 0,1 1-1,-1-1 1,1 1 0,0-1-1,0 1 1,0 0 0,0 4-1,-2 11 91,2 0-1,0 31 1,1-32-98,12 120 100,-1 2-60,-11-154-323,1-1 0,1 0 1,0 0-1,0 1 0,2-1 0,-1 1 1,2 0-1,0 0 0,1 0 1,9-16-1,-11 30 164,-2 10 133,2 27 366,2 9 328,-4-41-705,-1 0 1,0 0 0,1 0 0,0 0-1,0 0 1,1-1 0,-1 1 0,1-1-1,0 0 1,0 0 0,5 5-1,19 7-800,8-10-3698,-27-6-1989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0.7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2 8466,'0'0'10542,"-4"-1"-10231,2 1-300,0-1 0,0 1 0,0 0-1,0 0 1,0 1 0,0-1 0,0 0 0,0 1 0,0-1 0,0 1 0,0-1 0,0 1 0,1 0 0,-1 0 0,0 0 0,-2 2-1,-1 1 9,0 0-1,1 0 0,-1 0 0,1 0 1,-7 10-1,7-8-12,0 0 0,0 1-1,0-1 1,1 1 0,0 0 0,0 0-1,1 0 1,0 0 0,0 0 0,-1 13 0,4-17 65,-1-1 0,1 1 1,0-1-1,0 1 0,0-1 1,1 0-1,-1 0 0,1 1 1,-1-1-1,1 0 0,0 0 1,-1 0-1,1-1 0,0 1 1,0 0-1,0-1 0,1 1 1,2 1-1,22 22-574,-26-24 221,0 0 0,-1 1-1,1-1 1,0 0-1,0 1 1,-1-1 0,1 1-1,-1-1 1,0 1 0,1-1-1,-1 1 1,0 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1.2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66 8858,'0'0'8126,"18"-1"-7075,-12-2-1131,0 0 0,-1 0 0,1-1 0,-1 0 0,0 0 0,0 0 0,0 0 0,-1-1 0,1 0 0,3-5 0,6-6-463,-13 25 3820,1 28-2512,-4-2-352,1-18-1166,1 0 1,3 28-1,-1-39-3926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1.6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11106,'0'0'8720,"2"9"-8362,3 5-248,0-1 0,1 0 0,0 0 0,1-1 0,15 21 0,-20-30-89,0 0 0,1 0-1,-1 0 1,0 0 0,0 1-1,-1-1 1,1 1 0,-1-1-1,1 1 1,-1 0 0,0-1-1,-1 1 1,1 0 0,-1 0-1,1 0 1,-1-1 0,0 1-1,-1 5 1,-1-3 18,-1 0 0,1 0 1,-1 1-1,0-1 0,-1-1 1,1 1-1,-1 0 0,0-1 1,-9 9-1,-31 34-3100,26-29-4082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2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10042,'0'0'9322,"0"109"-9226,0-83-88,0-4-8,-13 6-496,-2-7-2233,-1-6-4976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3.3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0 444 9378,'0'0'8087,"16"-19"-8010,98-116-357,-105 125 167,60-79-809,-59 75 666,0-1-1,-1 0 1,-1-1 0,8-20 0,-14 30 218,0 0-1,-1-1 1,1 1 0,-1-1-1,-1 1 1,1-10 0,-1 14 102,0 1 0,0-1 0,0 1 0,0-1 0,-1 1 0,1-1 1,0 1-1,-1-1 0,1 1 0,-1-1 0,1 1 0,-1 0 0,0-1 0,1 1 0,-1 0 0,0 0 0,0-1 1,0 1-1,0 0 0,0 0 0,0 0 0,0 0 0,-1 0 0,1 0 0,0 1 0,-1-1 0,1 0 1,0 1-1,-1-1 0,1 0 0,-3 0 0,-1 0 184,1 1 0,-1-1 0,1 1 0,-1-1 0,0 1 0,1 1 0,-1-1 0,1 1 0,-1-1 0,1 1 0,-9 3 0,10-2-173,0 0 0,0 1 1,0-1-1,0 1 1,0-1-1,1 1 1,-1 0-1,1 0 0,0 0 1,0 0-1,0 0 1,0 0-1,1 1 0,-1-1 1,-1 6-1,-2 9 74,0 0 0,0 0 1,2 0-1,-3 35 0,6 79 127,2-62-238,-2 52-22,0-121-45,0-5-351,1-7 89,1-1 0,0 1 0,1-1 1,0 1-1,1 0 0,0 0 0,1 0 0,0 1 0,1 0 1,13-19-1,13-26-492,-33 55 791,1 0 0,0 0 0,0 0 0,-1 0 0,1 0 0,0 0 0,0 0 0,-1 0 0,1 0 0,0 0 0,-1 0 0,1 0 0,0 0 0,0 0 0,-1 0 0,1 0 0,0 0 0,0 0 0,-1 0 0,1 0 0,0-1 0,0 1 0,-1 0 0,1 0 0,0 0 0,0 0 0,-1-1 0,1 1 0,0 0 0,0 0 0,0 0 0,0-1 0,-1 1 0,1 0 0,0 0 0,0-1 0,0 1 0,0 0 0,0 0 0,0-1 0,0 1 0,0 0 0,0-1 0,0 1 0,0 0 0,0 0 0,0-1 0,0 1 0,0 0 0,0 0 0,0-1 0,0 1 0,0 0 0,0-1 0,0 1 0,0 0 0,1 0 0,-1 0 0,0-1 0,0 1 0,0 0 0,1-1 0,-21 14 591,15-6-474,1-1-1,1 1 1,-1 0 0,1 0 0,0 0 0,1 1 0,0-1 0,0 1 0,1-1 0,0 1-1,0-1 1,0 1 0,1 0 0,0 0 0,1-1 0,2 15 0,-2-19-106,1-1 1,-1 0 0,1 0-1,-1 1 1,1-1-1,-1 0 1,1 0-1,0 0 1,0 0 0,0-1-1,0 1 1,0-1-1,1 1 1,-1-1-1,0 0 1,1 1 0,-1-1-1,1 0 1,-1-1-1,1 1 1,0 0-1,3 0 1,30 0-1388,-33-1 873,-1-1 1,0 1-1,1-1 1,-1 0-1,0 1 1,1-1-1,-1 0 1,0-1-1,0 1 1,3-2-1,6-11-7480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3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0 6649,'0'0'12556,"2"19"-10994,-3-12-1519,-1 0 0,-1-1 0,1 0 0,-1 0 0,0 0 0,0 0 0,-6 8 0,-33 41-18,32-42-12,0-2 17,5-4-43,-1-1 0,1 1 0,0 0 0,1 0 0,-5 10 0,8-15 10,1-1 0,-1 1 0,1-1 1,-1 1-1,1-1 0,0 1 0,-1-1 1,1 1-1,0-1 0,0 1 0,0 0 1,1-1-1,-1 1 0,0-1 0,0 1 1,1-1-1,-1 1 0,1-1 0,0 1 1,-1-1-1,1 1 0,0-1 0,0 0 1,0 1-1,0-1 0,0 0 0,0 0 1,0 0-1,0 0 0,0 1 0,1-2 1,-1 1-1,2 1 0,12 7-536,21 15 1794,-23-8-2874,-8 3-3979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4.3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5281,'0'0'12296,"28"-1"-10536,-27 2-1741,1 1-1,-1 0 0,0-1 0,0 1 0,0 0 1,0-1-1,0 1 0,0 0 0,0 0 0,0 0 0,-1 0 1,1 0-1,-1 0 0,0 0 0,1 0 0,-1 0 0,0 4 1,-2 41-93,2-40 57,-1-4-2,1 1 0,-1-1 1,-1 1-1,1-1 1,0 1-1,-1-1 1,1 0-1,-1 0 1,0 1-1,0-1 0,0-1 1,-4 4-1,-36 35-163,21-21 196,59-17 1608,-21-3-1614,29 0 407,-16 0-3615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8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5281,'0'0'7823,"0"10"-5932,0 14-539,-1-2-830,1 0 1,1 0-1,1 0 0,9 39 1,-8-49-557,-3-12 53,0 1 1,0 0-1,0-1 0,0 1 1,0 0-1,1 0 1,-1-1-1,0 1 1,0 0-1,1-1 1,-1 1-1,0 0 0,1-1 1,-1 1-1,0-1 1,1 1-1,-1 0 1,1-1-1,-1 1 1,1-1-1,0 1 0,-1-1 1,1 0-1,-1 1 1,1-1-1,0 0 1,-1 1-1,1-1 1,0 0-1,-1 0 0,1 1 1,0-1-1,0 0 1,-1 0-1,1 0 1,0 0-1,-1 0 1,1 0-1,0 0 0,0 0 1,-1 0-1,1-1 1,1 1-1,391-11 24,2 0-758,-250 19 691,-142-8 48,0 0-215,3 0-3333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30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12099,'0'0'8962,"66"-14"-8962,-28 11-385,-8 0-1335,-5 1-4369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4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9818,'0'0'9139,"-2"28"-6993,4-23-2078,1 0-1,-1 0 1,1 0-1,0 0 1,0-1-1,0 1 1,1-1 0,0 1-1,-1-1 1,2 0-1,-1-1 1,0 1-1,8 4 1,11 12 45,34 19 32,-56-38-129,0 0-1,-1 0 0,1 1 1,0-1-1,-1 0 0,1 1 0,-1-1 1,0 1-1,1-1 0,-1 0 1,0 1-1,0-1 0,0 1 1,0-1-1,0 1 0,0-1 0,-1 1 1,1-1-1,0 0 0,-1 1 1,1-1-1,-1 0 0,1 1 0,-2 0 1,-17 31 300,13-26-464,-37 42 105,14-20-4453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5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12083,'0'0'7017,"8"96"-7177,-8-80-488,0-4-808,0-1-849,-8-6-2168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6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1 420 10938,'0'0'7083,"21"-22"-6644,70-77-56,-79 86-282,0-1 0,-1 0 0,0-1 0,-1 0 0,12-28 1,-10 19-8,-5 12 31,-1-1 0,0 1 0,-1-1-1,-1-1 1,0 1 0,-1 0 0,0-1 0,-1 0 0,0-16-1,-3 29-100,0 0 0,1 1-1,-1-1 1,0 0-1,0 0 1,0 0 0,0 0-1,0 1 1,0-1-1,0 0 1,0 1-1,0-1 1,0 1 0,-1-1-1,1 1 1,0 0-1,0-1 1,0 1 0,-1 0-1,1 0 1,0 0-1,0 0 1,-1 0-1,1 0 1,-2 0 0,-38 3 373,38-2-372,0 1-1,0-1 0,1 1 0,-1 0 1,1-1-1,-1 1 0,1 0 0,-1 1 1,1-1-1,0 0 0,0 1 1,0-1-1,1 1 0,-1-1 0,1 1 1,-1 0-1,1 0 0,0 0 0,0 0 1,0 0-1,0 0 0,1 0 1,-1 3-1,-2 11 80,1-1 0,0 32 0,-11 275-835,14-329 554,1 0-1,-1 1 0,1-1 0,1 1 1,-1-1-1,1 1 0,0 0 0,6-9 1,6-12-453,0-2-201,-10 21 683,-1 0-1,0 0 1,0 0 0,-1-1-1,0 1 1,0-1-1,-1 0 1,3-16 1553,-7 25-1340,0 1 0,-1-1-1,1 1 1,0 0-1,0-1 1,0 1 0,1 0-1,-1 0 1,0 1-1,1-1 1,-1 0-1,1 0 1,0 1 0,0-1-1,0 1 1,-1 3-1,-2 2 139,-1 0-51,1 0 1,0 0-1,0 1 0,1-1 1,0 1-1,1 0 1,0 0-1,0 0 0,1 0 1,0 1-1,0-1 1,1 0-1,2 18 0,-1-26-151,0 0 0,0 0 0,0 0 0,0 0-1,0 0 1,0 0 0,0 0 0,0 0 0,0-1-1,0 1 1,0-1 0,0 1 0,1-1 0,-1 1-1,0-1 1,1 1 0,-1-1 0,0 0 0,0 0-1,1 0 1,-1 0 0,0 0 0,1 0 0,1 0-1,38-2-837,-38 2 658,1-1-352,1 0-1,-1 0 1,0 0-1,0 0 1,0 0-1,0-1 1,0 0-1,0 1 1,0-2-1,6-3 1,11-12-6448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6.5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6 4337,'-3'-6'16102,"3"9"-16054,0 0 0,-1 0-1,1 0 1,-1 0 0,0 0-1,0 0 1,0 0 0,0-1 0,-1 1-1,1 0 1,-1-1 0,-3 6 0,-31 29 38,29-30-110,0 0 1,0 0 0,-11 15-1,17-20 23,1-1 0,-1 1 0,1-1 0,-1 1 0,1-1 0,0 1 0,0 0 0,-1-1 0,1 1-1,0-1 1,0 1 0,1-1 0,-1 1 0,0 0 0,0-1 0,1 1 0,-1-1 0,1 1 0,-1-1-1,1 1 1,0-1 0,0 0 0,-1 1 0,3 1 0,27 32 125,-20-25-115,-8-8-110,29 35 57,-21-20-3034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7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22 8450,'0'0'11026,"-3"-3"-10548,-6-11 120,11 9-9,10 8-400,-10-2-194,0 0 0,0 0 0,0 0 0,0 0 0,-1 1 0,1-1 0,0 0 0,-1 1 0,1 0 0,-1-1 0,0 1 0,1 0 0,-1-1 0,0 1 0,0 0 0,0 0 0,0 0 0,-1 0 0,1 0 1,0 0-1,-1 0 0,1 1 0,-1-1 0,0 0 0,0 0 0,0 4 0,0 6-233,-1-1 0,-1 1 1,-4 19-1,4-19-93,2-11 337,0-1 1,0 1 0,0-1-1,0 1 1,0-1 0,1 1-1,-1-1 1,0 1 0,0-1-1,1 1 1,-1-1 0,0 0-1,1 1 1,-1-1 0,0 1-1,1-1 1,-1 0 0,1 1-1,-1-1 1,0 0 0,1 0-1,-1 1 1,1-1 0,-1 0-1,1 0 1,-1 0 0,1 1-1,-1-1 1,1 0 0,0 0-1,-1 0 1,1 0-1,-1 0 1,1 0 0,-1 0-1,1 0 1,33 0 92,-9 1 73,-23 0-145,1 0-1,-1 0 1,1 0-1,-1 0 1,0 1 0,1-1-1,-1 1 1,0 0 0,0-1-1,0 1 1,0 0-1,0 0 1,-1 0 0,1 1-1,-1-1 1,1 0-1,-1 1 1,0-1 0,0 0-1,0 1 1,0 0-1,0-1 1,-1 1 0,1-1-1,-1 1 1,1 0 0,-1-1-1,0 1 1,0 0-1,-1 0 1,1-1 0,0 1-1,-1 0 1,1-1-1,-1 1 1,0-1 0,0 1-1,0-1 1,0 1-1,-1-1 1,1 0 0,-4 4-1,0 0-10,-1 0 0,0 0 0,0-1 0,0 0 0,-1-1-1,0 1 1,0-1 0,0-1 0,0 1 0,-1-1 0,1 0 0,-1-1-1,0 0 1,1 0 0,-1-1 0,0 1 0,-16-1 0,24-2-39,-1 1 0,1 0 0,-1-1 0,1 1 1,-1-1-1,1 1 0,-1 0 0,1-1 0,0 1 1,-1-1-1,1 0 0,0 1 0,0-1 0,-1 1 1,1-1-1,0 1 0,0-1 0,0 1 0,-1-1 1,1 0-1,0 1 0,0-1 0,0 0 0,0 1 1,0-1-1,0 1 0,0-1 0,1 0 0,0-11-3382,3 4-2250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7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9858,'0'0'7828,"0"9"-4117,0-5-3659,0 0 1,1 1-1,-1-1 0,1 1 1,0-1-1,2 7 0,7 2 21,0-1-1,1 0 1,1 0-1,20 15 0,-19-17-42,-12-8-27,1 1 0,0-1 0,0 0 0,-1 1 0,1 0 0,-1-1 1,0 1-1,0 0 0,0-1 0,0 1 0,0 0 0,0 0 0,-1 0 0,0 0 0,1 0 0,-1 0 0,0 0 0,0-1 0,-1 1 0,1 0 0,-2 5 0,1-2 28,0-1 0,-1 1 0,0 0 0,0-1 0,0 1 0,0-1 0,-1 0 1,0 0-1,-6 8 0,5-9-240,0-1 1,0 1-1,0-1 1,0-1-1,0 1 0,0-1 1,-1 1-1,1-1 1,-1 0-1,0-1 1,1 1-1,-9 1 1,-12 2-7059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9.1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0 10002,'0'0'10874,"3"49"-10617,-3-24-145,0 3-64,0 0-48,-10-2-305,-5-1-831,4-5-2857,1-9-4056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59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1 464 11626,'0'0'3953,"18"-26"-3767,59-87-148,-65 95-11,-1 0 0,0-1 0,-2-1 0,0 1-1,-1-1 1,-1-1 0,-1 0 0,-1 0 0,4-31-1,-5-20 1477,-4 60-937,0 11-528,0 1-1,0-1 1,0 1-1,0-1 1,0 1 0,-1-1-1,1 1 1,0-1 0,0 1-1,0 0 1,0-1 0,-1 1-1,1-1 1,0 1-1,-1-1 1,1 1 0,0 0-1,0-1 1,-1 1 0,1 0-1,-1-1 1,1 1-1,0 0 1,-1-1 0,1 1-1,-1 0 1,1 0 0,-1 0-1,1-1 1,-1 1 0,-20 0 716,18 1-661,-1 0-1,1 0 1,-1 0 0,1 0-1,0 1 1,0 0-1,-1-1 1,1 1 0,-3 3-1,-1 4 6,0 1 0,1-1-1,0 1 1,1 0 0,0 1 0,1-1 0,0 1-1,1 0 1,0 0 0,1 0 0,-2 18 0,1 14 4,4 75 1,0-48-51,-1-55-54,0 1 0,1-1 1,0 1-1,1-1 0,1 1 0,1-1 0,6 19 0,-10-34-23,0 1-1,1 0 0,-1 0 0,0-1 0,0 1 1,1-1-1,-1 1 0,1 0 0,-1-1 0,1 1 1,-1-1-1,1 1 0,-1-1 0,1 1 0,-1-1 0,1 1 1,-1-1-1,1 1 0,0-1 0,-1 0 0,1 1 1,0-1-1,-1 0 0,1 0 0,0 0 0,0 0 1,-1 1-1,1-1 0,0 0 0,0 0 0,-1 0 1,1 0-1,0 0 0,-1-1 0,1 1 0,0 0 0,0 0 1,-1 0-1,1-1 0,0 1 0,1-1-55,0-1-1,0 1 1,0 0-1,0-1 1,-1 1-1,1-1 1,-1 1-1,1-1 1,-1 0-1,1 0 1,1-2-1,6-13-25,-1 0 1,0 0-1,-1-1 1,-1 0-1,0 0 1,-2-1-1,0 1 1,2-37-1,-6 54 134,0 1 0,0 0 0,0 0 0,0-1 0,-1 1 0,1 0 0,0 0 0,0-1 0,0 1 0,-1 0 0,1 0 0,0 0 0,0 0 0,-1-1 0,1 1 0,0 0 0,0 0 0,-1 0 0,1 0 0,0 0 0,0 0 0,-1 0 0,1 0 0,0 0-1,-1 0 1,1 0 0,0 0 0,0 0 0,-1 0 0,1 0 0,0 0 0,-1 0 0,1 0 0,0 0 0,0 0 0,-1 0 0,1 0 0,0 0 0,0 1 0,-1-1 0,1 0 0,0 0 0,0 0 0,-1 1 0,-13 8 227,10-3-171,-1 0 0,2 0 0,-1 0 0,1 0 0,0 1 0,0 0 0,1-1 0,0 1 0,0 0 0,-1 10 0,1 8 225,0 41-1,2-66-305,0 2-1,0-1-1,1 1 1,-1-1 0,1 1-1,-1-1 1,1 1 0,0-1-1,-1 0 1,1 1 0,0-1-1,0 0 1,0 0 0,0 1-1,0-1 1,0 0 0,0 0-1,1 0 1,-1 0-1,0-1 1,1 1 0,-1 0-1,0 0 1,1-1 0,-1 1-1,1-1 1,-1 1 0,1-1-1,-1 0 1,1 1 0,0-1-1,-1 0 1,1 0 0,2-1-1,1 2-270,-1-1 0,1 0 0,0-1 0,-1 1 1,1-1-1,0 0 0,-1 0 0,1 0 0,-1 0 0,8-5 0,8-12-5166,-3-2-4898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0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0 6433,'0'0'9520,"-4"6"-8052,-51 69 298,36-52-1667,1 1 0,-23 41 0,29-30 33,12-34-118,0 0 0,0 0 0,-1 0 1,1 0-1,0 0 0,0 0 0,0 0 0,0 0 0,0 0 0,0 0 0,0 0 0,0 0 0,1 0 0,-1 0 0,0 0 1,1 0-1,-1 0 0,1 0 0,-1 0 0,1 0 0,-1-1 0,1 1 0,-1 0 0,1 0 0,0-1 0,-1 1 1,1 0-1,0-1 0,0 1 0,0 0 0,1 0 0,10 3 179,-6-3-148,-1 1 1,1 0-1,-1 0 1,0 0-1,1 1 0,-1 0 1,0 0-1,-1 0 0,1 0 1,4 5-1,8 3-2405,-4-7-3740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0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6 9250,'0'0'10141,"0"0"-10103,0-1 1,0 1-1,0 0 1,0-1 0,-1 1-1,1 0 1,0-1-1,0 1 1,0 0-1,-1 0 1,1-1-1,0 1 1,-1 0 0,1 0-1,0 0 1,-1-1-1,1 1 1,0 0-1,0 0 1,-1 0-1,1 0 1,-1 0 0,1 0-1,0-1 1,-1 1-1,1 0 1,0 0-1,-1 0 1,1 0-1,0 0 1,-1 1 0,0-1-1,-59 104 609,46-85-639,9-15-2,1 1 0,1-1 0,-1 1 0,1 1 0,0-1-1,0 0 1,0 1 0,1-1 0,0 1 0,0 0 0,-2 9 0,5-14-6,-1-1 1,0 1-1,1-1 1,-1 1-1,1-1 1,-1 1-1,1-1 1,-1 0-1,1 1 0,-1-1 1,1 0-1,-1 1 1,1-1-1,-1 0 1,1 0-1,0 1 1,-1-1-1,1 0 1,0 0-1,-1 0 1,1 0-1,-1 0 1,1 0-1,0 0 1,-1 0-1,1 0 1,0 0-1,-1-1 1,2 1-1,-2 0 2,31 1-47,-20 0-347,0-1 0,0 0 0,0 0-1,0-1 1,12-3 0,-10-3-7890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1:30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1 5881,'0'0'12906,"-7"28"-11987,-23 94-87,27-104-625,0 0 0,1 0 0,1 0 0,0 0 0,3 22 0,-1-9-16,0-25-195,-1-1-1,0 1 1,1 0-1,0-1 0,0 1 1,1-1-1,-1 1 1,1-1-1,1 0 0,-1 0 1,1 0-1,-1 0 1,1 0-1,1 0 1,-1-1-1,1 1 0,0-1 1,0 0-1,0 0 1,0-1-1,1 1 0,-1-1 1,1 0-1,0 0 1,0 0-1,0-1 0,1 0 1,-1 0-1,0 0 1,1-1-1,-1 1 1,1-1-1,0-1 0,-1 1 1,1-1-1,0 0 1,-1 0-1,1-1 0,0 0 1,-1 0-1,1 0 1,7-3-1,0-1-869,-1-1 0,0 0 0,0-1 0,0-1 0,-1 0 1,15-13-1,14-17-7749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1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11450,'3'61'5602,"-6"-61"-3762,3 5-600,0 10-528,0 8-255,0 0-177,0 0-88,0 3-104,0-1-80,0-2-8,0-5-128,0-3-424,3-5-889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1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12499,'0'0'8628,"6"11"-8309,-5-9-308,4 7 55,0 0 1,1 0-1,0 0 0,0-1 1,1 0-1,0 0 0,13 11 0,2-4 9,17 15-168,-37-28 76,-1 0 0,1 0 1,0 0-1,-1 0 0,1 0 1,-1 0-1,0 0 0,0 1 0,0-1 1,0 1-1,0-1 0,-1 1 1,1-1-1,-1 1 0,1-1 0,-1 4 1,0-2 47,-1 0 1,0 1 0,0-1 0,0 0 0,0 0 0,-1 0 0,0 0-1,0 0 1,0 0 0,0 0 0,0-1 0,-1 1 0,-5 5-1,-48 44-1925,39-39-718,-4 5-7898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1.9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5569,'0'0'14259,"0"107"-14259,0-79-24,0-2-512,-15 2-664,0-11-953,0-6-2240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2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0 428 11266,'0'0'5067,"22"-28"-4795,66-89 61,-78 105-233,-1-1 0,-1-1 0,1 1 0,-2-2 0,0 1 0,-1-1 0,0 0 0,-1 0 0,-1 0 0,-1-1 0,3-24 0,-5 36-58,2-66 1310,-4 69-1313,1 0 0,0 0-1,-1 1 1,1-1 0,-1 0 0,1 1-1,-1-1 1,0 1 0,1-1 0,-1 1-1,1-1 1,-1 1 0,0-1 0,0 1-1,1 0 1,-1-1 0,0 1 0,0 0-1,1-1 1,-1 1 0,0 0 0,0 0-1,0 0 1,1 0 0,-1 0 0,0 0-1,0 0 1,0 0 0,0 0 0,1 0-1,-2 1 1,-28 5 356,25-3-340,1 0 0,0 1 0,0-1 0,1 1 0,-1 0 0,1 0 0,-1 1 0,1-1 0,1 1 0,-1-1 0,1 1-1,-1 0 1,1 0 0,1 0 0,-1 0 0,1 0 0,-1 9 0,-1 10 84,1-1 1,2 42-1,0-32-131,-9 220 102,74-334-2592,-50 63 2257,29-41-271,-41 54 533,0 1-1,0-1 0,-1 0 0,1 0 0,-1-1 0,-1 1 0,1 0 1,-1-1-1,0 1 0,1-8 0,-5 12 15,0 0-1,1 1 1,-1-1 0,0 1-1,0-1 1,0 1 0,0 0-1,0 0 1,1 0 0,-1 1-1,0-1 1,0 1 0,-3 0-1,2 2-7,0-1 0,0 1 0,1-1 0,-1 1 0,1 0 0,0 0 0,0 0 0,0 1 0,0-1 0,1 1 0,-1 0 0,1 0 0,0 0 0,0 0 1,0 0-1,-1 5 0,0 2 110,0 1 1,1-1 0,0 0 0,1 1 0,0 14 0,1-24-143,1 0 0,-1-1 0,0 1 0,0 0 0,1 0 0,-1-1 0,1 1 0,-1-1 0,1 1 0,0 0 0,0-1 0,0 1-1,0-1 1,0 1 0,0-1 0,0 0 0,0 0 0,0 1 0,3 1 0,-1-1 22,0 0 1,0 0-1,1-1 0,-1 1 1,1 0-1,0-1 0,-1 0 1,8 1-1,-5-1-363,0 0 1,1 0-1,-1-1 0,0 0 0,0 0 1,0-1-1,0 0 0,0 0 1,0 0-1,0-1 0,10-3 0,2-7-5432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3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1 4177,'0'0'15894,"-2"11"-14851,-4-1-948,-1 0 1,0-1-1,0 0 0,-1 0 1,-16 13-1,0 2-88,2-3 2,12-11 22,-1 0 0,-13 20 0,24-29-26,-1 0 0,1 0-1,-1 0 1,1 0 0,-1 0-1,1 0 1,0 0 0,0 0 0,-1 1-1,1-1 1,0 0 0,0 0-1,0 0 1,0 1 0,0-1-1,1 0 1,-1 0 0,0 0-1,0 0 1,1 0 0,-1 1-1,1-1 1,-1 0 0,1 0 0,-1 0-1,1 0 1,0 0 0,0 0-1,-1-1 1,2 2 0,33 28 239,-12-12-103,-16-8-525,9 10 319,-16-20-338,1 0 1,-1 1 0,1-1 0,-1 0-1,1 1 1,-1-1 0,1 0 0,0 0-1,-1 1 1,1-1 0,-1 0-1,1 0 1,0 0 0,-1 0 0,1 0-1,-1 0 1,1 0 0,0 0 0,-1 0-1,1 0 1,0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3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3 11018,'0'0'7929,"-10"0"-7663,0 0-180,1-1 78,0 0 1,0 1 0,0 0-1,0 0 1,-1 1 0,2 1-1,-1-1 1,-13 5-1,22-5-132,-1 0 0,0 0 0,0 0 0,1 0 0,-1 0 0,1 0 0,-1 0 0,1 0 0,-1 0 0,1 0 0,0 0 0,-1 0 0,1 1 0,0-1 0,0 0 0,0 0 0,0 0 0,0 2 0,1 30 221,0-21-129,-1 71 66,38-83-464,-32 0 206,-2 0 42,1 0 0,-1 0 0,0 0 0,0 0 0,0 1 0,1 0 1,-1 0-1,5 1 0,-8-1 24,1 1 0,-1-1 1,1 0-1,-1 0 1,0 1-1,0-1 0,0 0 1,1 1-1,-1-1 0,0 1 1,-1 0-1,1-1 0,0 1 1,0 0-1,-1-1 0,1 1 1,-1 0-1,1 0 0,-1 0 1,0 0-1,0-1 1,0 3-1,0-2 0,1 0 1,-1-1-1,0 1 1,1-1-1,-1 1 1,0 0-1,0-1 0,0 1 1,-1 0-1,1-1 1,0 1-1,-1-1 1,1 1-1,-1-1 0,1 1 1,-1 0-1,0-1 1,1 0-1,-1 1 1,0-1-1,0 0 1,0 1-1,0-1 0,0 0 1,-1 0-1,1 0 1,-3 2-1,0-1 12,-1-1 0,0 0 0,0 0 0,0 0 0,0-1 0,0 0 0,-9 0 0,5 0 11,-39 0-101,54-14-7069,5 0-628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4.4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9602,'0'0'11740,"4"11"-11507,11 35-46,-13-43-172,0 1 1,0-1-1,0 1 1,1-1-1,-1 0 0,1 0 1,0 0-1,0 0 0,0-1 1,0 1-1,0-1 1,1 1-1,6 2 0,10 8 10,-17-10-24,0 0-1,0-1 1,-1 1 0,1 0-1,-1 0 1,1 0 0,-1 1-1,0-1 1,0 1 0,0-1-1,-1 1 1,1-1-1,0 6 1,-1-6 26,-1 0 0,0 0 0,0 0 1,0 0-1,-1 0 0,1 0 0,-1-1 0,0 1 0,0 0 0,1 0 0,-2-1 0,1 1 1,0 0-1,-1-1 0,1 1 0,-1-1 0,0 0 0,-3 5 0,-22 27 105,-8 9-473,9-19-4322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5.1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3 11947,'0'0'7928,"12"0"-7813,-2 0-99,-3-1-5,0 0 0,0 1 1,0 0-1,1 0 0,-1 1 1,0 0-1,0 0 0,0 0 1,1 1-1,-2 0 0,11 5 1,-16-6 25,1 1 1,0-1-1,-1 1 1,1 0-1,-1 0 1,0-1-1,0 1 1,0 0-1,1 0 1,-2 0-1,1 0 1,0 1-1,0-1 1,-1 0-1,1 0 1,-1 0-1,0 1 1,1-1-1,-1 0 0,0 0 1,-1 1-1,1 2 1,-2 7 299,0 0 0,-1-1 0,-4 13 0,1-4-272,-7 45 71,2 1 1,-2 123-1,10-115-2,-23 137-1,16-154-132,5-30 2,-11 42 0,16-68-3,-1 0 1,1 1 0,0-1-1,-1 0 1,1 0 0,-1 0-1,1 0 1,-1 0 0,0 0-1,1 0 1,-1 0 0,0 0 0,0-1-1,1 1 1,-1 0 0,0 0-1,0-1 1,0 1 0,0 0-1,0-1 1,0 1 0,0-1-1,0 1 1,0-1 0,0 0-1,-1 1 1,1-1 0,0 0-1,-1 0 1,-3 0-15,1-1 0,0 0 0,-1 0 0,1 0-1,0 0 1,-7-3 0,-18-5-363,-51 3-3055,39 6-4170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6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 12459,'0'0'9576,"4"17"-9089,66 296 749,-69-309-1229,15 56 49,-14-55-51,0 0 0,0 0 0,1 0 0,-1-1 0,1 1 0,0-1 0,0 1 0,8 7 0,-11-12-7,1 1 0,0 0 0,0 0 0,0 0 0,0-1 0,0 1 0,0-1 0,0 1-1,0 0 1,0-1 0,0 0 0,0 1 0,0-1 0,0 0 0,0 1 0,0-1 0,0 0 0,1 0-1,-1 0 1,0 0 0,0 0 0,0 0 0,0 0 0,1-1 0,-1 1 0,0 0 0,0-1-1,0 1 1,0 0 0,0-1 0,0 1 0,0-1 0,0 0 0,0 1 0,0-1 0,0 0 0,0 0-1,-1 0 1,1 1 0,0-1 0,-1 0 0,1 0 0,0 0 0,0-1 0,3-6-4,1 0 1,-2 0 0,1 0-1,3-13 1,-5 16-7,9-33-34,-1-1 0,-2 0 0,4-52 0,-5-123-1364,8 229-7534,-7-2 1142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6.7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12915,'0'0'5313,"130"0"-6425,-115 0-1689,-7 0-3456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1.5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9 104 4001,'0'0'9290,"-1"-17"-7539,-1-3-1164,-3-47 3430,5 86-3433,0 97 257,28 649 605,-27-760-1451,-1 1-9,0-1 0,1 0 0,0 0 0,0 1 0,1-1 1,0 0-1,3 9 0,-5-14-2,1 0 0,-1 0 1,0 0-1,0 1 0,0-1 1,0 0-1,1 0 0,-1 0 1,0 0-1,0 0 0,0 0 1,1 0-1,-1 0 0,0 1 1,0-1-1,0 0 0,1 0 1,-1 0-1,0 0 0,0 0 1,0 0-1,1 0 0,-1 0 1,0 0-1,0 0 0,1-1 1,-1 1-1,0 0 0,0 0 1,0 0-1,1 0 0,-1 0 1,0 0-1,0 0 0,0 0 1,0-1-1,1 1 0,-1 0 1,0 0-1,0 0 0,0 0 1,0 0-1,0-1 0,1 1 0,-1 0 1,0 0-1,0 0 0,0-1 1,0 1-1,0 0 0,0 0 1,0 0-1,0-1 0,0 1 1,0 0-1,0 0 0,0-1 1,0 1-1,0 0 0,0 0 1,0-1-1,5-20-766,-2-103-7294,-3 59-742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7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31 12123,'0'0'6401,"157"-26"-8570,-131 21-4856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07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307 24 13899,'0'0'7658,"-20"-3"-7628,-18-5-13,-1 3 0,-48-2 0,78 7-7,0 0 0,0 0 0,0 1 0,0 0-1,0 1 1,0-1 0,1 2 0,-1-1 0,0 1 0,1 1 0,-11 5 0,19-8-9,-1 0 1,0 1-1,0-1 1,1 0-1,-1 1 1,1-1-1,-1 1 1,1-1-1,-1 1 1,1-1-1,0 1 1,0-1-1,0 1 1,0-1-1,0 1 1,0-1-1,0 1 1,0-1-1,1 1 1,-1-1-1,0 1 1,2 1-1,10 31 162,-5-17-126,-1 0 0,0 0-1,-1 0 1,-2 1 0,1 0 0,0 23 0,-4 114 264,-2-76-241,2 293 244,1-372-312,57 0-1223,-33 0-1763,-9 0-3015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2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28 4481,'0'0'12555,"-1"-5"-11198,-4-12 59,5 32 113,6 43-861,-2-25-642,-1-12-13,0 0 0,1 0 0,1 0-1,0-1 1,11 24 0,-15-43-12,-1 0 0,0 0 0,0 0-1,1-1 1,-1 1 0,0 0 0,1 0 0,-1-1 0,1 1 0,-1 0 0,1 0 0,-1-1 0,1 1 0,-1-1 0,1 1 0,0 0 0,-1-1 0,1 1 0,0-1 0,0 0 0,-1 1-1,1-1 1,0 1 0,0-1 0,0 0 0,0 0 0,-1 0 0,1 1 0,0-1 0,0 0 0,0 0 0,0 0 0,0 0 0,-1 0 0,1 0 0,0-1 0,0 1 0,0 0 0,0 0-1,0-1 1,-1 1 0,1 0 0,0-1 0,0 1 0,-1-1 0,1 1 0,0-1 0,-1 1 0,1-1 0,0 1 0,-1-1 0,1-1 0,3-1 4,-1-1 1,0 0 0,-1 0 0,1 0-1,-1 0 1,0-1 0,4-8 0,1-20-1550,0-1 1,-2 0-1,-2 0 1,-2-58-1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3.2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0 9034,'0'0'9093,"-2"7"-8257,-6 11-558,-1 0 0,-1-1 0,0-1 0,-15 18 0,10-12-202,0 0 0,-15 30-1,29-50-64,1-1-1,-1 1 1,0 0-1,1 0 0,-1 0 1,1-1-1,0 1 1,-1 0-1,1 0 0,0 0 1,0 0-1,0 0 1,0 0-1,1 0 1,-1-1-1,0 1 0,1 0 1,0 0-1,-1 0 1,1-1-1,0 1 0,0 0 1,0 0-1,0-1 1,0 1-1,0-1 0,0 1 1,2 1-1,4 3 116,1 0-1,-1-1 0,1 0 0,15 8 1,13 8 16,-33-19-688,14 13 1406,-11-6-8367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3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0 102 12363,'0'0'6868,"8"-6"-6952,-3 3 29,0-1-1,0 0 1,0-1 0,0 1 0,-1-1 0,0 0 0,0 0 0,0 0-1,-1-1 1,1 0 0,-1 1 0,-1-1 0,1 0 0,-1 0 0,0 0-1,1-8 1,-2 35 3609,2 97-3002,2-102-1873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4.1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4081,'0'0'16945,"0"18"-15770,0-15-1147,1-1 0,-1 1 0,1 0 0,0 0 0,0-1 0,0 1 0,1 0 0,-1-1-1,1 1 1,-1-1 0,1 0 0,0 1 0,0-1 0,0 0 0,3 2 0,40 33 37,-31-27-54,27 23-129,-38-33 86,-6 6 110,-10 5-355,-50 46 342,56-48-1533,0-1 0,0 1 0,-6 12 0,4-2-8331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4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1 14131,'0'0'6962,"0"89"-6922,0-61-40,0-3-249,-13 1-359,-2-9-888,4-4-3001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5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8954,'0'0'10708,"4"15"-10234,28 109 334,-31-119-791,0-1-1,0 0 0,1 1 0,0-1 0,0 0 1,0 0-1,0 0 0,1-1 0,-1 1 0,6 5 1,-6-7-9,0-1 1,0 1-1,0-1 1,0 0-1,0 1 1,0-1-1,0 0 1,1 0-1,-1-1 1,1 1 0,-1 0-1,0-1 1,1 1-1,-1-1 1,1 0-1,-1 0 1,1 0-1,-1 0 1,1 0-1,3-1 1,-4 0-8,-1 0 0,1 0 0,0 0 0,0 0 0,-1 0 0,1 0 0,-1-1 0,1 1 0,-1-1 0,1 1 0,-1-1 0,0 1 0,0-1-1,1 0 1,-1 1 0,-1-1 0,1 0 0,0 0 0,0 0 0,0-2 0,12-47 9,-11 41-9,1-5 31,0-1 0,-1-31 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5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0 11546,'0'0'9170,"-3"6"-8791,-105 188 108,92-150-462,16-43-23,-1 0-1,1 0 0,-1 0 1,1 0-1,0 1 1,0-1-1,-1 0 1,1 0-1,0 1 0,0-1 1,0 0-1,1 0 1,-1 1-1,0-1 0,0 0 1,1 0-1,-1 0 1,0 1-1,1-1 1,-1 0-1,1 0 0,0 0 1,-1 0-1,1 0 1,0 0-1,0 0 1,0 0-1,0 0 0,-1 0 1,1-1-1,2 2 1,39 10 269,-4-3-975,-15 1-3962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6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3913,'0'0'15568,"2"-2"-15378,0 0-123,0 1 0,0-1 0,0 1 0,0 0 0,0 0 0,0 0 0,1 0 0,-1 0-1,0 1 1,1-1 0,-1 1 0,0-1 0,1 1 0,3 0 0,-5 0-55,0 0-1,0 0 1,0 0 0,0 0-1,0 0 1,1 0 0,-1 1-1,0-1 1,0 0-1,0 1 1,0-1 0,-1 1-1,1-1 1,0 1-1,0-1 1,0 1 0,0-1-1,0 1 1,-1 0-1,1 0 1,0-1 0,0 1-1,-1 0 1,1 0 0,-1 0-1,1 0 1,-1 0-1,1 0 1,-1 0 0,1 0-1,-1 0 1,0 0-1,0 0 1,1 0 0,-1 0-1,0 0 1,0 2 0,0 2-24,0 1 0,0-1 0,-1 1 0,1 0 0,-1-1 1,-1 1-1,1-1 0,-1 0 0,0 1 0,0-1 1,0 0-1,-1 0 0,1 0 0,-1 0 0,-1-1 1,1 1-1,-1-1 0,1 0 0,-1 0 0,-7 6 0,10-10 22,0 1 0,0 0 0,0 0 0,0-1 0,1 1-1,-1 0 1,0 0 0,0 0 0,1 0 0,-1 0 0,1 0-1,-1 0 1,1 0 0,-1 2 0,1-2 3,0-1 0,0 1 0,0-1 0,0 0 0,0 1 0,0-1 0,1 1 0,-1-1 0,0 0 0,0 1 0,0-1 0,1 1 0,-1-1 0,0 0 0,0 1 0,1-1 1,-1 0-1,0 0 0,1 1 0,-1-1 0,0 0 0,1 0 0,-1 1 0,0-1 0,1 0 0,0 0 0,38 7 765,-22-5-622,-4 0-410,12 2 331,-12 3-6273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2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1 209 8242,'0'0'7247,"25"-2"-6449,5-1-557,130-8 735,50 6-288,335-1-725,-130 17-218,-347-11 250,372-4-4,-1-24 37,209-15 905,-211 23-44,-126 3-726,-109 6-147,189-3 25,174 0 17,109-24-84,-272 34 136,-239 5 2050,-163 5-2021,0 41 63,5 209 706,-1-191-751,25 125 0,-17-145-171,-6-26-140,-1 0 0,-1 1 0,3 35 1,-10-55-532,1 0 1,0-1-1,0 1 1,0-1 0,0 1-1,0-1 1,0 0-1,0 1 1,-2-3-1,-23-18-13702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6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12275,'0'0'9627,"5"5"-9380,8 9-141,-1-4-49,-1 1 0,0 0 1,-1 1-1,-1 0 0,16 27 0,-24-38-42,-7 25 1458,-74 113-3797,64-106-2138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7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6 9378,'0'0'11482,"-7"-5"-11057,7 10-81,0 10-128,0 5-104,0 1-64,0 2-48,0-3-280,0 3-625,0-8-1623,-5-4-4250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7.8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10962,'0'0'9721,"4"17"-9270,-1-1-363,5 28 321,18 52-1,-25-92-392,1-1-1,0 1 1,0 0-1,0-1 1,0 0 0,0 1-1,1-1 1,-1 0-1,1 0 1,0-1-1,0 1 1,0 0-1,5 2 1,-7-4-19,0-1 1,1 1 0,-1 0-1,1-1 1,-1 1-1,1-1 1,-1 1 0,1-1-1,-1 0 1,1 0 0,-1 0-1,1 0 1,-1 0-1,1 0 1,0 0 0,-1 0-1,1 0 1,-1-1 0,1 1-1,-1-1 1,1 1-1,-1-1 1,0 0 0,1 1-1,-1-1 1,0 0 0,1 0-1,-1 0 1,0 0-1,0 0 1,0 0 0,0 0-1,0 0 1,0-1-1,0 1 1,1-3 0,4-6-10,0-1 1,0 0-1,-2 0 1,1 0 0,-1 0-1,-1-1 1,3-16-1,-2 0-534,-1 0 0,-2-30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8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0 10202,'0'0'9820,"-13"13"-9424,-91 98 41,98-105-413,-24 31-6,29-36-4,1 0 1,-1-1 0,0 1-1,1 0 1,-1 0-1,1 0 1,-1 1-1,1-1 1,0 0-1,-1 0 1,1 0-1,0 0 1,0 0 0,0 0-1,0 0 1,0 1-1,0-1 1,0 0-1,0 0 1,0 0-1,0 0 1,1 0-1,-1 0 1,1 0 0,-1 0-1,0 0 1,1 0-1,0 0 1,-1 0-1,1 0 1,0 0-1,-1 0 1,1 0-1,1 1 1,25 17 64,35 29 583,-27-11-3306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9.0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7682,'0'0'11936,"2"-4"-11440,-2 3-465,1-1 0,-1 1 1,1 0-1,-1 0 0,1 0 1,0-1-1,0 1 0,-1 0 1,1 0-1,0 0 0,0 0 1,0 0-1,0 1 0,0-1 1,0 0-1,1 0 0,-1 1 1,0-1-1,0 1 0,0-1 1,1 1-1,1-1 0,36-2 469,-37 3-489,-1 0-8,0 0 1,0-1 0,0 1 0,0 0 0,0 1 0,0-1 0,-1 0-1,1 0 1,0 0 0,0 0 0,0 1 0,0-1 0,0 0 0,-1 1-1,1-1 1,0 1 0,0-1 0,-1 1 0,1-1 0,0 1 0,0 0-1,-1-1 1,1 1 0,-1 0 0,1-1 0,-1 1 0,1 1 0,1 24-6,-2-13-2,-1-10-27,1 0 0,0 0-1,-1 0 1,1 0 0,-1 0-1,0 0 1,0 0-1,0 0 1,0-1 0,-1 1-1,1 0 1,-1-1 0,1 1-1,-1-1 1,0 0 0,0 1-1,0-1 1,-4 3 0,2-1-34,1-1 1,-1 1 0,1-1-1,0 1 1,-4 8 0,7-11 32,28-1 120,-26-1-70,1 1 0,-1 0 0,0 0 0,1 0 0,-1 1 0,0-1 0,0 0 0,1 1 0,-1 0 0,0-1 0,0 1 0,0 0 0,0 0 1,0 0-1,0 0 0,4 3 0,-5-2-17,0 0 0,1 1 0,-1-1 0,0 1 0,0-1 0,0 1 0,-1-1 0,1 1 0,-1 0 0,1-1 0,-1 1 0,0 0 0,0-1 0,0 5 0,-1-3 6,1-1-1,0 1 1,-1-1-1,1 1 0,-1-1 1,0 1-1,0-1 1,-1 1-1,1-1 1,-1 0-1,1 0 0,-1 0 1,0 0-1,0 0 1,0 0-1,-1 0 0,1-1 1,-1 1-1,1-1 1,-6 3-1,4-1 37,-2-1-1,1-1 1,0 1 0,-1-1-1,1 0 1,-1 0 0,0 0 0,1-1-1,-1 0 1,0 0 0,-12 0-1,18-1-75,0-5-1671,0 1 127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19.4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9882,'0'0'10317,"3"1"-9620,1 2-557,0 0 0,0 0-1,0 0 1,-1 0-1,1 1 1,-1 0-1,0-1 1,0 1 0,4 8-1,23 26 155,-28-37-274,0 0-1,0 1 1,0-1-1,0 1 1,0 0-1,0-1 1,-1 1-1,1 0 1,-1 0-1,1 0 1,-1 0-1,0 1 1,0-1-1,0 0 1,0 0-1,0 1 1,-1-1-1,1 1 1,0-1-1,-1 0 0,0 1 1,0-1-1,0 1 1,0-1-1,0 3 1,-1-1 10,1-1 0,-1 0 0,0 0 0,0 0 1,0 0-1,0-1 0,0 1 0,-1 0 0,1 0 0,-1-1 0,0 1 0,0-1 1,0 1-1,0-1 0,0 0 0,0 0 0,-1 0 0,1 0 0,-4 2 1,-4 3-853,-1 0 0,0-1 0,-16 6 0,4-3-6503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0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1592,'0'0'16476,"-5"33"-16060,3-3-248,-6 1-168,0-1-72,-4 1-816,1-11-1489,4-4-2960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1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2529,'0'0'17731,"5"16"-17356,35 123 381,-33-118-707,-6-15-19,1 0-1,-1 0 0,2 0 1,-1 0-1,1-1 0,3 6 1,-5-9-45,0-1 0,0 1 0,1-1 0,-1 0 0,1 0 0,-1 1 0,1-1 0,-1 0 0,1 0 0,-1-1 0,1 1 1,0 0-1,-1 0 0,1-1 0,0 1 0,0-1 0,0 0 0,-1 1 0,1-1 0,0 0 0,0 0 0,0 0 0,0 0 0,3-1 1,-4 0-8,1 1 1,-1-1 0,0 1-1,0-1 1,0 1-1,0-1 1,0 0 0,0 1-1,0-1 1,0 0 0,0 0-1,0 0 1,0 0 0,0 0-1,-1 0 1,1 0 0,0 0-1,-1 0 1,1 0 0,0 0-1,-1 0 1,1-3 0,7-31-62,-6 23 76,12-89 370,-7 37-109,-7 63-326,0 0 1,0 0 0,1 0 0,-1 0 0,0-1-1,1 1 1,-1 0 0,1 0 0,-1 0-1,1 0 1,0 0 0,-1 0 0,1 0 0,0 1-1,-1-1 1,1 0 0,2-1 0,11-2-7391,-6 4 1258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1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1 9842,'0'0'8775,"-4"9"-8323,-10 21-99,-1-1 0,-30 42 0,41-66-312,0 0 0,0 0 0,1 0 0,-1 0 0,1 1 0,1 0 0,-1-1 0,1 1 0,0 0 0,0 0 0,1 0-1,-2 8 1,4-13-19,-1 0 0,1-1 0,-1 1 0,1 0 0,0-1 0,-1 1-1,1 0 1,0-1 0,-1 1 0,1-1 0,0 1 0,0-1 0,0 1-1,-1-1 1,1 0 0,0 1 0,0-1 0,0 0 0,0 0 0,1 1-1,27 5 215,-19-3-198,-7-3-271,36 13 182,-27-6-2800,-2 1-3845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1.9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9282,'0'0'8403,"0"5"-7739,0-4-639,0 6 55,0 0 0,0 0 0,0-1 0,-1 1 0,0 0 0,0 0 0,-1-1 1,0 1-1,0-1 0,0 1 0,-1-1 0,-4 6 0,-5 3-44,10-12-15,-1 0 0,1 0 0,-1 0-1,1 0 1,0 0 0,0 0 0,0 1 0,0-1 0,1 1 0,0-1 0,-1 1 0,0 4 0,36-8 572,-5 0-111,-1 0-1447,-10 0-6204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4.5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6793,'0'0'6711,"27"0"-5957,160 0 681,-97 0-229,421 17 1553,103 17-2109,2-33-578,-273-3 151,466-1 26,-345-12-136,2 0-99,1497 15-1,-1891-6 64,10 6-176,-91-14-2587,-4 4-1747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2.3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10618,'18'50'7202,"-18"-47"-5850,0 10-616,0 2-216,0 0-136,0 6-111,0-1-169,0-2-8,0 2-96,0-5-241,0-2-359,0 0-600,0-5-1464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2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11642,'0'0'8337,"3"7"-7892,6 6-283,1 1 0,0-2 0,16 17 0,-22-24-169,0-1 1,0 0-1,0-1 1,1 1-1,0-1 1,-1 0-1,1 0 1,1 0-1,-1-1 1,0 1-1,1-1 0,-1 0 1,1-1-1,10 2 1,-16-3 26,1 0-1,-1 0 1,0 0 0,0 0 0,1 0 0,-1 0-1,0 0 1,0 0 0,0 0 0,1 0 0,-1 0-1,0 0 1,0 0 0,1 1 0,-1-1-1,0 0 1,0 0 0,0 0 0,0 0 0,1 0-1,-1 0 1,0 1 0,0-1 0,0 0 0,0 0-1,0 0 1,1 1 0,-1-1 0,0 0 0,0 0-1,0 0 1,0 1 0,0-1 0,0 0 0,0 0-1,0 0 1,0 1 0,0-1 0,0 0 0,0 0-1,0 0 1,0 1 0,0-1 0,0 0-1,-6 15 369,-12 11-227,-40 41-554,20-22-4654,17-21-5269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3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12259,'0'0'8385,"-3"56"-8289,3-34-48,0 1-48,0-2-152,0-3-336,-5-6-920,-3-7-3481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3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53 12827,'0'0'8275,"7"17"-8110,38 103 157,-44-116-316,1-1 1,0 0 0,0 0 0,1 1 0,-1-1 0,1 0 0,-1-1 0,1 1-1,0 0 1,5 3 0,-7-6-13,0 1 1,0 0-1,0-1 0,0 1 0,0-1 0,0 1 1,0-1-1,0 1 0,0-1 0,0 0 0,0 0 1,0 1-1,0-1 0,0 0 0,0 0 0,0 0 1,0 0-1,0 0 0,1 0 0,-1-1 0,0 1 1,0 0-1,0-1 0,0 1 0,0 0 0,0-1 1,0 1-1,0-1 0,0 1 0,-1-1 0,1 0 1,0 1-1,0-1 0,0 0 0,-1 0 0,1 0 1,0 1-1,-1-1 0,1 0 0,0 0 0,0-1 1,5-11 12,-1 0 0,0 0 0,-1 0 0,-1-1 0,4-23 0,-3 4 3,0-44 0,-2 72-846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4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1 10338,'0'0'9913,"-7"1"-9027,-6 4-808,0 1 1,0 0-1,1 1 1,0 1 0,-22 18-1,11-10-41,20-13-34,-1-1 1,1 1-1,-1-1 1,1 1-1,0 0 1,0 1-1,1-1 1,-1 0-1,-3 6 1,6-8-1,-1 1 0,1 0 0,-1-1 0,1 1 0,0 0 0,0-1 0,0 1-1,-1 0 1,2-1 0,-1 1 0,0 0 0,0-1 0,1 1 0,-1 0 0,0-1 0,1 1 0,0-1 0,-1 1 0,1-1 0,0 1 0,0-1 0,0 1 0,0-1 0,0 0-1,0 0 1,1 2 0,57 80 104,-48-75-1179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5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10 9914,'0'0'9447,"-3"-1"-8861,-11-2-398,1 1 1,-2 0-1,1 1 0,0 1 1,0 0-1,0 1 0,0 0 1,-23 6-1,36-6-157,1 0-1,-1 0 1,1 0 0,-1 0-1,1 0 1,0 0 0,-1 0 0,1 0-1,0 0 1,0 0 0,-1 0-1,1 0 1,0 0 0,0 1-1,0-1 1,0 0 0,1 0-1,-1 1 1,4 23-26,5-3 13,-6-15-27,-1 0 1,1 0-1,-1 0 1,0 0 0,0 0-1,0 10 1,39-14-704,-36-3 608,-3-1 98,0 1 1,-1 0 0,1 0-1,-1 0 1,1 0 0,0 0-1,-1 0 1,1 1 0,-1-1-1,1 1 1,0-1 0,-1 1-1,1-1 1,-1 1-1,0 0 1,1 0 0,-1-1-1,1 1 1,-1 0 0,0 0-1,2 2 1,-2 0-3,0 1-1,0-1 1,0 0 0,0 0-1,-1 0 1,1 1-1,-1-1 1,0 0 0,0 7-1,-1-9 9,1-1 0,-1 1-1,1 0 1,-1-1 0,1 1-1,-1-1 1,1 1 0,-1-1-1,0 1 1,1-1 0,-1 1-1,0-1 1,1 0 0,-1 1-1,0-1 1,0 0 0,1 1 0,-1-1-1,0 0 1,0 0 0,1 0-1,-1 0 1,0 0 0,-1 0-1,-22 2 17,-56-2 3,79 0-283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6.1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1 9178,'0'0'11174,"-1"4"-10708,1-1-435,0-1 0,0 0 0,0 0 1,0 0-1,0 0 0,1 1 0,-1-1 0,1 0 1,-1 0-1,1 0 0,0 0 0,0 0 0,0 0 1,0 0-1,2 2 0,2 2 10,-1-1 0,1-1-1,0 1 1,10 6 0,7 3-29,-14-10-17,-1 0 0,-1 1 0,1 0 0,6 6 1,-13-11 25,1 1 0,-1-1 0,0 0 0,0 1 0,0-1 0,0 0 0,0 1 0,1-1 0,-1 0 0,0 1 0,0-1-1,0 0 1,0 1 0,0-1 0,0 1 0,0-1 0,0 0 0,0 1 0,0-1 0,0 1 0,-1-1 0,1 0 0,0 1 0,0-1 0,0 0 0,0 1 0,-1-1 0,1 0 0,0 1 0,0-1 0,0 0 0,-1 0 0,1 1 0,0-1 0,-1 0 0,1 0 0,-1 1 0,-12 9 213,11-9-161,-14 11 30,1 0 1,1 0 0,0 2-1,-13 15 1,-20 30-3044,36-45-2184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8:27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3 11666,'0'0'9001,"6"0"-8864,4-1-89,0 0-33,0 0-1,-1 1 0,1 0 1,13 3-1,-21-3-7,1 1 0,0-1 0,-1 1 0,1 0 0,-1 0 0,1 0 0,-1 0 0,1 1 0,-1-1 0,0 1-1,0-1 1,1 1 0,-1 0 0,0 0 0,-1 0 0,1 0 0,0 0 0,0 0 0,-1 0 0,0 1 0,3 4 0,-1 1 245,-1 0 1,0 1 0,0-1 0,-1 1 0,0 0-1,0-1 1,-1 12 0,-9 65-11,1-14-155,7 39-70,1-52-164,-12 99 1,-3-106 96,11-40 148,0 1-1,-3 21 0,6-33-53,-155 0-3007,101 0-4117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08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3 8858,'0'0'8079,"-3"0"-7643,-8-2-148,8 2-109,-3 13 1057,-6 28-665,2 0-1,1 0 1,-4 81-1,10 129-398,5-137 28,8 176 108,-3-88-516,-7-334-6012,0 86 180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1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336 26 8706,'0'0'9012,"-2"-4"-8267,1 2-636,1 1-71,-1 0 1,1 0-1,-1 0 0,1-1 1,-1 1-1,1 0 0,-1 0 1,0 0-1,0 0 0,0 0 1,1 0-1,-1 0 0,0 0 1,0 0-1,0 1 0,0-1 0,-1 0 1,-1-1-1,2 3-26,0-1 0,0 1-1,1-1 1,-1 0 0,0 1 0,0-1-1,1 1 1,-1 0 0,0-1-1,1 1 1,-1 0 0,0-1 0,1 1-1,-1 0 1,1 0 0,-1-1 0,1 1-1,0 0 1,-1 0 0,1 0 0,0 0-1,-1 1 1,-2 4 22,-249 479 1792,206-395-2432,48-109-4529,10-10-104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5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5 5041,'0'0'8140,"8"-4"-1581,-3 349-3980,-17-344-7096,-3-1-3779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1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11226,'0'0'8461,"5"20"-7940,38 163 306,-25-54-612,-16-72-3454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1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8738,'0'0'10898,"71"-20"-10890,-43 20-8,0 0-504,5 0-1544,-10 0-2697,-5 0-4881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2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1 9618,'0'0'9518,"-1"2"-9457,-127 184 83,126-183-124,0 0-1,0 0 0,0 1 0,0-1 0,1 0 0,-1 1 1,1 0-1,0-1 0,0 1 0,0 0 0,0-1 1,1 1-1,0 0 0,0 0 0,0 0 0,0 0 0,1 6 1,1-4 83,0-1 0,1 0 1,-1 0-1,1 0 1,0 0-1,0 0 1,1-1-1,-1 1 1,1-1-1,0 0 1,5 5-1,12 13 218,-16-16-417,0 0-1,0-1 1,1 1 0,-1-1 0,1 0 0,0-1-1,1 1 1,8 4 0,-7-9-2481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3.0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9 9330,'0'0'8938,"-11"-7"-7594,26 6-1258,-10 1-71,-1 0 0,1 0 1,0 0-1,0 0 1,0 1-1,-1 0 0,1 0 1,6 2-1,-9-2-15,-1 0 0,1 0 0,-1 1 0,1-1 0,-1 0 0,0 1-1,1-1 1,-1 1 0,0 0 0,0-1 0,0 1 0,0 0 0,0 0 0,-1-1 0,1 1 0,0 0-1,-1 0 1,1 0 0,-1 0 0,0 0 0,0 0 0,0 0 0,0 0 0,0 0 0,0 2 0,0 2-3,-1 0 1,1 1-1,-1-1 1,0 0 0,0 0-1,-1 0 1,0 0-1,0-1 1,-1 1 0,1 0-1,-5 5 1,1-1-3,-2-1 0,1 0 0,-1 0 0,-17 14 0,13-9-21,11-14 24,1 0 0,0 0 1,0 0-1,0 1 1,0-1-1,0 0 0,0 0 1,0 0-1,0 1 1,0-1-1,0 0 0,0 0 1,0 0-1,0 1 1,0-1-1,0 0 0,0 0 1,0 0-1,0 0 1,0 1-1,0-1 1,0 0-1,0 0 0,0 0 1,0 1-1,0-1 1,0 0-1,1 0 0,-1 0 1,0 0-1,0 0 1,0 1-1,0-1 0,0 0 1,1 0-1,-1 0 1,0 0-1,0 0 0,0 1 1,30-1-139,-11-1 114,44 1 266,-63 1-239,1-1 0,0 0 0,0 0 0,-1 0 0,1 0 0,0 0 0,-1 1 0,1-1 0,0 0 0,-1 1 0,1-1 0,-1 0 0,1 1 0,0-1-1,-1 1 1,1-1 0,-1 1 0,1-1 0,-1 1 0,1-1 0,-1 1 0,0-1 0,1 1 0,-1 0 0,0-1 0,1 2 0,3 24 23,-4-20-17,0-1 1,-1 1 0,1-1-1,-1 1 1,-1-1 0,1 1-1,-4 7 1,3-9-4,-1 0 1,0 0 0,0-1-1,0 1 1,0-1-1,-1 1 1,1-1-1,-1 0 1,0 0-1,0 0 1,0-1-1,0 0 1,0 1-1,-5 0 1,0 0 109,0 0-1,1-1 1,-1 0 0,0-1 0,0 0-1,-14 0 1,23-23-1135,1 8-3486,5 4-1974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37:03.6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6809,'0'0'12434,"0"0"-12412,0 1 1,0-1-1,0 1 1,0 0 0,0-1-1,0 1 1,0-1-1,0 1 1,0 0-1,0-1 1,0 1-1,0-1 1,0 1-1,0 0 1,1-1-1,-1 1 1,0-1 0,1 1-1,-1-1 1,1 2-1,4 3 59,1-1 0,0 1 0,0-1 0,0 0 0,11 5 0,14 8 84,-28-15-148,19 13 55,33 29 0,-50-38-76,1-1 0,-1 0 0,0 1 0,-1 0 1,0 0-1,0 1 0,0-1 0,0 1 0,-1 0 1,4 13-1,-7-18 81,1 1 1,-1-1 0,0 0 0,-1 0 0,1 0-1,0 1 1,0-1 0,-1 0 0,0 0-1,1 0 1,-1 0 0,0 0 0,0 0 0,0 0-1,-1 2 1,-24 31 372,12-16-320,-3 8-270,-34 41 0,16-33-5128,16-23-9798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50.6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112 487 7938,'0'0'14084,"0"-8"-13809,3-30-214,11-65 0,-5 50-50,8-40-7,6-45-1,-22 102-81,-2 21 32,1 15 46,0 0 0,0 0 0,0 0 0,0 0 0,0 0-1,0 0 1,0 1 0,0-1 0,0 0 0,-1 0 0,1 0 0,0 0 0,0 0 0,0 0 0,0 0-1,0 0 1,0 0 0,0 0 0,0 0 0,0 0 0,-1 0 0,1 0 0,0 0 0,0 0 0,0 0-1,0 0 1,0 0 0,0 0 0,0 0 0,0 0 0,0 0 0,0 0 0,-1 0 0,1 0 0,0-1-1,0 1 1,0 0 0,0 0 0,0 0 0,0 0 0,0 0 0,0 0 0,0 0 0,0 0 0,0 0-1,0 0 1,0 0 0,0 0 0,0-1 0,0 1 0,0 0 0,0 0 0,0 0 0,-1 0 0,1 0-1,0 0 1,0 0 0,0 0 0,0 0 0,1-1 0,-1 1 0,0 0 0,0 0 0,0 0 0,0 0-1,0 0 1,0 0 0,0 0 0,-171 218-731,168-215-466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51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8306,'0'0'11422,"30"43"-8773,-4-17-2648,-12-12-5255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5:53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5 184,'6'-4'20596,"-2"3"-21077,-1 2 573,0-1 0,0 1 0,0-1 0,0 1 0,-1 0 0,1 0 0,0 1 1,-1-1-1,1 0 0,-1 1 0,1 0 0,-1-1 0,0 1 0,0 0 0,0 0 0,4 5 0,31 46 361,-17-24-180,-13-20-222,-6-6-38,1 0 0,0-1 0,0 1 0,0 0 0,0-1 0,1 1 0,-1-1 0,0 0 0,1 1 0,0-1 0,0-1 0,-1 1 0,1 0 0,0-1 0,0 1 0,0-1 0,1 0 0,3 1 0,-10-17-822,1 11 269,0 0 0,0 1 0,-1-1-1,0 0 1,0 1 0,0 0 0,0 0 0,0 0-1,-1 0 1,1 0 0,-7-3 0,-22-12-8896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3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21 5329,'0'0'8373,"-11"-20"-1180,93 22-6248,-40 0-2092,-1-1-5984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5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11 7009,'0'0'9193,"-2"-2"-8111,-8-5-183,7 6 1120,17 1-1709,139 0-55,-153-1-320,1 1 0,0 0 1,-1 0-1,1 0 0,-1 0 0,1 0 0,0 0 0,-1 0 0,1 1 1,-1-1-1,1 0 0,0 0 0,-1 0 0,1 1 0,-1-1 1,1 0-1,-1 0 0,1 1 0,-1-1 0,1 1 0,-1-1 0,1 0 1,-1 1-1,1-1 0,-1 1 0,1 0 0,0 10-7975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6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13 1792,'0'0'17072,"-7"-2"-16549,0-1-413,1 1 0,-1 1 0,0-1 0,-12 0 1,17 2-82,-1 0 1,0 0-1,0 0 1,1 1-1,-1-1 0,0 1 1,1-1-1,-1 1 1,0 0-1,1 0 1,-1 0-1,1 1 1,-1-1-1,1 0 1,0 1-1,0 0 1,-3 2-1,-1 2 11,1 1 0,-1-1 0,1 1 0,1 1 0,-1-1 0,1 1 0,1-1 0,0 1 0,0 0-1,0 0 1,1 1 0,0-1 0,0 0 0,0 10 0,2-13-30,0 0 0,0 0 0,0 0 0,0 1 0,1-1 0,0 0 0,0 0 1,0 0-1,1 0 0,-1 0 0,1-1 0,0 1 0,1 0 0,-1-1 0,1 0 0,0 1 0,0-1 0,0 0 0,1 0 0,-1-1 0,1 1 0,0-1 1,8 6-1,-2-4-68,1 0 1,-1-1 0,1 0-1,0 0 1,0-2-1,1 1 1,-1-1 0,0-1-1,1 0 1,-1 0 0,20-2-1,-28 1-22,0-1 0,0 1 0,0-1-1,0 1 1,0-1 0,0 0-1,0 0 1,0 0 0,-1-1 0,1 1-1,0-1 1,-1 1 0,1-1-1,-1 0 1,1 0 0,-1 0-1,3-4 1,-1 2-68,-1 0-1,-1-1 1,1 1-1,-1-1 1,1 0-1,-2 0 0,1 0 1,0 0-1,1-10 1,-2 8 60,0-1 0,0 0 1,-1 0-1,0 0 0,0 0 1,-1 0-1,0 1 0,0-1 1,-1 0-1,0 0 0,-1 1 1,1-1-1,-8-13 0,4 14 123,1-1 0,-1 1-1,0 0 1,-1 0 0,0 1 0,-7-6-1,11 10-57,0 0 0,0 0-1,-1 0 1,1 0 0,0 0 0,-1 1-1,1 0 1,-1 0 0,1 0 0,-1 0-1,1 0 1,-1 1 0,0-1 0,1 1-1,-1 0 1,0 0 0,1 0 0,-5 2-1,8-2-198,-1 1 0,1 0-1,0-1 1,0 1 0,-1 0-1,1 0 1,0-1-1,0 1 1,0 0 0,0-1-1,0 1 1,0 0 0,0 0-1,0-1 1,0 1-1,0 0 1,1 0 0,-1-1-1,1 2 1,5 10-4657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6.3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227 0 3369,'0'0'14968,"-7"7"-14353,-3 6-361,0 0-1,1 0 1,1 0-1,-13 29 1,-27 75 615,34-80-713,-48 135 321,51-137-555,2 1 0,-9 70 1,18-96-1236,2-11-256,5-17-1696,-3 5 1311,11-21-4232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6.7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6913,'0'0'12138,"3"13"-11665,33 129 780,-17-76-1185,17 118-1,-36-184-188,0 0 0,0-1-1,-1 1 1,1 0 0,0 0-1,-1-1 1,1 1 0,0 0-1,-1 0 1,1 0 0,0 0-1,-1-1 1,1 1-1,0 0 1,-1 0 0,1 0-1,-1 0 1,1 0 0,0 0-1,-1 0 1,1 0 0,-1 0-1,1 0 1,0 0-1,-1 0 1,1 0 0,0 0-1,-1 0 1,1 0 0,-1 1-1,1-1 1,0 0 0,-1 0-1,1 0 1,0 1 0,0-1-1,-1 0 1,1 0-1,0 1 1,-1-1 0,1 0-1,0 0 1,0 1 0,-1-1-1,1 0 1,0 1 0,0-1-1,0 0 1,0 1-1,0-1 1,-1 1 0,1-1-1,0 0 1,0 1 0,0-1-1,0 0 1,0 1 0,0-1-1,0 1 1,0-1 0,0 0-1,0 1 1,1-1-1,-1 1 1,0-1 0,0 0-1,0 1 1,-15-14-6298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7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10938,'0'0'8482,"130"-7"-8346,-89 7-32,0 0-104,-6-3-128,4 1-800,-11-1-1513,-8-2-2864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47.5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0 4545,'0'0'14151,"-11"9"-13507,3-3-522,0 0 0,1 1 1,0 1-1,0-1 0,0 1 0,1 0 0,0 0 0,1 1 1,-8 16-1,-4 15 87,1 1 0,2 0 0,2 1 1,2 0-1,2 1 0,1 0 0,3 0 1,1 0-1,5 63 0,1-88-233,0-1 0,2 0 0,0 0 0,1 0 0,1 0 0,0-1 0,1 0-1,1-1 1,0 1 0,2-2 0,-1 1 0,2-2 0,0 1 0,14 11 0,-24-24-342,2 2 310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6:59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8 8794,'0'0'9754,"-8"-7"-9746,8 9 56,0 11 0,3 2-56,-3 3 40,0 2-48,0-2-8,-5 0-720,-18 0-1433,2-8-2408,6-2-6089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00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3305,'0'0'14867,"0"13"-13678,9 272 1416,-5-125-2560,-5-104-639,1-55 117,0-7-2166,1-52-6873,3 25 1327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00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0 4033,'0'0'14980,"-10"1"-14684,1 0-245,1 0-1,-1 1 0,0 0 0,1 0 0,0 1 1,0 0-1,0 1 0,0 0 0,0 0 0,-13 10 1,13-8-42,-3 2 90,0 0 1,-17 19-1,26-24-82,-1 0-1,1 0 1,0 0 0,0 0 0,0 0 0,0 1-1,1-1 1,-1 0 0,1 1 0,0 0-1,0-1 1,0 1 0,0 0 0,0 7-1,2-6 54,-1-1-1,0 1 0,1 0 0,0-1 0,0 1 0,1 0 1,-1-1-1,1 1 0,0-1 0,0 0 0,0 0 1,1 0-1,-1 0 0,1 0 0,0 0 0,0 0 0,1-1 1,-1 0-1,1 0 0,-1 0 0,1 0 0,0 0 0,0-1 1,0 1-1,1-1 0,5 2 0,1 0-347,1 1-1,0-2 1,1 0 0,21 3-1,19-3-6437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00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12523,'0'0'5985,"30"122"-5937,-30-102-48,0-2-600,-12-3-1089,-6-7-2567,0-5-5491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01.4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1 112 11090,'0'0'8952,"5"13"-8386,14 40-87,3-2-1,41 71 0,-56-112-465,-5-5-8,1-1 0,-1 0 0,1 1 0,0-1 0,1 0 0,-1-1 0,1 1 0,-1 0 0,1-1 1,0 0-1,5 3 0,-8-6-5,0 0 1,-1 0 0,1 0-1,0-1 1,0 1 0,0 0-1,0 0 1,-1-1-1,1 1 1,0 0 0,0-1-1,-1 1 1,1-1 0,0 1-1,-1-1 1,1 1 0,0-1-1,-1 0 1,1 1-1,-1-1 1,1 0 0,-1 1-1,1-1 1,-1 0 0,0 0-1,1 1 1,-1-1 0,0 0-1,0 0 1,1 0-1,-1 0 1,0 1 0,0-1-1,0-1 1,8-40 41,-7 33-30,4-32 48,0-61 1,1-10-153,-5 107-216,0-1 0,1 1 0,0 0 0,0 0 0,0 0 0,0 0 1,5-7-1,11-16-6814,-12 20 2671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7:02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10018,'0'0'10720,"2"3"-10319,66 81 804,-51-64-1132,0 0 1,-1 1-1,-1 0 1,17 33 0,-24-37-56,-2 0 1,0 1-1,-1 0 0,0 0 1,2 27-1,-3-3 45,-3 54 0,-3-79-40,0-1 0,0 1 1,-2-1-1,0 0 1,-1-1-1,0 1 1,-2-1-1,0 0 1,0 0-1,-14 20 1,9-18-644,0 0 0,-1-1 1,-1-1-1,0 0 1,-1 0-1,-1-2 1,-31 22-1,17-19-8083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6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134 0 1488,'0'0'17769,"-21"5"-17530,-2 1-79,-37 14 0,58-20-139,0 1-1,0 1 0,1-1 0,-1 0 1,0 0-1,1 1 0,-1-1 1,1 1-1,-1-1 0,1 1 1,-1 0-1,1-1 0,0 1 1,0 0-1,0 0 0,0 0 0,0 0 1,1 0-1,-1 0 0,0 3 1,0 1 49,0 0 0,1 1 0,0-1 0,1 12 0,0-5 0,-1-8-58,0 0-1,0 0 1,0 0-1,1 0 1,0 0 0,0 0-1,0 0 1,1 0 0,-1 0-1,1-1 1,0 1-1,0-1 1,1 1 0,0-1-1,-1 0 1,1 0-1,1 0 1,-1 0 0,1-1-1,-1 1 1,1-1-1,0 0 1,0 0 0,0 0-1,1 0 1,-1-1-1,1 0 1,-1 0 0,10 2-1,-4 0-99,0-1 0,0-1-1,0 0 1,1 0 0,-1-1 0,17 0-1,-24-1 24,-1 0 0,1 0 1,0-1-1,0 1 0,0-1 0,-1 1 0,1-1 0,0 0 0,0 0 0,-1 0 0,1 0 0,-1 0 0,1-1 0,-1 1 0,1-1 1,-1 0-1,0 0 0,0 0 0,0 0 0,0 0 0,0 0 0,-1 0 0,1-1 0,0 1 0,-1 0 0,0-1 0,1 0 1,0-2-1,0-4 10,0-1 1,0 1 0,-1-1 0,0 1-1,-1-1 1,0 1 0,-1-1 0,0 1-1,0-1 1,-1 1 0,-3-12 0,4 17 87,-1 0 0,1 0 0,-1 0 0,0 0 0,0 0 0,0 0 0,-1 1 0,1-1 1,-1 1-1,0 0 0,0-1 0,0 1 0,0 1 0,0-1 0,-1 0 0,0 1 0,1 0 0,-1 0 1,0 0-1,0 0 0,0 0 0,0 1 0,0 0 0,0 0 0,0 0 0,-7 0 0,9 0-48,1 1 0,-1 0 0,1-1 0,-1 1 0,1 0 0,0 0 0,-1 0 0,1 1 0,-1-1 0,1 0 0,-1 0 0,1 1 0,0-1 0,-1 1 0,1-1 0,0 1 0,-1 0 0,1-1 0,0 1 0,-2 2 0,2-1-328,0 0 0,0 1 0,0-1 0,1 1 0,-1-1 0,1 1 0,-1 0 0,1-1 0,0 1 0,0-1 0,1 4 0,-1 11-5113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12.3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49 131 1344,'0'0'9490,"-5"-2"-8427,-19-2-13,4 2 4139,257 11-2833,3 0-2074,2-7-164,267-5-30,-369-5-85,79-1 65,196 17-20,-114-19-53,-132 12-8,573-14 48,-397 2-44,10-1-267,195 7-188,-364 10 231,140 2-58,264-28-146,-1-27 274,-562 46 129,275-16-435,-259 17 70,-28 0 166,1 0 0,0 1 1,-1 1-1,1 0 0,-1 1 1,1 0-1,-1 2 0,0 0 1,16 6-1,-31-10 419,1 1 0,-1 0 0,1 0 0,0 0 1,-1 0-1,1-1 0,-1 1 0,0 0 0,1 0 0,-1 0 0,0 0 0,1 0 0,-1 0 0,0 0 0,0 0 1,0 0-1,0 0 0,0 0 0,0 0 0,0 0 0,0 0 0,-1 0 0,1 0 0,-1 2 0,-9 36-226,4-15 418,-4 54-53,5 2-1,5 111 0,2-73-172,48 550 1289,-49-656-1481,4 23 123,-5-33-121,0-1 0,0 1 0,1-1 0,-1 1 0,1-1 0,-1 1 0,1-1 0,-1 0 0,1 1 0,0-1 0,0 0 0,0 1 1,-1-1-1,1 0 0,0 0 0,3 2 0,-4-3-71,1-1 0,-1 1 0,1 0 0,-1 0 0,1-1 0,-1 1 0,1 0 1,-1-1-1,1 1 0,-1 0 0,1-1 0,-1 1 0,0-1 0,1 1 1,-1-1-1,0 1 0,1-1 0,-1 1 0,0-1 0,0 1 0,1-1 0,-1 1 1,0-1-1,0 1 0,0-1 0,0 0 0,0 1 0,0-1 0,0 1 0,0-1 1,0 1-1,0-2 0,1-20-7343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14.9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5313,'0'0'8521,"9"-1"-7813,72 0 456,0 3 1,84 13 0,35 3-1157,-73-8-5,277 3 75,-37-4-7,-136 2-54,80 7-2,208-4 44,-343-15-86,1204 6 176,-1223-16 36,-29 1-95,103-5-60,83 0 35,-173 16 63,158-3 97,51-33 841,-129 17-374,72-4-336,-4 14-236,-153 7-76,33-3 452,-166 4-563,22-5 1148,-20 0-1195,-15-4-1758,-7 2-2666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0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2864 1060 2633,'0'0'14463,"-3"7"-13439,-5 7-729,0 0 1,0-1 0,-2 0-1,1-1 1,-2 1-1,0-2 1,-19 17-1,-3 0 124,-66 40 0,69-50-372,0-2 1,-1-1 0,-1-1-1,0-2 1,0-1-1,-2-2 1,1-1 0,-1-1-1,0-2 1,0-2-1,-1-1 1,-37-3 0,58 0-36,-1-2-1,1 1 1,-1-2 0,1 0 0,0-1 0,1 0-1,-24-13 1,-90-63 278,82 50-173,-77-56-32,4-5 1,4-5-1,-131-144 1,138 130-18,-5 5 1,-169-124 0,125 108-37,77 58-18,63 53-23,1 0 1,-1 2-1,-1 0 1,0 0-1,0 2 1,-1 0 0,0 1-1,0 1 1,-35-6-1,-5 5-7,-108 2 0,113 4-7,26 35-36,18-29 249,-2 1-1249,18-8-1014,6-8-1471,-1 1-3285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1.1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1 7882,'0'0'9714,"-19"6"-8314,-14 24-1042,1 2 0,2 1 1,2 1-1,-26 38 0,51-67-329,0-1 0,1 0-1,-1 1 1,1-1 0,0 1 0,0-1-1,0 1 1,1 0 0,-1 0 0,1 0-1,0 0 1,1 0 0,-1 0 0,1 0 0,0 0-1,1 6 1,0-6 11,0 0-1,1-1 1,0 1-1,0-1 1,0 0 0,0 0-1,0 0 1,1 0-1,0 0 1,0 0 0,0-1-1,0 1 1,0-1-1,1 0 1,0 0 0,-1 0-1,6 3 1,4 1 62,-1-1 1,1 0 0,24 7-1,-24-9-114,0 1 0,0 0 0,19 11 0,-30-15-244,0 0 0,-1 0 0,1 1-1,0-1 1,-1 0 0,1 1-1,-1 0 1,0-1 0,0 1-1,2 2 1,-2 5-5777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3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46 984,'0'0'6275,"0"-3"-5239,0-20 604,0 13 1529,0 1 3773,-8 11-5442,4 5-1441,0 0 0,0 1 0,0-1 1,1 1-1,1 0 0,-3 9 0,-4 9 31,-61 176 219,57-156-302,1 0 0,-7 70 1,19-86-751,5-24-1104,4-18-655,2-14-2488,-3-4-2748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3.7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12187,'0'0'7919,"8"15"-7481,22 53-173,-2 1-1,18 74 1,-37-115-687,-6-20-72,-1 0 0,1 0-1,-1 1 1,0-1 0,0 10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4.1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88 9498,'0'0'10194,"125"-56"-10194,-97 45-160,-8 1-1536,-5 0-3401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4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0 10322,'0'0'6806,"-1"5"-6146,-1 4-492,0-1-1,-1 0 1,0 1 0,0-1 0,-1 0-1,0-1 1,0 1 0,-1-1 0,-6 9-1,5-9-128,0 1-1,1 0 1,0 1-1,0-1 1,1 1-1,0 0 0,1 0 1,0 0-1,-3 18 1,6-25-34,-1-1 0,1 1 1,0 0-1,0-1 0,0 1 0,0 0 1,1-1-1,-1 1 0,0 0 1,1-1-1,-1 1 0,1 0 1,-1-1-1,1 1 0,0-1 1,0 1-1,0-1 0,0 0 1,0 1-1,0-1 0,0 0 1,2 2-1,1-1 31,0 1-1,0-1 1,0 0 0,1-1 0,-1 1-1,9 1 1,-6-1 9,5 1-397,-3-1 585,0 0-1,0 1 1,0 1-1,12 5 1,0 10-1547,-20-17 698,1 0 1,-1 1-1,1-1 0,-1 1 0,0 0 0,0-1 0,0 1 1,0 5-1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5.0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51 8002,'0'0'8498,"-2"-6"-8120,-3-18 50,5 24-410,0-1-1,0 0 0,0 0 0,0 1 0,0-1 1,0 0-1,0 0 0,0 1 0,0-1 0,1 0 0,-1 1 1,0-1-1,0 0 0,1 1 0,-1-1 0,0 0 1,1 1-1,-1-1 0,1 1 0,-1-1 0,1 0 1,-1 1-1,1-1 0,-1 1 0,1 0 0,-1-1 1,1 1-1,0-1 0,-1 1 0,1 0 0,0-1 0,-1 1 1,1 0-1,0 0 0,-1 0 0,1-1 0,0 1 1,1 0-1,28-1 602,-25 1-579,-4 3-39,0 0 1,-1 0-1,1 0 0,-1 0 1,1 0-1,-1-1 0,0 1 1,0 0-1,0 0 0,-1 4 1,1-1-1,0-1-41,-1 0-1,0 0 1,0 0 0,0 0 0,-1 0-1,1-1 1,-1 1 0,0 0 0,-1-1-1,-3 7 1,-4 7-166,9-17 192,32-1-42,-24 0 112,0 0 1,-1 0-1,1 1 0,0 0 0,0 0 0,11 4 1,-16-5-51,0 1 0,0 0 0,-1 1-1,1-1 1,0 0 0,-1 0 0,1 1 0,-1-1 0,0 0 0,1 1 0,-1 0 0,0-1 0,0 1 0,0 0 0,0 0 0,0-1 0,0 1 0,-1 0 0,1 0 0,0 0 0,-1 0 0,0 0 0,1 0-1,-1 0 1,0 0 0,0 0 0,0 3 0,0-4 3,0 1-1,0 0 1,0-1-1,0 1 0,0-1 1,0 1-1,0 0 1,-1-1-1,1 1 1,0-1-1,-1 1 0,0 0 1,1-1-1,-1 1 1,0-1-1,0 0 0,1 1 1,-1-1-1,-2 2 1,0-1 36,1-1 1,-1 0 0,0-1-1,1 1 1,-1 0 0,0-1-1,0 0 1,1 1 0,-1-1-1,0 0 1,-3-1-1,-19 1 523,19 0-5685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5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 8810,'0'0'10878,"-5"1"-10719,3-1-158,-17 5 108,18-4-104,1-1 1,0 0 0,-1 1 0,1-1 0,0 1 0,0-1-1,-1 1 1,1-1 0,0 1 0,0-1 0,0 0 0,0 1-1,-1-1 1,1 1 0,0-1 0,0 1 0,0-1 0,0 1-1,0-1 1,0 1 0,0-1 0,0 1 0,0-1 0,1 1-1,-1-1 1,0 1 0,0-1 0,0 1 0,1-1 0,-1 1-1,0-1 1,0 1 0,1-1 0,-1 0 0,0 1 0,1-1-1,-1 0 1,0 1 0,1-1 0,-1 0 0,1 1 0,-1-1-1,1 0 1,0 1 0,10 8 42,1 0-1,0-1 1,1 0 0,0-1-1,0 0 1,27 9 0,28 15-373,-66-29 364,0 0-1,-1 0 1,1 0-1,-1 0 0,1 0 1,-1 1-1,0-1 1,0 0-1,0 1 0,0-1 1,-1 1-1,1-1 1,-1 1-1,1-1 0,-1 1 1,0 0-1,0-1 1,0 1-1,0-1 0,0 1 1,-2 3-1,-9 60 538,11-65-578,-4 17-451,1 0-1,1 1 0,0 32 0,2-32-4319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6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53 9778,'0'0'9857,"-20"9"-9418,-61 28-141,79-36-287,0 0 0,0 1 0,0-1 1,1 1-1,-1 0 0,0-1 0,1 1 0,-1 0 0,1 0 0,0 0 0,0 0 0,-1 0 0,1 1 0,1-1 0,-1 0 0,0 0 0,0 1 0,1-1 0,0 0 0,-1 1 0,1-1 0,0 1 0,0-1 0,0 0 0,0 1 0,1-1 0,-1 1 0,1-1 0,-1 0 1,2 3-1,-1-1 13,0-1-19,0 0 1,1-1-1,-1 1 0,1-1 0,0 0 1,-1 1-1,1-1 0,0 0 0,0 0 0,0 0 1,1 0-1,-1-1 0,0 1 0,1-1 1,-1 1-1,1-1 0,0 0 0,-1 0 1,1 0-1,0 0 0,0 0 0,-1-1 1,6 1-1,8 2-42,0-1 0,28 0 0,-38-2 50,4 0-245,1 0 0,0 0 1,0-1-1,0-1 0,19-4 0,-27 5 164,0-1 0,0 1 0,-1 0 0,1-1 0,0 0-1,-1 1 1,0-1 0,1 0 0,-1 0 0,0-1 0,0 1 0,0 0 0,0-1 0,-1 1-1,1-1 1,-1 1 0,1-1 0,-1 0 0,0 0 0,0 0 0,0 0 0,0 0-1,-1 1 1,1-1 0,-1-6 0,1 2 99,-1 0 0,0 0 1,0 0-1,0 0 0,-1 0 0,0 1 0,-1-1 1,1 0-1,-1 1 0,0-1 0,-1 1 0,-5-10 0,6 12 24,0 1-1,-1 0 0,1 0 0,-1 0 0,0 0 0,0 0 1,0 0-1,0 1 0,0-1 0,-1 1 0,1 0 0,-1 0 1,0 0-1,1 1 0,-1-1 0,0 1 0,0 0 0,0 0 0,0 0 1,0 1-1,0-1 0,-6 1 0,7 0-51,0 0-1,0 0 1,0 0-1,0 0 1,0 1 0,0-1-1,1 1 1,-1-1-1,-6 3 1,8-2-87,0 0-1,1 0 1,-1 1 0,0-1-1,0 0 1,0 0 0,1 0 0,-1 0-1,0 1 1,1-1 0,-1 0-1,1 1 1,-1-1 0,1 0 0,0 1-1,0-1 1,0 1 0,0-1 0,0 0-1,0 1 1,0 1 0,3 13-4492,13-4-3875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6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20 5449,'0'0'11744,"-14"-4"-10754,-48-10-322,60 13-622,0 1 0,0 0 0,-1 0 0,1 0 0,0 0 0,0 0 0,0 0 0,0 0 0,0 1 0,0-1 0,0 1 0,0 0 0,0-1 0,0 1 0,0 0 0,1 0 0,-1 0 0,0 0 0,0 1 0,1-1 0,-1 0 0,1 1 0,-1-1 0,1 1 0,0-1 0,-1 1 0,1 0 0,0 0 0,0-1 0,0 1 0,-1 4 0,-3 3 197,-1 1-107,1 0 1,0 0 0,0 0 0,1 1-1,1-1 1,0 1 0,0 0 0,1 0-1,1 0 1,0 0 0,0 0 0,2 17-1,-1-25-122,0 1 0,1-1 0,0 1 0,-1-1 0,1 1 0,0-1 0,1 0 0,-1 1 0,1-1 0,-1 0 0,1 0 0,0 0 0,0 0 0,0 0 0,1-1 0,-1 1 0,1-1 0,-1 1 0,1-1 0,0 0 0,0 0 0,0 0 0,0 0 0,0-1 0,0 1 0,1-1 0,-1 0 0,0 0 0,6 1 0,2 1-57,0-1 1,1 0-1,-1-1 0,1 0 1,0-1-1,-1 0 1,1-1-1,11-2 0,-18 2-80,1-1 0,-1 1 0,0-1 0,0 0 0,0-1 0,0 1 0,0-1 0,0 0 0,-1 0 0,6-5-1,36-41-5619,-43 46 5129,23-30-7493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6.7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1 10962,'0'0'9652,"-16"3"-9136,-49 13-68,63-15-421,0 1 0,-1-1 0,1 0 0,0 1 0,0-1 0,0 1 0,1 0 0,-1 0 0,0 0 0,1 0 0,-1 0 0,1 0 0,-1 0 1,1 0-1,0 1 0,0-1 0,-1 4 0,-6 40 223,7-38-220,-1 1 0,1 0 1,1 0 0,0 1-1,0-1 1,1 0-1,0 0 1,0 0 0,3 10-1,-2-16-39,-1 0 1,1 1-1,-1-1 1,1 0-1,0 0 0,1 0 1,-1 0-1,0-1 0,1 1 1,-1 0-1,1-1 0,0 0 1,0 0-1,0 0 1,0 0-1,0 0 0,0-1 1,1 1-1,-1-1 0,0 0 1,1 0-1,-1 0 0,6 1 1,-2-1-182,0 1 0,0-1 0,1-1 0,-1 1 0,0-1-1,1-1 1,11-1 0,-16 2-17,0-1-1,-1 0 0,1 0 1,-1 0-1,1-1 1,-1 1-1,1-1 0,-1 1 1,1-1-1,-1 0 0,0 0 1,0 0-1,0 0 0,0 0 1,-1 0-1,1 0 1,0-1-1,-1 1 0,1-1 1,-1 1-1,0-1 0,1-4 1,1-5-878,0 0 1,-1 0 0,0-1 0,-1 1-1,0-18 1,-1 19 860,-1-1 1,-1 0-1,-2-11 1,-6 0 1997,10 23-1546,0-1 0,-1 1 0,1-1 0,-1 1-1,1-1 1,-1 1 0,1-1 0,-1 1 0,1-1-1,-1 1 1,1 0 0,-1-1 0,0 1 0,1 0-1,-1 0 1,0-1 0,1 1 0,-1 0-1,0 0 1,0 31 3101,1-23-3139,0-1-1,1 1 1,0 0 0,0-1 0,1 1-1,0-1 1,0 0 0,0 0 0,6 11-1,-6-15-229,0 0-1,0 0 0,0 0 0,1 0 1,-1 0-1,1-1 0,-1 1 0,1-1 1,0 0-1,0 1 0,0-1 0,0-1 1,1 1-1,-1 0 0,0-1 0,1 0 1,-1 0-1,1 0 0,0 0 0,-1 0 1,1-1-1,5 1 0,-6-1-427,-1 0 0,1 1 0,0-1-1,0-1 1,0 1 0,0 0 0,-1-1 0,1 0-1,0 1 1,0-1 0,-1 0 0,1 0 0,-1-1 0,1 1-1,3-3 1,12-14-7376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7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9218,'0'0'9337,"3"23"-8847,7 75-187,-9-88-251,1-1-1,0 1 0,0 0 1,5 10-1,-6-17-52,1-1-1,-1 1 1,0-1-1,1 0 1,-1 1-1,1-1 1,0 0-1,0 0 1,0 0-1,0 0 1,0 0-1,2 1 1,-3-3-66,-1 1 0,1-1 1,0 1-1,-1-1 0,1 1 1,-1-1-1,1 0 0,0 1 1,-1-1-1,1 0 0,0 0 1,-1 1-1,1-1 0,0 0 0,-1 0 1,1 0-1,0 0 0,0 0 1,-1 0-1,1 0 0,0 0 1,0 0-1,-1-1 0,1 1 1,0 0-1,-1 0 0,1 0 1,0-1-1,-1 1 0,1 0 1,-1-1-1,1 1 0,0-1 1,-1 1-1,1-1 0,-1 1 1,1-1-1,-1 1 0,1-1 1,-1 1-1,0-1 0,1 0 1,-1 1-1,0-1 0,1 0 1,-1 1-1,0-2 0,7-37-2519,-7 33 2349,1-132-625,1 133 3676,2 11-1262,3 13-513,-3-4-620,16 47 496,-19-60-914,0 1-1,0 0 1,0-1-1,1 1 1,-1-1-1,1 1 1,0-1-1,0 0 0,0 0 1,0 0-1,0 0 1,0 0-1,0 0 1,1 0-1,-1-1 1,1 1-1,-1-1 1,4 2-1,-4-3-238,-1 0 0,1 0-1,-1 1 1,0-1 0,1 0 0,-1-1-1,1 1 1,-1 0 0,0 0-1,1-1 1,-1 1 0,0 0 0,1-1-1,-1 0 1,0 1 0,1-1 0,-1 0-1,0 1 1,0-1 0,0 0-1,0 0 1,0 0 0,0 0 0,0 0-1,0 0 1,0 0 0,0-1 0,-1 1-1,1 0 1,0 0 0,-1-1-1,1-1 1,10-19-9779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8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4177,'0'0'15130,"0"15"-14627,4 82 483,22 120 1,-11-104-863,-15-112-129,0-1-1,0 0 1,0 1-1,0-1 1,0 0-1,0 0 0,0 1 1,0-1-1,0 0 1,0 1-1,0-1 1,0 0-1,0 0 0,0 1 1,0-1-1,0 0 1,0 0-1,1 1 1,-1-1-1,0 0 1,0 0-1,0 1 0,0-1 1,0 0-1,1 0 1,-1 1-1,0-1 1,0 0-1,1 0 0,-1 0 1,0 0-1,0 1 1,1-1-1,-1 0 1,0 0-1,0 0 1,1 0-1,-1 0 0,0 0 1,0 0-1,1 0 1,-1 0-1,10-10-337,5-21-260,-7 9 209,-4 10 324,0 0 1,1 0-1,0 0 1,1 1-1,0 0 1,1 0 0,12-14-1,-19 24 83,1 0-1,-1 0 1,1 1-1,-1-1 1,1 0 0,0 0-1,-1 1 1,1-1-1,0 1 1,0-1-1,0 1 1,-1-1-1,1 1 1,0-1-1,0 1 1,0 0 0,0 0-1,0-1 1,0 1-1,0 0 1,0 0-1,0 0 1,0 0-1,-1 0 1,1 0-1,0 0 1,0 0 0,0 1-1,0-1 1,0 0-1,0 0 1,0 1-1,0-1 1,0 1-1,-1-1 1,1 0 0,0 1-1,0 0 1,-1-1-1,1 1 1,0 0-1,-1-1 1,1 1-1,0 0 1,-1-1-1,1 1 1,-1 0 0,1 0-1,-1 0 1,0 0-1,1 0 1,-1-1-1,1 3 1,3 7 95,-1 1 0,0-1 0,3 20 0,-4-18-94,2 8 52,-4-15-69,1 1-1,0-1 1,0 1-1,0-1 1,0 0-1,1 0 1,0 0-1,0 0 1,1 0-1,-1 0 0,1 0 1,5 5-1,-7-9-197,-1-1-1,1 0 1,0 1-1,0-1 1,0 0-1,0 0 1,0 1-1,0-1 1,0 0-1,0 0 1,0 0-1,0 0 1,0-1-1,0 1 1,0 0-1,0 0 0,0 0 1,0-1-1,0 1 1,0-1-1,0 1 1,0 0-1,-1-1 1,1 0-1,1 0 1,6-14-6346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8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1 10266,'0'0'10929,"-10"5"-10603,3-2-249,5-3-59,-1 1 0,1 0 0,0 0 0,-1 0 0,1 0 0,0 0 0,0 0 0,0 0 0,0 1 0,0-1 0,0 1 0,0 0 1,0 0-1,1-1 0,-1 1 0,1 0 0,-1 0 0,1 0 0,0 1 0,0-1 0,0 0 0,0 0 0,0 1 0,0-1 0,0 4 0,0 5 77,0 6-25,1 0 0,0 0 0,3 18 0,-3-33-87,1-1 1,0 1-1,-1-1 0,1 1 0,0-1 1,0 1-1,0-1 0,0 0 1,0 1-1,0-1 0,0 0 0,0 0 1,0 0-1,1 0 0,-1 0 0,0 0 1,1 0-1,-1 0 0,1 0 0,-1-1 1,1 1-1,-1-1 0,1 1 1,0-1-1,-1 1 0,1-1 0,0 0 1,-1 0-1,4 0 0,-3 0-78,0 0 0,0 0 1,0 0-1,1 0 0,-1 0 0,0-1 0,0 1 0,0-1 1,0 0-1,0 0 0,1 1 0,-1-1 0,-1 0 0,1-1 0,0 1 1,0 0-1,0 0 0,-1-1 0,1 1 0,0-1 0,1-2 1,0-3-227,0-1 1,0 0 0,-1 1 0,0-1 0,-1 0 0,0 0 0,1-9 0,-1-44 2280,-1 55-47,0 11-1870,0 1 51,0 1 0,0 0 1,0 0-1,1-1 0,0 1 1,0 0-1,4 8 0,-5-13-123,1-1 0,0 0 0,0 0 0,-1 0 1,1 1-1,0-1 0,0 0 0,0 0 0,0 0 0,0 0 0,0-1 0,1 1 0,-1 0 0,0 0 0,0-1 0,3 2 0,-2-2-127,1 1-1,0-1 1,-1 1-1,1-1 1,0 0-1,0 0 1,-1 0-1,1-1 1,0 1-1,-1 0 1,6-3 0,14-8-3817,-4-6-2110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8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59 6121,'0'0'14021,"3"19"-13476,10 57-182,-13-72-340,2-1 0,-1 1 0,0 0 1,1-1-1,-1 0 0,1 1 0,0-1 0,0 0 1,1 0-1,-1 0 0,1 0 0,-1 0 1,1 0-1,0-1 0,0 0 0,0 1 0,0-1 1,1 0-1,4 2 0,-7-3-17,1 0 0,0-1 0,0 1 0,0 0 0,0-1 0,0 1 0,0-1 0,0 0 0,0 0 0,0 1-1,0-1 1,0-1 0,1 1 0,-1 0 0,0 0 0,0-1 0,0 1 0,0-1 0,0 0 0,-1 0 0,1 1 0,0-1 0,0 0 0,0-1 0,-1 1 0,1 0 0,0 0 0,-1-1 0,3-2 0,0-2-13,-1 0 0,0-1 0,0 1 0,-1-1 0,0 1 0,0-1 0,0 0 0,-1 0 0,0 0 0,0-8 0,-2-73-223,0 86 225,1 1-37,-2-18 63,2 19-70,-1-1 0,1 1 0,0-1 1,0 1-1,0-1 0,-1 0 0,1 1 0,0-1 1,0 1-1,-1-1 0,1 1 0,0-1 0,-1 1 0,1 0 1,-1-1-1,1 1 0,-1-1 0,1 1 0,-1 0 1,1 0-1,-1-1 0,1 1 0,-1 0 0,1 0 1,-1-1-1,1 1 0,-1 0 0,0 0 0,0 1-367,0 1 0,1-1 0,-1 1 0,1-1 0,0 1 0,0-1 0,-1 1 0,1 0-1,0-1 1,0 1 0,0-1 0,1 3 0,-1-1-567,0 13-4319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29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0 179 8106,'0'0'11409,"15"-18"-11033,44-59-153,-37 39-95,-20 15-2,-3 11-2,1 11-110,0 1 0,-1-1 0,1 1 0,0-1 0,0 1 0,-1-1 0,1 0 0,0 1 0,-1-1 0,1 1 0,-1 0 0,1-1-1,0 1 1,-1-1 0,1 1 0,-1 0 0,1-1 0,-1 1 0,1 0 0,-1-1 0,0 1 0,1 0 0,-1 0 0,1 0 0,-1 0 0,0 0 0,1-1-1,-1 1 1,1 0 0,-1 0 0,0 0 0,1 0 0,-1 1 0,1-1 0,-1 0 0,0 0 0,1 0 0,-1 0 0,1 1 0,-1-1 0,1 0-1,-1 1 1,1-1 0,-2 1 0,0-1 22,0 1 0,0 0 1,0 0-1,-1 0 0,1 0 0,0 0 0,0 1 0,1-1 0,-1 1 0,0-1 0,0 1 1,-2 2-1,1 3 45,-1 0 1,2 0-1,-1 0 1,1 0-1,0 1 1,0-1-1,1 1 1,0-1 0,0 1-1,1-1 1,0 1-1,2 12 1,-2-17-72,1 0 1,-1 1 0,1-1 0,0 0-1,1 0 1,-1 0 0,0 0-1,1 0 1,0 0 0,0 0 0,-1-1-1,2 1 1,-1-1 0,0 1-1,0-1 1,1 0 0,-1 0 0,1 0-1,0 0 1,0 0 0,0-1-1,0 1 1,0-1 0,0 0 0,0 0-1,0 0 1,0 0 0,0 0-1,1-1 1,4 1 0,-1 0-107,1-1-1,0 0 1,0 0-1,0-1 1,0 0 0,-1 0-1,1 0 1,8-4-1,-10 3-404,-1-1-1,1 1 1,-1-1-1,0 0 1,0 0-1,8-8 1,11-14-6812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0.3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81 5697,'0'0'13494,"-5"-9"-12598,0-3-625,4 7-136,-2 0 1,1 0-1,0 1 1,-1-1-1,0 0 0,-6-7 1,8 11-111,-1 0-1,1-1 1,0 1 0,0 0 0,-1-1-1,1 1 1,0 0 0,-1 0 0,1 0-1,-1 0 1,1 0 0,-1 1 0,0-1-1,1 0 1,-1 1 0,0-1 0,0 1-1,1-1 1,-1 1 0,0 0-1,0 0 1,0 0 0,1 0 0,-1 0-1,0 0 1,0 1 0,0-1 0,1 1-1,-1-1 1,0 1 0,1-1 0,-3 2-1,0 0-23,1 0 0,0 1-1,1-1 1,-1 1-1,0-1 1,1 1 0,-1 0-1,1 0 1,0 0-1,0 0 1,0 0 0,0 0-1,0 1 1,-1 4-1,0 6 34,0 0-1,1 0 0,1 0 0,0 0 0,1 0 0,2 18 0,-2-29-30,0 0 0,1 0 0,0 0 0,-1 0 0,1-1-1,0 1 1,0 0 0,1 0 0,-1-1 0,1 1-1,-1-1 1,1 1 0,0-1 0,0 0 0,0 1 0,0-1-1,0 0 1,1 0 0,-1-1 0,1 1 0,-1 0-1,6 2 1,-4-2-54,1 0-1,-1-1 0,1 1 1,-1-1-1,1 0 1,-1 0-1,1-1 0,0 1 1,0-1-1,-1 0 0,1 0 1,0-1-1,-1 0 1,7-1-1,-8 1-90,0-1 1,0 1-1,0-1 1,0 0-1,-1 0 1,1 0-1,0-1 1,-1 1-1,0 0 1,0-1-1,0 0 1,0 1-1,0-1 1,0 0-1,-1 0 1,1 0-1,-1 0 1,0 0-1,0-1 1,0 1-1,0 0 1,0-4-1,2-9-742,-1 0 1,0 0-1,-1-19 1,-1-3 668,0 12 4008,0 28-2968,0 11-483,1-1 0,1 1 1,0-1-1,0 0 0,1 0 0,9 20 0,-10-27-339,0-1 0,0 1 0,0-1 0,1 0 0,0 0 0,0 0 0,0-1 0,0 1 0,6 4 0,-7-7-34,1 1 0,-1-1 0,0 0 0,1 1 0,-1-1 0,1 0 0,-1 0 0,1-1 0,-1 1 0,1-1 0,0 1 0,-1-1 0,1 0 0,0 0 0,-1 0 0,1 0 0,0 0 0,2-1 1,-2 0-393,0 0 0,-1 0 0,1 0 0,0 0 1,-1 0-1,0 0 0,1-1 0,-1 0 1,0 1-1,0-1 0,0 0 0,0 0 1,0 0-1,0 0 0,2-4 0,12-18-8708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0.7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8874,'0'0'7420,"7"17"-6781,50 135 559,-49-131-1096,-5-11-86,1-1 0,0 0 1,0 0-1,9 12 1,-13-21-21,0 0 1,0 0 0,0 0-1,0 0 1,0 0 0,0 1-1,0-1 1,0 0 0,0 0 0,0 0-1,0 0 1,0 0 0,0 0-1,1 0 1,-1 0 0,0 0-1,0 0 1,0 0 0,0 0 0,0 0-1,0 1 1,0-1 0,0 0-1,0 0 1,1 0 0,-1 0 0,0 0-1,0 0 1,0 0 0,0 0-1,0 0 1,0 0 0,0 0-1,0 0 1,1 0 0,-1 0 0,0 0-1,0 0 1,0-1 0,0 1-1,0 0 1,0 0 0,0 0-1,0 0 1,1 0 0,-1 0 0,0 0-1,0 0 1,0 0 0,0 0-1,0 0 1,0 0 0,0 0-1,0-1 1,0 1 0,0 0 0,0 0-1,3-11-94,-3-15-52,0 23 101,-1-39-297,0 19 97,4-46-1,-3 68 254,1-1 0,-1 0-1,1 1 1,-1-1 0,1 0 0,-1 1-1,1-1 1,0 1 0,0-1 0,0 1 0,0-1-1,0 1 1,0 0 0,0 0 0,0-1-1,0 1 1,1 0 0,-1 0 0,1 0 0,-1 0-1,0 0 1,1 1 0,0-1 0,-1 0-1,1 1 1,-1-1 0,3 0 0,4 0-570,-1 0 0,1 0 0,0 1 0,12 0 0,-5 1-2594,1-1-5192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1.1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 10234,'0'0'9634,"-23"137"-9234,33-111-160,3-6-112,2-7-56,-2-8-72,2-5-144,1 0-456,-4-26-944,-1-4-2721,-4-1-2993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7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35 11747,'0'0'8369,"-13"14"-7834,-39 45-162,50-55-348,0-1-1,0 0 0,0 1 0,0 0 0,0-1 0,1 1 1,0 0-1,0 0 0,0 0 0,0 0 0,0 0 1,1 0-1,0 0 0,0 0 0,0 0 0,0 0 0,2 8 0,0 2 40,-2-12-61,0 0 0,1 0 0,0 0 0,-1 0 1,1-1-1,0 1 0,0 0 0,0 0 0,0 0 0,0-1 0,0 1 0,0-1 0,1 1 0,-1-1 0,1 1 0,-1-1 0,1 0 0,-1 0 0,1 1 0,0-1 0,-1 0 0,1-1 0,0 1 0,0 0 0,0 0 1,0-1-1,0 1 0,0-1 0,2 1 0,9 1-45,-1-1 0,1 0 0,18 0 0,-22-1-35,-4-1-5,0 1-1,0-1 1,1 1 0,-1-1 0,0-1 0,0 1-1,0-1 1,-1 0 0,1 0 0,0 0-1,-1-1 1,1 1 0,-1-1 0,0 0-1,0-1 1,0 1 0,0-1 0,6-6-1,-6 4-38,0 0 0,0 0-1,-1 0 1,1-1-1,-2 1 1,1-1 0,0 1-1,-1-1 1,-1 0-1,1 0 1,-1 0 0,0 0-1,0-10 1,-1 13 74,0-3 4,0 1 0,0-1 0,0 1-1,-1 0 1,0-1 0,-3-9-1,3 14 60,-1 0 0,1 0 0,0 0 0,0 0-1,-1 0 1,1 0 0,-1 0 0,0 1-1,0-1 1,1 1 0,-1-1 0,0 1-1,0 0 1,0 0 0,0 0 0,-1 0 0,1 0-1,0 0 1,0 1 0,0-1 0,-1 1-1,-1-1 1,-6-1 71,1 1-1,0 0 0,0 0 1,-13 1-1,20 0-143,1 0-1,-1 0 1,1 0-1,-1 0 1,0 0-1,1 1 1,-1-1-1,1 1 1,-1-1-1,1 1 1,0-1-1,-1 1 1,1 0-1,-1 0 1,1-1-1,0 1 1,0 0-1,-1 0 1,1 0-1,0 1 1,0-1-1,0 0 1,0 0-1,0 1 1,1-1-1,-1 0 1,0 1-1,1-1 1,-1 1-1,0-1 1,1 1-1,-1 2 1,1 12-3810,0-4-2481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1.4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16 179 10986,'-7'-179'4401,"-1"179"-392,23 8-5073,6 2-1881,1 0-2992</inkml:trace>
  <inkml:trace contextRef="#ctx0" brushRef="#br0" timeOffset="1">294 67 11290,'0'0'8633,"-16"9"-7986,-50 33-171,64-39-450,-1 0 1,1 0-1,0 0 1,0 0-1,0 0 1,0 0-1,0 1 1,1-1 0,0 0-1,-1 1 1,1-1-1,1 1 1,-1 0-1,0-1 1,1 1-1,0 0 1,0-1-1,0 1 1,0 0-1,0-1 1,1 1-1,1 4 1,-1 8 70,0-12-83,-1 1 0,1-1 0,0 0 0,0 0 0,0 0 0,1 0 1,-1 1-1,1-2 0,0 1 0,0 0 0,1 0 0,-1-1 0,1 1 0,0-1 1,0 0-1,0 0 0,0 0 0,0 0 0,1 0 0,-1-1 0,1 1 0,0-1 1,-1 0-1,8 2 0,0 1-98,1-1 1,0-1-1,0 0 1,0 0-1,1-1 1,-1-1-1,18 0 1,-28-1-22,1 0 0,-1 0-1,0-1 1,1 1 0,-1-1 0,1 1 0,-1-1 0,0 0-1,0 0 1,0 0 0,1 0 0,-1-1 0,0 1-1,0 0 1,-1-1 0,1 0 0,0 1 0,0-1 0,1-2-1,3-4-1658,-1 0 0,0 0 0,6-15-1,-11 23 1697,14-38-10437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1.9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10322,'0'0'8163,"0"11"-7400,3 42 332,14 74 0,29 96-807,-47-237-636,0 1 0,1-1-1,1 1 1,0 0 0,0-1 0,2 1 0,0 0-1,0 0 1,1 0 0,0 0 0,11-19 0,-15 31 370,0 1 0,0 0 0,1 0 0,-1-1 0,0 1 0,0 0 0,0 0 0,0-1 0,0 1 0,0 0 0,1 0 0,-1 0 0,0-1 0,0 1 0,0 0 0,1 0 0,-1 0 0,0 0 0,0 0 0,0-1 0,1 1 0,-1 0 0,0 0 0,0 0 0,1 0 0,-1 0 0,0 0 0,0 0 0,1 0 0,-1 0 1,0 0-1,0 0 0,1 0 0,-1 0 0,0 0 0,0 0 0,1 0 0,5 10 519,2 24 92,-6-26-404,21 97 1325,-23-104-1549,0 0 1,0-1-1,0 1 1,0 0 0,1-1-1,-1 1 1,0 0-1,0-1 1,0 1-1,1-1 1,-1 1-1,0 0 1,1-1-1,-1 1 1,1-1-1,-1 1 1,1-1-1,-1 1 1,1-1 0,-1 1-1,1-1 1,-1 0-1,1 1 1,-1-1-1,1 0 1,0 1-1,-1-1 1,1 0-1,0 0 1,-1 0-1,1 0 1,0 1-1,-1-1 1,1 0 0,0 0-1,-1 0 1,1 0-1,0 0 1,-1-1-1,1 1 1,0 0-1,-1 0 1,1 0-1,0-1 1,0 1-1,1-1-137,0-1-1,-1 1 0,1 0 0,0-1 0,-1 0 0,1 1 0,-1-1 0,0 0 0,1 1 0,-1-1 1,2-4-1,6-19-4878,-3 2-5419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2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10386,'0'0'8679,"5"19"-8313,40 152 198,-40-150-516,-3-7-36,1-1 0,0 0 0,10 23 0,-11-67-1256,-1-145-202,-1 173 1480,0 1-1,0-1 1,1 1-1,-1 0 1,1 0-1,0-1 1,-1 1-1,1 0 1,0 0-1,0 0 1,1 0-1,-1 0 1,0 0-1,1 0 1,-1 0-1,1 0 1,-1 1-1,1-1 1,0 0-1,0 1 1,0 0-1,0-1 1,0 1-1,4-2 1,0 1-314,1 0 1,-1 0-1,1 1 0,0 0 1,0 0-1,-1 0 1,10 1-1,-1 2-3207,-4 9-2387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3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1 167 10322,'0'0'7655,"14"-18"-7568,42-57-160,-32 36-302,-21 15-12,-3 18 323,-4 5 124,1 0 0,-1 0 0,0 1 0,1-1-1,-1 1 1,0 0 0,0 0 0,1 0 0,-1 1 0,-4 0 0,4 0 42,1 1 1,0 0-1,1-1 1,-1 1 0,0 0-1,0 0 1,1 1-1,-1-1 1,1 0-1,0 1 1,0 0-1,0-1 1,0 1 0,0 0-1,1 0 1,-1 0-1,1 0 1,0 0-1,-1 1 1,2-1 0,-1 0-1,0 5 1,-1 2 113,0 1 0,1 0 0,0 0 0,1 0 0,2 17 0,-2-26-206,1 0 0,-1-1 1,0 1-1,1 0 0,0-1 0,-1 1 0,1 0 0,0-1 0,0 1 0,0-1 0,0 1 0,0-1 1,0 0-1,0 1 0,0-1 0,1 0 0,-1 0 0,0 0 0,1 0 0,-1 0 0,1 0 1,-1 0-1,1-1 0,0 1 0,-1 0 0,1-1 0,2 1 0,4 1-42,0-1 0,1 0 0,-1-1 0,12 0 0,-10 0-64,-7 0-42,0 0 0,0 0 0,0-1-1,-1 1 1,1-1 0,0 0 0,0 0 0,0 0 0,-1 0 0,1-1-1,0 1 1,-1-1 0,0 1 0,1-1 0,-1 0 0,3-3 0,19-22-4847,-18 19 2796,13-17-8227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3.5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7762,'0'0'12893,"-3"23"-12335,3-21-551,-12 203 1106,14-167-1196,3 0 0,0 0 1,3 0-1,19 58 0,-26-95-545,-1-4-256,-1-49-6863,-11-93 0,4 100 2842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3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12 488,'1'32'1319,"1"17"2250,-1-47-2171,-1-6 216,1-31 2291,-1 32-3709,0 1 0,1-1 0,-1 1 0,1 0 0,0-1 0,0 1 0,0 0 0,0-1 0,0 1 0,0 0-1,1 0 1,-1 0 0,1 0 0,-1 0 0,1 0 0,0 1 0,0-1 0,0 0 0,0 1 0,0-1 0,0 1 0,0 0 0,0 0-1,1 0 1,-1 0 0,0 0 0,3 0 0,-2 0-119,0 0-1,0 0 0,-1 1 1,1-1-1,0 1 0,0-1 1,0 1-1,0 0 0,-1 1 1,1-1-1,0 0 1,0 1-1,0-1 0,-1 1 1,1 0-1,0 0 0,-1 0 1,1 0-1,-1 1 0,1-1 1,-1 1-1,1-1 0,-1 1 1,2 2-1,0 1-42,-1 1 0,1-1 0,-1 1-1,-1 0 1,1 0 0,-1 0 0,0 0 0,0 0-1,-1 1 1,0-1 0,0 0 0,-1 1 0,1-1-1,-1 1 1,-1-1 0,-1 10 0,2-9-35,-1-1-1,-1 1 1,1 0 0,-1-1-1,0 1 1,-1-1 0,1 0-1,-1 0 1,-1 0 0,1 0-1,-1 0 1,0-1 0,0 1-1,-1-1 1,-6 6 0,8-9-216,-1 0 0,1 0 0,-1-1 0,1 1 0,-1-1 0,0 0 0,0 0 0,0 0 0,0 0 0,0-1 0,0 1 0,0-1 0,0 0 0,-4-1 0,0 1-1241,-9 0-3829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4.2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0 136 9298,'0'0'8500,"8"-11"-8612,22-35-626,-28 42 521,0 0 1,-1 1 0,0-1 0,1 0 0,-1 0 0,-1 0-1,1 0 1,-1 0 0,1 0 0,-1 0 0,-1 0 0,0-8-1,0-4-509,1 16 727,0 0-1,0 0 1,0 0 0,-1 0 0,1 0 0,0 0 0,0 0-1,0 0 1,0 0 0,0 0 0,-1 0 0,1 0-1,0 0 1,0 0 0,0 0 0,0 0 0,0 0 0,-1 0-1,1 0 1,0 0 0,0 0 0,0 0 0,0 0-1,0 0 1,0 0 0,-1 0 0,1 0 0,0 0 0,0-1-1,0 1 1,0 0 0,0 0 0,0 0 0,0 0-1,0 0 1,0 0 0,0 0 0,-1-1 0,1 1 0,0 0-1,0 0 1,0 0 0,0 0 0,0 0 0,0-1-1,0 1 1,0 0 0,0 0 0,0 0 0,-5 10 123,5-4-1209,0 6 3803,0-6 362,0-14-2328,0 7-812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5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8834,'0'0'10122,"0"8"-9280,-1 24-557,2 1 0,2-1 0,1 0 0,1-1 0,13 45 1,-16-69-313,-1-4 1,-1 1-1,1-1 0,0 0 1,0 0-1,0 0 1,1 0-1,-1 0 1,1 0-1,-1-1 0,1 1 1,3 4-1,-4-22-594,-1-90-2810,-1 68 2098,5-58 1,-3 93 1443,-1 0 1,1 0 0,-1 0 0,1 0-1,0 0 1,0 0 0,0 0 0,0 0-1,1 0 1,-1 1 0,0-1 0,1 0-1,-1 1 1,1-1 0,0 1-1,-1 0 1,1-1 0,0 1 0,0 0-1,0 0 1,0 0 0,0 0 0,0 1-1,0-1 1,0 0 0,0 1 0,0-1-1,3 1 1,-3-1-109,0 1 1,1 0-1,-1 0 0,1 0 1,-1 0-1,1 0 1,-1 0-1,0 1 0,1-1 1,-1 1-1,1-1 1,-1 1-1,0 0 0,0 0 1,1 0-1,-1 0 0,0 1 1,0-1-1,0 0 1,0 1-1,-1 0 0,1-1 1,0 1-1,2 3 0,6 25-6061,-9-20-1037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5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 11586,'142'96'2232,"-112"-77"-627,-26-21-1374,0-1 0,0 1 0,0-1 0,0 0-1,0 0 1,0 0 0,-1 0 0,1-1 0,-1 1 0,4-7-1,4-3-139,21-25-36,-30 36-106,0-1-1,-1 1 1,0-1-1,0 0 1,0 1-1,0-1 1,0 0-1,0 0 0,-1 1 1,1-1-1,-1 0 1,0 0-1,0 0 1,0 0-1,0-3 1,-1 5 46,0 0 0,0 0 1,1 0-1,-1 1 0,0-1 1,0 0-1,0 1 0,0-1 1,0 1-1,0-1 0,0 1 1,0-1-1,-1 1 0,1 0 1,0 0-1,0-1 0,0 1 1,0 0-1,0 0 0,-1 0 1,1 0-1,-1 1 0,-29 1 470,29-1-373,0 0 1,0 0-1,0 1 0,0-1 0,0 1 1,0-1-1,1 1 0,-1 0 0,0 0 0,1 0 1,0-1-1,-1 1 0,1 1 0,0-1 1,0 0-1,0 0 0,0 0 0,0 1 1,1-1-1,-1 0 0,1 1 0,-1 3 1,-3 57 1379,4-60-1414,-1 1-25,1-1 0,1 0 1,-1 0-1,0 1 0,1-1 1,-1 0-1,1 0 0,0 0 1,0 0-1,1 0 0,-1 0 1,1 0-1,-1 0 0,1 0 1,0-1-1,0 1 0,0 0 1,3 2-1,-2-3-51,1 1 1,-1-1-1,1 0 0,0 0 1,-1-1-1,1 1 0,0-1 0,0 0 1,0 0-1,0 0 0,0 0 1,0-1-1,0 0 0,6 0 1,-7 0-180,1 0 0,-1 0 0,0-1 0,0 1 0,0-1 0,0 0 0,0 1 1,0-2-1,0 1 0,0 0 0,0 0 0,0-1 0,5-3 0,15-21-4803,-7 1-2055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6.4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66 9010,'0'0'11557,"-9"4"-11197,-30 12-66,38-15-284,0 0 1,0 0 0,0 0-1,0 0 1,0 0 0,0 0-1,0 0 1,1 0 0,-1 0-1,0 0 1,1 0 0,-1 0-1,1 1 1,-1-1 0,1 0-1,0 1 1,0-1 0,-1 0 0,1 0-1,0 1 1,0-1 0,0 0-1,0 1 1,0-1 0,1 0-1,-1 1 1,0-1 0,1 0-1,0 2 1,0 1 4,0-1 1,1 1-1,0-1 1,-1 0-1,1 0 1,0 0-1,5 6 1,9 6-28,-7-6 39,1 1 0,-1-1-1,7 12 1,-14-17-81,1 0 1,-1 0-1,0 1 1,0-1-1,0 1 1,-1-1-1,0 1 1,0-1-1,0 1 1,0 0-1,0 9 1,-2-14 9,1 1 0,0-1 0,0 0 1,-1 1-1,1-1 0,0 0 0,-1 0 0,1 1 0,0-1 1,-1 0-1,1 0 0,-1 1 0,1-1 0,0 0 0,-1 0 1,1 0-1,-1 0 0,1 1 0,0-1 0,-1 0 1,1 0-1,-1 0 0,1 0 0,-1 0 0,1 0 0,-1 0 1,1 0-1,0-1 0,-1 1 0,1 0 0,-1 0 0,1 0 1,-1 0-1,1 0 0,-1-1 0,-17-9-3039,16 6 2193,0 0-1,0 0 1,1 0 0,-1-1-1,1 1 1,0-1 0,0 1 0,1-1-1,-1 1 1,1-6 0,0 7 340,1-1 0,-1 1 1,0-1-1,1 1 0,0-1 0,0 1 1,2-6-1,10-7 1119,48-15 8435,-47 26-7949,-1-2 0,1 1-1,14-11 1,-22 12-966,0 0 1,0 0-1,0 0 0,-1 0 1,9-11-1,-12 12-65,0 1 0,0-1-1,0 1 1,-1-1 0,1 0 0,-1 0 0,0 0 0,0 0-1,0 0 1,-1 0 0,0 0 0,1-6 0,-2 9 35,0 1 0,0-1 0,0 0 0,0 0 0,0 1 0,0-1 0,0 0 0,0 1 0,0-1 0,-1 1 0,1 0 0,0-1 0,0 1 0,0 0 0,0 0 0,-1-1 0,1 1 0,0 0 0,0 0 0,-2 1 0,0-2 71,0 1 1,0 0 0,1 0-1,-1 0 1,0 0 0,0 1-1,0-1 1,1 1 0,-4 1-1,4-1-48,1 1-1,-1 0 0,1 0 0,-1 0 0,1 0 0,0 0 1,0 1-1,0-1 0,0 0 0,0 0 0,0 1 0,1-1 1,-1 1-1,1-1 0,0 0 0,-1 4 0,2 49 585,-1-35-512,1-17-142,-1-1-1,1 1 1,0 0 0,-1 0 0,1-1 0,0 1 0,1-1 0,-1 1 0,0-1-1,1 1 1,0-1 0,-1 0 0,1 1 0,0-1 0,0 0 0,0 0 0,0-1 0,1 1-1,-1 0 1,0-1 0,1 1 0,-1-1 0,1 0 0,0 0 0,-1 0 0,6 1 0,-5-1-167,0 0 0,0 0 0,0 0 0,0-1 0,0 1 0,0-1 0,0 0 0,0 0 0,0 0 0,0 0 0,0-1 0,0 1 0,0-1 0,0 0 0,0 0 1,0 0-1,0 0 0,0 0 0,0-1 0,-1 1 0,1-1 0,-1 0 0,1 1 0,-1-1 0,4-5 0,0-2-2341,0 0-1,-1-1 1,8-20-1,-5 2-5450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0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32 432,'0'0'12228,"-1"-6"-11045,0-13 920,0 12 796,1 19-1929,-1 88 158,-1-6-759,4-1 0,24 161 0,-24-244-952,-1-12-483,-1-17-1563,0 12 1534,0-25-6196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7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 11498,'0'0'9425,"-15"19"-9162,-46 65-40,59-81-207,0 0 0,0 1 0,0-1 0,0 0 0,1 1 1,-1 0-1,1-1 0,0 1 0,0 0 0,0 0 0,1-1 0,0 1 1,-1 0-1,1 0 0,1 7 0,0-9-8,-1 0 0,1 0 0,0 0-1,0 0 1,0 1 0,1-1 0,-1-1 0,0 1 0,1 0 0,-1 0-1,1 0 1,0-1 0,0 1 0,-1-1 0,1 0 0,0 1-1,0-1 1,4 2 0,3 0-16,1 0 0,-1 0-1,1-1 1,-1 0 0,1-1 0,0 0-1,0 0 1,13-2 0,-19 1-43,0 0-1,0-1 1,0 1 0,0-1-1,1 0 1,-1-1-1,0 1 1,-1-1 0,1 0-1,0 1 1,0-2 0,-1 1-1,1 0 1,-1-1 0,0 0-1,0 1 1,0-1 0,0-1-1,0 1 1,0 0 0,-1-1-1,0 1 1,3-6-1,-1 0-22,0-1-1,-1 0 0,0 1 1,-1-1-1,0 0 1,0 0-1,-1 0 0,0-17 1,-1 25 80,-1 0 1,1 0-1,0 1 1,-1-1-1,0 0 1,1 0-1,-1 1 1,0-1-1,0 0 1,0 1-1,0-1 1,0 1-1,0-1 1,0 1-1,-1-1 1,1 1-1,-1 0 1,1 0-1,-1 0 1,1 0-1,-1 0 1,1 0-1,-1 0 1,0 0-1,0 1 1,1-1-1,-1 0 1,-2 1-1,0-2-43,0 1-1,0 1 1,0-1-1,0 1 1,0-1-1,0 1 1,-1 0-1,1 0 1,0 1-1,0 0 1,0-1-1,-5 3 1,9-3-183,0 1-1,-1-1 1,1 1 0,0-1 0,-1 1 0,1 0 0,0-1-1,0 1 1,0-1 0,0 1 0,-1 0 0,1-1-1,0 1 1,0 0 0,0-1 0,0 1 0,0-1-1,1 1 1,-1 1 0,0-1-967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6.7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9842,'0'0'10322,"2"14"-9868,0-2-388,0 11 64,2 1-1,1-1 0,12 35 1,-17-57-156,0-1 0,1 0 0,-1 1 0,0-1 1,0 0-1,0 1 0,0-1 0,0 1 0,0-1 0,0 0 0,1 1 1,-1-1-1,0 0 0,0 0 0,0 1 0,1-1 0,-1 0 0,0 1 0,1-1 1,-1 0-1,0 0 0,0 0 0,1 1 0,-1-1 0,0 0 0,1 0 1,-1 0-1,0 0 0,1 1 0,-1-1 0,1 0 0,-1 0 0,0 0 1,1 0-1,-1 0 0,0 0 0,1 0 0,-1 0 0,1 0 0,-1 0 1,0-1-1,1 1 0,-1 0 0,0 0 0,1 0 0,-1 0 0,0 0 0,1-1 1,-1 1-1,0 0 0,1 0 0,-1 0 0,0-1 0,0 1 0,1 0 1,-1-1-1,0 1 0,11-19-1680,-3-13-138,-6 21 1613,1 0-1,0 0 1,1 0 0,6-13-1,-10 23 320,0 1 0,0 0-1,0-1 1,0 1 0,1 0 0,-1-1 0,0 1-1,0 0 1,0-1 0,1 1 0,-1 0-1,0 0 1,0-1 0,1 1 0,-1 0-1,0 0 1,1 0 0,-1-1 0,0 1-1,0 0 1,1 0 0,-1 0 0,1 0-1,-1 0 1,0-1 0,1 1 0,-1 0-1,0 0 1,1 0 0,-1 0 0,0 0 0,1 0-1,7 11 1287,2 22-691,-9-29-456,0 0-186,0-1-1,0 0 1,1 1 0,-1-1 0,0 0-1,1 0 1,0 0 0,0 0 0,0 0-1,0 0 1,0-1 0,1 1 0,-1-1-1,1 1 1,0-1 0,4 3 0,-4-4-57,0 0 1,0 0 0,0 0-1,0 0 1,1-1-1,-1 1 1,0-1 0,0 0-1,0 0 1,0 0 0,1 0-1,-1-1 1,0 1 0,0-1-1,0 0 1,0 0-1,0 0 1,0 0 0,4-2-1,6-5-419,-1 0 0,1 0 0,-1-1 0,-1 0 0,12-12 0,5-4-3267,1-2-2328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7.1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1 8546,'0'0'11014,"-7"5"-10102,5-3-849,-1 1-1,0-1 0,0 1 1,1 0-1,0-1 0,-1 1 0,1 0 1,0 1-1,0-1 0,1 0 1,-1 1-1,1-1 0,0 0 0,-1 1 1,2 0-1,-1-1 0,0 1 1,1 0-1,-1-1 0,1 1 0,0 0 1,0-1-1,1 1 0,-1 0 1,1-1-1,1 6 0,40 170 627,-22-104-882,-19-70-585,-1-13-4313,0-9-712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7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 10306,'0'0'10481,"17"0"-10398,138 0-2630,-108 1-2488,14 0-2191,-21-3 5678,-39 1 1512,1 1-1,0 0 1,0 0-1,-1-1 1,1 1-1,0-1 1,-1 1-1,1-1 1,-1 0 0,1 1-1,2-3 1,0-6 5026,-14 6 2869,-19 3-5663,25 0-1344,2 0-724,-1 0 0,0 0 0,1 0 0,-1 0 1,1 1-1,-1-1 0,0 1 0,1 0 0,-1 0 0,1-1 1,0 2-1,-1-1 0,1 0 0,0 0 0,0 1 1,-3 1-1,3 0-59,-1 0 0,1 1 0,0-1 0,0 1 0,0-1 0,0 1 0,0-1 0,1 1 0,0 0 0,-2 4 0,0 5 2,0-1-1,0 1 1,1 0 0,1-1 0,0 1 0,1 0 0,0 0 0,1 0 0,2 13 0,-2-24-79,1 0-1,-1 0 1,0 0 0,0-1-1,1 1 1,-1 0 0,1 0-1,-1-1 1,1 1-1,0-1 1,0 0 0,-1 1-1,1-1 1,0 0 0,0 0-1,0 0 1,0 0 0,1 0-1,-1-1 1,0 1 0,0-1-1,0 1 1,4-1-1,-4 1-47,1-1 1,-1 0-1,1 0 0,0 0 0,-1 0 0,1 0 0,-1 0 0,1-1 0,-1 1 0,1-1 0,-1 0 0,1 0 0,-1 0 0,0 0 0,1 0 0,-1 0 0,0-1 0,0 1 0,0-1 0,3-2 0,-2-1-57,0 1-1,0-1 1,0 0 0,-1 0 0,0-1 0,0 1 0,0-1-1,-1 1 1,0-1 0,1-5 0,1-60-232,-3 53 462,0 17 126,0 31 588,0 35-290,1-64-548,-1 0-1,1-1 0,-1 1 0,1-1 0,-1 1 1,1-1-1,0 1 0,-1-1 0,1 1 0,0-1 0,-1 0 1,1 1-1,0-1 0,-1 0 0,1 1 0,0-1 0,0 0 1,0 0-1,-1 0 0,1 0 0,0 0 0,0 0 1,-1 0-1,1 0 0,0 0 0,1-1 0,0 1-75,0 0 0,0 0 0,1 0 0,-1-1 0,0 1 0,0-1 0,0 0 0,0 0 0,0 1 0,0-1 1,2-2-1,5-7-1466,0-1 0,-1 0 0,10-16 0,0-3-4514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7.8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0 3289,'0'0'18361,"-5"22"-17849,-16 76-136,19-87-358,0 1-1,1-1 1,0 1-1,0 0 0,2-1 1,-1 1-1,1 0 1,1-1-1,0 1 1,1-1-1,0 1 1,1-1-1,0 0 1,1-1-1,0 1 1,0-1-1,1 0 1,1 0-1,8 11 1,-3-12-1502,-11-9 1325,-1 0 0,0 0 0,1 0-1,-1 0 1,0 0 0,0 0 0,1 0 0,-1 0-1,0 0 1,1 0 0,-1-1 0,0 1-1,0 0 1,0 0 0,1 0 0,-1-1-1,0 1 1,0 0 0,1 0 0,-1 0 0,0-1-1,0 1 1,0 0 0,0 0 0,0-1-1,1 1 1,-1 0 0,0-1 0,0 1-1,0 0 1,0 0 0,0-1 0,0 1 0,0 0-1,0-1 1,0 1 0,0 0 0,0-1-1,0 1 1,0 0 0,0 0 0,0-1 0,-1 1-1,1-1 1,0-17-7167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8.2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0 159 8858,'0'0'11368,"16"0"-11252,0-1-110,-4 0 1,1 0 1,0 1 0,-1 0 0,1 1-1,0 0 1,-1 2 0,16 3 0,-23-3-9,1-1 0,0 1 1,-1 1-1,0-1 0,0 1 1,0 0-1,0 0 1,-1 0-1,1 1 0,-1-1 1,0 1-1,4 7 0,2 5 89,-1 1 1,11 28-1,-5-10 108,-15-35-210,0-1-1,0 0 1,0 1 0,0-1-1,0 0 1,0 0 0,0 1 0,0-1-1,0 0 1,0 0 0,0 1-1,1-1 1,-1 0 0,0 0 0,0 1-1,0-1 1,0 0 0,0 0-1,0 0 1,1 1 0,-1-1 0,0 0-1,0 0 1,0 0 0,1 0-1,-1 1 1,0-1 0,0 0 0,1 0-1,-1 0 1,0 0 0,0 0-1,1 0 1,-1 0 0,0 0 0,0 0-1,1 0 1,-1 1 0,0-1-1,0-1 1,1 1 0,2-13-848,-2-26-1303,-1 35 1695,0-38-4895,0-1-3426</inkml:trace>
  <inkml:trace contextRef="#ctx0" brushRef="#br0" timeOffset="1">250 1 11747,'0'0'9033,"-8"15"-11793,18-12-3778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38.8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9 11506,'0'0'8854,"-7"24"-8194,-20 77-167,25-93-427,0 0 0,1 0 0,0 0 0,0 13 0,1-19-52,0 0 1,1 1 0,-1-1-1,1 0 1,-1 0-1,1 1 1,0-1 0,-1 0-1,1 0 1,0 0-1,0 0 1,2 3 0,0-3-28,-1 0 1,1-1 0,-1 1 0,1 0-1,0-1 1,-1 1 0,1-1-1,0 0 1,0 0 0,0 0 0,0-1-1,0 1 1,0 0 0,0-1-1,0 0 1,0 0 0,0 0 0,4-1-1,-5 1-66,0 0-1,0 0 1,0-1 0,0 0-1,0 1 1,0-1-1,0 0 1,0 0 0,-1 0-1,1 0 1,0 0-1,-1 0 1,1 0-1,-1-1 1,1 1 0,-1 0-1,1-1 1,-1 0-1,0 1 1,0-1 0,0 0-1,0 1 1,0-1-1,0 0 1,0 0-1,-1 0 1,1 0 0,-1 0-1,1 0 1,-1 0-1,1-3 1,1-10-735,-1 0 0,0 0 0,-1-18 0,-1 17-106,1 10 861,0 0 1,-1-1-1,0 1 0,-1 0 0,1 0 1,-1 1-1,0-1 0,-1 0 1,1 0-1,-1 1 0,0 0 1,-6-9-1,9 14 152,-1 0 0,1 0 0,0 0 1,0-1-1,0 1 0,0 0 0,0 0 0,0 0 0,-1-1 0,1 1 1,0 0-1,0 0 0,0-1 0,0 1 0,0 0 0,0 0 0,0 0 0,0-1 1,0 1-1,0 0 0,0 0 0,0-1 0,0 1 0,0 0 0,0 0 0,0 0 1,1-1-1,-1 1 0,0 0 0,0 0 0,0 0 0,0-1 0,0 1 1,0 0-1,1 0 0,-1 0 0,0 0 0,0-1 0,0 1 0,0 0 0,1 0 1,-1 0-1,0 0 0,0 0 0,0 0 0,1-1 0,16-1 952,19 6-871,-32-3-150,0 1 0,0 0 0,1 0 0,-2 0-1,1 0 1,0 1 0,0-1 0,-1 1 0,1 0 0,-1 0 0,0 0 0,0 1 0,0-1-1,0 1 1,-1 0 0,1-1 0,-1 1 0,0 0 0,0 0 0,1 5 0,1 4-16,-1-1 0,-1 1 0,0-1 0,-1 1 1,0 23-1,-1-35-86,0-4 43,0 0 0,0 1-1,0-1 1,0 0 0,0 0 0,1 1-1,-1-1 1,1 0 0,0 1-1,0-1 1,0 0 0,2-3 0,-2 3 11,3-9-28,0 0 0,2 1 0,-1-1 0,1 1 0,12-16 0,-16 24 94,0 1 1,1-1 0,-1 1-1,1-1 1,-1 1 0,1 0-1,0 0 1,0 0 0,0 0-1,0 1 1,0-1 0,0 1-1,0 0 1,0 0 0,1 0-1,-1 0 1,0 1 0,1-1-1,-1 1 1,1 0 0,-1 0-1,1 0 1,-1 0 0,0 1-1,7 1 1,-8-1 16,1-1-1,-1 2 1,0-1-1,1 0 1,-1 0-1,0 1 1,0-1 0,0 1-1,0 0 1,0 0-1,0 0 1,-1 0-1,3 2 1,20 36 350,1-2-243,-1-19-24,-10-15-1425,-13-4 1061,-1 0 1,1 0-1,-1 0 1,1 0-1,-1 0 1,1-1-1,-1 1 1,1 0-1,0 0 1,-1 0-1,1-1 1,-1 1-1,0 0 1,1 0-1,-1-1 1,1 1-1,-1-1 1,1 1-1,-1 0 1,0-1-1,1 1 1,-1-1-1,4-15-9423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40.3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36 7634,'0'0'12104,"-4"6"-11500,-7 12-396,1 0 1,1 1 0,-11 28 0,17-38-165,1 0 0,0 0 1,0 0-1,0 0 0,2 0 0,-1 0 0,1 0 1,0 0-1,1 0 0,2 15 0,-2-22-43,0 0-1,0 0 1,-1 0 0,1 0-1,1-1 1,-1 1-1,0 0 1,0-1-1,1 1 1,-1-1 0,1 1-1,-1-1 1,1 0-1,0 0 1,-1 0-1,1 0 1,0 0-1,0 0 1,0 0 0,0 0-1,-1-1 1,1 1-1,0-1 1,0 1-1,1-1 1,-1 0 0,0 0-1,0 0 1,2 0-1,0 0-45,-1 0-1,0 0 0,0 0 1,0-1-1,-1 1 1,1-1-1,0 0 1,0 0-1,0 0 0,0 0 1,-1 0-1,1-1 1,0 1-1,-1-1 0,1 1 1,-1-1-1,0 0 1,1 0-1,1-3 0,1-5-601,-1 0-1,-1 0 1,1 0-1,-2-1 1,1 1-1,-1-1 1,-1 0-1,0 1 0,-1-1 1,-1-21-1,1 15-202,0 14 836,0 1 0,0 0 0,0-1 0,0 1 0,0-1 0,-1 1 0,1 0 0,-1-1 0,0 1 0,0 0 0,0 0 0,0-1 1,0 1-1,0 0 0,0 0 0,-1 0 0,1 0 0,-3-2 0,2 3 232,0-1 0,0 1 0,1 0 0,-1 1-1,0-1 1,0 0 0,0 0 0,0 1 0,0-1 0,0 1 0,0 0 0,-1-1 0,-3 1 0,6 1-116,-1-1 1,0 1-1,0-1 1,1 1-1,-1 0 1,0-1-1,1 1 1,-1 0 0,1-1-1,-1 1 1,1 0-1,-1 0 1,1 0-1,-1-1 1,1 1-1,0 0 1,-1 0 0,1 0-1,0 0 1,0 0-1,0-1 1,0 1-1,0 0 1,0 0-1,0 0 1,0 0-1,0 0 1,0 0 0,1 1-1,-1 0-79,0-1 0,0 0 0,0 1 0,0-1 0,0 0 0,0 0 1,1 1-1,-1-1 0,1 0 0,-1 0 0,1 1 0,-1-1 0,1 0 0,0 0 0,-1 0 0,1 0 0,0 0 0,0 0 0,0 0 0,0 0 1,0 0-1,0 0 0,1 0 0,3 1-101,0-1 1,0 0 0,0 0-1,-1-1 1,1 1 0,0-1-1,0 0 1,0 0 0,0-1-1,0 0 1,-1 0 0,1 0-1,0 0 1,0-1 0,-1 1-1,1-1 1,-1 0-1,0-1 1,1 1 0,-1-1-1,0 0 1,0 0 0,-1 0-1,1 0 1,-1-1 0,0 0-1,1 1 1,-2-1 0,1 0-1,0 0 1,-1-1 0,0 1-1,0-1 1,0 1 0,0-1-1,-1 1 1,0-1 0,0 0-1,0 0 1,0-9-1,-1 13 140,0 1-1,0 0 0,-1-1 0,1 1 1,0 0-1,-1-1 0,1 1 0,0 0 1,-1 0-1,1-1 0,0 1 0,-1 0 0,1 0 1,0-1-1,-1 1 0,1 0 0,-1 0 1,1 0-1,0 0 0,-1 0 0,1 0 1,-1 0-1,1 0 0,-1 0 0,1 0 1,-1 0-1,1 0 0,0 0 0,-1 0 0,1 0 1,-1 0-1,1 0 0,0 0 0,-1 0 1,1 1-1,-1-1 0,1 0 0,0 0 1,-1 1-1,1-1 0,-20 12 876,17-5-770,0 1 0,0-1 1,0 1-1,1 0 1,0-1-1,1 1 0,0 0 1,0 0-1,1 11 0,0-4-48,0 1 1,1-1-1,1 1 0,4 15 1,0-13-76,2 1 0,0-2 1,1 1-1,1-1 0,17 24 1,-9-16-50,17 37 1,-31-54 1,0 1 1,-1 0-1,0 0 0,0 0 0,-1 1 0,0-1 0,-1 0 1,1 14-1,-2-19-38,0 1 0,0-1 0,0 0 0,-1 0 0,1 0 0,-1 0 0,0 0 0,-2 7 0,2-10 17,0 0-1,0 1 1,-1-1-1,1 0 1,0 0 0,0 0-1,-1 0 1,1 0-1,0 0 1,-1 0 0,1 0-1,-1-1 1,1 1-1,-1-1 1,1 1 0,-1-1-1,0 1 1,1-1-1,-1 0 1,0 0-1,1 0 1,-1 0 0,0 0-1,-1 0 1,-2 0-4,-1 0 0,1 0 0,0 0 0,-1-1 0,1 0 0,0 0 0,0 0 0,-1-1 0,-4-2 0,8 3 40,0 0 0,0-1 0,0 1-1,1-1 1,-1 0 0,1 0 0,-1 1 0,1-1 0,0 0 0,0 0 0,0 0 0,0 0-1,0-1 1,0 1 0,0 0 0,1 0 0,-1-1 0,1 1 0,0 0 0,-1 0 0,1-1-1,0 1 1,1-4 0,-1 0-5,1 1 0,0 0 0,0 0-1,0 0 1,1 0 0,0 0 0,0 0 0,0 0-1,1 0 1,-1 1 0,1-1 0,0 1-1,0 0 1,8-7 0,5-6-302,1 2 1,21-15-1,-18 14-486,16-13-2157,-4 3-2174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41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67 6329,'0'0'13279,"0"7"-12900,0 8-141,-1 8 114,2 1 0,4 29 0,-4-46-306,1 0-1,-1-1 1,1 1-1,1 0 1,-1-1-1,1 0 1,0 0-1,0 0 1,1 0-1,0 0 1,0 0-1,10 9 1,-13-13-76,0-1 0,0 0 1,1 1-1,-1-1 0,1 0 0,-1 0 1,1 0-1,0 0 0,0 0 1,-1 0-1,1 0 0,0 0 1,0-1-1,0 1 0,0-1 1,0 1-1,-1-1 0,1 0 0,0 0 1,0 0-1,0 0 0,0 0 1,0 0-1,0-1 0,0 1 1,0 0-1,0-1 0,0 0 0,-1 1 1,1-1-1,0 0 0,0 0 1,-1 0-1,1 0 0,0 0 1,-1-1-1,1 1 0,-1 0 0,2-2 1,0-2-232,1 1 0,-1-1 1,0 0-1,0 0 0,-1 0 1,1-1-1,-1 1 0,0 0 0,-1-1 1,1 1-1,-1-1 0,1-6 1,-2 4-157,2-7 153,0 1 1,-2-1-1,0 0 1,0 1-1,-2-1 0,-5-27 1,5 47 4255,-1 35-2932,4-30-934,-1-1 1,2 1 0,-1-1-1,1 1 1,1-1-1,0 0 1,0 1 0,1-2-1,7 15 1,-9-19-120,0 0 0,0-1 1,1 1-1,0 0 0,0-1 0,0 1 0,0-1 0,0 0 0,1 0 1,-1-1-1,1 1 0,0 0 0,0-1 0,0 0 0,0 0 1,0 0-1,0-1 0,1 1 0,-1-1 0,0 0 0,1 0 0,5 0 1,-8-2-31,0 1 0,-1 0 1,1-1-1,0 0 0,-1 1 0,1-1 1,0 0-1,-1 0 0,1 0 1,-1 0-1,0 0 0,1 0 1,-1 0-1,0-1 0,1 1 0,-1 0 1,0-1-1,0 1 0,0-1 1,-1 1-1,1-1 0,0 0 1,0 1-1,-1-1 0,1 0 0,0-2 1,10-49-667,-7 28 261,-1-45-1,-2 65 419,-1 0-1,-1 0 1,1 0-1,-1-1 1,0 1 0,0 0-1,0 0 1,-1 1-1,0-1 1,0 0-1,0 0 1,0 1-1,-1-1 1,0 1-1,-6-7 1,8 10 14,0 0 0,0-1 1,0 2-1,0-1 0,0 0 1,0 0-1,0 0 0,0 0 0,-1 1 1,1-1-1,0 0 0,-1 1 1,1-1-1,0 1 0,-1 0 0,1-1 1,0 1-1,-1 0 0,1 0 1,-1 0-1,1 0 0,0 0 0,-1 0 1,1 1-1,-1-1 0,1 0 1,0 1-1,-1-1 0,-1 1 0,2 0-141,0 0-1,0 0 0,0 1 0,0-1 0,0 0 1,1 0-1,-1 1 0,0-1 0,0 0 0,1 1 1,-1-1-1,1 1 0,-1-1 0,1 1 0,0-1 1,0 1-1,0-1 0,-1 1 0,1-1 1,1 1-1,-1-1 0,0 1 0,0 0 0,0-1 1,2 3-1,6 10-3260,8-3-2220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41.7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0 8786,'0'0'11889,"-15"23"-11385,-46 76-137,58-95-341,1-1 1,0 1-1,0 0 1,0 0-1,1 0 0,0 0 1,-1 0-1,1 0 1,1 0-1,-1 0 0,1 0 1,-1 1-1,1-1 1,0 0-1,1 0 0,-1 0 1,1 0-1,0 1 1,0-1-1,2 6 0,-1-7-22,-1-1 0,1 0 0,0 0-1,0 0 1,0 0 0,0 0-1,0 0 1,0 0 0,0-1 0,1 1-1,-1-1 1,1 1 0,-1-1 0,1 0-1,-1 0 1,1 0 0,0 0-1,0-1 1,-1 1 0,1-1 0,0 0-1,5 1 1,-5-1-81,0 0 0,0 0-1,0 0 1,0 0 0,0 0-1,0 0 1,0-1 0,0 0 0,0 1-1,0-1 1,0 0 0,0 0-1,-1-1 1,1 1 0,0-1 0,-1 1-1,1-1 1,-1 0 0,1 0 0,-1 0-1,0 0 1,0 0 0,0-1-1,0 1 1,-1 0 0,1-1 0,0 0-1,-1 1 1,0-1 0,0 0-1,0 0 1,0 1 0,0-1 0,0 0-1,-1 0 1,1-6 0,0 3-229,0 0 1,0-1 0,-1 1-1,0 0 1,0-1 0,0 1-1,-1 0 1,0-1 0,-3-8-1,3 12 234,0 1-1,0 0 1,-1 0 0,1-1-1,-1 1 1,1 0-1,-1 0 1,0 1 0,0-1-1,0 0 1,0 0 0,0 1-1,0-1 1,0 1-1,0 0 1,-1 0 0,1 0-1,0 0 1,-1 0-1,1 0 1,-1 1 0,1-1-1,-1 1 1,1-1-1,-5 1 1,-20 0-5320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42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9618,'109'11'2319,"-78"-5"703,-30-5-2958,-1-1 1,0 0-1,0 0 1,1 1-1,-1-1 1,0 0-1,1 1 1,-1-1-1,0 0 1,0 1-1,1-1 1,-1 0-1,0 1 1,0-1-1,0 0 1,0 1 0,0-1-1,1 1 1,-1-1-1,0 0 1,0 1-1,0-1 1,0 1-1,0-1 1,0 1-1,0 6 546,15 57 1283,-13-49-1857,0-1 1,10 26-1,-12-40-52,0 0 1,0 1-1,0-1 1,0 0-1,0 0 0,0 0 1,0 0-1,0 1 0,0-1 1,0 0-1,0 0 0,0 0 1,0 1-1,1-1 0,-1 0 1,0 0-1,0 0 0,0 0 1,0 0-1,0 1 0,1-1 1,-1 0-1,0 0 0,0 0 1,0 0-1,0 0 1,1 0-1,-1 0 0,0 0 1,0 1-1,0-1 0,1 0 1,-1 0-1,0 0 0,0 0 1,0 0-1,1 0 0,-1 0 1,0 0-1,0 0 0,0-1 1,1 1-1,-1 0 0,0 0 1,0 0-1,0 0 0,1 0 1,-1 0-1,0 0 1,0 0-1,0 0 0,0-1 1,1 1-1,-1 0 0,0 0 1,0 0-1,0 0 0,0-1 1,0 1-1,0 0 0,1 0 1,-1 0-1,6-13-396,-1-16-48,5-17 169,-10 43 356,1 1-1,0-1 0,0 1 0,0-1 0,0 1 1,1-1-1,-1 1 0,0 0 0,1 0 1,0 0-1,-1 0 0,1 0 0,3-2 1,-5 3-10,1 0 1,0 1 0,0-1 0,0 0-1,0 1 1,0-1 0,0 1 0,1 0 0,-1-1-1,0 1 1,0 0 0,0-1 0,0 1-1,0 0 1,1 0 0,-1 0 0,0 0 0,0 0-1,0 0 1,0 1 0,0-1 0,1 0-1,-1 0 1,0 1 0,0-1 0,0 1 0,0-1-1,0 1 1,0 0 0,2 1 0,0 1 22,1 2 0,-1-1 0,1 0 0,-1 1 1,4 8-1,-5-10-251,-1 0 0,1 1 1,0-1-1,0 0 0,0-1 0,0 1 1,0 0-1,1 0 0,-1-1 0,1 0 1,4 4-1,-4-5-522,-1-1-1,0 1 1,1-1-1,-1 0 1,0 0 0,1 0-1,-1 0 1,1 0 0,2-1-1,6-3-5953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8.0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31 11947,'0'0'8965,"-13"5"-8699,-41 20-65,51-23-179,1 0 0,-1 1 0,1-1 0,0 1 0,0-1 0,0 1 0,0 0 0,1 0 0,-1 0 0,1 0 0,-1 0 0,1 0 0,0 0 0,0 1 0,1-1 0,-1 0 0,1 0 0,-1 1 0,1-1 0,0 0 0,1 1 0,-1-1 0,2 6 0,-2 5 57,0-12-73,0 0 0,0 0-1,0 0 1,0 0 0,0 0 0,1-1-1,-1 1 1,1 0 0,-1 0 0,1 0-1,0 0 1,0-1 0,0 1 0,0 0-1,0-1 1,0 1 0,0-1 0,0 1-1,1-1 1,-1 1 0,0-1 0,1 0-1,-1 0 1,1 0 0,0 0 0,-1 0-1,1 0 1,0 0 0,2 0 0,5 1-42,-1 0 1,0-1-1,1 0 0,-1 0 1,13-2-1,-8 1-95,-9 0 46,0-1 1,0 1-1,0-1 0,0 0 0,0-1 1,0 1-1,-1-1 0,1 1 0,0-1 1,-1 0-1,0-1 0,1 1 1,-1 0-1,0-1 0,0 0 0,0 0 1,0 0-1,-1 0 0,1 0 1,-1 0-1,0-1 0,0 1 0,0-1 1,0 1-1,1-8 0,1 2 54,-1 0 0,0-1-1,-1 1 1,0-1 0,0 0 0,-1 1 0,-1-1-1,0 0 1,-1-17 0,0 25 62,1 1 0,0 0 0,-1 0-1,1-1 1,-1 1 0,0 0 0,1 0 0,-1 0 0,0 0 0,0 0 0,0 0 0,1 0 0,-1 0 0,0 0 0,0 0 0,0 1-1,-1-1 1,1 0 0,0 1 0,0-1 0,0 1 0,0-1 0,-1 1 0,1-1 0,0 1 0,-1 0 0,1 0 0,-2-1-1,-43 1 279,32 0-273,13 0-65,-1 0 0,1 0-1,0 1 1,-1-1 0,1 0-1,0 1 1,0-1 0,-1 0-1,1 1 1,0 0-1,0-1 1,-1 1 0,1 0-1,0-1 1,0 1 0,0 0-1,0 0 1,0 0 0,0 0-1,0 0 1,1 0 0,-1 0-1,0 0 1,0 1 0,0 0-1,1-1-305,0 0-1,-1 0 0,1 0 1,0 1-1,0-1 0,0 0 1,0 0-1,0 0 0,0 0 1,0 0-1,0 1 0,0-1 1,0 0-1,1 0 0,-1 0 1,0 0-1,1 0 0,-1 0 1,2 2-1,10 6-7255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42.6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91 379 7866,'0'0'13424,"-13"13"-12961,-41 43-143,51-53-299,0 1 1,1 0-1,0 0 1,-1 0-1,2 0 1,-1 1-1,0-1 1,1 0-1,0 1 1,0-1 0,0 1-1,0 0 1,1-1-1,0 1 1,0-1-1,0 1 1,0 0-1,1-1 1,0 1-1,2 7 1,-3-11-28,1 0 0,-1 0 0,1 0-1,0 0 1,-1-1 0,1 1 0,0 0 0,0 0 0,0 0 0,-1-1 0,1 1 0,0 0 0,0-1 0,0 1 0,0-1-1,0 1 1,0-1 0,1 1 0,-1-1 0,0 0 0,0 1 0,0-1 0,0 0 0,0 0 0,0 0 0,1 0-1,-1 0 1,0 0 0,0 0 0,0-1 0,0 1 0,0 0 0,1-1 0,-1 1 0,0 0 0,2-2 0,0 1-78,1 0 1,-1-1 0,0 1 0,1-1 0,-1 0 0,0 0-1,0 0 1,0 0 0,-1-1 0,5-4 0,-1-2-394,0-1 0,-1 0 1,-1 0-1,0-1 0,0 1 1,-1-1-1,0 0 1,2-15-1,-2-9-2412,-1-47 1,-2 61 2050,-1-1 332,-1 0 1,-1 0-1,-10-42 1,2 27 4304,-23-51 1,34 87-3596,0-1 1,-1 0-1,1 1 1,-1-1 0,0 1-1,1-1 1,-1 0-1,0 1 1,0 0-1,0-1 1,0 1 0,0 0-1,0-1 1,-1 1-1,1 0 1,0 0-1,0 0 1,-1 0 0,1 0-1,-1 0 1,1 0-1,-1 1 1,1-1-1,-1 1 1,0-1 0,1 1-1,-3-1 1,3 4-141,0-1 1,0 1 0,0 0 0,0 0-1,1-1 1,-1 1 0,1 0 0,0 0-1,0 0 1,0 0 0,0 0 0,1 4-1,-1-4 15,2 23 49,2 0 0,0 0-1,2-1 1,1 0 0,1 0 0,22 46 0,-3-2-26,-10-23-194,-7-15-253,2 0 0,0-1 0,2 0 1,33 51-1,-44-73-1835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11306,'0'0'8613,"5"-1"-8326,4-1-297,0-1 0,0 0 1,-1-1-1,1 1 1,-1-1-1,0-1 0,0 0 1,-1 0-1,1 0 0,-1-1 1,0 0-1,-1-1 1,0 1-1,9-12 0,-9 10-115,0-1-1,0 0 0,0 0 1,-1 0-1,-1-1 0,0 0 1,0 1-1,-1-1 1,0-1-1,0 1 0,-1 0 1,1-19-1,-2 6 107,-1 18 48,1-1 1,-1 0-1,0 1 0,-1-1 0,1 1 0,-3-8 0,3 12-6,-1-1 0,1 1 1,-1 0-1,0 0 0,1-1 0,-1 1 0,0 0 0,0 0 0,0 0 0,0 0 0,0 0 0,0 0 0,0 1 0,0-1 0,0 0 0,0 0 1,-1 1-1,1-1 0,0 1 0,0-1 0,-1 1 0,1-1 0,0 1 0,-1 0 0,1 0 0,-1 0 0,1 0 0,0 0 0,-3 0 0,0 0 35,0 0-1,0 1 0,0-1 0,0 1 0,0 0 0,0 0 0,0 0 0,0 0 0,1 1 0,-1 0 0,0 0 0,1 0 0,0 0 0,-6 5 0,4-3 21,0 1 0,0 1-1,1-1 1,0 0 0,0 1-1,1 0 1,-1 0 0,-1 7-1,-4 10 147,1 1-1,2 0 0,-6 43 0,11-66-215,-4 27 125,1 0 1,1 1-1,2-1 1,1 0 0,4 38-1,-3-63-130,-1 1-1,1 0 1,1-1 0,-1 1-1,0-1 1,1 1 0,0-1-1,0 0 1,0 0 0,0 0-1,0 0 1,1 0 0,-1 0-1,1 0 1,0-1 0,0 1-1,0-1 1,0 0 0,0 0-1,0 0 1,1 0 0,-1-1-1,0 0 1,5 2 0,-4-2-204,1 0 0,0 0 0,0 0 0,0-1 0,0 1 1,0-1-1,9-1 0,-9 0-361,-1 0 1,1 0 0,0-1-1,0 1 1,-1-1-1,1 0 1,-1 0-1,5-3 1,17-13-5094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7194,'0'0'10490,"-71"125"-10938,60-102-2121,6-5-5625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6705,'0'0'11834,"-13"20"-11092,2-2-579,-1-1-4,1 1 0,1 0 0,0 1 1,2 0-1,-10 28 0,-10 36 420,16-52-749,2 0 0,0 0 0,2 1 0,2 0-1,1 0 1,-1 34 0,17-78-5429,3-14-931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11546,'0'0'8490,"5"141"-8250,0-106-112,-5 1 0,0-6-104,5-2-24,-5-5-128,0-2-336,0-9-568,0-1-1272,0-4-1737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9818,'0'0'9090,"112"-28"-9090,-76 26-232,-11-1-1816,-5 1-3322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10746,'0'0'6740,"17"1"-6346,55 4-182,-65-5-265,-1 1 1,1-2-1,-1 1 0,1-1 1,0 0-1,-1 0 1,1-1-1,-1 0 0,0 0 1,0-1-1,0 0 0,0 0 1,0 0-1,0 0 1,-1-1-1,0 0 0,1 0 1,-1-1-1,-1 1 0,1-1 1,-1 0-1,0 0 1,6-11-1,-8 14 76,-1-1-1,0 1 1,-1 0 0,1-1 0,0 1 0,-1-1-1,1 1 1,-1-1 0,0 0 0,0 1 0,0-5-1,-2 7 96,0 0 0,-1 1 0,1-1 0,0 1 0,0-1-1,-1 1 1,1 0 0,0 0 0,0 0 0,-2 1 0,-1 2-9,0 0 0,0 1 1,0-1-1,1 1 1,0 0-1,0 0 1,0 0-1,1 0 0,-1 1 1,1-1-1,1 1 1,-1 0-1,1 0 0,0 0 1,0 1-1,1-1 1,-1 7-1,-2 15 162,2-1-1,2 48 0,0-38-114,16 162-129,-17-198-48,0-1 0,0 1-1,0 0 1,0-1 0,0 1 0,0 0 0,0-1 0,0 1 0,0-1-1,0 0 1,0 1 0,0-1 0,0 0 0,0 0 0,0 1 0,0-1 0,-1 0-1,1 0 1,0 0 0,0 0 0,-2-1 0,-28-3-154,27 1 151,0 0 1,0-1 0,1 1-1,-1-1 1,1 0 0,0 0-1,0 0 1,1 0 0,-1-1-1,1 1 1,0-1 0,0 0-1,-1-7 1,1 9 14,1 0 0,0 0-1,0-1 1,1 1 0,-1-1 0,1 1 0,0 0 0,0-1 0,0 1-1,0-1 1,0 1 0,1-1 0,-1 1 0,1 0 0,0-1 0,0 1 0,1 0-1,-1 0 1,1 0 0,3-6 0,10-5-166,1 1 0,0 1 0,1 0 0,32-17 0,19-12-6994,-47 27-29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10970,'0'0'8698,"-4"24"-8287,-1 7-297,1-11-5,0 0 0,2 1 0,0 33-1,13 7 227,-11-61-340,0 0 1,0 0-1,1 1 0,-1-1 1,0 0-1,0 0 0,1 0 1,-1 0-1,0 0 0,0 1 1,1-1-1,-1 0 0,0 0 1,1 0-1,-1 0 0,0 0 1,1 0-1,-1 0 0,0 0 1,1 0-1,-1 0 0,0 0 1,0 0-1,1 0 0,-1 0 1,0 0-1,1 0 0,-1-1 1,0 1-1,1 0 0,-1 0 1,0 0-1,0 0 0,1-1 0,-1 1 1,0 0-1,0 0 0,0 0 1,1-1-1,-1 1 0,13-11-487,-10 3 232,0-1-1,-1 1 1,-1-1-1,1 0 1,-1 0 0,-1 0-1,0 0 1,0-9-1,-1 6 48,1 0 0,1 0 1,3-21-1,-3 29 254,0 0 1,1 0-1,-1 0 1,1 0-1,-1 0 0,1 0 1,0 1-1,1-1 1,-1 1-1,1-1 1,-1 1-1,1 0 1,0 0-1,0 0 1,0 1-1,1-1 1,-1 1-1,1-1 0,-1 1 1,1 0-1,6-2 1,-3 1-210,-1 0 1,1 0 0,0 1-1,0 0 1,0 0-1,0 1 1,0 0-1,0 0 1,0 0 0,0 1-1,0 0 1,10 2-1,-15-2-216,-1 1-1,0-1 0,0 1 1,0 0-1,0-1 0,0 1 1,-1 0-1,1 0 0,0 0 1,0 0-1,0 0 0,-1 0 0,1 0 1,0 0-1,-1 0 0,1 2 1,9 10-3019,2-10 10618,-12 6-3585,0 152 1111,0-161-4742,0 1 0,0-1-1,1 1 1,-1-1-1,0 1 1,0-1 0,0 1-1,1 0 1,-1-1 0,0 0-1,1 1 1,-1-1 0,0 1-1,1-1 1,-1 1 0,1-1-1,-1 0 1,1 1 0,-1-1-1,1 0 1,-1 1-1,1-1 1,-1 0 0,1 0-1,-1 0 1,1 1 0,-1-1-1,1 0 1,0 0 0,-1 0-1,1 0 1,0 0 0,1 0-90,0 0 1,-1 0 0,1 0-1,0 0 1,0 0 0,-1 0 0,1-1-1,0 1 1,-1-1 0,1 1-1,1-2 1,16-15-2317,-4-6-3312,-4-2-3529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12139,'0'0'6953,"-10"0"-11098,20 11-2904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8130,'0'0'9906,"-6"-9"-9433,-21-25-43,27 34-398,-1-1 1,0 0 0,0 0 0,0 1-1,0-1 1,0 0 0,0 1 0,0-1-1,-1 1 1,1 0 0,0-1 0,0 1 0,0 0-1,0 0 1,0-1 0,-1 1 0,1 0-1,0 0 1,0 0 0,0 0 0,-1 1-1,1-1 1,0 0 0,0 1 0,0-1-1,0 0 1,0 1 0,0-1 0,-1 1-1,1-1 1,0 1 0,0 0 0,-1 1-1,-26 28 718,26-27-692,-5 6 63,0 0 0,1 1 0,1 0-1,0 0 1,-7 18 0,10-22-111,1 0 0,-1 0 0,1-1 0,0 1 0,0 0 0,1 0 0,0 0 0,0 0 0,0 0 0,1 0 0,-1 0 0,4 9 0,-4-14-20,1 1 0,0-1 0,-1 0 0,1 1 0,0-1 0,0 0 0,0 0 0,0 1 0,0-1 0,0 0 0,0 0 0,1 0 0,-1 0 0,0 0 0,0-1 0,1 1 0,-1 0 0,1-1 0,-1 1 0,1-1 0,-1 1 0,1-1 0,1 1 0,42 0-1346,-28-2 166,-14 1 889,0 0-1,0-1 1,0 1-1,0-1 1,0 0-1,0 0 0,-1 0 1,1 0-1,0 0 1,0-1-1,-1 0 1,1 1-1,-1-1 1,1 0-1,-1 0 0,0 0 1,0 0-1,0-1 1,0 1-1,0-1 1,0 1-1,-1-1 1,2-3-1,12-32-278,-10-2 5719,-6 41-4931,0-1-1,-1 0 1,1 1-1,0-1 1,0 1-1,0-1 0,0 1 1,-1 0-1,1-1 1,0 1-1,0 0 0,0 0 1,1 0-1,-1 0 1,0 0-1,0 0 1,0 0-1,0 1 0,-5 10 52,2 1-1,-1 0 0,2 0 0,0 0 0,0 0 0,-1 27 1,4 87 338,2-59-494,3-22-1090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8.4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4 10178,'0'0'10633,"-5"0"-10053,3 1-547,0 0 0,0 0-1,0 0 1,0 0 0,0 0 0,0 0 0,0 0-1,0 1 1,1-1 0,-1 0 0,0 1-1,1 0 1,-1-1 0,1 1 0,-1 0-1,1 0 1,0 0 0,0 0 0,0 0-1,0 0 1,0 0 0,1 0 0,-1 0-1,0 1 1,1 2 0,-3 8 63,2 0 0,0 0 1,1 18-1,0-18-78,0-10-14,0-1 0,0 1-1,1-1 1,-1 1 0,1-1-1,-1 1 1,1-1 0,0 1-1,0-1 1,0 1 0,0-1 0,0 0-1,1 0 1,-1 0 0,1 1-1,-1-1 1,4 2 0,-1-1 0,-1 0 1,1 0 0,0-1-1,0 0 1,0 0-1,0 0 1,1 0 0,-1 0-1,6 0 1,3 1-70,1-1 1,-1-1-1,1 0 1,-1 0-1,27-4 0,-34 2-8,-1 0 0,1 0 0,-1-1 0,0 0 0,1 0 0,-1 0 0,0-1 0,0 1 0,-1-1 0,1 0 0,-1-1 0,1 1 0,-1-1 0,0 0 0,0 0 0,-1 0 0,1-1 0,3-5 0,-3 4 14,-1 0 0,1-1-1,-2 1 1,1-1 0,0 0-1,-1 0 1,-1 0 0,1 0-1,-1 0 1,0 0 0,-1 0-1,1 0 1,-2-13 0,0 19 81,1-1 0,-1 0 0,1 0 0,-1 1 0,0-1 0,1 0 0,-1 1 0,0-1 0,0 1 0,0-1 0,0 1 0,-1 0 0,1-1 0,0 1 0,0 0 0,-1 0 1,1 0-1,-1 0 0,1 0 0,-1 0 0,0 0 0,1 0 0,-1 1 0,0-1 0,1 1 0,-1-1 0,0 1 0,-2-1 0,-7 0 115,0 0 1,0 0-1,-17 1 0,13 1-114,10-1-172,1 0 0,-1 0 0,1 1 0,-1-1 0,1 1 0,0 1-1,-1-1 1,1 0 0,0 1 0,0 0 0,0 0 0,0 0 0,0 1 0,-6 4 0,-3 4-5249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8194,'0'0'11186,"0"-9"-10063,0 177 821,0-164-1936,0 0 0,0 0 0,1 0 0,-1 0 0,1 0 0,0-1 0,0 1 0,1 0 0,-1-1-1,1 1 1,-1-1 0,4 4 0,-4-5-16,1 0-1,-1 0 1,1-1 0,0 1-1,-1 0 1,1-1-1,0 1 1,0-1 0,0 0-1,0 0 1,0 0 0,1 0-1,-1 0 1,0 0-1,0-1 1,1 1 0,-1-1-1,0 1 1,1-1 0,3 0-1,-3 0-110,0 0 1,0 0-1,0 0 1,0-1-1,0 1 0,0-1 1,0 0-1,0 0 0,0 0 1,0 0-1,-1 0 0,1-1 1,0 1-1,-1-1 1,1 0-1,3-3 0,-1-1-491,1-1-1,-1 1 1,-1-1-1,8-15 0,-10 18 348,3-6-313,0-1 0,-1 0 0,0 0 0,4-21 0,-3-20 6953,-5 61-5758,-2 42 280,1-28-674,0 1 0,6 46 1,-5-69-275,0 1 0,0-1 1,0 0-1,1 0 1,-1 0-1,0 0 0,1 0 1,-1 0-1,1 0 1,-1 0-1,1 0 0,0 0 1,-1 0-1,1 0 1,0 0-1,0 0 0,-1 0 1,1-1-1,0 1 1,0 0-1,0-1 0,0 1 1,0-1-1,0 1 1,0-1-1,0 1 0,2 0 1,18 0-5019,-18-1 4157,8 0-6170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49:5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11803,'0'0'7449,"14"0"-7260,48 1-104,-57 0-104,0-1 0,0-1 0,0 1 0,0-1 0,0 0 0,0 0 0,-1 0 0,1-1 0,0 0 0,-1 0 0,1 0 0,-1 0 0,6-4 0,-8 4-2,0 0 1,0 0-1,0 0 1,0-1-1,0 1 0,0 0 1,-1-1-1,1 0 1,-1 1-1,0-1 0,1 0 1,-1 1-1,-1-1 1,1 0-1,0 0 0,-1 0 1,1 0-1,-1 0 1,0-4-1,0 6 54,1 0-1,-1-1 1,0 1 0,0 0-1,0-1 1,0 1 0,-1-1-1,1 1 1,0 0-1,-1-1 1,1 1 0,-1 0-1,1 0 1,-1-1 0,1 1-1,-1 0 1,0 0 0,0 0-1,1-1 1,-1 1-1,0 0 1,0 0 0,0 0-1,0 1 1,-2-3 0,-2 2 57,1 0 0,-1 0-1,0 0 1,1 1 0,-1-1 0,0 1 0,-5 1 0,9-1-90,-4 0 76,-1 0 1,1 0-1,-1 1 0,1 0 0,-1 0 0,1 0 0,-1 1 0,1 0 0,-7 3 0,9-4-31,1 1-1,-1 0 0,1 0 0,-1 0 1,1 0-1,-1 0 0,1 1 0,0-1 1,0 1-1,0-1 0,1 1 0,-1 0 1,1 0-1,-1 0 0,1 0 0,0 0 1,0 0-1,-1 4 0,0 0 19,1 0 1,0 0-1,0 1 0,1-1 0,0 0 1,0 0-1,1 0 0,0 0 1,0 1-1,0-1 0,4 9 0,-4-13-65,1 0 0,-1 1-1,1-1 1,0 0 0,0 0-1,1 0 1,-1 0 0,0 0-1,1-1 1,0 1-1,0-1 1,0 1 0,0-1-1,0 0 1,0 0 0,0 0-1,1-1 1,-1 1 0,0-1-1,1 0 1,0 0 0,-1 0-1,6 0 1,43 4-1391,-18-9-4048,-8-7-3372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48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41 5169,'6'-4'14313,"4"3"-14100,70 2 162,-32 1-313,0-2-1,0-3 1,47-8-1,-64 5-548,0-1 829,49-4 0,-70 11-1703,1 0 0,0 0 0,0 1 0,19 4 0,-15-2-3793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49.5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0 384,'0'0'13207,"0"5"-9910,0 27-2089,-1 5-504,0-4-574,1 0 1,2 0-1,1-1 1,1 1-1,14 50 1,-14-76-2527,-5-21-1729,1 3 2968,0-17-3883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4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3 7818,'0'0'6976,"7"0"-6323,-3 0-578,-2-1-45,-1 1 0,1-1-1,-1 1 1,1 0 0,-1 0 0,1 0 0,-1 0-1,1 0 1,-1 0 0,1 0 0,0 0 0,-1 1-1,0-1 1,1 0 0,-1 1 0,1 0 0,-1-1-1,1 1 1,-1 0 0,0-1 0,0 1 0,1 0-1,-1 0 1,0 0 0,0 0 0,0 0 0,0 1-1,0-1 1,0 0 0,0 0 0,-1 1-1,1-1 1,0 0 0,-1 1 0,1-1 0,-1 1-1,1 1 1,0 1 24,0 1-1,-1-1 1,1 0-1,-1 1 1,0-1-1,-1 0 1,1 1-1,-1-1 1,0 0-1,0 0 1,0 0-1,0 0 1,-1 1-1,0-2 1,1 1-1,-2 0 0,1 0 1,0-1-1,-1 1 1,1-1-1,-6 5 1,4-4-197,0-1 1,0-1-1,0 1 1,0 0-1,0-1 1,-1 0-1,-8 3 0,6-3-984,0 0-1,-1-1 1,1 0-1,-1 0 0,-8 0 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50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0 600,'104'92'7700,"-83"-67"-4767,-19-18-1465,-1-7-941,6 1-157,0 0-226,-1-1 0,1 0 0,-1 0 1,1 0-1,-1 0 0,1-1 1,-1 0-1,13-4 0,-17 4-156,0 0 0,0 0 0,0-1 0,0 1-1,0-1 1,0 1 0,0-1 0,0 1 0,-1-1-1,1 0 1,-1 0 0,1 0 0,-1 0 0,0 0 0,0 0-1,0 0 1,0 0 0,0 0 0,0-1 0,0 1-1,-1 0 1,1-1 0,-1 1 0,0-1 0,0 1-1,0 0 1,0-4 0,0 6 40,0-1 1,0 0-1,1 1 0,-1-1 1,0 0-1,0 1 0,0-1 1,0 0-1,0 1 0,0-1 1,-1 0-1,1 1 0,0-1 1,0 0-1,0 1 0,-1-1 1,1 0-1,0 1 0,-1-1 1,1 1-1,0-1 0,-1 1 1,1-1-1,-1 1 0,1-1 1,-1 1-1,1-1 0,-1 1 1,1-1-1,-1 1 0,0 0 1,1-1-1,-1 1 0,1 0 1,-1 0-1,0-1 0,1 1 1,-1 0-1,0 0 0,1 0 1,-1 0-1,0 0 0,1 0 1,-1 0-1,0 0 0,1 0 0,-1 0 1,0 0-1,1 1 0,-1-1 1,0 0-1,-9 1 302,7-1-206,0 0 0,0 0-1,0 0 1,0 1 0,1 0 0,-1-1-1,0 1 1,0 0 0,0 0-1,1 1 1,-1-1 0,1 0 0,-1 1-1,1 0 1,0-1 0,-1 1 0,1 0-1,0 0 1,0 1 0,0-1 0,0 0-1,1 1 1,-1-1 0,1 1-1,-1-1 1,1 1 0,-1 4 0,-2 3 3,2 0 0,-1 1 0,1-1 0,1 1 0,0 0 0,0 14 0,2-23-133,-1 0 0,0 0-1,1 0 1,-1 0 0,1 0-1,0 1 1,0-1 0,0 0-1,0 0 1,0-1 0,0 1-1,0 0 1,1 0 0,-1-1-1,0 1 1,1 0 0,0-1-1,-1 1 1,1-1 0,0 0-1,0 0 1,0 0 0,0 0 0,0 0-1,0 0 1,0 0 0,0 0-1,0-1 1,0 1 0,0-1-1,4 0 1,9 3-1105,1-2-1,-1 0 1,22-1 0,-20 0-1332,12-2-3084,-5-7-2456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50.6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 8314,'0'0'8462,"0"5"-7694,0 79-1788,1-84 851,0-1 0,1 0 1,-1 1-1,0-1 1,1 0-1,-1 0 0,0 0 1,0 0-1,0 0 1,0-1-1,1-1 0,14-27-388,-13 21 790,1 1 0,0 0 1,1 0-1,0 1 0,8-10 0,-13 16-171,1 1 1,-1 0 0,0 0-1,0 0 1,1-1-1,-1 1 1,0 0-1,1 0 1,-1 0-1,0 0 1,1 0-1,-1 0 1,0 0-1,1 0 1,-1 0 0,0 0-1,1 0 1,-1 0-1,0 0 1,1 0-1,-1 0 1,0 0-1,1 0 1,-1 0-1,0 1 1,1-1 0,-1 0-1,0 0 1,0 0-1,1 0 1,-1 1-1,0-1 1,0 0-1,1 0 1,-1 1-1,0-1 1,0 0-1,0 0 1,1 1 0,-1-1-1,0 0 1,0 1-1,0-1 1,0 0-1,0 1 1,0-1-1,1 1 1,6 19-170,-6-16 289,0-3-193,10 21-1145,0-12-3433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1 9282,'0'0'6735,"-13"6"-6334,-40 20-149,52-26-241,0 1-1,0 0 1,0 0 0,0-1-1,0 1 1,0 0-1,0 0 1,0 0-1,0 0 1,0 0 0,1 1-1,-1-1 1,0 0-1,1 0 1,-1 0-1,1 1 1,-1-1 0,1 0-1,0 1 1,-1-1-1,1 0 1,0 1-1,0-1 1,0 0 0,0 1-1,0-1 1,0 0-1,1 1 1,-1-1-1,1 2 1,0 1 14,0-1 0,1 0 1,-1 0-1,1 0 0,0 0 0,0 0 0,4 5 1,23 19 136,-22-22-153,-1 1 0,1 0 1,-1 0-1,-1 1 0,1-1 0,-1 1 1,7 12-1,-11-18-20,-1 1 1,0 0 0,1 0-1,-1-1 1,0 1-1,0 0 1,0 0 0,0 0-1,0-1 1,0 1 0,0 0-1,-1 0 1,1-1-1,-1 1 1,1 0 0,-1-1-1,0 1 1,0 0 0,1-1-1,-1 1 1,0-1-1,-1 1 1,1-1 0,0 0-1,0 1 1,0-1 0,-1 0-1,1 0 1,-1 0-1,1 0 1,-1 0 0,1 0-1,-1 0 1,0-1-1,1 1 1,-1-1 0,0 1-1,1-1 1,-1 1 0,0-1-1,0 0 1,1 0-1,-1 0 1,0 0 0,-2 0-1,5-18-6247,8 0-857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51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4113,'150'54'4223,"-121"-43"-809,-37-15 449,6 4-3711,1 0 0,0 0-1,0 1 1,0-1 0,-1 0 0,1 1 0,0-1 0,0 1 0,0-1 0,0 1 0,0 0 0,0-1 0,0 1 0,0 0-1,0 0 1,0 0 0,0 0 0,0 0 0,-1 2 0,-13 29 913,11-19-861,1-1 0,1 1 0,-2 17 0,3-18-87,1-7-68,-1 0 0,1 1 1,0-1-1,0 0 0,2 9 0,-2-13-46,1 0 0,-1 1 0,1-1 0,-1 0 0,1 0-1,-1 0 1,1-1 0,-1 1 0,1 0 0,0 0 0,0 0-1,-1 0 1,1-1 0,0 1 0,0 0 0,0 0 0,0-1-1,0 1 1,0-1 0,0 1 0,0-1 0,0 1 0,0-1-1,0 0 1,0 0 0,0 1 0,0-1 0,0 0 0,0 0 0,1 0-1,0 0 1,0 0-34,1-1-1,-1 1 1,0 0-1,0-1 0,0 1 1,1-1-1,-1 0 1,0 0-1,0 0 1,0 0-1,0 0 1,0 0-1,-1 0 0,1-1 1,0 1-1,0 0 1,-1-1-1,1 0 1,-1 1-1,1-1 1,-1 0-1,0 0 0,0 0 1,0 0-1,0 0 1,0 0-1,0 0 1,-1 0-1,1 0 0,-1-1 1,1-1-1,2-11-329,-1 1-1,-1-1 0,-1-26 1,0 25 113,0 14 196,0 1 1,0-1 0,0 1 0,-1-1 0,1 1 0,0-1-1,-1 0 1,1 1 0,-1 0 0,1-1 0,-1 1 0,0-1-1,1 1 1,-1 0 0,0-1 0,0 1 0,0 0 0,0 0-1,0 0 1,0 0 0,-1 0 0,1 0 0,0 0-1,-1 0 1,1 0 0,0 0 0,-1 1 0,1-1 0,-1 1-1,-1-1 1,-4-1-758,-1 1 0,1 0 0,-1 0 0,1 1 0,-8 0 0,4 0-1424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1:51.7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8146,'0'0'7291,"0"23"-7114,0 70-42,-2-57 73,0-56-871,2 16 692,0 1-1,1-1 1,-1 1 0,1 0 0,0-1 0,0 1-1,0 0 1,0 0 0,0-1 0,1 1-1,0 0 1,-1 0 0,1 1 0,0-1-1,1 0 1,-1 1 0,0-1 0,1 1 0,-1 0-1,1-1 1,0 1 0,0 0 0,0 1-1,0-1 1,0 1 0,0-1 0,0 1-1,0 0 1,1 0 0,-1 0 0,0 1 0,1-1-1,-1 1 1,5-1 0,-6 2 33,-1-1 1,1 1-1,-1-1 0,0 1 1,1-1-1,-1 1 0,0 0 1,0 0-1,0-1 1,1 1-1,-1 0 0,0 0 1,0 0-1,0 0 1,0 1-1,-1-1 0,1 0 1,0 0-1,0 0 0,-1 1 1,1-1-1,-1 0 1,1 1-1,0 1 0,9 38 833,-9-41-889,3 44 613,4 15 71,-8-59-692,0 1 1,1-1 0,-1 1 0,0-1 0,0 1-1,0-1 1,1 1 0,-1-1 0,0 1 0,0-1-1,1 0 1,-1 1 0,0-1 0,1 1-1,-1-1 1,0 0 0,1 1 0,-1-1 0,1 0-1,-1 1 1,1-1 0,-1 0 0,1 0 0,-1 0-1,1 1 1,-1-1 0,1 0 0,-1 0 0,1 0-1,-1 0 1,1 0 0,-1 0 0,1 0-1,-1 0 1,1 0 0,-1 0 0,1 0 0,-1 0-1,1-1 1,-1 1 0,1 0 0,-1 0 0,1 0-1,-1-1 1,1 1 0,18-16-1457,-6-5-2543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6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20 7922,'0'0'10578,"0"-4"-9710,0-8-261,0 8-198,0 11 59,-2 175 992,11 308-843,-7-480-2758,-3-28-2105,1 5 1754,0-17-5285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05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23 1096,'0'0'18029,"-3"-15"-17548,-1 14-470,0-1 0,0 1 0,0 0 0,0 0 0,0 0 0,0 1 0,0-1 0,0 1 0,0 0 0,0 0 0,-1 1 0,1-1 0,0 1 0,0 0 0,0 0 0,0 0 0,0 1 0,0-1 0,1 1 0,-1 0 0,0 0 0,1 0 0,-4 4 0,1 0 30,1 1 1,0 0-1,1 0 0,0 0 1,0 1-1,1 0 1,-1 0-1,2 0 1,-1 0-1,1 0 1,0 0-1,1 0 1,0 1-1,0-1 1,1 1-1,0-1 1,1 1-1,0-1 1,2 9-1,-3-14-53,1-1-1,0 0 1,0 0 0,1 1-1,-1-1 1,0 0-1,1 0 1,-1 0 0,1-1-1,0 1 1,-1 0-1,1 0 1,0-1 0,0 1-1,0-1 1,0 0 0,0 0-1,1 0 1,-1 0-1,0 0 1,0 0 0,4 1-1,0-1-347,0 1-1,0-1 1,0 0-1,1-1 1,-1 0-1,0 0 1,11-1-1,-14 0 107,0 0 0,0-1 0,0 1 0,0-1 0,-1 1 0,1-1 0,-1 0 0,1 0 0,-1 0 0,0-1 0,0 1 0,0-1 0,0 1 0,0-1 0,0 1 0,-1-1 0,1 0 0,-1 0 0,0 0 0,0 0 0,1-3 0,3-7-126,-1-1-1,-1 1 1,2-20 0,-2-5 1105,-3 14 5885,0 36-5539,-3 358 1553,4-368-2791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06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0 5313,'0'0'11280,"-11"1"-9338,4 3-1861,0 0 0,0 0 1,1 0-1,-1 1 0,1-1 1,1 2-1,-7 6 0,-37 43 244,49-55-321,-3 4 6,0 0 1,0 0-1,0 0 1,1 0-1,0 1 1,0-1-1,-3 9 1,4-11 10,1 0 0,0 0 0,-1-1 0,1 1-1,0 0 1,0 0 0,0-1 0,0 1 0,1 0 0,-1-1 0,0 1 0,1 0 0,-1 0 0,1-1-1,-1 1 1,1 0 0,0-1 0,0 1 0,0-1 0,0 1 0,0-1 0,0 0 0,0 1-1,2 1 1,12 11 102,-2 0-1,21 28 1,-14-16-897,-19-25 508,3 3-1236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07.2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14 6145,'0'0'6760,"4"-12"-2916,34 11-3741,-21 1-270,-16 3 157,0 0 0,-1 0 0,1 0 0,-1 0 0,0 0 0,0 0 0,0 0 0,0 4 0,-1-4 4,1 1 13,-1 0-1,0-1 1,0 1 0,-1 0 0,1 0-1,-1 0 1,0-1 0,0 1-1,0-1 1,0 1 0,-1-1 0,1 0-1,-1 0 1,0 0 0,0 0 0,-5 3-1,-1 3 39,54-7 540,-44-2-586,1 0 1,-1 1-1,1-1 0,0 0 0,-1 0 1,0 1-1,1-1 0,-1 1 1,1-1-1,-1 1 0,0 0 0,1-1 1,-1 1-1,0 0 0,1 0 1,-1 0-1,0 0 0,0 0 0,0 0 1,0 1-1,0-1 0,0 0 1,0 0-1,-1 1 0,1-1 0,0 0 1,-1 1-1,1 1 0,1 2-24,-1 1-1,0 0 1,0 0 0,0-1-1,0 13 1,-2-17 54,1 0 1,-1 0-1,0 1 1,1-1-1,-1 0 0,0 0 1,0 0-1,0 0 1,0-1-1,1 1 1,-1 0-1,0 0 1,-1 0-1,1-1 1,0 1-1,0-1 1,0 1-1,0-1 1,0 1-1,-1-1 1,1 0-1,-2 1 0,-37 9 205,32-8-138,-45 6 1373,53-8-1301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07.7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6969,'0'0'8712,"2"4"-7948,3 3-603,1-1-1,-1 0 1,1 0 0,0 0 0,1-1 0,-1 0 0,1 0-1,0 0 1,1-1 0,-1-1 0,9 4 0,-5-1-117,1 0 0,-1 0 0,0 1 1,19 17-1,-29-20 143,0 0 0,0 0-1,-1 0 1,1 0 0,-1 0 0,0 0 0,0 0-1,0 0 1,-1 1 0,0-1 0,0 0 0,-1 6-1,-7 7-491,0 0 0,-1-1-1,-1 0 1,-1-1 0,0 0-1,-27 26 1,26-27-1497,-11 10-5545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03.8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30 3625,'0'0'7116,"0"-5"-6269,-2-19 6188,-4 37-6698,-7 120 803,9 260-1,14-267-729,48 220 1,-7-58-141,-36-160-193,-2 143 1,-16-84 0,3-187-83,0 0-1,0 1 0,0-1 0,0 0 1,-1 0-1,1 0 0,0 1 0,0-1 1,0 0-1,0 0 0,-1 0 0,1 0 1,0 1-1,0-1 0,0 0 0,-1 0 1,1 0-1,0 0 0,0 0 0,-1 0 1,1 0-1,0 0 0,0 0 0,-1 0 1,1 0-1,0 0 0,0 0 0,-1 0 1,1 0-1,0 0 0,0 0 0,-1 0 1,1 0-1,0 0 0,0 0 0,-1 0 1,1 0-1,0 0 0,0 0 0,-1-1 1,1 1-1,0 0 0,0 0 0,0 0 1,0 0-1,-1-1 0,1 1 0,0 0 1,0 0-1,0-1 0,0 1 0,0 0 1,-1 0-1,1 0 0,0-1 0,-12-10-449,2-4-529,1 0-1,1-1 1,0 0-1,-8-24 1,6 14-1634,-10-25-3754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9.5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207 1 4745,'0'0'10714,"-11"4"-9517,2-1-877,5-2-221,0-1 0,0 2 1,1-1-1,-1 0 1,1 1-1,-1 0 1,1-1-1,0 2 0,-1-1 1,1 0-1,0 0 1,0 1-1,1 0 1,-1 0-1,0-1 0,1 1 1,-4 7-1,-12 28 430,2 0 0,2 1 0,1 0 0,-8 49 0,-14 167 156,26 137 23,10-277-482,0-74-153,3 0 0,1 0 0,18 69 0,48 117 13,-48-158-49,-22-68-153,0 0 0,-1 0-1,1 0 1,0 0 0,0 0 0,0 0 0,0 0 0,0 0 0,0 0 0,0-1 0,0 1 0,0 0 0,0-1 0,1 1 0,-1-1 0,0 1 0,0-1 0,0 0-1,1 0 1,-1 1 0,0-1 0,1 0 0,1 0 0,20-4-8553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2.0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207 30 8266,'0'0'10278,"4"-23"-7927,-8 21-2337,1 1-1,-1 0 0,0 0 1,1 1-1,-1-1 1,0 1-1,1-1 1,-1 1-1,0 1 1,1-1-1,-1 0 1,0 1-1,0 0 1,-6 2-1,3-1 13,1 0 0,-1 1 0,1 0 0,0 1 0,-1-1 0,2 1 0,-7 5 0,4-2 40,0 1 1,1 1-1,-1-1 1,2 1 0,-1 0-1,1 1 1,1 0-1,0 0 1,0 0-1,1 0 1,0 1 0,-4 19-1,3-5 48,2 0 0,1 0 0,0 0 0,4 40 0,0-53-104,0 0 0,1 0 0,0 0 0,1 0 0,1-1 0,-1 0 0,2 0 0,0 0 0,0-1 0,1 1 0,0-2 0,0 1 0,1-1 1,1 0-1,0 0 0,0-1 0,0-1 0,1 1 0,19 9 0,-26-15-34,0 0 1,1 0-1,-1-1 1,1 1-1,0-1 1,-1 0-1,1 0 1,0-1-1,0 1 1,0-1-1,0 0 1,-1 0-1,1 0 1,0 0-1,0 0 1,0-1-1,0 0 1,-1 0-1,5-1 0,-4-1-44,1 1-1,-1-1 1,-1 1-1,1-1 1,0-1-1,-1 1 0,1 0 1,-1-1-1,0 1 1,0-1-1,-1 0 1,1 0-1,-1 0 0,4-9 1,1-6-160,-2-1 0,0 0 0,-1 0-1,-1 0 1,-1 0 0,-1-1 0,-2-35 0,1 27 158,0 22 113,-1-1 0,-1 1 0,1-1 0,-1 1 0,0-1 0,-1 1-1,0 0 1,0 0 0,0 0 0,-1 0 0,0 1 0,-1 0 0,1-1 0,-1 1 0,0 1 0,-1-1 0,1 1 0,-1 0 0,0 0 0,0 1 0,-1 0 0,1 0 0,-1 0 0,0 1 0,0 0 0,0 0-1,0 1 1,-1 0 0,1 0 0,-1 0 0,0 1 0,1 1 0,-10-1 0,17 1-38,-1 1-1,0-1 1,1 1 0,-1-1-1,1 1 1,-1-1 0,1 1-1,-1 0 1,1-1 0,-1 1-1,1-1 1,-1 1 0,1 0-1,0 0 1,-1-1 0,1 1-1,0 0 1,0-1 0,0 1-1,0 0 1,-1 0-1,1-1 1,0 1 0,0 0-1,0 0 1,1 0 0,-2 29 100,1-26-80,0 3 0,-1 7 38,1 0 1,0-1-1,1 1 1,1 0-1,0-1 0,1 1 1,8 22-1,6 1 164,37 61-1,-46-85-197,1-1 1,0 1-1,1-2 1,1 1-1,0-2 1,0 1-1,24 16 0,-31-25-74,0-1 0,0 1 0,1 0-1,-1-1 1,0 0 0,1 0 0,-1 0-1,1-1 1,-1 0 0,1 0 0,6 0 0,-1 0-910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4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0 9522,'0'0'9693,"-1"5"-9540,-10 89 672,4 1 1,7 131-1,1-99-823,0-110-560,-1-15-641,0-4-379,2-29-5005,0-3-2736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4.4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243 0 5697,'0'0'12302,"-19"2"-12168,-61 9-104,69-9-5,0 0 1,1 1 0,-1 0 0,1 1 0,0 0 0,0 0 0,0 1 0,1 0 0,0 1 0,-10 7 0,17-11 14,0 1 0,0-1 0,0 0 1,0 1-1,0-1 0,1 1 0,-1 0 0,1-1 1,-1 1-1,1 0 0,0 0 0,0 0 0,1 0 0,-1 0 1,0 0-1,1 0 0,0 0 0,0 0 0,0 0 0,0 0 1,0 0-1,1 0 0,-1 0 0,2 5 0,0-2 25,-1 0 0,1 0 0,0 0 0,1 0 0,0 0-1,0 0 1,0-1 0,0 1 0,1-1 0,8 9 0,5-1 117,0 0-1,1-2 1,0 0 0,0-1 0,2-1 0,-1-1 0,29 9 0,-47-17 20,12 3-1444,-12-3 967,-1 0 1,0-1-1,1 1 0,-1 0 1,0-1-1,1 1 1,-1-1-1,0 1 0,0 0 1,0-1-1,1 1 0,-1 0 1,0-1-1,0 1 0,0-1 1,0 1-1,0-1 0,0 1 1,0 0-1,0-1 0,0 1 1,0-1-1,0 1 1,0-1-1,0 0 0,0-14-8556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4.7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9754,'0'0'9665,"0"5"-9498,3 42 343,2 0 0,13 55 0,-4-26-611,-12-70-1224,-4-20-7520,-5-5-1280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7.1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0 11442,'0'0'8178,"-116"124"-8170,105-99-8,9-6-376,2-3-1032,0-10-913,16-23-10673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5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5145,'0'0'14753,"13"-1"-14120,43 0-117,-1 3-1,72 10 1,-35 9-445,-92-21-122,1 0 0,-1 0 0,0 0 0,0 0 0,1 0 0,-1 1 0,0-1-1,0 0 1,0 0 0,1 0 0,-1 0 0,0 0 0,0 0 0,1 1 0,-1-1 0,0 0 0,0 0 0,0 0 0,0 1 0,0-1 0,1 0 0,-1 0 0,0 0 0,0 1 0,0-1 0,0 0 0,0 0 0,0 1 0,0-1 0,0 0 0,0 0 0,0 1 0,0-1 0,0 0 0,0 0 0,0 1 0,0-1 0,0 0 0,0 0 0,0 1 0,0-1-1,0 0 1,0 0 0,0 1 0,-1-1 0,-7 11-7311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7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2481,'-2'0'17253,"6"0"-16424,974 11-972,-985-6-4044,-9 0-364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8.8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1 322 11010,'0'0'7085,"7"0"-6936,138-5-174,-145 39 1281,0-6-937,2 0 1,0 0-1,2-1 0,1 1 1,10 31-1,44 137 319,-51-219-109,-1-17-597,4-106-667,-10-156-1,-3 267 770,-1 0-1,-3 0 1,0 1 0,-19-54-1,26 87-27,-1 1-1,1-1 1,0 1-1,0-1 1,0 1 0,-1-1-1,1 1 1,0-1-1,0 1 1,0 0-1,0-1 1,0 1 0,0 0-1,0 0 1,-1 0-1,1 0 1,0 0-1,0 0 1,0 0 0,0 0-1,0 0 1,1 1-1,28-1-11,29 7 39,207 11 54,37-18-257,-303 0 134,-6 4-4754,-8 5 1318,-4 1-3112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49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194 359 312,'0'0'17008,"1"-11"-16081,2-37-301,-3 47-596,0 0-1,0 0 1,0 0-1,0-1 0,0 1 1,0 0-1,-1 0 1,1-1-1,-1 1 0,1 0 1,0 0-1,-1 0 1,0 0-1,1 0 1,-1 0-1,0 0 0,1 0 1,-1 0-1,0 0 1,0 0-1,0 0 0,0 0 1,0 1-1,0-1 1,0 0-1,0 1 0,0-1 1,0 1-1,-1-1 1,1 1-1,0 0 0,0-1 1,-2 1-1,-3-1 30,-1 0 0,1 0 0,-1 1-1,-10 0 1,10 0 62,-1 0-37,0 0 0,1 1 0,-1 0 0,0 0 0,1 0 0,0 1 0,-1 0 0,-7 4 0,12-5-51,0 1-1,0-1 1,1 1-1,-1 0 0,0 0 1,1 1-1,0-1 0,-1 0 1,1 1-1,0 0 1,0-1-1,0 1 0,1 0 1,-1 0-1,1 0 0,-1 0 1,1 0-1,0 0 1,0 0-1,0 1 0,0 4 1,0-1 14,0 0 1,0 0 0,1 1 0,0-1-1,0 0 1,1 1 0,0-1-1,0 0 1,0 0 0,5 11 0,-5-15-46,1 0 0,-1 0-1,1 0 1,0-1 0,0 1 0,0 0 0,0-1 0,1 1 0,-1-1 0,0 0 0,1 0 0,0 0 0,0 0-1,-1-1 1,1 1 0,0-1 0,0 1 0,1-1 0,-1 0 0,0 0 0,0 0 0,0-1 0,1 1 0,-1-1 0,4 0-1,-3 1-98,0-1-1,-1 0 0,1 0 0,-1 0 0,1-1 1,0 1-1,-1-1 0,1 0 0,-1 0 0,1 0 1,-1 0-1,1-1 0,-1 1 0,0-1 0,0 0 1,4-3-1,-4 2-174,1-1-1,-2 1 1,1-1 0,0 0-1,-1 0 1,1 0 0,-1-1-1,0 1 1,-1 0 0,1-1 0,-1 1-1,2-8 1,2-24-2455,-1-1 0,-2 0 0,-4-63 1,0 58 2739,-4-25 2392,-7 1 4093,10 50-4070,2 49 1770,-1 19-4052,6 25 209,3 0-1,28 131 1,-18-155-1834,-1-21-6980,-11-24 2008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0.6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0 150 4865,'0'0'11507,"3"1"-10547,-1-1-907,0 0 0,0 0 1,0 0-1,0 0 1,0-1-1,0 1 0,-1-1 1,1 1-1,0-1 1,0 1-1,-1-1 0,1 0 1,0 0-1,-1 0 0,1 0 1,-1 0-1,1 0 1,2-3-1,0 0-225,0-1 0,-1 0 0,1 0 0,-1 0 0,0 0-1,3-7 1,-2 2 93,0 0-1,0 0 1,-1-1-1,-1 0 1,1 1-1,0-21 1,-11 28 1712,2 3-3860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1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7418,'0'0'11969,"-2"18"-11078,2 63 374,0 105-2881,25-188-5144,-9-9 2187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1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165 0 7602,'0'0'10819,"-13"4"-10071,1 0-587,0 0 0,0 1 0,1 0-1,-1 1 1,1 0 0,1 1-1,-14 10 1,16-10-83,-23 24 278,30-29-338,0 0 1,0-1-1,0 1 1,0 0-1,0 0 0,0-1 1,1 1-1,-1 0 1,1 0-1,0 0 0,-1 0 1,1 0-1,0 0 1,0 0-1,0 0 0,0 0 1,1 0-1,-1 0 0,0 0 1,2 2-1,-1-3-1,-1 1 0,1-1 0,1 1 0,-1-1 1,0 1-1,0-1 0,0 0 0,1 1 0,-1-1 0,1 0 0,-1 0 0,1 0 0,-1 0 0,4 1 0,30 12 200,-17-7-100,-17-6-329,42 21 1070,-25-7-2310,-18-14 962,1 0 0,0 0-1,-1 0 1,1 0 0,0 0 0,-1 0-1,1 0 1,-1 0 0,1 0 0,-1 0-1,0 0 1,0 0 0,1 0 0,-1 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4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21 1032,'0'0'13764,"-2"-3"-12191,1 0-1130,-6-12 3982,7 17-4328,5 15-44,0-1 0,1-1 0,1 1 0,10 16 0,2 6 54,122 298 336,-112-251-433,-3 2 1,15 91 0,-32-107 10,-3 0 1,-3 1 0,-8 78-1,4-134 12,-1 0 0,-1 0-1,-1-1 1,0 1 0,-8 17-1,-36 71 267,37-83-248,11-21-177,1 0 0,-1 0 0,0 1 0,0-1 0,1 0 0,-1 0 0,0 0 0,1 1 0,-1-1 0,0 0 0,1 0 0,-1 0 0,0 0 0,1 0 0,-1 0 0,0 0 0,1 1 0,-1-1 0,0 0 0,1 0 0,-1 0 0,0-1 0,1 1 0,-1 0 0,0 0 0,1 0 0,-1 0 0,0 0 0,1 0 0,-1 0 0,0 0 0,1-1 0,-1 1 0,0 0 0,0 0 0,1-1 0,-1 1 0,0 0 0,1-1 0,16-6-4578,-1-7-3348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5.4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6409,'0'0'16653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55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10114,'0'0'9912,"3"5"-9774,12 26 184,-1 0 0,17 56-1,-21-54-268,2 0 0,1 0 0,21 37 0,-31-64-41,1-1 1,0 1-1,1 0 1,-1-1-1,1 0 1,6 5 0,-11-9-7,1-1 1,0 1-1,0-1 1,-1 1 0,1-1-1,0 0 1,0 1 0,0-1-1,-1 0 1,1 1-1,0-1 1,0 0 0,0 0-1,0 0 1,0 0 0,0 0-1,-1 0 1,1 0-1,0 0 1,0 0 0,2-1-1,-2 0 1,0 1 0,0-1-1,0 0 1,1-1 0,-1 1 0,0 0-1,0 0 1,-1 0 0,1-1 0,0 1-1,0 0 1,-1-1 0,1 1-1,0 0 1,-1-1 0,0 1 0,1-3-1,11-52 39,-3 1-1,-2-1 1,-2-1-1,-4-64 1,-16 121-9571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7.5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11386,'19'3'2321,"-11"-3"-673,6 3 913,8 16-1281,5 3-760,9 5-352,5 1-168,22 10-264,-8-8-2080,-9-8-3722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19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251 36 2601,'0'0'5497,"2"-4"-3894,0-4-2356,3-8 5601,-5 8-297,-8 18-3167,-43 80-966,4 2 0,4 2 0,-58 184 0,94-238-597,4-28-1443,6-29-2849,4-12 225,2-8-4935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0.2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0 960,'0'0'14895,"6"16"-13610,20 85 48,16 120 1,-37-148-2380,-5-72 934,0-1 0,0 0 1,0 0-1,0 1 0,0-1 0,0 0 0,0 0 0,0 1 0,0-1 0,0 0 0,0 0 0,0 1 0,0-1 0,0 0 0,0 0 0,0 1 1,0-1-1,-1 0 0,1 0 0,0 0 0,0 1 0,0-1 0,0 0 0,-1 0 0,1 0 0,0 0 0,0 1 0,-1-1 0,1 0 0,0 0 1,0 0-1,0 0 0,-1 0 0,1 0 0,0 0 0,0 0 0,-1 0 0,1 0 0,0 0 0,0 0 0,-1 0 0,1 0 0,0 0 0,0 0 0,-1 0 1,1 0-1,0 0 0,-1 0 0,-2 0-1088,-11 0-4796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0.6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10610,'0'0'7114,"163"-10"-7114,-120 7-360,-7 3-1601,-11 0-2472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0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1 10986,'0'0'7726,"0"16"-7073,0 254 1207,2-244-1832,0-1 1,2 0 0,8 31 0,-2-10-1193,-9-70-16043</inkml:trace>
  <inkml:trace contextRef="#ctx0" brushRef="#br0" timeOffset="1">0 215 10922,'0'0'7194,"135"-21"-7194,-91 21-1392,-11 0-1833,-8-2-3673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1.3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11282,'0'0'7407,"1"23"-6868,13 182 931,-8-26-1852,-6-160-501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1.6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11546,'0'0'3929,"160"-18"-5001,-132 21-1817,-7 7-6625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2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16 160 11090,'0'0'7047,"11"-7"-6823,34-25-248,-42 30-53,0 0 0,-1-1 0,1 1-1,0-1 1,-1 0 0,1 0 0,-1 0 0,0 0-1,0 0 1,0 0 0,0-1 0,-1 1 0,0-1-1,1 1 1,-1-1 0,0 1 0,-1-1-1,1 0 1,-1 1 0,1-1 0,-1 0 0,0 0-1,-1-6 1,1 1-92,0 8 171,-1 0 0,1-1-1,0 1 1,-1 0-1,1-1 1,-1 1-1,0 0 1,1 0-1,-1 0 1,0 0-1,0-1 1,1 1-1,-1 0 1,0 0-1,0 0 1,0 1-1,0-1 1,0 0-1,-1 0 1,1 0 0,0 1-1,0-1 1,0 1-1,-1-1 1,1 1-1,0-1 1,-1 1-1,1 0 1,0 0-1,-3-1 1,1 1 106,1 0 1,0-1-1,-1 1 1,1 0 0,-1 0-1,1 0 1,0 1-1,-1-1 1,1 1 0,-1-1-1,1 1 1,0 0-1,0 0 1,-1 0-1,1 0 1,0 0 0,-4 3-1,3-1 27,0 1 0,0 0 0,1 0 0,-1 1 0,1-1 0,0 0 0,0 1 0,0-1 0,1 1 0,-1 0 0,1-1 0,-1 7 0,1 3 177,0 1-1,1 27 1,1-39-314,-1 0 0,1 1-1,0-1 1,0 0 0,1 0 0,-1 0 0,0 0-1,1 0 1,0 0 0,0 0 0,0 0-1,0-1 1,0 1 0,0-1 0,1 0-1,-1 1 1,1-1 0,0 0 0,0 0-1,-1-1 1,1 1 0,0-1 0,1 1-1,-1-1 1,0 0 0,0 0 0,0 0 0,1-1-1,3 1 1,0 0-372,0 0 0,-1 0 1,1-1-1,0 0 0,-1 0 0,10-2 0,-11 1-304,-1 0-1,0 0 1,0 0-1,0 0 1,-1-1-1,1 0 1,0 0-1,0 0 1,6-4-1,15-19-7282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2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7818,'0'0'9840,"-2"7"-9323,-2 17-272,1 1 1,1 1 0,1-1-1,3 27 1,-2-51-268,0 0 0,0-1 0,0 1 0,0 0 1,0 0-1,0 0 0,0 0 0,1 0 0,-1-1 0,0 1 1,1 0-1,-1 0 0,0 0 0,1-1 0,-1 1 0,1 0 1,-1-1-1,1 1 0,-1 0 0,1-1 0,0 1 0,-1-1 0,1 1 1,0-1-1,-1 1 0,1-1 0,0 1 0,0-1 0,0 0 1,-1 1-1,1-1 0,0 0 0,0 0 0,0 0 0,0 0 1,0 1-1,-1-1 0,1 0 0,0-1 0,0 1 0,0 0 0,0 0 1,0 0-1,-1 0 0,3-1 0,-1 0-131,1 0-1,0 0 1,-1 0 0,1 0 0,-1-1-1,0 1 1,1-1 0,-1 0-1,0 1 1,0-1 0,0 0-1,3-3 1,33-68-1946,-23 43 1924,-10 27 1882,1 10-678,5 21-159,-8-18-564,-1-6-299,0-1 0,-1 0 1,1 0-1,0 0 1,0 0-1,1 0 0,-1 0 1,1 0-1,-1-1 1,1 0-1,0 1 0,0-1 1,0 0-1,0 0 1,0-1-1,0 1 0,1 0 1,4 1-1,-4-3-315,-1 1-1,1-1 0,-1 1 0,1-1 1,-1 0-1,1 0 0,0-1 0,-1 1 1,1-1-1,-1 0 0,0 1 0,6-3 1,14-11-4124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2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1 10842,'0'0'7442,"0"29"-6706,-1 96-118,2-104-428,0 1-1,1 0 1,2-1 0,0 1 0,10 28 0,-5-20-131,-3-8-506,1-1-1,12 28 1,-17-47 264</inkml:trace>
  <inkml:trace contextRef="#ctx0" brushRef="#br0" timeOffset="1">1 174 11947,'0'0'4240,"155"0"-4872,-124 15-1208,-8-2-2393,-8 0-2937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3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1 464,'0'0'16908,"3"129"-16092,2-111-264,0-2-304,0-4-184,3-4-56,-3-3-8,0-2-376,5-3-880,-2 0-1281,-1-3-2864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7.8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8642,'0'0'10890,"-1"3"-10274,0 9-374,1 0-1,0-1 0,1 1 1,0 0-1,0 0 0,6 19 0,1 11 20,11 95-88,1 185-1,-18-383-5315,-2 15-963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3.4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19 11058,'-2'-5'2649,"-1"-1"-1689,3 1 1009,0 3-945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3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0 9554,'0'0'9033,"-9"9"-8535,7-6-460,-4 2 51,1 0 1,0 0 0,0 1 0,1 0 0,-1 0 0,1 0 0,1 0 0,-1 1-1,1 0 1,0-1 0,1 1 0,-4 11 0,5-12-36,0-1 0,1 1 0,-1 0 0,1-1 0,0 1 0,0 0 0,1-1-1,0 1 1,2 8 0,-2-12-87,0 0 1,0 0-1,0-1 0,0 1 0,0 0 0,0-1 0,1 1 0,-1-1 0,1 1 0,-1-1 0,1 1 1,-1-1-1,1 0 0,0 0 0,0 0 0,-1 0 0,1 0 0,0 0 0,0-1 0,0 1 0,0-1 1,0 1-1,0-1 0,0 0 0,0 1 0,0-1 0,1 0 0,1-1 0,-3 1-61,-1 0 0,1 0-1,-1 0 1,1-1 0,-1 1-1,1 0 1,-1 0 0,0 0-1,1-1 1,-1 1 0,1 0-1,-1-1 1,0 1 0,1 0 0,-1-1-1,0 1 1,1-1 0,-1 1-1,0-1 1,1 1 0,-1 0-1,0-1 1,0 1 0,0-1-1,0 1 1,1-1 0,-1 1 0,0-1-1,0 1 1,0-1 0,0 1-1,0-2 1,0-21-1255,-1 15 686,1 0 438,-1 0 0,-1 0 0,1 0-1,-1 0 1,-1 0 0,1 1-1,-8-15 1,-2-6 965,12 27-688,0 1 1,0-1-1,0 0 1,-1 0-1,1 1 1,0-1-1,0 0 1,0 1-1,0-1 0,0 0 1,0 1-1,1-1 1,-1 0-1,0 1 1,0-1-1,0 0 1,0 1-1,1-1 1,-1 0-1,0 1 1,1-1-1,-1 1 1,1-1-1,-1 0 1,0 1-1,1-1 1,-1 1-1,1-1 1,0 1-1,-1 0 1,1-1-1,-1 1 1,1 0-1,0-1 1,-1 1-1,1 0 1,-1-1-1,1 1 1,0 0-1,0 0 1,-1 0-1,1 0 1,0 0-1,-1 0 1,1 0-1,1 0 1,44 0-58,-31 1 298,-10-1-247,-1 1 1,0-1-1,0 1 1,1 1-1,-1-1 1,0 0-1,0 1 1,0 0-1,-1 0 1,1 0-1,0 1 0,-1-1 1,1 1-1,-1 0 1,0 0-1,0 0 1,0 0-1,0 0 1,-1 1-1,1-1 1,-1 1-1,0 0 1,2 5-1,1 0-77,0 1-1,-2 0 1,1 0-1,-1 1 1,-1-1-1,0 1 1,0-1-1,0 17 1,-2-26-237,0-4 104,0-7 15,1-1 1,0 0 0,0 1-1,1-1 1,0 1-1,1 0 1,6-15-1,-8 23 175,0-1 1,0 1-1,0-1 0,1 1 0,-1 0 0,1 0 1,-1 0-1,1 0 0,0 0 0,0 0 0,0 0 1,0 0-1,0 1 0,0-1 0,0 1 0,1-1 1,-1 1-1,0 0 0,1 0 0,-1 0 0,1 1 1,0-1-1,-1 0 0,1 1 0,-1 0 0,1-1 1,0 1-1,-1 0 0,1 0 0,0 1 0,-1-1 1,1 1-1,0-1 0,-1 1 0,1 0 0,-1 0 1,3 1-1,-2 0 70,0 0 1,1 0-1,-1 1 1,0-1-1,-1 1 1,1 0-1,-1 0 1,1 0-1,-1 0 1,0 0-1,0 1 1,0-1-1,0 1 1,-1-1-1,1 1 1,-1 0-1,2 6 1,0 3-497,0 0-1,-1 0 1,-1 0 0,1 13 0,-2-18-2746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4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0 11811,'0'0'8575,"-17"16"-8074,-56 52-97,66-60-339,0 1 1,1 0-1,1 0 0,-1 0 0,1 0 0,1 1 0,0 0 1,0 0-1,1 0 0,0 0 0,-2 19 0,0-2 64,-2 3-42,2 1 0,1-1 0,2 1 0,0 0-1,3 1 1,4 34 0,-3-56-74,0 0-1,1-1 0,0 1 1,1-1-1,0 1 0,11 16 1,-12-21-62,0 1 0,1-1-1,0 0 1,0 0 0,0-1 0,1 0 0,0 1 0,-1-1 0,1-1-1,1 1 1,-1-1 0,9 4 0,-12-6-151,1 0 0,-1 0 0,1-1 0,-1 1 0,1-1 0,0 1 0,-1-1 0,1 0 0,-1 0 0,1-1 0,4 0 0,-6 1-226,1-1 1,-1 1 0,0-1 0,1 1-1,-1-1 1,0 0 0,1 1 0,-1-1 0,0 0-1,0 0 1,0 0 0,0 0 0,0 0-1,0 0 1,0 0 0,0-1 0,0 1 0,-1 0-1,2-3 1,4-13-9248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4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 11 9602,'0'0'9197,"-11"-2"-8572,-40-7-102,47 10-469,0 0 0,1 0-1,-1 0 1,1 0 0,-1 0 0,1 1 0,0 0-1,-1-1 1,1 1 0,0 0 0,0 1 0,0-1 0,1 1-1,-1-1 1,0 1 0,1 0 0,0 0 0,-1 0-1,1 0 1,-3 6 0,-1 0 80,-2 4-43,0 1 0,1 0 0,1 0-1,0 0 1,1 1 0,1 0 0,0 0 0,1 0-1,0 0 1,1 0 0,1 1 0,2 26-1,-1-35-80,1-1-1,0 0 0,0 0 0,1 1 0,0-1 0,0 0 0,0-1 0,1 1 0,-1 0 0,2-1 0,-1 1 0,1-1 0,-1 0 0,1 0 0,1 0 0,-1-1 0,1 0 0,8 7 0,-6-6-9,0 0-1,1 0 0,0 0 0,0-1 0,0 0 0,0-1 0,1 0 0,-1 0 0,1-1 0,0 0 0,0 0 0,15 0 0,-19-2-48,1 0-1,0 0 1,-1 0-1,1-1 1,-1 0-1,1 0 0,8-4 1,-10 4-6,-1-1 0,0 0 0,0-1 0,0 1 0,0 0 0,-1-1 0,1 0 0,-1 1 0,1-1 0,-1 0 0,0 0 1,3-7-1,0 0-187,-1-1 1,-1 1 0,1-1 0,-2 0 0,0 0 0,0 0-1,-1 0 1,0 0 0,-1-1 0,-1-12 0,1 22 201,0-2 24,0 0 1,-1 0-1,1 0 0,-1 0 1,0 1-1,-1-1 1,1 0-1,-1 1 0,1-1 1,-1 1-1,0-1 1,0 1-1,0 0 0,-1 0 1,1 0-1,-1 0 0,0 0 1,0 1-1,0-1 1,0 1-1,0 0 0,-1 0 1,1 0-1,0 0 0,-1 0 1,-5-1-1,-4-2 491,0 2 1,0-1-1,0 1 0,-1 1 0,1 1 0,-22-1 1,34 2-307,22 49 228,-3-25-304,1-2 0,1 0 0,1-1-1,29 22 1,-24-22-77,-1 2 0,42 49-1,-67-71 17,8 7-1423,-8-14-1506,0-2 1936,0-12-4918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5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8666,'0'0'11354,"46"76"-11042,-41-58-232,-5 0-80,0 0 0,-13 5-912,-12-5-2833,-3-6-4480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7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31 960,'0'0'13576,"-1"-5"-12317,-1-20 1249,2 25-2428,-1 0 1,1 0-1,0 0 1,-1-1 0,1 1-1,0 0 1,-1 0 0,1 1-1,0-1 1,-1 0-1,1 0 1,0 0 0,-1 0-1,1 0 1,0 0 0,-1 0-1,1 0 1,0 1-1,-1-1 1,1 0 0,0 0-1,-1 0 1,1 1 0,0-1-1,0 0 1,-1 1-1,1-1 1,0 0 0,0 0-1,0 1 1,-1-1 0,1 1-1,-4 22-24,2 0 1,0 0-1,1 0 0,3 27 1,0 4 60,0-22-88,1 0 0,13 55-1,2 8-41,-17-87-2265,0-13 432,-1-16-1579,0 17 2171,0-19-3776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7.8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0 10522,'0'0'8199,"-18"1"-8033,-57 7-60,70-7-82,0 0 0,0 1 0,0 0 0,0 0 0,1 0 0,-1 0-1,0 1 1,1 0 0,0 0 0,0 0 0,0 0 0,0 1 0,0-1-1,1 1 1,0 0 0,-1 0 0,1 0 0,-3 8 0,4-8 7,1 0 0,0 0 0,1 0 1,-1 0-1,1 0 0,0 0 0,0 0 0,0 0 0,0 0 1,1 0-1,-1 0 0,1-1 0,0 1 0,1 0 1,-1 0-1,1 0 0,-1-1 0,1 1 0,0-1 0,5 7 1,3 1 130,1 0 1,0-1-1,0 0 1,1-1 0,21 12-1,-17-10-286,-1 0 1,26 22-1,-37-30-1246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8.1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5025,'0'0'11627,"0"77"-11627,0-62-160,0-2-873,-8-6-1663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8.6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8754,'0'0'10433,"4"11"-9844,11 56-1,14 51 62,-25-103-620,1 0 0,1 0 0,1 0 1,0-1-1,10 17 0,-15-29-24,0 0 0,-1 0 0,1 1 0,0-2 0,0 1 0,0 0 1,0 0-1,0-1 0,0 1 0,4 1 0,-5-2-7,0-1 0,0 0 1,0 1-1,0-1 1,0 0-1,0 0 0,0 0 1,0 0-1,0 0 0,0 0 1,0 0-1,0 0 1,0 0-1,0 0 0,0-1 1,0 1-1,0 0 0,2-1 1,-1-1-7,1 0 1,-1 0-1,0 0 0,0 0 1,0 0-1,0 0 0,-1-1 1,1 1-1,-1-1 0,1 1 1,-1-1-1,0 1 0,0-1 1,0 0-1,0 0 0,0-4 1,8-44 12,-2 0 1,-3-1 0,-2-70 0,-2 112 20,0 10-75,0 15-9326,0-7 3238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9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12963,'0'0'7628,"5"8"-7365,70 145 282,-67-133-535,0 1 0,-2 0 1,-1 1-1,0 0 1,-2 0-1,1 25 0,-3-27-138,0 4 248,-4 46-1,3-64-314,-1 0 0,0 0 0,-1 0-1,0-1 1,1 1 0,-2 0 0,1-1-1,-1 1 1,0-1 0,0 0 0,0 0-1,-8 9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8.2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1 11082,'0'0'8018,"-162"120"-7938,137-98 0,9-8-80,8-3-496,8-8-1160,22-6-4546,2-14-1367</inkml:trace>
  <inkml:trace contextRef="#ctx0" brushRef="#br0" timeOffset="1">212 1 7706,'44'96'2256,"-36"-91"-1640,8 12-400,-5-4-216,3 1-3889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9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8874,'0'0'11050,"13"0"-10690,2 0-128,3 2-88,0 1-144,0-1-56,0 3-424,-1 0-1296,-4 3-2857,-3-5-2409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29.8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7154,'0'0'10602,"84"-5"-10186,-56 2-168,0-2-248,0 3-240,-7-1-1520,-9 3-3786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2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16 8058,'0'0'11578,"-4"-2"-11047,1 0-503,1 0-1,-1 1 1,0-1-1,1 1 1,-1 0 0,0 0-1,0 0 1,0 0-1,0 0 1,0 1-1,0-1 1,0 1 0,0 0-1,0 0 1,0 0-1,0 0 1,0 1 0,-1-1-1,2 1 1,-1 0-1,0 0 1,0 0 0,0 0-1,0 0 1,0 1-1,1-1 1,-1 1-1,1 0 1,-1 0 0,1 0-1,-3 2 1,0 2-20,0 1-1,1-1 1,-1 1 0,1 0 0,0 0 0,1 1-1,0-1 1,0 1 0,1 0 0,0-1 0,0 1-1,0 0 1,1 0 0,1 0 0,-1 1 0,1-1 0,1 0-1,-1 0 1,1 0 0,1 0 0,0 0 0,0 0-1,0-1 1,1 1 0,0 0 0,5 7 0,12 14-76,-13-22 14,-1 1 0,0-1 0,-1 1 0,0 1 0,0-1 0,-1 1 0,0 0 0,0 0 0,-1 0 0,0 0 0,-1 0 0,2 19 0,-3-26 43,-1 0 0,0-1 0,0 1-1,0 0 1,-1-1 0,1 1 0,0 0 0,-1-1 0,1 1-1,-1-1 1,1 1 0,-1-1 0,0 1 0,1-1 0,-1 1-1,0-1 1,0 1 0,0-1 0,0 0 0,-1 0 0,1 0-1,-1 2 1,-1-2 13,0 0-1,-1 1 1,1-1-1,0-1 1,0 1-1,-1 0 1,1-1-1,0 1 1,-1-1-1,-5 0 1,8 0-24,0 0 0,0 0-1,0-1 1,0 1 0,0 0 0,0 0-1,0 0 1,-1-1 0,1 1 0,0-1 0,0 1-1,0-1 1,0 1 0,1-1 0,-1 1 0,0-1-1,0 0 1,0 0 0,0 1 0,1-1-1,-1 0 1,0 0 0,1 0 0,-2-1 0,1-1-135,0 1 0,0-1 0,1 1 1,-1-1-1,0 0 0,1 1 0,0-1 1,0 0-1,0 1 0,0-5 0,1 1-549,-1 1 0,1-1 0,1 0 0,-1 0 1,1 1-1,0-1 0,0 1 0,1-1 0,5-8 0,12-9-6133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2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11 8122,'0'0'10647,"-9"13"-10172,-29 45-36,36-53-394,0-1 1,0 1-1,1-1 1,-1 1-1,1 0 1,0 0-1,1 0 1,-1-1-1,1 1 1,0 0 0,0 0-1,0 0 1,1 0-1,1 6 1,-2-9-34,1 0 0,-1 1 0,1-1 0,0 0 0,0 0 0,0 1 0,0-1 0,0 0 1,1 0-1,-1 0 0,0-1 0,1 1 0,0 0 0,-1 0 0,1-1 0,0 1 0,0-1 0,0 0 1,0 1-1,0-1 0,0 0 0,0 0 0,0 0 0,1-1 0,-1 1 0,3 0 0,-2 0-54,1-1-1,-1 1 1,1-1 0,-1 0-1,1 0 1,-1 0-1,1-1 1,-1 1-1,0-1 1,1 0-1,-1 0 1,1 0-1,-1 0 1,0 0-1,0-1 1,0 1 0,0-1-1,4-3 1,-4 2-51,0-1 1,0 1-1,-1-1 1,1 0-1,-1 0 1,0 0-1,0 0 1,-1 0-1,1 0 1,-1 0-1,0-1 1,0 1 0,0 0-1,0-7 1,0 1-44,0 0 1,0 1 0,-1-1-1,0 0 1,-1 0 0,-2-11 0,3 18 50,-1 1 1,0 0 0,1 0 0,-1 0 0,0 0 0,0 0 0,0 0 0,-1 0 0,1 0 0,0 0 0,-1 1-1,1-1 1,-1 0 0,0 1 0,1-1 0,-1 1 0,0 0 0,0-1 0,0 1 0,0 0 0,0 0-1,0 0 1,0 1 0,0-1 0,0 0 0,-1 1 0,1 0 0,0-1 0,0 1 0,-1 0 0,-3 0 0,5 0-103,1 0 1,-1 0 0,0 0-1,0 0 1,0 0 0,0 0 0,0 1-1,0-1 1,1 0 0,-1 0-1,0 1 1,0-1 0,0 1 0,0-1-1,1 1 1,-1-1 0,0 1-1,1-1 1,-1 1 0,0-1 0,1 1-1,-1 0 1,1-1 0,-2 2 0,-1 9-4625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3.1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6225,'106'87'2433,"-79"-68"-401,-18-19-376,-2-1-751,-3 0-641,1 1 0,-1-1 0,0 0 1,1 0-1,-1-1 0,0 1 0,1-1 1,-1 0-1,0 0 0,0 0 0,-1-1 0,1 1 1,5-6-1,-2 2-235,0-1 0,0 0 0,-1 0 1,-1 0-1,10-15 0,-15 22-7,0 0 1,1 0-1,-1 0 1,0-1-1,0 1 1,1 0-1,-1 0 1,0 0-1,0-1 0,0 1 1,0 0-1,1 0 1,-1-1-1,0 1 1,0 0-1,0 0 1,0-1-1,0 1 0,0 0 1,0-1-1,0 1 1,0 0-1,1 0 1,-1-1-1,0 1 1,0 0-1,-1-1 0,1 1 1,0 0-1,0 0 1,0-1-1,0 1 1,0 0-1,0 0 1,0-1-1,0 1 0,0 0 1,-1 0-1,1-1 1,0 1-1,0 0 1,0 0-1,-1-1 1,1 1-1,0 0 0,0 0 1,0 0-1,-1 0 1,1-1-1,0 1 1,-1 0 22,0 0 1,0 1-1,0-1 1,0 0-1,0 0 1,1 1-1,-1-1 0,0 0 1,0 1-1,0-1 1,1 1-1,-1-1 1,0 1-1,1 0 1,-1-1-1,-1 2 1,0 1 43,-1 1 0,1 0 0,0-1 0,0 1 0,0 0 0,0 0 0,0 1 0,1-1 0,0 0 0,0 0 0,-1 8 0,1 53 531,2-39-471,0-14-115,0 1-1,2-1 0,-1 0 0,2-1 0,-1 1 0,2 0 0,0-1 0,6 12 0,-5-12-26,-1 0-1,0 0 1,-1 1-1,0 0 1,0 0-1,-1 0 1,-1 0-1,1 14 1,-3-25-9,0 0-1,0 0 1,0 0 0,0 0 0,0 0 0,0 0 0,-1 0 0,1 0 0,0 0 0,0 0 0,-1 0 0,1 0 0,-1 0 0,1 0 0,-1 0 0,1 0 0,-1 0 0,0 0 0,1-1 0,-1 1 0,0 0 0,0 0 0,1-1 0,-1 1 0,0-1 0,0 1 0,0 0 0,0-1-1,0 0 1,0 1 0,0-1 0,0 0 0,0 1 0,0-1 0,0 0 0,0 0 0,0 0 0,0 0 0,0 0 0,0 0 0,-1 0 0,1 0 0,0 0 0,0-1 0,0 1 0,0 0 0,0-1 0,0 1 0,0 0 0,0-1 0,1 1 0,-1-1 0,0 0 0,-1 0 0,0 0 9,0-1 0,0 1 0,1-1 1,-1 1-1,0-1 0,1 0 1,-1 0-1,1 1 0,0-1 1,-1 0-1,1 0 0,0-1 1,0 1-1,0 0 0,1 0 1,-1 0-1,0-1 0,1 1 1,0 0-1,-1 0 0,1-1 1,0 1-1,0 0 0,0-1 1,0 1-1,1 0 0,0-4 0,0 0-3,1 1 0,0 0 0,0 1 0,0-1 0,0 0 0,1 0 0,-1 1 0,1 0 0,0-1 0,1 1 0,4-4 0,64-66-1180,-31 18-3152,-27 30-1183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3.4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11899,'0'0'8400,"-1"6"-8223,-2 64 281,2 0 0,4 0 0,12 77-1,-14-144-481,-1 0-3,0 0 1,0-1 0,1 1-1,-1-1 1,1 1 0,0-1-1,-1 1 1,1-1 0,1 0-1,-1 1 1,0-1 0,0 0-1,4 4 1,-4-7-254,0 0 0,0-1 0,-1 1 0,1 0 0,0-1 0,-1 1 0,1-1 0,-1 1 0,1-1 0,-1 1-1,0-1 1,0 1 0,0-1 0,1 1 0,-2-3 0,2 3-192,1-23-5207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3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10842,'0'0'9746,"84"-15"-9746,-50 15-96,4 0-1040,-5 0-1929,-10 0-3264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4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9634,'0'0'7714,"6"-2"-7280,-4 1-413,0 0-1,0 0 0,0 1 0,0-1 0,0 1 1,0 0-1,1 0 0,-1 0 0,0 0 0,0 0 0,0 0 1,0 0-1,0 1 0,0-1 0,0 1 0,3 0 1,-2 1-11,-1 0 1,0-1-1,0 1 1,1 0 0,-1 0-1,0 1 1,-1-1 0,1 0-1,0 1 1,-1-1 0,1 1-1,-1-1 1,0 1 0,2 5-1,4 20-278,-1-1 1,4 58-1,-9-84-206,-2-15 368,1 1 10,0-1 1,1 1 0,0 0-1,4-16 1,-4 25 99,0 1 0,0-1 0,0 1-1,1-1 1,0 1 0,-1 0 0,1 0 0,0 0-1,0 0 1,1 0 0,-1 0 0,1 1 0,-1-1-1,1 1 1,0-1 0,0 1 0,0 0-1,0 0 1,0 1 0,5-3 0,-6 3 38,-1 0 0,1 1 0,-1-1 0,1 0 0,0 1 0,-1-1 0,1 1 0,0 0 0,-1-1-1,1 1 1,0 0 0,-1 0 0,1 0 0,0 0 0,0 1 0,-1-1 0,1 0 0,0 1 0,-1-1 0,1 1 0,-1-1 0,1 1 0,0 0 0,-1 0 0,1 0 0,-1 0 0,0 0 0,1 0 0,-1 0 0,0 0 0,0 0 0,0 1 0,0-1 0,0 1 0,0-1 0,0 0 0,0 1-1,0 0 1,0 2 0,3 7-32,-1 0-1,-1 1 1,0-1-1,-1 0 1,1 13 0,0 7 112,-2-31-124,0 0 0,0 1 1,0-1-1,0 0 0,0 0 1,0 0-1,0 0 0,0 1 1,0-1-1,0 0 0,0 0 1,0 0-1,0 1 1,0-1-1,0 0 0,0 0 1,0 0-1,0 0 0,0 1 1,0-1-1,0 0 0,0 0 1,0 0-1,0 0 0,0 1 1,0-1-1,1 0 0,-1 0 1,0 0-1,0 0 1,0 0-1,0 1 0,0-1 1,0 0-1,1 0 0,-1 0 1,0 0-1,0 0 0,0 0 1,0 0-1,0 0 0,1 0 1,-1 1-1,0-1 1,0 0-1,0 0 0,1 0 1,-1 0-1,0 0 0,0 0 1,0 0-1,0 0 0,1 0 1,-1 0-1,0 0 0,0-1 1,0 1-1,0 0 0,1 0 1,-1 0-1,8-15-81,4-21 19,-10 30 77,0-4-25,1 1 0,0 0 0,1-1 0,0 2 1,5-10-1,-8 16 44,1 0 0,-1 0 0,1 0 0,0 0 1,-1 1-1,1-1 0,0 0 0,0 1 0,0 0 0,0-1 1,0 1-1,0 0 0,1 0 0,-1 0 0,0 0 1,1 0-1,-1 1 0,0-1 0,1 1 0,-1-1 0,1 1 1,-1 0-1,1 0 0,-1 0 0,3 1 0,-3-1-3,-1 0-1,1 1 1,-1-1-1,1 1 1,-1 0-1,1-1 1,-1 1-1,1 0 0,-1 0 1,0 0-1,1-1 1,-1 2-1,0-1 1,0 0-1,0 0 1,0 0-1,0 0 1,0 1-1,0-1 0,0 1 1,0-1-1,-1 0 1,2 3-1,8 40-163,-5-22-1159,-1-15-1171,1-4-2084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4.7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182 28 9162,'0'0'10580,"-15"-5"-10015,5 1-455,4 1-51,-1 0 1,1 0-1,-1 1 1,0 0-1,0 0 0,0 1 1,0 0-1,0 0 0,0 0 1,0 1-1,0 0 0,-13 2 1,17-1-43,0 0 0,0 1 1,0-1-1,0 0 1,1 1-1,-1 0 0,1 0 1,-1 0-1,1 0 0,0 0 1,-1 0-1,1 1 1,0-1-1,1 1 0,-1-1 1,0 1-1,1 0 1,-1-1-1,0 4 0,0 1 1,0-1-1,1 1 0,-1-1 0,1 1 0,1 0 1,0 0-1,0 12 0,1-17-35,-1 0-1,1 1 1,0-1 0,-1 0-1,1 1 1,0-1 0,0 0-1,1 0 1,-1 0 0,0 0-1,1 0 1,-1 0 0,1 0-1,0 0 1,0-1 0,-1 1-1,1-1 1,0 1 0,0-1 0,1 0-1,-1 0 1,0 0 0,0 0-1,1 0 1,-1 0 0,0 0-1,1-1 1,3 1 0,9 2-808,-1-1 1,1-1 0,21-1 0,-31 0 260,-3 1 411,0-1 0,0 0 1,0 0-1,-1-1 0,1 1 0,0 0 0,0-1 0,-1 1 0,1-1 1,0 1-1,-1-1 0,1 0 0,0 0 0,-1 1 0,1-1 1,-1 0-1,1-1 0,-1 1 0,0 0 0,1 0 0,-1-1 1,0 1-1,0 0 0,0-1 0,0 1 0,0-1 0,0 0 1,0-1-1,5-23 51,-5-3 6249,-1 60-4845,-1-28-1335,1 1 0,0 0 1,0 0-1,1 0 0,-1 0 0,1 0 0,0 0 0,0-1 0,0 1 0,0 0 0,1-1 0,0 1 0,-1-1 1,1 1-1,1-1 0,-1 0 0,0 0 0,1 0 0,-1 0 0,1 0 0,0-1 0,0 1 0,0-1 0,0 0 1,1 0-1,-1 0 0,1 0 0,-1 0 0,1-1 0,-1 1 0,1-1 0,0 0 0,0 0 0,7 0 0,12 0-2944,-5-1-2047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5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7346,'0'0'11263,"9"16"-10591,28 54-115,-29-56-451,0-2 0,1 1 0,0-1 0,1 0 0,1-1 0,-1 0 0,17 12 0,-20-17-156,3 0-1089,-9-6 975,-1 0 0,0 0 0,1 0 0,-1 0-1,0 0 1,1 0 0,-1 0 0,0 0 0,0 0 0,1 0 0,-1-1 0,0 1 0,1 0 0,-1 0 0,0 0-1,0 0 1,1 0 0,-1-1 0,0 1 0,0 0 0,0 0 0,1 0 0,-1-1 0,0 1 0,0 0 0,0 0-1,1-1 1,-1 1 0,0 0 0,0 0 0,0-1 0,0 1 0,0 0 0,0-1 0,0 1 0,0 0 0,0-1 0,3-12-6433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9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10642,'0'0'10388,"-1"14"-10024,-4 50 66,3-1 1,3 0-1,14 106 1,25 38-439,-38-191-1266,-4-29-2149,-4-17-2789,-6-7-3731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2:35.4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27 6977,'131'-24'4731,"-118"21"1246,-33 9-3935,-1 15-1411,1 0 0,1 1 0,-16 25 0,9-13-341,15-20-277,6-8-105,0 0-1,0 1 1,0-1 0,1 1 0,-6 13 0,9-17-418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09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1 222 4889,'0'0'8148,"7"-13"-5775,130 20 1630,65 21-3694,-135-18 160,15-1-316,142-4 0,40 2-94,290 32-43,-320-19-12,32 0 0,-22-13-1,141-4 4,132-18 14,-95 0-20,-142-2 34,-53 0 4,18-11 58,-63 4-44,64 14-39,-36 4-2,73 0-4,-13 2-2,502-63 4,-116-14 229,-468 65-196,-32 4 2,82 2-34,-61 5 10,144-13-28,291 6 53,-394 14-37,386 20 27,-315-7-24,-244-13-411,74 3 862,-41-3-6569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10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1720,'0'0'11975,"21"2"-6502,-18 13-4962,-1 0 0,-1 0 0,-1 18 0,2 22-270,24 433 815,-19-263-733,16 97 239,-9-163-426,-7-9-97,7 69 141,-6-134-7,-6 169-1,-12-33-14,10-213-220,-3 21 18,3-28-82,-1 0 0,1 0 0,-1-1 0,1 1 0,-1 0 0,0 0 0,1-1-1,-1 1 1,0-1 0,0 1 0,0 0 0,1-1 0,-1 1 0,0-1 0,0 0 0,0 1 0,0-1 0,0 0-1,0 1 1,0-1 0,0 0 0,0 0 0,0 0 0,0 0 0,0 0 0,-1 0 0,-13 0-4597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14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3577,'0'0'14103,"0"8"-13909,-1 6 134,-1 0 0,0 0-1,-8 23 1,-3 24 282,7 19-319,7 116 1,8-118-228,-6-52-27,2 36 0,-5-62 98,26-1-16,16-5-142,1 2 0,-1 1 0,73 6-1,-58-2-2,194 21-86,-128-8 128,207 27 107,-141-14-64,222 1-1,130-40 393,351-26-323,329 73-9,-726-11-89,-50-5-4,74-5 95,-242-12-61,-93 16 6,-1-1-41,84-15 6,185 7-5,86-2-19,-312-9 34,109-11-68,-51 1 24,43-4 0,-128-3-36,259-28-81,-231 29 85,-35 3 13,-81 10-130,-109 4 153,1-1-23,-1 0 1,1 0-1,0 0 1,0 0-1,0 0 1,1 1-1,-1-1 0,0 1 1,1 0-1,-1 0 1,6-1-1,-8 2 30,-1-3 24,-1-1-1,1 0 1,0 1-1,-1-1 1,0 1-1,0-1 1,0 1 0,-3-6-1,3 7-32,0-1-1,0 0 1,0 0-1,0 0 1,1 0-1,-1 0 1,1 0-1,-1-4 1,1-122-789,0 73-2055,0 18-1234,0-3-4512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10 10682,'0'0'8515,"-18"-2"-8061,-60-5-21,74 7-407,1 0-1,-1 0 0,0 1 1,0-1-1,1 1 0,-1 0 1,1 1-1,-1-1 1,1 0-1,-1 1 0,1 0 1,0 0-1,0 0 0,0 0 1,0 0-1,0 1 0,-5 5 1,-4 3 52,-42 37 31,3 2 0,1 2 0,-56 79 0,-101 192-17,191-296-69,2 1 0,0 1 0,2 0 0,2 1 0,0 0 0,2 0 0,2 1 0,0 0 1,2 0-1,0 43 0,4-44 5,1-1 1,1 0 0,1 0 0,2 0 0,1-1 0,1 1 0,2-1 0,15 36 0,-8-31-8,2-1-1,0 0 1,2-1 0,2-2 0,43 49 0,-50-63-21,0 0-1,1-1 1,1-1-1,0 0 1,1-1-1,0-1 1,1-1-1,0 0 1,0-2 0,1 0-1,26 6 1,-38-12-148,-1 0 0,1-1 1,0-1-1,11 1 1,-18-1-51,1 0 0,-1 0-1,0-1 1,1 1 0,-1 0 0,1 0 0,-1-1 0,0 1 0,1-1 0,-1 1 0,0-1 0,1 1 0,-1-1 0,0 0 0,0 0 0,1 0 0,-1 1 0,0-1 0,0 0 0,0-1 0,0 1 0,0 0 0,-1 0 0,1 0 0,0 0 0,0-1 0,-1 1 0,1 0 0,0-3 0,0-16-5462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10042,'0'0'9500,"3"4"-9238,35 38 287,-23-27-445,-1 1 0,16 22 0,-26-32-90,-1 0 0,1 0 0,-1 1 1,0 0-1,0-1 0,-1 1 1,0 0-1,-1 0 0,1 0 0,0 13 1,-2-12-11,-1 0-1,1 0 1,-1-1 0,-1 1-1,0 0 1,0-1 0,0 0 0,-1 1-1,0-1 1,0 0 0,-1 0 0,0-1-1,0 1 1,-1-1 0,0 0-1,-8 9 1,-7 4-718,-1-1-1,-1-1 0,-28 18 1,46-33 509,-46 29-4974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9026,'0'0'10343,"0"6"-9981,-2 201 838,2-205-1545,3 18 782,2-12-2157,4-7-4480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12259,'0'0'6257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9458,'0'0'4370,"6"15"-3927,-5-13-432,7 18 129,0 1 0,-2 0-1,-1 0 1,4 26 0,-5-27-5,0-24 28,2-35 26,-4 25-260,0 8 252,-1 1 0,1 0 0,0-1 1,0 1-1,5-9 0,-7 14-124,0-1-1,1 0 0,-1 0 0,1 1 0,-1-1 1,1 0-1,-1 1 0,1-1 0,-1 0 0,1 1 1,-1-1-1,1 1 0,0-1 0,-1 1 0,1-1 1,0 1-1,0-1 0,-1 1 0,1 0 0,0-1 1,0 1-1,0 0 0,0 0 0,-1 0 0,1-1 1,0 1-1,0 0 0,0 0 0,0 0 0,-1 1 1,1-1-1,0 0 0,0 0 0,0 0 1,0 0-1,-1 1 0,1-1 0,0 0 0,0 1 1,-1-1-1,1 1 0,0-1 0,-1 1 0,1-1 1,0 1-1,-1-1 0,1 1 0,-1 0 0,1-1 1,0 2-1,5 6 88,0 1 1,0 0-1,-1 0 0,6 13 1,-9-15-114,1 0-1,1 0 1,-1 0 0,1-1 0,0 0-1,1 0 1,-1 0 0,1 0 0,0-1-1,11 9 1,-14-13-175,0 0 1,0 0-1,0 0 1,0-1-1,1 1 0,-1 0 1,0-1-1,0 0 1,1 0-1,-1 1 0,0-1 1,1-1-1,-1 1 1,0 0-1,0-1 0,1 1 1,-1-1-1,0 1 1,0-1-1,0 0 0,0 0 1,1 0-1,-1 0 1,-1 0-1,1-1 0,0 1 1,0-1-1,0 1 1,-1-1-1,1 0 0,-1 1 1,1-1-1,0-2 1,15-21-6720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4321,'0'0'13987,"0"0"-13966,0 0 0,0-1 1,0 1-1,0 0 0,-1 0 0,1 0 1,0-1-1,0 1 0,0 0 0,0 0 1,-1 0-1,1 0 0,0-1 0,0 1 1,0 0-1,-1 0 0,1 0 0,0 0 0,0 0 1,0 0-1,-1 0 0,1 0 0,0 0 1,0 0-1,-1 0 0,1-1 0,0 1 1,0 0-1,-1 0 0,1 1 0,0-1 1,0 0-1,-1 0 0,1 0 0,0 0 1,0 0-1,0 0 0,-1 0 0,1 0 0,0 1 1,-2 5 78,1 0 1,0 1 0,0-1-1,1 1 1,0-1 0,0 1-1,2 11 1,-1 6 111,0 11-88,1 1 0,2 0 0,1-1 0,19 63 0,-18-83-1113,0-47-6795,-6-9 2860,0 1-1771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19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219 0 9818,'0'0'7591,"-26"14"-7115,-81 47-114,99-58-358,1 1 0,-1 1 0,1-1 1,0 1-1,0 0 0,1 1 1,-1 0-1,1 0 0,-8 11 0,11-14-49,3-2-36,-1-1 0,1 0 0,0 0 0,-1 1 0,1-1 0,0 0 1,-1 0-1,1 1 0,0-1 0,0 0 0,-1 1 0,1-1 0,0 0 0,0 1 0,0-1 0,-1 0 0,1 1 0,0-1 1,0 1-1,0-1 0,0 0 0,0 1 0,0-1 0,0 1 0,0-1 0,0 1 0,0-1 0,0 0 0,0 1 1,0-1-1,0 1 0,0-1 0,0 0 0,0 1 0,1-1 0,-1 1 0,0-1 0,0 0 0,0 1 0,1-1 1,-1 0-1,0 1 0,0-1 0,1 0 0,-1 0 0,0 1 0,1-1 0,-1 0 0,0 0 0,1 1 0,-1-1 1,1 0-1,-1 0 0,0 0 0,1 0 0,-1 0 0,1 1 0,-1-1 0,0 0 0,1 0 0,34-1-6,-23 0 59,70-5 2800,-58 2-1555,0 2 0,26 1 0,-46 1-1199,-1 1 0,0 0 0,1-1 0,-1 1 0,0 0 0,0 1 0,0-1 0,0 1 0,0-1 0,0 1 0,0 0 0,0 0-1,0 0 1,-1 0 0,1 0 0,2 4 0,17 28-3246,-15-17-2615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5721,'3'-5'887,"-1"0"-1,0-1 0,0 1 1,0-1-1,-1 1 0,0-1 0,0 0 1,0 1-1,-1-11 0,4 15-682,-1 0-1,0 0 0,1 1 0,-1-1 0,0 1 0,1 0 1,-1 0-1,1 0 0,-1 0 0,0 1 0,7 1 0,-7 0-179,0 0 0,0 0 0,0 0 0,0 0 0,0 1 0,-1-1 0,1 1 0,-1-1 0,1 1 0,-1 0 0,0 0 0,0 1 0,0-1 0,-1 0 0,1 0 0,-1 1 0,1-1 0,-1 1 0,-1-1-1,2 6 1,0 3 26,0 0 0,-1 1-1,0-1 1,-3 24-1,1-31-20,0-1 0,0 1-1,0-1 1,-1 0 0,0 1-1,0-1 1,0 0 0,0 0-1,-1 0 1,1-1 0,-1 1 0,-3 3-1,4-5-210,0 1-1,0-1 1,-1 0 0,1 0-1,0 0 1,-1 0-1,0-1 1,1 1 0,-1-1-1,0 1 1,1-1-1,-1 0 1,0 0 0,0 0-1,0-1 1,0 1-1,0-1 1,-6 1-1,0-6-2995,1-10-2459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8754,'0'0'9731,"-7"0"-9107,4 0-567,0 1-1,0-1 0,0 1 1,0-1-1,0 1 1,1 0-1,-1 0 0,0 0 1,1 1-1,-1-1 0,0 0 1,1 1-1,0 0 0,-4 2 1,3 0 5,0-1 1,0 1-1,0 0 1,0 0-1,1 0 0,0 0 1,0 1-1,0-1 1,0 1-1,-1 5 1,0-2-40,1 1 1,0 0 0,0 0-1,1-1 1,0 1-1,0 1 1,1-1 0,0 0-1,3 17 1,-2-25-71,0 1-1,-1-1 1,1 0 0,0 0 0,0 0-1,0 0 1,0 0 0,0 0 0,0 0-1,1 0 1,-1 0 0,0 0 0,0-1-1,1 1 1,-1-1 0,0 1 0,1-1-1,-1 1 1,1-1 0,-1 1 0,1-1 0,-1 0-1,0 0 1,1 0 0,-1 0 0,1 0-1,1-1 1,-1 1-172,1 0 0,-1 0 0,0 0 0,1-1 0,-1 1 0,0-1 0,1 1 0,-1-1 0,0 0 0,0 0 0,0 0 0,0 0 0,0-1 0,0 1-1,0-1 1,2-1 0,-2 0-44,0 0 0,-1 0 0,1 0 0,-1 0 0,1-1 0,-1 1 0,0 0 0,0-1 0,0 1 0,0-8 0,0-19 1378,-1 20 2849,0 31-2600,-1-19-1347,1 1 0,0-1-1,0 0 1,1 0 0,-1 0-1,0 0 1,1 1-1,0-1 1,-1 0 0,1 0-1,0 0 1,0 0-1,0 0 1,0 0 0,0-1-1,0 1 1,1 0-1,-1-1 1,1 1 0,-1 0-1,1-1 1,3 3-1,-1-2-495,0 0 0,0-1 0,1 1 0,-1-1-1,0 0 1,1 0 0,-1-1 0,1 1 0,-1-1 0,6 0-1,6 0-4730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8330,'112'21'2274,"-87"-15"-70,-26-3-1799,0-1 25,1 1-93,1 57 3075,0-45-3225,0 0 1,1 0 0,1-1 0,5 17 0,-8-31-225,0 0 1,0 1-1,0-1 0,0 0 1,0 0-1,0 0 1,0 0-1,0 0 1,0 0-1,0 0 1,0 1-1,0-1 1,0 0-1,0 0 0,0 0 1,0 0-1,0 0 1,0 0-1,0 0 1,0 0-1,0 0 1,0 1-1,1-1 1,-1 0-1,0 0 0,0 0 1,0 0-1,0 0 1,0 0-1,0 0 1,0 0-1,0 0 1,1 0-1,-1 0 1,0 0-1,0 0 1,0 0-1,0 0 0,0 0 1,0 0-1,0 0 1,0 0-1,1 0 1,-1 0-1,0 0 1,0 0-1,0 0 1,0 0-1,0 0 0,0 0 1,0 0-1,0 0 1,1 0-1,-1 0 1,0-1-1,0 1 1,0 0-1,0 0 1,0 0-1,6-9-836,1-13 143,-1 0 344,-4 10 387,1-1 1,1 1-1,0 0 1,11-21-1,-15 32 44,0 0 0,1 0 0,0 0 0,-1 0 0,1 0 0,0 0 0,-1 1 0,1-1 0,0 0 0,0 1 0,0-1 0,-1 0 1,1 1-1,0-1 0,0 1 0,0-1 0,0 1 0,0 0 0,0-1 0,0 1 0,0 0 0,0 0 0,0 0 0,0-1 0,0 1 0,0 0 0,0 1 0,1-1 0,-1 0 0,0 0 0,0 0 0,0 1 0,0-1 0,0 0 0,0 1 0,0-1 0,0 1 0,3 1-187,-2 0 1,1 0-1,0 0 0,0 1 1,-1-1-1,1 1 1,-1 0-1,4 5 0,2 4-2325,0-3-2384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 7538,'0'0'11531,"-3"-3"-10830,2 1-686,0 0 1,0 1-1,0-1 1,0 1-1,0 0 0,-1-1 1,1 1-1,0 0 1,-1 0-1,1 0 1,-1 0-1,0 0 1,1 0-1,-1 0 1,0 1-1,1-1 1,-1 1-1,0-1 1,0 1-1,0-1 1,1 1-1,-1 0 1,0 0-1,0 0 1,0 0-1,0 0 1,0 1-1,1-1 1,-1 0-1,0 1 1,0 0-1,1-1 1,-1 1-1,0 0 1,1 0-1,-1 0 1,0 0-1,1 0 1,0 0-1,-1 0 1,1 0-1,-1 1 1,-1 2-1,1 0-30,1 0 0,-1 0-1,1 0 1,0 1 0,1-1 0,-1 0-1,1 1 1,-1-1 0,2 7 0,2 41 74,-2-51-62,-1 0 1,0 0-1,1 0 1,-1 0-1,1 0 1,-1 0-1,1 0 1,-1 0 0,1-1-1,-1 1 1,1 0-1,0 0 1,0 0-1,-1-1 1,1 1-1,0 0 1,0-1-1,0 1 1,0-1-1,0 1 1,0-1 0,0 1-1,0-1 1,0 0-1,0 1 1,0-1-1,0 0 1,0 0-1,0 0 1,0 0-1,0 0 1,0 0-1,0 0 1,0 0-1,1 0 1,-1-1 0,0 1-1,0 0 1,0-1-1,0 1 1,1-1-1,2 0-102,0 0-1,0-1 1,0 1 0,-1-1-1,1 0 1,0 0-1,-1 0 1,1 0 0,3-4-1,-3 1-316,-1 1 1,0-1-1,0 0 0,0 0 1,-1 0-1,0 0 1,0 0-1,0-1 0,0 1 1,-1-1-1,0 1 0,1-7 1,-1-24 825,-13 38 2911,10 1-3099,0 1-1,0-1 1,0 1-1,1 0 1,0-1-1,-1 1 1,1 0-1,1 0 1,-1-1-1,0 8 1,0 44 720,1-37-647,1-16-278,-1 1 1,0-1-1,1 1 1,0-1 0,-1 1-1,1-1 1,0 1-1,0-1 1,1 0-1,-1 0 1,0 1-1,1-1 1,-1 0 0,1 0-1,0-1 1,0 1-1,-1 0 1,1 0-1,0-1 1,1 1-1,-1-1 1,0 0-1,0 0 1,1 0 0,-1 0-1,0 0 1,1 0-1,4 1 1,-2-1-350,1 0 0,-1 0 0,1 0 0,-1-1 1,11 0-1,-12 0-504,-1-1 0,1 0 1,0 1-1,0-1 0,-1 0 0,1-1 1,6-2-1,7-8-7205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0 404 7210,'0'0'11529,"12"-17"-11351,-9 14-172,66-102 126,-59 88-150,-1-1 1,-1 1 0,0-1-1,-1-1 1,7-29 0,-11 31-7,-1 0 1,-1 0-1,0-1 0,-1 1 1,-2-21-1,1 37 44,1 0-1,-1 0 1,1 0-1,-1 0 1,1 0 0,-1 0-1,0 0 1,0 0-1,1 1 1,-1-1-1,0 0 1,0 0-1,0 1 1,0-1-1,0 0 1,0 1-1,0-1 1,0 1 0,0-1-1,0 1 1,0-1-1,0 1 1,0 0-1,0 0 1,-1-1-1,1 1 1,0 0-1,-2 0 1,1 0 28,0 0 1,0 0-1,-1 0 1,1 0-1,0 1 1,0-1-1,0 0 1,-1 1-1,1 0 1,0-1-1,0 1 1,0 0-1,0 0 0,-3 3 1,0 1 46,1 0 0,-1 1 0,1 0 0,1 0 0,-1 0 0,1 0-1,0 0 1,0 1 0,1-1 0,0 1 0,0 0 0,1 0 0,-1 9 0,-2 15 284,2 52 0,2-62-227,0 2-32,1 0 0,1 1 0,1-1 0,7 25 0,-9-41-131,1 0 0,0-1 0,1 1 0,-1-1 0,1 0 0,0 0 0,1 0-1,-1 0 1,1-1 0,1 1 0,-1-1 0,1 0 0,-1-1 0,1 1 0,1-1 0,-1 1 0,1-2 0,11 7 0,-15-9-104,0 0 1,-1-1 0,1 1-1,0 0 1,0-1 0,0 0 0,1 0-1,-1 1 1,0-1 0,0 0 0,0-1-1,0 1 1,0 0 0,0 0 0,0-1-1,0 1 1,0-1 0,2-1 0,-1 1-382,-1-1 1,0 1-1,0-1 0,0 1 1,0-1-1,0 0 1,0 0-1,-1 0 1,1 0-1,-1 0 1,1 0-1,-1 0 0,2-5 1,6-20-6535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0 268 9994,'0'0'8687,"16"-12"-8481,51-42-124,-57 46-99,0-2-1,0 1 0,-1-1 1,0-1-1,-1 0 0,13-21 1,-17 24-15,-1 0 1,1-1-1,-1 0 0,-1 1 1,1-1-1,-2 0 0,1 0 1,-1-1-1,0-10 0,-2 19 45,1 0-1,0 1 1,-1-1-1,1 0 1,0 1-1,-1-1 1,1 1-1,-1-1 1,1 0-1,-1 1 1,0-1-1,1 1 1,-1-1-1,1 1 1,-1 0-1,0-1 0,1 1 1,-1 0-1,0-1 1,1 1-1,-1 0 1,0 0-1,0 0 1,1-1-1,-1 1 1,0 0-1,0 0 1,1 0-1,-1 0 1,-1 1-1,-32-1 455,24 0-179,7 1-217,0-1 1,0 1 0,1 0-1,-1 0 1,0 0-1,0 0 1,1 0-1,-1 1 1,0-1-1,1 1 1,0 0 0,-1-1-1,1 1 1,0 0-1,0 1 1,0-1-1,0 0 1,0 1-1,1-1 1,-1 1 0,1-1-1,-1 1 1,1-1-1,0 1 1,-1 5-1,-3 5 72,1 0-1,1 1 1,0-1-1,-1 18 0,1-6 34,2 2 1,0-1-1,6 46 0,-5-66-181,1 1 0,1-1 0,-1 1 0,1-1 0,0 1 1,0-1-1,1 0 0,0 0 0,0 0 0,0-1 0,1 1 1,0-1-1,0 1 0,1-1 0,-1-1 0,1 1 1,0-1-1,0 1 0,0-1 0,9 4 0,-10-6-158,1 0 1,-1-1-1,0 1 0,1-1 0,-1 0 1,1-1-1,0 1 0,-1-1 0,1 0 0,0 0 1,-1 0-1,8-2 0,-8 2-456,-1-1 1,1 0-1,0 0 0,-1-1 1,1 1-1,-1-1 0,0 0 1,0 0-1,5-3 0,13-15-7699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8 161 9498,'0'0'7018,"17"-10"-6948,55-35-72,-69 44-22,0-1 0,-1 0 0,1 0 0,0 0 0,-1 0 1,0 0-1,0 0 0,1-1 0,-1 0 0,-1 1 0,1-1 1,0 0-1,-1 0 0,1 1 0,-1-1 0,0 0 0,0-1 1,0 1-1,0 0 0,-1 0 0,1 0 0,-1 0 0,0-1 1,0 1-1,0 0 0,-1-5 0,1-4-23,-1 10 84,1 1 0,-1 0 0,0 0 1,1 0-1,-1 0 0,0 0 0,0 1 1,0-1-1,0 0 0,1 0 0,-1 0 0,0 1 1,-1-1-1,1 1 0,0-1 0,0 0 1,0 1-1,0 0 0,0-1 0,0 1 1,-1 0-1,1 0 0,0-1 0,0 1 0,-1 0 1,1 0-1,0 1 0,-2-1 0,-2 0 242,0 0-1,-1 0 1,1 0-1,0 1 1,0 0-1,-7 1 0,8 1-154,0-1-1,1 0 1,-1 1 0,1 0-1,-1 0 1,1 0-1,0 0 1,0 0-1,0 1 1,1-1-1,-1 1 1,1 0-1,0 0 1,0-1-1,0 2 1,0-1 0,-1 7-1,1-3-38,0-1 1,0 1-1,1 0 0,0 0 1,1 0-1,0 0 0,0 0 0,1-1 1,1 12-1,-1-16-86,0 0 0,0 0 0,0 0 0,0 0 0,1 0 0,-1 0 0,1-1-1,0 1 1,0 0 0,0-1 0,0 0 0,0 1 0,0-1 0,1 0 0,-1 0 0,5 2 0,-2-1 26,0 0 1,1 0-1,-1-1 0,1 0 1,0 0-1,0-1 1,0 1-1,8 0 0,-4-2-327,-1 1 0,0-1-1,0-1 1,0 0 0,11-2-1,-14 2-465,0-1 0,-1 1 0,1-1-1,-1 0 1,0-1 0,1 1 0,8-7-1,12-13-6942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13 316 10050,'0'0'8575,"9"-13"-8524,4-6 12,50-80-466,-56 88 294,-2 0 0,1-1 0,-2 1 0,0-1 1,0 0-1,-1 0 0,3-24 0,-6-18 349,0 53-203,-1 1 0,1-1 0,-1 0 0,1 0 0,-1 0 0,0 1 0,0-1 0,1 0 0,-1 1 0,0-1 0,0 0 0,0 1 0,0-1 0,1 1 0,-1-1 0,0 1 0,0 0 0,0-1 0,0 1 0,0 0 0,0 0 0,0 0 0,0 0 0,0 0 0,-2 0 0,-31-1 881,28 1-516,4 0-314,0-1 0,-1 1 0,1 1 0,0-1 0,-1 0 0,1 0 0,0 1 0,0 0 0,0-1 0,-1 1 0,1 0 0,0 0 0,0 0 0,0 0 0,0 0 0,-3 3-1,3-1-37,0 0 0,0 0-1,0 1 1,0-1-1,0 1 1,1-1-1,-1 1 1,1 0-1,-1 5 1,-4 23 190,1 1 0,2-1 0,2 1 0,4 61 0,-2-82-204,0 0 1,1 0-1,1 0 0,0-1 0,7 19 0,-7-24-32,0 1-1,0-1 1,1 1-1,0-1 1,0 0-1,0-1 0,1 1 1,-1-1-1,1 1 1,9 5-1,-13-10-61,1 1-1,0-1 1,-1 0 0,1 0 0,0 0-1,0 0 1,0-1 0,0 1 0,-1 0-1,1-1 1,0 1 0,0-1-1,0 0 1,1 0 0,-1 0 0,0 0-1,0 0 1,0 0 0,0 0 0,0-1-1,0 1 1,0-1 0,0 1-1,-1-1 1,1 0 0,0 0 0,0 0-1,0 0 1,2-2 0,0 0-717,0-1 0,0 0 0,0 0 0,-1 0 0,0-1 0,0 1 0,0-1 0,0 0 0,3-7 0,7-24-9855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3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 6673,'0'0'7701,"-1"0"-7646,1 0 0,0 0 0,0 0 1,-1-1-1,1 1 0,0 0 0,0 0 1,-1 0-1,1 0 0,0 0 0,-1 0 1,1 0-1,0 0 0,-1 0 0,1 0 1,0 0-1,0 0 0,-1 0 0,1 0 0,0 0 1,-1 0-1,1 0 0,0 1 0,0-1 1,-1 0-1,1 0 0,0 0 0,0 0 1,-1 0-1,1 1 0,0-1 0,0 0 1,-1 0-1,1 1 0,0-1 0,0 0 0,0 0 1,0 1-1,-1-1 0,1 0 0,0 0 1,0 1-1,0-1 0,0 0 0,0 1 1,0-1-1,0 0 0,0 0 0,0 1 1,0-1-1,0 0 0,0 1 0,0-1 0,0 1 1,-15 52 1538,-10 64-1,18-70-2240,-2 81-1,13-139-5939,3-10 559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11002,'0'0'9474,"39"84"-9138,-29-56-136,0-2-95,-2-1-57,-3-4-48,0-4-48,-3-4-417,-2-3-687,0-5-1592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0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0 10178,'0'0'8466,"-93"85"-8194,65-57-160,7-7-104,4-4 8,9-9-16,5-2-368,20-15-6601,2-10 1343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0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11739,'0'0'8603,"2"22"-7987,15 133 199,5 190-295,-21-328-627,0-11-1060,0-24-7993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8674,'0'0'10218,"117"-23"-10874,-89 15-2145,-8-2-3768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11466,'0'0'7797,"-6"9"-7775,0-1-13,-40 69 102,42-69-44,0 1-1,0 0 1,1 0 0,0 0 0,0 0 0,1 1 0,1-1 0,-1 13 0,1-19-55,1 0 1,0-1-1,1 1 0,-1 0 0,0-1 1,1 1-1,-1 0 0,1-1 1,0 1-1,0 0 0,0-1 1,0 1-1,0-1 0,1 0 1,-1 1-1,1-1 0,0 0 0,-1 0 1,1 0-1,0 0 0,0 0 1,0 0-1,1-1 0,-1 1 1,0-1-1,0 1 0,1-1 1,-1 0-1,1 0 0,0 0 0,-1 0 1,1-1-1,-1 1 0,6 0 1,4-1-1586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9162,'0'0'8853,"6"-9"-8761,0 1-67,0 0 13,0 0 0,0 0 0,-1 0 0,0-1 0,6-17 0,-12 37 531,0-1 1,1 0-1,2 15 1,0 8-268,-2-27-319,-1 0-1,1 0 0,1 0 0,-1 0 0,1 0 0,0 0 0,1 0 0,-1 0 0,1-1 1,1 1-1,3 7 0,-3-10-895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9114,'150'-96'1979,"-117"73"1044,-32 23-2998,-1 0 1,0 0-1,0 0 0,0 0 1,0 0-1,0 0 0,0 0 1,0 0-1,0 0 0,0 0 1,0-1-1,0 1 0,0 0 1,0 0-1,0 0 1,0 0-1,0 0 0,0 0 1,0 0-1,0 0 0,0 0 1,0 0-1,0 0 0,0-1 1,0 1-1,0 0 0,-1 0 1,1 0-1,0 0 0,0 0 1,0 0-1,0 0 0,0 0 1,0 0-1,0 0 1,0 0-1,0-1 103,1 1-1,0-1 1,-1 1 0,1-1 0,0 1-1,0 0 1,-1-1 0,1 1-1,0 0 1,0 0 0,-1 0 0,1 0-1,0-1 1,0 1 0,0 0 0,-1 0-1,1 0 1,0 1 0,0-1 0,0 0-1,-1 0 1,1 0 0,0 0 0,0 1-1,-1-1 1,1 0 0,0 1-1,0-1 1,-1 1 0,1-1 0,-1 1-1,1-1 1,0 1 0,-1-1 0,1 1-1,-1 0 1,1-1 0,-1 1 0,1 0-1,-1-1 1,1 2 0,15 28 803,-13-19-782,-4-10-136,1 0 0,0-1 0,0 1-1,0 0 1,0-1 0,0 1 0,1 0-1,-1 0 1,0-1 0,0 1 0,0 0-1,0-1 1,1 1 0,-1 0 0,0-1 0,1 1-1,-1 0 1,1-1 0,-1 1 0,0-1-1,1 1 1,-1-1 0,1 1 0,0-1-1,-1 1 1,1-1 0,-1 0 0,1 1-1,0-1 1,-1 0 0,1 1 0,0-1 0,-1 0-1,2 1 1,-1-1 0,0 1 1,-1 0-1,1-1 0,0 1 0,-1 0 1,1 0-1,0-1 0,-1 1 0,1 0 1,-1 0-1,1 0 0,-1 0 0,0 0 1,1 0-1,-1 0 0,0 0 0,0 0 1,0 0-1,1 0 0,-1 0 0,0 0 1,0 0-1,0 0 0,-1 0 0,1 0 1,0 1-1,-5 31 1,2-29-114,0 0-1,0 0 1,0-1-1,0 1 1,0-1-1,-1 0 0,0 0 1,1 0-1,-9 4 1,-21 12-6255,31-18 5557,-23 10-12266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9314,'0'0'9834,"0"46"-9834,0-31-472,0 3-1544,-6-2-1769,-1-6-1632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2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4385,'0'0'9522,"0"12"-7363,0-4-1865,0 6 295,0 1-1,-1-1 0,0 1 0,-1-1 0,-7 26 1,-47 139-267,56-177-1530,2-15-4307,0 9 4158,7-17-4710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10578,'0'0'10763,"53"87"-10443,-42-54-88,-1-2-112,-3-1-64,-1-2-40,-4-5-16,-2-3-152,0-4-400,0-6-665,0-3-2848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3 744,'0'0'17660,"89"0"-17844,-64 0-1592,-4 0-2313,-8-3-4625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2 160,'0'0'17896,"-2"-1"-17583,0 1-294,0 0 0,0 1 0,0-1-1,0 1 1,0 0 0,0-1-1,0 1 1,1 0 0,-1 0 0,0 0-1,1 0 1,-1 0 0,1 0 0,-1 1-1,1-1 1,-1 0 0,1 1 0,0-1-1,0 1 1,0 0 0,-2 3 0,-30 48 232,27-42-212,2-4-9,1 0-1,0 0 0,0 1 1,0 0-1,1-1 1,0 1-1,1 0 1,0 0-1,0 0 1,0 0-1,2 9 0,-1-16-20,1 0 0,-1 0 0,1-1 0,0 1-1,-1 0 1,1 0 0,0-1 0,-1 1 0,1 0-1,0-1 1,0 1 0,0-1 0,0 1 0,0-1-1,0 1 1,0-1 0,-1 0 0,1 0 0,0 1-1,0-1 1,2 0 0,32 7 187,-24-5-159,10 2-2182,-1-3-3739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4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5761,'0'0'10413,"33"0"-8179,-32 1-2220,0-1 1,0 0-1,0 0 0,0 0 0,0 1 1,0-1-1,0 0 0,0 1 1,0-1-1,0 1 0,0-1 1,0 1-1,0-1 0,0 1 0,-1 0 1,1-1-1,0 1 0,0 0 1,-1 0-1,1 0 0,-1-1 1,1 1-1,0 1 0,1 2 3,-1-1 1,0 0-1,0 1 0,0-1 1,0 0-1,0 1 0,0 5 1,-1-5-17,1 0 1,-1 0 0,0 1 0,0-1 0,-1 0-1,1 0 1,-1 0 0,0 0 0,0 0 0,-1 1-1,1-2 1,-1 1 0,-3 6 0,-1-4 20,4-4 6,0 0 0,0-1 0,0 1 0,0 0 0,1 0 0,-1 0-1,0 1 1,1-1 0,0 0 0,0 1 0,-2 4 0,38-7 915,8 0-1124,-14 0-6800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0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203 1 11506,'0'0'8434,"-148"74"-8258,126-52-104,3-6-72,11-2 0,3-6-712,5-5-1312,5-3-865,14 0-1208,3-17-4241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11442,'0'0'8906,"25"30"-8634,-12-12-128,-3 3-72,-5 2-24,-5-1-48,0 4-56,0 2-360,-23 5-528,0-5-1880,3-8-2850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5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10234,'0'0'9890,"25"-5"-17563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3:4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12227,'0'0'6001</inkml:trace>
  <inkml:trace contextRef="#ctx0" brushRef="#br0" timeOffset="1">206 5 9026,'0'0'12379,"3"-5"-13892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10234,'0'0'8098,"102"56"-7706,-51-51-56,5-3-136,0-2-128,-5 0-72,-10 0-520,-16 0-1224,-10-2-1065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11322,'0'0'5755,"3"28"-4869,9 89-414,6-10-9,-14-88-418,0 0 1,-2 0-1,0 0 1,-1 0-1,-2 26 1,1-41-40,0-1 1,-1 1-1,0-1 1,0 1-1,0-1 0,0 1 1,-1-1-1,1 1 1,-1-1-1,0 0 1,0 0-1,0 0 0,0 0 1,0 0-1,-1-1 1,1 1-1,-1-1 1,0 1-1,0-1 0,0 0 1,0 0-1,0 0 1,0-1-1,-5 3 1,-2-1 12,1 0 1,-1-1 0,1 0-1,-1 0 1,0-1-1,0 0 1,0-1 0,-10 0-1,17-1-15,-1 1-1,1-1 1,-1 0-1,1 0 0,-1 0 1,1-1-1,0 1 1,0-1-1,-1 0 1,1 0-1,0 0 1,0 0-1,1 0 0,-1-1 1,0 1-1,1-1 1,0 0-1,-1 0 1,-2-4-1,2 1-113,0 1-1,0 0 1,1-1 0,-1 0 0,1 0-1,0 1 1,1-1 0,-1 0-1,1-1 1,0-10 0,1 16-50,1-1 0,-1 1 0,1-1 0,-1 1 0,1-1 0,0 1 0,0 0 0,0-1 0,0 1 0,0 0 0,0 0 0,0 0 0,0-1 0,0 1 0,0 0 0,1 1 0,-1-1 0,0 0 0,1 0 0,-1 0 0,1 1 0,-1-1 0,1 1 0,-1-1 0,1 1 0,-1 0 0,1 0 0,2-1 0,1 0-816,11-4-3458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 10306,'0'0'10214,"-7"-3"-9930,5 1-267,1 1 0,-1 0 0,0 0 0,0 0 0,1 0-1,-1 1 1,0-1 0,0 0 0,0 1 0,0-1-1,0 1 1,0 0 0,1 0 0,-1 0 0,0 0 0,0 0-1,0 0 1,0 0 0,0 0 0,0 1 0,0-1-1,0 1 1,0 0 0,0-1 0,1 1 0,-1 0-1,0 0 1,1 0 0,-1 0 0,0 0 0,1 1 0,-1-1-1,1 0 1,0 1 0,-1-1 0,1 1 0,0-1-1,0 1 1,0 0 0,-1 2 0,-11 17 222,1 1 0,-9 25 0,18-41-219,1-1-1,0 1 1,0 0-1,1 1 1,0-1 0,0 0-1,0 0 1,1 1-1,0-1 1,0 0 0,0 1-1,1-1 1,0 0-1,2 6 1,-2-10-25,0 0 0,0-1 0,0 1 0,1-1 0,-1 0 0,1 1 0,-1-1 0,1 0 0,-1 0 0,1 0 0,-1 0 0,1 0 0,0 0 0,0 0 0,0-1 0,-1 1 0,1-1 0,0 1 0,0-1 0,0 0 0,0 1 0,0-1 0,0 0 0,0 0 0,3-1 0,1 1-97,-1-1 0,1 1 0,-1-1 0,1 0 0,-1-1-1,1 1 1,7-4 0,-6 1-164,-1-1 0,0 0 0,-1 0 0,1 0 0,-1 0 0,0-1 1,0 0-1,-1 0 0,1-1 0,-1 1 0,-1-1 0,1 0 0,-1 1 0,0-2 0,1-6 0,-2 6 554,0 0 0,0 1-1,-1-1 1,0-15 1837,-1 27-1994,-1-1 1,0 1-1,1 0 0,0 0 1,0 0-1,0-1 0,0 1 0,1 5 1,0 5 84,-1 3-70,0-11-105,-1 1-1,2-1 0,-1 0 0,1 0 0,1 8 1,-2-12-46,1 0 1,0 0 0,0 0 0,0-1 0,0 1 0,0 0 0,0 0 0,1 0-1,-1-1 1,0 1 0,1-1 0,-1 1 0,1-1 0,0 1 0,-1-1 0,1 0-1,0 0 1,0 0 0,3 1 0,1 1-205,1-1 0,0 0-1,-1 0 1,1 0 0,0-1 0,12 1-1,-15-2-361,0 0 0,0-1 0,0 1 0,1-1-1,-1 0 1,0 0 0,0 0 0,4-2 0,17-13-5600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8858,'0'0'9947,"-1"13"-9484,-18 214 861,20-226-1371,0-1-1,0 0 0,1 0 0,-1 0 0,0 0 0,0 0 0,0-1 1,0 1-1,0 0 0,0 0 0,1-1 0,-1 1 0,0-1 1,0 1-1,1-2 0,8-9-182,-1 0 0,-1 0 0,0-1 0,-1 0 0,0-1 0,6-15 0,-2 6 354,-4 14 500,-3 12 81,0 18 142,-3-18-894,9 53 432,-9-55-527,-1-1-1,1 0 1,0 0 0,0 0-1,0-1 1,0 1 0,0 0-1,0 0 1,0 0 0,0-1-1,0 1 1,0 0 0,0-1-1,0 1 1,0-1 0,1 1-1,-1-1 1,0 0 0,0 1-1,1-1 1,-1 0 0,0 0-1,0 0 1,1 0 0,-1 0-1,0 0 1,0 0 0,3-1-1,2 1-2192,4 0-4375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6993,'0'0'12406,"13"-4"-12281,-11 3-113,10-4-26,0 1 1,0-2-1,0 0 0,12-8 1,-21 11 2,1 1 1,-1-1 0,0 1 0,0-1 0,0 0-1,0 0 1,0-1 0,-1 1 0,1 0 0,-1-1-1,0 1 1,0-1 0,0 0 0,-1 0 0,1 0-1,-1 0 1,0 0 0,0 0 0,-1 0 0,1-7-1,-1 10 43,0 0 0,-1 0-1,1 0 1,0 0 0,-1 0 0,1 0-1,-1 0 1,0 0 0,1 0-1,-1 0 1,0 0 0,1 0-1,-1 1 1,0-1 0,0 0-1,0 0 1,0 1 0,0-1-1,0 1 1,0-1 0,0 1-1,0-1 1,0 1 0,0-1-1,0 1 1,0 0 0,0 0 0,0 0-1,0-1 1,-1 1 0,1 0-1,0 0 1,0 1 0,-2-1-1,0 0 27,-1 0 1,0 0-1,0 1 0,1-1 0,-1 1 0,0 0 1,1 0-1,-1 0 0,0 0 0,1 1 0,-4 1 0,4 0 6,-1 0-1,1 0 0,-1 0 1,1 1-1,0-1 0,1 1 0,-1 0 1,0-1-1,1 1 0,0 0 1,0 0-1,0 1 0,-2 6 0,2 0 85,-1 0 0,1 0-1,1 0 1,0 20 0,1-29-141,0 0 1,0 0 0,1 0-1,-1 0 1,0 1-1,1-1 1,0 0-1,-1 0 1,1 0-1,0 0 1,0-1 0,0 1-1,0 0 1,0 0-1,1 0 1,-1-1-1,0 1 1,4 2-1,-2-2 19,1 1-1,-1-1 0,1 0 0,0 0 0,0 0 0,0-1 0,0 1 0,8 1 0,2-1-416,0 0 0,0-1 0,0-1 0,27-2 0,-22-4-2449,-12-3-2896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9402,'0'0'7546,"-2"18"-6982,0-3-456,-1 16 254,1-1-1,2 41 0,0-65-309,2 0 1,-1 0-1,1 0 1,0 0-1,0 0 1,0-1-1,7 11 1,-8-14-27,0 1 1,1-1-1,-1 1 1,1-1-1,0 0 0,0 0 1,0 0-1,0 0 1,0 0-1,0-1 0,1 1 1,-1 0-1,1-1 1,-1 0-1,1 1 0,-1-1 1,1 0-1,5 1 1,-5-2-13,-1 0 1,1 1-1,-1-1 1,1 0-1,0-1 1,-1 1 0,1 0-1,-1-1 1,1 1-1,-1-1 1,1 0-1,-1 0 1,1 0-1,-1 0 1,0 0 0,1-1-1,-1 1 1,0-1-1,0 1 1,0-1-1,2-2 1,1-3-12,-1 1-1,0-1 1,-1 0-1,0 0 1,0 0 0,2-8-1,-5 14-2,24-96-875,-23 92 302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11450,'0'0'7482,"-26"153"-6938,26-133-272,0 0-176,10-12-48,1-3-48,-1-5-240,10-13-600,1-15-2193,-11-5-4872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0.7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55 1 4481,'-54'38'7618,"59"-38"-5698,6 0 1113,6 0-961,7 8-800,9 9-632,6-1-287,2 3-345,-3 3-8,-2 3-1297,-12-3-4280,-10-6-7866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12003,'0'0'4040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 7114,'0'0'11745,"-11"-4"-11243,-1-2-378,8 4-71,0 0-1,0 1 1,-1-1-1,1 0 1,0 1-1,-1 0 1,1 0-1,-1 1 1,1-1-1,-7 1 1,10 0-25,1 0 0,-1 0 0,0 0 0,0 0 0,0 0 0,1 1 0,-1-1 0,0 0 0,0 1 0,0-1 0,1 0 0,-1 1 0,0-1 0,1 1 0,-1-1 0,0 1 0,1-1 0,-1 1 0,1 0 0,-1-1 0,1 1 0,-1 0 0,1-1 0,-1 2 0,-5 26 208,6-24-225,1 0 0,-1 0 0,0 0 0,1 0 1,0 0-1,0 0 0,0 0 0,0 0 0,1 0 0,0-1 0,3 6 1,37 28 17,-34-31-121,0 0 0,-1 0 0,0 1 1,0 0-1,9 11 0,-16-18 86,0 1 0,1-1 0,-1 1-1,0-1 1,0 1 0,1-1 0,-1 1 0,0-1-1,0 0 1,0 1 0,0-1 0,0 1 0,0-1 0,0 1-1,0-1 1,0 1 0,0-1 0,0 1 0,0-1 0,0 1-1,0-1 1,0 1 0,0-1 0,-1 1 0,1-1-1,0 1 1,0-1 0,0 0 0,-1 1 0,1-1 0,-1 1-1,-18 10-34,-36 3 133,40-11-94,-22 2-82,49-23-2557,12-2-1157,6-3-1603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8066,'152'23'7177,"-152"-11"-5192,0 6-569,0 8-704,0-3-248,0-1-176,0 1-136,0-5 8,0-2-72,0-4-40,6-7-48,-1-5-168,5 0-520,5-12-904,-5-14-3465,0-2-5233</inkml:trace>
  <inkml:trace contextRef="#ctx0" brushRef="#br0" timeOffset="1">133 18 11282,'0'0'8322,"-25"-18"-10826,35 31-2321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11843,'0'0'8095,"-4"28"-7382,-13 89-223,14-89-212,1 0 0,2 39 0,1-28-31,-1-32-227,1 1-1,0-1 1,0 1-1,0-1 0,6 14 1,-2-5-21,-1-10-1318,-1-15-1602,-1-15-2877,-2 1-1357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11522,'0'0'9760,"19"-2"-9533,139-6 214,-10 8-305,-147 0-123,2 0-1390,-16 0-10015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10186,'0'0'10893,"8"0"-10514,8 0-208,7 0 69,43-5 0,-59 4-239,1-1 1,0 1-1,-1-2 1,0 1-1,1-1 1,-1 0-1,0-1 0,0 1 1,-1-1-1,8-6 1,-8 5-92,0 0 0,-1 0-1,1-1 1,8-11 0,-13 15 73,0 0 0,1 0 0,-1 0-1,0 0 1,0 0 0,0 0 0,-1 0-1,1-1 1,-1 1 0,1 0 0,-1 0 0,1-1-1,-1 1 1,0 0 0,0-1 0,0 1-1,-1 0 1,1-1 0,0 1 0,-1 0-1,-1-3 1,2 4 16,-1 1 0,1-1 1,-1 1-1,0-1 0,0 1 0,1-1 0,-1 1 0,0-1 0,0 1 0,0 0 1,0-1-1,1 1 0,-1 0 0,0 0 0,0-1 0,0 1 0,0 0 0,0 0 1,0 0-1,-1 0 0,-25 1 18,17 0 3,5-1 19,0 0-1,0 1 1,1-1-1,-1 1 1,0 1 0,0-1-1,0 1 1,1-1-1,-1 1 1,1 1 0,-1-1-1,1 1 1,0-1 0,0 1-1,0 1 1,1-1-1,-1 0 1,1 1 0,-1 0-1,1-1 1,0 2 0,1-1-1,-1 0 1,1 0-1,-4 8 1,1 2 89,0 0 0,1 0 1,0 0-1,1 0 0,1 0 0,0 1 0,1 22 1,1-34-125,0-1 0,0 0 0,1 1 1,-1-1-1,0 0 0,1 1 1,0-1-1,0 0 0,0 0 0,0 1 1,0-1-1,0 0 0,0 0 0,0 0 1,1 0-1,-1-1 0,1 1 1,0 0-1,-1 0 0,5 2 0,-1-1 9,-1-1-1,1 1 0,0-1 0,0 0 1,0 0-1,1-1 0,-1 0 0,0 0 1,7 1-1,-1-1-357,-1 0 0,1-1 1,0-1-1,-1 0 0,1 0 0,-1-1 1,1 0-1,-1-1 0,17-6 0,9-13-5816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11306,'0'0'8613,"5"-1"-8326,4-1-297,0-1 0,0 0 1,-1-1-1,1 1 1,-1-1-1,0-1 0,0 0 1,-1 0-1,1 0 0,-1-1 1,0 0-1,-1-1 1,0 1-1,9-12 0,-9 10-115,0-1-1,0 0 0,0 0 1,-1 0-1,-1-1 0,0 0 1,0 1-1,-1-1 1,0-1-1,0 1 0,-1 0 1,1-19-1,-2 6 107,-1 18 48,1-1 1,-1 0-1,0 1 0,-1-1 0,1 1 0,-3-8 0,3 12-6,-1-1 0,1 1 1,-1 0-1,0 0 0,1-1 0,-1 1 0,0 0 0,0 0 0,0 0 0,0 0 0,0 0 0,0 0 0,0 1 0,0-1 0,0 0 0,0 0 1,-1 1-1,1-1 0,0 1 0,0-1 0,-1 1 0,1-1 0,0 1 0,-1 0 0,1 0 0,-1 0 0,1 0 0,0 0 0,-3 0 0,0 0 35,0 0-1,0 1 0,0-1 0,0 1 0,0 0 0,0 0 0,0 0 0,0 0 0,1 1 0,-1 0 0,0 0 0,1 0 0,0 0 0,-6 5 0,4-3 21,0 1 0,0 1-1,1-1 1,0 0 0,0 1-1,1 0 1,-1 0 0,-1 7-1,-4 10 147,1 1-1,2 0 0,-6 43 0,11-66-215,-4 27 125,1 0 1,1 1-1,2-1 1,1 0 0,4 38-1,-3-63-130,-1 1-1,1 0 1,1-1 0,-1 1-1,0-1 1,1 1 0,0-1-1,0 0 1,0 0 0,0 0-1,0 0 1,1 0 0,-1 0-1,1 0 1,0-1 0,0 1-1,0-1 1,0 0 0,0 0-1,0 0 1,1 0 0,-1-1-1,0 0 1,5 2 0,-4-2-204,1 0 0,0 0 0,0 0 0,0-1 0,0 1 1,0-1-1,9-1 0,-9 0-361,-1 0 1,1 0 0,0-1-1,0 1 1,-1-1-1,1 0 1,-1 0-1,5-3 1,17-13-5094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7194,'0'0'10490,"-71"125"-10938,60-102-2121,6-5-5625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6705,'0'0'11834,"-13"20"-11092,2-2-579,-1-1-4,1 1 0,1 0 0,0 1 1,2 0-1,-10 28 0,-10 36 420,16-52-749,2 0 0,0 0 0,2 1 0,2 0-1,1 0 1,-1 34 0,17-78-5429,3-14-931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11546,'0'0'8490,"5"141"-8250,0-106-112,-5 1 0,0-6-104,5-2-24,-5-5-128,0-2-336,0-9-568,0-1-1272,0-4-1737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1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 11859,'0'0'8531,"-5"27"-7727,-1 3-599,0 3 19,1 0 0,2 0-1,0 36 1,3-29 49,4 118 402,-2-131-706,1 1 0,2 0-1,14 43 1,-15-63-1837,-5-19-1802,1 0 1522,0-20-6314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9818,'0'0'9090,"112"-28"-9090,-76 26-232,-11-1-1816,-5 1-3322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10746,'0'0'6740,"17"1"-6346,55 4-182,-65-5-265,-1 1 1,1-2-1,-1 1 0,1-1 1,0 0-1,-1 0 1,1-1-1,-1 0 0,0 0 1,0-1-1,0 0 0,0 0 1,0 0-1,0 0 1,-1-1-1,0 0 0,1 0 1,-1-1-1,-1 1 0,1-1 1,-1 0-1,0 0 1,6-11-1,-8 14 76,-1-1-1,0 1 1,-1 0 0,1-1 0,0 1 0,-1-1-1,1 1 1,-1-1 0,0 0 0,0 1 0,0-5-1,-2 7 96,0 0 0,-1 1 0,1-1 0,0 1 0,0-1-1,-1 1 1,1 0 0,0 0 0,0 0 0,-2 1 0,-1 2-9,0 0 0,0 1 1,0-1-1,1 1 1,0 0-1,0 0 1,0 0-1,1 0 0,-1 1 1,1-1-1,1 1 1,-1 0-1,1 0 0,0 0 1,0 1-1,1-1 1,-1 7-1,-2 15 162,2-1-1,2 48 0,0-38-114,16 162-129,-17-198-48,0-1 0,0 1-1,0 0 1,0-1 0,0 1 0,0 0 0,0-1 0,0 1 0,0-1-1,0 0 1,0 1 0,0-1 0,0 0 0,0 0 0,0 1 0,0-1 0,-1 0-1,1 0 1,0 0 0,0 0 0,-2-1 0,-28-3-154,27 1 151,0 0 1,0-1 0,1 1-1,-1-1 1,1 0 0,0 0-1,0 0 1,1 0 0,-1-1-1,1 1 1,0-1 0,0 0-1,-1-7 1,1 9 14,1 0 0,0 0-1,0-1 1,1 1 0,-1-1 0,1 1 0,0 0 0,0-1 0,0 1-1,0-1 1,0 1 0,1-1 0,-1 1 0,1 0 0,0-1 0,0 1 0,1 0-1,-1 0 1,1 0 0,3-6 0,10-5-166,1 1 0,0 1 0,1 0 0,32-17 0,19-12-6994,-47 27-29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10970,'0'0'8698,"-4"24"-8287,-1 7-297,1-11-5,0 0 0,2 1 0,0 33-1,13 7 227,-11-61-340,0 0 1,0 0-1,1 1 0,-1-1 1,0 0-1,0 0 0,1 0 1,-1 0-1,0 0 0,0 1 1,1-1-1,-1 0 0,0 0 1,1 0-1,-1 0 0,0 0 1,1 0-1,-1 0 0,0 0 1,1 0-1,-1 0 0,0 0 1,0 0-1,1 0 0,-1 0 1,0 0-1,1 0 0,-1-1 1,0 1-1,1 0 0,-1 0 1,0 0-1,0 0 0,1-1 0,-1 1 1,0 0-1,0 0 0,0 0 1,1-1-1,-1 1 0,13-11-487,-10 3 232,0-1-1,-1 1 1,-1-1-1,1 0 1,-1 0 0,-1 0-1,0 0 1,0-9-1,-1 6 48,1 0 0,1 0 1,3-21-1,-3 29 254,0 0 1,1 0-1,-1 0 1,1 0-1,-1 0 0,1 0 1,0 1-1,1-1 1,-1 1-1,1-1 1,-1 1-1,1 0 1,0 0-1,0 0 1,0 1-1,1-1 1,-1 1-1,1-1 0,-1 1 1,1 0-1,6-2 1,-3 1-210,-1 0 1,1 0 0,0 1-1,0 0 1,0 0-1,0 1 1,0 0-1,0 0 1,0 0 0,0 1-1,0 0 1,10 2-1,-15-2-216,-1 1-1,0-1 0,0 1 1,0 0-1,0-1 0,0 1 1,-1 0-1,1 0 0,0 0 1,0 0-1,0 0 0,-1 0 0,1 0 1,0 0-1,-1 0 0,1 2 1,9 10-3019,2-10 10618,-12 6-3585,0 152 1111,0-161-4742,0 1 0,0-1-1,1 1 1,-1-1-1,0 1 1,0-1 0,0 1-1,1 0 1,-1-1 0,0 0-1,1 1 1,-1-1 0,0 1-1,1-1 1,-1 1 0,1-1-1,-1 0 1,1 1 0,-1-1-1,1 0 1,-1 1-1,1-1 1,-1 0 0,1 0-1,-1 0 1,1 1 0,-1-1-1,1 0 1,0 0 0,-1 0-1,1 0 1,0 0 0,1 0-90,0 0 1,-1 0 0,1 0-1,0 0 1,0 0 0,-1 0 0,1-1-1,0 1 1,-1-1 0,1 1-1,1-2 1,16-15-2317,-4-6-3312,-4-2-3529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12139,'0'0'6953,"-10"0"-11098,20 11-2904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8130,'0'0'9906,"-6"-9"-9433,-21-25-43,27 34-398,-1-1 1,0 0 0,0 0 0,0 1-1,0-1 1,0 0 0,0 1 0,0-1-1,-1 1 1,1 0 0,0-1 0,0 1 0,0 0-1,0 0 1,0-1 0,-1 1 0,1 0-1,0 0 1,0 0 0,0 0 0,-1 1-1,1-1 1,0 0 0,0 1 0,0-1-1,0 0 1,0 1 0,0-1 0,-1 1-1,1-1 1,0 1 0,0 0 0,-1 1-1,-26 28 718,26-27-692,-5 6 63,0 0 0,1 1 0,1 0-1,0 0 1,-7 18 0,10-22-111,1 0 0,-1 0 0,1-1 0,0 1 0,0 0 0,1 0 0,0 0 0,0 0 0,0 0 0,1 0 0,-1 0 0,4 9 0,-4-14-20,1 1 0,0-1 0,-1 0 0,1 1 0,0-1 0,0 0 0,0 0 0,0 1 0,0-1 0,0 0 0,0 0 0,1 0 0,-1 0 0,0 0 0,0-1 0,1 1 0,-1 0 0,1-1 0,-1 1 0,1-1 0,-1 1 0,1-1 0,1 1 0,42 0-1346,-28-2 166,-14 1 889,0 0-1,0-1 1,0 1-1,0-1 1,0 0-1,0 0 0,-1 0 1,1 0-1,0 0 1,0-1-1,-1 0 1,1 1-1,-1-1 1,1 0-1,-1 0 0,0 0 1,0 0-1,0-1 1,0 1-1,0-1 1,0 1-1,-1-1 1,2-3-1,12-32-278,-10-2 5719,-6 41-4931,0-1-1,-1 0 1,1 1-1,0-1 1,0 1-1,0-1 0,0 1 1,-1 0-1,1-1 1,0 1-1,0 0 0,0 0 1,1 0-1,-1 0 1,0 0-1,0 0 1,0 0-1,0 1 0,-5 10 52,2 1-1,-1 0 0,2 0 0,0 0 0,0 0 0,-1 27 1,4 87 338,2-59-494,3-22-1090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8194,'0'0'11186,"0"-9"-10063,0 177 821,0-164-1936,0 0 0,0 0 0,1 0 0,-1 0 0,1 0 0,0-1 0,0 1 0,1 0 0,-1-1-1,1 1 1,-1-1 0,4 4 0,-4-5-16,1 0-1,-1 0 1,1-1 0,0 1-1,-1 0 1,1-1-1,0 1 1,0-1 0,0 0-1,0 0 1,0 0 0,1 0-1,-1 0 1,0 0-1,0-1 1,1 1 0,-1-1-1,0 1 1,1-1 0,3 0-1,-3 0-110,0 0 1,0 0-1,0 0 1,0-1-1,0 1 0,0-1 1,0 0-1,0 0 0,0 0 1,0 0-1,-1 0 0,1-1 1,0 1-1,-1-1 1,1 0-1,3-3 0,-1-1-491,1-1-1,-1 1 1,-1-1-1,8-15 0,-10 18 348,3-6-313,0-1 0,-1 0 0,0 0 0,4-21 0,-3-20 6953,-5 61-5758,-2 42 280,1-28-674,0 1 0,6 46 1,-5-69-275,0 1 0,0-1 1,0 0-1,1 0 1,-1 0-1,0 0 0,1 0 1,-1 0-1,1 0 1,-1 0-1,1 0 0,0 0 1,-1 0-1,1 0 1,0 0-1,0 0 0,-1 0 1,1-1-1,0 1 1,0 0-1,0-1 0,0 1 1,0-1-1,0 1 1,0-1-1,0 1 0,2 0 1,18 0-5019,-18-1 4157,8 0-6170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11803,'0'0'7449,"14"0"-7260,48 1-104,-57 0-104,0-1 0,0-1 0,0 1 0,0-1 0,0 0 0,0 0 0,-1 0 0,1-1 0,0 0 0,-1 0 0,1 0 0,-1 0 0,6-4 0,-8 4-2,0 0 1,0 0-1,0 0 1,0-1-1,0 1 0,0 0 1,-1-1-1,1 0 1,-1 1-1,0-1 0,1 0 1,-1 1-1,-1-1 1,1 0-1,0 0 0,-1 0 1,1 0-1,-1 0 1,0-4-1,0 6 54,1 0-1,-1-1 1,0 1 0,0 0-1,0-1 1,0 1 0,-1-1-1,1 1 1,0 0-1,-1-1 1,1 1 0,-1 0-1,1 0 1,-1-1 0,1 1-1,-1 0 1,0 0 0,0 0-1,1-1 1,-1 1-1,0 0 1,0 0 0,0 0-1,0 1 1,-2-3 0,-2 2 57,1 0 0,-1 0-1,0 0 1,1 1 0,-1-1 0,0 1 0,-5 1 0,9-1-90,-4 0 76,-1 0 1,1 0-1,-1 1 0,1 0 0,-1 0 0,1 0 0,-1 1 0,1 0 0,-7 3 0,9-4-31,1 1-1,-1 0 0,1 0 0,-1 0 1,1 0-1,-1 0 0,1 1 0,0-1 1,0 1-1,0-1 0,1 1 0,-1 0 1,1 0-1,-1 0 0,1 0 0,0 0 1,0 0-1,-1 4 0,0 0 19,1 0 1,0 0-1,0 1 0,1-1 0,0 0 1,0 0-1,1 0 0,0 0 1,0 1-1,0-1 0,4 9 0,-4-13-65,1 0 0,-1 1-1,1-1 1,0 0 0,0 0-1,1 0 1,-1 0 0,0 0-1,1-1 1,0 1-1,0-1 1,0 1 0,0-1-1,0 0 1,0 0 0,0 0-1,1-1 1,-1 1 0,0-1-1,1 0 1,0 0 0,-1 0-1,6 0 1,43 4-1391,-18-9-4048,-8-7-3372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12219,'0'0'7002,"23"3"-6779,73 9-207,-90-11-63,1-1 0,-1 1 0,0-1 0,1 0 0,-1-1 0,1 1 0,-1-1 1,12-4-1,-15 4-56,-1 0 1,1-1-1,0 1 1,-1-1 0,1 0-1,-1 0 1,0 0-1,0 0 1,0 0-1,0 0 1,0-1 0,0 1-1,2-5 1,-2 5 79,-1 0 0,0 0 0,0 0 0,0 0 0,0-1 0,0 1 0,0 0 0,-1-1 0,1 1 0,-1 0 0,1-1 0,-1 1 0,0-1 0,0 1 0,0 0 0,0-1 0,-1 1 0,1-1 0,0 1 0,-1 0 0,0-1 0,0 1 0,0 0 0,0 0 0,0 0 0,0 0 0,0-1 0,-1 1 0,1 1 0,-1-1 0,1 0 0,-3-2 0,0 1 135,0 0 0,0 0 0,-1 0 0,1 1-1,0-1 1,-1 1 0,0 0 0,0 0 0,1 1-1,-1-1 1,0 1 0,0 0 0,0 1 0,-8-1 0,10 1-48,0 0 0,-1 0 0,1 0 0,-1 0 0,1 1 0,0 0 0,0-1 0,-1 1 1,1 0-1,0 1 0,0-1 0,0 1 0,0-1 0,0 1 0,0 0 0,0 0 0,1 0 0,-1 0 1,1 0-1,-1 1 0,1-1 0,0 1 0,0 0 0,0 0 0,0 0 0,1 0 0,-1 0 0,1 0 1,-2 5-1,0 0 45,1 0 1,0 0 0,1-1 0,-1 2 0,1-1-1,1 0 1,0 0 0,1 9 0,-1 1 38,0-15-137,0-1 1,0 1-1,0-1 0,1 1 1,-1-1-1,1 1 1,0-1-1,0 1 0,0-1 1,0 0-1,0 1 1,0-1-1,1 0 0,-1 0 1,1 0-1,0 0 1,3 4-1,-1-3 4,0 0-1,1 0 1,-1 0 0,1-1 0,-1 0 0,1 1-1,0-2 1,7 3 0,7 0-526,-1-1 0,0 0 0,38-1 0,-47-2-478,1 0-1,0-1 0,-1 0 0,1-1 1,-1 0-1,13-4 0,10-10-4636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9898,'0'0'9518,"-4"23"-8894,-13 72-161,14-79-273,1 1 0,1-1 0,1 29 0,1-13-59,-1-32-149,0 1 0,1-1 0,-1 1 1,0 0-1,0-1 0,0 1 0,0-1 0,1 1 0,-1-1 0,0 1 1,0-1-1,1 1 0,-1-1 0,0 1 0,1-1 0,-1 0 1,1 1-1,-1-1 0,0 0 0,1 1 0,-1-1 0,1 0 0,-1 1 1,1-1-1,-1 0 0,1 0 0,-1 1 0,1-1 0,0 0 1,-1 0-1,1 0 0,-1 0 0,1 0 0,-1 0 0,1 0 0,-1 0 1,1 0-1,0 0 0,0 0 0,1 0-101,0-1 1,0 1-1,0 0 0,-1-1 1,1 1-1,0-1 0,0 0 1,0 0-1,0 1 0,-1-1 1,3-2-1,3-4-518,-1 0 0,0 0-1,-1-1 1,1 0 0,-1 0 0,-1 0-1,0 0 1,6-17 0,19-32 838,-26 64 4675,-2 16-3847,1-2-337,-1-16-627,0-1 0,1 1 0,-1-1 1,1 0-1,0 0 0,0 0 0,0 0 0,1 0 0,-1 0 0,1 0 0,0-1 1,0 1-1,0-1 0,1 0 0,-1 0 0,1 0 0,-1-1 0,1 1 1,7 3-1,-5-4-215,0 1 0,0-1 0,1 0 1,-1-1-1,9 2 0,36-3-4093,-30-5-3131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41 7826,'0'0'9816,"-4"-6"-9139,4 4-634,-1 0 1,0 0 0,0 0 0,0 0 0,0 0-1,0 0 1,-1 0 0,1 1 0,0-1-1,-1 1 1,0-1 0,1 1 0,-1-1 0,0 1-1,1 0 1,-1 0 0,0 0 0,0 0 0,0 0-1,0 0 1,0 0 0,0 1 0,0-1-1,-1 1 1,1 0 0,0-1 0,0 1 0,0 0-1,-3 1 1,-2-1 32,1 0 0,0 1 0,0 0 0,-1 0-1,1 1 1,0-1 0,0 1 0,0 1 0,0-1 0,1 1-1,-1 0 1,1 0 0,0 1 0,-1 0 0,1 0 0,1 0-1,-1 0 1,1 1 0,0 0 0,-7 8 0,5-3-29,1-1 1,0 0 0,1 1 0,0 0 0,0 0-1,1 0 1,0 1 0,1-1 0,0 1-1,0-1 1,1 19 0,1-18-38,0 0 0,1 0 0,0 0 0,0 0 0,2 0 1,-1 0-1,1 0 0,1 0 0,0-1 0,0 0 0,1 0 0,1 0 0,11 16 0,24 38 21,-38-57-70,0-1 1,0 0-1,0 1 0,-1 0 0,-1 0 0,1-1 0,-1 1 0,1 13 1,-2-19-47,-1-1 0,1 1 0,0-1 0,-1 1 0,1-1 1,-1 0-1,1 1 0,0-1 0,-1 1 0,1-1 0,-1 0 0,1 0 1,-1 1-1,1-1 0,-1 0 0,1 0 0,-1 0 0,0 1 1,1-1-1,-1 0 0,1 0 0,-1 0 0,1 0 0,-1 0 0,0 0 1,1 0-1,-1 0 0,1 0 0,-1 0 0,1-1 0,-1 1 1,0 0-1,-23-7-3567,10-5-299,3-3-1258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1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216 1 12291,'0'0'6533,"-27"18"-6080,-87 62-198,105-73-215,0 0 1,0 0-1,1 1 0,-13 15 0,18-19-201,0 1-1,1-1 1,-1 1-1,1 0 0,1 0 1,-3 8-1,3-11 55,14 4-6920,7-13 5837,-2-3 553,0-1 0,-1-1 0,17-14 0,-15 11 2408,0 1 1,22-12-1,-37 24-1472,-1 0 1,1 0-1,0 1 0,0-1 0,0 1 0,0 0 1,0 1-1,0-1 0,0 0 0,0 1 1,0 0-1,0 0 0,1 0 0,-1 1 0,0-1 1,0 1-1,0 0 0,0 0 0,0 1 1,0-1-1,-1 1 0,1 0 0,0 0 1,-1 0-1,1 0 0,5 6 0,4 3-1019,-1 2-1,-1 0 1,0 0 0,18 30-1,-22-33-482,8 13-6753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10562,'0'0'8109,"22"-9"-7963,65-29-183,-83 37 13,-1-1-1,0 0 1,1 0 0,-1 0 0,0 0-1,0 0 1,0-1 0,0 1 0,4-6-1,-7 7 39,1 0-1,0 0 0,-1 0 1,1-1-1,0 1 0,-1 0 1,0 0-1,1 0 0,-1-1 1,0 1-1,1 0 1,-1-1-1,0 1 0,0 0 1,0 0-1,0-1 0,0 1 1,-1-2-1,0 1 36,0 0 0,1 0 0,-1 0 0,0 0 0,-1 1 0,1-1 0,0 0-1,0 1 1,-1-1 0,1 1 0,-1 0 0,0-1 0,1 1 0,-1 0 0,0 0 0,1 0 0,-1 0 0,0 0 0,0 0-1,0 1 1,0-1 0,-4 0 0,2 0 33,-1 0 0,0 1 1,1-1-1,-1 1 0,0 0 0,0 1 0,1-1 0,-1 1 0,0 0 0,1 0 0,-1 0 0,1 1 1,-1 0-1,1 0 0,-1 0 0,-4 3 0,6-2-41,0-1 0,1 1 0,-1 0-1,0 0 1,1 0 0,0 0 0,0 0 0,0 0 0,0 1 0,0-1-1,1 1 1,-1-1 0,1 1 0,0 0 0,0-1 0,0 1 0,1 0-1,-1 0 1,1 0 0,0 4 0,0-4-26,0-1 0,0 0-1,0 0 1,1 0 0,-1 1 0,1-1-1,0 0 1,-1 0 0,1 0 0,1 0 0,-1 0-1,0 0 1,1 0 0,0 0 0,-1-1-1,5 6 1,-3-6-29,0 0-1,0 0 0,0 0 1,0-1-1,1 1 1,-1-1-1,0 0 0,1 1 1,-1-1-1,1-1 0,-1 1 1,1-1-1,0 1 1,-1-1-1,6 0 0,68-5-2355,-67 3 1124,-1 0 0,1-1 0,-1 1-1,1-2 1,14-6 0,4-8-5373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9722,'0'0'10037,"-4"10"-9266,3-10-760,-4 13 183,-1 0-1,2 0 1,0 0 0,0 0 0,1 1 0,-2 25 0,4 32 145,-1-37-264,1 0 0,2 0 0,2 0 1,7 40-1,-8-64-72,6 13-430,-7-22 7,-1-7-1525,0-58-5042,0 27 1992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2937,'0'0'10945,"23"-6"-9988,72-12-86,-93 17-839,-1 1-1,1 0 1,0 0-1,-1 0 1,1 0 0,-1 0-1,1 0 1,0 0-1,-1 0 1,1 1 0,-1-1-1,1 0 1,-1 1 0,1 0-1,-1-1 1,1 1-1,-1 0 1,0 0 0,1-1-1,-1 1 1,0 0-1,0 0 1,0 1 0,1-1-1,-1 0 1,0 0-1,0 0 1,-1 1 0,2 1-1,-1 1 52,0 0 1,0 0-1,0 0 0,-1 0 0,1 0 1,-1 0-1,0 0 0,-1 5 0,0 1 91,1-6-114,-1 1-1,0-1 1,0 1-1,0-1 1,0 0 0,-1 1-1,0-1 1,0 0-1,0 0 1,0 0-1,-1 0 1,1-1-1,-1 1 1,0-1 0,0 1-1,0-1 1,-1 0-1,-7 5 1,6-4-201,-1 0 1,0-1-1,0 1 1,0-1-1,0 0 1,0-1-1,-1 0 1,0 0-1,1 0 1,-1-1-1,0 1 1,-6-1-1,1-2-3369,1-6-2816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0 280,'0'0'19767,"-10"24"-18966,-32 82-224,37-88-421,0 1 0,1 0 0,1 0 0,0 0 0,2 0 0,0 1 0,3 24 0,-1 2 37,-2-4-83,0-25-189,0 1 0,2-1 0,0 0 0,6 32 0,-7-49 36,0 1 0,0-1 0,0 0 0,0 0 0,0 1 0,0-1-1,0 0 1,0 0 0,0 1 0,1-1 0,-1 0 0,0 0 0,0 1 0,0-1 0,0 0 0,0 0 0,1 0 0,-1 1 0,0-1 0,0 0 0,0 0 0,1 0 0,-1 0 0,0 0 0,0 1 0,1-1 0,-1 0 0,0 0-1,0 0 1,0 0 0,1 0 0,-1 0 0,0 0 0,1 0 0,-1 0 0,4-7-4579,0-8-1889</inkml:trace>
  <inkml:trace contextRef="#ctx0" brushRef="#br0" timeOffset="1">1 201 9706,'0'0'7674,"152"13"-8362,-116-3-1161,-10 3-2360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9962,'0'0'7016,"17"-7"-7044,54-27-461,-67 32 411,0 0 0,0 0 1,0 0-1,0-1 0,-1 1 1,1-1-1,-1 0 0,0 0 0,0-1 1,0 1-1,0 0 0,-1-1 1,1 0-1,2-6 0,-3 4 67,0 0 0,-1-1 1,0 1-1,0 0 0,0-1 0,-1 1 0,0-7 0,0 7 141,0 6-84,0-1 1,0 0-1,-1 0 1,1 1-1,0-1 1,0 0-1,0 0 1,-1 1-1,1-1 1,0 0-1,-1 1 1,1-1-1,0 1 1,-1-1-1,1 0 0,-1 1 1,1-1-1,-1 1 1,0-1-1,1 1 1,-1-1-1,1 1 1,-1 0-1,0-1 1,0 0-1,-25-3 1121,22 4-954,-1 0 0,1 0 0,-1 1 0,1-1 1,0 1-1,-1 0 0,1 1 0,0-1 0,-6 4 0,5-1-61,1 0 0,0 0 1,0 1-1,0 0 0,1 0 0,-1 0 0,1 0 0,0 1 0,1-1 1,-1 1-1,1-1 0,-2 11 0,1-8-82,2 0 0,-1 0 0,1 1 0,0-1 0,1 0 0,0 0 0,0 0 0,1 1 0,1 7 0,-1-14-62,-1 1 1,1-1-1,0 0 0,0 1 0,0-1 0,1 0 0,-1 0 1,0 0-1,1 0 0,-1 0 0,1 0 0,0-1 0,0 1 1,0 0-1,0-1 0,0 0 0,3 2 0,-1 0-33,1-1 1,0 0-1,0-1 0,0 1 0,0-1 0,1 0 0,8 0 0,-4 0-387,-1-1 0,1 0-1,-1-1 1,1 0-1,-1-1 1,1 0 0,-1 0-1,11-5 1,13-14-5171,-2-2-3384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9426,'0'0'10673,"-3"16"-10128,-4 20-266,2-1 0,0 40 0,5 9-101,0-84-190,0 1 1,0-1-1,0 1 0,0-1 0,0 1 0,1-1 0,-1 0 0,0 1 1,0-1-1,1 1 0,-1-1 0,0 1 0,0-1 0,1 0 0,-1 1 1,0-1-1,1 0 0,-1 1 0,1-1 0,-1 0 0,0 0 0,1 1 1,-1-1-1,1 0 0,-1 0 0,1 0 0,-1 0 0,1 1 0,-1-1 1,1 0-1,-1 0 0,0 0 0,1 0 0,-1 0 0,1 0 0,-1 0 1,1 0-1,-1 0 0,2-1 0,-1 1-71,0 0 0,0 0 0,1-1 0,-1 1 1,0 0-1,0-1 0,1 1 0,-1-1 0,0 0 0,0 1 0,0-1 1,0 0-1,0 0 0,0 1 0,0-1 0,1-2 0,7-12-860,-2 0-1,0 0 1,0 0 0,5-25-1,2-4 783,-14 44 257,1-1 1,-1 1-1,0-1 0,0 1 1,0-1-1,0 1 0,0-1 1,0 1-1,0 0 0,1-1 1,-1 1-1,0-1 0,0 1 1,1 0-1,-1-1 0,0 1 1,0-1-1,1 1 1,-1 0-1,1-1 0,-1 1 1,0 0-1,1 0 0,-1-1 1,1 1-1,-1 0 0,0 0 1,1 0-1,-1 0 0,1-1 1,0 1-1,6 12 1567,1 24-627,-7-33-1007,-1 1-1,1 0 0,0-1 0,0 1 0,0-1 0,0 1 0,1-1 0,0 0 0,-1 1 0,1-1 1,1 0-1,-1 0 0,0 0 0,1 0 0,-1-1 0,1 1 0,0-1 0,0 0 0,0 1 0,5 2 1,-5-4-104,0 0 1,0 0 0,0 0 0,0 0 0,0-1 0,0 1 0,0-1 0,0 0 0,0 0 0,0 0 0,0 0-1,0-1 1,0 1 0,0-1 0,0 1 0,-1-1 0,1 0 0,0 0 0,0-1 0,0 1 0,-1 0 0,1-1-1,-1 0 1,1 0 0,2-2 0,40-49-481,-43 91 3584,-2-38-3021,0 9 99,0 0 0,0 0 1,1 0-1,0 0 0,4 13 0,-4-19-112,0-1 0,0 0-1,0 1 1,0-1 0,1 0-1,-1 0 1,0 0 0,1 0 0,-1 0-1,1 0 1,0-1 0,0 1-1,0 0 1,0-1 0,0 0-1,0 1 1,0-1 0,0 0 0,1 0-1,-1 0 1,0 0 0,1 0-1,-1-1 1,0 1 0,6-1-1,-1 1-477,0 0 0,0-1 0,0 0-1,0 0 1,0 0 0,0-1 0,13-4-1,15-12-7787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10898,'0'0'8322,"0"25"-7534,0 164 271,1-96-583,23 161 0,-24-254-485,-1 1 0,1-1-1,0 1 1,0 0-1,0-1 1,0 1 0,0 0-1,1-1 1,-1 1 0,0 0-1,0-1 1,0 1-1,1 0 1,-1-1 0,0 1-1,0-1 1,1 1 0,-1 0-1,1-1 1,-1 1-1,0-1 1,1 1 0,-1-1-1,1 0 1,-1 1-1,2 0 1,6-16-195,3-31-120,-9 34 230,1-1 0,1 0 0,0 1 0,0 0 1,7-13-1,-10 22 81,1 0 1,0 0 0,-1 0 0,1 0-1,0 1 1,1-1 0,-1 0 0,0 1-1,1 0 1,-1-1 0,1 1 0,0 0-1,0 0 1,0 1 0,0-1-1,0 0 1,0 1 0,0 0 0,0 0-1,1 0 1,-1 0 0,0 0 0,6 0-1,-6 1 37,-1 0-1,1 0 1,0 0-1,0 0 1,0 0-1,-1 1 1,1-1-1,0 1 1,-1 0-1,1 0 1,0 0-1,-1 0 0,1 0 1,-1 0-1,3 2 1,-3-1-3,-1 1-1,0-1 1,1 0 0,-1 1 0,0-1-1,0 1 1,0-1 0,-1 1 0,1-1-1,0 1 1,-1 0 0,0-1 0,0 1-1,0 0 1,0-1 0,0 4 0,0 1 13,0-1 1,0 1 0,-1 0 0,0-1 0,0 1-1,-1-1 1,-2 10 0,2-13-25,1-1 1,-1 1-1,0 0 0,0-1 1,0 1-1,0-1 1,0 0-1,0 1 0,-1-1 1,1 0-1,-1 0 1,1-1-1,-1 1 0,0-1 1,0 1-1,0-1 1,-4 2-1,4-2-60,0 0 0,0 0 0,1 0 1,-1 0-1,0 0 0,0-1 0,0 1 0,0-1 0,0 0 0,-4 0 1,5-1-214,1 1 0,0-1 0,0 0 0,0 0 0,0 0 0,0 0 0,1 0 0,-1 0 0,0 0 0,0 0 0,1 0 0,-1 0 1,0 0-1,1-1 0,-1 1 0,1 0 0,-1 0 0,1-1 0,0 1 0,0 0 0,0-1 0,-1 1 0,1 0 0,1-3 0,-2-19-6827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9706,'0'0'8821,"0"10"-8239,0 247 784,0-257-1415,0 1-1,0-1 0,0 0 1,1 0-1,-1 0 1,0 0-1,0 1 1,0-1-1,0 0 1,1 0-1,-1 0 1,0 0-1,0 0 1,0 0-1,1 0 1,-1 0-1,0 1 1,0-1-1,1 0 0,-1 0 1,0 0-1,0 0 1,1 0-1,-1 0 1,0 0-1,0-1 1,0 1-1,1 0 1,-1 0-1,0 0 1,0 0-1,1 0 1,-1 0-1,0 0 1,0 0-1,0 0 1,0-1-1,1 1 0,-1 0 1,0 0-1,0 0 1,0 0-1,0-1 1,1 1-1,-1 0 1,0 0-1,0 0 1,0-1-1,0 1 1,0 0-1,0 0 1,0 0-1,0-1 1,0 1-1,0 0 0,0 0 1,0-1-1,0 1 1,0 0-1,0 0 1,0 0-1,0-1 1,0 1-1,0 0 1,10-70-1551,-8 48 1507,1 1 0,8-31 0,-10 50 143,0 0 1,0 0-1,0 0 1,0 0-1,0 0 1,1 0 0,-1 0-1,1 0 1,-1 1-1,1-1 1,-1 1-1,1-1 1,0 1 0,0 0-1,0-1 1,0 1-1,0 0 1,0 0-1,0 0 1,0 1 0,0-1-1,0 0 1,4 0-1,4 0 219,1 0-1,0 0 1,18 2-1,-11-1-380,-16 0 19,0 0 0,1 1 0,-1-1 0,0 0 0,1 1 0,-1 0 0,0-1 0,0 1 0,0 0 1,0 0-1,0 0 0,0 1 0,0-1 0,0 0 0,0 1 0,2 1 0,13 20-3910,-10-3-2405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10418,'0'0'4981,"18"-9"-5353,56-30-175,-71 37 534,0 0 0,0 1 0,-1-1-1,1-1 1,0 1 0,-1 0-1,0-1 1,1 1 0,-1-1-1,0 0 1,0 0 0,0 0-1,-1 0 1,1 0 0,-1 0 0,0 0-1,0 0 1,0-1 0,0 1-1,0-1 1,-1 1 0,1 0-1,-1-1 1,0 1 0,0-1 0,-1-5-1,1-1 219,-1 8-125,0 1 0,1 0-1,-1 0 1,0 0 0,0 0 0,1 0 0,-1 0 0,0 0 0,0 0 0,0 0 0,0 0-1,0 1 1,-1-1 0,1 0 0,0 1 0,0-1 0,0 0 0,-1 1 0,1 0 0,0-1-1,0 1 1,-1 0 0,1 0 0,0-1 0,-1 1 0,1 0 0,0 0 0,-1 1 0,-1-1 0,-2 0 176,1 0 0,0 0 0,-1 0 0,1 1 0,0 0 0,-1 0 0,1 0 0,0 0 0,-5 2 0,6 0-127,-1 0 0,1-1 0,-1 2 0,1-1 0,0 0-1,1 0 1,-1 1 0,0 0 0,1-1 0,0 1 0,0 0 0,0 0 0,0 0 0,1 1 0,-2 4 0,0 4 110,1 0 0,1 0 0,0 0 0,0 13 0,1-24-227,0 0 0,0 0 0,1 1 0,-1-1 0,0 0 0,1 0 0,0 0 1,-1 0-1,1 0 0,0 0 0,0 0 0,0 0 0,0 0 0,0 0 0,1-1 0,-1 1 0,0 0 0,1-1 0,0 1 1,-1-1-1,1 0 0,0 1 0,-1-1 0,1 0 0,0 0 0,0 0 0,0 0 0,0 0 0,0-1 0,4 2 0,5 0-71,0 0-1,0-1 1,0 0-1,19-1 0,-17 0-124,-8 0-222,0 0 1,0-1 0,0 1-1,0-1 1,0 0 0,0 0 0,0 0-1,-1-1 1,1 0 0,0 0-1,-1 0 1,0 0 0,8-6-1,15-15-8014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10098,'0'0'9864,"6"23"-8776,45 52-206,-33-53-1219,-2 1 0,25 50 1,-40-72-296,3 8 278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1.9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14475,'0'0'6915,"0"32"-6386,1 106-98,1-72-137,15 88 0,-4-46-219,-8-68-214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 6177,'0'0'12840,"-7"8"-12079,-32 40 31,-87 99 69,106-125-1679,14-11-8899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195 1 4545,'0'0'15065,"-10"1"-14827,2 0-194,3-1-16,1 0-1,-1 1 1,0 0 0,0 0-1,0 1 1,1-1-1,-1 1 1,1 0 0,-1 0-1,1 0 1,0 1-1,-5 3 1,-13 10 174,10-8-146,0 1 0,1 1 0,0-1 0,0 2-1,-10 13 1,20-22-48,-1 0 0,1 0 1,0 0-1,0 1 0,-1-1 0,2 1 0,-1-1 0,0 1 0,0-1 0,1 1 0,-1-1 0,1 1 0,0 0 0,0-1 0,0 1 0,0-1 0,1 1 0,-1 0 0,0-1 0,1 1 0,0-1 0,0 1 0,0-1 0,0 1 0,0-1 0,0 0 0,1 0 0,-1 1 0,1-1 0,2 2 0,5 6 39,1-1 0,0 0-1,1 0 1,21 12 0,7 6-998,-30-19-1548,-3 0-2855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63 4761,'0'0'16396,"-4"0"-16248,-1 0-199,8-2-4,-1 1 14,0 0 0,1 0 0,-1-1 1,0 1-1,0 0 0,0-1 0,0 0 0,-1 1 0,3-3 0,5-6-226,-6 7 229,0 1 1,0-1-1,-1 0 1,1 0 0,-1 0-1,0 0 1,0 0-1,0-1 1,2-4-1,1 22 1461,-5 16-1042,-1-4-394,1 0 0,2 0-1,8 47 1,-10-72-49,0-1-1,1 1 1,-1-1-1,0 1 1,0-1-1,1 1 1,-1-1-1,0 1 1,1-1-1,-1 1 1,1-1-1,-1 1 1,0-1-1,1 1 1,-1-1-1,1 0 1,-1 1-1,1-1 1,-1 0-1,2 1 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8042,'0'0'12060,"0"1"-12045,0-1 1,-1 1-1,1 0 1,0-1-1,0 1 1,0 0-1,0 0 1,0-1-1,0 1 1,1 0 0,-1-1-1,0 1 1,0 0-1,0-1 1,1 1-1,-1 0 1,0-1-1,1 1 1,-1 0-1,6 5 35,1 0-1,-1-1 1,1 0-1,13 8 0,-11-8-32,1 2-6,1 0 0,-1 1-1,13 13 1,-22-19 46,-2 10-26,-1 0 0,-1 0-1,0-1 1,0 1 0,-1-1-1,0 1 1,-1-1 0,-1-1-1,1 1 1,-2-1 0,-11 15-1,2 1-1455,2-8-3939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10666,'0'0'9802,"14"8"-9258,271 175-382,-278-170-2167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9706,'0'0'10834,"-46"77"-10354,31-39-159,-6 2-209,6-1-56,0-6-56,4-8-120,6-4-369,5-11-823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0 11682,'0'0'8978,"-9"7"-8735,-5 2-182,1 1 0,1 0 1,0 0-1,0 2 0,-14 17 0,-6 4-38,27-28-10,-1-1 0,1 1 0,1 0 0,-1 0-1,1 1 1,0 0 0,0-1 0,1 1 0,-4 8 0,6-13-7,1 0 0,0 1 0,0-1 0,0 0 0,0 0 0,0 0 0,0 1 0,0-1 1,0 0-1,1 0 0,-1 0 0,0 0 0,1 0 0,-1 0 0,1 1 0,-1-1 0,1 0 0,0 0 0,-1-1 0,1 1 0,0 0 0,0 0 0,1 1 1,26 20 58,-15-12-52,50 39 101,-35-33-3337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21 6369,'0'0'12207,"0"-3"-11392,0 2-786,0 0 0,0 1 1,0-1-1,0 0 0,0 1 0,0-1 0,0 1 1,1-1-1,-1 0 0,0 1 0,0-1 1,0 1-1,1-1 0,-1 0 0,0 1 1,1-1-1,-1 1 0,0-1 0,1 1 1,-1-1-1,1 1 0,-1 0 0,1-1 1,-1 1-1,1-1 0,-1 1 0,1 0 1,-1 0-1,1-1 0,0 1 0,25-2 787,-16 2-743,-9 1-76,-1-1 1,0 0 0,1 1-1,-1-1 1,1 0 0,-1 1-1,0-1 1,1 1-1,-1-1 1,0 0 0,0 1-1,1-1 1,-1 1-1,0-1 1,0 1 0,0-1-1,1 1 1,-1 0 0,0-1-1,0 1 1,0-1-1,0 1 1,0-1 0,0 1-1,0-1 1,0 2-1,-1 21-110,1-16 79,-1-3 23,0 1 0,0-1-1,-1 1 1,1-1 0,-1 0 0,0 0 0,0 0 0,-1 0 0,1 0 0,-1 0 0,0 0-1,0-1 1,0 1 0,-1-1 0,1 0 0,-1 0 0,-5 3 0,2 0 6,0 0 1,1 0 0,-11 13-1,17-15 7,4-2 72,1 0 0,0-1 0,0 0 0,0 0 0,1-1-1,-1 1 1,6-1 0,-6 0-32,15 1-29,-13-1-67,-1 0 0,0 0 1,0 1-1,0 0 0,0 0 0,12 4 0,-17-4-413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11482,'0'0'9498,"0"3"-9104,1 2-328,0 0 1,0 0-1,0 0 0,1 1 1,-1-1-1,1 0 0,1-1 1,-1 1-1,1 0 0,-1-1 1,2 1-1,-1-1 0,0 0 1,5 4-1,-1 0-14,1 0 0,0-1 0,1 0 0,0-1 0,0 1 0,10 4 0,-18-11 112,-1 1-163,0 0 0,0 0 1,-1 0-1,1-1 0,0 1 0,0 0 1,0 0-1,-1-1 0,1 1 0,0 0 1,-1 0-1,1-1 0,-1 1 1,1-1-1,-1 1 0,1 0 0,-2 0 1,-17 14-44,0 1 0,1 0 0,-23 30 1,-12 27-7049,37-46-1644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10458,'0'0'10546,"76"89"-10297,-50-66-89,-1 2-152,1-2 48,-1-5-56,-10-3-144,1-2-145,-6-5-423,-5-3-1088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2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0 11707,'0'0'8841,"-165"162"-8713,140-134-128,6-6-32,8-9-424,30-29-10578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1 10866,'0'0'9794,"-82"143"-9626,67-105-152,0-3-16,0-2-144,4-7-352,1-6-800,5-4-1689,0-9-3032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1 6121,'0'0'10939,"-2"0"-10127,-10 5-563,1 1 0,0 0-1,0 0 1,0 1 0,1 1 0,0-1 0,-12 14 0,19-19-227,0 1-1,1 0 1,-1-1 0,1 1 0,-1 0-1,1 1 1,0-1 0,0 0 0,1 1 0,-1-1-1,1 1 1,-1-1 0,1 1 0,0 0-1,0 0 1,1 0 0,-1-1 0,1 9-1,0-11 8,1 0-1,-1 1 0,1-1 0,-1 0 1,1 1-1,-1-1 0,1 0 0,0 0 1,0 0-1,0 1 0,0-1 0,0 0 1,0 0-1,0 0 0,0 0 1,0-1-1,0 1 0,0 0 0,2 0 1,27 15 177,-23-12-128,38 19 575,-24-12-1612,0-1-4536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16 4505,'0'0'13053,"5"-15"-11150,45 15-1769,-49 28-310,-2-24 136,-1 0 0,1 0 0,-1 0 0,1 0 0,-1-1 0,0 1 0,-1 0 0,1-1 0,-1 0 0,1 1 1,-1-1-1,0 0 0,0 0 0,-1-1 0,1 1 0,0-1 0,-7 4 0,13-6 40,1 0-1,-1 0 1,1 0-1,-1 1 1,0-1-1,1 1 1,-1 0-1,1 0 1,-1 0 0,0 0-1,0 1 1,0-1-1,0 1 1,6 4-1,-7-1 17,0 1 0,0 0-1,0 0 1,0-1-1,-1 1 1,0 0 0,-1 0-1,1 1 1,-1-1-1,0 0 1,-2 10 0,1 8 58,0-23-49,-1 0 1,1-1 0,-1 1 0,1-1-1,-1 0 1,0 1 0,1-1-1,-1 0 1,1 0 0,-3 0-1,-63 7 408,66-7-333,1-4-358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10114,'0'0'6724,"0"2"-6627,1-1-1,-1 1 0,1-1 0,-1 0 1,1 1-1,0-1 0,-1 0 1,1 0-1,0 0 0,0 1 1,0-1-1,0 0 0,1 1 1,26 19 722,-18-12-606,1-1 1,20 11-1,-31-18-68,1 0 1,-1 0 0,0 0-1,1 0 1,-1 0 0,0 0 0,0 0-1,1 0 1,-1 0 0,0 0 0,0 0-1,0 0 1,0 0 0,-1 0 0,1 0-1,0 0 1,0 0 0,0 0 0,-1 1-1,-5 19-239,-1-8-4,0-1-1,0 1 1,-1-1 0,-1-1 0,0 1-1,-11 10 1,-15 11-4870,5-11-8033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11682,'0'0'8836,"10"10"-8362,121 137 249,-125-140-769,0-1 0,0 1-1,-1 1 1,0-1 0,4 10-1,-3 8-6670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0 160,'0'0'20084,"-87"117"-19876,72-86-120,0 2-80,4-10-8,-4 0-312,5-3-808,0-5-1713,5-7-2792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10 328,'0'0'11415,"9"-10"-3751,-14 23-7581,-1-1 0,0 0 0,-11 14 1,-8 17-45,25-42-11,0-1 0,0 1 1,1-1-1,-1 0 0,0 1 1,0-1-1,1 1 0,-1-1 1,0 0-1,0 1 0,1-1 0,-1 0 1,0 0-1,1 1 0,-1-1 1,0 0-1,1 0 0,-1 1 1,1-1-1,-1 0 0,0 0 0,1 0 1,-1 0-1,1 1 0,-1-1 1,1 0-1,-1 0 0,1 0 0,-1 0 1,0 0-1,1 0 0,-1 0 1,1 0-1,0-1 0,22 3-42,-20-2 85,32 3 120,-1 1-951,-10-4-8137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8738,'61'33'10114,"-61"-17"-9242,0 2-360,0 2-248,0 3 8,0 0-136,0-3-128,0 1-8,0-4-216,0-1-784,0-6-1928,0-3-2818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1 3777,'0'0'17266,"0"2"-17178,-1 3-75,1-1 0,-1 1 0,0-1 0,0 0 1,0 0-1,-1 1 0,1-1 0,-1 0 0,0 0 0,0 0 0,-1-1 0,1 1 0,-4 4 0,-44 43 189,27-29-169,23-22-32,0 1 0,0-1 0,0 1 0,0 0 0,0-1 0,0 1 0,0-1 1,0 1-1,0 0 0,0-1 0,0 1 0,0-1 0,1 1 0,-1 0 0,0-1 0,0 1 1,1-1-1,-1 1 0,0-1 0,1 1 0,-1-1 0,1 1 0,-1-1 0,1 0 0,-1 1 1,1-1-1,-1 1 0,1-1 0,-1 0 0,1 0 0,-1 1 0,1-1 0,-1 0 1,1 0-1,0 1 0,0-1 0,36 18 69,-20-10-47,-10-3-62,0-1 1,-1 1-1,1 0 0,-1 1 0,0-1 0,9 12 0,-3 10-5574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8 4065,'0'0'14350,"-3"-1"-13493,-7-4-242,7 4 909,3 12-1112,2-5-386,-1-1-1,1 0 1,0 1-1,0-1 1,0 0-1,1 0 1,0 0-1,0-1 1,0 1-1,1-1 1,-1 1-1,1-1 1,7 5-1,16 24-18,-17-20-3,-7-10-17,-1-1 1,0 0-1,0 1 1,0-1-1,0 1 1,-1 0 0,1-1-1,-1 1 1,2 5-1,-2-6-46,2 0 25,-2-2-13,-2 19 38,-2-12 14,0 0 0,0 0 0,-1 0 1,0-1-1,-1 1 0,0-1 0,0 0 1,0 0-1,0-1 0,-9 7 1,3-1-139,-63 58-3393,38-40-2683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2.7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10282,'5'33'3177,"3"-33"-1473,6 0 977,5 6-1321,9 10-752,-1 3-400,0 3-208,6 3-616,-11-6-3937,-5-5-8666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11682,'0'0'8610,"97"58"-8394,-72-37-72,-4-4-88,-1 6 8,0 3-64,-4-8-112,-1 2-376,-5-2-848,0-5-1193,-5-3-1831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1 8490,'0'0'11018,"-87"135"-10842,62-107-128,4 0-48,6-10-80,0-3-544,5-5-960,4-2-2689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7706,'0'0'11162,"-40"40"-10192,-16 9-914,55-48-52,1-1 0,-1 1 0,1 0 0,-1 0 0,1-1 0,-1 1 0,1 0 0,-1 0 0,1 0 0,0 0 0,0-1 0,-1 1 0,1 0 0,0 0 0,0 0 0,0 0 0,0 0 0,0 0 0,0 0 0,0 0 0,0-1 0,0 1 0,1 0 0,-1 0 0,0 0 0,1 0 0,-1 0 0,0-1 0,1 1 0,-1 0 0,1 0 0,-1 0 0,1-1 0,0 1 0,-1 0 0,1-1 0,0 1 0,-1-1 0,1 1 0,0-1 0,0 1 0,-1-1 0,1 1 0,1 0 0,1 0 13,15 16 35,0 0 1,-1 1-1,21 29 0,-28-36-1159,3-5-4552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29 5113,'0'0'12601,"-1"-5"-11951,1 4-631,0 0 1,-1 0 0,1 0-1,0 0 1,-1 0-1,1 0 1,0 0-1,-1 0 1,0 0-1,1 0 1,-1 0-1,1 0 1,-1 0-1,0 1 1,0-1-1,1 0 1,-1 0 0,0 1-1,0-1 1,0 0-1,0 1 1,0-1-1,0 1 1,0 0-1,0-1 1,-1 1-1,-35-3 263,22 4-264,-50-1 475,64 31-339,1 44 91,31-75-682,-26 0 383,0 0 1,0 0-1,1 1 1,-1-1 0,0 1-1,0 0 1,10 4-1,-14-5 61,1 1 0,-1 1 0,0-1-1,1 0 1,-1 0 0,0 0 0,1 1 0,-1-1-1,0 0 1,0 1 0,0-1 0,0 1 0,-1 0-1,1-1 1,0 1 0,-1 0 0,1-1-1,-1 1 1,1 0 0,-1 0 0,0-1 0,0 1-1,1 0 1,-1 0 0,-1 2 0,1-2 8,1 0 0,-1 0 0,0 0 0,0 0 0,0 0 0,-1-1 0,1 1 0,0 0 0,-1 0 0,1 0 0,-1 0 0,0-1 0,1 1 1,-1 0-1,0-1 0,0 1 0,0 0 0,0-1 0,-1 1 0,1-1 0,-3 3 0,1-3 83,-1 1 0,0-1 0,0 0 0,1 0 0,-1-1-1,0 1 1,0-1 0,0 1 0,0-1 0,-5-1 0,0 1 11,0-1 1,0 0-1,0 0 1,1-1-1,-17-5 0,24 6-470,-6-1 711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9234,'0'0'10350,"10"2"-9672,-5 2-588,0 0 0,-1 0 0,0 1 0,0-1 0,0 1 1,3 5-1,21 23 17,22 8-285,-49-39 170,-1-1 376,-1 20 171,-5-12-440,1 1 0,-1 0 0,-1-1 1,0-1-1,0 1 0,0-1 1,-18 14-1,-66 44-4369,60-45-4661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1 1200,'-4'2'19375,"4"3"-19875,6 14 607,1-1 0,17 34 0,10 22 181,-28-52-178,-1 0-1,-1 1 1,0-1-1,0 30 1,-8 92 121,1-126-160,0 0-1,-2 0 0,0-1 0,-1 1 1,0-1-1,-2 0 0,0-1 1,0 0-1,-2 0 0,0-1 1,-1 0-1,0-1 0,-16 15 0,24-27 39,1 0-464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11426,'0'0'2129,"10"23"-3665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10 5329,'0'0'8023,"0"-9"-2199,10 415-4774,-10-236-1021,0-170-17,0-2-1535,-11-32-2494,2 12-628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1 10114,'0'0'5945,"-117"145"-5945,106-127-672,11-5-696,0-8-977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7618,'0'46'5865,"10"-46"-4681,0 0-344,10 2 745,1 9-593,9 4-624,-4 5-368,9 8-576,-9-2-3545,-6-3-8354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3.0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8770,'0'0'11634,"-11"148"-11074,11-96 1,0 0-193,0-2-112,8-6-56,3-3-144,-2-8-40,-1-6-16,0-8-168,-5-5-352,-3-11-625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38 4521,'0'0'8067,"0"-3"-7305,0-14 854,0 16-1295,0-16 5067,-16 411-3837,16-213-2618,0-183 852,-1 1 0,1-1 0,0 1 0,-1-1 0,0 1 0,1-1 0,-1 1 0,0 0 0,0-1 0,0 1 0,0 0 0,-1-1 0,-3-5-975,-9-21-5014,2-5-4270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0 8090,'0'0'9434,"-87"102"-9106,77-76-112,-5-1-208,5-5-8,-1-4-136,6-4-976,5-9-777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10986,'0'0'6290,"148"49"-8083,-123-37-4328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18 4521,'0'0'7974,"1"-3"-7610,-1 2-266,0 0-64,0 0 1,0 1-1,0-1 0,0 0 0,0 1 0,0-1 1,1 1-1,-1-1 0,0 0 0,0 1 0,1-1 0,-1 1 1,0-1-1,7-4 5543,-14 11-5426,-5 6-113,1 0-1,0 1 1,1 0 0,0 1-1,1 0 1,1 0 0,0 1-1,-7 19 1,6-11 61,1 0 0,1 1 0,2-1 0,0 1 1,-2 28-1,5-29-45,2 0 1,0 1-1,6 41 1,-4-54-42,1 0 1,0-1-1,0 1 1,1-1-1,1 0 1,-1 0-1,2 0 1,-1-1-1,1 0 1,9 11-1,0 1 18,-13-17-68,1 0 1,-1 0 0,1-1 0,0 1 0,0 0 0,0-1 0,1 0 0,3 4 0,-6-7-99,-1 0 1,0 0 0,1 0 0,-1 0 0,1 0-1,-1 0 1,0 0 0,1 0 0,-1 0 0,0 0-1,1 0 1,-1 0 0,1 0 0,-1 0-1,0 0 1,1 0 0,-1 0 0,0 0 0,1 0-1,-1-1 1,0 1 0,1 0 0,-1 0 0,0 0-1,1-1 1,-1 1 0,0 0 0,0 0 0,1-1-1,-1 1 1,0 0 0,0-1 0,1 1-1,-1 0 1,0-1 0,0 1 0,0 0 0,0-1-1,0 1 1,1 0 0,-1-1 0,0 1 0,0 0-1,0-1 1,0 1 0,0-1 0,0 1 0,0 0-1,0-1 1,0 1 0,0-1 0,-1 1-1,1 0 1,0-1 0,0-3-1573,4-13-8454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215 5 8330,'0'0'9979,"-7"0"-9577,-10-2-176,2 1 127,0 0 0,-21 1-1,32 0-311,-1 1 0,1-1-1,0 1 1,0 0 0,-1 0-1,1 1 1,0-1 0,0 1-1,0 0 1,1 0-1,-1 0 1,0 0 0,-6 6-1,4-1-6,0-1 0,0 1 0,1 0 0,0 0 0,0 1 0,1 0 0,0 0 0,0 0 0,1 0 0,0 0 0,0 1 0,1-1 0,0 1 0,1 0 0,0 0 0,0 0 0,1-1 0,1 19 0,-1-25-47,1 0 0,0 0 0,-1 1 0,1-1 0,0 0 0,0 0 0,0 0 0,0 0 0,1 0 0,-1 0 1,1 0-1,-1 0 0,1 0 0,-1-1 0,1 1 0,0-1 0,0 1 0,0-1 0,0 0 0,0 0 0,0 0 0,0 0 0,0 0 0,0 0 0,1 0 1,-1-1-1,0 1 0,1-1 0,-1 0 0,0 1 0,5-1 0,-3 0-184,1 0 0,-1 0 0,0-1 1,0 1-1,0-1 0,1 0 0,-1 0 0,0 0 0,0-1 1,-1 0-1,1 1 0,0-1 0,0 0 0,-1-1 1,1 1-1,-1-1 0,5-3 0,-3-1-311,0 0 1,-1 0-1,0 0 0,0-1 1,0 1-1,-1-1 1,0 0-1,-1 0 0,4-16 1,-1-45 6817,-5 77-5725,0 330 1010,0-358-9110,0-3-1100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0 7906,'0'0'7533,"-5"12"-6911,-96 184 1736,100-194-2324,0 0 0,-1 0 0,1 0 1,1 0-1,-1 0 0,0 0 0,0 0 1,1 0-1,-1 0 0,1 0 0,0 1 1,-1-1-1,1 0 0,0 0 0,0 0 1,1 1-1,-1-1 0,0 0 1,1 2-1,1-2 14,0 0 1,0 0 0,-1 0-1,1 0 1,0 0 0,1-1-1,-1 1 1,0-1 0,0 0-1,1 0 1,-1 1 0,1-1-1,-1-1 1,6 2 0,0 1-327,31 13 743,-37-15-916,0 0-1,-1 0 1,1 0-1,-1 0 1,1 0 0,-1 1-1,0-1 1,1 1 0,-1-1-1,0 1 1,1 1-1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1 3409,'0'0'10319,"-2"4"-10079,-66 96 1671,67-99-1864,0 0-1,0 1 1,0-1-1,0 0 1,1 1-1,-1-1 1,0 1-1,1-1 0,-1 1 1,1-1-1,0 1 1,0-1-1,-1 4 1,1-5-16,1 1 0,-1-1 0,0 1 1,0-1-1,0 1 0,1-1 0,-1 1 0,0-1 1,0 1-1,1-1 0,-1 1 0,1-1 1,-1 1-1,0-1 0,1 0 0,-1 1 1,1-1-1,-1 0 0,1 1 0,-1-1 0,1 0 1,-1 0-1,1 1 0,-1-1 0,1 0 1,5 1 119,1 0 1,-1 0 0,0-1-1,0 0 1,11-2 0,4 1-570,-20 1 361,13 0-1511,-3 0-2800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7282,'31'30'7935,"-31"-8"-5671,7 54-461,-1-38-3061,-4 2-6790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5145,'0'0'14028,"0"1"-13932,0 1 0,1-1-1,-1 1 1,0-1 0,1 1 0,-1-1-1,1 1 1,-1-1 0,1 1-1,0-1 1,1 3 0,16 16 226,0-1 1,25 19 0,8 9-264,-51-47-56,1 1 1,-1-1 0,0 1 0,0 0-1,1-1 1,-1 1 0,0 0 0,0-1-1,0 1 1,0-1 0,0 1 0,0 0-1,0-1 1,0 1 0,0 0 0,0-1 0,0 1-1,0 0 1,0-1 0,0 1 0,0 0-1,-1-1 1,1 1 0,0-1 0,-1 1-1,1-1 1,0 1 0,-1 0 0,1-1-1,-1 1 1,1-1 0,-1 1 0,-18 18-59,15-16 40,-61 67-4220,45-49-698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9314,'0'0'5561,"0"110"-5457,0-93-104,-10 9-128,0-8-1624,0-6-2329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3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185 0 10266,'0'0'10154,"-154"77"-9994,140-58-136,3-3-24,6-7-256,5-7-696,16-2-4441,12-16 1104,-1-6-2728</inkml:trace>
  <inkml:trace contextRef="#ctx0" brushRef="#br0" timeOffset="1">185 0 1512,'-17'16'6554,"28"-16"-3570,0 0 1441,3 0-1776,2 0-1049,1 9-656,7 10-495,9 6-449,-5-3-497,-6-9-5216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0 311 11506,'0'0'5764,"13"-12"-5846,-1 1-35,-1 0 0,0-1 1,-1 0-1,0-1 0,-1 0 1,0 0-1,7-18 0,-10 19-79,-2-1 1,1 0-1,-2 0 0,0 0 0,0 0 0,-1 0 1,-1-1-1,0 1 0,-1-1 0,-2-22 0,1 35 210,0 0 0,1 0 0,-1 0 0,0 0 0,0 0-1,1 0 1,-1 0 0,0 0 0,0 0 0,0 1 0,0-1-1,-1 0 1,1 1 0,0-1 0,0 1 0,0-1 0,0 1-1,-1-1 1,1 1 0,0 0 0,0 0 0,-1 0 0,1-1-1,0 1 1,0 1 0,-2-1 0,1 0 36,0 0 0,0 0 0,1 0 0,-1 0 0,0 0 0,1 0 0,-1 1 0,0-1 0,1 1 0,-1-1 0,0 1 0,1 0 0,-1-1 0,1 1-1,-1 0 1,1 0 0,0 0 0,-1 0 0,1 0 0,-2 2 0,0 5 228,0 0 0,0-1 0,0 1 0,1 0-1,1 0 1,-1 1 0,0 14 0,3 66 970,1-39-869,-7 141 203,5-191-615,1-3-556,5-10-184,0 1 0,1-1-1,1 1 1,0 0 0,1 1-1,17-18 1,19-28-331,-49 75 6229,-1-3-4713,0 0-1,1 1 0,-2 23 1,6-27-257,-1-8-98,1-1 0,0 0 0,0 0 0,0 0 0,1 0 0,-1 0 0,1 0 0,-1 0 0,3 6 0,-2-8-61,1 0 1,-1 1-1,0-1 0,0 0 1,1 0-1,-1 0 0,1-1 1,-1 1-1,1 0 1,-1 0-1,1-1 0,-1 1 1,1-1-1,0 0 1,-1 1-1,1-1 0,0 0 1,-1 0-1,1 0 1,0 0-1,2-1 0,2 2-160,-4-1-69,0 0 1,0 0 0,0 0-1,0 0 1,0 0 0,1 0-1,-1 0 1,0-1-1,0 1 1,0-1 0,0 1-1,0-1 1,0 0 0,-1 0-1,1 0 1,0 0-1,0 0 1,0 0 0,-1-1-1,1 1 1,-1 0 0,2-3-1,13-15-6192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7458,'0'0'9516,"0"5"-9069,-1 5-324,0 0-1,-1 0 1,-1 0-1,0 0 1,0 0-1,0-1 1,-2 1 0,1-1-1,-1 0 1,-10 14-1,12-19-108,-3 5 97,1-1-1,0 1 1,0 0-1,1 1 0,0-1 1,0 1-1,1 0 0,1 0 1,-3 16-1,5-25-85,1 0 0,-1 0 1,1 0-1,0 0 0,-1 0 0,1-1 0,0 1 1,0 0-1,0 0 0,-1-1 0,1 1 1,0-1-1,0 1 0,0-1 0,0 1 0,0-1 1,0 1-1,2-1 0,24 9 166,-25-8-153,42 17 250,-26-9-2678,-9-5-356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5281,'0'0'9402,"0"3"-8811,0 3-361,-1 0-1,0 0 1,0 0 0,-1-1-1,0 1 1,0 0 0,0-1-1,0 1 1,-1-1 0,-4 6-1,-40 54 384,26-38-227,21-27-375,-1 0 0,1 0 0,-1 1 0,1-1 1,0 0-1,-1 1 0,1-1 0,0 1 0,-1-1 0,1 0 1,0 1-1,0-1 0,-1 1 0,1-1 0,0 1 0,0-1 1,0 1-1,-1-1 0,1 1 0,0-1 0,0 1 0,0-1 1,0 1-1,0-1 0,0 1 0,0-1 0,0 1 0,0-1 1,0 1-1,1-1 0,-1 1 0,0 0 0,18 0 531,-5-1-405,54-2 474,1 1-4156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10122,'71'54'8170,"-71"-39"-6970,0 8-536,0 3-224,0 4-152,0 1-136,0-1-47,0-2-89,0-2-16,0-3 0,0-6-377,-5-4-551,5-5-1536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4201,'0'0'10836,"2"12"-10019,-2-11-804,1 8 172,0 0 1,1 0 0,0 0 0,1 0-1,0 0 1,0-1 0,1 0 0,0 1 0,0-1-1,1-1 1,6 10 0,1-3 53,-10-11-120,0 0 0,1 0 1,0 0-1,0 0 0,-1-1 0,2 1 1,-1-1-1,5 3 1366,-8 9-972,-1-10-516,1 0-1,-1-1 1,0 1-1,0-1 1,0 1-1,0-1 1,-1 1 0,1-1-1,-1 0 1,0 0-1,0 0 1,-3 4-1,-34 35-972,32-35 485,-27 26-4881,7-6-7591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8858,'0'0'9626,"10"56"-9450,-10-33-128,0 0-48,0 0-864,0-2-1465,-5-11-2152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79 9298,'0'0'9877,"0"10"-9142,-4 18-387,1-5-23,1 0-1,0 0 1,4 41 0,-1-62-323,0 0 1,0 0 0,0 0 0,1-1 0,-1 1 0,0 0-1,1 0 1,-1-1 0,1 1 0,0-1 0,-1 1 0,1-1 0,0 0-1,0 0 1,0 0 0,0 0 0,0 0 0,0 0 0,0-1-1,0 1 1,1 0 0,-1-1 0,0 0 0,0 0 0,0 1-1,1-1 1,-1 0 0,0-1 0,0 1 0,1 0 0,-1-1-1,0 1 1,0-1 0,0 0 0,0 0 0,0 1 0,0-1-1,3-2 1,0-2-30,0-1 0,0 1 0,-1-1 0,0 0-1,0 0 1,0-1 0,-1 1 0,1-1 0,-2 0-1,5-14 1,1-7-74,4-40 1,-11 64 98,2-20-571,2-41 0,-15 64-8124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9578,'0'0'8119,"-4"9"-7457,-58 130 886,58-131-1469,1 1 0,0-1 0,0 1 0,1-1 0,0 1 0,1 0 0,-1 0 0,1 17 0,4-23-99,0-1 1,0 1 0,0-1-1,0 1 1,0-1-1,0 0 1,0 0 0,1 0-1,4 2 1,8 4-2666,-13-7 1237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7866,'0'0'7757,"3"1"-7239,-2 0-467,0 1 0,1-1 0,-1 0 0,0 0 0,0 1 0,0-1 0,0 0 0,0 1 0,0-1 0,0 1 0,0-1 0,-1 1 0,1 0 0,0-1 0,-1 1 1,0 0-1,1-1 0,-1 1 0,0 0 0,0 0 0,0-1 0,0 1 0,0 0 0,0-1 0,0 1 0,-1 0 0,1 0 0,-2 2 0,1 2-16,-1-1-1,1 0 1,-1 0-1,-1 0 1,1 0-1,-1 0 1,0 0-1,-5 7 1,5-9-27,-16 21 4,21-16 63,13-5 135,2-3-403,17 0 521,-11 0-4825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8874,'56'64'9690,"-56"-57"-8922,0 9-272,0 1-208,0 4-136,0-3-152,0 2-64,0-5-376,0 1-936,0-6-1433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1.1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9330,'17'44'2120,"-6"-44"-679,5 0-217,0 0-816,9 14-408,-6-1-1384,-5 1-4089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01.8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17 969 5153,'0'0'10364,"-16"-4"-5955,16-2-4408,1-1 0,0 1 0,0-1 0,1 1 0,0 0 0,0 0 0,0 0 0,1 0 0,0 0 0,7-10 0,5-6 5,26-28 0,-7 9 9,-27 32 36,1 1 0,0 0 1,1 0-1,0 1 0,0 0 0,0 0 0,1 1 0,0 0 0,15-6 0,12-3-38,54-14 0,-70 23 4,34-12 104,1 4 1,1 1 0,0 3-1,102-4 1,-134 14-117,323 5 125,35-22 35,-361 15-162,88-4 28,-50 3-17,0-2-1,62-14 1,77-32 42,304-120 0,-440 147-61,-29 12-28,0-1 1,-1-1-1,-1-2 0,42-28 1,-71 41 20,1-1 0,-1 1 0,0-1 1,0 0-1,0 0 0,-1 0 0,0 0 1,1 0-1,-2-1 0,1 1 0,0-1 1,-1 1-1,0-1 0,0 0 0,0 1 1,0-9-1,7-26-68,-6 33 74,0-1 0,-1 0 1,0 0-1,-1 0 0,1 1 1,-2-9-1,1 4 947,3 36-784,5-4-55,0 0-1,17 32 0,-20-45-60,0-1-1,0 1 1,1-1 0,0 1-1,0-2 1,0 1-1,1-1 1,0 0-1,10 6 1,66 50 287,-19-12-133,-59-47-183,1 0 0,-1 0 0,1 0 0,0-1 0,0 0 0,0 0 0,0 0 0,1-1 0,6 1 0,60 1 55,-12-2-37,4 2-4,84-6 0,80-20 1,-220 22-22,157-27-21,-32 4 65,12 8-41,284 7 0,-368 13-12,-1 3-1,1 2 0,91 27 1,174 73-51,-299-98 49,-1 2-1,0 0 0,-1 2 1,0 1-1,-1 1 1,-1 1-1,-1 1 1,-1 1-1,0 1 1,25 33-1,-17-20-6,-8-10-20,-1 0 1,-1 2 0,-2 0 0,0 1 0,14 30-1,-31-55-192,1 7 245,-7-6-2859,-12-3-2160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7762,'0'0'7697,"2"4"-7038,4 5-332,0 0-1,1-1 1,0 1 0,0-1-1,10 8 1,-6-6-240,-1 0 1,13 19-1,-22-27 48,0 0 1,0 0 0,0 0-1,-1 0 1,1 0-1,-1 1 1,0-1-1,0 0 1,0 0-1,0 1 1,0-1-1,0 0 1,0 0-1,-1 0 1,1 0 0,-1 1-1,1-1 1,-1 0-1,0 0 1,0 0-1,0 0 1,-2 3-1,-36 51-323,20-32 260,-35 51-3405,29-47-2808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5473,'0'0'9011,"9"3"-7892,0-1-833,-1 1 0,0 0 0,0 0 0,0 1 0,0 0 0,-1 0-1,1 0 1,-1 1 0,0 1 0,0-1 0,-1 1 0,0 0 0,11 13 0,-7 0-39,0-1 0,-2 1 0,0 1 0,-1 0 0,-1 0 0,5 25 0,-5-7-51,-1 1 0,-1 56 0,-4-85-165,-1-1 0,-1 0 0,1 0 1,-2 0-1,1 0 0,-1 0 0,-1 0 0,1-1 0,-1 0 0,-8 12 0,-9 11 3,-33 37 0,17-22-42,-49 53 21,86-96-2504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180 1 7962,'0'0'8590,"-6"0"-7756,1 0-675,1 0-20,0-1-1,0 1 0,0 0 0,-1 0 1,1 1-1,0 0 0,0-1 1,0 1-1,0 0 0,0 1 0,0-1 1,1 1-1,-1 0 0,0 0 1,1 0-1,-1 0 0,1 0 0,0 1 1,-6 5-1,0 4-10,0 1 0,0 0 0,1 0-1,1 1 1,0 0 0,1 0 0,1 0 0,0 1 0,1 0 0,1 0-1,-3 17 1,1 23 117,2 98-1,3-98-165,0-45-78,1 0 0,-1 0 0,2 0 0,-1-1 0,1 1 0,1 0 0,0-1 0,0 1 0,1-1-1,8 15 1,-11-23-31,-1 0 0,1 0 0,0-1 0,-1 1 0,1 0 0,0-1 0,0 1 0,0-1 0,0 1 0,-1-1 0,1 1 0,0-1-1,0 1 1,0-1 0,2 1 0,7-4-3703,-5-5-1441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63 9674,'0'0'8818,"1"-8"-7885,2-3-628,-1 7-129,-1 0 1,0-1 0,0 0 0,-1 1 0,1-1-1,-1-5 1,-1 10-127,1-1-1,-1 1 1,0-1 0,1 0-1,-1 1 1,0-1 0,1 1-1,-1 0 1,0-1 0,0 1-1,1 0 1,-1-1 0,0 1-1,0 0 1,0 0-1,0 0 1,1-1 0,-1 1-1,0 0 1,0 0 0,0 0-1,0 1 1,0-1 0,0 0-1,-26 4 66,22 0-87,-1 0-1,1 1 1,1 0-1,-1-1 1,0 1-1,1 1 1,0-1-1,0 1 1,1-1-1,0 1 0,-3 7 1,1-3-3,1 1 1,-1 1-1,2-1 0,0 1 1,-3 18-1,5-20-44,0-1 32,0-1-1,1 1 1,1 16-1,-1-24-19,0 0-1,0 0 1,0 1-1,1-1 1,-1 0-1,0 0 1,1 1-1,-1-1 1,1 0 0,0 0-1,-1 0 1,1 0-1,0 0 1,-1 0-1,1 0 1,0 0-1,0 0 1,0 0-1,0 0 1,0 0-1,0 0 1,0-1-1,0 1 1,0-1-1,1 1 1,-1-1-1,0 1 1,0-1-1,0 1 1,1-1-1,1 0 1,0 1-115,0-1 1,0 0 0,0 0-1,0 0 1,0 0 0,0 0-1,0-1 1,0 1-1,0-1 1,0 0 0,0 0-1,-1 0 1,1 0 0,0 0-1,4-3 1,-4 0-203,1 0 0,-1 1 0,1-1 0,-1-1 0,-1 1 1,1 0-1,0-1 0,2-8 0,13-37-1462,-15 35 6094,-4 78-3107,3 81-261,-2-139-935,1-1 0,1 0-1,-1 0 1,1 1 0,-1-1 0,1 0-1,0 0 1,0 0 0,6 6-1,-6-6-57,-1-16-3004,-1-9-1904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8 9330,'0'0'10143,"8"-8"-8864,-11 10-1267,1-1 0,-1 0 0,0 1-1,0-1 1,0 1 0,1 0-1,-1 0 1,1 0 0,0 0-1,-1 0 1,-1 3 0,-25 30 35,27-33-37,0 0-1,1 0 0,-1 0 0,1 1 0,0-1 0,-1 0 1,1 1-1,0-1 0,1 1 0,-1 0 0,0-1 0,1 1 1,-1 0-1,1-1 0,0 1 0,0 0 0,1 4 0,0-1 23,1-1-1,0 0 0,1 0 0,-1 0 1,1 0-1,6 8 0,-3-4-32,10 15-120,0 0-5930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5 5337,'0'0'10890,"-11"-3"-10460,10 3-446,-32-1 850,31 1-763,1 0-1,-1 0 1,1 0 0,0 0-1,-1 1 1,1-1-1,-1 0 1,1 1-1,-1-1 1,1 1 0,0 0-1,0-1 1,-1 1-1,1 0 1,0 0-1,0 0 1,0 0-1,-2 1 1,1 2 33,0 1-1,0 0 1,0 0-1,0 0 1,1 0 0,0 0-1,0 0 1,0 0-1,0 0 1,1 0-1,0 0 1,1 9 0,-1-5-64,0-8-43,0-1 0,0 1 1,0 0-1,0-1 0,0 1 0,0 0 1,0-1-1,0 1 0,0 0 0,0-1 1,0 1-1,0 0 0,1-1 0,-1 1 1,0-1-1,1 1 0,-1-1 0,0 1 1,1 0-1,-1-1 0,1 1 0,-1-1 1,1 1-1,16 0 14,17-2-131,-33 1 117,0 1-1,0-1 1,0 0 0,0 1-1,0-1 1,0 0-1,-1 1 1,1-1-1,0 1 1,0-1-1,0 1 1,0-1 0,-1 1-1,1 0 1,0 0-1,-1-1 1,1 1-1,0 0 1,-1 0 0,1 0-1,-1-1 1,1 1-1,-1 1 1,1 1-1,0 0 1,0 0 0,0 0 0,-1 0-1,0 0 1,1 0 0,-1 0-1,-1 3 1,1-2 3,0 1 0,-1-1 0,1 0 1,-1 0-1,0 0 0,0 0 0,-1 0 0,1 0 0,-1 0 0,0 0 0,-4 5 1,4-7 12,0 0 0,0 0 1,0 0-1,0 0 0,0-1 1,0 1-1,-1-1 0,1 0 1,0 1-1,-1-1 0,1 0 1,-1-1-1,0 1 1,1 0-1,-4 0 0,-1-1 117,0-1 1,0 0-1,0 0 0,1 0 0,-9-3 1,12 3-94,2 1-100,-2 0-305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6833,'0'0'10781,"6"12"-9818,-3-8-850,1 0 0,0 0 0,1-1 0,-1 0 0,1 0 0,-1 0 0,10 4-1,-8-4-76,0 0-1,-1 0 1,1 1-1,7 6 1,-12-6 115,0 0 0,0 0 0,-1 0 0,1-1 0,-1 1 0,0 0 0,-1 0 1,0 6-1,0 1 49,0-5-136,0 0-1,0-1 1,-1 1 0,0 0 0,0-1 0,0 1-1,-1-1 1,0 0 0,0 0 0,0 0-1,-1 0 1,1 0 0,-8 6 0,-25 25-1533,3-10-5563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4841,'0'0'14195,"0"18"-13635,10-3-168,0 0 16,-10 6-256,5 2-80,-5 0-72,0-3-192,0 3-640,-10-5-1344,0-11-3393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1 239 9634,'0'0'8830,"7"0"-8246,0-4-685,0 0-1,0-1 1,0 0 0,0-1-1,-1 0 1,0 0-1,0 0 1,-1-1 0,1 1-1,-1-1 1,-1 0-1,1-1 1,4-12 0,-3 7-249,-2 0 0,1 0 0,-2-1 0,1 0 0,-2 0 1,0 0-1,0-22 0,-3 35 424,1 0 1,-1 0 0,0 0-1,0 1 1,0-1 0,0 0-1,0 1 1,0-1-1,0 1 1,0-1 0,0 1-1,0-1 1,0 1-1,0 0 1,0 0 0,0-1-1,0 1 1,0 0-1,0 0 1,-1 0 0,1 0-1,-1 0 1,-1 0 59,0 0 0,0 0 0,0 0 0,-1 0 0,1 1 0,0-1 0,0 1 0,-4 1 0,4 0-21,0 1 0,0 0 0,0 0 0,0 0 0,1 0 1,-1 1-1,1-1 0,0 1 0,0-1 0,0 1 0,-2 7 0,-13 45 503,16-51-555,-4 26 125,0 0 1,3 0-1,0 1 1,4 34-1,-1-5-144,20-63-662,-13-3 209,0 0 0,0 0-1,-1 0 1,1-1-1,-1 0 1,-1 0 0,9-10-1,39-55-4301,-52 68 4608,0 0 0,0-1 0,0 1 0,0-1 0,-1 0 0,2-6 0,-1-5 2376,-28 18-324,23-2-1797,1 1 1,-1 0-1,0 0 0,1 0 0,-1 0 0,1 1 0,-1-1 0,1 1 1,0-1-1,0 1 0,0 0 0,1 0 0,-1 0 0,1 0 0,-1 0 0,1 0 1,-1 5-1,-1 2 170,2 1 0,-1-1 0,1 1 0,1 14 0,0-24-312,0 1 1,0-1 0,0 0-1,0 1 1,1-1 0,-1 1 0,1-1-1,-1 0 1,1 1 0,0-1-1,-1 0 1,1 1 0,0-1-1,0 0 1,0 0 0,0 0 0,0 0-1,0 0 1,0 0 0,2 1-1,0 1 32,1-1 0,-1-1-1,1 1 1,-1 0-1,1-1 1,0 0-1,6 2 1,-2-2-653,0 0 0,0 0 0,0-1 0,0 0 0,0 0 0,0 0 0,12-4 0,-4-4-4686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 7762,'0'0'9618,"-5"4"-9142,-40 38 344,20-20-528,1 1 0,-24 30 0,47-52-259,0 1-1,0-1 1,0 1-1,0 0 1,1-1 0,-1 1-1,1 0 1,-1-1-1,1 1 1,0 0-1,-1 0 1,1-1-1,0 1 1,0 0 0,0 0-1,1-1 1,-1 1-1,0 0 1,1 0-1,-1-1 1,1 1-1,-1 0 1,1-1 0,0 1-1,0-1 1,-1 1-1,1 0 1,0-1-1,1 0 1,-1 1 0,1 0-1,6 7 151,1-1-1,0 0 0,16 12 1,-6-6-200,8 7-552,-13-16-4524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34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6185,'0'0'440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185 5 9058,'0'0'9613,"-5"-1"-9436,-4 0-104,-1 0 0,0 0 0,0 1 0,1 0 1,-13 2-1,16-2-17,1 1 0,0 0 1,1 0-1,-1 0 0,0 1 1,0 0-1,0 0 0,1 0 1,-1 1-1,1-1 0,0 1 1,-6 5-1,8-6-17,0 0-1,1 1 1,-1 0-1,1-1 1,-1 1 0,1 0-1,0-1 1,0 1-1,0 0 1,0 0 0,1 0-1,-1 0 1,1 3-1,-1 45-236,2-31-331,33-20 337,-32-1 188,0 1-1,-1 0 1,1 0-1,0 0 1,0 0-1,0 0 1,0 1 0,0-1-1,0 0 1,0 1-1,0-1 1,-1 1-1,1 0 1,0 0-1,0 0 1,-1 0 0,1 0-1,2 2 1,-3-1 2,0 1 1,0-1-1,0 1 1,-1 0-1,1-1 1,-1 1-1,1 0 1,-1-1-1,0 1 1,0 0-1,-1 3 1,1 2 13,0-4 2,0-1 0,0 0 1,-1 1-1,1-1 0,-1 0 1,0 1-1,0-1 0,0 0 1,-1 0-1,1 0 1,-1 0-1,0 0 0,1 0 1,-1 0-1,0 0 0,-1-1 1,1 1-1,0-1 1,-1 0-1,0 1 0,1-1 1,-1-1-1,0 1 0,0 0 1,0 0-1,0-1 1,0 0-1,0 0 0,-1 0 1,1 0-1,0 0 0,-1-1 1,1 1-1,0-1 1,-6 0-1,8 0-4,0 0 0,0-1 0,0 1 1,0 0-1,0-1 0,1 1 0,-1-1 0,0 1 0,0-1 1,0 1-1,1-1 0,-1 0 0,0 1 0,1-1 0,-1 0 1,1 0-1,-1 1 0,0-2 0,-5-7-3343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10970,'0'0'7399,"5"1"-6936,7 2-224,0 1-1,-1 0 1,0 1-1,0 0 1,0 1-1,20 14 1,-16-11-218,-11-7-17,0 0 1,0 1 0,-1-1 0,1 1 0,0 0 0,-1 0-1,0 0 1,0 0 0,3 4 0,-5-5 29,0-1 0,-1 1 0,1-1-1,-1 0 1,0 1 0,1-1 0,-1 1 0,0-1 0,0 1-1,0-1 1,0 1 0,0-1 0,0 1 0,0-1 0,-1 1-1,1-1 1,0 1 0,-1-1 0,1 1 0,-1-1 0,0 0-1,0 2 1,-18 24 120,-44 60-496,36-48-3351,16-25-3525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8370,'0'0'12330,"20"8"-12122,-20 7-80,0 3-128,0 5 0,0 2-272,-5 6-784,-10-9-1432,0-4-2617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49 3441,'0'0'15848,"-2"23"-15393,-4 73-48,5-89-334,0 0 0,1-1-1,0 1 1,0 0 0,0 0 0,1 0-1,0-1 1,1 1 0,0 0 0,0-1 0,0 1-1,5 9 1,-3-8-16,-2-4-33,15 24 125,-17-27-152,1-1 0,-1 1 1,1-1-1,-1 0 0,1 1 1,-1-1-1,1 1 0,-1-1 1,1 0-1,0 0 0,-1 1 1,1-1-1,0 0 0,-1 0 1,1 0-1,0 0 0,-1 0 1,1 0-1,0 0 1,-1 0-1,1 0 0,0 0 1,-1 0-1,1 0 0,0 0 1,-1 0-1,1-1 0,-1 1 1,1 0-1,0-1 0,-1 1 1,1 0-1,-1-1 0,1 1 1,-1-1-1,1 1 0,-1 0 1,1-1-1,-1 1 0,1-1 1,-1 0-1,0 1 1,1-1-1,-1 1 0,0-1 1,1 0-1,-1 0 0,5-9-35,0-1-1,0 0 1,-2 0 0,1 0-1,3-22 1,4-10-85,45-119-229,-51 156-2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1 7722,'0'0'10474,"-7"4"-10073,-15 13-261,0 0 0,2 2 0,0 0 0,-30 37 0,49-53-110,-1 0-1,1 0 1,0-1 0,-1 1-1,2 0 1,-1 0-1,0 0 1,0 1-1,1-1 1,0 0-1,-1 0 1,1 0-1,1 0 1,-1 0-1,0 0 1,1 1-1,-1-1 1,1 0-1,1 3 1,1 0 88,-1 0 1,1 0 0,0 0 0,0-1-1,0 0 1,1 1 0,0-1 0,6 6-1,55 52 79,-64-63-384,0 1 1,-1-1-1,1 1 1,-1-1 0,0 1-1,1-1 1,-1 1 0,1 0-1,-1-1 1,0 1-1,0 0 1,1-1 0,-1 1-1,0 0 1,0-1 0,0 1-1,0 0 1,0 0 0,1-1-1,-2 2 1,1-1-233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1 6729,'0'0'6328,"-13"0"-5846,-65 0 695,77 0-1082,-1-1-1,1 1 1,0 0-1,0 0 0,-1 0 1,1 0-1,0 0 0,-1 1 1,1-1-1,0 0 0,0 0 1,-1 1-1,1-1 0,0 1 1,0-1-1,0 1 0,0 0 1,0-1-1,-1 1 0,1 0 1,0 0-1,1 0 0,-1-1 1,0 1-1,0 0 0,0 0 1,0 1-1,1-1 0,-1 0 1,0 0-1,1 0 1,-1 0-1,1 1 0,0-1 1,-1 0-1,1 0 0,0 1 1,0 1-1,-11 43 205,11-24-230,2-21-62,0 0 0,0-1 0,-1 1 0,1-1 0,0 1 0,0-1 0,0 0 0,0 0 0,0 0 0,-1 0 0,1 0-1,2-1 1,6 2 15,-7-1-46,-1 1 0,1 1-1,-1-1 1,0 0 0,1 0 0,-1 1 0,0 0-1,0-1 1,0 1 0,0 0 0,0 0 0,0 0-1,-1 0 1,1 0 0,0 0 0,-1 1 0,0-1-1,0 0 1,2 4 0,-1 0-45,0 0 0,0 0-1,-1 0 1,1 1 0,-1-1 0,0 13 0,-2-18 68,1 0-1,-1-1 1,1 1 0,-1 0-1,0 0 1,0-1 0,1 1 0,-1 0-1,0-1 1,0 1 0,0-1 0,0 1-1,1-1 1,-1 0 0,0 1 0,0-1-1,0 0 1,0 1 0,0-1-1,0 0 1,0 0 0,0 0 0,0 0-1,0 0 1,-1 0 0,-34 1-18,33-1 28,-32 0 530,27 0-3730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9034,'0'0'9541,"4"4"-9259,5 5-122,1 0 0,1-1-1,15 9 1,-12-7-83,-1-1-1,17 16 1,-29-23-58,0-1 0,0 1 0,0 0 0,0 0 0,-1 0 1,1 0-1,0 0 0,-1 0 0,1 0 0,-1 1 0,0-1 1,0 0-1,0 0 0,0 0 0,0 0 0,0 0 0,-1 3 1,-11 36 417,7-33-431,0 1-1,0-1 0,-1 0 1,-1 0-1,0-1 0,1 0 1,-2 0-1,-8 6 0,-19 7-3917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 1456,'0'0'15178,"1"2"-14075,14 18-867,-1 1 1,-1 0-1,-1 0 0,0 2 0,-2-1 1,-1 1-1,-1 1 0,-1 0 0,-1 0 1,0 0-1,-2 1 0,-2-1 0,1 35 0,-3-51-235,-4 104 30,2-97-25,-1-1-1,0 0 0,-1 1 0,-1-1 0,-10 22 0,-6 7 44,-50 72 0,69-113-87,0 0 1,0 1 0,0-1-1,0 0 1,0 0 0,0 0-1,-1-1 1,-4 4 0,-12 0-4687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182 44 5313,'0'0'9900,"-4"-5"-8331,2 2-1385,0 0-1,0 0 0,0 1 1,-1-1-1,1 0 0,-1 1 1,0 0-1,0 0 1,1 0-1,-1 0 0,-1 0 1,1 0-1,0 1 0,0 0 1,-1-1-1,1 1 1,-1 1-1,1-1 0,-1 0 1,1 1-1,-5-1 0,3 2-178,1-1-1,0 1 0,0 0 0,0 0 0,0 0 0,0 0 0,1 1 0,-1-1 1,0 1-1,0 0 0,1 0 0,0 0 0,-1 1 0,1 0 0,0-1 0,0 1 1,0 0-1,0 0 0,1 0 0,-1 1 0,1-1 0,0 1 0,-3 6 0,0 0 3,1-1-1,1 1 0,-1 0 1,2 0-1,-1 0 0,1 1 1,1-1-1,0 16 0,1-21-11,-1-1-71,1 1-1,0 0 0,1-1 0,-1 1 0,1 0 0,0-1 0,2 8 0,-2-11 41,0 0 0,0 1-1,0-1 1,0 0-1,0 1 1,0-1 0,0 0-1,0 0 1,1 0-1,-1 0 1,0 0 0,1-1-1,-1 1 1,1 0-1,-1 0 1,1-1 0,-1 1-1,1-1 1,-1 0-1,1 1 1,-1-1-1,1 0 1,0 0 0,-1 0-1,1 0 1,1 0-1,1 0-291,-1 0-1,0-1 0,1 1 0,-1-1 0,0 1 0,0-1 0,0 0 0,0 0 0,1 0 0,-1-1 0,-1 1 0,1-1 0,0 0 0,0 1 0,-1-1 0,1 0 0,-1-1 0,1 1 0,-1 0 0,0-1 0,0 1 0,0-1 0,0 0 0,0 0 0,-1 0 1,2-3-1,4-7-1303,0 1 0,-2-1 0,8-20 1,-8 8 3352,-3-2 9274,-3 47-9704,-10 210 785,10-145-8927,1-100 1140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0 5721,'0'0'10442,"-8"3"-9489,0 4-887,0-1 1,1 1 0,0 1 0,1-1-1,0 1 1,0 0 0,-7 13 0,-8 10 159,20-29-199,-1 0 0,1-1 0,0 1 1,0 0-1,0 0 0,0 0 0,0 1 1,0-1-1,0 0 0,1 0 0,-1 0 0,1 0 1,0 1-1,-1-1 0,1 0 0,0 0 0,0 1 1,1-1-1,-1 0 0,0 0 0,1 1 1,-1-1-1,1 0 0,0 0 0,0 0 0,0 0 1,0 0-1,0 0 0,0 0 0,0 0 1,1 0-1,-1 0 0,1-1 0,2 3 0,1 1-129,0-1-1,1 1 0,-1-1 0,1 0 0,9 4 0,14 5-3229,-20-9-1249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4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4 9314,'0'0'8495,"-2"-3"-8020,21 76 482,16 122 0,-35-366-3529,0 171 2572,-1-4 8,1-1 0,0 1 0,1 0 0,-1-1-1,1 1 1,0 0 0,2-9 0,-2 12 4,0 0-1,0-1 0,0 1 1,0 0-1,0 0 1,1 0-1,-1-1 0,0 1 1,1 1-1,-1-1 0,1 0 1,-1 0-1,1 0 1,-1 1-1,1-1 0,0 1 1,-1-1-1,1 1 1,-1 0-1,1-1 0,0 1 1,0 0-1,2 0 1,9-1-111,41 0 506,-50 1-661,-1 0 0,0 0 1,0 0-1,1 1 1,-1 0-1,0 0 0,0 0 1,1 0-1,-1 0 1,0 0-1,0 1 0,4 2 1,5 10-4031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75 5737,'0'0'10817,"13"-9"-10657,-5 0-521,-1 0-1,0 0 0,-1 0 1,10-21-1,-15 41 3336,2 51-2537,-3-24-476,0 3-4755,0-29-24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0 576,'0'0'13519,"-3"6"-8520,3-1-4928,6 0-52,0 0 0,0 0-1,0-1 1,1 0 0,-1-1-1,9 4 1,-8-4-30,-7 24 320,0-20-324,-1 0 1,0 0 0,0 0 0,-1 0 0,0 0 0,0-1-1,-6 12 1,-14 20-4585,9-21-4929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10082,'0'0'6346,"5"6"-6266,-5 5-16,0 2 40,0 2-56,0 2-48,0 9-1065,-18-4-1599,5-5-4106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5:59:59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122 657 4337,'4'-3'15617,"-2"-2"-16192,3-522-1163,-5 405 3472,-11 128-1673,-44 98-45,-7 9-820,60-110 336,0-1-1172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5097,'0'0'8921,"3"0"-8455,0 0 1,1 1 0,-1-1 0,1 1-1,-1 0 1,0 0 0,5 1 0,2 6-591,-1 0 0,0 1 0,-1 0 0,1 1 0,-2-1 1,1 1-1,-1 1 0,10 21 0,-10-10-3362,-2-6-2816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9 188 11851,'0'0'4320,"4"-5"-4168,10-11-298,-1-1-1,18-29 1,-27 38-32,0 0 1,0-1-1,-1 1 1,0-1 0,0 0-1,-1 1 1,0-1-1,-1 0 1,1-15 0,-6 23 308,0 0-1,0 1 1,0-1 0,0 1 0,0 0 0,0 0 0,-6 2 0,7-1-34,0 1 0,-1 0 1,1 0-1,0 0 1,0 0-1,0 0 0,1 1 1,-1-1-1,1 1 1,-1 0-1,1 0 0,0 0 1,0 0-1,0 0 0,0 0 1,1 1-1,-1-1 1,1 0-1,0 1 0,-1 3 1,-1 5 151,0 0 1,1 0-1,0 1 1,0 19-1,2 231 779,1-265-1140,-1-1-1,1 1 1,0 0-1,0 0 1,1-1-1,-1 1 1,0 0-1,1 0 1,-1 0-1,4-3 1,1-3-352,25-32-2066,-11 15 1250,-1-2-1,21-41 3278,-47 71-1348,-6 4-673,9-2 265,-1-1-1,1 1 1,0 0 0,0 0-1,0 0 1,1 1-1,0-1 1,0 1-1,0 0 1,-2 9 0,2-3 125,1-1 0,0 1 1,1 0-1,0 20 1,1-30-347,1 0 0,-1-1 0,1 1 1,0 0-1,0-1 0,-1 1 0,1-1 1,1 1-1,-1-1 0,0 1 0,0-1 1,0 0-1,1 0 0,-1 1 0,1-1 1,-1 0-1,1 0 0,-1-1 0,1 1 1,-1 0-1,1 0 0,0-1 0,0 1 1,-1-1-1,1 1 0,0-1 0,2 0 1,0 1-261,-1 0 1,0-1 0,1 1-1,-1-1 1,1 0 0,-1 0-1,1 0 1,-1 0-1,1-1 1,-1 1 0,0-1-1,1 0 1,-1 0 0,5-2-1,5-13-5250,-4-3-5302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1 9642,'0'0'8176,"-5"4"-8089,-13 10-38,0 2 0,1 0-1,-27 33 1,44-48-41,-1 0 1,1 0 0,-1 0-1,1 0 1,0 0 0,-1 0-1,1 0 1,0 1-1,0-1 1,0 0 0,0 0-1,0 0 1,0 0-1,0 0 1,0 0 0,0 1-1,1-1 1,-1 0-1,0 0 1,1 0 0,-1 0-1,1 0 1,-1 0-1,1 0 1,0 0 0,-1 0-1,1 0 1,0-1-1,1 2 1,29 25 778,-19-17-716,20 28 537,-20-22-1990,1-1-4097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62 8858,'0'0'6747,"2"-1"-6621,6-8-246,-1-1-1,0 0 0,12-21 1,-18 30 101,-1 1 61,0 0-1,0 1 1,0-1-1,0 0 1,0 0 0,0 0-1,0 0 1,0 0-1,0 0 1,0 0 0,0 1-1,0-1 1,0 0-1,0 0 1,0 0 0,0 0-1,0 0 1,1 0-1,-1 0 1,0 0 0,0 0-1,0 0 1,0 0-1,0 1 1,0-1 0,0 0-1,0 0 1,1 0-1,-1 0 1,0 0 0,0 0-1,0 0 1,0 0 0,0 0-1,0 0 1,1 0-1,-1 0 1,0 0 0,0 0-1,0 0 1,0 0-1,0 0 1,0 0 0,0 0-1,1 0 1,-1-1-1,0 1 1,0 0 0,0 0-1,0 0 1,0 0-1,0 0 1,0 0 0,0 0-1,0 0 1,1 0-1,-1 0 1,0-1 0,0 1-1,0 0 1,0 0-1,0 0 1,0 0 0,0 0-1,3 19 982,-3 37-752,0-46 71,-1 14-332,0-18-229,0 0 1,1 0-1,0 0 0,0 0 1,1 0-1,-1 0 0,1 0 0,0 0 1,4 9-1,-1-9-3608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11122,'0'0'4639,"0"4"-4475,1-1-136,0-1 1,-1 1-1,1-1 1,0 1-1,0-1 1,0 0-1,1 0 1,-1 0-1,1 0 1,-1 1-1,1-2 1,3 5-1,29 19 440,-24-19-423,0 0 0,15 16 0,-24-22 60,-1 1 1,1 0-1,-1 0 0,0 0 0,1 0 0,-1 0 0,0 0 0,0 0 1,0 0-1,0 0 0,0 0 0,0 0 0,0 0 0,0 0 0,0 0 0,0 0 1,-1-1-1,1 1 0,0 0 0,-1 2 0,-8 17-78,-63 87-2827,54-83-2163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6785,'0'0'8042,"4"39"-7826,-4-22-56,0 2-56,0 1-104,0-1-560,0-1-1680,-4-10-2777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4.5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0 194 11018,'0'0'6654,"22"-20"-6748,69-63-368,-82 76 280,-1-1 0,0-1 1,11-14-1,-18 20 139,0 1 0,0-1 0,0 1 0,0-1 0,0 1-1,0-1 1,-1 1 0,1-1 0,-1 0 0,0 1 0,0-6-1,-1 7 52,1 1 0,-1-1-1,1 1 1,-1-1 0,1 1-1,-1-1 1,1 1-1,-1-1 1,0 1 0,1-1-1,-1 1 1,0 0 0,1-1-1,-1 1 1,0 0-1,0 0 1,1-1 0,-1 1-1,0 0 1,0 0 0,1 0-1,-1 0 1,0 0-1,0 0 1,0 0 0,1 0-1,-2 1 1,-24 2 285,22-1-187,0 0-1,0 0 1,1 0 0,-1 0-1,0 1 1,1-1 0,0 1-1,0 0 1,0 0 0,0 1-1,0-1 1,1 0 0,-1 1-1,1 0 1,0-1 0,0 1-1,0 0 1,-1 5 0,0 2 113,0-1 1,0 1-1,1-1 1,0 1 0,1 0-1,0 12 1,1-17-137,0 1-1,0-1 1,1 1 0,-1 0-1,2-1 1,-1 1 0,1-1-1,3 10 1,-3-13-73,0 0 1,0 0-1,0 0 0,1-1 1,-1 1-1,1 0 0,-1-1 0,1 0 1,0 0-1,0 0 0,0 0 1,0 0-1,0 0 0,0-1 1,1 1-1,-1-1 0,6 1 0,-3 0-171,0 0-1,1-1 0,-1 0 0,1-1 0,-1 1 0,1-1 0,-1 0 0,1-1 1,-1 1-1,1-1 0,8-3 0,-9 2-568,-1 0-1,0 0 1,0-1 0,0 1-1,0-1 1,0 0 0,0 0 0,4-5-1,19-21-8909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9130,'0'0'7967,"0"7"-7548,0 16-44,-1 7 17,2 1-1,1-1 1,9 51 0,-10-79-386,0 1 1,0-1 0,0 1 0,0-1 0,0 0-1,0 0 1,1 1 0,-1-1 0,1 0 0,3 2-1,-5-3-3,1-1-1,-1 1 0,1-1 0,-1 1 0,1-1 1,0 0-1,-1 1 0,1-1 0,0 0 0,-1 1 1,1-1-1,0 0 0,-1 0 0,1 0 0,0 0 1,-1 0-1,1 0 0,0 0 0,0 0 0,-1 0 1,1 0-1,0 0 0,-1 0 0,1 0 0,0-1 1,-1 1-1,1 0 0,0 0 0,-1-1 0,1 1 1,0 0-1,-1-1 0,1 1 0,-1-1 0,1 1 1,-1-1-1,1 1 0,-1-1 0,1 1 0,-1-1 0,0 0 1,1 0-1,8-14-21,-1-1 0,-1 0 1,-1 0-1,0 0 0,-1-1 0,3-19 1,-1 10-26,5-31 158,-11 32-7971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0 5753,'0'0'8395,"-5"7"-8357,-66 87 150,69-91-45,0 0 0,1-1 0,0 1 0,-1 0 0,1 0 0,0 0 1,1 0-1,-1 0 0,0 0 0,1 0 0,0 0 0,-1 0 0,1 0 0,0 0 1,1 0-1,-1 0 0,0 0 0,1 0 0,0 0 0,0 0 0,0 0 1,0 0-1,0 0 0,1 0 0,-1-1 0,1 1 0,2 3 0,2-1 24,1-1 0,-1 1-1,1-1 1,0-1 0,0 0-1,8 4 1,11-3-8123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0 117 10338,'0'0'4956,"10"-10"-4885,28-30-58,-34 34-22,0 1 0,-1-1 0,1 0 0,-2 0 0,1 0 0,-1 0 0,4-13 0,-4 12 1366,-2 12 1860,0 2-3140,-1 31 155,3 0 1,10 70 0,-8-81-1286,-4-9-5772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7194,'0'0'6618,"2"1"-5888,67 67 2987,-42-40-3539,-26-28-130,-1 1 0,0 0 0,1-1-1,-1 1 1,0 0 0,0-1 0,0 1 0,1 0-1,-1-1 1,0 1 0,0 0 0,0-1 0,0 1-1,0 0 1,0-1 0,0 1 0,0 0 0,-1-1-1,1 1 1,0 0 0,0-1 0,-1 1 0,1 1-1,-10 14-7,-34 44-26,7-10-3669,16-25-3678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13 1296,'0'0'6900,"-3"-13"3968,4 14-10841,1-1 0,0 1 0,-1-1 0,1 1 0,-1 0 1,0 0-1,1 0 0,-1 0 0,0 0 0,1 0 0,-1 0 0,0 0 0,0 0 0,0 0 0,0 1 0,1 1 0,17 24 184,-19-26-199,12 18 39,-2 0 0,0 0 0,-2 1 0,0 0-1,-1 1 1,-1-1 0,-1 1 0,0 1 0,-2-1 0,1 40 0,-4-25-14,2-18-4,-2 0-1,-1 0 0,0 0 1,-1 0-1,-1 0 1,-9 32-1,-31 46 179,41-93-592,-3 8 865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0 104,'0'0'15614,"-16"10"-14702,-50 35-32,61-41-751,-1 0 1,1 1-1,0 0 0,0 0 0,0 0 0,1 1 0,0 0 0,0-1 0,0 1 0,1 1 0,0-1 0,-4 11 0,4-10-33,-3 8 83,1 0-1,1 0 1,1 1-1,-4 29 1,4 64 262,3-79-353,1-18-76,-1-1 1,2 0-1,-1 0 1,1 0-1,1 0 1,0-1-1,1 1 1,0-1-1,0 0 1,1 0-1,0 0 1,1 0 0,0-1-1,1 0 1,0 0-1,0-1 1,13 12-1,-18-19-88,0 0-1,0 1 1,0-1 0,0 0 0,0 0-1,0 0 1,1-1 0,2 2-1,11-1-4630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3145,'0'0'0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2 1456,'1'-1'17105,"-3"4"-18194,-10 13 1287,0 0 0,2 1 0,0 1 0,0 0 0,2 0 0,0 0 1,1 1-1,-6 29 0,5 5 173,2 0 1,2 1-1,7 97 0,-2-141-357,1 1-1,1-1 0,-1 0 0,2 0 0,-1 0 1,1-1-1,1 1 0,0-1 0,0 0 0,1 0 1,0-1-1,0 1 0,1-1 0,0-1 0,0 1 1,1-1-1,0-1 0,14 10 0,-1-10-185,-9-5-1833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6065,'0'0'8239,"0"11"-6957,0 339 4732,0-146-10257,0-223-1512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0 7666,'0'0'11234,"-3"5"-10891,-53 64 448,-21 29-882,85-104-6255,4-3 4281,8-13-3930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4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10538,'0'0'9016,"0"28"-8275,1 95-158,3-76-175,11 61 1,-3-29-185,-7-45-294,4 72-1217,-10-131-728,-1 1 1,-8-33-1,4 25-672,-2-24-2711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9418,'11'-2'2521,"-6"2"-1385,0 0 304,5 13 481,5 7-825,1 5-680,-1 1-416,15 2-560,-14-5-2161,4-8-5633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1 760,'4'5'19233,"-4"1"-20133,-8 14 911,0-2 44,1 0-1,1 0 0,0 1 1,-3 28-1,7-33-21,-4 34 186,0 58 0,6-92-183,1-1-1,0 0 1,1 0 0,0 0 0,1 0 0,0 0 0,1-1 0,1 1 0,8 16 0,-13-29-64,7 12 152,0 0 0,1 0 0,11 11 0,-17-20-212,1 0 0,0 0 0,1-1 0,-1 1 0,0-1 0,7 4 0,-8-5-177,0 0 1,0-1 0,0 1 0,0-1 0,0 1 0,0-1 0,0 1 0,0-1 0,0 0 0,0 0 0,0 0 0,0 0 0,1-1 0,1 0 0,1-2-3652,0-8-3792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20 4977,'0'0'10910,"-4"-3"-10145,-2 1-607,0-1 1,0 0 0,0 1-1,-1 0 1,1 1 0,0 0 0,-1 0-1,0 0 1,1 0 0,-1 1-1,1 0 1,-10 2 0,-6-2-99,20 0-46,0 1 0,0-1 0,0 1 1,0 0-1,-1-1 0,1 1 0,0 0 1,0 0-1,0 0 0,1 1 0,-1-1 1,0 0-1,0 1 0,1-1 0,-1 1 0,1-1 1,-1 1-1,1 0 0,-1 0 0,1 0 1,0 0-1,0 0 0,0 0 0,0 0 1,1 0-1,-1 0 0,0 0 0,1 0 1,-1 0-1,1 5 0,-3 9 52,2 0 0,-1 0 0,2 18 0,0-24-38,0-2-8,0 1 0,1-1-1,0 0 1,0 0 0,0 0-1,4 11 1,-4-16-24,0-1 1,1 0 0,-1 1-1,0-1 1,1 0-1,-1 0 1,1 0-1,0 0 1,-1 0 0,1 0-1,0-1 1,0 1-1,0-1 1,1 1-1,-1-1 1,0 0 0,0 1-1,1-1 1,-1 0-1,1-1 1,-1 1-1,1 0 1,-1-1 0,5 1-1,-4-1-152,0 1-1,0-1 1,0 0-1,0 0 1,0 0 0,0 0-1,0-1 1,0 1-1,0-1 1,0 0-1,0 1 1,0-1 0,0-1-1,-1 1 1,1 0-1,0-1 1,-1 1-1,1-1 1,-1 0-1,1 0 1,1-3 0,2-2-749,-1-1 1,0 1 0,0-1 0,-1-1 0,6-13-1,-8 19 722,0-4-392,0 1 0,0 0-1,-1 0 1,0-1 0,0 1-1,0-11 1,0-4 6582,-1 18-4215,-16 223 3577,16-184-5087,0-23-7418,0-26 2053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0 8386,'0'0'7499,"-1"2"-7434,-7 12 17,0-1 1,0 0-1,-1-1 1,-18 19-1,-3 6-69,29-36 32,0 1 0,0-1 0,0 0 0,1 1 0,-1-1 0,1 0 0,-1 1 0,1-1 0,-1 1 0,1-1 0,0 1 0,-1-1 0,1 1 0,0-1 0,0 1 0,0-1 0,0 1 0,1-1 0,-1 1 0,0-1-1,1 1 1,-1-1 0,1 1 0,-1-1 0,1 0 0,0 1 0,-1-1 0,1 0 0,0 1 0,2 1 0,3 3 303,0 1 1,0-1-1,1-1 1,10 7-1,-2 0-464,3 6-620,-10-3-4955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5297,'0'0'10037,"5"-13"-7753,0 11-2269,-1 0 0,1 0-1,0 1 1,0-1-1,-1 1 1,1 0-1,0 0 1,0 1-1,0 0 1,7 0-1,-11 28-58,-1-23 50,0 0-1,-1-1 0,0 1 1,0 0-1,0-1 0,0 1 1,-1-1-1,0 0 0,1 1 1,-2-1-1,1 0 0,0 0 1,-1 0-1,0 0 0,0-1 1,0 1-1,0-1 0,-5 4 1,9-6 28,1 0 0,-1 0 0,0 0 0,0 0 0,1 0 0,-1-1 0,0 1 1,1 0-1,-1-1 0,1 1 0,-1-1 0,1 1 0,-1-1 0,1 0 0,1 1 0,-2-1-2,63 11 221,-36-9-5890,-23-2 1626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8858,'0'0'7071,"1"27"-5256,3-20-1729,0 0-1,0-1 1,0 1 0,1-1 0,0 0-1,0-1 1,1 1 0,-1-1 0,9 5 0,7 10-45,-20-18 22,0 0 0,0 0 1,0 0-1,0 0 1,0 0-1,-1 0 0,1 1 1,-1-1-1,0 0 1,0 0-1,1 1 0,-2-1 1,1 0-1,0 1 1,0-1-1,-1 0 0,1 0 1,-1 0-1,0 1 1,1-1-1,-1 0 1,0 0-1,0 0 0,-2 3 1,-35 57-3610,32-53 1742,-5 8-4688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8306,'0'0'10577,"0"9"-10104,1 38-106,0-19-963,-4 48 0,3-75 278,0 0-1,0 1 1,0-1 0,-1 0 0,1 0 0,0 1 0,-1-1 0,1 0 0,-1 0 0,1 1 0,-1-1 0,0 0 0,1 0 0,-1 0 0,0 0 0,0 0-1,-1 1 1,-8 0-6438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1 347 9234,'0'0'7423,"13"-16"-7256,2 0-158,87-106 148,-92 109-241,-1-1 1,0 0 0,-1-1 0,0 1 0,-1-1-1,-1-1 1,0 1 0,4-20 0,-10 34 94,0 0 1,1-1 0,-1 1 0,0 0-1,0-1 1,1 1 0,-1 0-1,0-1 1,-1 1 0,1 0-1,0-1 1,0 1 0,0 0-1,-1-1 1,1 1 0,-1 0-1,1 0 1,-1-1 0,0 1 0,1 0-1,-1 0 1,0 0 0,0 0-1,0 0 1,1 0 0,-1 0-1,0 0 1,0 0 0,-1 0-1,1 1 1,-1-2 0,-1 1 58,-1 0-1,1 1 1,-1-1 0,1 1 0,-1 0-1,1 0 1,-1 0 0,1 0 0,-1 1 0,-6 1-1,7-1-33,0 0-1,1 0 1,-1 0 0,0 1-1,0-1 1,1 1-1,-1 0 1,1 0-1,0 0 1,-1 0-1,1 0 1,0 0 0,0 1-1,0-1 1,1 1-1,-1-1 1,0 1-1,1 0 1,0-1-1,0 1 1,-1 4 0,-3 8 286,0 0 0,-3 28 0,6-33-169,-2 26 102,2 1-1,2 0 1,1 0-1,7 44 1,-7-64-254,0 55 95,-1-72-102,0 0 1,1 0 0,-1 0-1,0 0 1,0 1 0,0-1-1,0 0 1,0 0-1,1 0 1,-1 0 0,0 0-1,0 0 1,0 0 0,0 0-1,1 0 1,-1 0-1,0 1 1,0-1 0,0 0-1,0 0 1,1 0 0,-1 0-1,0 0 1,0 0-1,0 0 1,0 0 0,1 0-1,-1 0 1,0-1 0,0 1-1,0 0 1,1 0-1,-1 0 1,0 0 0,0 0-1,0 0 1,0 0 0,0 0-1,1 0 1,-1-1-1,0 1 1,0 0 0,0 0-1,0 0 1,0 0 0,0 0-1,0-1 1,1 1-1,-1 0 1,0 0 0,0 0-1,0 0 1,0-1 0,0 1-1,0 0 1,0 0-1,0 0 1,0-1 0,9-10-169,88-195-3273,-107 208 3907,-6 6-559,14-6 162,0 0-1,0 0 1,0 1 0,0-1-1,1 1 1,-1-1 0,1 1-1,0-1 1,0 1-1,0 0 1,0 0 0,0 0-1,0 5 1,-1 40 990,2-34-769,1-12-249,-1 0 0,0 1 0,0-1 0,1 0 0,-1 0 0,1 0 0,0 0-1,-1 0 1,1 0 0,0 0 0,0 0 0,0-1 0,1 1 0,-1 0 0,0 0 0,1-1 0,-1 1 0,1-1 0,-1 0 0,1 1 0,0-1 0,0 0 0,3 2 0,-1-1-72,1 0 0,-1 0 1,1-1-1,0 1 0,-1-1 1,1 0-1,0 0 0,0-1 1,5 1-1,-9-1-89,-1 0 0,1 0 0,0 0 1,-1 0-1,1-1 0,-1 1 0,1 0 0,0 0 0,-1 0 0,1 0 1,-1-1-1,1 1 0,0 0 0,-1-1 0,1 1 0,-1 0 1,1-1-1,-1 1 0,0 0 0,1-1 0,-1 1 0,1-1 0,-1 1 1,0-1-1,1 1 0,-1-1 0,0 1 0,1-1 0,-1 0 1,0 1-1,0-1 0,0 1 0,1-1 0,-1 0 0,0 0 1,0-1-305,5-16-6067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5241,'0'0'10565,"-26"21"-7607,8-3-2949,14-15-2,1 0-1,0 0 1,-1 0 0,1 0 0,1 0 0,-1 1 0,0-1 0,1 1 0,0 0 0,0 0 0,0 0 0,0 0 0,0 0-1,1 0 1,0 0 0,0 1 0,0-1 0,0 6 0,1-6 54,0 0 0,0 0 0,0-1 0,1 1 0,-1 0 0,1 0 0,0 0 0,0-1 0,0 1 0,1 0 0,-1-1 0,1 1 0,0-1 0,0 0 0,0 1 0,1-1 0,-1 0 0,1 0 0,0-1 0,-1 1 0,1 0 0,5 2 0,10 12-285,-15-1-7742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13 5705,'0'0'8486,"-5"-10"-4578,44 7-4058,-38 4 120,0-1 0,0 0 0,0 0 0,0 1 0,0-1-1,0 0 1,0 1 0,0-1 0,0 1 0,0 0 0,0-1 0,-1 1-1,1-1 1,0 1 0,-1 0 0,1 0 0,0 0 0,-1-1 0,1 1 0,-1 0-1,1 0 1,-1 0 0,1 0 0,-1 0 0,0 0 0,1 0 0,-1 0-1,0 0 1,0 0 0,0 0 0,1 0 0,-1 0 0,-1 0 0,1 0 0,0 0-1,0 0 1,0 1 0,-1 1 26,1 1 0,0-1 0,-1 0 0,1 0-1,-1 0 1,0 0 0,0 0 0,0 0 0,-1 0 0,1 0-1,-4 4 1,-14 13-14,12-13 13,0 0 1,1 0-1,-1 1 1,2 0-1,-8 12 1,14-19 136,0-1 0,0 1 0,0 0 0,0-1 0,0 1 0,0-1 0,0 0-1,0 1 1,0-1 0,0 0 0,1 0 0,-1 0 0,0 0 0,0 0 0,0 0 0,0 0 0,3 0 0,24 0-614,-8 0-4462,-10 0-460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5.2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24 7482,'0'0'9178,"21"-5"-8432,3-2-527,35-4 0,-58 11-211,0-1 1,-1 1-1,1 0 1,0 0-1,0 0 1,0 0-1,0 0 1,0 0-1,0 1 0,0-1 1,0 0-1,0 0 1,-1 1-1,1-1 1,0 0-1,0 1 1,0-1-1,0 1 1,-1-1-1,1 1 0,0-1 1,-1 1-1,1 0 1,0-1-1,-1 1 1,1 0-1,-1 0 1,1-1-1,-1 1 1,1 1-1,0 24 216,-1-18-135,0 1-84,-1 0 1,1-1 0,-2 1 0,1 0 0,-1-1 0,0 1-1,-1-1 1,0 0 0,0 0 0,-1 0 0,0 0-1,-1 0 1,1-1 0,-1 0 0,-1 0 0,1 0 0,-1-1-1,-1 1 1,1-2 0,-1 1 0,-13 8 0,18-13-329,0 0 0,0 0 0,0-1 0,-1 1 0,1-1 0,0 1 1,-1-1-1,1 0 0,0 0 0,-3 0 0,-4 0-3718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7946,'0'0'7665,"20"18"-5635,-14-15-2002,0 1 0,-1 0 0,1 0 0,-1 0 0,0 1-1,0 0 1,-1 0 0,1 0 0,-1 1 0,5 9 0,-8-13 18,0-1 1,0 1-1,0-1 1,-1 1-1,1-1 1,0 1-1,-1 0 1,1-1-1,-1 1 1,0 0-1,0-1 1,0 1-1,0 0 1,0-1-1,0 1 1,0 0-1,0-1 1,-1 1-1,1 0 1,-1 1-1,-18 31 118,4-9-185,-31 47-3921,36-55-141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4825,'0'0'13411,"0"13"-13227,5 0-112,0 2-64,-5 0-8,0 1-320,0-1-728,0 3-705,-10-3-1023,-1-5-3514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8770,'0'0'8235,"2"2"-7363,1 3-659,-1 0 0,0 0 0,-1 1 0,1-1-1,-1 0 1,0 1 0,0-1 0,0 1 0,-1 9 0,5 27 156,0-10-139,-5-27-213,0 1-1,1 0 1,0-1-1,0 1 1,0-1 0,1 1-1,0-1 1,0 0 0,0 1-1,0-1 1,5 6-1,-6-10-13,-1-1-1,1 0 1,-1 1-1,1-1 1,0 0-1,-1 1 1,1-1-1,-1 0 0,1 0 1,0 0-1,0 1 1,-1-1-1,1 0 1,0 0-1,-1 0 1,1 0-1,0 0 0,-1 0 1,1 0-1,0-1 1,-1 1-1,1 0 1,0 0-1,-1 0 1,1-1-1,0 1 1,-1 0-1,1-1 0,-1 1 1,1-1-1,-1 1 1,1 0-1,-1-1 1,1 1-1,-1-1 1,1 1-1,-1-1 0,0 0 1,1 1-1,-1-1 1,0 1-1,1-1 1,-1 0-1,0 0 1,15-29 57,-4-1-331,-2 1 0,-1-1 0,-2 0-1,-1-1 1,2-43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9282,'0'0'8052,"-1"9"-7666,-9 8-141,0 0 1,-1-1-1,0-1 1,-15 16-1,-21 29 28,46-59-261,1 0 0,-1 0 1,0 0-1,1 0 0,-1 0 0,1 1 0,-1-1 0,1 0 0,-1 0 1,1 0-1,0 0 0,0 1 0,0-1 0,0 0 0,0 0 0,0 1 1,0-1-1,0 0 0,0 0 0,0 1 0,1-1 0,-1 0 1,0 0-1,1 0 0,-1 0 0,1 1 0,-1-1 0,1 0 0,0 0 1,0 0-1,1 1 0,3 3 96,-1-1 0,2 0 0,-1 0 0,0-1 0,8 4 0,12 10 103,20 14-6261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42 5881,'0'0'9334,"11"-20"-7640,-8 17-1649,1 1 1,-1 0-1,0 0 1,1 0-1,0 0 1,-1 0-1,1 1 1,0 0-1,0-1 1,0 1-1,0 1 1,0-1-1,0 1 1,0-1-1,0 1 1,0 0-1,0 0 1,0 1-1,5 1 0,-8 1-44,0 0 0,1 1 0,-2 0-1,1-1 1,0 1 0,-1 0-1,1-1 1,-1 1 0,0 0 0,-1-1-1,1 1 1,0 0 0,-1-1-1,-2 7 1,-1-3 5,-1 0 1,-1 0-1,1 0 0,-1 0 0,0-1 1,-1 0-1,0-1 0,0 1 1,-13 7-1,45-6 1804,81-6-1094,-105-1-1268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3081,'0'0'15570,"0"4"-15137,0 7-238,-1-3-143,1 0 0,0-1-1,0 1 1,0 0-1,1 0 1,1 0-1,-1 0 1,1-1-1,1 1 1,-1-1-1,1 1 1,0-1-1,1 0 1,6 10-1,-8-15-44,0 0 0,0 1 0,-1-1 0,1 0 0,-1 1 0,0-1 0,0 1 1,0-1-1,0 1 0,0-1 0,0 1 0,-1 0 0,1 0 0,-1-1 0,0 1 0,0 0 0,0 0 0,0-1 0,-1 4 0,-1 0 1,-1 0 1,0 0-1,0 0 1,0-1-1,-1 1 1,-8 9-1,7-8-34,-23 33-2133,20-29-619,2-2-3725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0 6185,'0'0'10972,"11"14"-8870,-1 9-1896,-1 1 0,0 0 0,-2 0 0,-1 1 0,-1 0 0,2 36 1,-3-2-184,-7 98 0,1-140-16,-1 1 0,0-1 0,-1-1 0,-1 1 0,-1 0-1,-10 22 1,-57 92-19,38-73-93,27-47-118,-2 4 2,8-5-4969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5529,'0'0'9712,"-1"0"-9494,-1 0 1,1 1 0,-1-1-1,0 0 1,1 0 0,-1 1 0,1-1-1,-1 1 1,1-1 0,-1 1-1,1 0 1,0 0 0,-1-1 0,1 1-1,-2 2 1,-1 10 22,2 0 0,-1 0 0,2 0 0,-1 0 0,2 1 0,1 20 0,0-5-12,-1 86 440,0 32-234,0-49-3327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0 8330,'0'0'5316,"-3"5"-4647,-130 172 2828,128-164-3778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6665,'-20'26'5594,"25"-26"-3762,5 0-40,0 7-63,5 6-857,11 5-408,-6 0-320,1-3-144,-1 3-240,0-3-1600,-9-2-2697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5.6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9314,'0'0'9129,"0"23"-8412,-1-3-589,7 150 699,-2-144-699,8 38 0,-7-57-492,-1-11-312,1-13-83,-4-59-697,-3 63 1355,2 1 0,-1-1 1,2 0-1,0 0 0,0 0 0,1 0 0,1 1 0,0-1 0,5-13 0,-7 24 107,-1 1-1,1-1 1,0 0-1,-1 0 1,1 1-1,0-1 1,0 1-1,0-1 1,1 1-1,-1-1 1,0 1-1,0 0 1,1 0-1,-1-1 1,1 1-1,-1 0 1,1 0-1,-1 1 1,1-1-1,0 0 1,0 0-1,-1 1 0,1-1 1,0 1-1,0-1 1,-1 1-1,1 0 1,0 0-1,0 0 1,0 0-1,0 0 1,-1 0-1,1 0 1,0 1-1,0-1 1,3 2-1,-1 0-148,0 1 1,0-1-1,0 1 0,0 0 0,-1 0 0,1 0 1,-1 0-1,0 1 0,1 0 0,-2-1 0,1 1 1,4 8-1,5 12-3621,-1-4-3909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 8490,'0'0'9842,"0"-3"-9402,0 16-304,5 2-88,-5 1 24,0 1-72,0 4-512,0-1-984,-10-5-1201,0-4-3008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33 274 96,'0'0'7622,"-1"-4"-6073,1 3-1121,-3-14 472,2 2 8755,2-6-10013,1 12 238,1 0 0,-1 1 0,2-1 0,-1 0 0,1 1 0,5-6-1,-4 5-266,-1-1-1,1 1 0,-1-1 1,5-13-1,-5 5 19,0-1 0,-1 1 0,-1-1-1,1-29 1,-4 46 415,1-1 0,-1 0 0,0 1-1,1-1 1,-1 1 0,0-1 0,0 1 0,0-1-1,1 1 1,-1 0 0,0-1 0,0 1 0,0 0-1,0 0 1,0-1 0,0 1 0,0 0 0,0 0-1,0 0 1,1 0 0,-1 0 0,0 0 0,0 1-1,-2-1 1,1 0-16,0 0 0,0 0 0,0 1 0,0-1 0,0 0 0,0 1 0,0 0 0,0-1 0,0 1 0,0 0 0,-3 2 0,-2 9 254,1 1 1,0 0-1,1 0 1,1 0-1,0 1 1,1-1 0,-4 29-1,2 23 212,4 101-1,2-77-410,2-85-338,4-9-32,3-7-80,-2-8-413,1 0 0,1 0 0,0 1 0,2 0 0,0 1 0,1 0 0,24-25 0,-54 81 5210,-5 6-3468,18-36-805,1 1 1,1 0-1,-1 0 0,1 0 0,1 1 0,0-1 1,0 0-1,1 1 0,0-1 0,3 18 0,-3-25-147,1-1-1,0 1 0,0-1 1,0 1-1,0-1 0,0 1 1,0-1-1,1 1 1,-1-1-1,0 0 0,1 0 1,-1 0-1,1 0 0,-1 0 1,1 0-1,0 0 1,-1 0-1,1-1 0,0 1 1,-1-1-1,1 1 0,0-1 1,0 0-1,0 1 0,-1-1 1,1 0-1,2 0 1,2 0-217,-1 0 1,0 0 0,1 0 0,-1-1 0,1 1 0,-1-1 0,10-3-1,5-11-2933,-4-4-1991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8858,'0'0'7356,"-1"2"-7295,-6 13 60,-2-2 0,0 1-1,0-1 1,-13 13-1,21-24-110,-2 0 11,1 1-1,0-1 1,0 0 0,0 1-1,1-1 1,-1 1-1,1 0 1,-1-1 0,1 1-1,0 0 1,0 0 0,0 0-1,0 0 1,0 0 0,1 0-1,0 0 1,-1 0 0,1 0-1,1 6 1,-1-6 93,1 0 1,0 0-1,-1 0 1,1 0-1,1 0 0,-1 0 1,0 0-1,1-1 1,-1 1-1,1 0 0,0-1 1,0 1-1,0-1 1,0 0-1,4 3 0,45 37 430,-27-24-669,-15-13-859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4457,'0'0'11484,"7"0"-11024,67-5 740,-74 5-1200,1 0-1,0 0 1,-1 1-1,1-1 1,-1 0-1,1 0 1,-1 1-1,1-1 1,-1 0-1,1 1 1,-1-1-1,1 1 1,-1-1-1,1 1 1,-1-1-1,0 1 1,1-1-1,-1 1 1,0-1-1,1 1 1,-1-1-1,0 1 1,0-1-1,1 1 1,-1 0-1,0-1 1,0 1-1,0-1 1,0 1 0,0 0-1,0-1 1,0 1-1,0 26 33,0-20 7,-1-4-34,1 0 0,-1 1 0,1-1 0,-1 0 0,0 0 0,-1 0 0,1 0 0,0 0 0,-1 0 0,0 0 0,1 0 0,-1 0 0,0-1 0,-1 1 0,1-1 0,0 0 0,-1 1 0,1-1 0,-6 3 0,-21 24-79,69-26-468,-34-3 545,-2 0 19,0 0 1,0 0-1,0 0 0,0 0 1,0 1-1,0 0 1,0-1-1,4 3 0,-7-2-14,0 0 0,0 0-1,1 0 1,-1 0 0,0 0-1,0 0 1,0 0 0,0 0-1,-1 1 1,1-1 0,0 0-1,0 1 1,-1-1 0,1 1-1,-1-1 1,1 1 0,-1-1-1,0 1 1,1-1-1,-1 1 1,0-1 0,0 1-1,0-1 1,-1 4 0,2-3 10,-1 1 1,0-1-1,-1 1 1,1-1-1,0 0 0,-1 1 1,1-1-1,-1 1 1,0-1-1,0 0 1,0 0-1,0 1 1,0-1-1,0 0 0,-1 0 1,1 0-1,-1 0 1,1 0-1,-1-1 1,0 1-1,0 0 1,0-1-1,0 1 1,0-1-1,0 0 0,0 0 1,0 0-1,-1 0 1,1 0-1,0 0 1,-1 0-1,1-1 1,0 1-1,-1-1 0,-4 0 1,-24 3 599,24-3-3684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5705,'0'0'8867,"5"1"-7992,6 3-608,-1 0 0,0 0 0,0 2 0,-1-1 0,1 1 0,-1 0 0,0 1 0,10 10 0,12 7-259,-31-23 73,1 0-1,0 0 0,-1-1 0,1 1 0,-1 0 0,1 0 0,-1 0 0,1 0 0,-1 0 0,1 0 0,-1 0 0,0 0 0,0 0 0,1 0 0,-1 0 1,0 0-1,0 0 0,0 0 0,0 0 0,0 0 0,0 0 0,-1 0 0,1 0 0,0-1 0,0 1 0,-1 0 0,1 0 0,0 0 0,-1 0 0,0 1 1,-20 31-326,17-27 432,-30 36-597,9-17-2990,9-13-3623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9218,'0'0'7626,"20"0"-7546,-15 8-16,-5 5 24,0 5-88,0-1-136,0 6-737,-10-2-839,0-6-2369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77 9026,'0'0'9509,"0"14"-8761,-1 2-559,1-1 0,1 1 1,0 0-1,1 0 0,1 0 0,1-1 1,0 1-1,1-1 0,0 0 0,11 20 1,-15-34-190,-1 0 1,1 0 0,0 0 0,-1 0-1,1 0 1,0 0 0,0-1-1,0 1 1,0 0 0,-1 0 0,1-1-1,0 1 1,0-1 0,0 1 0,0-1-1,0 1 1,0-1 0,1 0 0,-1 1-1,0-1 1,0 0 0,0 0-1,0 0 1,0 0 0,0 0 0,0 0-1,1 0 1,-1 0 0,0 0 0,0-1-1,0 1 1,0 0 0,0-1 0,0 1-1,0-1 1,0 1 0,2-2 0,1 0-7,-1-1 0,1 1 1,0-1-1,-1 0 0,0 0 1,0 0-1,6-7 0,2-7-49,0-1-1,-1-1 0,-1 0 1,0 0-1,-2 0 0,0-1 0,-1 0 1,-1-1-1,-1 1 0,-1-1 1,1-27-1,-4 47-684,-20 1-8805,10 0 2256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9482,'0'0'6922,"-3"8"-6466,-31 50 333,-13 25-457,46-82-318,1-1-1,0 1 0,0-1 1,-1 1-1,1-1 0,0 1 1,0-1-1,0 1 0,0-1 0,-1 1 1,1-1-1,0 1 0,0-1 1,0 1-1,0-1 0,0 1 1,0-1-1,1 1 0,-1-1 1,0 1-1,0-1 0,0 1 1,0-1-1,1 1 0,-1-1 1,0 1-1,0-1 0,1 1 1,-1-1-1,0 0 0,1 1 1,-1-1-1,0 0 0,1 1 1,-1-1-1,1 0 0,-1 1 1,1-1-1,-1 0 0,1 0 1,-1 1-1,1-1 0,-1 0 1,1 0-1,0 0 0,33 2 599,-12-1-323,-17 1-188,0-1 1,-1 0 0,1 1-1,-1 0 1,1 0-1,-1 0 1,6 5-1,4 9-1833,-9 7-6973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8754,'0'0'6932,"8"-2"-6357,2-1-264,1 1-1,1 0 1,16-1 0,-27 3-309,-1 0-1,1 1 1,-1-1 0,1 0 0,-1 1 0,1-1 0,-1 1-1,0-1 1,1 0 0,-1 1 0,0-1 0,1 1 0,-1-1 0,0 1-1,1-1 1,-1 1 0,0-1 0,0 1 0,0 0 0,0-1-1,0 1 1,0-1 0,0 1 0,1-1 0,-2 1 0,1 0-1,0 0 1,0 20 23,0-18-27,0 3-107,-1 0 0,0 0-1,0-1 1,-1 1 0,0-1-1,0 1 1,0-1 0,0 1-1,-1-1 1,0 0 0,0 0-1,-1-1 1,1 1-1,-1-1 1,0 1 0,0-1-1,-6 4 1,6-5 60,3-3 59,32-3-330,-30 3 324,5-2 286,1 0-1,-1 1 0,1 0 1,0 0-1,0 0 1,-1 1-1,1 0 0,10 1 1,-16 0-281,0 0 0,0 1 0,0-1 0,0 0 0,0 0 0,0 0 0,0 1 0,-1-1 0,1 0 0,0 1 0,-1-1 0,1 0 0,-1 1 0,0-1 0,1 1 0,-1-1 0,0 1 0,0-1 0,0 1 0,0-1 0,-1 3 0,-1 35 112,2-37-111,-1 1 1,1 0 0,-1-1 0,0 1 0,0-1 0,0 0 0,0 1 0,-1-1 0,1 0-1,0 0 1,-1 1 0,0-1 0,0-1 0,1 1 0,-1 0 0,0 0 0,0-1 0,-1 1 0,1-1-1,0 1 1,0-1 0,-1 0 0,1 0 0,-1 0 0,-2 0 0,-25 4-2762,21-7-2110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10218,'0'0'6512,"4"0"-6177,0 2-254,0-1 1,0 1-1,-1 0 0,1-1 0,-1 2 1,1-1-1,-1 0 0,0 1 1,0-1-1,3 4 0,36 40 1353,2 1-551,-42-45-856,-1-1-1,0 1 0,1 0 1,-1 0-1,0 0 1,0 0-1,0 0 0,-1 0 1,1 0-1,-1 0 1,1 1-1,-1-1 0,1 0 1,-1 0-1,0 0 0,0 1 1,0-1-1,0 0 1,-1 0-1,1 0 0,-1 1 1,1-1-1,-1 0 1,0 0-1,-1 3 0,-4 9 272,0 1 1,-12 19-1,12-24-246,-1 2-340,-1 0 0,-17 22 0,-7-2-5650,7-12-7009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5.9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6065,'0'0'616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11 5393,'0'0'11583,"-31"-5"-8821,20 3-2688,0 1 1,0 0-1,0 0 1,0 1-1,0 1 1,-14 1-1,23-1-61,1-1 1,-1 1-1,0-1 0,0 1 1,1 0-1,-1 0 1,0 0-1,1 0 0,-1 0 1,1 0-1,-1 0 0,1 0 1,-1 1-1,1-1 0,0 0 1,0 1-1,0-1 1,0 1-1,0 0 0,0-1 1,0 1-1,0 0 0,1 0 1,-1-1-1,1 1 0,-1 0 1,1 0-1,0 0 1,-1 2-1,0 7 130,0 0-1,1 0 1,1 17 0,0-25-128,-1 0-17,0 0 0,1 0 1,0 0-1,-1-1 0,1 1 0,0 0 1,1-1-1,-1 1 0,0-1 0,1 1 0,-1-1 1,1 0-1,0 1 0,0-1 0,0 0 1,0 0-1,0 0 0,0-1 0,1 1 1,-1 0-1,0-1 0,1 1 0,0-1 1,-1 0-1,1 0 0,0 0 0,4 1 0,-4-1-221,0-1-1,0 1 1,1-1-1,-1 0 1,0 0-1,0 0 0,0 0 1,0 0-1,0-1 1,0 1-1,0-1 0,0 0 1,0 0-1,0 0 1,-1 0-1,1 0 1,0-1-1,0 1 0,-1-1 1,1 0-1,-1 0 1,0 1-1,1-2 0,-1 1 1,3-4-1,2-4-1874,-1-1-1,0 0 0,-1 0 1,0 0-1,4-14 0,-5 7 2860,-3-1 12997,-2 22-12273,-6 15-885,1 1 0,1 0 0,0 0 0,2 0 0,-2 30 0,3 104-107,3-84-305,0-49-417,3-52-10675,-4 7-311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2 1736,'0'0'19096,"-3"3"-18976,-121 133-52,124-135-69,-1 0-1,1-1 0,-1 1 0,1 0 0,-1 0 0,1 0 1,-1 0-1,1 0 0,0 0 0,0 0 0,-1 0 0,1 0 1,0 0-1,0-1 0,0 1 0,0 0 0,0 0 0,0 0 0,0 0 1,1 0-1,-1 0 0,0 0 0,0 0 0,1 0 0,-1 0 1,1 0-1,-1 0 0,1 0 0,-1-1 0,1 1 0,-1 0 0,1 0 1,1 1-1,30 25 586,-17-16-508,52 50 13,-66-60-183,2 0-279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5449,'0'0'13243,"38"-3"-13474,-37 4 232,0-1 0,0 1 0,0-1 0,0 1 0,0 0 0,0 0 0,-1-1 0,1 1 0,0 0 0,-1 0 0,1 0 0,0 0 0,-1 0 0,1 0 0,-1 0 0,0 0 0,1 0 0,-1 0 0,0 0-1,1 0 1,-1 0 0,0 0 0,0 0 0,0 0 0,0 2 0,2 30 94,-2-33-92,0 3-9,-1 0-1,1 0 1,0-1 0,-1 1-1,1 0 1,-1 0 0,0-1-1,0 1 1,0-1 0,0 1-1,0-1 1,-1 1 0,1-1-1,-1 1 1,0-1 0,1 0-1,-1 0 1,0 0 0,0 0-1,-1 0 1,1-1 0,0 1-1,-5 2 1,11-5-150,0 0 0,1 1 0,-1-1 0,0 1 0,0 0 0,1 0 0,7 2 0,-10-2 186,-1 0 0,0 0 0,1 0 0,-1 0 0,1 1-1,-1-1 1,1 0 0,-1 1 0,0-1 0,1 1 0,-1-1 0,0 1 0,1 0-1,-1 0 1,0-1 0,0 1 0,0 0 0,0 0 0,0 0 0,0 0 0,0 1-1,0-1 1,0 0 0,0 0 0,0 0 0,-1 1 0,1-1 0,0 3 0,0-1 9,-1-1 0,0 1 0,-1 0 0,1-1 0,0 1 0,-1 0 0,1-1 0,-1 1 0,0-1 0,0 1 0,0-1 0,0 1 0,-1-1 0,1 0 0,0 1 0,-1-1 0,0 0 0,0 0 0,1 0 0,-1 0 0,0-1 0,0 1 0,-1 0 0,1-1 0,0 1 1,0-1-1,-1 0 0,1 0 0,-1 0 0,1 0 0,-1 0 0,-3 0 0,-16 5 723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0:00.0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3089,'3'1'15035,"9"6"-13760,11 25-676,1-1 0,44 43 1,-66-71-594,-2-1-3,0-2 286,0 1-239,0 1 0,-1-1-1,1 0 1,-1 0 0,1 0 0,-1 0-1,1 0 1,-1 0 0,0 0 0,0 0-1,0 0 1,1 0 0,-3 1-1,-7 9 45,-1 1 0,2 0 0,0 1-1,0 0 1,-9 18 0,-9 15-1972,13-29-2562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55.9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15 16,'-2'-14'20102,"0"156"-19033,11 255-149,11-279-677,-11-74-200,4 48-1,-4 125 6,-8-167 75,-2-32-243,1-34-848,0-15-1746,0-6-4103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6:02.2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64 544,'0'0'3585,"-35"-8"3738,4 12-916,-7 12-6621,27-11 542,77 1 2195,199-19-1650,-239 10-864,0 0 1,0 2 0,1 1 0,-1 1 0,0 1 0,42 10 0,-30-5-2,1-2 0,0-1-1,1-1 1,44-5 0,62 5 16,134 8 13,-106-7-18,123-3-85,-155-2 42,170-17-128,5-2 99,-84 7-221,133-2 21,-37 4-159,-131 7 39,562-6 109,-618 10 265,255-3 12,-363 1-13,293-6-8,-97-5-1772,-185 13 3424,-55 137-517,0 1-653,9-45-229,10 213 439,-4-136-505,-3-49-63,1 31 307,-3-151-439,-3-8-4043,-4-9-3996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6:15.4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1 108 3569,'0'0'15452,"13"0"-15377,5 0 123,9 0-12,0 0 1,0-2 0,31-6-1,-41 5-110,1 1 0,0 1-1,29 1 1,-28 1 13,1-1 0,32-5 0,20-4 39,-1 3 1,126 6 0,-81 2-111,-64-3-18,0 2 0,0 3 0,0 2 0,64 16 0,-85-15 20,2-2 1,59 2 0,-24-3-4,73 2-7,-78-5 0,69 11 0,-87-8-5,1-2-1,55-4 1,-16 0-1,322-18-117,-366 16 119,46 3-1,-50 2 3,65-8-1,42-3 0,-98 3-2,-1-1 8,88-5 1,-104 12 14,50-10 1,-2 0 8,271 7-34,-195 6-3,243-9-11,-290 4 3,-52 3 1,84-11 0,-64 2 11,124 1 0,-134 8-4,280-6 0,15-6-326,-309 25 74,-50-13 368,-10 0-8080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9298,'0'0'5889,"0"3"-5287,-1 53 1410,0-7-1036,7 65 0,-5-101-948,1 1-1,1 0 1,0-1-1,1 0 1,0 0-1,1 0 1,1 0-1,0-1 1,12 19-1,-17-30-65,0 1-1,-1-1 0,1 0 1,0 0-1,0 1 1,0-1-1,0 0 0,0 0 1,1 0-1,-1 0 1,0 0-1,0 0 0,1-1 1,-1 1-1,0 0 1,1-1-1,-1 1 0,1-1 1,-1 1-1,1-1 1,-1 0-1,1 1 0,-1-1 1,1 0-1,-1 0 1,1 0-1,-1 0 0,1 0 1,-1-1-1,1 1 1,-1 0-1,1-1 0,-1 1 1,1-1-1,-1 1 1,1-1-1,-1 0 0,0 0 1,1 0-1,-1 0 1,0 1-1,0-2 0,0 1 1,0 0-1,0 0 1,0 0-1,0 0 0,0-1 1,0 1-1,-1 0 1,1-1-1,0 1 0,0-3 1,7-16-1250,0-1 0,-2 0 0,-1-1 0,0 1-1,2-34 1,-2-56 8215,-5 113-6481,-11 184 2496,11-176-2892,0 0 1,1 1 0,0-1-1,1 0 1,-1 0-1,5 11 1,-5-18-46,0-1-1,0 1 1,0-1-1,1 1 1,-1-1-1,0 0 1,1 0-1,0 0 1,0 0-1,0 0 1,0 0-1,0 0 1,0 0-1,0-1 1,0 1-1,1-1 1,-1 0-1,0 1 1,1-1-1,-1 0 1,1-1 0,0 1-1,-1 0 1,1-1-1,0 1 1,-1-1-1,1 0 1,3 0-1,-3 0-33,0-1 0,0 0 0,0 1 0,0-1 1,0 0-1,-1-1 0,1 1 0,0 0 0,-1-1 0,1 1 0,-1-1 0,1 0 0,-1 0 0,0 0 0,0 0 0,0 0 0,0-1 1,0 1-1,-1 0 0,1-1 0,0 1 0,-1-1 0,2-5 0,3-6-211,-1 0 1,0 0-1,3-20 1,-3 4 29,-1 0-1,-2-59 1,-2 86 241,0 2-9,0 0 0,0 0 0,0 0 0,0 0 0,0 0 0,0 0 0,0 0 1,0 0-1,-1 0 0,1 1 0,0-1 0,-1 0 0,1 0 0,-1 0 0,1 0 1,-1 0-1,1 0 0,-1 1 0,1-1 0,-1 0 0,0 1 0,0-1 0,1 0 0,-1 1 1,0-1-1,0 1 0,0-1 0,-27-3 29,22 5-175,5 1-429,1 1-1,-1-1 0,1 1 0,-1 0 1,1-1-1,0 1 0,0 0 0,0-1 1,1 4-1,-1-3-835,0 13-4169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0 111 3225,'0'0'10785,"6"-9"-10627,56-93-550,-64 122 6010,4 32-4561,-1-16-542,-1-26-343,2 1 0,-1-1 0,5 16 0,0 0-855,-3 1-3362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0 7042,'0'0'10710,"-13"1"-9815,10 1-842,0 0 0,0 0 0,0 0 0,0 1 0,0-1 0,0 0 0,0 1 0,1 0 0,0 0 0,-1 0 0,1 0 1,0 0-1,0 0 0,1 0 0,-1 1 0,1-1 0,0 1 0,-2 6 0,0 1 118,0 1-1,1 0 1,1 0 0,-1 18-1,2-18-76,0 0-1,1 0 1,0-1 0,1 1-1,5 19 1,-6-28-84,0 0 0,0 0 1,1 0-1,-1 0 0,1 0 0,0-1 1,0 1-1,-1-1 0,2 1 0,-1-1 1,0 0-1,0 0 0,1 0 1,-1 0-1,1 0 0,0 0 0,-1-1 1,1 1-1,0-1 0,0 0 1,0 0-1,0 0 0,0 0 0,0 0 1,1-1-1,4 1 0,-5-1-58,1 1-1,-1-1 1,0 0-1,0-1 0,1 1 1,-1 0-1,0-1 1,0 0-1,0 1 1,1-1-1,-1-1 1,0 1-1,0 0 0,-1-1 1,1 1-1,0-1 1,0 0-1,-1 0 1,3-2-1,-1-1-211,-1 1 0,0-1 0,0 1 1,-1-1-1,1 0 0,-1 0 0,0 0 0,0 0 0,-1-1 0,2-9 0,0 5-381,-2 0-1,1 0 1,-1 0 0,-1-1 0,0 1-1,0 0 1,-3-18 0,2 25 716,0 0 0,0 1 0,0-1 0,0 1 0,0-1 0,-1 0 0,1 1 0,-1 0 0,1-1 0,-1 1 0,0 0 0,0 0 0,0 0 1,0 0-1,0 0 0,0 1 0,-1-1 0,1 0 0,-1 1 0,1 0 0,-1 0 0,0 0 0,1 0 0,-1 0 0,0 0 0,1 1 0,-1-1 0,0 1 0,0 0 0,0 0 0,-5 0 0,8 0 63,-1 0-1,0 0 0,1 0 0,-1 0 0,0 0 0,0 0 0,1 0 1,-1 0-1,0 0 0,1 0 0,-1 1 0,0-1 0,1 0 0,-1 0 0,0 1 1,1-1-1,-1 0 0,0 1 0,1-1 0,-1 1 0,1-1 0,-1 1 1,1-1-1,-1 1 0,1-1 0,-1 1 0,1-1 0,0 1 0,-1 0 0,1-1 1,0 2-1,1 25 1346,-1-23-1581,2 4 212,1 1 0,-1-1 1,2 1-1,-1-1 1,1 0-1,9 13 0,34 44 283,-41-57-422,-4-5-53,0 0 1,1 1-1,-1-1 0,1 0 1,0 0-1,0-1 0,0 1 1,5 3-1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6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18 147 9634,'0'0'7812,"5"0"-7560,0-1-286,0 1 0,0-1 0,0-1 0,0 1 0,0-1 0,0 0 0,-1 0-1,1 0 1,-1-1 0,0 0 0,1 1 0,-1-2 0,0 1 0,-1 0 0,1-1-1,-1 0 1,4-4 0,-2 3-188,-1-1-1,0 1 0,0-1 1,-1 0-1,0 0 1,0 0-1,0-1 1,-1 1-1,0-1 1,0 1-1,0-1 0,-1 1 1,0-10-1,-3 15 223,-1 1-1,0-1 1,1 0-1,-1 1 0,0-1 1,0 1-1,0 0 1,0 0-1,1 0 1,-1 0-1,-4 1 1,6-1 22,-3 1 115,0 0-1,0 0 0,-1 1 0,1-1 0,0 1 1,1 0-1,-1 0 0,0 0 0,1 0 0,-1 1 1,1 0-1,0-1 0,-1 1 0,1 0 1,1 1-1,-1-1 0,0 0 0,1 1 0,0 0 1,-3 5-1,0 0 205,0 1 0,1 0 0,0-1 0,1 2 0,0-1 0,1 0 0,-2 15 1,3-18-200,0 1 0,1 0 0,0-1 0,0 1 0,1 0 0,-1-1 0,2 1 0,3 13 0,-3-18-130,-1-1 0,1 1 0,0-1 0,-1 1 0,1-1 0,0 0 0,0 0 0,1 0-1,-1 0 1,0 0 0,1 0 0,-1-1 0,1 1 0,0-1 0,-1 0 0,1 1 0,0-1 0,0-1 0,0 1-1,0 0 1,0-1 0,0 1 0,0-1 0,0 0 0,4 0 0,1 0-307,-1 1 0,1-1 0,-1 0 1,1-1-1,-1 0 0,1 0 0,-1-1 0,0 0 0,1 0 1,-1-1-1,0 0 0,0 0 0,-1 0 0,11-7 1,16-17-5276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41 5753,'1'-4'13278,"3"-7"-12481,-4 10-781,-1-1 0,1 1 0,0 0 0,0 0 0,-1 0-1,1 0 1,0 0 0,-1 0 0,1 0 0,-1 0 0,1 0 0,-1 0 0,0 0-1,1 0 1,-1 0 0,0 0 0,0 0 0,0 1 0,0-1 0,1 0 0,-1 1-1,0-1 1,0 1 0,0-1 0,0 1 0,0-1 0,-1 1 0,1-1 0,0 1-1,0 0 1,0 0 0,0 0 0,0-1 0,0 1 0,-2 1 0,1-2 1,0 1 0,0 0 0,-1 1 0,1-1 0,0 0 0,0 0 0,0 1 1,0 0-1,0-1 0,0 1 0,0 0 0,0 0 0,0 0 0,1 0 0,-1 0 0,0 0 0,1 1 1,-1-1-1,-1 2 0,0 2 54,0 1 1,0-1-1,1 1 1,0 0-1,0-1 1,1 1-1,-1 0 1,1 0-1,0 10 1,0-5 10,1 1 0,0-1 1,1 0-1,2 16 1,-1-24-87,-1 1 0,0-1 1,1 0-1,0 1 0,0-1 1,0 0-1,0 0 0,0 0 1,1-1-1,-1 1 0,1 0 1,0-1-1,0 0 0,0 1 1,0-1-1,5 2 0,-7-3-69,0 0 0,1 0-1,-1-1 1,0 1-1,1 0 1,-1-1 0,1 1-1,-1-1 1,1 1 0,0-1-1,-1 0 1,1 0 0,-1 0-1,1 0 1,-1 0 0,1 0-1,0 0 1,-1 0 0,1-1-1,-1 1 1,1 0-1,-1-1 1,1 1 0,-1-1-1,1 0 1,-1 0 0,0 1-1,1-1 1,-1 0 0,0 0-1,0 0 1,1 0 0,-1-1-1,0 1 1,0 0-1,0 0 1,1-3 0,1-4-543,1 1-1,-1-1 1,-1 0 0,0 0 0,0-1 0,1-10 0,-1-13 4434,-2 35-3659,1 0-1,-1-1 1,1 1-1,-1 0 1,0 0-1,0-1 1,-1 1-1,1 3 1,-1 5 145,1-11-301,-1 44 440,2 0-1,2 0 1,14 70 0,-17-113-340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 4 5617,'0'0'7697,"3"-3"-5068,-13 11-2390,0 0-1,1 1 1,0 1-1,0 0 1,1 0-1,0 0 1,1 1-1,0 0 0,-7 17 1,13-27-196,1 1-1,-1 0 1,1-1 0,0 1-1,0 0 1,0 0 0,0 0-1,0-1 1,0 1-1,0 0 1,0 0 0,1-1-1,-1 1 1,1 0 0,-1-1-1,1 1 1,0 0 0,-1-1-1,1 1 1,0-1 0,0 1-1,2 1 1,3 3 79,0 0 1,0-1-1,0 0 0,7 4 0,20 18-216,-30-24-276,6 11-6205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6 3369,'0'0'14983,"0"-1"-14957,0 1 0,0 0 1,0 0-1,0 0 0,0 0 1,0 0-1,0 0 0,-1 0 0,1-1 1,0 1-1,0 0 0,0 0 1,0 0-1,0 0 0,0 0 0,0 0 1,0-1-1,0 1 0,0 0 1,0 0-1,0 0 0,0 0 0,0 0 1,0-1-1,0 1 0,0 0 1,0 0-1,0 0 0,0 0 0,1 0 1,-1 0-1,0-1 0,0 1 1,0 0-1,0 0 0,0 0 0,0 0 1,0 0-1,0 0 0,0 0 1,1 0-1,-1 0 0,0-1 0,0 1 1,0 0-1,0 0 0,0 0 0,0 0 1,1 0-1,-1 0 0,0 0 1,0 0-1,0 0 0,0 0 0,0 0 1,0 0-1,1 0 0,-1 0 1,0 0-1,0 0 0,0 0 0,0 0 1,0 0-1,1 0 0,4 7 79,0-1 0,0 1 0,-1 0 0,0 0 0,0 1 0,-1-1 0,1 1-1,-2 0 1,1 0 0,-1 0 0,0 0 0,-1 0 0,1 13 0,-2-12-386,1-1 0,-2 0 0,1 1 0,-1-1 0,-5 16 0,5-19-364,0-1-1,-1 1 1,0-1-1,0 1 1,0-1-1,-1 0 1,0 0-1,1 0 1,-1-1-1,-6 7 1,-16 9-11194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18 5921,'0'0'10373,"0"-3"-9141,0-9-355,0 9-63,0 13-511,-5 95 789,2-58-719,4 75 0,-1-119-381,0 0 1,0 0-1,1 0 1,-1 0-1,1-1 1,0 1-1,0 0 1,0 0-1,0-1 1,0 1-1,0 0 1,1-1-1,-1 1 1,1-1-1,0 0 0,0 0 1,0 1-1,0-1 1,0 0-1,0-1 1,1 1-1,-1 0 1,0-1-1,1 1 1,0-1-1,-1 0 1,1 0-1,0 0 1,-1 0-1,1 0 1,0-1-1,0 1 1,0-1-1,0 1 1,0-1-1,0 0 0,-1-1 1,1 1-1,0 0 1,0-1-1,5-1 1,-5 1-108,0 0 0,0 0 0,0-1 0,0 1 0,0-1 0,0 0-1,0 1 1,0-1 0,-1-1 0,1 1 0,-1 0 0,1-1 0,-1 1 0,0-1 0,0 0 0,0 0 0,0 1 0,-1-1 0,1-1 0,-1 1 0,0 0 0,0 0 0,0 0 0,1-5-1,1-6-205,0 0 0,-1 0-1,-1-1 1,0-17-1,-1-16 3308,0 50-3091,0 14 205,0 2 41,0 0-1,1 1 0,4 17 0,-4-31-125,0 0 0,0 0 0,1-1 0,0 1 0,-1-1 0,1 1 1,1-1-1,-1 0 0,1 0 0,0 0 0,0 0 0,0 0 0,0-1 0,0 1 0,1-1 0,7 6 0,-10-9-18,0 1 0,0 0-1,0 0 1,1-1 0,-1 1-1,0-1 1,1 1 0,-1-1-1,0 1 1,1-1 0,-1 0-1,0 0 1,1 0 0,-1 1-1,1-2 1,-1 1 0,0 0-1,1 0 1,-1 0 0,1 0 0,-1-1-1,0 1 1,3-2 0,-2 1-24,0-1 1,0 1 0,0-1 0,-1 0 0,1 0 0,0 0 0,-1 1-1,1-2 1,-1 1 0,0 0 0,0 0 0,2-3 0,1-8-258,0 0 0,0 0 1,3-24-1,-7 33 191,4-24-122,-1-1 0,-2 0 0,-3-42 0,2 69 294,-1 0 1,1 0-1,0 1 0,-1-1 1,1 0-1,-1 0 0,1 1 0,-1-1 1,0 0-1,0 1 0,0-1 1,0 1-1,0-1 0,-2-1 0,-8-1-1993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44 8362,'0'0'10415,"-3"10"-9740,5-10-713,1 0-1,-1-1 0,0 1 1,1-1-1,-1 1 1,0-1-1,0 0 0,1 0 1,-1 0-1,0 0 1,0 0-1,0 0 0,0-1 1,0 1-1,-1-1 1,1 1-1,0-1 0,-1 0 1,1 0-1,-1 1 1,1-1-1,1-4 0,17-17 200,-22 70 981,1-28-1251,0-1 1,1 1-1,4 27 0,-2-43-1627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8634,'0'0'8527,"0"9"-7331,-12 160 1689,9-50-5050,8-136-12159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1 10866,'0'0'6816,"-9"3"-6243,-27 13-227,34-15-317,0 0 0,0 0-1,1 0 1,-1 1 0,1-1-1,-1 1 1,1-1 0,-1 1 0,1 0-1,0-1 1,0 1 0,-1 0-1,1 0 1,1 0 0,-1 0-1,0 0 1,0 0 0,1 0-1,-1 3 1,-1 39 388,3-31-250,-1-10-124,0-1 1,0 1-1,1 0 1,-1-1 0,1 1-1,-1 0 1,1-1-1,0 1 1,0-1-1,0 1 1,1-1-1,-1 1 1,0-1-1,1 0 1,0 0-1,-1 0 1,1 0 0,0 0-1,0 0 1,0 0-1,4 2 1,2 1 46,1 0 1,0-1 0,0 0 0,15 4-1,-18-6-133,0 5-2982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0 5553,'0'0'13091,"3"0"-12739,2 0-64,-3 13-136,-2 2-40,0 3-24,0 5-88,-2 3-416,-19 2-1384,4-8-2697,-1-5-6106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6849,'0'0'7646,"3"8"-3125,-5 75-2840,4 92-331,-1-171-1346,-1 0 0,1-1 0,0 1-1,0-1 1,0 1 0,0-1-1,0 1 1,1-1 0,0 0 0,-1 0-1,1 0 1,1 0 0,-1 0 0,0 0-1,1 0 1,-1-1 0,1 1-1,0-1 1,0 0 0,0 0 0,5 3-1,-6-4-62,0 0-1,1 0 1,-1 0 0,1-1-1,-1 1 1,1-1-1,-1 0 1,1 0 0,-1 0-1,1 0 1,-1 0-1,1 0 1,-1-1 0,1 1-1,-1-1 1,1 0-1,-1 0 1,0 0 0,1 0-1,-1 0 1,0 0-1,0-1 1,0 1 0,0 0-1,0-1 1,0 0-1,0 0 1,0 1 0,-1-1-1,1 0 1,1-3-1,4-5-684,-1 0 0,0-1 0,0 1-1,-1-1 1,0-1 0,-1 1-1,5-22 1,-1-26-1114,-5-2 7340,-6 64-4553,-2 19-486,2 0 0,0 1 0,1 0-1,1 0 1,1-1 0,5 33 0,-4-52-434,-1 1 0,1 0 0,1 0 0,-1-1 0,0 1 0,1-1 0,0 1 0,0-1 0,0 0-1,0 0 1,0 0 0,1 0 0,-1 0 0,1 0 0,0 0 0,0-1 0,0 0 0,6 4 0,-7-5-41,-1 0 0,1 0 1,0 0-1,0 0 1,1 0-1,-1 0 1,0-1-1,0 1 1,0-1-1,0 1 0,1-1 1,-1 0-1,0 0 1,0 0-1,1 0 1,-1 0-1,0-1 1,0 1-1,0-1 0,1 1 1,-1-1-1,0 0 1,0 0-1,0 0 1,0 0-1,0 0 1,-1 0-1,1-1 0,0 1 1,0-1-1,-1 1 1,3-4-1,2-2-243,-1-1 0,0-1 0,0 1-1,-1-1 1,-1 1 0,1-1 0,-1 0 0,0-1-1,2-17 1,-3 6 55,0-1-1,-1 1 1,-3-30-1,2 49 278,-1 0 1,1 1-1,-1-1 1,1 0-1,-1 1 1,1-1-1,-1 1 0,0-1 1,0 1-1,0-1 1,0 1-1,0-1 0,0 1 1,-1 0-1,1 0 1,0-1-1,0 1 0,-1 0 1,1 0-1,-1 1 1,1-1-1,-1 0 0,-2-1 1,1 1-209,1 0 1,-1 1 0,1-1 0,-1 1-1,1-1 1,-1 1 0,1 0-1,-1 0 1,1 0 0,-1 0-1,1 0 1,-1 0 0,1 1-1,-1 0 1,1-1 0,-4 3-1,-2 3-2959,3 4-2205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51 312,'1'-10'20526,"5"-30"-21246,0 160 2617,-5-84-4959,0-5-3446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6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1 832,'0'0'16216,"-20"11"-15380,-64 38-84,82-48-718,0 0 1,1 0-1,-1 0 0,0 1 0,0-1 1,1 0-1,-1 1 0,0-1 1,1 1-1,0-1 0,-1 1 1,1 0-1,0 0 0,0-1 0,0 1 1,0 0-1,0 0 0,0 0 1,1 0-1,-1 0 0,1 1 1,-1-1-1,1 0 0,0 0 0,-1 0 1,1 0-1,1 0 0,-1 1 1,1 2-1,-1 5 100,1-7-112,-1 1 0,1-1 0,0 1 0,0-1 0,0 0 0,1 1 0,-1-1 0,1 0 0,-1 0 0,1 0 0,0 0 0,0-1 0,1 1 0,-1 0 0,0-1 0,1 1 0,0-1 0,-1 0 0,6 3 0,9 6-12,-1-2 0,26 12 0,-20-11-52,-21-10 30,0 1 1,1-1-1,-1 1 1,1-1-1,-1 1 1,0 0-1,0 0 1,1 0-1,-1-1 1,0 1-1,0 0 1,0 0-1,0 1 0,0-1 1,0 0-1,0 0 1,0 0-1,-1 1 1,1-1-1,0 0 1,-1 1-1,1 2 1,-1-3-50,-1 0 1,0 0 0,0 0 0,0-1 0,0 1 0,0 0 0,0 0-1,0 0 1,0-1 0,0 1 0,0-1 0,0 1 0,-1-1-1,1 1 1,0-1 0,0 1 0,-1-1 0,1 0 0,0 0-1,0 0 1,-1 0 0,1 0 0,0 0 0,-1 0 0,1 0-1,-2-1 1,1 1-233,1 0-65,-1 0 0,1 0 0,0 0 0,-1 0 1,1 0-1,0 0 0,0 0 0,-1 0 0,1-1 1,0 1-1,0 0 0,0-1 0,-1 1 0,1-1 0,0 0 1,0 1-1,0-1 0,-1-1 0,-5-10-8663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4177,'0'0'13943,"0"9"-11345,1 41-2074,1-22-463,2 0-1,1 0 1,11 32 0,-16-59-63,0 0 0,1-1 0,-1 1 0,0 0 0,0 0 0,1-1 0,-1 1 0,1 0 1,-1-1-1,0 1 0,1 0 0,-1-1 0,1 1 0,0 0 0,-1-1 0,1 1 1,-1-1-1,1 1 0,0-1 0,-1 0 0,1 1 0,0-1 0,0 0 0,-1 1 0,1-1 1,0 0-1,0 0 0,-1 0 0,1 1 0,0-1 0,0 0 0,0 0 0,0 0 0,-1 0 1,1 0-1,0-1 0,0 1 0,-1 0 0,1 0 0,0-1 0,0 1 0,0 0 0,-1-1 1,1 1-1,0 0 0,0-1 0,2-1-16,0 0 1,0 0 0,0-1-1,-1 1 1,1-1-1,-1 1 1,1-1 0,3-5-1,3-8-86,0-1-1,-1 0 1,0 0 0,-2 0-1,0-1 1,-1 0-1,0 0 1,-2-1-1,2-19 1,-5 37-295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0 359 8130,'1'0'11711,"12"-11"-11944,0-6-585,-1 0-1,0-1 0,-1 0 1,-1-1-1,0 0 0,-2-1 1,0 0-1,-1 0 0,-1 0 1,4-27-1,-6 19 2339,-1 0 0,-1-29 0,-3 57-1489,1 0-1,-1 0 1,0 0-1,0 1 1,0-1-1,0 0 1,1 0-1,-1 0 0,0 1 1,0-1-1,1 0 1,-1 1-1,0-1 1,0 0-1,1 1 1,-1-1-1,0 1 1,1-1-1,-1 2 1,-7 12 288,1 2 0,0-1 0,2 0 1,0 1-1,0 0 0,-2 23 0,3-21-123,-3 29-20,1-1 0,3 1 0,3 50 0,0-55-151,0-41-229,4-4-918,83-151-5106,-86 148 6706,-9 15 609,-9 18 845,16-23-1765,0 0 0,0 0 0,1 0 0,-1 1 0,1-1 0,0 0 0,0 1 0,0-1 0,1 0 0,0 1 0,-1-1 0,2 0 0,-1 0 0,0 0 0,1 0 0,0 0 0,0 0 0,0 0 0,0-1 0,0 1 0,1-1 0,0 1 0,0-1 0,0 0 0,0 0-1,0 0 1,4 2 0,-4-3-327,1 1 0,-1-2 0,1 1 0,-1 0 0,1-1 0,0 0 0,-1 0 0,7 1 0,-6-1-382,0-1 0,0 0 0,-1 0 0,1 0 0,0 0 0,0-1 0,0 0 0,-1 0 1,7-2-1,-2-3-5788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0 4705,'0'0'11723,"-6"8"-10391,2-3-1128,-7 7 168,1 1 0,-12 19 0,20-29-315,0 1 1,0 0 0,0 0-1,0 1 1,1-1 0,0 0-1,-1 1 1,2-1 0,-1 0-1,0 1 1,1-1 0,0 1-1,1 8 1,1-9-11,1 0 0,1 0 0,-1 0 0,0 0 0,1-1 1,0 1-1,0-1 0,0 0 0,0 0 0,1 0 0,7 3 0,4 4-83,-5 3-1025,-7-3-2515,-4-4-1129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8794,'0'0'8511,"18"5"-7644,5 11-601,-1 1 1,0 0-1,20 22 0,-41-37-99,0 0 0,0 1-1,-1-1 1,1 1-1,-1-1 1,1 1 0,-1 0-1,0-1 1,0 1-1,0-1 1,0 1 0,-1 2-1,-4 34 1,1-29-525,0 0 1,-1 0-1,0-1 1,0 1-1,-1-1 0,-12 13 1,13-14-762,-16 16-6371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0 4065,'1'1'17490,"-3"2"-18798,-23 26 1485,18-23-154,1 0 0,0 0-1,1 1 1,0 0 0,0 1-1,0-1 1,-3 10 0,7-16-8,1 1 1,0-1-1,0 1 1,0 0-1,0-1 1,0 1 0,0-1-1,1 1 1,-1 0-1,0-1 1,1 1-1,0-1 1,-1 1-1,1-1 1,0 1-1,-1-1 1,1 0-1,0 1 1,0-1 0,0 0-1,0 0 1,3 2-1,35 30 236,-15-14-214,-21-16-834,15 15 1715,-13-12-4229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1 108 3569,'0'0'15452,"13"0"-15377,5 0 123,9 0-12,0 0 1,0-2 0,31-6-1,-41 5-110,1 1 0,0 1-1,29 1 1,-28 1 13,1-1 0,32-5 0,20-4 39,-1 3 1,126 6 0,-81 2-111,-64-3-18,0 2 0,0 3 0,0 2 0,64 16 0,-85-15 20,2-2 1,59 2 0,-24-3-4,73 2-7,-78-5 0,69 11 0,-87-8-5,1-2-1,55-4 1,-16 0-1,322-18-117,-366 16 119,46 3-1,-50 2 3,65-8-1,42-3 0,-98 3-2,-1-1 8,88-5 1,-104 12 14,50-10 1,-2 0 8,271 7-34,-195 6-3,243-9-11,-290 4 3,-52 3 1,84-11 0,-64 2 11,124 1 0,-134 8-4,280-6 0,15-6-326,-309 25 74,-50-13 368,-10 0-8080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30-2 9298,'0'0'5889,"0"3"-5287,-1 53 1410,0-7-1036,6 65 0,-3-101-948,0 1-1,1-1 1,0 1-1,1-1 1,0 0-1,1 0 1,1 0-1,0-1 1,12 19-1,-17-30-65,-1 1-1,1-1 0,0 0 1,0 0-1,0 1 1,0-1-1,0 0 0,0 0 1,0 0-1,1 0 1,-1 0-1,0 0 0,0-1 1,1 1-1,-1 0 1,1-1-1,-1 1 0,0-1 1,1 1-1,-1-1 1,1 0-1,-1 1 0,1-1 1,0 0-1,-1 0 1,1 0-1,-1 0 0,1 0 1,-1-1-1,1 1 1,-1 0-1,1-1 0,-1 1 1,1-1-1,-1 0 1,0 1-1,1-1 0,-1 0 1,0 0-1,1 0 1,-1 0-1,0 0 0,0 0 1,0 0-1,0 0 1,0 0-1,0 0 0,0-1 1,0 1-1,-1 0 1,1-1-1,0 1 0,0-3 1,7-16-1250,-1-1 0,0 0 0,-2-1 0,0 1-1,2-34 1,-3-56 8215,-4 113-6481,-10 184 2496,10-176-2892,0 0 1,1 1 0,0-1-1,0 0 1,1 0-1,4 11 1,-5-18-46,0-1-1,0 1 1,0-1-1,0 1 1,1-1-1,-1 0 1,1 0-1,0 0 1,-1 0-1,1 0 1,0 0-1,0 0 1,1 0-1,-1-1 1,0 1-1,0-1 1,1 0-1,-1 1 1,1-1-1,-1 0 1,1-1 0,-1 1-1,1 0 1,0-1-1,-1 1 1,1-1-1,0 0 1,3 0-1,-3-1-33,0 1 0,0-1 0,0 0 0,0 1 1,-1-1-1,1-1 0,0 1 0,-1 0 0,1-1 0,0 1 0,-1-1 0,0 0 0,1 0 0,-1 0 0,0 0 0,0 0 0,0-1 1,0 1-1,-1 0 0,1-1 0,-1 0 0,1 1 0,1-6 0,3-6-211,-1 0 1,0 0-1,3-20 1,-3 4 29,-2 0-1,0-59 1,-3 86 241,0 2-9,0 0 0,0 0 0,0 0 0,0 0 0,0 0 0,0 0 0,0 0 1,-1 0-1,1 0 0,0 0 0,-1 1 0,1-1 0,0 0 0,-1 0 0,1 0 1,-1 0-1,1 0 0,-1 1 0,0-1 0,1 0 0,-1 0 0,0 1 0,0-1 0,1 1 1,-1-1-1,0 0 0,-1 0 0,-25-2 29,21 3-175,5 3-429,0 0-1,1-1 0,-1 1 0,1 0 1,0-1-1,0 1 0,0 0 0,0-1 1,0 4-1,0-3-835,0 13-4169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48 151 3225,'0'0'10785,"7"-9"-10627,54-93-550,-63 122 6010,4 32-4561,-1-16-542,0-26-343,0 1 0,0-1 0,5 16 0,0 1-855,-3-1-3362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13 7042,'0'0'10710,"-13"1"-9815,10 1-842,-1-1 0,1 1 0,0 1 0,0-1 0,0 0 0,1 1 0,-1-1 0,1 1 0,-1 0 0,1 0 0,0 0 1,0 0-1,0 1 0,0-1 0,1 0 0,-1 1 0,1-1 0,-1 7 0,-2 2 118,2-1-1,0 1 1,0 0 0,1 18-1,1-18-76,0 0-1,0 0 1,2 0 0,-1-1-1,7 21 1,-7-29-84,0 0 0,0 0 1,0-1-1,1 1 0,0 0 0,-1 0 1,1-1-1,0 1 0,0-1 0,0 0 1,1 1-1,-1-1 0,0 0 1,1 0-1,0-1 0,-1 1 0,1 0 1,0-1-1,0 0 0,0 1 1,0-1-1,0 0 0,0-1 0,0 1 1,0-1-1,6 1 0,-6 0-58,0-1-1,1 0 1,-1 0-1,0 0 0,0-1 1,1 1-1,-1-1 1,0 1-1,0-1 1,0 0-1,0 0 1,0-1-1,0 1 0,0 0 1,0-1-1,0 0 1,-1 0-1,1 0 1,2-2-1,-2 0-211,0-1 0,1 1 0,-2-1 1,1 0-1,-1 0 0,1 0 0,-1 0 0,-1 0 0,1 0 0,1-11 0,-1 6-381,0 0-1,-1 0 1,0 0 0,0 0 0,-1-1-1,0 1 1,-4-18 0,4 26 716,-1-1 0,0 0 0,0 0 0,0 1 0,-1-1 0,1 1 0,0-1 0,-1 1 0,0 0 0,1-1 0,-1 1 0,0 0 0,0 0 1,0 0-1,-1 1 0,1-1 0,0 0 0,-1 1 0,1-1 0,-1 1 0,1 0 0,-1 0 0,0 0 0,1 0 0,-1 1 0,0-1 0,0 1 0,1-1 0,-1 1 0,0 0 0,-5 0 0,7 0 63,1 0-1,-1 0 0,0 0 0,1 0 0,-1 0 0,0 0 0,0 0 1,1 0-1,-1 0 0,0 1 0,1-1 0,-1 0 0,0 0 0,1 1 0,-1-1 1,0 0-1,1 1 0,-1-1 0,1 1 0,-1-1 0,0 1 0,1-1 1,-1 1-1,1-1 0,0 1 0,-1-1 0,1 1 0,-1-1 0,1 1 0,0 0 1,-1 0-1,2 26 1346,0-23-1581,1 5 212,0-1 0,1 1 1,0-1-1,1 0 1,0 0-1,8 14 0,35 42 283,-41-56-422,-3-5-53,-1 1 1,0-1-1,1 0 0,-1 0 1,1 0-1,0 0 0,0-1 1,6 5-1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60 5753,'1'-4'13278,"3"-8"-12481,-4 11-781,0 0 0,-1 0 0,1 0 0,0 0 0,0-1-1,-1 1 1,1 0 0,-1 0 0,1 0 0,-1 0 0,1 0 0,-1 0 0,0 0-1,1 0 1,-1 1 0,0-1 0,0 0 0,0 0 0,1 0 0,-1 1 0,0-1-1,0 1 1,0-1 0,0 0 0,0 1 0,0 0 0,0-1 0,-1 1 0,1 0-1,0-1 1,0 1 0,0 0 0,0 0 0,0 0 0,-2 0 0,1 0 1,0 0 0,0 0 0,0 0 0,-1 0 0,1 1 0,0-1 0,0 0 1,0 1-1,0 0 0,0-1 0,0 1 0,0 0 0,1 0 0,-1 0 0,0 0 0,0 1 0,1-1 1,-1 0-1,-1 2 0,0 3 54,0-1 1,1 1-1,-1-1 1,1 1-1,0 0 1,1 0-1,-1 0 1,1 0-1,0 10 1,0-5 10,1 0 0,0 0 1,1 1-1,2 14 1,-1-22-87,-1-1 0,0 1 1,1-1-1,0 0 0,0 0 1,0 0-1,0 0 0,0 0 1,1 0-1,-1 0 0,1-1 1,0 1-1,0-1 0,0 0 1,0 0-1,5 2 0,-7-3-69,0 0 0,1 0-1,-1 0 1,1-1-1,-1 1 1,0 0 0,1-1-1,0 1 1,-1-1 0,1 0-1,-1 1 1,1-1 0,-1 0-1,1 0 1,0 0 0,-1 0-1,1 0 1,-1-1 0,1 1-1,-1 0 1,1-1-1,-1 1 1,1-1 0,-1 0-1,1 1 1,-1-1 0,0 0-1,1 0 1,-1 0 0,0 0-1,0 0 1,1 0 0,-1 0-1,0 0 1,0 0-1,0-1 1,1-2 0,2-3-543,-1-1-1,0 0 1,-1 0 0,0 0 0,0 0 0,1-12 0,-1-11 4434,-2 34-3659,1-1-1,-1 1 1,1 0-1,-1-1 1,0 1-1,0 0 1,0 0-1,-1 3 1,0 5 145,1-11-301,-1 44 440,2 0-1,2 0 1,14 69 0,-17-111-340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2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 9658,'0'0'8930,"-2"4"-8690,-3 13-80,0 0-1,2 0 1,0 1-1,1-1 1,0 1 0,2-1-1,0 1 1,4 27-1,-4-42-162,1-1-1,0 1 0,0-1 1,0 0-1,0 1 1,0-1-1,0 0 0,1 0 1,-1 1-1,1-1 0,-1 0 1,1-1-1,0 1 0,0 0 1,0 0-1,0-1 1,0 1-1,0-1 0,1 0 1,-1 0-1,0 1 0,1-1 1,-1-1-1,0 1 0,1 0 1,-1-1-1,1 1 1,0-1-1,-1 0 0,1 0 1,-1 0-1,1 0 0,2 0 1,1-1-248,-1 1 0,1-1 0,-1 1 0,1-2 0,-1 1 0,0-1 0,0 1 0,0-1 0,0-1 0,0 1 1,0-1-1,0 0 0,-1 0 0,8-6 0,-6 3-423,-1-1 1,0 0-1,0 0 1,-1 0-1,0-1 0,0 1 1,-1-1-1,0 0 1,0 0-1,0 0 1,1-16-1,0-28 1810,-4 51-1030,0 1 1,-1 0-1,1-1 1,0 1-1,-1 0 0,1 0 1,0-1-1,0 1 1,-1 0-1,1 0 0,0 0 1,-1-1-1,1 1 1,-1 0-1,1 0 0,0 0 1,-1 0-1,1 0 0,0 0 1,-1 0-1,1 0 1,-1 0-1,1 0 0,0 0 1,-1 0-1,1 0 1,-1 0-1,1 0 0,0 0 1,-1 0-1,1 0 1,0 0-1,-1 1 0,1-1 1,0 0-1,-1 0 1,1 0-1,0 1 0,-1-1 1,1 0-1,0 1 1,-1-1-1,1 0 0,0 0 1,0 1-1,0-1 0,-1 1 1,1-1-1,0 0 1,0 1-1,0-1 0,0 0 1,0 1-1,-4 22 734,2 1 1,1-1-1,1 0 0,3 29 0,-2-26-692,10 38 24,-8-50-127,0-1-1,-1 1 0,1 17 1,-4-30-35,1-1 1,0 1 0,-1-1 0,1 1 0,-1-1 0,1 1 0,-1-1 0,1 1-1,-1-1 1,1 0 0,-1 1 0,1-1 0,-1 0 0,1 1 0,-1-1 0,1 0-1,-1 0 1,0 0 0,1 0 0,-1 1 0,0-1 0,1 0 0,-1 0-1,1 0 1,-1 0 0,-1-1 0,-23 1 17,20 0-39,-5 0-154,9 0 98,0 1 0,0-1 0,0 0 0,0 0-1,0 0 1,0 0 0,0 0 0,0 0 0,1-1-1,-1 1 1,0 0 0,0 0 0,0-1 0,0 1-1,0 0 1,0-1 0,-1 0 0,-1-13-4820,3 3-994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7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29 163 8282,'0'0'5909,"7"-5"-7088,1 1 675,6-4-53,-2-3-3194,-12 9 2627,0-14 9410,1 13-8255,-1 1 0,1 0 0,0 0 0,-1 0 0,1 0-1,0 0 1,0 0 0,1 0 0,-1 0 0,0 1 0,0-1 0,4-3-1,-1 1 12,-1 0-1,0-1 0,0 1 1,0-1-1,0 0 0,-1 0 1,1 0-1,-1 0 0,-1 0 1,1-1-1,-1 1 0,0-1 1,0 1-1,0-9 1,-5 12 183,0 1 0,0 1 1,0-1-1,0 1 0,-1-1 1,1 1-1,0 0 1,0 1-1,-6 0 0,7 0-161,-1 0 1,1 0-1,0 0 0,0 0 0,-1 1 0,1-1 0,0 1 0,0 0 1,1 0-1,-1 0 0,0 0 0,1 1 0,-1-1 0,1 1 0,-1-1 1,1 1-1,0 0 0,1 0 0,-1 0 0,0 0 0,1 0 0,-1 1 0,1-1 1,0 0-1,-1 6 0,-1 2 103,1 0 1,1 0-1,-1 1 0,2-1 1,-1 1-1,3 18 1,-1-27-151,-1 0-1,1 0 1,-1-1 0,1 1 0,0 0 0,0 0 0,1-1 0,-1 1 0,0-1 0,1 1 0,0-1 0,-1 0 0,1 1 0,0-1 0,0 0 0,0 0 0,0 0 0,1-1-1,-1 1 1,1 0 0,-1-1 0,1 1 0,-1-1 0,1 0 0,0 0 0,4 1 0,6 1-332,0-1 0,0 0 1,0-1-1,20-1 0,-31 0 197,1 0-129,-1 0 0,0 0 1,1-1-1,-1 1 0,0-1 1,0 1-1,1-1 0,-1 0 1,0 0-1,0 0 0,0 0 1,0 0-1,0-1 0,0 1 1,0-1-1,0 1 0,3-4 1,20-36-6913,-12 14-412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17 5617,'0'0'7697,"3"-4"-5068,-13 12-2390,0 1-1,0 0 1,1 0-1,1 1 1,-1 0-1,2 1 1,-1-1-1,2 1 0,-9 17 1,15-26-196,-1-1-1,1 1 1,0 0 0,-1 0-1,1-1 1,0 1 0,0 0-1,0 0 1,0-1-1,1 1 1,-1 0 0,0 0-1,1-1 1,-1 1 0,1 0-1,-1-1 1,1 1 0,0-1-1,0 1 1,0-1 0,0 1-1,2 2 1,2 1 79,1 1 1,0-1-1,0 0 0,8 4 0,18 18-216,-29-23-276,7 9-6205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29 9458,'0'0'9061,"4"8"-8169,1-1-830,1-2 1,-1 1-1,1-1 1,0 1-1,1-2 1,-1 1-1,1-1 1,0 0-1,0 0 0,1-1 1,12 4-1,-8-2-52,-1 0-1,1 1 0,13 10 1,-23-14 35,-1 1 1,0 0 0,0 0-1,0 0 1,0 0-1,0-1 1,-1 1 0,1 0-1,-1 1 1,0-1 0,0 0-1,0 0 1,0 0 0,-2 5-1,1 4 144,1-5-125,0 0-1,-1 0 1,0 1-1,-1-1 0,0 0 1,0 0-1,0 0 1,-1-1-1,0 1 1,-5 9-1,-2-2-787,-1 1 0,0-1 0,-13 13 0,5-8-5330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40 3369,'0'0'14983,"0"0"-14957,-1 0 0,1 0 1,0 0-1,0 0 0,0 0 1,0 0-1,0 0 0,0 0 0,0-1 1,0 1-1,0 0 0,0 0 1,0 0-1,0 0 0,0 0 0,0 0 1,0-1-1,0 1 0,0 0 1,0 0-1,0 0 0,0 0 0,0 0 1,0-1-1,0 1 0,0 0 1,0 0-1,0 0 0,0 0 0,0 0 1,0 0-1,0-1 0,0 1 1,0 0-1,0 0 0,0 0 0,1 0 1,-1 0-1,0 0 0,0 0 1,0 0-1,0 0 0,0-1 0,0 1 1,0 0-1,1 0 0,-1 0 0,0 0 1,0 0-1,0 0 0,0 0 1,0 0-1,0 0 0,1 0 0,-1 0 1,0 0-1,0 0 0,0 0 1,0 0-1,0 0 0,1 0 0,-1 0 1,0 0-1,0 0 0,5 7 79,0-1 0,0 1 0,0 0 0,-1 0 0,-1 1 0,1-1 0,-1 1-1,0 0 1,-1-1 0,0 1 0,0 1 0,0-1 0,-1 13 0,0-12-386,-1-1 0,0 0 0,-1 1 0,0-1 0,-4 16 0,4-19-364,-1-1-1,0 1 1,0-1-1,0 0 1,0 1-1,-1-1 1,1 0-1,-1 0 1,0-1-1,-6 6 1,-16 11-11194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30 5921,'0'0'10373,"0"-3"-9141,0-8-355,0 8-63,0 13-511,-5 94 789,2-57-719,4 75 0,-1-119-381,0 0 1,0 0-1,1 0 1,-1 0-1,1 0 1,0 0-1,0-1 1,0 1-1,0 0 1,0-1-1,0 1 1,1-1-1,-1 1 1,1-1-1,0 1 0,0-1 1,0 0-1,0 0 1,0 0-1,0 0 1,1-1-1,-1 1 1,0 0-1,1-1 1,0 0-1,-1 1 1,1-1-1,0 0 1,-1 0-1,1-1 1,0 1-1,0-1 1,0 1-1,0-1 1,0 0-1,0 0 0,-1 0 1,1 0-1,0-1 1,0 1-1,5-2 1,-5 1-108,0-1 0,0 1 0,0 0 0,0-1 0,0 1 0,0-1-1,0 0 1,0 0 0,0 0 0,-1-1 0,1 1 0,-1 0 0,0-1 0,0 0 0,0 1 0,0-1 0,0 0 0,-1 0 0,1 0 0,-1 0 0,0-1 0,1 1 0,-2 0 0,2-4-1,1-7-205,0-1 0,-1 1-1,-1 0 1,0-18-1,-1-17 3308,0 52-3091,0 12 205,0 3 41,0 1-1,1-1 0,4 19 0,-4-33-125,0 1 0,0 0 0,1-1 0,0 1 0,-1 0 0,1-1 1,1 0-1,-1 1 0,1-1 0,0 0 0,0-1 0,0 1 0,0 0 0,0-1 0,1 1 0,7 4 0,-10-7-18,0 0 0,0-1-1,0 1 1,1 0 0,-1-1-1,0 1 1,1-1 0,-1 1-1,0-1 1,1 0 0,-1 0-1,0 1 1,1-1 0,-1 0-1,1 0 1,-1 0 0,0 0-1,1-1 1,-1 1 0,1 0 0,-1 0-1,0-1 1,3 0 0,-2-1-24,0 1 1,0-1 0,0 0 0,-1 1 0,1-1 0,0 0 0,-1 0-1,1 0 1,-1 0 0,0 0 0,1-1 0,0-2 0,2-8-258,1 0 0,-2 0 1,4-24-1,-7 34 191,4-26-122,-1 0 0,-2 0 0,-3-42 0,2 69 294,-1 1 1,1-1-1,0 0 0,-1 0 1,1 0-1,-1 1 0,1-1 0,-1 0 1,0 1-1,0-1 0,0 1 1,0-1-1,0 1 0,-2-2 0,-8-2-1993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73 8362,'0'0'10415,"-4"10"-9740,7-10-713,-1 0-1,0-1 0,1 1 1,-1-1-1,0 1 1,0-1-1,1 0 0,-1 0 1,0 0-1,0 0 1,0 0-1,0-1 0,0 1 1,0 0-1,0-1 1,-1 0-1,1 1 0,0-1 1,-1 0-1,1 0 1,-1 0-1,2-3 0,17-19 200,-22 72 981,1-29-1251,0-1 1,2 1-1,3 26 0,-3-41-1627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2 8634,'0'0'8527,"-1"9"-7331,-10 160 1689,8-50-5050,8-136-12159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2 10866,'0'0'6816,"-9"3"-6243,-28 13-227,35-15-317,0 0 0,1 0-1,-1 0 1,0 1 0,1-1-1,-1 1 1,1-1 0,-1 1 0,1 0-1,0 0 1,0-1 0,0 1-1,0 0 1,0 0 0,0 0-1,0 0 1,1 0 0,-1 0-1,0 3 1,0 39 388,1-31-250,0-10-124,0-1 1,1 1-1,-1 0 1,0 0 0,1-1-1,0 1 1,-1-1-1,1 1 1,0-1-1,1 1 1,-1-1-1,0 1 1,1-1-1,-1 0 1,1 0-1,0 1 1,-1-1 0,1-1-1,0 1 1,0 0-1,4 2 1,2 1 46,1 0 1,0-1 0,0 0 0,16 4-1,-20-6-133,1 5-2982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29 5553,'0'0'13091,"2"0"-12739,3 0-64,-2 13-136,-3 2-40,0 3-24,0 5-88,-3 2-416,-17 3-1384,2-7-2697,0-6-6106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3-1 6849,'0'0'7646,"3"8"-3125,-5 75-2840,4 92-331,-1-171-1346,-1 0 0,1-1 0,0 1-1,0-1 1,0 1 0,0-1-1,0 1 1,1-1 0,0 0 0,0 0-1,0 0 1,0 0 0,0 0 0,0 0-1,1 0 1,-1-1 0,1 1-1,0-1 1,0 0 0,0 0 0,5 3-1,-6-4-62,1 0-1,-1 0 1,0-1 0,1 1-1,-1-1 1,1 1-1,-1-1 1,1 0 0,-1 0-1,1 0 1,-1 0-1,1-1 1,-1 1 0,1 0-1,-1-1 1,1 0-1,-1 0 1,1 0 0,-1 0-1,0 0 1,0 0-1,0-1 1,0 1 0,0-1-1,0 1 1,0-1-1,0 0 1,0 0 0,-1 1-1,1-1 1,1-3-1,4-5-684,-1 0 0,0-1 0,0 1-1,-1-1 1,0-1 0,-1 1-1,5-22 1,-1-26-1114,-5-2 7340,-6 63-4553,-1 21-486,0-1 0,1 1 0,1 0-1,1 0 1,1-1 0,5 33 0,-4-52-434,-1 1 0,1 0 0,1 0 0,-1-1 0,0 1 0,1-1 0,0 1 0,0-1 0,0 0-1,0 0 1,0 0 0,1 0 0,-1 0 0,1 0 0,0-1 0,0 1 0,0-1 0,6 4 0,-7-5-41,-1 0 0,1 0 1,0 0-1,1 0 1,-1 0-1,0 0 1,0-1-1,0 1 1,0-1-1,0 1 0,1-1 1,-1 0-1,0 0 1,0 0-1,1 0 1,-1-1-1,0 1 1,0 0-1,0-1 0,1 0 1,-1 1-1,0-1 1,0 0-1,0 0 1,0 0-1,0 0 1,0-1-1,-1 1 0,1 0 1,0-1-1,-1 1 1,3-4-1,2-3-243,-1 0 0,0 0 0,0 0-1,-1-1 1,0 0 0,-1 1 0,0-2 0,0 1-1,2-18 1,-2 6 55,-2-1-1,0 1 1,-3-30-1,2 49 278,-1 0 1,1 1-1,0-1 1,-1 0-1,0 1 1,1-1-1,-1 1 0,0-1 1,0 1-1,0-1 1,0 1-1,0-1 0,0 1 1,0 0-1,-1 0 1,1-1-1,0 1 0,-1 0 1,1 0-1,-1 0 1,1 1-1,-1-1 0,-2-1 1,1 1-209,1 0 1,-1 1 0,1-1 0,0 1-1,-1-1 1,1 1 0,-1 0-1,0 0 1,1 0 0,-1 0-1,1 0 1,-1 0 0,1 1-1,-1-1 1,1 1 0,-4 2-1,-2 3-2959,3 4-2205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82 312,'1'-9'20526,"5"-32"-21246,0 161 2617,-4-83-4959,-2-6-3446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7.7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8570,'0'0'11100,"0"18"-10468,0 58-208,0-66-351,0 1 1,1 0 0,0 0-1,3 11 1,-3-18-72,0-1 0,0 0 0,1 0 0,-1 0 0,1 1 0,-1-1 0,1-1 0,0 1 0,0 0 0,1 0 0,-1-1 0,5 5 1,-6-7-45,-1 1 1,1 0 0,0-1 0,-1 1 0,1-1 0,0 1 0,0-1-1,0 0 1,-1 1 0,1-1 0,0 0 0,0 0 0,0 1 0,0-1-1,0 0 1,-1 0 0,1 0 0,0 0 0,0 0 0,0 0 0,0 0-1,0 0 1,0-1 0,-1 1 0,1 0 0,2-1 0,-2 0-48,1-1 0,0 1 1,-1 0-1,1-1 0,-1 1 0,1-1 1,-1 0-1,0 1 0,0-1 0,0 0 1,1-2-1,2-5-216,0 0-1,0-1 1,2-16 0,-5 24 226,6-23 444,-7 24-330,0 1-1,0 0 0,0-1 1,0 1-1,1-1 0,-1 1 1,0 0-1,0-1 0,0 1 1,0 0-1,1-1 0,-1 1 1,0 0-1,0-1 0,1 1 1,-1 0-1,0 0 0,1-1 1,-1 1-1,0 0 1,0 0-1,1-1 0,-1 1 1,1 0-1,-1 0 0,0 0 1,1 0-1,-1 0 0,0-1 1,1 1-1,-1 0 0,1 0 1,-1 0-1,0 0 0,1 0 1,-1 0-1,1 0 0,-1 1 1,0-1-1,1 0 0,-1 0 1,1 0-1,-1 0 0,0 0 1,1 1-1,-1-1 0,0 0 1,1 0-1,-1 0 0,0 1 1,1-1-1,-1 0 0,0 1 1,0-1-1,1 0 0,-1 1 1,0-1-1,1 1 0,13 24 704,-13-22-688,1 1 1,0 0-1,0-1 0,0 1 1,0-1-1,0 0 1,5 5-1,-6-7-99,1 0 0,-1 0 0,1-1 1,0 1-1,-1 0 0,1 0 0,0-1 0,-1 1 0,1-1 0,0 0 0,-1 1 0,1-1 0,0 0 0,0 0 1,-1 0-1,1 0 0,0 0 0,0-1 0,-1 1 0,1 0 0,0-1 0,2 0 0,0-1-513,0 0-1,-1 0 1,1 0-1,0 0 1,-1-1-1,1 0 0,-1 1 1,0-1-1,0 0 1,4-5-1,10-16-5019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54 4177,'0'0'13943,"0"9"-11345,1 41-2074,1-22-463,2 0-1,2 0 1,9 32 0,-15-59-63,1 0 0,-1 0 0,0-1 0,0 1 0,1 0 0,-1 0 0,0-1 0,1 1 1,-1 0-1,1-1 0,-1 1 0,1 0 0,-1-1 0,1 1 0,-1-1 0,1 1 1,-1-1-1,1 1 0,0-1 0,0 1 0,-1-1 0,1 0 0,0 1 0,-1-1 0,1 0 1,0 0-1,0 1 0,0-1 0,-1 0 0,1 0 0,0 0 0,0 0 0,0 0 0,-1 0 1,1 0-1,0 0 0,0-1 0,0 1 0,-1 0 0,1 0 0,0-1 0,0 1 0,-1 0 1,1-1-1,0 1 0,0-1 0,2-1-16,0 0 1,0 0 0,0 0-1,-1-1 1,1 1-1,-1-1 1,1 0 0,3-5-1,3-8-86,0-1-1,0 1 1,-2-2 0,0 1-1,-2-1 1,1 0-1,-2 0 1,-1 0-1,2-21 1,-5 38-295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24 366 8130,'1'-1'11711,"11"-10"-11944,1-6-585,0 0-1,-1-1 0,-1 0 1,-1-1-1,-1 0 0,0 0 1,-1-1-1,-1-1 0,-2 1 1,5-26-1,-5 18 2339,-2-1 0,-1-27 0,-3 56-1489,0 0-1,0 0 1,1 0-1,-1 0 1,0 0-1,0 0 1,0 0-1,1 0 0,-1 1 1,0-1-1,0 0 1,0 1-1,1-1 1,-1 1-1,0-1 1,1 1-1,-1-1 1,0 1-1,0 0 1,-7 14 288,1 0 0,1 0 0,0 1 1,1-1-1,1 1 0,-3 23 0,3-21-123,-4 29-20,3-1 0,2 1 0,3 51 0,0-56-151,0-42-229,3-3-918,85-151-5106,-87 148 6706,-9 15 609,-9 18 845,16-23-1765,0 0 0,0 0 0,0 1 0,1-1 0,0 0 0,0 0 0,0 1 0,0-1 0,1 0 0,-1 1 0,1-1 0,0 0 0,0 0 0,1 0 0,-1 0 0,1 0 0,0 0 0,0 0 0,1 0 0,-1-1 0,1 1 0,-1-1 0,1 0 0,0 0 0,0 0-1,1 0 1,3 2 0,-4-2-327,0-1 0,1 0 0,-1-1 0,1 1 0,-1-1 0,1 0 0,0 1 0,6 0 0,-6-2-382,-1 0 0,1 0 0,0 0 0,0 0 0,0 0 0,0-1 0,-1 1 0,1-1 1,6-2-1,-2-4-5788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51 4705,'0'0'11723,"-6"8"-10391,2-3-1128,-7 7 168,0 1 0,-11 19 0,20-28-315,0 0 1,0 0 0,0 0-1,0 0 1,1 0 0,0 1-1,0-1 1,0 1 0,0-1-1,0 1 1,1-1 0,0 1-1,1 7 1,2-7-11,0-1 0,0 0 0,0 0 0,1 0 0,-1-1 1,1 1-1,0-1 0,0 0 0,1 0 0,-1 0 0,9 4 0,2 2-83,-3 4-1025,-8-3-2515,-4-4-1129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13 4065,'1'0'17490,"-3"3"-18798,-23 26 1485,19-23-154,-1 0 0,2 1-1,-1 0 1,1 0 0,0 0-1,0 0 1,-3 10 0,8-15-8,-1-1 1,1 1-1,0-1 1,0 1-1,0 0 1,0-1 0,1 1-1,-1-1 1,0 1-1,1-1 1,-1 1-1,1 0 1,0-1-1,-1 0 1,1 1-1,0-1 1,0 1-1,0-1 1,0 0 0,0 0-1,0 1 1,2 0-1,36 31 236,-15-14-214,-21-16-834,15 15 1715,-13-12-4229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31 104 3569,'0'0'15452,"14"0"-15377,4 0 123,9 0-12,0 0 1,0-2 0,31-6-1,-41 5-110,1 1 0,0 1-1,29 1 1,-28 1 13,1-2 0,32-3 0,19-5 39,1 3 1,125 6 0,-81 2-111,-64-3-18,0 2 0,0 3 0,-1 2 0,66 16 0,-86-15 20,1-2 1,60 2 0,-23-3-4,72 2-7,-78-5 0,69 10 0,-87-6-5,1-3-1,55-4 1,-16 0-1,322-18-117,-366 16 119,46 3-1,-50 2 3,65-8-1,42-3 0,-98 2-2,-1 0 8,88-4 1,-104 11 14,50-10 1,-2 0 8,271 7-34,-195 6-3,243-9-11,-290 4 3,-52 3 1,84-11 0,-64 2 11,124 1 0,-134 8-4,279-6 0,16-6-326,-308 24 74,-51-12 368,-10 0-8080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30-2 9298,'0'0'5889,"0"3"-5287,-1 53 1410,0-7-1036,6 65 0,-3-101-948,0 1-1,1-1 1,0 1-1,1-1 1,0 0-1,1 0 1,1 0-1,0-1 1,12 19-1,-17-30-65,-1 1-1,1-1 0,0 0 1,0 0-1,0 1 1,0-1-1,0 0 0,0 0 1,0 0-1,1 0 1,-1 0-1,0 0 0,0-1 1,1 1-1,-1 0 1,1-1-1,-1 1 0,0-1 1,1 1-1,-1-1 1,1 0-1,-1 1 0,1-1 1,0 0-1,-1 0 1,1 0-1,-1 0 0,1 0 1,-1-1-1,1 1 1,-1 0-1,1-1 0,-1 1 1,1-1-1,-1 0 1,0 1-1,1-1 0,-1 0 1,0 0-1,1 0 1,-1 0-1,0 0 0,0 0 1,0 0-1,0 0 1,0 0-1,0 0 0,0-1 1,0 1-1,-1 0 1,1-1-1,0 1 0,0-3 1,7-16-1250,-1-1 0,0 0 0,-2-1 0,0 1-1,2-34 1,-3-56 8215,-4 113-6481,-10 184 2496,10-176-2892,0 0 1,1 1 0,0-1-1,0 0 1,1 0-1,4 11 1,-5-18-46,0-1-1,0 1 1,0-1-1,0 1 1,1-1-1,-1 0 1,1 0-1,0 0 1,-1 0-1,1 0 1,0 0-1,0 0 1,1 0-1,-1-1 1,0 1-1,0-1 1,1 0-1,-1 1 1,1-1-1,-1 0 1,1-1 0,-1 1-1,1 0 1,0-1-1,-1 1 1,1-1-1,0 0 1,3 0-1,-3-1-33,0 1 0,0-1 0,0 0 0,0 1 1,-1-1-1,1-1 0,0 1 0,-1 0 0,1-1 0,0 1 0,-1-1 0,0 0 0,1 0 0,-1 0 0,0 0 0,0 0 0,0-1 1,0 1-1,-1 0 0,1-1 0,-1 0 0,1 1 0,1-6 0,3-6-211,-1 0 1,0 0-1,3-20 1,-3 4 29,-2 0-1,0-59 1,-3 86 241,0 2-9,0 0 0,0 0 0,0 0 0,0 0 0,0 0 0,0 0 0,0 0 1,-1 0-1,1 0 0,0 0 0,-1 1 0,1-1 0,0 0 0,-1 0 0,1 0 1,-1 0-1,1 0 0,-1 1 0,0-1 0,1 0 0,-1 0 0,0 1 0,0-1 0,1 1 1,-1-1-1,0 0 0,-1 0 0,-25-2 29,21 3-175,5 3-429,0 0-1,1-1 0,-1 1 0,1 0 1,0-1-1,0 1 0,0 0 0,0-1 1,0 4-1,0-3-835,0 13-4169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48 151 3225,'0'0'10785,"7"-9"-10627,54-93-550,-63 122 6010,4 32-4561,-1-16-542,0-26-343,0 1 0,0-1 0,5 16 0,0 1-855,-3-1-3362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13 7042,'0'0'10710,"-13"1"-9815,10 1-842,-1-1 0,1 1 0,0 1 0,0-1 0,0 0 0,1 1 0,-1-1 0,1 1 0,-1 0 0,1 0 0,0 0 1,0 0-1,0 1 0,0-1 0,1 0 0,-1 1 0,1-1 0,-1 7 0,-2 2 118,2-1-1,0 1 1,0 0 0,1 18-1,1-18-76,0 0-1,0 0 1,2 0 0,-1-1-1,7 21 1,-7-29-84,0 0 0,0 0 1,0-1-1,1 1 0,0 0 0,-1 0 1,1-1-1,0 1 0,0-1 0,0 0 1,1 1-1,-1-1 0,0 0 1,1 0-1,0-1 0,-1 1 0,1 0 1,0-1-1,0 0 0,0 1 1,0-1-1,0 0 0,0-1 0,0 1 1,0-1-1,6 1 0,-6 0-58,0-1-1,1 0 1,-1 0-1,0 0 0,0-1 1,1 1-1,-1-1 1,0 1-1,0-1 1,0 0-1,0 0 1,0-1-1,0 1 0,0 0 1,0-1-1,0 0 1,-1 0-1,1 0 1,2-2-1,-2 0-211,0-1 0,1 1 0,-2-1 1,1 0-1,-1 0 0,1 0 0,-1 0 0,-1 0 0,1 0 0,1-11 0,-1 6-381,0 0-1,-1 0 1,0 0 0,0 0 0,-1-1-1,0 1 1,-4-18 0,4 26 716,-1-1 0,0 0 0,0 0 0,0 1 0,-1-1 0,1 1 0,0-1 0,-1 1 0,0 0 0,1-1 0,-1 1 0,0 0 0,0 0 1,0 0-1,-1 1 0,1-1 0,0 0 0,-1 1 0,1-1 0,-1 1 0,1 0 0,-1 0 0,0 0 0,1 0 0,-1 1 0,0-1 0,0 1 0,1-1 0,-1 1 0,0 0 0,-5 0 0,7 0 63,1 0-1,-1 0 0,0 0 0,1 0 0,-1 0 0,0 0 0,0 0 1,1 0-1,-1 0 0,0 1 0,1-1 0,-1 0 0,0 0 0,1 1 0,-1-1 1,0 0-1,1 1 0,-1-1 0,1 1 0,-1-1 0,0 1 0,1-1 1,-1 1-1,1-1 0,0 1 0,-1-1 0,1 1 0,-1-1 0,1 1 0,0 0 1,-1 0-1,2 26 1346,0-23-1581,1 5 212,0-1 0,1 1 1,0-1-1,1 0 1,0 0-1,8 14 0,35 42 283,-41-56-422,-3-5-53,-1 1 1,0-1-1,1 0 0,-1 0 1,1 0-1,0 0 0,0-1 1,6 5-1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60 5753,'1'-4'13278,"3"-8"-12481,-4 11-781,0 0 0,-1 0 0,1 0 0,0 0 0,0-1-1,-1 1 1,1 0 0,-1 0 0,1 0 0,-1 0 0,1 0 0,-1 0 0,0 0-1,1 0 1,-1 1 0,0-1 0,0 0 0,0 0 0,1 0 0,-1 1 0,0-1-1,0 1 1,0-1 0,0 0 0,0 1 0,0 0 0,0-1 0,-1 1 0,1 0-1,0-1 1,0 1 0,0 0 0,0 0 0,0 0 0,-2 0 0,1 0 1,0 0 0,0 0 0,0 0 0,-1 0 0,1 1 0,0-1 0,0 0 1,0 1-1,0 0 0,0-1 0,0 1 0,0 0 0,1 0 0,-1 0 0,0 0 0,0 1 0,1-1 1,-1 0-1,-1 2 0,0 3 54,0-1 1,1 1-1,-1-1 1,1 1-1,0 0 1,1 0-1,-1 0 1,1 0-1,0 10 1,0-5 10,1 0 0,0 0 1,1 1-1,2 14 1,-1-22-87,-1-1 0,0 1 1,1-1-1,0 0 0,0 0 1,0 0-1,0 0 0,0 0 1,1 0-1,-1 0 0,1-1 1,0 1-1,0-1 0,0 0 1,0 0-1,5 2 0,-7-3-69,0 0 0,1 0-1,-1 0 1,1-1-1,-1 1 1,0 0 0,1-1-1,0 1 1,-1-1 0,1 0-1,-1 1 1,1-1 0,-1 0-1,1 0 1,0 0 0,-1 0-1,1 0 1,-1-1 0,1 1-1,-1 0 1,1-1-1,-1 1 1,1-1 0,-1 0-1,1 1 1,-1-1 0,0 0-1,1 0 1,-1 0 0,0 0-1,0 0 1,1 0 0,-1 0-1,0 0 1,0 0-1,0-1 1,1-2 0,2-3-543,-1-1-1,0 0 1,-1 0 0,0 0 0,0 0 0,1-12 0,-1-11 4434,-2 34-3659,1-1-1,-1 1 1,1 0-1,-1-1 1,0 1-1,0 0 1,0 0-1,-1 3 1,0 5 145,1-11-301,-1 44 440,2 0-1,2 0 1,14 69 0,-17-111-340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17 5617,'0'0'7697,"3"-4"-5068,-13 12-2390,0 1-1,0 0 1,1 0-1,1 1 1,-1 0-1,2 1 1,-1-1-1,2 1 0,-9 17 1,15-26-196,-1-1-1,1 1 1,0 0 0,-1 0-1,1-1 1,0 1 0,0 0-1,0 0 1,0-1-1,1 1 1,-1 0 0,0 0-1,1-1 1,-1 1 0,1 0-1,-1-1 1,1 1 0,0-1-1,0 1 1,0-1 0,0 1-1,2 2 1,2 1 79,1 1 1,0-1-1,0 0 0,8 4 0,18 18-216,-29-23-276,7 9-6205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8.1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0 9434,'0'0'10098,"-17"151"-9098,15-99-367,2 3-161,0-6-48,0-5-168,0-5-144,0-6-40,5-6-64,-2-8-8,0-5-208,-1-6-424</inkml:trace>
  <inkml:trace contextRef="#ctx0" brushRef="#br0" timeOffset="1">0 283 4601,'0'0'14195,"159"-11"-14659,-109 11-2081,16 0 641,-12 0-2401,-10 8-4217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40 3369,'0'0'14983,"0"0"-14957,-1 0 0,1 0 1,0 0-1,0 0 0,0 0 1,0 0-1,0 0 0,0 0 0,0-1 1,0 1-1,0 0 0,0 0 1,0 0-1,0 0 0,0 0 0,0 0 1,0-1-1,0 1 0,0 0 1,0 0-1,0 0 0,0 0 0,0 0 1,0-1-1,0 1 0,0 0 1,0 0-1,0 0 0,0 0 0,0 0 1,0 0-1,0-1 0,0 1 1,0 0-1,0 0 0,0 0 0,1 0 1,-1 0-1,0 0 0,0 0 1,0 0-1,0 0 0,0-1 0,0 1 1,0 0-1,1 0 0,-1 0 0,0 0 1,0 0-1,0 0 0,0 0 1,0 0-1,0 0 0,1 0 0,-1 0 1,0 0-1,0 0 0,0 0 1,0 0-1,0 0 0,1 0 0,-1 0 1,0 0-1,0 0 0,5 7 79,0-1 0,0 1 0,0 0 0,-1 0 0,-1 1 0,1-1 0,-1 1-1,0 0 1,-1-1 0,0 1 0,0 1 0,0-1 0,-1 13 0,0-12-386,-1-1 0,0 0 0,-1 1 0,0-1 0,-4 16 0,4-19-364,-1-1-1,0 1 1,0-1-1,0 0 1,0 1-1,-1-1 1,1 0-1,-1 0 1,0-1-1,-6 6 1,-16 11-11194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30 5921,'0'0'10373,"0"-3"-9141,0-8-355,0 8-63,0 13-511,-5 94 789,2-57-719,4 75 0,-1-119-381,0 0 1,0 0-1,1 0 1,-1 0-1,1 0 1,0 0-1,0-1 1,0 1-1,0 0 1,0-1-1,0 1 1,1-1-1,-1 1 1,1-1-1,0 1 0,0-1 1,0 0-1,0 0 1,0 0-1,0 0 1,1-1-1,-1 1 1,0 0-1,1-1 1,0 0-1,-1 1 1,1-1-1,0 0 1,-1 0-1,1-1 1,0 1-1,0-1 1,0 1-1,0-1 1,0 0-1,0 0 0,-1 0 1,1 0-1,0-1 1,0 1-1,5-2 1,-5 1-108,0-1 0,0 1 0,0 0 0,0-1 0,0 1 0,0-1-1,0 0 1,0 0 0,0 0 0,-1-1 0,1 1 0,-1 0 0,0-1 0,0 0 0,0 1 0,0-1 0,0 0 0,-1 0 0,1 0 0,-1 0 0,0-1 0,1 1 0,-2 0 0,2-4-1,1-7-205,0-1 0,-1 1-1,-1 0 1,0-18-1,-1-17 3308,0 52-3091,0 12 205,0 3 41,0 1-1,1-1 0,4 19 0,-4-33-125,0 1 0,0 0 0,1-1 0,0 1 0,-1 0 0,1-1 1,1 0-1,-1 1 0,1-1 0,0 0 0,0-1 0,0 1 0,0 0 0,0-1 0,1 1 0,7 4 0,-10-7-18,0 0 0,0-1-1,0 1 1,1 0 0,-1-1-1,0 1 1,1-1 0,-1 1-1,0-1 1,1 0 0,-1 0-1,0 1 1,1-1 0,-1 0-1,1 0 1,-1 0 0,0 0-1,1-1 1,-1 1 0,1 0 0,-1 0-1,0-1 1,3 0 0,-2-1-24,0 1 1,0-1 0,0 0 0,-1 1 0,1-1 0,0 0 0,-1 0-1,1 0 1,-1 0 0,0 0 0,1-1 0,0-2 0,2-8-258,1 0 0,-2 0 1,4-24-1,-7 34 191,4-26-122,-1 0 0,-2 0 0,-3-42 0,2 69 294,-1 1 1,1-1-1,0 0 0,-1 0 1,1 0-1,-1 1 0,1-1 0,-1 0 1,0 1-1,0-1 0,0 1 1,0-1-1,0 1 0,-2-2 0,-8-2-1993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73 8362,'0'0'10415,"-4"10"-9740,7-10-713,-1 0-1,0-1 0,1 1 1,-1-1-1,0 1 1,0-1-1,1 0 0,-1 0 1,0 0-1,0 0 1,0 0-1,0-1 0,0 1 1,0 0-1,0-1 1,-1 0-1,1 1 0,0-1 1,-1 0-1,1 0 1,-1 0-1,2-3 0,17-19 200,-22 72 981,1-29-1251,0-1 1,2 1-1,3 26 0,-3-41-1627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2 8634,'0'0'8527,"-1"9"-7331,-10 160 1689,8-50-5050,8-136-12159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2 10866,'0'0'6816,"-9"3"-6243,-28 13-227,35-15-317,0 0 0,1 0-1,-1 0 1,0 1 0,1-1-1,-1 1 1,1-1 0,-1 1 0,1 0-1,0 0 1,0-1 0,0 1-1,0 0 1,0 0 0,0 0-1,0 0 1,1 0 0,-1 0-1,0 3 1,0 39 388,1-31-250,0-10-124,0-1 1,1 1-1,-1 0 1,0 0 0,1-1-1,0 1 1,-1-1-1,1 1 1,0-1-1,1 1 1,-1-1-1,0 1 1,1-1-1,-1 0 1,1 0-1,0 1 1,-1-1 0,1-1-1,0 1 1,0 0-1,4 2 1,2 1 46,1 0 1,0-1 0,0 0 0,16 4-1,-20-6-133,1 5-2982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29 5553,'0'0'13091,"2"0"-12739,3 0-64,-2 13-136,-3 2-40,0 3-24,0 5-88,-3 2-416,-17 3-1384,2-7-2697,0-6-6106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3-1 6849,'0'0'7646,"3"8"-3125,-5 75-2840,4 92-331,-1-171-1346,-1 0 0,1-1 0,0 1-1,0-1 1,0 1 0,0-1-1,0 1 1,1-1 0,0 0 0,0 0-1,0 0 1,0 0 0,0 0 0,0 0-1,1 0 1,-1-1 0,1 1-1,0-1 1,0 0 0,0 0 0,5 3-1,-6-4-62,1 0-1,-1 0 1,0-1 0,1 1-1,-1-1 1,1 1-1,-1-1 1,1 0 0,-1 0-1,1 0 1,-1 0-1,1-1 1,-1 1 0,1 0-1,-1-1 1,1 0-1,-1 0 1,1 0 0,-1 0-1,0 0 1,0 0-1,0-1 1,0 1 0,0-1-1,0 1 1,0-1-1,0 0 1,0 0 0,-1 1-1,1-1 1,1-3-1,4-5-684,-1 0 0,0-1 0,0 1-1,-1-1 1,0-1 0,-1 1-1,5-22 1,-1-26-1114,-5-2 7340,-6 63-4553,-1 21-486,0-1 0,1 1 0,1 0-1,1 0 1,1-1 0,5 33 0,-4-52-434,-1 1 0,1 0 0,1 0 0,-1-1 0,0 1 0,1-1 0,0 1 0,0-1 0,0 0-1,0 0 1,0 0 0,1 0 0,-1 0 0,1 0 0,0-1 0,0 1 0,0-1 0,6 4 0,-7-5-41,-1 0 0,1 0 1,0 0-1,1 0 1,-1 0-1,0 0 1,0-1-1,0 1 1,0-1-1,0 1 0,1-1 1,-1 0-1,0 0 1,0 0-1,1 0 1,-1-1-1,0 1 1,0 0-1,0-1 0,1 0 1,-1 1-1,0-1 1,0 0-1,0 0 1,0 0-1,0 0 1,0-1-1,-1 1 0,1 0 1,0-1-1,-1 1 1,3-4-1,2-3-243,-1 0 0,0 0 0,0 0-1,-1-1 1,0 0 0,-1 1 0,0-2 0,0 1-1,2-18 1,-2 6 55,-2-1-1,0 1 1,-3-30-1,2 49 278,-1 0 1,1 1-1,0-1 1,-1 0-1,0 1 1,1-1-1,-1 1 0,0-1 1,0 1-1,0-1 1,0 1-1,0-1 0,0 1 1,0 0-1,-1 0 1,1-1-1,0 1 0,-1 0 1,1 0-1,-1 0 1,1 1-1,-1-1 0,-2-1 1,1 1-209,1 0 1,-1 1 0,1-1 0,0 1-1,-1-1 1,1 1 0,-1 0-1,0 0 1,1 0 0,-1 0-1,1 0 1,-1 0 0,1 1-1,-1-1 1,1 1 0,-4 2-1,-2 3-2959,3 4-2205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82 312,'1'-9'20526,"5"-32"-21246,0 161 2617,-4-83-4959,-2-6-3446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54 4177,'0'0'13943,"0"9"-11345,1 41-2074,1-22-463,2 0-1,2 0 1,9 32 0,-15-59-63,1 0 0,-1 0 0,0-1 0,0 1 0,1 0 0,-1 0 0,0-1 0,1 1 1,-1 0-1,1-1 0,-1 1 0,1 0 0,-1-1 0,1 1 0,-1-1 0,1 1 1,-1-1-1,1 1 0,0-1 0,0 1 0,-1-1 0,1 0 0,0 1 0,-1-1 0,1 0 1,0 0-1,0 1 0,0-1 0,-1 0 0,1 0 0,0 0 0,0 0 0,0 0 0,-1 0 1,1 0-1,0 0 0,0-1 0,0 1 0,-1 0 0,1 0 0,0-1 0,0 1 0,-1 0 1,1-1-1,0 1 0,0-1 0,2-1-16,0 0 1,0 0 0,0 0-1,-1-1 1,1 1-1,-1-1 1,1 0 0,3-5-1,3-8-86,0-1-1,0 1 1,-2-2 0,0 1-1,-2-1 1,1 0-1,-2 0 1,-1 0-1,2-21 1,-5 38-295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24 366 8130,'1'-1'11711,"11"-10"-11944,1-6-585,0 0-1,-1-1 0,-1 0 1,-1-1-1,-1 0 0,0 0 1,-1-1-1,-1-1 0,-2 1 1,5-26-1,-5 18 2339,-2-1 0,-1-27 0,-3 56-1489,0 0-1,0 0 1,1 0-1,-1 0 1,0 0-1,0 0 1,0 0-1,1 0 0,-1 1 1,0-1-1,0 0 1,0 1-1,1-1 1,-1 1-1,0-1 1,1 1-1,-1-1 1,0 1-1,0 0 1,-7 14 288,1 0 0,1 0 0,0 1 1,1-1-1,1 1 0,-3 23 0,3-21-123,-4 29-20,3-1 0,2 1 0,3 51 0,0-56-151,0-42-229,3-3-918,85-151-5106,-87 148 6706,-9 15 609,-9 18 845,16-23-1765,0 0 0,0 0 0,0 1 0,1-1 0,0 0 0,0 0 0,0 1 0,0-1 0,1 0 0,-1 1 0,1-1 0,0 0 0,0 0 0,1 0 0,-1 0 0,1 0 0,0 0 0,0 0 0,1 0 0,-1-1 0,1 1 0,-1-1 0,1 0 0,0 0 0,0 0-1,1 0 1,3 2 0,-4-2-327,0-1 0,1 0 0,-1-1 0,1 1 0,-1-1 0,1 0 0,0 1 0,6 0 0,-6-2-382,-1 0 0,1 0 0,0 0 0,0 0 0,0 0 0,0-1 0,-1 1 0,1-1 1,6-2-1,-2-4-5788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8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197 9 7946,'0'0'12125,"-24"-3"-11340,-76-2-199,97 5-556,0 0 1,0 1-1,1-1 0,-1 1 1,0 0-1,0 0 0,1 0 1,-1 0-1,1 0 0,-1 0 1,1 1-1,0-1 0,-1 1 1,1 0-1,0-1 1,0 1-1,0 0 0,0 0 1,0 1-1,1-1 0,-1 0 1,1 0-1,-1 1 0,1-1 1,0 1-1,0 0 0,0-1 1,0 1-1,0 0 0,1-1 1,-1 6-1,-1 0 47,0-2-40,0 1 0,0 0 0,1-1 0,0 1 0,1 0 0,0 0 0,0 0 1,0-1-1,2 11 0,-2-15-41,1 1 0,0-1 0,-1 0 1,1 1-1,0-1 0,0 0 0,1 0 1,-1 0-1,0 0 0,1 0 0,-1 0 0,1 0 1,0 0-1,-1-1 0,1 1 0,0-1 1,0 1-1,0-1 0,0 0 0,1 1 1,-1-1-1,0 0 0,0-1 0,1 1 1,-1 0-1,0-1 0,1 1 0,2-1 1,3 1-204,0 0 1,0-1-1,0 0 1,0 0-1,11-3 1,-17 3 153,0 0-1,0-1 1,-1 1 0,1 0 0,0-1 0,-1 0-1,1 1 1,-1-1 0,1 0 0,-1 0-1,1 0 1,-1 0 0,1 0 0,-1 0-1,0 0 1,1 0 0,-1-1 0,0 1 0,0 0-1,0-1 1,0 1 0,0-1 0,-1 1-1,1-1 1,0 1 0,-1-1 0,1 0 0,-1 1-1,1-1 1,-1 0 0,0-3 498,0 35 645,0-26-1048,0 0-1,0 0 1,1 0 0,-1 0 0,1 0 0,0 0-1,0 0 1,0 0 0,2 5 0,-2-8-82,0 1 1,0-1-1,0 0 1,0 0-1,0 0 1,1 0-1,-1 0 1,0-1-1,0 1 1,0 0-1,1-1 1,-1 1-1,0 0 1,1-1 0,-1 0-1,1 1 1,-1-1-1,1 0 1,-1 1-1,1-1 1,-1 0-1,0 0 1,1 0-1,-1-1 1,1 1-1,-1 0 1,1 0-1,-1-1 1,1 1-1,-1-1 1,2 0-1,1-1-585,0 0-1,0 0 0,0 0 1,0 0-1,0-1 0,0 0 1,-1 0-1,0 0 0,1 0 1,-1 0-1,0 0 0,5-8 1,12-22-9369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51 4705,'0'0'11723,"-6"8"-10391,2-3-1128,-7 7 168,0 1 0,-11 19 0,20-28-315,0 0 1,0 0 0,0 0-1,0 0 1,1 0 0,0 1-1,0-1 1,0 1 0,0-1-1,0 1 1,1-1 0,0 1-1,1 7 1,2-7-11,0-1 0,0 0 0,0 0 0,1 0 0,-1-1 1,1 1-1,0-1 0,0 0 0,1 0 0,-1 0 0,9 4 0,2 2-83,-3 4-1025,-8-3-2515,-4-4-1129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1 8794,'0'0'8511,"18"5"-7644,5 11-601,0 1 1,-1 0-1,19 22 0,-40-37-99,0 0 0,0 1-1,0-1 1,0 1-1,-1-1 1,0 1 0,1 0-1,-1-1 1,0 1-1,0-1 1,0 1 0,-1 2-1,-5 34 1,3-29-525,-1 0 1,-1 0-1,0-1 1,-1 1-1,1-1 0,-13 13 1,12-14-762,-14 16-6371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13 4065,'1'0'17490,"-3"3"-18798,-23 26 1485,19-23-154,-1 0 0,2 1-1,-1 0 1,1 0 0,0 0-1,0 0 1,-3 10 0,8-15-8,-1-1 1,1 1-1,0-1 1,0 1-1,0 0 1,0-1 0,1 1-1,-1-1 1,0 1-1,1-1 1,-1 1-1,1 0 1,0-1-1,-1 0 1,1 1-1,0-1 1,0 1-1,0-1 1,0 0 0,0 0-1,0 1 1,2 0-1,36 31 236,-15-14-214,-21-16-834,15 15 1715,-13-12-4229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31 104 3569,'0'0'15452,"14"0"-15377,4 0 123,9 0-12,0 0 1,0-2 0,31-6-1,-41 5-110,1 1 0,0 1-1,29 1 1,-28 1 13,1-2 0,32-3 0,19-5 39,1 3 1,125 6 0,-81 2-111,-64-3-18,0 2 0,0 3 0,-1 2 0,66 16 0,-86-15 20,1-2 1,60 2 0,-23-3-4,72 2-7,-78-5 0,69 10 0,-87-6-5,1-3-1,55-4 1,-16 0-1,322-18-117,-366 16 119,46 3-1,-50 2 3,65-8-1,42-3 0,-98 2-2,-1 0 8,88-4 1,-104 11 14,50-10 1,-2 0 8,271 7-34,-195 6-3,243-9-11,-290 4 3,-52 3 1,84-11 0,-64 2 11,124 1 0,-134 8-4,279-6 0,16-6-326,-308 24 74,-51-12 368,-10 0-8080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30-2 9298,'0'0'5889,"0"3"-5287,-1 53 1410,0-7-1036,6 65 0,-3-101-948,0 1-1,1-1 1,0 1-1,1-1 1,0 0-1,1 0 1,1 0-1,0-1 1,12 19-1,-17-30-65,-1 1-1,1-1 0,0 0 1,0 0-1,0 1 1,0-1-1,0 0 0,0 0 1,0 0-1,1 0 1,-1 0-1,0 0 0,0-1 1,1 1-1,-1 0 1,1-1-1,-1 1 0,0-1 1,1 1-1,-1-1 1,1 0-1,-1 1 0,1-1 1,0 0-1,-1 0 1,1 0-1,-1 0 0,1 0 1,-1-1-1,1 1 1,-1 0-1,1-1 0,-1 1 1,1-1-1,-1 0 1,0 1-1,1-1 0,-1 0 1,0 0-1,1 0 1,-1 0-1,0 0 0,0 0 1,0 0-1,0 0 1,0 0-1,0 0 0,0-1 1,0 1-1,-1 0 1,1-1-1,0 1 0,0-3 1,7-16-1250,-1-1 0,0 0 0,-2-1 0,0 1-1,2-34 1,-3-56 8215,-4 113-6481,-10 184 2496,10-176-2892,0 0 1,1 1 0,0-1-1,0 0 1,1 0-1,4 11 1,-5-18-46,0-1-1,0 1 1,0-1-1,0 1 1,1-1-1,-1 0 1,1 0-1,0 0 1,-1 0-1,1 0 1,0 0-1,0 0 1,1 0-1,-1-1 1,0 1-1,0-1 1,1 0-1,-1 1 1,1-1-1,-1 0 1,1-1 0,-1 1-1,1 0 1,0-1-1,-1 1 1,1-1-1,0 0 1,3 0-1,-3-1-33,0 1 0,0-1 0,0 0 0,0 1 1,-1-1-1,1-1 0,0 1 0,-1 0 0,1-1 0,0 1 0,-1-1 0,0 0 0,1 0 0,-1 0 0,0 0 0,0 0 0,0-1 1,0 1-1,-1 0 0,1-1 0,-1 0 0,1 1 0,1-6 0,3-6-211,-1 0 1,0 0-1,3-20 1,-3 4 29,-2 0-1,0-59 1,-3 86 241,0 2-9,0 0 0,0 0 0,0 0 0,0 0 0,0 0 0,0 0 0,0 0 1,-1 0-1,1 0 0,0 0 0,-1 1 0,1-1 0,0 0 0,-1 0 0,1 0 1,-1 0-1,1 0 0,-1 1 0,0-1 0,1 0 0,-1 0 0,0 1 0,0-1 0,1 1 1,-1-1-1,0 0 0,-1 0 0,-25-2 29,21 3-175,5 3-429,0 0-1,1-1 0,-1 1 0,1 0 1,0-1-1,0 1 0,0 0 0,0-1 1,0 4-1,0-3-835,0 13-4169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48 151 3225,'0'0'10785,"7"-9"-10627,54-93-550,-63 122 6010,4 32-4561,-1-16-542,0-26-343,0 1 0,0-1 0,5 16 0,0 1-855,-3-1-3362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13 7042,'0'0'10710,"-13"1"-9815,10 1-842,-1-1 0,1 1 0,0 1 0,0-1 0,0 0 0,1 1 0,-1-1 0,1 1 0,-1 0 0,1 0 0,0 0 1,0 0-1,0 1 0,0-1 0,1 0 0,-1 1 0,1-1 0,-1 7 0,-2 2 118,2-1-1,0 1 1,0 0 0,1 18-1,1-18-76,0 0-1,0 0 1,2 0 0,-1-1-1,7 21 1,-7-29-84,0 0 0,0 0 1,0-1-1,1 1 0,0 0 0,-1 0 1,1-1-1,0 1 0,0-1 0,0 0 1,1 1-1,-1-1 0,0 0 1,1 0-1,0-1 0,-1 1 0,1 0 1,0-1-1,0 0 0,0 1 1,0-1-1,0 0 0,0-1 0,0 1 1,0-1-1,6 1 0,-6 0-58,0-1-1,1 0 1,-1 0-1,0 0 0,0-1 1,1 1-1,-1-1 1,0 1-1,0-1 1,0 0-1,0 0 1,0-1-1,0 1 0,0 0 1,0-1-1,0 0 1,-1 0-1,1 0 1,2-2-1,-2 0-211,0-1 0,1 1 0,-2-1 1,1 0-1,-1 0 0,1 0 0,-1 0 0,-1 0 0,1 0 0,1-11 0,-1 6-381,0 0-1,-1 0 1,0 0 0,0 0 0,-1-1-1,0 1 1,-4-18 0,4 26 716,-1-1 0,0 0 0,0 0 0,0 1 0,-1-1 0,1 1 0,0-1 0,-1 1 0,0 0 0,1-1 0,-1 1 0,0 0 0,0 0 1,0 0-1,-1 1 0,1-1 0,0 0 0,-1 1 0,1-1 0,-1 1 0,1 0 0,-1 0 0,0 0 0,1 0 0,-1 1 0,0-1 0,0 1 0,1-1 0,-1 1 0,0 0 0,-5 0 0,7 0 63,1 0-1,-1 0 0,0 0 0,1 0 0,-1 0 0,0 0 0,0 0 1,1 0-1,-1 0 0,0 1 0,1-1 0,-1 0 0,0 0 0,1 1 0,-1-1 1,0 0-1,1 1 0,-1-1 0,1 1 0,-1-1 0,0 1 0,1-1 1,-1 1-1,1-1 0,0 1 0,-1-1 0,1 1 0,-1-1 0,1 1 0,0 0 1,-1 0-1,2 26 1346,0-23-1581,1 5 212,0-1 0,1 1 1,0-1-1,1 0 1,0 0-1,8 14 0,35 42 283,-41-56-422,-3-5-53,-1 1 1,0-1-1,1 0 0,-1 0 1,1 0-1,0 0 0,0-1 1,6 5-1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60 5753,'1'-4'13278,"3"-8"-12481,-4 11-781,0 0 0,-1 0 0,1 0 0,0 0 0,0-1-1,-1 1 1,1 0 0,-1 0 0,1 0 0,-1 0 0,1 0 0,-1 0 0,0 0-1,1 0 1,-1 1 0,0-1 0,0 0 0,0 0 0,1 0 0,-1 1 0,0-1-1,0 1 1,0-1 0,0 0 0,0 1 0,0 0 0,0-1 0,-1 1 0,1 0-1,0-1 1,0 1 0,0 0 0,0 0 0,0 0 0,-2 0 0,1 0 1,0 0 0,0 0 0,0 0 0,-1 0 0,1 1 0,0-1 0,0 0 1,0 1-1,0 0 0,0-1 0,0 1 0,0 0 0,1 0 0,-1 0 0,0 0 0,0 1 0,1-1 1,-1 0-1,-1 2 0,0 3 54,0-1 1,1 1-1,-1-1 1,1 1-1,0 0 1,1 0-1,-1 0 1,1 0-1,0 10 1,0-5 10,1 0 0,0 0 1,1 1-1,2 14 1,-1-22-87,-1-1 0,0 1 1,1-1-1,0 0 0,0 0 1,0 0-1,0 0 0,0 0 1,1 0-1,-1 0 0,1-1 1,0 1-1,0-1 0,0 0 1,0 0-1,5 2 0,-7-3-69,0 0 0,1 0-1,-1 0 1,1-1-1,-1 1 1,0 0 0,1-1-1,0 1 1,-1-1 0,1 0-1,-1 1 1,1-1 0,-1 0-1,1 0 1,0 0 0,-1 0-1,1 0 1,-1-1 0,1 1-1,-1 0 1,1-1-1,-1 1 1,1-1 0,-1 0-1,1 1 1,-1-1 0,0 0-1,1 0 1,-1 0 0,0 0-1,0 0 1,1 0 0,-1 0-1,0 0 1,0 0-1,0-1 1,1-2 0,2-3-543,-1-1-1,0 0 1,-1 0 0,0 0 0,0 0 0,1-12 0,-1-11 4434,-2 34-3659,1-1-1,-1 1 1,1 0-1,-1-1 1,0 1-1,0 0 1,0 0-1,-1 3 1,0 5 145,1-11-301,-1 44 440,2 0-1,2 0 1,14 69 0,-17-111-340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17 5617,'0'0'7697,"3"-4"-5068,-13 12-2390,0 1-1,0 0 1,1 0-1,1 1 1,-1 0-1,2 1 1,-1-1-1,2 1 0,-9 17 1,15-26-196,-1-1-1,1 1 1,0 0 0,-1 0-1,1-1 1,0 1 0,0 0-1,0 0 1,0-1-1,1 1 1,-1 0 0,0 0-1,1-1 1,-1 1 0,1 0-1,-1-1 1,1 1 0,0-1-1,0 1 1,0-1 0,0 1-1,2 2 1,2 1 79,1 1 1,0-1-1,0 0 0,8 4 0,18 18-216,-29-23-276,7 9-6205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40 3369,'0'0'14983,"0"0"-14957,-1 0 0,1 0 1,0 0-1,0 0 0,0 0 1,0 0-1,0 0 0,0 0 0,0-1 1,0 1-1,0 0 0,0 0 1,0 0-1,0 0 0,0 0 0,0 0 1,0-1-1,0 1 0,0 0 1,0 0-1,0 0 0,0 0 0,0 0 1,0-1-1,0 1 0,0 0 1,0 0-1,0 0 0,0 0 0,0 0 1,0 0-1,0-1 0,0 1 1,0 0-1,0 0 0,0 0 0,1 0 1,-1 0-1,0 0 0,0 0 1,0 0-1,0 0 0,0-1 0,0 1 1,0 0-1,1 0 0,-1 0 0,0 0 1,0 0-1,0 0 0,0 0 1,0 0-1,0 0 0,1 0 0,-1 0 1,0 0-1,0 0 0,0 0 1,0 0-1,0 0 0,1 0 0,-1 0 1,0 0-1,0 0 0,5 7 79,0-1 0,0 1 0,0 0 0,-1 0 0,-1 1 0,1-1 0,-1 1-1,0 0 1,-1-1 0,0 1 0,0 1 0,0-1 0,-1 13 0,0-12-386,-1-1 0,0 0 0,-1 1 0,0-1 0,-4 16 0,4-19-364,-1-1-1,0 1 1,0-1-1,0 0 1,0 1-1,-1-1 1,1 0-1,-1 0 1,0-1-1,-6 6 1,-16 11-11194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8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11570,'0'0'9515,"-14"186"-8987,14-136-144,0-1-112,0-8-128,0-5-144,0-6 0,0-8-8,0-8-448,0-6-352,0-33-17540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30 5921,'0'0'10373,"0"-3"-9141,0-8-355,0 8-63,0 13-511,-5 94 789,2-57-719,4 75 0,-1-119-381,0 0 1,0 0-1,1 0 1,-1 0-1,1 0 1,0 0-1,0-1 1,0 1-1,0 0 1,0-1-1,0 1 1,1-1-1,-1 1 1,1-1-1,0 1 0,0-1 1,0 0-1,0 0 1,0 0-1,0 0 1,1-1-1,-1 1 1,0 0-1,1-1 1,0 0-1,-1 1 1,1-1-1,0 0 1,-1 0-1,1-1 1,0 1-1,0-1 1,0 1-1,0-1 1,0 0-1,0 0 0,-1 0 1,1 0-1,0-1 1,0 1-1,5-2 1,-5 1-108,0-1 0,0 1 0,0 0 0,0-1 0,0 1 0,0-1-1,0 0 1,0 0 0,0 0 0,-1-1 0,1 1 0,-1 0 0,0-1 0,0 0 0,0 1 0,0-1 0,0 0 0,-1 0 0,1 0 0,-1 0 0,0-1 0,1 1 0,-2 0 0,2-4-1,1-7-205,0-1 0,-1 1-1,-1 0 1,0-18-1,-1-17 3308,0 52-3091,0 12 205,0 3 41,0 1-1,1-1 0,4 19 0,-4-33-125,0 1 0,0 0 0,1-1 0,0 1 0,-1 0 0,1-1 1,1 0-1,-1 1 0,1-1 0,0 0 0,0-1 0,0 1 0,0 0 0,0-1 0,1 1 0,7 4 0,-10-7-18,0 0 0,0-1-1,0 1 1,1 0 0,-1-1-1,0 1 1,1-1 0,-1 1-1,0-1 1,1 0 0,-1 0-1,0 1 1,1-1 0,-1 0-1,1 0 1,-1 0 0,0 0-1,1-1 1,-1 1 0,1 0 0,-1 0-1,0-1 1,3 0 0,-2-1-24,0 1 1,0-1 0,0 0 0,-1 1 0,1-1 0,0 0 0,-1 0-1,1 0 1,-1 0 0,0 0 0,1-1 0,0-2 0,2-8-258,1 0 0,-2 0 1,4-24-1,-7 34 191,4-26-122,-1 0 0,-2 0 0,-3-42 0,2 69 294,-1 1 1,1-1-1,0 0 0,-1 0 1,1 0-1,-1 1 0,1-1 0,-1 0 1,0 1-1,0-1 0,0 1 1,0-1-1,0 1 0,-2-2 0,-8-2-1993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73 8362,'0'0'10415,"-4"10"-9740,7-10-713,-1 0-1,0-1 0,1 1 1,-1-1-1,0 1 1,0-1-1,1 0 0,-1 0 1,0 0-1,0 0 1,0 0-1,0-1 0,0 1 1,0 0-1,0-1 1,-1 0-1,1 1 0,0-1 1,-1 0-1,1 0 1,-1 0-1,2-3 0,17-19 200,-22 72 981,1-29-1251,0-1 1,2 1-1,3 26 0,-3-41-1627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2 8634,'0'0'8527,"-1"9"-7331,-10 160 1689,8-50-5050,8-136-12159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2 10866,'0'0'6816,"-9"3"-6243,-28 13-227,35-15-317,0 0 0,1 0-1,-1 0 1,0 1 0,1-1-1,-1 1 1,1-1 0,-1 1 0,1 0-1,0 0 1,0-1 0,0 1-1,0 0 1,0 0 0,0 0-1,0 0 1,1 0 0,-1 0-1,0 3 1,0 39 388,1-31-250,0-10-124,0-1 1,1 1-1,-1 0 1,0 0 0,1-1-1,0 1 1,-1-1-1,1 1 1,0-1-1,1 1 1,-1-1-1,0 1 1,1-1-1,-1 0 1,1 0-1,0 1 1,-1-1 0,1-1-1,0 1 1,0 0-1,4 2 1,2 1 46,1 0 1,0-1 0,0 0 0,16 4-1,-20-6-133,1 5-2982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29 5553,'0'0'13091,"2"0"-12739,3 0-64,-2 13-136,-3 2-40,0 3-24,0 5-88,-3 2-416,-17 3-1384,2-7-2697,0-6-6106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3-1 6849,'0'0'7646,"3"8"-3125,-5 75-2840,4 92-331,-1-171-1346,-1 0 0,1-1 0,0 1-1,0-1 1,0 1 0,0-1-1,0 1 1,1-1 0,0 0 0,0 0-1,0 0 1,0 0 0,0 0 0,0 0-1,1 0 1,-1-1 0,1 1-1,0-1 1,0 0 0,0 0 0,5 3-1,-6-4-62,1 0-1,-1 0 1,0-1 0,1 1-1,-1-1 1,1 1-1,-1-1 1,1 0 0,-1 0-1,1 0 1,-1 0-1,1-1 1,-1 1 0,1 0-1,-1-1 1,1 0-1,-1 0 1,1 0 0,-1 0-1,0 0 1,0 0-1,0-1 1,0 1 0,0-1-1,0 1 1,0-1-1,0 0 1,0 0 0,-1 1-1,1-1 1,1-3-1,4-5-684,-1 0 0,0-1 0,0 1-1,-1-1 1,0-1 0,-1 1-1,5-22 1,-1-26-1114,-5-2 7340,-6 63-4553,-1 21-486,0-1 0,1 1 0,1 0-1,1 0 1,1-1 0,5 33 0,-4-52-434,-1 1 0,1 0 0,1 0 0,-1-1 0,0 1 0,1-1 0,0 1 0,0-1 0,0 0-1,0 0 1,0 0 0,1 0 0,-1 0 0,1 0 0,0-1 0,0 1 0,0-1 0,6 4 0,-7-5-41,-1 0 0,1 0 1,0 0-1,1 0 1,-1 0-1,0 0 1,0-1-1,0 1 1,0-1-1,0 1 0,1-1 1,-1 0-1,0 0 1,0 0-1,1 0 1,-1-1-1,0 1 1,0 0-1,0-1 0,1 0 1,-1 1-1,0-1 1,0 0-1,0 0 1,0 0-1,0 0 1,0-1-1,-1 1 0,1 0 1,0-1-1,-1 1 1,3-4-1,2-3-243,-1 0 0,0 0 0,0 0-1,-1-1 1,0 0 0,-1 1 0,0-2 0,0 1-1,2-18 1,-2 6 55,-2-1-1,0 1 1,-3-30-1,2 49 278,-1 0 1,1 1-1,0-1 1,-1 0-1,0 1 1,1-1-1,-1 1 0,0-1 1,0 1-1,0-1 1,0 1-1,0-1 0,0 1 1,0 0-1,-1 0 1,1-1-1,0 1 0,-1 0 1,1 0-1,-1 0 1,1 1-1,-1-1 0,-2-1 1,1 1-209,1 0 1,-1 1 0,1-1 0,0 1-1,-1-1 1,1 1 0,-1 0-1,0 0 1,1 0 0,-1 0-1,1 0 1,-1 0 0,1 1-1,-1-1 1,1 1 0,-4 2-1,-2 3-2959,3 4-2205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82 312,'1'-9'20526,"5"-32"-21246,0 161 2617,-4-83-4959,-2-6-3446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54 4177,'0'0'13943,"0"9"-11345,1 41-2074,1-22-463,2 0-1,2 0 1,9 32 0,-15-59-63,1 0 0,-1 0 0,0-1 0,0 1 0,1 0 0,-1 0 0,0-1 0,1 1 1,-1 0-1,1-1 0,-1 1 0,1 0 0,-1-1 0,1 1 0,-1-1 0,1 1 1,-1-1-1,1 1 0,0-1 0,0 1 0,-1-1 0,1 0 0,0 1 0,-1-1 0,1 0 1,0 0-1,0 1 0,0-1 0,-1 0 0,1 0 0,0 0 0,0 0 0,0 0 0,-1 0 1,1 0-1,0 0 0,0-1 0,0 1 0,-1 0 0,1 0 0,0-1 0,0 1 0,-1 0 1,1-1-1,0 1 0,0-1 0,2-1-16,0 0 1,0 0 0,0 0-1,-1-1 1,1 1-1,-1-1 1,1 0 0,3-5-1,3-8-86,0-1-1,0 1 1,-2-2 0,0 1-1,-2-1 1,1 0-1,-2 0 1,-1 0-1,2-21 1,-5 38-295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24 366 8130,'1'-1'11711,"11"-10"-11944,1-6-585,0 0-1,-1-1 0,-1 0 1,-1-1-1,-1 0 0,0 0 1,-1-1-1,-1-1 0,-2 1 1,5-26-1,-5 18 2339,-2-1 0,-1-27 0,-3 56-1489,0 0-1,0 0 1,1 0-1,-1 0 1,0 0-1,0 0 1,0 0-1,1 0 0,-1 1 1,0-1-1,0 0 1,0 1-1,1-1 1,-1 1-1,0-1 1,1 1-1,-1-1 1,0 1-1,0 0 1,-7 14 288,1 0 0,1 0 0,0 1 1,1-1-1,1 1 0,-3 23 0,3-21-123,-4 29-20,3-1 0,2 1 0,3 51 0,0-56-151,0-42-229,3-3-918,85-151-5106,-87 148 6706,-9 15 609,-9 18 845,16-23-1765,0 0 0,0 0 0,0 1 0,1-1 0,0 0 0,0 0 0,0 1 0,0-1 0,1 0 0,-1 1 0,1-1 0,0 0 0,0 0 0,1 0 0,-1 0 0,1 0 0,0 0 0,0 0 0,1 0 0,-1-1 0,1 1 0,-1-1 0,1 0 0,0 0 0,0 0-1,1 0 1,3 2 0,-4-2-327,0-1 0,1 0 0,-1-1 0,1 1 0,-1-1 0,1 0 0,0 1 0,6 0 0,-6-2-382,-1 0 0,1 0 0,0 0 0,0 0 0,0 0 0,0-1 0,-1 1 0,1-1 1,6-2-1,-2-4-5788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51 4705,'0'0'11723,"-6"8"-10391,2-3-1128,-7 7 168,0 1 0,-11 19 0,20-28-315,0 0 1,0 0 0,0 0-1,0 0 1,1 0 0,0 1-1,0-1 1,0 1 0,0-1-1,0 1 1,1-1 0,0 1-1,1 7 1,2-7-11,0-1 0,0 0 0,0 0 0,1 0 0,-1-1 1,1 1-1,0-1 0,0 0 0,1 0 0,-1 0 0,9 4 0,2 2-83,-3 4-1025,-8-3-2515,-4-4-1129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9.1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9314,'0'0'6396,"16"9"-6148,54 35 316,-67-42-429,1 2 1,-1-1-1,0 0 0,0 0 0,-1 1 1,1 0-1,-1-1 0,0 1 0,1 0 1,-2 0-1,1 1 0,0-1 0,-1 0 1,0 0-1,0 1 0,0-1 0,-1 1 1,1 8-1,0 0 249,2 23 507,-2-24-719,-1-1 0,2 1 0,-1-1 0,2 0 0,-1 0 0,2 0 0,5 16 0,-8-27-168,-1 1 0,0 0-1,1-1 1,-1 1 0,0 0 0,1-1-1,-1 1 1,1 0 0,-1-1 0,1 1-1,-1-1 1,1 1 0,-1-1-1,1 0 1,0 1 0,-1-1 0,1 1-1,0-1 1,-1 0 0,1 0-1,0 1 1,-1-1 0,1 0 0,0 0-1,-1 0 1,1 0 0,0 0 0,1 0-1,-1 0-16,0-1 0,1 1-1,-1-1 1,0 0 0,0 1 0,1-1-1,-1 0 1,0 0 0,0 0-1,0 0 1,0 0 0,0 0 0,1-2-1,20-39-987,-16 28 8,-2 1-1,0-1 0,-1-1 0,4-27 1,-5-2-6800,-2 30 1610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1 8794,'0'0'8511,"18"5"-7644,5 11-601,0 1 1,-1 0-1,19 22 0,-40-37-99,0 0 0,0 1-1,0-1 1,0 1-1,-1-1 1,0 1 0,1 0-1,-1-1 1,0 1-1,0-1 1,0 1 0,-1 2-1,-5 34 1,3-29-525,-1 0 1,-1 0-1,0-1 1,-1 1-1,1-1 0,-13 13 1,12-14-762,-14 16-6371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13 4065,'1'0'17490,"-3"3"-18798,-23 26 1485,19-23-154,-1 0 0,2 1-1,-1 0 1,1 0 0,0 0-1,0 0 1,-3 10 0,8-15-8,-1-1 1,1 1-1,0-1 1,0 1-1,0 0 1,0-1 0,1 1-1,-1-1 1,0 1-1,1-1 1,-1 1-1,1 0 1,0-1-1,-1 0 1,1 1-1,0-1 1,0 1-1,0-1 1,0 0 0,0 0-1,0 1 1,2 0-1,36 31 236,-15-14-214,-21-16-834,15 15 1715,-13-12-4229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31 104 3569,'0'0'15452,"14"0"-15377,4 0 123,9 0-12,0 0 1,0-2 0,31-6-1,-41 5-110,1 1 0,0 1-1,29 1 1,-28 1 13,1-2 0,32-3 0,19-5 39,1 3 1,125 6 0,-81 2-111,-64-3-18,0 2 0,0 3 0,-1 2 0,66 16 0,-86-15 20,1-2 1,60 2 0,-23-3-4,72 2-7,-78-5 0,69 10 0,-87-6-5,1-3-1,55-4 1,-16 0-1,322-18-117,-366 16 119,46 3-1,-50 2 3,65-8-1,42-3 0,-98 2-2,-1 0 8,88-4 1,-104 11 14,50-10 1,-2 0 8,271 7-34,-195 6-3,243-9-11,-290 4 3,-52 3 1,84-11 0,-64 2 11,124 1 0,-134 8-4,279-6 0,16-6-326,-308 24 74,-51-12 368,-10 0-8080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7:45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165 902 232,'0'0'9430,"-13"-8"450,12 8-9771,0 0 1,0 0 0,0-1 0,1 1 0,-1 0 0,0-1 0,0 1 0,0-1 0,1 1 0,-1-1 0,0 1 0,1-1 0,-1 0 0,1 1-1,-1-1 1,0 0 0,1 1 0,-1-1 0,1 0 0,0 0 0,-1 1 0,1-1 0,0 0 0,-1 0 0,1 0 0,0 0 0,0 0 0,0 1-1,0-1 1,0 0 0,0 0 0,0-1 0,0-42-665,1 25 805,12-224-648,-13-289 369,-5 499-65,4 33 58,1 0-40,-2 0 76,2 0 36,-1 0-25,0 0-1,1 0 0,-1 0 0,0 1 0,1-1 0,-1 0 0,0 1 1,0-1-1,1 0 0,-1 1 0,1-1 0,-1 1 0,0-1 0,1 1 0,-1-1 1,1 1-1,-1-1 0,1 1 0,-1 1 0,-51 125 262,26-60-217,12-26-62,10-30-275,1 1 0,-1-1 0,-1 0 1,0-1-1,-11 18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7:45.8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7194,'0'0'12058,"10"-2"-11290,-3 2 48,6 17-223,2 4-177,3 4-136,0 1-176,0 2-104,-3 0 0,-5 0-752,-5-8-3529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165 902 232,'0'0'9430,"-13"-8"450,12 8-9771,0 0 1,0 0 0,0-1 0,1 1 0,-1 0 0,0-1 0,0 1 0,0-1 0,1 1 0,-1-1 0,0 1 0,1-1 0,-1 0 0,1 1-1,-1-1 1,0 0 0,1 1 0,-1-1 0,1 0 0,0 0 0,-1 1 0,1-1 0,0 0 0,-1 0 0,1 0 0,0 0 0,0 0 0,0 1-1,0-1 1,0 0 0,0 0 0,0-1 0,0-42-665,1 25 805,12-224-648,-13-289 369,-5 499-65,4 33 58,1 0-40,-2 0 76,2 0 36,-1 0-25,0 0-1,1 0 0,-1 0 0,0 1 0,1-1 0,-1 0 0,0 1 1,0-1-1,1 0 0,-1 1 0,1-1 0,-1 1 0,0-1 0,1 1 0,-1-1 1,1 1-1,-1-1 0,1 1 0,-1 1 0,-51 125 262,26-60-217,12-26-62,10-30-275,1 1 0,-1-1 0,-1 0 1,0-1-1,-11 18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7194,'0'0'12058,"10"-2"-11290,-3 2 48,6 17-223,2 4-177,3 4-136,0 1-176,0 2-104,-3 0 0,-5 0-752,-5-8-3529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165 902 232,'0'0'9430,"-13"-8"450,12 8-9771,0 0 1,0 0 0,0-1 0,1 1 0,-1 0 0,0-1 0,0 1 0,0-1 0,1 1 0,-1-1 0,0 1 0,1-1 0,-1 0 0,1 1-1,-1-1 1,0 0 0,1 1 0,-1-1 0,1 0 0,0 0 0,-1 1 0,1-1 0,0 0 0,-1 0 0,1 0 0,0 0 0,0 0 0,0 1-1,0-1 1,0 0 0,0 0 0,0-1 0,0-42-665,1 25 805,12-224-648,-13-289 369,-5 499-65,4 33 58,1 0-40,-2 0 76,2 0 36,-1 0-25,0 0-1,1 0 0,-1 0 0,0 1 0,1-1 0,-1 0 0,0 1 1,0-1-1,1 0 0,-1 1 0,1-1 0,-1 1 0,0-1 0,1 1 0,-1-1 1,1 1-1,-1-1 0,1 1 0,-1 1 0,-51 125 262,26-60-217,12-26-62,10-30-275,1 1 0,-1-1 0,-1 0 1,0-1-1,-11 18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7194,'0'0'12058,"10"-2"-11290,-3 2 48,6 17-223,2 4-177,3 4-136,0 1-176,0 2-104,-3 0 0,-5 0-752,-5-8-3529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165 902 232,'0'0'9430,"-13"-8"450,12 8-9771,0 0 1,0 0 0,0-1 0,1 1 0,-1 0 0,0-1 0,0 1 0,0-1 0,1 1 0,-1-1 0,0 1 0,1-1 0,-1 0 0,1 1-1,-1-1 1,0 0 0,1 1 0,-1-1 0,1 0 0,0 0 0,-1 1 0,1-1 0,0 0 0,-1 0 0,1 0 0,0 0 0,0 0 0,0 1-1,0-1 1,0 0 0,0 0 0,0-1 0,0-42-665,1 25 805,12-224-648,-13-289 369,-5 499-65,4 33 58,1 0-40,-2 0 76,2 0 36,-1 0-25,0 0-1,1 0 0,-1 0 0,0 1 0,1-1 0,-1 0 0,0 1 1,0-1-1,1 0 0,-1 1 0,1-1 0,-1 1 0,0-1 0,1 1 0,-1-1 1,1 1-1,-1-1 0,1 1 0,-1 1 0,-51 125 262,26-60-217,12-26-62,10-30-275,1 1 0,-1-1 0,-1 0 1,0-1-1,-11 18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9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17 2801,'0'0'18628,"-17"-16"-18628,17 27-465,0 16-983,6-5-3537,-3 0-5129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7194,'0'0'12058,"10"-2"-11290,-3 2 48,6 17-223,2 4-177,3 4-136,0 1-176,0 2-104,-3 0 0,-5 0-752,-5-8-3529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165 902 232,'0'0'9430,"-13"-8"450,12 8-9771,0 0 1,0 0 0,0-1 0,1 1 0,-1 0 0,0-1 0,0 1 0,0-1 0,1 1 0,-1-1 0,0 1 0,1-1 0,-1 0 0,1 1-1,-1-1 1,0 0 0,1 1 0,-1-1 0,1 0 0,0 0 0,-1 1 0,1-1 0,0 0 0,-1 0 0,1 0 0,0 0 0,0 0 0,0 1-1,0-1 1,0 0 0,0 0 0,0-1 0,0-42-665,1 25 805,12-224-648,-13-289 369,-5 499-65,4 33 58,1 0-40,-2 0 76,2 0 36,-1 0-25,0 0-1,1 0 0,-1 0 0,0 1 0,1-1 0,-1 0 0,0 1 1,0-1-1,1 0 0,-1 1 0,1-1 0,-1 1 0,0-1 0,1 1 0,-1-1 1,1 1-1,-1-1 0,1 1 0,-1 1 0,-51 125 262,26-60-217,12-26-62,10-30-275,1 1 0,-1-1 0,-1 0 1,0-1-1,-11 18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7194,'0'0'12058,"10"-2"-11290,-3 2 48,6 17-223,2 4-177,3 4-136,0 1-176,0 2-104,-3 0 0,-5 0-752,-5-8-3529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4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 9154,'0'0'8551,"0"-1"-8515,-1 1 1,1 0-1,0 0 0,-1-1 0,1 1 0,-1 0 1,1 0-1,0 0 0,-1 0 0,1-1 1,-1 1-1,1 0 0,0 0 0,-1 0 0,1 0 1,-1 0-1,1 0 0,-1 0 0,1 0 1,0 0-1,-1 0 0,1 1 0,-1-1 0,0 0 1,0 3-3,0-1 0,1 1 1,-1 0-1,0 0 0,1 0 1,0-1-1,-1 1 0,1 0 1,1 4-1,-1 5 99,-6 273 817,7-204-1004,2-47-562,-3-33 444,0 0 1,0 0-1,1 0 0,-1 0 0,1 0 0,-1 0 1,0-1-1,1 1 0,-1 0 0,1 0 0,0 0 1,-1-1-1,1 1 0,0 0 0,-1-1 1,1 1-1,0 0 0,0-1 0,-1 1 0,1-1 1,0 0-1,0 1 0,0-1 0,0 1 0,0-1 1,0 0-1,0 0 0,0 0 0,0 0 0,1 1 1,5-4-4296,-1-12-3444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5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8834,'0'0'7156,"16"13"-6781,-1-2-238,-7-5-59,0-1 0,0 1 0,-1 1 0,0-1 0,0 1-1,-1 1 1,0-1 0,0 1 0,-1 0 0,0 0 0,6 13 0,33 105 730,3 5-218,-47-130-584,0 0 0,1 0 0,-1 0 0,0-1 0,1 1 0,-1 0 0,0 0 1,1-1-1,-1 1 0,1 0 0,0 0 0,-1-1 0,1 1 0,0-1 0,-1 1 0,1-1 1,0 1-1,-1-1 0,1 1 0,0-1 0,0 1 0,1-1 0,-1 0-4,0 0-1,0 0 1,-1 0 0,1-1-1,0 1 1,-1 0 0,1-1-1,0 1 1,-1-1 0,1 1-1,0-1 1,-1 1-1,1-1 1,-1 1 0,1-1-1,-1 1 1,1-1 0,-1 0-1,1 1 1,-1-2 0,16-38-131,-8 0-156,-1 0 0,-3-1 0,-1 1 0,-4-58 0,1 43 189,-1 50-1389,-2 8-651,-1 10-510,4 3-1253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5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1 188 6481,'0'0'8489,"12"-8"-8128,39-26-481,-48 31-21,0 0 0,0-1 0,0 1 0,-1-1 0,1 0 0,-1 0 0,0 0-1,0 0 1,-1 0 0,1 0 0,-1 0 0,1 0 0,-1-1 0,-1 1 0,1 0 0,-1-1 0,1 1-1,-1-1 1,-1 1 0,1-1 0,-2-6 0,1-9-146,1 19 357,0 0 0,0-1 0,0 1 0,-1 0 0,1 0 0,0-1 0,-1 1 1,1 0-1,-1 0 0,0-1 0,1 1 0,-1 0 0,0 0 0,0 0 0,1 0 0,-1 0 0,0 0 0,0 0 1,0 0-1,0 0 0,0 1 0,-1-1 0,1 0 0,0 1 0,0-1 0,0 1 0,-1-1 0,1 1 0,0-1 0,0 1 1,-1 0-1,1 0 0,0 0 0,-1 0 0,1 0 0,0 0 0,-1 0 0,1 0 0,0 0 0,-1 0 0,1 1 1,0-1-1,-1 1 0,1-1 0,0 1 0,0-1 0,0 1 0,-1 0 0,1 0 0,0-1 0,0 1 0,0 0 0,0 0 1,0 0-1,-1 2 0,-1 5 370,0 1 0,0-1-1,1 1 1,0 0 0,0 0 0,1 0 0,0 11 0,4 65 995,-2-80-1412,0 0-1,0 0 1,0 0 0,1 0-1,0 0 1,0 0 0,0 0-1,1 0 1,0-1 0,0 1-1,0-1 1,0 0 0,1 0-1,-1 0 1,1-1 0,0 1-1,0-1 1,0 0 0,1 0-1,-1 0 1,1 0 0,5 1-1,-6-2-226,1 0 0,0 0-1,0-1 1,0 0 0,0 0-1,0 0 1,0 0 0,0-1 0,0 0-1,0 0 1,0 0 0,0-1-1,1 0 1,6-1 0,-10 0-32,1 1 1,-1-1 0,0 1-1,1-1 1,-1 0-1,0 0 1,0 0 0,-1 0-1,1 0 1,0 0-1,-1-1 1,1 1-1,-1 0 1,0-1 0,0 1-1,0-1 1,0 0-1,1-4 1,0 1-225,9-30-2846,-5 2-1066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5.8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28 4137,'0'0'11269,"-2"9"-9753,-1 9-919,0 0-1,1-1 0,1 1 0,2 32 1,-1-46-544,0 1 1,1-1 0,0 0 0,0 0 0,0 0 0,1 0 0,-1 0 0,1 0 0,0 0 0,0-1 0,0 1 0,5 6 0,-5-8-85,0-1 1,0 1 0,1-1 0,-1 0-1,0 0 1,0 0 0,1 0 0,-1 0-1,0 0 1,1 0 0,-1-1 0,1 1-1,-1-1 1,1 0 0,-1 0 0,1 0-1,-1 0 1,1 0 0,-1 0 0,1-1-1,-1 1 1,1-1 0,-1 0-1,4-1 1,-3 0-159,0 0 1,1 0-1,-1 0 0,0 0 0,0-1 0,0 0 0,0 1 1,0-1-1,-1 0 0,1 0 0,-1-1 0,0 1 0,0 0 0,0-1 1,0 1-1,-1-1 0,2-6 0,3-5-805,-2-1-1,6-30 1,-7-28 1661,-3 59 2485,-9 14-2321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6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37 7706,'0'0'7937,"0"0"-7885,-1 0-1,1 0 1,0 0 0,-1 0-1,1 0 1,0 0-1,-1 0 1,1 0 0,0 0-1,0 0 1,-1 0-1,1 0 1,0 0-1,-1 0 1,1 0 0,0 0-1,-1 0 1,1 0-1,0 0 1,0 0-1,-1 0 1,1 1 0,0-1-1,-1 0 1,1 0-1,0 0 1,0 1-1,0-1 1,-1 0 0,1 0-1,0 0 1,0 1-1,0-1 1,-1 0 0,1 1-1,0-1 1,0 0-1,0 0 1,0 1-1,0-1 1,0 0 0,0 1-1,0-1 1,0 0-1,0 1 1,0 15 639,-1 4-139,2 0 0,0 0 1,4 21-1,-4-36-520,1 1 0,-1 0 0,1-1 1,0 0-1,1 1 0,-1-1 0,1 0 1,0 0-1,0 0 0,0-1 0,1 1 0,0-1 1,0 0-1,0 0 0,7 6 0,-9-9-34,-1 0 0,0 0 0,1 0 0,-1 0 0,1 0 0,-1-1 0,1 1-1,0 0 1,-1-1 0,1 1 0,0-1 0,-1 1 0,1-1 0,0 0 0,-1 0 0,1 0-1,0 0 1,0 0 0,-1 0 0,1-1 0,0 1 0,-1 0 0,4-2 0,-2 0-40,-1 1 1,0-1-1,0 0 1,1 0-1,-1 0 1,0 0-1,-1 0 1,1 0-1,0-1 1,-1 1-1,1-1 1,-1 1 0,1-4-1,3-7-241,0-1 0,-1 1 0,-1-1 0,2-23 0,-1-60-382,-5 74 837,1 22-185,0 1 0,0-1 0,0 1 0,-1 0 1,1-1-1,0 1 0,-1-1 0,1 1 0,0 0 0,-1-1 0,1 1 0,0 0 0,-1 0 0,1-1 1,0 1-1,-1 0 0,1 0 0,-1 0 0,1-1 0,-1 1 0,1 0 0,-1 0 0,1 0 0,0 0 1,-1 0-1,1 0 0,-1 0 0,1 0 0,-1 0 0,1 0 0,-1 0 0,1 0 0,-1 0 1,1 1-1,0-1 0,-1 0 0,1 0 0,-1 0 0,1 1 0,0-1 0,-1 0 0,1 0 0,-1 1 1,1-1-1,0 0 0,-1 1 0,1-1 0,0 0 0,0 1 0,-1-1 0,1 1 0,0-1 0,0 0 1,0 1-1,-1-1 0,1 1 0,0-1 0,0 1 0,0-1 0,0 1 0,0-1 0,0 1 0,0 0 1,0 18-5544,0-11 183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7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4 3105,'0'0'14243,"-3"-1"-13159,1 1-1015,1-1 0,0 1 0,0 0 0,-1-1 0,1 1 0,0 0 0,0 0 0,-1 0 0,1 0 0,0 0 0,-1 0 0,1 0 0,0 0 0,0 0 0,-1 1 0,1-1 0,0 1 0,0-1 0,0 1 0,-1-1 0,1 1 0,0 0 0,-2 1 0,2 0-2,-1 0 1,0 0-1,0 0 0,1 0 1,-1 1-1,1-1 0,-1 1 1,1-1-1,0 1 0,0 0 1,0-1-1,0 5 0,0-2-51,0 0-1,0 0 0,0 0 1,1 0-1,0 0 0,0 0 1,0 1-1,1-1 0,-1 0 1,1 0-1,0 0 1,1-1-1,-1 1 0,1 0 1,0 0-1,1-1 0,-1 1 1,1-1-1,-1 1 0,1-1 1,1 0-1,6 6 1,-2-1-9,0 0 0,0 1 0,10 16 1,-16-22-11,-1-1 0,1 1 1,0-1-1,-1 1 1,0 0-1,0-1 1,0 1-1,0 0 0,-1 0 1,0 0-1,0 0 1,0-1-1,0 1 1,0 0-1,-2 6 1,1-8-104,0 0 0,-1 0 1,1 0-1,-1-1 1,1 1-1,-1 0 1,0-1-1,0 0 0,0 1 1,0-1-1,0 0 1,0 0-1,0 0 0,0 0 1,0 0-1,0-1 1,0 1-1,-1-1 1,1 1-1,0-1 0,0 0 1,-1 0-1,1 0 1,0 0-1,-1 0 1,1 0-1,0-1 0,0 1 1,-3-2-1,4 0-133,0 0 0,0 0 0,0 0 0,0 0 0,1-1 0,-1 1 0,1 0 0,0 0 0,-1-1 0,1 1 0,0 0 0,0-1 0,0 1-1,1 0 1,-1 0 0,1-1 0,-1 1 0,1 0 0,0 0 0,-1 0 0,1 0 0,0 0 0,2-3 0,6-3 135,0-1 0,1 2 0,0-1 0,1 1 0,15-8 0,21-15 956,-42 27-662,6-5 215,-1 0 0,1-1 0,12-15 0,-20 21-315,-1 1-1,-1 0 1,1-1-1,0 0 1,-1 1 0,1-1-1,-1 0 1,0 0-1,1 0 1,-2 0 0,1 0-1,0 0 1,-1 0-1,1 0 1,-1 0-1,0 0 1,0 0 0,0-1-1,0 1 1,-2-6-1,1 8-6,0 0 0,0 0 0,0-1 0,0 1 0,0 0 0,0 0-1,0 1 1,0-1 0,-1 0 0,1 0 0,0 1 0,-1-1 0,1 0-1,0 1 1,-1-1 0,1 1 0,-1 0 0,1 0 0,-1-1 0,1 1-1,-1 0 1,-2 0 0,2 0 34,-1 0-1,0 0 1,0 0-1,1 0 1,-1 0-1,0 1 1,0-1-1,1 1 1,-1 0 0,0 0-1,1 0 1,-4 1-1,2 2-11,1 0 0,-1 1 0,1-1 0,0 1 0,0-1 0,0 1 0,1 0 0,0 0 0,0 0-1,0 0 1,0 0 0,1 1 0,0-1 0,-1 6 0,0 8 154,0 0 0,2 33 0,1-49-248,-1 1-1,1 0 0,0 0 0,0-1 1,0 1-1,1 0 0,-1-1 1,1 1-1,0-1 0,0 0 0,0 0 1,0 1-1,0-1 0,1-1 0,0 1 1,-1 0-1,1-1 0,0 1 0,0-1 1,0 0-1,1 0 0,-1 0 1,0 0-1,1-1 0,0 1 0,-1-1 1,1 0-1,5 1 0,-3 0-236,0-1-1,1 0 1,-1 0-1,0-1 1,1 0-1,-1 0 1,1 0-1,-1-1 1,1 0-1,-1 0 1,0 0-1,0-1 1,1 0-1,-1 0 1,0-1-1,6-3 1,19-21-4287,-4-3-1903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8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 12699,'0'0'7976,"-1"26"-7468,-5 197 348,8-48-1646,-2-202-19323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49.9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6 11586,'0'0'9445,"-5"19"-9081,-15 60-185,19-76-166,0 1 0,0-1 0,0 1 1,1-1-1,-1 1 0,1-1 0,0 1 0,0-1 1,0 1-1,1 0 0,-1-1 0,1 1 0,0-1 1,0 1-1,0-1 0,2 4 0,-2-6-81,0 0 0,0 0 1,0 0-1,1 0 0,-1 0 0,0 0 0,1 0 0,-1-1 1,1 1-1,-1 0 0,1-1 0,-1 1 0,1-1 1,-1 0-1,1 1 0,0-1 0,-1 0 0,1 0 0,-1 0 1,1 0-1,0 0 0,-1 0 0,1-1 0,-1 1 0,1-1 1,0 1-1,1-2 0,-2 2-124,0-1 1,0 0-1,0 1 1,0-1-1,0 0 1,0 0-1,0 0 1,0 1-1,-1-1 1,1 0-1,0 0 1,-1 0-1,1 0 1,-1-1-1,1 1 1,-1 0-1,1 0 1,-1 0-1,0 0 1,0 0-1,1-1 1,-1 1-1,0 0 1,0-1-1,0-37-2785,-1 28 2233,2-7 79,-3-31 333,-7 17 5154,11 34-4751,2 1-1,-1-1 1,0 0-1,0 0 1,1 0-1,-1 0 0,1-1 1,5 3-1,-3-2-21,-3 0 6,1 0-1,-1 0 1,0 0 0,0 0-1,0 0 1,-1 1-1,1-1 1,-1 1 0,1 0-1,-1 0 1,0 0-1,0 0 1,0 0 0,0 0-1,-1 1 1,1-1-1,-1 0 1,0 1 0,0-1-1,1 7 1,0 6 645,0 0 1,-1 0-1,-3 25 0,1-7-524,1-34-195,0 1 1,0-1 0,0 0 0,0 1-1,0-1 1,0 0 0,0 1-1,0-1 1,0 0 0,0 1 0,0-1-1,0 0 1,0 1 0,0-1 0,0 0-1,0 1 1,0-1 0,0 0-1,1 1 1,-1-1 0,0 0 0,0 0-1,0 1 1,1-1 0,-1 0 0,0 0-1,0 1 1,1-1 0,-1 0-1,0 0 1,1 0 0,-1 0 0,0 1-1,0-1 1,1 0 0,-1 0 0,0 0-1,1 0 1,-1 0 0,0 0 0,1 0-1,-1 0 1,0 0 0,1 0-1,-1 0 1,0 0 0,1 0 0,-1 0-1,0 0 1,1 0 0,-1 0 0,0 0-1,1 0 1,-1-1 0,1 1-139,0-1 1,0 1 0,0-1 0,0 1-1,0-1 1,0 0 0,0 0 0,-1 1 0,1-1-1,0 0 1,0 0 0,-1 0 0,1 0-1,-1 0 1,2-1 0,-1 76 4072,0 5-4010,-1 8-5781,0-51 2981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8.3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10666,'0'0'8426,"107"0"-8690,-74 0-2112,-2 0-2794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08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0 9402,'0'0'10059,"-1"15"-9317,-1 1-622,-8 146 1235,10-160-1351,1 1-1,-1-1 1,0 0-1,1 1 1,0-1 0,0 0-1,-1 1 1,1-1-1,1 0 1,-1 0 0,0 0-1,0 0 1,1 0-1,-1 0 1,1 0 0,0-1-1,-1 1 1,1-1-1,0 1 1,0-1 0,0 1-1,0-1 1,0 0-1,0 0 1,3 1-1,-3-1-58,0-1 0,0 1-1,0 0 1,0-1 0,0 1-1,0-1 1,0 0 0,1 0-1,-1 0 1,0 0-1,0 0 1,0 0 0,0 0-1,0-1 1,0 1 0,0-1-1,0 0 1,0 1-1,0-1 1,0 0 0,0 0-1,0 0 1,0 0 0,-1-1-1,1 1 1,0 0-1,-1-1 1,3-2 0,0-5-368,0 1 0,-1-1 1,0 0-1,0 0 0,-1 0 1,0-1-1,-1 1 0,0-1 1,0 1-1,-1 0 0,0-1 1,-1 1-1,-2-17 0,2 24 486,0 0 0,0 0-1,0 0 1,0 1-1,0-1 1,0 0 0,0 0-1,0 1 1,-1-1-1,1 1 1,-1-1 0,1 1-1,-1 0 1,0 0-1,1-1 1,-1 1-1,0 0 1,0 0 0,0 1-1,0-1 1,0 0-1,0 1 1,0-1 0,0 1-1,0-1 1,0 1-1,0 0 1,0 0 0,0 0-1,0 0 1,0 1-1,0-1 1,0 0 0,0 1-1,0-1 1,0 1-1,0 0 1,0 0 0,0 0-1,0 0 1,1 0-1,-1 0 1,0 0 0,1 0-1,-1 1 1,1-1-1,-1 1 1,1-1-1,0 1 1,-1-1 0,1 1-1,0 0 1,0 0-1,0 0 1,0 0 0,1-1-1,-1 1 1,0 0-1,1 0 1,0 0 0,-1 3-1,1-4-33,1 1-1,-1-1 1,1 0-1,-1 1 1,1-1-1,-1 0 1,1 0-1,0 1 1,0-1-1,-1 0 1,1 0-1,0 0 1,0 0 0,0 0-1,0 0 1,0-1-1,1 1 1,-1 0-1,0 0 1,0-1-1,0 1 1,1-1-1,-1 1 1,0-1-1,1 1 1,-1-1-1,0 0 1,1 0-1,-1 0 1,0 1-1,3-2 1,57 3-188,-44-3 1,-13 1 164,5 0-537,1 0 0,0 0 0,0-1 0,-1 0 0,1-1 0,11-3-1,-18 4 509,-1 0-1,1-1 1,-1 1-1,0 0 0,0-1 1,0 1-1,1-1 0,-1 0 1,-1 0-1,1 0 1,0 0-1,0 0 0,-1 0 1,1 0-1,-1-1 0,0 1 1,0-1-1,0 1 1,0 0-1,0-1 0,0 0 1,-1 1-1,1-1 0,-1 0 1,1 1-1,-1-1 1,0 0-1,-1-2 0,1 4 107,0 1 1,0 0-1,-1 0 0,1 0 0,0 0 0,0 0 0,-1-1 0,1 1 0,0 0 0,0 0 0,-1 0 0,1 0 0,0 0 1,0 0-1,-1 0 0,1 0 0,0 0 0,0 0 0,-1 0 0,1 0 0,0 0 0,0 0 0,-1 0 0,1 0 0,0 0 0,0 1 1,-1-1-1,1 0 0,0 0 0,0 0 0,0 0 0,-1 0 0,1 1 0,0-1 0,0 0 0,0 0 0,-1 0 0,1 1 0,0-1 1,0 0-1,-11 10 775,7-2-638,1 1 0,0-1-1,1 1 1,0 0-1,0 0 1,1 0 0,0 0-1,0 10 1,1 11 64,5 36 0,12 20-147,-11-65-131,-1 1 0,-2-1 0,3 37 0,-6-48 33,0-7-55,0-1 0,0 1 1,0-1-1,0 1 0,0-1 1,0 1-1,-1-1 0,0 1 1,0 3-1,0-5 7,0-1 0,0 1 0,0 0 0,0 0 0,0 0 0,0-1 0,0 1 0,0 0 0,0-1 0,0 1 0,0-1 0,0 0 0,0 1 0,-1-1 0,1 0 0,0 1 0,0-1 0,0 0 0,-1 0 0,1 0 0,0 0 0,-2-1 0,1 1 17,0 1 0,0-2 1,0 1-1,1 0 0,-1 0 0,0 0 0,0-1 1,1 1-1,-1-1 0,0 0 0,0 1 1,1-1-1,-1 0 0,1 0 0,-1 0 1,1 0-1,-1 0 0,1 0 0,0-1 0,-1 1 1,1 0-1,-2-3 0,2 2 4,0 0 0,1 0 0,-1-1 0,0 1 1,1 0-1,-1 0 0,1-1 0,0 1 0,0 0 0,0-1 0,0 1 0,0 0 0,1-1 0,-1 1 0,1 0 0,-1-1 0,1 1 0,1-2 1,2-5-364,1 1 1,1 0 0,-1 1-1,1-1 1,1 1-1,0 0 1,-1 1 0,16-11-1,3-5-3862,-1-2-2763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0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66 8130,'0'0'9710,"-1"-10"-8345,-6-31-388,7 40-937,0 0 0,-1 1 0,1-1 0,-1 0 0,1 0 0,-1 0 0,1 1 0,-1-1 0,1 0 0,-1 1 0,0-1 0,1 1 0,-1-1 0,0 0 0,0 1 0,1-1 0,-1 1 0,0 0 0,0-1 0,0 1 0,0 0 0,1-1 1,-1 1-1,0 0 0,0 0 0,0 0 0,0 0 0,0 0 0,0 0 0,-1 0 0,0 0-15,0 0 1,0 1-1,0-1 0,0 0 1,0 1-1,0 0 0,1-1 1,-1 1-1,0 0 1,0 0-1,-2 1 0,-1 4 15,0 0-1,0 1 1,1-1 0,-1 1-1,2 0 1,-1 0-1,1 1 1,-5 12-1,3-4 14,1-1 0,1 1-1,-3 24 1,5-30-79,0 0 48,1-1-1,-1 0 0,1 1 0,3 13 1,-3-21-39,0 0 1,1 0-1,-1-1 1,1 1-1,-1 0 1,1-1-1,0 1 1,-1-1 0,1 1-1,0-1 1,0 1-1,0-1 1,0 1-1,1-1 1,-1 0-1,0 0 1,1 0 0,-1 1-1,0-1 1,1 0-1,-1-1 1,1 1-1,-1 0 1,1 0-1,0-1 1,-1 1-1,1-1 1,0 1 0,0-1-1,2 0 1,-1 1-157,-1-1 1,1 0-1,0 0 1,0 0 0,0-1-1,0 1 1,-1-1-1,1 1 1,0-1-1,0 0 1,-1 0 0,1 0-1,-1-1 1,1 1-1,-1-1 1,1 1-1,-1-1 1,0 0 0,0 1-1,0-1 1,2-3-1,0 1-242,-1-1 0,-1 0 0,1 0 0,0 0 0,-1 0 0,0 0 0,-1-1 0,1 1 0,-1 0 0,1-8 0,0-7-1448,-1-10 4344,-1 22 1196,0 35-1663,1 48-744,18 140-1,-18-209-1569,1 1 203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0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0 1304,'0'0'16060,"0"146"-16708,-12-129-2193,1-9-4369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1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9402,'0'0'10170,"-3"27"-9402,-11 86-189,10-59-33,3 84-1,3-67-6057,-1-84 991,3-8-3055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1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3105,'0'0'15856,"-13"14"-15055,-36 48-156,47-59-591,0 0 0,0 1 0,0-1 1,1 1-1,-1 0 0,1-1 0,0 1 0,0 0 0,0 0 0,1 0 0,-1 0 1,1 0-1,0-1 0,0 1 0,0 0 0,1 0 0,1 6 0,-1 1 86,0-9-129,-1 0 0,1 0 1,0 0-1,0 0 0,-1 0 1,1 0-1,0-1 0,1 1 1,-1 0-1,0-1 0,0 1 1,1-1-1,-1 1 0,1-1 1,-1 0-1,1 1 0,0-1 1,-1 0-1,1 0 1,0 0-1,0 0 0,0-1 1,0 1-1,0 0 0,0-1 1,0 1-1,3-1 0,29 3-2153,-5-6-5350,-13-3-3240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2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3625,'0'0'13811,"8"115"-13811,-8-90-176,0-2-1177,-3-7-1591,-2-9-3466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2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 11402,'0'0'7798,"6"17"-7454,22 53-137,-27-66-190,1 1 1,0-1-1,0 0 1,1 0-1,-1 0 1,1 0-1,0 0 1,0-1-1,5 5 1,-7-7-21,0 0 1,1 0 0,-1 0 0,0-1 0,1 1 0,-1-1-1,0 1 1,1-1 0,-1 1 0,1-1 0,-1 0-1,1 1 1,-1-1 0,1 0 0,-1 0 0,1 0 0,-1 0-1,1-1 1,-1 1 0,1 0 0,2-1 0,-3-1-20,1 1 1,-1-1 0,0 1 0,1-1 0,-1 1 0,0-1 0,0 1-1,0-1 1,0 0 0,0 0 0,-1 0 0,1 1 0,0-1 0,-1 0-1,0 0 1,1-4 0,5-35-158,-6 41 177,3-113 98,-3 95 58,0 17-490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3.0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0 7434,'0'0'12666,"61"56"-12250,-43-23-200,-6 6-128,-4 4-8,-8 5-32,0 3-48,-5-2-88,-18 1-232,-25 12-800,4-17-2889,1-6-4745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3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14 7690,'0'0'11318,"-6"-2"-10182,-17-8-417,22 9-695,0 1 0,0 0 0,0 0 0,0-1 0,0 1 0,0 0 0,-1 0 0,1 0 0,0 0 0,0 0 0,0 1 0,0-1 0,0 0 0,0 0 0,0 1 0,0-1 0,0 0 0,0 1 0,1-1 0,-1 1 0,0 0 0,0-1 0,0 1 0,-1 1 0,-14 20 70,13-16-38,-5 6-5,2 1 0,0 0 0,0 1-1,1-1 1,1 1 0,0 0 0,-3 21 0,4-5 61,1 1-1,3 46 0,1-62-88,0 0 0,1-1 0,0 1 0,1-1 1,1 0-1,0 0 0,1 0 0,1-1 0,12 21 0,-6-15-51,0 0-1,2-1 1,0-1 0,1-1 0,28 25-1,-37-36-81,0-1-1,0 1 1,0-1-1,1 0 1,-1 0-1,1-1 0,0 0 1,0-1-1,14 3 1,43 0-7514,-43-5-1149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50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121 1 10458,'0'0'9170,"-38"167"-8546,16-120-280,0-6-176,3-5-168,5-9-120,8-11-736,6-7-2152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6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9 3385,'-1'-8'16161,"0"8"-16148,0 0 0,0-1 0,-1 1 0,1 0 0,0 0 0,0 1 0,0-1 0,0 0 0,-1 0 0,1 0 0,0 1 0,0-1 0,0 1 1,0-1-1,0 1 0,0-1 0,0 1 0,0 0 0,0-1 0,0 1 0,0 0 0,0 0 0,0 1 0,0 0 32,0 1 0,0 0 1,1 0-1,-1-1 0,1 1 0,0 0 0,0 0 0,0 5 0,0-4-10,1 14 28,2 0 0,0-1-1,0 1 1,2-1 0,0 0-1,1 0 1,16 31 0,-9-18-45,-12-27-17,1-1 1,-1 1-1,0-1 0,0 1 0,0-1 0,-1 1 0,1-1 0,-1 1 0,1 0 0,-1-1 0,0 1 0,0 0 0,0-1 0,0 1 0,-1 0 0,0 3 0,0-5 7,0 1-1,-1-1 1,1 0 0,0 1-1,-1-1 1,1 0 0,-1 0-1,1 0 1,-1 0 0,0 0-1,1-1 1,-1 1 0,0 0-1,1-1 1,-1 1 0,0-1-1,0 0 1,0 1 0,1-1-1,-1 0 1,0 0 0,0 0-1,-3-1 1,-51 1-255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17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4177,'0'0'10506,"25"-31"-13835,-22 21-4808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15 16,'-2'-14'20102,"0"156"-19033,11 255-149,11-279-677,-11-74-200,4 48-1,-4 125 6,-8-167 75,-2-32-243,1-34-848,0-15-1746,0-6-4103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8:59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64 544,'0'0'3585,"-35"-8"3738,4 12-916,-7 12-6621,27-11 542,77 1 2195,199-19-1650,-239 10-864,0 0 1,0 2 0,1 1 0,-1 1 0,0 1 0,42 10 0,-30-5-2,1-2 0,0-1-1,1-1 1,44-5 0,62 5 16,134 8 13,-106-7-18,123-3-85,-155-2 42,170-17-128,5-2 99,-84 7-221,133-2 21,-37 4-159,-131 7 39,562-6 109,-618 10 265,255-3 12,-363 1-13,293-6-8,-97-5-1772,-185 13 3424,-55 137-517,0 1-653,9-45-229,10 213 439,-4-136-505,-3-49-63,1 31 307,-3-151-439,-3-8-4043,-4-9-3996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15 16,'-2'-14'20102,"0"156"-19033,11 255-149,11-279-677,-11-74-200,4 48-1,-4 125 6,-8-167 75,-2-32-243,1-34-848,0-15-1746,0-6-4103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05.9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64 544,'0'0'3585,"-35"-8"3738,4 12-916,-7 12-6621,27-11 542,77 1 2195,199-19-1650,-239 10-864,0 0 1,0 2 0,1 1 0,-1 1 0,0 1 0,42 10 0,-30-5-2,1-2 0,0-1-1,1-1 1,44-5 0,62 5 16,134 8 13,-106-7-18,123-3-85,-155-2 42,170-17-128,5-2 99,-84 7-221,133-2 21,-37 4-159,-131 7 39,562-6 109,-618 10 265,255-3 12,-363 1-13,293-6-8,-97-5-1772,-185 13 3424,-55 137-517,0 1-653,9-45-229,10 213 439,-4-136-505,-3-49-63,1 31 307,-3-151-439,-3-8-4043,-4-9-3996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15 16,'-2'-14'20102,"0"156"-19033,11 255-149,11-279-677,-11-74-200,4 48-1,-4 125 6,-8-167 75,-2-32-243,1-34-848,0-15-1746,0-6-4103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15.9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64 544,'0'0'3585,"-35"-8"3738,4 12-916,-7 12-6621,27-11 542,77 1 2195,199-19-1650,-239 10-864,0 0 1,0 2 0,1 1 0,-1 1 0,0 1 0,42 10 0,-30-5-2,1-2 0,0-1-1,1-1 1,44-5 0,62 5 16,134 8 13,-106-7-18,123-3-85,-155-2 42,170-17-128,5-2 99,-84 7-221,133-2 21,-37 4-159,-131 7 39,562-6 109,-618 10 265,255-3 12,-363 1-13,293-6-8,-97-5-1772,-185 13 3424,-55 137-517,0 1-653,9-45-229,10 213 439,-4-136-505,-3-49-63,1 31 307,-3-151-439,-3-8-4043,-4-9-3996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15 16,'-2'-14'20102,"0"156"-19033,11 255-149,11-279-677,-11-74-200,4 48-1,-4 125 6,-8-167 75,-2-32-243,1-34-848,0-15-1746,0-6-4103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23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64 544,'0'0'3585,"-35"-8"3738,4 12-916,-7 12-6621,27-11 542,77 1 2195,199-19-1650,-239 10-864,0 0 1,0 2 0,1 1 0,-1 1 0,0 1 0,42 10 0,-30-5-2,1-2 0,0-1-1,1-1 1,44-5 0,62 5 16,134 8 13,-106-7-18,123-3-85,-155-2 42,170-17-128,5-2 99,-84 7-221,133-2 21,-37 4-159,-131 7 39,562-6 109,-618 10 265,255-3 12,-363 1-13,293-6-8,-97-5-1772,-185 13 3424,-55 137-517,0 1-653,9-45-229,10 213 439,-4-136-505,-3-49-63,1 31 307,-3-151-439,-3-8-4043,-4-9-3996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50.7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1304,'0'0'19172,"74"140"-18996,-69-102-176,1 1-32,-6 10-1024,0-11-3785,0-5-5449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9:43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15 10418,'0'0'3105,"-16"0"-273,19-2-4224,7-11-1760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37.9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4 2633,'0'0'10119,"-18"-4"-1976,18 7-8143,1 0 0,-1 0 0,1 0 0,-1 0 0,1-1 0,0 1 0,0 0 0,0 0-1,1-1 1,-1 1 0,1-1 0,-1 1 0,1-1 0,3 4 0,36 31 3,-33-31-2,0 0 0,0 1-1,-1 0 1,9 12-1,-14-17 14,-1-1 46,-6 20 64,-29 18 95,27-33-243,1 0 0,0 1 0,0 0 0,1 0 1,0 0-1,-7 12 0,11-11-1280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38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14 4065,'0'0'9718,"-4"-1"-9082,-11-4 108,11 3 1165,18-3-602,-10 5-1310,1 0 1,-1 0 0,1 0 0,0 1 0,-1 0-1,1 0 1,-1 0 0,5 2 0,-7-2-1,-1-1 0,1 1 0,-1 1 1,0-1-1,0 0 0,1 0 0,-1 0 1,0 1-1,0-1 0,0 1 0,0-1 0,0 1 1,-1-1-1,1 1 0,0-1 0,-1 1 1,1 0-1,-1-1 0,1 1 0,-1 0 0,0-1 1,0 1-1,0 0 0,0 0 0,0 2 1,0 6 1,0-6 16,1 0 0,-1-1-1,0 1 1,0 0 0,-1 0-1,1 0 1,-1 0 0,0-1 0,0 1-1,0 0 1,-1-1 0,1 1-1,-1-1 1,0 1 0,-2 3-1,-70 69 910,115-73 225,-23-3-1062,-9-1-85,0 0 0,0 2 0,0-1 0,0 1 0,0 0 0,-1 1 0,1 0 0,10 3 0,-16-2-327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40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22 8162,'0'0'6613,"3"-18"-2511,-1 18-4092,-1-1-1,1 0 0,-1 1 1,1-1-1,0 1 1,-1 0-1,1 0 0,-1 0 1,1-1-1,0 1 0,-1 1 1,1-1-1,0 0 1,-1 0-1,1 1 0,-1-1 1,1 1-1,-1-1 0,1 1 1,-1-1-1,1 1 1,-1 0-1,1 0 0,-1 0 1,0 0-1,1 0 0,-1 0 1,0 0-1,0 0 1,0 1-1,0-1 0,0 0 1,0 1-1,0-1 0,-1 1 1,1-1-1,0 1 1,-1-1-1,1 4 0,1 0-1,-1 0-1,-1 0 1,1 0-1,-1 0 1,0 0-1,0 1 1,0-1-1,-1 0 1,0 0-1,0 0 1,0 0-1,-3 7 0,1-5 6,-1-1 0,0 0-1,0 0 1,0 0 0,-1-1-1,-6 7 1,5-6-6,0 1 1,1-1-1,-1 1 0,-5 11 1,11-18 17,0 1 0,0 0-1,0-1 1,0 1 0,1 0 0,-1-1 0,0 1 0,0-1 0,1 1-1,-1 0 1,0-1 0,1 1 0,-1-1 0,1 1 0,-1-1 0,1 1 0,-1-1-1,1 1 1,-1-1 0,1 1 0,-1-1 0,1 0 0,-1 1 0,1-1-1,0 0 1,-1 0 0,1 1 0,0-1 0,-1 0 0,1 0 0,0 0 0,-1 0-1,2 0 1,32 9 252,-26-7-236,5 0-47,0 0 1,1-1-1,23-1 1,-22 0-580,-28 3-8892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41.6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11 5841,'0'0'10174,"-12"-10"-6297,25 9-3879,22 3-15,-34-1 16,0-1 1,0 0-1,0 1 1,0-1 0,0 1-1,0-1 1,0 1-1,0 0 1,-1-1-1,1 1 1,0 0-1,0 0 1,-1 0 0,1-1-1,-1 1 1,1 0-1,0 0 1,-1 0-1,1 0 1,-1 0-1,0 0 1,1 0-1,-1 0 1,0 0 0,0 0-1,0 0 1,0 0-1,0 0 1,0 0-1,0 2 1,0 4 9,-2-1 0,1 1 0,-1 0 0,0 0 0,0 0 0,0-1 0,-1 1 0,0-1-1,-1 0 1,1 0 0,-1 0 0,-1 0 0,1-1 0,-1 0 0,1 0 0,-2 0 0,1 0 0,0-1 0,-1 0 0,-9 6 0,14-10 3,1 0 0,0 0-1,0 0 1,-1 0 0,1 1 0,0-1-1,0 0 1,-1 0 0,1 0 0,0 1 0,0-1-1,-1 0 1,1 0 0,0 0 0,0 1 0,0-1-1,-1 0 1,1 1 0,0-1 0,0 0 0,0 0-1,0 1 1,0-1 0,0 0 0,0 1 0,0-1-1,0 0 1,0 0 0,0 1 0,0-1 0,0 0-1,0 1 1,0-1 0,0 0 0,0 1-1,0-1 1,0 1 0,12 7 284,16-1-22,-2-2-825,51 3 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42.1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9826,'0'0'9522,"0"0"-9512,0 0 0,0 0 1,0 0-1,0-1 0,0 1 0,0 0 0,0 0 1,0 0-1,0 0 0,0 0 0,0 0 0,0 0 0,0 0 1,0 0-1,0 0 0,0 0 0,0 0 0,0 0 0,0 0 1,0 0-1,0 0 0,0 0 0,0-1 0,0 1 1,0 0-1,0 0 0,0 0 0,0 0 0,0 0 0,0 0 1,0 0-1,0 0 0,0 0 0,0 0 0,0 0 0,0 0 1,0 0-1,0 0 0,0-1 0,0 1 0,0 0 1,0 0-1,0 0 0,0 0 0,0 0 0,3 1 36,-1-1-1,1 1 1,-1 0 0,0 0-1,1 0 1,-1 0-1,0 1 1,1-1 0,-1 1-1,0-1 1,0 1-1,3 3 1,26 28 170,-25-26-206,6 5 40,-4-4-21,0 0 0,-1 1 0,0-1 0,0 1 0,-1 1 0,0 0 0,5 10-1,-10-16 64,-1 0-1,1-1 0,-1 1 1,1 0-1,-1 0 0,0 0 0,0 0 1,-1-1-1,1 1 0,-1 0 0,0 0 1,0-1-1,0 1 0,-1-1 1,1 1-1,-1-1 0,-3 5 0,-4 7-88,-1-1 0,-19 22 0,9-13-42,-21 26-2498,25-31-2180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06.4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9298,'0'0'5889,"0"3"-5287,-1 53 1410,0-7-1036,7 65 0,-5-101-948,1 1-1,1 0 1,0-1-1,1 0 1,0 0-1,1 0 1,1 0-1,0-1 1,12 19-1,-17-30-65,0 1-1,-1-1 0,1 0 1,0 0-1,0 1 1,0-1-1,0 0 0,0 0 1,1 0-1,-1 0 1,0 0-1,0 0 0,1-1 1,-1 1-1,0 0 1,1-1-1,-1 1 0,1-1 1,-1 1-1,1-1 1,-1 0-1,1 1 0,-1-1 1,1 0-1,-1 0 1,1 0-1,-1 0 0,1 0 1,-1-1-1,1 1 1,-1 0-1,1-1 0,-1 1 1,1-1-1,-1 1 1,1-1-1,-1 0 0,0 0 1,1 0-1,-1 0 1,0 1-1,0-2 0,0 1 1,0 0-1,0 0 1,0 0-1,0 0 0,0-1 1,0 1-1,-1 0 1,1-1-1,0 1 0,0-3 1,7-16-1250,0-1 0,-2 0 0,-1-1 0,0 1-1,2-34 1,-2-56 8215,-5 113-6481,-11 184 2496,11-176-2892,0 0 1,1 1 0,0-1-1,1 0 1,-1 0-1,5 11 1,-5-18-46,0-1-1,0 1 1,0-1-1,1 1 1,-1-1-1,0 0 1,1 0-1,0 0 1,0 0-1,0 0 1,0 0-1,0 0 1,0 0-1,0-1 1,0 1-1,1-1 1,-1 0-1,0 1 1,1-1-1,-1 0 1,1-1 0,0 1-1,-1 0 1,1-1-1,0 1 1,-1-1-1,1 0 1,3 0-1,-3 0-33,0-1 0,0 0 0,0 1 0,0-1 1,0 0-1,-1-1 0,1 1 0,0 0 0,-1-1 0,1 1 0,-1-1 0,1 0 0,-1 0 0,0 0 0,0 0 0,0 0 0,0-1 1,0 1-1,-1 0 0,1-1 0,0 1 0,-1-1 0,2-5 0,3-6-211,-1 0 1,0 0-1,3-20 1,-3 4 29,-1 0-1,-2-59 1,-2 86 241,0 2-9,0 0 0,0 0 0,0 0 0,0 0 0,0 0 0,0 0 0,0 0 1,0 0-1,-1 0 0,1 1 0,0-1 0,-1 0 0,1 0 0,-1 0 0,1 0 1,-1 0-1,1 0 0,-1 1 0,1-1 0,-1 0 0,0 1 0,0-1 0,1 0 0,-1 1 1,0-1-1,0 1 0,0-1 0,-27-3 29,22 5-175,5 1-429,1 1-1,-1-1 0,1 1 0,-1 0 1,1-1-1,0 1 0,0 0 0,0-1 1,1 4-1,-1-3-835,0 13-4169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06.8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0 111 3225,'0'0'10785,"6"-9"-10627,56-93-550,-64 122 6010,4 32-4561,-1-16-542,-1-26-343,2 1 0,-1-1 0,5 16 0,0 0-855,-3 1-3362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07.7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0 7042,'0'0'10710,"-13"1"-9815,10 1-842,0 0 0,0 0 0,0 0 0,0 1 0,0-1 0,0 0 0,0 1 0,1 0 0,0 0 0,-1 0 0,1 0 1,0 0-1,0 0 0,1 0 0,-1 1 0,1-1 0,0 1 0,-2 6 0,0 1 118,0 1-1,1 0 1,1 0 0,-1 18-1,2-18-76,0 0-1,1 0 1,0-1 0,1 1-1,5 19 1,-6-28-84,0 0 0,0 0 1,1 0-1,-1 0 0,1 0 0,0-1 1,0 1-1,-1-1 0,2 1 0,-1-1 1,0 0-1,0 0 0,1 0 1,-1 0-1,1 0 0,0 0 0,-1-1 1,1 1-1,0-1 0,0 0 1,0 0-1,0 0 0,0 0 0,0 0 1,1-1-1,4 1 0,-5-1-58,1 1-1,-1-1 1,0 0-1,0-1 0,1 1 1,-1 0-1,0-1 1,0 0-1,0 1 1,1-1-1,-1-1 1,0 1-1,0 0 0,-1-1 1,1 1-1,0-1 1,0 0-1,-1 0 1,3-2-1,-1-1-211,-1 1 0,0-1 0,0 1 1,-1-1-1,1 0 0,-1 0 0,0 0 0,0 0 0,-1-1 0,2-9 0,0 5-381,-2 0-1,1 0 1,-1 0 0,-1-1 0,0 1-1,0 0 1,-3-18 0,2 25 716,0 0 0,0 1 0,0-1 0,0 1 0,0-1 0,-1 0 0,1 1 0,-1 0 0,1-1 0,-1 1 0,0 0 0,0 0 0,0 0 1,0 0-1,0 0 0,0 1 0,-1-1 0,1 0 0,-1 1 0,1 0 0,-1 0 0,0 0 0,1 0 0,-1 0 0,0 0 0,1 1 0,-1-1 0,0 1 0,0 0 0,0 0 0,-5 0 0,8 0 63,-1 0-1,0 0 0,1 0 0,-1 0 0,0 0 0,0 0 0,1 0 1,-1 0-1,0 0 0,1 0 0,-1 1 0,0-1 0,1 0 0,-1 0 0,0 1 1,1-1-1,-1 0 0,0 1 0,1-1 0,-1 1 0,1-1 0,-1 1 1,1-1-1,-1 1 0,1-1 0,-1 1 0,1-1 0,0 1 0,-1 0 0,1-1 1,0 2-1,1 25 1346,-1-23-1581,2 4 212,1 1 0,-1-1 1,2 1-1,-1-1 1,1 0-1,9 13 0,34 44 283,-41-57-422,-4-5-53,0 0 1,1 1-1,-1-1 0,1 0 1,0 0-1,0-1 0,0 1 1,5 3-1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0.3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41 5753,'1'-4'13278,"3"-7"-12481,-4 10-781,-1-1 0,1 1 0,0 0 0,0 0 0,-1 0-1,1 0 1,0 0 0,-1 0 0,1 0 0,-1 0 0,1 0 0,-1 0 0,0 0-1,1 0 1,-1 0 0,0 0 0,0 0 0,0 1 0,0-1 0,1 0 0,-1 1-1,0-1 1,0 1 0,0-1 0,0 1 0,0-1 0,-1 1 0,1-1 0,0 1-1,0 0 1,0 0 0,0 0 0,0-1 0,0 1 0,-2 1 0,1-2 1,0 1 0,0 0 0,-1 1 0,1-1 0,0 0 0,0 0 0,0 1 1,0 0-1,0-1 0,0 1 0,0 0 0,0 0 0,0 0 0,1 0 0,-1 0 0,0 0 0,1 1 1,-1-1-1,-1 2 0,0 2 54,0 1 1,0-1-1,1 1 1,0 0-1,0-1 1,1 1-1,-1 0 1,1 0-1,0 10 1,0-5 10,1 1 0,0-1 1,1 0-1,2 16 1,-1-24-87,-1 1 0,0-1 1,1 0-1,0 1 0,0-1 1,0 0-1,0 0 0,0 0 1,1-1-1,-1 1 0,1 0 1,0-1-1,0 0 0,0 1 1,0-1-1,5 2 0,-7-3-69,0 0 0,1 0-1,-1-1 1,0 1-1,1 0 1,-1-1 0,1 1-1,-1-1 1,1 1 0,0-1-1,-1 0 1,1 0 0,-1 0-1,1 0 1,-1 0 0,1 0-1,0 0 1,-1 0 0,1-1-1,-1 1 1,1 0-1,-1-1 1,1 1 0,-1-1-1,1 0 1,-1 0 0,0 1-1,1-1 1,-1 0 0,0 0-1,0 0 1,1 0 0,-1-1-1,0 1 1,0 0-1,0 0 1,1-3 0,1-4-543,1 1-1,-1-1 1,-1 0 0,0 0 0,0-1 0,1-10 0,-1-13 4434,-2 35-3659,1 0-1,-1-1 1,1 1-1,-1 0 1,0 0-1,0-1 1,-1 1-1,1 3 1,-1 5 145,1-11-301,-1 44 440,2 0-1,2 0 1,14 70 0,-17-113-340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2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0 304,'0'0'14310,"-5"4"-13786,-13 9-154,0 1-1,2 0 1,-1 1 0,2 1 0,0 0 0,-23 34-1,37-48-335,0 0 0,0 0 0,0 0 0,0 0 0,1 1-1,-1-1 1,1 0 0,-1 1 0,1-1 0,0 0 0,0 1-1,0-1 1,0 1 0,0-1 0,0 0 0,1 1 0,-1-1 0,1 0-1,0 0 1,0 1 0,-1-1 0,2 0 0,-1 0 0,0 0-1,0 0 1,2 2 0,4 5 250,1-1-1,0 0 1,0-1 0,15 11 0,8 8-293,-20-23-4655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51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20 8370,'0'0'12136,"-19"11"-11400,-60 38-172,76-46-530,-1 1-1,1-1 1,0 0-1,1 1 1,-1 0 0,0-1-1,1 1 1,0 0-1,0 0 1,0 0 0,1 1-1,-1-1 1,1 0-1,0 1 1,0-1 0,1 1-1,-1-1 1,1 1 0,0-1-1,0 1 1,0-1-1,2 6 1,-2 5 45,0-12-72,0 0 1,0 0-1,0 0 0,1 0 0,-1 0 1,1 0-1,-1 0 0,1 0 0,0 0 0,0 0 1,0-1-1,1 1 0,-1 0 0,1-1 1,-1 1-1,1-1 0,0 1 0,0-1 0,0 0 1,0 0-1,4 3 0,-2-3-23,1 0 0,0 1 0,0-1 0,0-1 0,0 1 0,0-1 0,0 0 0,0 0 0,0 0 0,0-1 0,9 0 0,-10 0-93,0 0-1,0 0 1,-1 0 0,1-1 0,0 0 0,0 1-1,-1-1 1,1-1 0,0 1 0,-1 0 0,1-1-1,-1 0 1,0 0 0,1 0 0,-1 0 0,0 0-1,0-1 1,0 1 0,-1-1 0,1 0 0,-1 0 0,1 0-1,-1 0 1,0 0 0,0 0 0,0-1 0,1-5-1,1-4-723,0 0 0,-1 0 0,-1 0 0,0-1 0,-1 1 0,-1-21 0,0 31 757,0 0 0,0 0-1,0 0 1,0 0-1,-1 0 1,1 0 0,-1 1-1,0-1 1,0 0 0,0 1-1,-3-6 1,3 7-24,0-1 1,0 1-1,-1 0 0,1 0 1,0 0-1,-1 0 0,1 0 1,0 0-1,-1 0 1,0 0-1,1 1 0,-1-1 1,1 1-1,-1-1 0,0 1 1,1-1-1,-1 1 1,0 0-1,1 0 0,-4 0 1,4 1-86,1-1 1,-1 0 0,1 1-1,-1 0 1,1-1 0,-1 1 0,1-1-1,-1 1 1,1 0 0,-1-1-1,1 1 1,0 0 0,0-1-1,-1 1 1,1 0 0,0-1 0,0 1-1,0 0 1,0 0 0,0-1-1,0 1 1,0 0 0,0 0-1,0-1 1,0 3 0,3 21-3351,-2-22 3394,-1 0 0,1 0 0,0-1 0,1 1 0,-1 0 0,0-1 0,0 1 0,1-1 0,-1 0 1,0 1-1,1-1 0,0 0 0,-1 0 0,3 1 0,32 11 3278,-28-12-1840,-1 0-1,1 0 1,-1-1 0,1 0-1,0 0 1,-1-1 0,13-2 0,-16 1-980,1-1 0,0 0 0,0 1 1,-1-1-1,0-1 0,1 1 0,-1-1 1,-1 1-1,1-1 0,0 0 1,-1-1-1,5-6 0,-4 4-191,1 0 1,-1-1-1,0 1 0,-1-1 0,0 0 1,0 0-1,1-13 2249,-4 21-2317,-7 12 558,-5 22-336,7-4-198,1 1 0,2 0-1,1 1 1,2-1 0,1 0 0,1 0-1,10 40 1,-7-40-84,-1 0 1,-2 1-1,0 44 0,-3-73 0,0-1 0,-1 1 0,1-1 0,-1 1 0,1-1 0,-1 1 0,0-1 0,0 0 0,0 1 0,0-1 0,0 0 0,-1 0 0,1 1-1,-1-1 1,1 0 0,-1 0 0,0-1 0,0 1 0,1 0 0,-1-1 0,-1 1 0,1-1 0,0 1 0,0-1 0,-3 1 0,1 0-4,0-1 1,-1 1-1,1-1 0,-1 0 1,1 0-1,-1 0 0,1-1 1,-1 0-1,0 0 1,1 0-1,-1 0 0,1-1 1,-8-1-1,10 1 5,0-1-1,1 1 1,-1-1-1,0 1 1,0-1-1,1 1 1,-1-1-1,1 0 1,-1 0 0,1 0-1,0 0 1,0 0-1,0 0 1,0 0-1,0 0 1,0-1-1,1 1 1,-1 0-1,1 0 1,-1-1-1,1 1 1,0 0 0,0-5-1,0 0-6,-1-1 0,1 0 0,1 0 0,-1 1 0,1-1 0,3-9 1,0 8-28,0 0 1,0 1-1,1 0 1,0-1 0,1 2-1,0-1 1,11-11 0,55-47-941,-69 63 892,23-18-1683,43-26 0,32-9-6599,-37 25 1380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1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91 4 5617,'0'0'7697,"3"-3"-5068,-13 11-2390,0 0-1,1 1 1,0 1-1,0 0 1,1 0-1,0 0 1,1 1-1,0 0 0,-7 17 1,13-27-196,1 1-1,-1 0 1,1-1 0,0 1-1,0 0 1,0 0 0,0 0-1,0-1 1,0 1-1,0 0 1,0 0 0,1-1-1,-1 1 1,1 0 0,-1-1-1,1 1 1,0 0 0,-1-1-1,1 1 1,0-1 0,0 1-1,2 1 1,3 3 79,0 0 1,0-1-1,0 0 0,7 4 0,20 18-216,-30-24-276,6 11-6205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1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62 9130,'0'0'7067,"3"0"-6786,0 0-281,-1-1 0,1 1 0,-1-1 0,0 1 0,0-1 0,1 0 1,-1 0-1,0 0 0,0 0 0,0-1 0,0 1 0,0 0 0,0-1 0,0 1 0,0-1 0,-1 0 0,1 0 0,-1 0 0,1 0 0,-1 0 0,0 0 0,0 0 0,2-3 0,16-21 997,-17 61-169,1 0 0,14 57 1,-14-74-1231,-2-13-572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2.3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9458,'0'0'9061,"4"9"-8169,1-3-830,1 0 1,0-1-1,0 1 1,0-1-1,0 0 1,1-1-1,0 0 1,0 0-1,0 0 0,0-1 1,13 5-1,-8-4-52,0 2-1,-1-1 0,15 11 1,-25-13 35,1-1 1,-1 1 0,0 0-1,0 0 1,-1 0-1,1 0 1,0 0 0,-1 0-1,0 0 1,0 0 0,0 0-1,0 0 1,0 0 0,-1 6-1,0 2 144,1-4-125,-1 0-1,0 1 1,0-1-1,0 0 0,-1 0 1,0 0-1,-1 0 1,1-1-1,-1 1 1,-6 9-1,-1-1-787,0-1 0,-1 0 0,-14 13 0,7-8-5330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4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6 3369,'0'0'14983,"0"-1"-14957,0 1 0,0 0 1,0 0-1,0 0 0,0 0 1,0 0-1,0 0 0,-1 0 0,1-1 1,0 1-1,0 0 0,0 0 1,0 0-1,0 0 0,0 0 0,0 0 1,0-1-1,0 1 0,0 0 1,0 0-1,0 0 0,0 0 0,0 0 1,0-1-1,0 1 0,0 0 1,0 0-1,0 0 0,0 0 0,1 0 1,-1 0-1,0-1 0,0 1 1,0 0-1,0 0 0,0 0 0,0 0 1,0 0-1,0 0 0,0 0 1,1 0-1,-1 0 0,0-1 0,0 1 1,0 0-1,0 0 0,0 0 0,0 0 1,1 0-1,-1 0 0,0 0 1,0 0-1,0 0 0,0 0 0,0 0 1,0 0-1,1 0 0,-1 0 1,0 0-1,0 0 0,0 0 0,0 0 1,0 0-1,1 0 0,4 7 79,0-1 0,0 1 0,-1 0 0,0 0 0,0 1 0,-1-1 0,1 1-1,-2 0 1,1 0 0,-1 0 0,0 0 0,-1 0 0,1 13 0,-2-12-386,1-1 0,-2 0 0,1 1 0,-1-1 0,-5 16 0,5-19-364,0-1-1,-1 1 1,0-1-1,0 1 1,0-1-1,-1 0 1,0 0-1,1 0 1,-1-1-1,-6 7 1,-16 9-11194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19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18 5921,'0'0'10373,"0"-3"-9141,0-9-355,0 9-63,0 13-511,-5 95 789,2-58-719,4 75 0,-1-119-381,0 0 1,0 0-1,1 0 1,-1 0-1,1-1 1,0 1-1,0 0 1,0 0-1,0-1 1,0 1-1,0 0 1,1-1-1,-1 1 1,1-1-1,0 0 0,0 0 1,0 1-1,0-1 1,0 0-1,0-1 1,1 1-1,-1 0 1,0-1-1,1 1 1,0-1-1,-1 0 1,1 0-1,0 0 1,-1 0-1,1 0 1,0-1-1,0 1 1,0-1-1,0 1 1,0-1-1,0 0 0,-1-1 1,1 1-1,0 0 1,0-1-1,5-1 1,-5 1-108,0 0 0,0 0 0,0-1 0,0 1 0,0-1 0,0 0-1,0 1 1,0-1 0,-1-1 0,1 1 0,-1 0 0,1-1 0,-1 1 0,0-1 0,0 0 0,0 0 0,0 1 0,-1-1 0,1-1 0,-1 1 0,0 0 0,0 0 0,0 0 0,1-5-1,1-6-205,0 0 0,-1 0-1,-1-1 1,0-17-1,-1-16 3308,0 50-3091,0 14 205,0 2 41,0 0-1,1 1 0,4 17 0,-4-31-125,0 0 0,0 0 0,1-1 0,0 1 0,-1-1 0,1 1 1,1-1-1,-1 0 0,1 0 0,0 0 0,0 0 0,0 0 0,0-1 0,0 1 0,1-1 0,7 6 0,-10-9-18,0 1 0,0 0-1,0 0 1,1-1 0,-1 1-1,0-1 1,1 1 0,-1-1-1,0 1 1,1-1 0,-1 0-1,0 0 1,1 0 0,-1 1-1,1-2 1,-1 1 0,0 0-1,1 0 1,-1 0 0,1 0 0,-1-1-1,0 1 1,3-2 0,-2 1-24,0-1 1,0 1 0,0-1 0,-1 0 0,1 0 0,0 0 0,-1 1-1,1-2 1,-1 1 0,0 0 0,0 0 0,2-3 0,1-8-258,0 0 0,0 0 1,3-24-1,-7 33 191,4-24-122,-1-1 0,-2 0 0,-3-42 0,2 69 294,-1 0 1,1 0-1,0 1 0,-1-1 1,1 0-1,-1 0 0,1 1 0,-1-1 1,0 0-1,0 1 0,0-1 1,0 1-1,0-1 0,-2-1 0,-8-1-1993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0.1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44 8362,'0'0'10415,"-3"10"-9740,5-10-713,1 0-1,-1-1 0,0 1 1,1-1-1,-1 1 1,0-1-1,0 0 0,1 0 1,-1 0-1,0 0 1,0 0-1,0 0 0,0-1 1,0 1-1,-1-1 1,1 1-1,0-1 0,-1 0 1,1 0-1,-1 1 1,1-1-1,1-4 0,17-17 200,-22 70 981,1-28-1251,0-1 1,1 1-1,4 27 0,-2-43-1627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1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8634,'0'0'8527,"0"9"-7331,-12 160 1689,9-50-5050,8-136-12159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1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1 10866,'0'0'6816,"-9"3"-6243,-27 13-227,34-15-317,0 0 0,0 0-1,1 0 1,-1 1 0,1-1-1,-1 1 1,1-1 0,-1 1 0,1 0-1,0-1 1,0 1 0,-1 0-1,1 0 1,1 0 0,-1 0-1,0 0 1,0 0 0,1 0-1,-1 3 1,-1 39 388,3-31-250,-1-10-124,0-1 1,0 1-1,1 0 1,-1-1 0,1 1-1,-1 0 1,1-1-1,0 1 1,0-1-1,0 1 1,1-1-1,-1 1 1,0-1-1,1 0 1,0 0-1,-1 0 1,1 0 0,0 0-1,0 0 1,0 0-1,4 2 1,2 1 46,1 0 1,0-1 0,0 0 0,15 4-1,-18-6-133,0 5-2982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5.8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0 5553,'0'0'13091,"3"0"-12739,2 0-64,-3 13-136,-2 2-40,0 3-24,0 5-88,-2 3-416,-19 2-1384,4-8-2697,-1-5-6106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6.9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6849,'0'0'7646,"3"8"-3125,-5 75-2840,4 92-331,-1-171-1346,-1 0 0,1-1 0,0 1-1,0-1 1,0 1 0,0-1-1,0 1 1,1-1 0,0 0 0,-1 0-1,1 0 1,1 0 0,-1 0 0,0 0-1,1 0 1,-1-1 0,1 1-1,0-1 1,0 0 0,0 0 0,5 3-1,-6-4-62,0 0-1,1 0 1,-1 0 0,1-1-1,-1 1 1,1-1-1,-1 0 1,1 0 0,-1 0-1,1 0 1,-1 0-1,1 0 1,-1-1 0,1 1-1,-1-1 1,1 0-1,-1 0 1,0 0 0,1 0-1,-1 0 1,0 0-1,0-1 1,0 1 0,0 0-1,0-1 1,0 0-1,0 0 1,0 1 0,-1-1-1,1 0 1,1-3-1,4-5-684,-1 0 0,0-1 0,0 1-1,-1-1 1,0-1 0,-1 1-1,5-22 1,-1-26-1114,-5-2 7340,-6 64-4553,-2 19-486,2 0 0,0 1 0,1 0-1,1 0 1,1-1 0,5 33 0,-4-52-434,-1 1 0,1 0 0,1 0 0,-1-1 0,0 1 0,1-1 0,0 1 0,0-1 0,0 0-1,0 0 1,0 0 0,1 0 0,-1 0 0,1 0 0,0 0 0,0-1 0,0 0 0,6 4 0,-7-5-41,-1 0 0,1 0 1,0 0-1,0 0 1,1 0-1,-1 0 1,0-1-1,0 1 1,0-1-1,0 1 0,1-1 1,-1 0-1,0 0 1,0 0-1,1 0 1,-1 0-1,0-1 1,0 1-1,0-1 0,1 1 1,-1-1-1,0 0 1,0 0-1,0 0 1,0 0-1,0 0 1,-1 0-1,1-1 0,0 1 1,0-1-1,-1 1 1,3-4-1,2-2-243,-1-1 0,0-1 0,0 1-1,-1-1 1,-1 1 0,1-1 0,-1 0 0,0-1-1,2-17 1,-3 6 55,0-1-1,-1 1 1,-3-30-1,2 49 278,-1 0 1,1 1-1,-1-1 1,1 0-1,-1 1 1,1-1-1,-1 1 0,0-1 1,0 1-1,0-1 1,0 1-1,0-1 0,0 1 1,-1 0-1,1 0 1,0-1-1,0 1 0,-1 0 1,1 0-1,-1 1 1,1-1-1,-1 0 0,-2-1 1,1 1-209,1 0 1,-1 1 0,1-1 0,-1 1-1,1-1 1,-1 1 0,1 0-1,-1 0 1,1 0 0,-1 0-1,1 0 1,-1 0 0,1 1-1,-1 0 1,1-1 0,-4 3-1,-2 3-2959,3 4-2205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2:52.5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10906,'0'0'9892,"7"6"-9448,7 4-340,0-1 0,1 0 1,0-1-1,0-1 0,1-1 0,0 0 0,0 0 1,0-2-1,29 5 0,167 12 101,-193-20-193,376 3 13,-157-31-21,-24 1-8,-179 24-15,35-4 234,1 4 0,0 3 0,74 11 1,-68-2-30,0-3 1,0-3 0,100-8-1,-59-3-7,-117 7-225,-26 6-2127,-32-1-3763,29-5-1264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28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51 312,'1'-10'20526,"5"-30"-21246,0 160 2617,-5-84-4959,0-5-3446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30.9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4177,'0'0'13943,"0"9"-11345,1 41-2074,1-22-463,2 0-1,1 0 1,11 32 0,-16-59-63,0 0 0,1-1 0,-1 1 0,0 0 0,0 0 0,1-1 0,-1 1 0,1 0 1,-1-1-1,0 1 0,1 0 0,-1-1 0,1 1 0,0 0 0,-1-1 0,1 1 1,-1-1-1,1 1 0,0-1 0,-1 0 0,1 1 0,0-1 0,0 0 0,-1 1 0,1-1 1,0 0-1,0 0 0,-1 0 0,1 1 0,0-1 0,0 0 0,0 0 0,0 0 0,-1 0 1,1 0-1,0-1 0,0 1 0,-1 0 0,1 0 0,0-1 0,0 1 0,0 0 0,-1-1 1,1 1-1,0 0 0,0-1 0,2-1-16,0 0 1,0 0 0,0-1-1,-1 1 1,1-1-1,-1 1 1,1-1 0,3-5-1,3-8-86,0-1-1,-1 0 1,0 0 0,-2 0-1,0-1 1,-1 0-1,0 0 1,-2-1-1,2-19 1,-5 37-295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4.6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0 359 8130,'1'0'11711,"12"-11"-11944,0-6-585,-1 0-1,0-1 0,-1 0 1,-1-1-1,0 0 0,-2-1 1,0 0-1,-1 0 0,-1 0 1,4-27-1,-6 19 2339,-1 0 0,-1-29 0,-3 57-1489,1 0-1,-1 0 1,0 0-1,0 1 1,0-1-1,0 0 1,1 0-1,-1 0 0,0 1 1,0-1-1,1 0 1,-1 1-1,0-1 1,0 0-1,1 1 1,-1-1-1,0 1 1,1-1-1,-1 2 1,-7 12 288,1 2 0,0-1 0,2 0 1,0 1-1,0 0 0,-2 23 0,3-21-123,-3 29-20,1-1 0,3 1 0,3 50 0,0-55-151,0-41-229,4-4-918,83-151-5106,-86 148 6706,-9 15 609,-9 18 845,16-23-1765,0 0 0,0 0 0,1 0 0,-1 1 0,1-1 0,0 0 0,0 1 0,0-1 0,1 0 0,0 1 0,-1-1 0,2 0 0,-1 0 0,0 0 0,1 0 0,0 0 0,0 0 0,0 0 0,0-1 0,0 1 0,1-1 0,0 1 0,0-1 0,0 0 0,0 0-1,0 0 1,4 2 0,-4-3-327,1 1 0,-1-2 0,1 1 0,-1 0 0,1-1 0,0 0 0,-1 0 0,7 1 0,-6-1-382,0-1 0,0 0 0,-1 0 0,1 0 0,0 0 0,0-1 0,0 0 0,-1 0 1,7-2-1,-2-3-5788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5.5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0 4705,'0'0'11723,"-6"8"-10391,2-3-1128,-7 7 168,1 1 0,-12 19 0,20-29-315,0 1 1,0 0 0,0 0-1,0 1 1,1-1 0,0 0-1,-1 1 1,2-1 0,-1 0-1,0 1 1,1-1 0,0 1-1,1 8 1,1-9-11,1 0 0,1 0 0,-1 0 0,0 0 0,1-1 1,0 1-1,0-1 0,0 0 0,0 0 0,1 0 0,7 3 0,4 4-83,-5 3-1025,-7-3-2515,-4-4-1129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6.2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1664,'0'0'14179,"2"0"-13969,0 0 1,0 0-1,0 0 0,-1 0 0,1 0 0,0 0 0,0-1 0,0 1 0,0-1 0,3 0 1,39-49-841,-45 61 3449,5 34-2473,3-19-143,0 2-1854,-6-12-7850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6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8794,'0'0'8511,"18"5"-7644,5 11-601,-1 1 1,0 0-1,20 22 0,-41-37-99,0 0 0,0 1-1,-1-1 1,1 1-1,-1-1 1,1 1 0,-1 0-1,0-1 1,0 1-1,0-1 1,0 1 0,-1 2-1,-4 34 1,1-29-525,0 0 1,-1 0-1,0-1 1,0 1-1,-1-1 0,-12 13 1,13-14-762,-16 16-6371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9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0 4065,'1'1'17490,"-3"2"-18798,-23 26 1485,18-23-154,1 0 0,0 0-1,1 1 1,0 0 0,0 1-1,0-1 1,-3 10 0,7-16-8,1 1 1,0-1-1,0 1 1,0 0-1,0-1 1,0 1 0,0-1-1,1 1 1,-1 0-1,0-1 1,1 1-1,0-1 1,-1 1-1,1-1 1,0 1-1,-1-1 1,1 0-1,0 1 1,0-1 0,0 0-1,0 0 1,3 2-1,35 30 236,-15-14-214,-21-16-834,15 15 1715,-13-12-4229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49.8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81 11506,'0'0'5328,"9"-4"-5238,-6 3-84,2-1-71,0 1 0,0-1 1,0-1-1,0 1 0,0-1 1,-1 0-1,1 0 0,-1 0 1,0 0-1,0-1 0,0 0 0,0 0 1,-1 0-1,6-9 0,-4 2-327,-1 0 2226,-2 19-255,-3 40-34,-1-23-1276,2 0 0,3 28 1,3-39-1229,1-12-4593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05:50.2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1 171 10426,'142'-143'2805,"-114"115"1644,-17 39-3364,82 81 539,-49-48-1527,-44-43-68,0 20 1449,-1-13-1386,0 0 1,0 1-1,-1-1 1,0 0-1,0 0 1,-1-1-1,0 1 1,-1 0 0,0-1-1,-8 13 1,-7 7-988,-30 32 1,46-55 667,-21 22-3980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56.6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72 9706,'0'0'8653,"1"0"-8592,0 0 1,-1 1-1,1-1 1,0 0-1,-1 0 1,1 1 0,0-1-1,-1 1 1,1-1-1,0 0 1,-1 1 0,1-1-1,-1 1 1,1-1-1,-1 1 1,1 0-1,-1-1 1,1 1 0,-1-1-1,0 1 1,1 0-1,-1 0 1,1 0-46,10 29 236,2 0 0,2-1 0,0 0 0,30 39 0,-45-68-246,0 1-1,1 0 1,-1-1-1,1 1 1,-1-1-1,1 1 1,-1-1 0,1 1-1,0-1 1,-1 0-1,1 1 1,-1-1-1,1 0 1,0 1-1,-1-1 1,1 0-1,0 0 1,-1 0 0,1 1-1,0-1 1,-1 0-1,1 0 1,0 0-1,0 0 1,-1 0-1,1 0 1,0 0-1,-1-1 1,1 1 0,0 0-1,0 0 1,-1 0-1,1-1 1,-1 1-1,1 0 1,0-1-1,-1 1 1,1-1-1,-1 1 1,1-1 0,-1 1-1,1-1 1,-1 1-1,1-1 1,-1 1-1,1-1 1,-1 0-1,0 1 1,1-1-1,-1 1 1,0-1-1,1-1 1,15-39 21,-14 36-25,11-39-21,1 0-210,32-75-1,-35 107-916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3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10234,'0'0'8098,"102"56"-7706,-51-51-56,5-3-136,0-2-128,-5 0-72,-10 0-520,-16 0-1224,-10-2-1065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57.9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0 110 4185,'0'0'14108,"0"-11"-10724,1 21-3351,1 0 1,-1-1-1,1 1 1,1 0-1,0-1 1,0 0-1,1 1 1,0-1-1,1-1 1,0 1-1,0-1 1,1 0-1,0 0 1,0 0-1,10 8 1,-14-15-41,-1 1-1,1-1 1,0 0 0,0 1 0,1-1 0,-1 0 0,0-1 0,0 1 0,0 0-1,1-1 1,-1 1 0,0-1 0,1 1 0,-1-1 0,0 0 0,1 0 0,-1 0-1,0-1 1,1 1 0,-1 0 0,0-1 0,1 1 0,-1-1 0,0 0 0,0 0-1,0 0 1,0 0 0,0 0 0,0-1 0,0 1 0,0 0 0,0-1 0,2-2-1,7-7-24,-1 1 0,-1-1-1,0-1 1,9-15 0,-11 17 42,15-20-359,20-32 913,-39 57-1171,0 0-1,0-1 1,-1 1 0,0-1-1,0 0 1,0 1 0,-1-1-1,0 0 1,1-9 0,-2 9-4512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0:59.4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39 9906,'0'0'10252,"0"-6"-9487,0-20-279,0 20-81,0 16-297,1 9-44,1 0 0,1 0 0,0 0 0,1 0 0,9 20 0,-1-5-34,31 59 0,-43-91-27,1-1 0,0 0-1,-1 0 1,1 1 0,0-1 0,0 0 0,0 0-1,0 0 1,0 0 0,0 0 0,0 0-1,0 0 1,0 0 0,1 0 0,1 1 0,-3-2 3,1 0 0,-1 0 0,1 0 0,-1 0 0,1 0 0,-1 0 0,1-1 0,-1 1 0,1 0 0,-1 0 0,1 0 0,-1 0 0,1-1 0,-1 1 0,1 0 0,-1 0 0,1-1 0,-1 1 0,1 0 0,-1-1 0,0 1 1,1 0-1,-1-1 0,0 1 0,1-1 0,-1 0 0,4-5 34,-1 0-1,-1 0 1,1-1 0,2-12 0,-3 12-89,9-40 10,-8 33-123,0 1 1,1-1 0,0 1-1,1-1 1,9-16 0,1 13-2065,-3 8-3026,-9 7 2880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00.5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 8994,'0'0'9861,"3"0"-9347,-1-1-432,0 1-1,0 0 1,0 0-1,-1 1 1,1-1-1,0 0 1,0 1-1,-1-1 0,1 0 1,0 1-1,-1 0 1,1 0-1,0-1 1,-1 1-1,3 2 0,-2 0 15,1 0-1,0 0 0,-1 1 0,0-1 0,0 1 0,2 6 0,18 45 269,-17-41-339,0 1 1,1-1-1,1 0 0,15 23 1,-21-36-20,0 1 0,0-1 0,0 0 1,0 0-1,0 0 0,1 0 0,-1-1 1,0 1-1,1 0 0,-1 0 0,1-1 1,-1 1-1,1-1 0,-1 1 0,1-1 1,-1 0-1,1 0 0,-1 1 1,1-1-1,0 0 0,-1 0 0,1-1 1,-1 1-1,1 0 0,1-1 0,0 0 0,0 1 0,0-1 0,0 0 0,-1-1 0,1 1 0,0 0 0,-1-1 0,1 0 0,-1 1 0,1-1 0,3-4 0,7-10 9,0-2 0,-1 1 0,-1-1-1,0-1 1,15-39 0,-6-11-4398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01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 4137,'0'0'14758,"1"4"-14580,5 12 229,7 22 8,2-2 0,2 1 0,36 58 1,-53-94-409,1 0 1,0 0 0,-1 0-1,1 0 1,0 0 0,0 0 0,0 0-1,-1 0 1,1-1 0,0 1 0,0 0-1,0-1 1,1 1 0,-1-1 0,0 1-1,0-1 1,0 1 0,0-1-1,0 0 1,0 0 0,1 0 0,-1 1-1,0-1 1,2 0 0,-1-1 5,0 0-1,0 1 1,0-1 0,0 0-1,0 0 1,0 0 0,-1 0-1,1 0 1,0 0 0,0-1-1,-1 1 1,3-3 0,2-3 46,1-1-1,-1 0 1,-1 0 0,7-13 0,67-154-355,-75 170-1354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12.5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3 8890,'0'0'4550,"8"-3"2033,-4 4-6683,1 4 324,-1-1 0,0 1 0,0 0 0,0 0-1,4 9 1,12 15 131,53 44 226,-72-72-504,-1 0-19,-1 0-42,1 0-1,0 0 1,0 0 0,-1 0 0,1 0-1,-1 0 1,1 0 0,-1 0 0,1 0-1,-1 0 1,0 0 0,1 0 0,-1-1-1,0 1 1,0 1 0,-117 93-651,95-78-740,-3 2-3609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28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21 4281,'0'0'9551,"-3"-2"-8601,1-1-848,2 2 76,-1 1 1,1-1-1,-1 0 1,0 0-1,1 1 1,-1-1-1,0 1 1,1-1-1,-1 0 1,0 1 0,0-1-1,0 1 1,0 0-1,1-1 1,-1 1-1,0 0 1,0-1-1,-2 1 1,1-1 394,6-1-453,9 0-156,-11 1 34,-1 1 0,1 0 0,-1 0 0,1 0 0,0 1 0,-1-1 0,1 0 0,-1 0 0,1 1 0,0-1 0,-1 1 0,1 0 0,-1-1 0,0 1 0,1 0 0,-1 0 0,1 0 0,-1 0 0,0 0 0,0 0 1,2 2-1,-2 0-3,0-1 0,1 1 0,-2 0 0,1 0 0,0 0 0,0 0 0,-1 0 0,0 0 0,0 0 0,0 6 0,0-6-12,0 0 0,0 1 1,0-1-1,0 1 0,-1-1 0,0 0 1,1 1-1,-1-1 0,-1 0 0,1 0 1,0 0-1,-1 0 0,1 0 1,-1 0-1,0 0 0,0 0 0,0-1 1,-1 1-1,1-1 0,0 1 1,-1-1-1,0 0 0,1 0 0,-1 0 1,-4 2-1,7-4 11,0 0 0,0 0 0,-1 0 0,1 0 0,0 0 0,0 0-1,-1 0 1,1 0 0,0 0 0,0 0 0,-1 1 0,1-1 0,0 0 0,0 0 0,0 0 0,0 0 0,-1 1 0,1-1 0,0 0 0,0 0 0,0 1 0,0-1 0,0 0-1,-1 0 1,1 0 0,0 1 0,0-1 0,0 0 0,0 0 0,0 1 0,0-1 0,0 0 0,0 0 0,0 1 0,0-1 0,0 0 0,0 1 0,0-1 0,0 0-1,0 0 1,0 1 0,1-1 0,-1 0 0,0 0 0,0 0 0,0 1 0,17 3-110,39-4 218,-39 0 8,-17 28 442,0-27-541,0 1 1,0 0-1,0 0 1,-1-1 0,1 1-1,0 0 1,-1-1 0,0 1-1,1 0 1,-1-1-1,0 1 1,0-1 0,0 1-1,0-1 1,0 1-1,0-1 1,-1 0 0,1 0-1,0 0 1,0 1-1,-1-1 1,1 0 0,-3 1-1,-4 1 144,1 1-1,-1-1 1,-16 4-1,-8 4 658,30-9-2388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29.7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10 9330,'0'0'5553,"-10"-10"30,12 10-5570,0 1 0,0-1 0,0 0 0,0 1 0,0-1 0,-1 1 0,1 0 1,0 0-1,0-1 0,-1 1 0,1 0 0,-1 1 0,1-1 0,-1 0 0,1 0 0,-1 1 1,0-1-1,1 0 0,-1 1 0,0-1 0,0 1 0,0 0 0,0-1 0,0 1 0,-1 0 1,2 3-1,-1 0-16,1-1 1,-1 1 0,0-1-1,0 1 1,-1 0 0,0 0-1,1-1 1,-2 1-1,1 0 1,-2 6 0,1-8-3,0 0 1,-1-1-1,1 1 0,-1-1 1,0 0-1,0 1 0,0-1 1,0 0-1,0 0 0,0 0 1,0 0-1,-1-1 0,1 1 1,-1-1-1,-4 3 1,-16 12-9,23-16 0,0 0 1,0 1-1,0-1 0,0 0 1,0 0-1,0 1 0,1-1 1,-1 0-1,0 1 1,0-1-1,0 0 0,0 0 1,0 1-1,1-1 0,-1 0 1,0 0-1,0 0 0,0 1 1,1-1-1,-1 0 0,0 0 1,0 0-1,1 1 0,-1-1 1,0 0-1,1 0 0,-1 0 1,0 0-1,0 0 0,1 0 1,-1 0-1,0 0 0,1 0 1,-1 0-1,0 0 0,0 0 1,1 0-1,-1 0 1,1 0-1,21 5 71,-13-4-89,-7 0 30,0-1 0,1 1 0,-1 0-1,0 0 1,0 0 0,0 0 0,0 0-1,0 0 1,0 0 0,0 1 0,-1-1-1,3 3 1,-3-2 5,0 1 0,0-1-1,0 1 1,-1 0 0,1-1 0,-1 1 0,0 0-1,1-1 1,-1 1 0,-1 4 0,1-6 14,-1 1 0,1 0 1,0-1-1,-1 1 0,0-1 0,1 1 1,-1-1-1,0 0 0,0 1 1,0-1-1,0 0 0,0 0 0,0 1 1,0-1-1,0 0 0,0 0 1,-1 0-1,1 0 0,0 0 0,-1-1 1,1 1-1,-1 0 0,1-1 1,-1 1-1,1 0 0,-1-1 1,1 0-1,-1 1 0,1-1 0,-1 0 1,0 0-1,1 0 0,-1 0 1,-2-1-1,4 1-142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0.5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 6449,'0'0'11851,"6"31"-9944,46 42-1871,-51-70 10,0-1 1,-1 1-1,1-1 1,-1 1-1,1 0 1,-1-1-1,0 1 1,0 0-1,0-1 1,-1 1-1,1 0 1,0-1-1,-1 1 1,-2 4-1,-15 36 471,17-41-533,-9 19-69,-10 19-393,4-16-3226,6-12-3468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1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11 9402,'0'0'9833,"0"-1"-9807,0 1 0,0-1 0,0 1-1,0-1 1,1 1 0,-1-1 0,0 1 0,0-1 0,0 1 0,1-1 0,-1 1 0,0-1 0,0 1 0,1-1-1,-1 1 1,1-1 0,-1 1 0,0 0 0,1-1 0,0 1 0,9-1 142,12 4 32,-21-3-205,-1 1 0,1-1 0,0 1 0,-1 0 0,1 0 0,-1-1 0,1 1 0,-1 0 0,1 0 0,-1-1 0,1 1 1,-1 0-1,0 0 0,1 0 0,-1 0 0,0 0 0,0 0 0,0-1 0,0 1 0,0 0 0,0 0 0,0 0 0,0 2 0,0 10-198,1-9 156,-1-1-1,0 1 1,0-1 0,0 1 0,0 0 0,0-1-1,-1 1 1,1-1 0,-1 1 0,0-1-1,0 1 1,-1-1 0,1 0 0,-1 1 0,1-1-1,-1 0 1,0 0 0,0 0 0,-1 0 0,-2 3-1,-51 37-124,92-41 59,-23-2 140,-9-1 16,0 1 1,1 0 0,-1 1-1,0-1 1,1 1 0,5 1-1,-9-1-32,1 0-1,0-1 0,-1 1 1,1 0-1,-1 0 1,1 1-1,-1-1 0,0 0 1,1 0-1,-1 1 0,0-1 1,0 1-1,0-1 1,0 1-1,0-1 0,0 1 1,-1 0-1,2 3 0,0 0 6,0 0 0,0 1-1,0 0 1,-1-1 0,0 1-1,0 0 1,0 8 0,-1-12 7,0 0 0,-1 0 0,1 0 0,-1 0 0,0 0 0,1 0 0,-1 0 0,0 0 0,0 0 0,0-1 1,-1 1-1,1 0 0,0-1 0,-1 1 0,1 0 0,-1-1 0,1 0 0,-1 1 0,0-1 0,1 0 0,-1 0 0,-4 2 1,-4 2 60,0 0 0,0-1 1,0 0-1,-1 0 1,-13 2-1,-12-3-3410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3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8 4545,'0'-7'15502,"0"12"-15433,0 0-1,1 0 1,0 1 0,0-1-1,1 0 1,0 0 0,-1 0-1,1-1 1,1 1-1,2 4 1,35 48 139,-29-44-189,-1 0 0,12 23 0,-21-34-7,0 0 0,-1 1-1,1-1 1,-1 0 0,1 1 0,-1-1-1,0 1 1,0-1 0,0 1 0,0-1 0,0 0-1,0 1 1,-1-1 0,0 1 0,1-1-1,-1 0 1,0 1 0,0-1 0,0 0-1,0 0 1,0 0 0,-2 2 0,-4 6 66,-1 0 0,0 0 0,-10 8 0,7-7-63,-11 12-169,-12 10 166,17-8-6045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38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11322,'0'0'5755,"3"28"-4869,9 89-414,6-10-9,-14-88-418,0 0 1,-2 0-1,0 0 1,-1 0-1,-2 26 1,1-41-40,0-1 1,-1 1-1,0-1 1,0 1-1,0-1 0,0 1 1,-1-1-1,1 1 1,-1-1-1,0 0 1,0 0-1,0 0 0,0 0 1,0 0-1,-1-1 1,1 1-1,-1-1 1,0 1-1,0-1 0,0 0 1,0 0-1,0 0 1,0-1-1,-5 3 1,-2-1 12,1 0 1,-1-1 0,1 0-1,-1 0 1,0-1-1,0 0 1,0-1 0,-10 0-1,17-1-15,-1 1-1,1-1 1,-1 0-1,1 0 0,-1 0 1,1-1-1,0 1 1,0-1-1,-1 0 1,1 0-1,0 0 1,0 0-1,1 0 0,-1-1 1,0 1-1,1-1 1,0 0-1,-1 0 1,-2-4-1,2 1-113,0 1-1,0 0 1,1-1 0,-1 0 0,1 0-1,0 1 1,1-1 0,-1 0-1,1-1 1,0-10 0,1 16-50,1-1 0,-1 1 0,1-1 0,-1 1 0,1-1 0,0 1 0,0 0 0,0-1 0,0 1 0,0 0 0,0 0 0,0 0 0,0-1 0,0 1 0,0 0 0,1 1 0,-1-1 0,0 0 0,1 0 0,-1 0 0,1 1 0,-1-1 0,1 1 0,-1-1 0,1 1 0,-1 0 0,1 0 0,2-1 0,1 0-816,11-4-3458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4.2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 1 8602,'0'0'8308,"1"25"-5712,-4-16-2524,-1-1 0,0 0 0,0 1 0,-1-2 0,0 1 0,-1-1 0,1 0 0,-1 0 0,-1 0 0,-9 7 0,-16 20 78,31-34-139,1 1-1,0-1 0,-1 0 0,1 1 1,0-1-1,-1 0 0,1 1 0,0-1 1,0 1-1,0-1 0,-1 0 1,1 1-1,0-1 0,0 1 0,0-1 1,0 1-1,0-1 0,0 1 0,-1-1 1,1 1-1,0-1 0,0 1 0,1-1 1,-1 0-1,0 1 0,0-1 0,0 1 1,0-1-1,0 1 0,0-1 0,1 1 1,-1-1-1,0 1 0,18 7 243,34-4-41,-41-3-231,13 1-39,5 1-410,-10-3-8130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4.5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9274,'10'81'10370,"-10"-78"-9994,0 15 176,0 5-280,3 2-176,-1 1-40,1-4-56,-3 4-88,0-6-488,2 3-768,-2-8-2673,0-4-2800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5.4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7 7922,'0'0'8011,"-13"-7"-5273,9 11-2634,0 0 1,0 0 0,0 0 0,0 1 0,1-1-1,0 1 1,-5 9 0,2-5-6,-2 3 11,4-8-26,1 1-1,-1 0 1,1 1-1,0-1 0,1 1 1,-1-1-1,1 1 1,0 0-1,-2 11 0,4-17-68,0 1-1,0-1 1,0 0-1,1 1 0,-1-1 1,0 1-1,1-1 1,-1 0-1,0 1 0,1-1 1,-1 0-1,0 1 1,1-1-1,-1 0 1,1 0-1,-1 1 0,1-1 1,-1 0-1,0 0 1,1 0-1,-1 0 0,1 0 1,-1 1-1,1-1 1,-1 0-1,1 0 0,-1 0 1,2 0-1,19 0 93,-14 0-54,30 0 24,8-1-910,-21 7-3412,-18-1-64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5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9026,'59'56'10434,"-59"-53"-10162,0 14 496,0 9-264,0 2-239,0 2-121,0 1-88,0-3-48,0-3-8,5-2-280,0 0-585,0-5-1463,-5-8-3081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6.6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1 3265,'0'0'13102,"-8"5"-12555,-53 36 508,56-38-912,1 1-1,-1 0 0,0 1 0,1-1 0,0 1 0,0 0 0,1 0 0,-1 0 1,1 0-1,0 1 0,-4 9 0,7-15-106,0 1 0,0-1 0,0 1 0,0-1 0,0 1 0,0-1 0,0 1 0,0-1 0,0 1 0,0-1 0,1 1 0,-1-1 0,0 0 0,0 1 0,0-1 0,0 1 0,1-1 0,-1 1 0,0-1 0,0 0 0,1 1 0,-1-1 0,0 0 0,1 1 0,-1-1 0,0 0 0,1 1 0,-1-1 0,1 0 0,20 7 385,32-4-468,-36-3 99,-13 0-692,21 1 1040,-19 1-3285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6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 11322,'-36'74'7450,"36"-69"-6906,0 10 256,0 8-264,0 2-208,5 1-167,-2-1-81,2 1-80,0-1-24,-3-4-393,1-1-663,-3-5-1584,0-7-2657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7.7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1 10082,'0'0'8629,"6"23"-6953,15 11-1093,-17-29-565,0 1 0,0 0 0,0 1 1,-1-1-1,0 0 0,0 1 1,-1 0-1,1 0 0,-1 0 0,-1 0 1,1 0-1,-1 10 0,-1-10 30,-1 0-1,0 0 0,0-1 1,0 1-1,-1-1 0,0 1 1,-1-1-1,1 0 1,-1 0-1,0 0 0,-1 0 1,0 0-1,1-1 1,-2 0-1,1 1 0,-10 7 1,-37 36-857,13-22-4989,10-11-7848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9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0 3385,'0'0'9987,"-12"0"-3479,-40 0-6590,14 0 398,35 35-218,3 32-19,0-67-8,21 0-147,-1-1-57,-14 0 90,1 1 0,-1 0 1,1 0-1,0 0 0,9 3 1,-14-3 35,-1 1 0,0-1 0,1 1 1,-1-1-1,0 1 0,0 0 0,1 0 0,-1-1 1,0 1-1,0 0 0,0 0 0,0 0 0,0 0 0,0 0 1,0 0-1,0 0 0,-1 1 0,1-1 0,0 0 1,-1 0-1,1 1 0,-1-1 0,1 0 0,-1 1 1,0-1-1,1 1 0,-1-1 0,0 0 0,0 1 1,0-1-1,0 2 0,0-1 31,0 1 0,-1-1 0,1 1 0,0-1 0,-1 0 0,0 1 0,1-1 0,-1 0 0,0 1 1,0-1-1,0 0 0,-1 0 0,1 0 0,0 0 0,-1 0 0,1 0 0,-1 0 0,0-1 0,0 1 0,0-1 0,0 1 0,0-1 0,0 0 0,0 1 1,0-1-1,0 0 0,0 0 0,-1-1 0,1 1 0,-3 0 0,-8 2 304,0-1 1,0 0-1,-1-1 1,-17-1-1,31 0-333,1-13-8541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39.8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10658,'0'0'8413,"3"3"-7768,19 16-341,1-2 0,1 0-1,43 23 1,-66-40-283,-1 0 0,1 1-1,0-1 1,0 1 0,0-1 0,-1 1 0,1-1-1,0 1 1,-1 0 0,1-1 0,0 1-1,-1 0 1,1-1 0,-1 1 0,1 0 0,-1 0-1,1 0 1,-1-1 0,0 1 0,1 0-1,-1 0 1,0 0 0,0 0 0,0 0-1,1 0 1,-1 0 0,0 0 0,0-1 0,0 1-1,-1 0 1,1 0 0,0 0 0,0 0-1,0 0 1,-1 0 0,1 0 0,0-1 0,-1 1-1,1 0 1,-1 0 0,1 0 0,-1-1-1,0 2 1,-4 5 50,-1 0-1,0 0 1,-13 11-1,4-4-27,6-4-100,0 1-1,0 0 1,1 1 0,-10 18-1,6 7-3081,11-23-2682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41.0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137 6 8330,'0'0'8932,"-28"-5"-7006,-61 5-1231,86 30-116,-2 3-485,-2 24 76,38-57-98,-26 1-71,1-1 1,0 2-1,-1-1 1,1 1-1,-1-1 1,0 2-1,9 3 1,-13-5 9,1 0 0,-1 0 0,0 0 0,0 0 0,1 1 0,-1-1 0,0 0-1,0 0 1,0 1 0,0-1 0,-1 1 0,1-1 0,0 1 0,0-1 0,-1 1 0,1 0 0,-1-1 0,0 1 0,1 0 0,-1-1 0,0 1 0,0 0 0,0-1 0,0 1 0,0 0 0,-1-1 0,1 1 0,0 0 0,-1-1 0,0 3 0,0-3 5,0 1 1,0 0 0,0 0-1,0 0 1,0-1-1,0 1 1,0-1 0,-1 1-1,1-1 1,-1 1-1,1-1 1,-1 0 0,0 0-1,0 0 1,1 0-1,-1 0 1,0 0 0,0 0-1,0 0 1,0-1-1,0 1 1,0-1 0,-2 1-1,-53 2-2102,50-3 705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38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 10306,'0'0'10214,"-7"-3"-9930,5 1-267,1 1 0,-1 0 0,0 0 0,0 0 0,1 0-1,-1 1 1,0-1 0,0 0 0,0 1 0,0-1-1,0 1 1,0 0 0,1 0 0,-1 0 0,0 0 0,0 0-1,0 0 1,0 0 0,0 0 0,0 1 0,0-1-1,0 1 1,0 0 0,0-1 0,1 1 0,-1 0-1,0 0 1,1 0 0,-1 0 0,0 0 0,1 1 0,-1-1-1,1 0 1,0 1 0,-1-1 0,1 1 0,0-1-1,0 1 1,0 0 0,-1 2 0,-11 17 222,1 1 0,-9 25 0,18-41-219,1-1-1,0 1 1,0 0-1,1 1 1,0-1 0,0 0-1,0 0 1,1 1-1,0-1 1,0 0 0,0 1-1,1-1 1,0 0-1,2 6 1,-2-10-25,0 0 0,0-1 0,0 1 0,1-1 0,-1 0 0,1 1 0,-1-1 0,1 0 0,-1 0 0,1 0 0,-1 0 0,1 0 0,0 0 0,0 0 0,0-1 0,-1 1 0,1-1 0,0 1 0,0-1 0,0 0 0,0 1 0,0-1 0,0 0 0,0 0 0,3-1 0,1 1-97,-1-1 0,1 1 0,-1-1 0,1 0 0,-1-1-1,1 1 1,7-4 0,-6 1-164,-1-1 0,0 0 0,-1 0 0,1 0 0,-1 0 0,0-1 1,0 0-1,-1 0 0,1-1 0,-1 1 0,-1-1 0,1 0 0,-1 1 0,0-2 0,1-6 0,-2 6 554,0 0 0,0 1-1,-1-1 1,0-15 1837,-1 27-1994,-1-1 1,0 1-1,1 0 0,0 0 1,0 0-1,0-1 0,0 1 0,1 5 1,0 5 84,-1 3-70,0-11-105,-1 1-1,2-1 0,-1 0 0,1 0 0,1 8 1,-2-12-46,1 0 1,0 0 0,0 0 0,0-1 0,0 1 0,0 0 0,0 0 0,1 0-1,-1-1 1,0 1 0,1-1 0,-1 1 0,1-1 0,0 1 0,-1-1 0,1 0-1,0 0 1,0 0 0,3 1 0,1 1-205,1-1 0,0 0-1,-1 0 1,1 0 0,0-1 0,12 1-1,-15-2-361,0 0 0,0-1 0,0 1 0,1-1-1,-1 0 1,0 0 0,0 0 0,4-2 0,17-13-5600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42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153 1 10938,'0'0'9358,"-11"0"-9046,-8-1-255,-36 3 33,51-2-81,1 0 0,-1 1 0,1 0 1,0 0-1,-1 0 0,1 0 0,0 0 1,0 1-1,0-1 0,0 1 1,0 0-1,-5 4 0,7-5-6,1-1 0,-1 1-1,1 0 1,-1 0 0,1 0 0,-1 0-1,1 0 1,-1 0 0,1 0 0,0 0-1,0 0 1,0 0 0,-1 0 0,1 0-1,0 0 1,0 0 0,0 0 0,1 0-1,-1 0 1,0 2 0,10 24 116,-3-7-46,-7 26 7,44-26-82,-19-9-5,-17-8 4,0 1-1,0-1 0,13 10 1,-21-13 2,1 1 1,0-1-1,-1 0 0,0 1 1,1-1-1,-1 1 0,1-1 0,-1 1 1,0 0-1,1-1 0,-1 1 1,0-1-1,1 1 0,-1 0 1,0-1-1,0 1 0,0 0 1,0-1-1,0 1 0,0-1 1,0 1-1,0 0 0,0-1 1,0 1-1,0 0 0,0-1 1,0 1-1,0 0 0,0-1 1,-1 1-1,1 0 0,0-1 1,-1 1-1,1-1 0,0 1 1,-1-1-1,1 1 0,0-1 1,-1 1-1,1-1 0,-1 1 1,1-1-1,-1 1 0,1-1 1,-1 0-1,0 1 0,0-1 1,-28 16 141,17-14-7,0-1-1,0 0 0,0-1 1,-20-2-1,-2 1-29,33 1-293,4 0-1602,9-1-1003,4-1-1819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1:42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0 6105,'0'0'16273,"7"9"-16181,6 6-55,1 0-1,22 17 1,3 4-7,-38-35-21,-1-1 0,0 1 0,1-1-1,-1 1 1,0-1 0,0 1 0,1-1-1,-1 1 1,0 0 0,0-1 0,0 1 0,0-1-1,0 1 1,0 0 0,0-1 0,0 1 0,0-1-1,0 1 1,0 0 0,0-1 0,0 1 0,0-1-1,-1 1 1,1 0 0,0-1 0,0 1 0,-1-1-1,1 1 1,0-1 0,-1 1 0,1-1-1,0 1 1,-1-1 0,1 1 0,-1-1 0,0 1-1,-22 18 226,14-12-194,-18 16-229,-51 44 72,24-26-5420,35-28-5684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06.1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15 4137,'0'0'15162,"-4"-3"-14449,-11-9-265,14 14-407,0-1-1,1 1 1,-1 0-1,0-1 1,1 1 0,-1 0-1,1 0 1,0 0-1,-1 0 1,1-1-1,0 1 1,0 2-1,-2 49 158,-2-4-103,3 0 0,2 0 0,9 66 0,-7-103-89,0 1 1,0-1-1,2 0 0,-1 0 1,1 0-1,1-1 1,0 0-1,9 11 1,-13-18-29,1 0 0,0 0 0,0-1-1,0 0 1,0 1 0,1-1 0,-1 0 0,1-1 0,0 1 0,0-1 0,0 0 0,0 0 0,0 0 0,0 0-1,1-1 1,-1 1 0,1-1 0,-1 0 0,1 0 0,-1-1 0,1 0 0,0 0 0,-1 0 0,1 0 0,5-1 0,-6-1-35,-1 1 0,1-1 0,-1 0 1,1 0-1,-1 0 0,0 0 1,0 0-1,0-1 0,0 1 1,-1-1-1,1 0 0,-1 0 0,1 0 1,-1 0-1,0 0 0,0-1 1,0 1-1,1-6 0,3-6-181,0 0-1,-1 0 1,3-17-1,-3 0-30,-1-1 0,-2 0-1,-2-40 1,0 36 966,-1 32 285,-1 9-777,0 13-246,1 7 136,2 1 0,1-1-1,8 41 1,-9-59-90,1 1 0,-1-1 0,2 0 0,-1 0-1,1 0 1,0-1 0,0 1 0,0-1 0,1 1 0,0-1-1,0 0 1,0 0 0,1-1 0,-1 1 0,1-1 0,0 0-1,1 0 1,-1-1 0,10 5 0,-12-6-46,-1-1 1,1 0-1,0 0 0,0 0 0,0 0 1,0 0-1,0-1 0,0 1 1,0-1-1,0 0 0,0 0 0,0 0 1,0 0-1,0 0 0,0-1 1,0 0-1,0 1 0,-1-1 0,1 0 1,0 0-1,3-2 0,-2 0-62,-1 1-1,0-1 1,0 0-1,0 0 0,-1-1 1,1 1-1,-1 0 1,0-1-1,1 1 1,-2-1-1,1 0 1,0 0-1,1-6 0,2-10-191,-1 0-1,-1 0 0,0 0 0,-1-39 0,-2 54 361,-1 0-1,1-1 0,-1 1 1,0 0-1,-3-10 1,4 14-33,-1-1 0,1 1-1,-1 0 1,1 0 0,-1-1 0,0 1 0,1 0 0,-1 0 0,0 0 0,0 0 0,0 0 0,0 0 0,0 0 0,0 0-1,0 0 1,0 0 0,0 1 0,0-1 0,0 0 0,-1 1 0,1-1 0,0 1 0,0-1 0,-1 1 0,1 0 0,0 0 0,-3-1-1,4 19-15304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06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0 123 9194,'0'0'8918,"11"-7"-8358,-5 1-533,-1 0 1,1 0-1,-1 0 1,-1-1-1,1 1 0,-1-1 1,0-1-1,-1 1 0,1 0 1,-2-1-1,1 1 1,-1-1-1,0 0 0,1-10 1010,-3 30-961,0 2 61,2 72 570,-1-75-743,1-1 0,-1 0 0,2 0 0,-1 0 0,1 0 0,6 12 0,-2-15-1398,1-6-3979,-6-1 4427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08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75 4257,'0'0'10861,"0"-4"-9840,1 0-752,-1 1-1,-1-1 0,1 0 1,0 0-1,-1 1 0,0-1 1,0 0-1,0 1 0,0-1 1,0 1-1,-4-6 0,4 7-218,-1 0 0,0 1 0,0-1 0,0 0 0,1 1 0,-1-1 0,-1 1 0,1 0 0,0 0 0,0 0 0,0 0 0,-1 0 0,1 0 0,0 1 0,-1-1 0,1 1 0,0-1 0,-1 1 0,1 0 0,-1 0 0,-2 0 0,2 0-52,1 0 0,-1 1 1,1-1-1,0 0 0,-1 1 0,1 0 0,-1-1 0,1 1 0,0 0 1,0 0-1,-1 1 0,1-1 0,0 0 0,0 1 0,0-1 1,0 1-1,-3 3 0,2-1 4,0 1-1,0-1 1,0 1 0,0-1-1,1 1 1,0 0 0,-3 10-1,1 2 29,1 0 0,0-1 0,1 1 0,1 22-1,1-36-26,0-1-1,0 1 0,1-1 1,-1 1-1,1 0 0,-1-1 0,1 1 1,0-1-1,0 0 0,0 1 1,0-1-1,1 0 0,-1 1 0,1-1 1,-1 0-1,1 0 0,3 3 1,-1-2 3,0 0 0,0 0 0,0-1 0,0 1 0,1-1 0,-1 0 1,1 0-1,9 2 0,-2-1-191,1-1 0,0 0 0,0-1 0,0-1 0,0 0 0,20-3-1,-30 3-1,1-1 0,-1 0-1,0 0 1,1 0-1,-1 0 1,0 0-1,0-1 1,0 0-1,1 1 1,-2-1-1,1 0 1,0-1-1,0 1 1,-1 0-1,1-1 1,-1 0-1,0 1 1,3-5-1,-2 2-81,-1 0 0,1 0-1,-1 0 1,0-1-1,-1 1 1,1-1-1,-1 1 1,0-1 0,0 1-1,-1-1 1,0-5-1,0 4 131,0-1 0,-1 1 0,0 0 0,-1 0 0,1 1 0,-2-1 0,1 0 0,-6-11 0,6 14 298,0 0 0,0 1 0,-1-1 0,1 1 0,-1-1 0,0 1 0,0 0-1,0 0 1,0 1 0,-1-1 0,1 0 0,-1 1 0,1 0 0,-7-3 0,8 4 47,0 0 1,-1 0-1,1 0 1,-1 1-1,1-1 0,-1 1 1,1-1-1,0 1 1,-1 0-1,0 0 0,1 0 1,-1 0-1,1 0 1,-1 1-1,1-1 1,0 1-1,-1 0 0,-4 1 1,6 0-129,-1-1-1,1 0 1,-1 1 0,1-1 0,0 1-1,-1-1 1,1 1 0,0 0 0,0 0 0,0-1-1,0 1 1,1 0 0,-1 0 0,0 0 0,1 0-1,-1 0 1,1 0 0,0 0 0,0 0 0,0 0-1,0 4 1,0 8 223,0 0 0,1 0 0,4 20 0,-3-27-242,0-1-1,0 1 1,1-1 0,0 1 0,0-1 0,1 0 0,0 0 0,8 10 0,3 3 48,32 35 90,-42-49-195,-1-1-1,1 1 0,0-1 0,0 0 1,1-1-1,-1 1 0,1-1 1,7 3-1,1-5-1667,-13-1 1388,-1 0-1,1 0 1,-1-1-1,1 1 1,-1 0-1,1 0 0,-1-1 1,0 1-1,1 0 1,-1 0-1,1-1 1,-1 1-1,0-1 0,1 1 1,-1 0-1,0-1 1,0 1-1,1-1 1,-1 1-1,0 0 0,0-1 1,1 1-1,-1-2 1,1-9-9132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08.8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5673,'0'0'11963,"20"77"-11811,-20-49-152,0 0 0,0 5-1152,-3-5-1905,-7-10-4065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2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39 2785,'0'0'14613,"-2"-5"-13512,-6-17-224,6 16-207,0 5-38,1 6-427,0 58 12,3 88 82,-1-142-285,1 0 1,0 0-1,0 0 0,1-1 0,-1 1 1,2-1-1,0 1 0,0-1 0,0 0 1,8 10-1,-9-15-30,0 1-1,0 0 1,0-1 0,0 0 0,1 1 0,-1-1 0,1 0 0,0-1-1,0 1 1,0-1 0,1 0 0,-1 0 0,0 0 0,1-1 0,-1 1-1,1-1 1,0 0 0,-1 0 0,1-1 0,0 1 0,5-1 0,-7-1-47,-1 1 1,1-1 0,-1 0 0,1 0 0,-1 0 0,1-1-1,-1 1 1,0 0 0,0-1 0,0 1 0,1-1 0,-1 0-1,-1 0 1,1 0 0,0 0 0,0 0 0,-1 0 0,1 0-1,-1-1 1,2-4 0,4-7-465,-1 0 0,6-20 0,-11 29 364,5-18-795,-1 0 1,0-1-1,1-48 1,-5-25 1865,-1 67 1936,-3 45-2348,-1 18-47,2 1 0,1 0 0,4 46-1,-1-69-389,-1 1-1,2-1 0,-1 0 1,2 0-1,-1 0 0,1 0 0,1 0 1,0-1-1,9 14 0,-11-19-52,0-1 0,0 1 0,0-1 0,0 0 0,1-1 0,-1 1 0,1 0 0,0-1 0,0 0 0,0 0 0,1 0 0,-1 0 0,1-1 0,-1 0 0,1 0 0,0 0 0,0 0 0,0-1 0,0 0 0,0 0 0,0 0 0,10-1 0,-13 0-20,0-1 1,-1 1 0,1-1 0,0 0 0,0 0 0,-1 0 0,1 0 0,0 0 0,-1 0 0,1 0 0,-1-1 0,0 1 0,1 0 0,-1-1 0,0 1 0,0-1-1,0 0 1,0 1 0,0-1 0,0 0 0,-1 0 0,1 1 0,0-4 0,12-49-336,-12 47 291,3-13-62,-2-1 0,0 1 0,-1-27 0,-1 42 107,0 0 1,-1 0-1,1 0 0,-1 0 0,0 0 0,0 0 0,-1 1 0,1-1 0,-1 0 1,0 1-1,-1 0 0,1-1 0,-1 1 0,1 0 0,-1 0 0,0 0 0,-1 0 1,1 1-1,-7-6 0,9 8-105,0 1-1,0-1 1,0 1-1,0-1 1,0 0 0,0 1-1,0-1 1,0 1 0,0 0-1,0-1 1,0 1 0,-1 0-1,1 0 1,0 0 0,0 0-1,0 0 1,0 0 0,-1 0-1,1 0 1,-2 1 0,3-1-177,-1 1 0,0-1 0,1 1 1,-1-1-1,0 1 0,1 0 1,-1-1-1,1 1 0,-1 0 1,1 0-1,0-1 0,-1 1 1,1 0-1,0 0 0,-1 0 0,1-1 1,0 1-1,0 0 0,0 0 1,0 0-1,0 0 0,0-1 1,0 3-1,0 10-3901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3.2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312 58 3729,'0'0'11856,"-8"-9"-10545,-26-27-219,33 35-1031,0 0 1,0 0 0,-1 0-1,1 0 1,0 0 0,-1 0-1,1 0 1,-1 0-1,1 1 1,-1-1 0,1 1-1,-1-1 1,1 1 0,-1-1-1,0 1 1,1 0-1,-1 0 1,1 0 0,-1 0-1,0 0 1,1 0 0,-1 1-1,0-1 1,1 0-1,-1 1 1,1-1 0,-1 1-1,-1 0 1,-1 2-14,0-1 0,1 1 0,-1 0 0,1 0 0,0 0 0,0 0 0,-3 4 0,-19 24 90,1 2-1,2 1 1,1 1-1,2 1 1,2 0-1,1 1 1,-14 50-1,24-63-112,1 1 0,1 0 0,1 0 1,1 0-1,1 1 0,1-1 0,2 0 0,0 0 0,2 1 0,1-2 0,1 1 0,0-1 0,2 1 0,1-2 1,22 42-1,-15-36 13,1-1 0,0-1 0,3-1 1,24 27-1,-32-41-471,0 0 0,1-1 1,0 0-1,1-1 0,0-1 1,0 0-1,1-1 0,0 0 1,26 8-1,-7-7-4881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04.6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13 8810,'0'0'11357,"-11"7"-9799,11-15-1417,0 3-3711,0-2-2235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2.1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72 0 7618,'0'0'6500,"-5"1"-5870,3-1-552,0 1 0,0-1 0,0 1 0,0 0 0,0 0 0,0-1 0,1 1 0,-1 0 0,0 0 0,1 1 0,-1-1 0,0 0 0,1 1 0,0-1 0,-1 0 0,1 1 0,-1 1 0,-1 2 114,0 0 0,1 0 1,0 0-1,0 0 1,0 0-1,-1 7 0,1-3-62,0-1-1,1 0 1,0 1 0,0 0-1,1-1 1,0 1-1,1 8 1,0-17-125,0 1 1,-1 0-1,1-1 1,0 1-1,-1-1 1,1 1 0,0-1-1,-1 1 1,1-1-1,0 0 1,0 1-1,0-1 1,-1 0 0,1 0-1,0 0 1,0 1-1,0-1 1,-1 0-1,1 0 1,0 0 0,0 0-1,1-1 1,22-2 39,-20 0-62,0 0 0,0 0-1,0 0 1,-1-1 0,1 1 0,-1-1-1,0 0 1,0 0 0,0 0 0,-1-1 0,1 1-1,-1-1 1,0 1 0,-1-1 0,1 0-1,-1 1 1,0-1 0,0 0 0,0 0-1,-1 0 1,1 0 0,-1 0 0,-1-7 0,0 11 49,1 0 0,-1 1 1,0-1-1,0 1 1,1-1-1,-1 1 1,0-1-1,0 1 0,1 0 1,-1-1-1,0 1 1,0 0-1,0 0 1,0-1-1,0 1 1,1 0-1,-1 0 0,0 0 1,0 0-1,0 0 1,-1 0-1,-27 1 290,22-1-142,5 0-149,0 0 0,0 0 1,0 0-1,-1 1 1,1-1-1,0 1 1,0-1-1,0 1 1,0-1-1,0 1 1,0 0-1,0 0 1,1 0-1,-1 0 1,0 1-1,0-1 1,1 0-1,-1 1 1,1-1-1,-1 1 1,1-1-1,0 1 1,-1 0-1,1 0 1,0 0-1,0-1 1,0 1-1,1 0 1,-1 0-1,0 0 1,1 0-1,-1 0 1,1 1-1,0-1 1,-1 2-1,4-3-155,-1 1 0,1-1 0,0 0 0,0-1 0,-1 1 0,1 0 0,0-1 0,0 1 0,0-1 0,0 0 0,4 0 0,-2 0-542,7 0-1977,-3 0-2025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8858,'0'0'9947,"-1"13"-9484,-18 214 861,20-226-1371,0-1-1,0 0 0,1 0 0,-1 0 0,0 0 0,0 0 0,0-1 1,0 1-1,0 0 0,0 0 0,1-1 0,-1 1 0,0-1 1,0 1-1,1-2 0,8-9-182,-1 0 0,-1 0 0,0-1 0,-1 0 0,0-1 0,6-15 0,-2 6 354,-4 14 500,-3 12 81,0 18 142,-3-18-894,9 53 432,-9-55-527,-1-1-1,1 0 1,0 0 0,0 0-1,0-1 1,0 1 0,0 0-1,0 0 1,0 0 0,0-1-1,0 1 1,0 0 0,0-1-1,0 1 1,0-1 0,1 1-1,-1-1 1,0 0 0,0 1-1,1-1 1,-1 0 0,0 0-1,0 0 1,1 0 0,-1 0-1,0 0 1,0 0 0,3-1-1,2 1-2192,4 0-4375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5.48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4337 6969,'0'0'11792,"8"-1"-11540,101-50 202,-25 11-366,415-181 488,505-182-343,193-83-155,-75 41-76,-941 375-2,271-120-7,33-12-2,879-296-273,-966 373 279,-75 26 0,586-183-4,-747 233 8,155-58 8,-1 0 78,-24 26-62,144-45 6,-43 14 576,-236 73-500,162-64 0,-283 86-95,0-2-1,0-1 1,46-35-1,-67 44 3,15-8 26,0 1-1,1 2 1,1 1-1,36-11 1,139-35 117,-148 45-122,16-6 112,116-50 0,-106 37-122,36-17 8,-110 42 104,-10 9-136,1-1 0,-1 1 0,0 0 0,1-1 1,-1 1-1,1 0 0,0 0 0,-1 0 0,1 0 0,0 0 0,3-1 0,-5 2-18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5.92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 4 6601,'0'0'12955,"0"-1"-12897,-1 1-1,0 0 1,1-1-1,-1 1 1,0 0-1,1 0 1,-1-1-1,0 1 1,0 0 0,1 0-1,-1 0 1,0 0-1,1 0 1,-1 0-1,0 0 1,0 0-1,1 0 1,-1 0-1,0 1 1,0-1-1,1 3-36,0 0 0,0-1-1,0 1 1,1 0 0,-1 0-1,1-1 1,-1 1-1,1 0 1,0-1 0,0 1-1,0-1 1,1 1 0,-1-1-1,1 0 1,-1 1-1,1-1 1,0 0 0,0 0-1,0 0 1,0 0 0,0-1-1,0 1 1,0 0-1,1-1 1,-1 0 0,0 1-1,4 0 1,37 24 51,73 32 0,-113-57-65,-1 0 0,1 0 0,-1 1 0,0-1-1,0 1 1,1 0 0,-1-1 0,0 1 0,0 0 0,-1 0 0,1 0 0,0 1 0,-1-1 0,1 0 0,-1 1 0,0-1-1,0 0 1,2 4 0,-2 0 36,0-1 0,0 0 0,0 0 0,-1 1 0,0-1 0,0 0 0,0 1 0,-3 9 0,0-1 28,0 0 0,-2 0 0,0-1 0,0 0 0,-1 0 0,-10 16 0,-5 2-224,-43 49 0,1-13-3113,13-19-6373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7.92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49 1 5841,'0'0'8913,"0"18"-7062,-2 19-492,-7 40 0,0 10-722,5 213 656,5-178-1005,10 239 75,1 2-121,-12 739 1030,-15-710-805,4-150-390,2-69-35,-4 174 15,12-169-80,1-121-2709,0-80-712,0-11-5080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8.7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316 0 9130,'0'0'8162,"-84"112"-7290,59-81-312,-1-1-264,1 1-144,-1-1-104,1-2-48,2-2-72,0-1-816,-3 1-1649,9-6-1856,1-5-3968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29.09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11426,'0'0'6826,"105"133"-6826,-65-87-552,-9-8-1969,-3-8-4024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30.85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7722,'0'0'5674,"9"12"-5084,0-2-428,2 4 158,0-1 0,1 0 0,25 20-1,286 214 2769,-123-98-2388,82 55 53,150 35-55,41 26-221,-326-173-449,325 226 838,-340-217-698,143 117 67,-204-155-176,108 121-1,-126-121 5,23 28 69,122 113 0,303 213 490,-415-350-593,246 187 212,18-30-25,-256-166-145,118 94 0,-70-37 27,-141-115-106,19 16 131,-20-16-144,1 0 1,-1 1 0,1-1 0,-1 0 0,1 1 0,-1-1 0,1 1 0,-1-1 0,1 1 0,-1-1 0,1 1 0,-1-1 0,0 1 0,1 0 0,-1-1 0,0 1 0,0 0 0,1-1 0,-1 1 0,0-1 0,0 1 0,0 0-1,0-1 1,0 1 0,0 0 0,0 0 0,0-1 0,0 1 0,0 0 0,0 0 0,-18 0-2486,13-1 1247,-18 0-5690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31.96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1960,'0'0'6819,"4"1"-6329,13 10 8620,-17 13-7822,0-13-1103,-1 57 147,4 1 0,12 77 0,-8-88-2003,-10-22-6404,-3-22-1859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32.33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11546,'0'0'8082,"115"25"-7802,-67-9-152,3-4-128,20 9-240,-15-6-2136,-12-5-5698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38.6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5169,'0'0'5937,"26"5"-2977,20 2-1686,84 25 0,-43-10-728,346 104 888,-6 28-354,-312-111-951,701 294 168,-364-148-314,15-35-39,-163-57 57,-70-21-1,180 62 8,-20 31 31,-80-30-72,275 148-732,22-18 718,-265-127 206,395 161-38,-192-75 4,-133-49-74,220 81 755,-392-158-779,696 262 12,-494-199-169,-332-123 245,-120-42-1139,-1-1 1,0 0-1,0 0 0,-9-4 1,-11-9-6080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6:39.9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277 1 5169,'0'0'10113,"-13"0"-8483,-4 1-1560,1 1 1,-1 1 0,-21 6 0,-19 3 367,35-9-220,15-3-144,0 1 0,0-1 0,0 1 0,1 1 0,-1-1 0,0 1 0,1 0 0,-1 1 0,1-1 0,-1 1 0,1 1 0,-6 3 0,11-6-43,1-1 0,0 1 0,-1 0 0,1-1 0,-1 1 0,1-1 0,0 1 0,0 0 0,-1-1-1,1 1 1,0 0 0,0-1 0,0 1 0,0 0 0,0-1 0,0 1 0,0 0 0,0-1 0,0 1 0,0 0 0,0 0-1,0-1 1,0 1 0,0 0 0,1-1 0,-1 1 0,0-1 0,1 1 0,-1 0 0,0-1 0,1 1 0,-1-1 0,1 1-1,0 0 1,23 21 739,-13-12-596,10 15 176,28 42-1,4 7-1635,-11-31-4475,-24-29-5001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3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6993,'0'0'12406,"13"-4"-12281,-11 3-113,10-4-26,0 1 1,0-2-1,0 0 0,12-8 1,-21 11 2,1 1 1,-1-1 0,0 1 0,0-1 0,0 0-1,0 0 1,0-1 0,-1 1 0,1 0 0,-1-1-1,0 1 1,0-1 0,0 0 0,-1 0 0,1 0-1,-1 0 1,0 0 0,0 0 0,-1 0 0,1-7-1,-1 10 43,0 0 0,-1 0-1,1 0 1,0 0 0,-1 0 0,1 0-1,-1 0 1,0 0 0,1 0-1,-1 0 1,0 0 0,1 0-1,-1 1 1,0-1 0,0 0-1,0 0 1,0 1 0,0-1-1,0 1 1,0-1 0,0 1-1,0-1 1,0 1 0,0-1-1,0 1 1,0 0 0,0 0 0,0 0-1,0-1 1,-1 1 0,1 0-1,0 0 1,0 1 0,-2-1-1,0 0 27,-1 0 1,0 0-1,0 1 0,1-1 0,-1 1 0,0 0 1,1 0-1,-1 0 0,0 0 0,1 1 0,-4 1 0,4 0 6,-1 0-1,1 0 0,-1 0 1,1 1-1,0-1 0,1 1 0,-1 0 1,0-1-1,1 1 0,0 0 1,0 0-1,0 1 0,-2 6 0,2 0 85,-1 0 0,1 0-1,1 0 1,0 20 0,1-29-141,0 0 1,0 0 0,1 0-1,-1 0 1,0 1-1,1-1 1,0 0-1,-1 0 1,1 0-1,0 0 1,0-1 0,0 1-1,0 0 1,0 0-1,1 0 1,-1-1-1,0 1 1,4 2-1,-2-2 19,1 1-1,-1-1 0,1 0 0,0 0 0,0 0 0,0-1 0,0 1 0,8 1 0,2-1-416,0 0 0,0-1 0,0-1 0,27-2 0,-22-4-2449,-12-3-2896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7:04.6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7178,'0'0'10195,"9"0"-6392,34 1-3528,42 1-47,-83-2-216,-1 1 0,1-1-1,0 1 1,-1 0 0,1 0-1,-1-1 1,1 1 0,-1 0-1,1 0 1,-1 0 0,1 0-1,-1 1 1,0-1 0,0 0-1,0 1 1,0-1 0,0 0-1,0 1 1,0-1 0,0 1-1,0 0 1,-1-1 0,1 1-1,-1 0 1,1-1 0,-1 1-1,0 0 1,1 1 0,0 9 93,0-1 0,0 0 0,-2 15 0,1-13-20,0 2-34,1-5-48,-1 0 0,-1 0 0,0 1-1,0-1 1,-1 0 0,0-1 0,-6 20 0,-57 104-1901,32-73-2101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57.9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1 12771,'0'0'5111,"8"7"-4578,3 4-312,0 1 0,-1 0 0,0 1 0,-1 0 0,0 0 0,-1 1 0,0 0 1,-2 0-1,8 21 0,-8-7-68,-1 0 1,-1 0 0,-1 0 0,-2 0-1,-1 1 1,-6 49 0,2-58-123,-1-1-1,0 1 1,-2-1-1,0 0 1,-1 0-1,-1-1 1,-18 28-1,7-16-998,-1-1 0,-1-1 0,-38 36 1,26-34-4697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8:29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0 4993,'0'0'11900,"-1"18"-11215,-14 81 380,5 0-1,3 181 0,11-235-800,2-1 1,13 52-1,5 37 179,-11 145 228,-10-228-645,-2-47-26,-1 1-1,1-1 1,0 1-1,0 0 1,0-1-1,0 1 1,1-1-1,-1 0 1,1 1-1,0-1 1,2 3-1,-4-5-82,0-6-714,-1-54-3979,-5 23-2832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8:34.0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43 138 1584,'0'0'6060,"-32"-12"1347,21 9-7533,28 3 2405,44 0 934,110-11-2304,-40-8-697,196-2 0,-225 21-200,413 7 56,-15-1-31,-327-7-75,115-14 10,4 0 0,-36 16-50,279-2-166,-145-12 131,-134 15 18,272-4-55,-56-24 134,679 11 64,-833 33-60,-155-5 6,25 10-8,31 2-119,4-9-177,55 1-64,372-17-46,-661 0-1911,-6-2-3600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2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364 102 1528,'0'0'9010,"-23"-30"-2188,19 24-6720,1 1 1,-1 0-1,0 0 0,0 0 1,-1 1-1,0-1 1,1 1-1,-1 0 1,-1 1-1,1-1 0,0 1 1,-1 0-1,0 0 1,0 1-1,0 0 0,0 0 1,0 0-1,0 1 1,0-1-1,-1 1 1,1 1-1,0 0 0,-1-1 1,1 2-1,0-1 1,-1 1-1,1 0 1,0 0-1,0 1 0,0 0 1,0 0-1,0 0 1,0 1-1,-7 4 0,2 1-36,0 0 0,1 1 0,0 0 0,0 0 0,1 1 0,0 1 0,1-1 0,0 2 0,1-1 0,0 1 0,1 0 0,0 0 0,1 0 0,0 1 0,1 0 0,1 0 0,0 0 0,0 1 0,2-1 0,-1 1 0,2-1 0,0 1 0,2 17-1,-2-26-56,1 1-1,0-1 1,0 1-1,1-1 1,0 0-1,0 1 1,0-1-1,0 0 1,1 0-1,-1-1 1,1 1-1,1 0 1,-1-1-1,1 0 1,-1 0-1,1 0 1,1 0-1,-1-1 1,0 1-1,1-1 1,0 0-1,-1 0 1,1-1-1,0 0 1,1 1-1,-1-2 1,0 1-1,0-1 0,9 2 1,-5-1-79,0-1-1,0 0 1,1-1 0,-1 0 0,0 0-1,0-1 1,1 0 0,-1-1-1,0 0 1,0 0 0,0-1 0,0 0-1,-1-1 1,1 1 0,-1-2 0,15-9-1,-14 6-79,0-1-1,0 0 1,-1-1 0,0 0-1,-1 0 1,0 0-1,0-1 1,-1 0 0,-1 0-1,0-1 1,0 1-1,-1-1 1,-1 0 0,0-1-1,-1 1 1,0 0-1,0-1 1,-2 1 0,1-1-1,-2 1 1,0-1-1,-3-18 1,3 27 183,0 1 0,-1 0 0,1 0 0,-1 0 0,0 0 0,1 0 1,-1 0-1,-1 0 0,1 0 0,0 1 0,-1-1 0,1 1 0,-1 0 0,0-1 0,1 1 0,-1 0 1,0 1-1,0-1 0,-1 1 0,1-1 0,0 1 0,0 0 0,-1 0 0,-3-1 0,-2 1 102,0-1-1,0 1 1,0 0-1,0 1 1,0 0-1,0 0 1,0 1-1,-12 2 1,18-2-80,-1 1 0,1-1 0,0 1 1,0 0-1,0-1 0,1 1 0,-1 1 0,0-1 1,1 0-1,-1 1 0,1-1 0,0 1 1,0 0-1,0 0 0,0-1 0,0 1 0,1 1 1,-1-1-1,1 0 0,0 0 0,0 0 1,0 1-1,0-1 0,1 1 0,-1-1 0,1 6 1,-1 1 14,0 0 0,1 0 0,1 0 0,-1 0 0,2 0 0,-1 0 0,1-1 0,4 13 0,6 4 6,0-1-1,1 0 1,2-1-1,0-1 1,2 0-1,36 39 1,-40-52 927,-5-6-3762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2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1 10970,'0'0'6386,"0"107"-6378,0-87-8,0 1-352,-23-1-1353,2-7-1207,4-8-6154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3.8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 10802,'0'0'8539,"-3"13"-8037,-4 20 59,1-1 1,-3 62-1,8-65-311,1-9-103,0 0 0,1 0 1,5 32-1,-5-48-143,0 1 1,0-1-1,0 0 1,1 1 0,-1-1-1,1 0 1,0 0 0,1 0-1,-1 0 1,1-1 0,-1 1-1,1-1 1,0 1-1,0-1 1,1 0 0,-1 0-1,1 0 1,-1-1 0,1 1-1,0-1 1,6 3-1,-6-4-81,-1 0 0,1 0 0,-1 0 0,1-1 0,0 0 0,-1 1 0,1-1 0,0 0 0,-1-1 0,1 1 0,0-1 0,-1 1 0,1-1 0,-1 0 0,1-1 0,-1 1 0,0 0 0,1-1 0,-1 0 0,0 0 0,0 0 0,0 0 0,0 0 0,0-1 0,-1 1 0,1-1 0,-1 0 0,0 0 0,3-4 0,6-8-632,-1-1 1,-1 0-1,0-1 1,7-22-1,-7 17 213,-2 0 0,-1-1 1,0 1-1,2-29 0,-2-45 5212,-22 98-3624,13 0-1028,1 1 1,-1 0-1,1 0 1,0 1-1,0-1 1,0 0-1,1 1 1,-1 0-1,1-1 0,-1 1 1,1 0-1,0 4 1,-9 49 571,6-9-99,4 74 1,1-113-495,-1-1-27,1 0 0,0-1-1,0 1 1,1-1 0,0 1-1,0-1 1,1 0 0,0 1-1,5 7 1,-7-12-18,1 0 0,1 0 1,-1 0-1,0 0 0,1 0 1,-1 0-1,1-1 0,0 1 0,0-1 1,0 0-1,0 0 0,0 0 1,0 0-1,0-1 0,1 1 0,-1-1 1,1 0-1,-1 0 0,1 0 1,0 0-1,3 0 0,-3-1-38,-1 1 0,0-1-1,1 0 1,-1-1 0,0 1 0,1 0-1,-1-1 1,0 0 0,0 0 0,1 0 0,-1 0-1,0 0 1,0-1 0,3-1 0,-3 0-23,1 0 1,-1-1-1,0 1 1,-1 0 0,1-1-1,0 0 1,-1 0 0,0 1-1,0-2 1,2-4 0,1-5-122,0 0 1,-2 0 0,1 0 0,-2-1-1,2-28 1,-6-75-374,2 109 549,0 8-21,0-1 0,0 0-1,0 0 1,0 0 0,0 0 0,0 0-1,-1 0 1,1 0 0,-1 1 0,1-1-1,-1 0 1,0 0 0,1 1 0,-1-1-1,0 0 1,0 1 0,0-1-1,0 1 1,-1-1 0,1 1 0,0 0-1,-1-1 1,1 1 0,-1 0 0,1 0-1,-1 0 1,0 0 0,1 0 0,-1 0-1,0 1 1,0-1 0,1 0 0,-1 1-1,-2-1 1,3 2-231,1-1-1,-1 1 1,1-1 0,0 1 0,-1-1-1,1 1 1,0 0 0,0-1 0,-1 1-1,1 0 1,0-1 0,0 1 0,0-1-1,0 1 1,0 0 0,0-1 0,0 1-1,0 0 1,0-1 0,0 1-1,0 0 1,0 0 0,1 2-1026,-1 12-5093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5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1 128 3593,'0'0'16937,"0"-3"-16815,4-5-197,-1 0 0,1 1 0,0-1 0,1 1 0,5-7 0,-4 5-88,0 0 0,0-1 1,7-16-1,-6 8 712,-14 206 1873,7-187-2486,0 1 1,0-1-1,0 1 0,0-1 0,0 1 1,1-1-1,-1 1 0,0-1 0,1 1 1,-1-1-1,1 0 0,0 1 0,-1-1 1,1 0-1,1 2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7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10178,'0'0'6575,"1"8"-5788,4 232 1891,-6-152-7555,2-92 2012,1-9-1673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7.9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0 7378,'0'0'10426,"-9"2"-10312,0 1-23,1-1-1,0 1 0,0 1 0,0-1 0,0 2 1,-10 6-1,14-9-32,1 0 1,0 1 0,0-1 0,0 1-1,0 0 1,1 0 0,-1 0-1,1 0 1,-1 0 0,1 0 0,0 1-1,1-1 1,-1 1 0,0 0 0,1-1-1,0 1 1,0 0 0,0 0-1,0 0 1,0 4 0,1-3-16,1-1-1,-1 0 1,1 1 0,-1-1-1,1 1 1,1-1 0,-1 0-1,0 0 1,1 0 0,0 0-1,0 0 1,0 0 0,5 6-1,-2-4 6,0-1-1,0 0 1,1 0-1,-1-1 0,1 0 1,0 0-1,0 0 1,7 3-1,47 15 273,-39-15-592,-15 1-2287,-6-1-2515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1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9402,'0'0'7546,"-2"18"-6982,0-3-456,-1 16 254,1-1-1,2 41 0,0-65-309,2 0 1,-1 0-1,1 0 1,0 0-1,0 0 1,0-1-1,7 11 1,-8-14-27,0 1 1,1-1-1,-1 1 1,1-1-1,0 0 0,0 0 1,0 0-1,0 0 1,0 0-1,0-1 0,1 1 1,-1 0-1,1-1 1,-1 0-1,1 1 0,-1-1 1,1 0-1,5 1 1,-5-2-13,-1 0 1,1 1-1,-1-1 1,1 0-1,0-1 1,-1 1 0,1 0-1,-1-1 1,1 1-1,-1-1 1,1 0-1,-1 0 1,1 0-1,-1 0 1,0 0 0,1-1-1,-1 1 1,0-1-1,0 1 1,0-1-1,2-2 1,1-3-12,-1 1-1,0-1 1,-1 0-1,0 0 1,0 0 0,2-8-1,-5 14-2,24-96-875,-23 92 302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8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8010,'0'0'10829,"0"5"-10128,0 301 981,5-297-4713,11-8-6439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8.9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 0 9450,'0'0'8203,"-11"1"-7820,1 1-254,0-1 1,1 2 0,-1-1-1,1 1 1,-1 1 0,1 0-1,0 0 1,0 1-1,-14 9 1,17-9-32,0 0-1,0 0 0,0 1 1,1-1-1,-1 1 1,2 0-1,-1 1 0,1-1 1,-6 11-1,9-15-75,0 0-1,0 1 1,1-1 0,-1 1-1,0-1 1,1 0 0,-1 1-1,1 0 1,0-1 0,0 1-1,0-1 1,0 1 0,1-1-1,-1 1 1,1-1 0,-1 1-1,1-1 1,0 1-1,0-1 1,0 0 0,0 0-1,0 1 1,1-1 0,-1 0-1,1 0 1,-1 0 0,1 0-1,0 0 1,-1-1 0,1 1-1,0 0 1,4 2 0,9 4 101,0 1 1,0-2-1,0 0 1,1-1 0,17 4-1,-10-2-195,33 14 0,-54-18-1743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49.5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1 10402,'0'0'6338,"15"150"-6338,-17-122-24,-24 3-1089,1-9-1447,2-4-5194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50.4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 12107,'0'0'6941,"-1"11"-6493,-11 326 2215,12-334-2656,0 1 0,0 0-1,0-1 1,1 1-1,-1 0 1,1-1-1,0 1 1,0-1 0,0 1-1,0-1 1,1 0-1,0 1 1,-1-1 0,1 0-1,0 0 1,0 0-1,1 0 1,3 4-1,-3-5-32,0 0-1,0-1 0,1 1 1,-1-1-1,0 0 0,1 0 1,-1 0-1,0 0 1,1 0-1,-1-1 0,1 1 1,0-1-1,-1 0 0,1 0 1,-1 0-1,1-1 0,-1 0 1,1 1-1,5-3 0,-2 0-131,0 0-1,0 0 1,0-1 0,0 0-1,-1 0 1,0-1-1,0 0 1,0 0-1,0 0 1,-1-1-1,0 0 1,0 0 0,4-7-1,4-5-859,-1-1 1,-2-1-1,12-27 0,-14 28 274,-2-1 1,0 0-1,6-37 0,-7-24 2624,-5 80-1796,0 1 0,0-1 0,0 1 0,0-1 0,0 1 0,0-1 0,0 1 0,0-1 0,0 1 0,-1 0 0,1-1 0,0 1 0,0-1 0,0 1 0,-1-1 0,1 1 0,0 0 0,0-1 0,-1 1 0,1 0 0,0-1 0,-1 1 0,1 0 0,0-1 0,-1 1 0,1 0 0,0 0 0,-1 0 0,1-1 0,-1 1 0,1 0 0,-1 0 0,1 0 0,0 0 0,-1 0 0,1 0 0,-1-1 0,1 1 0,-1 0 0,1 0 0,-1 1 0,0-1-15,0 0-1,-1 0 1,1 1 0,0-1-1,0 0 1,0 1-1,0-1 1,0 1-1,0-1 1,0 1 0,0 0-1,0-1 1,0 1-1,1 0 1,-1 0-1,0 0 1,-1 1-1,-2 6 187,-1 1 1,1 0-1,0 1 0,1-1 0,0 1 0,1-1 0,-2 13 0,0 9 190,0 33 1,3-42-276,-1-3-71,2 1 1,0-1-1,1 0 0,5 26 1,-5-42-98,-1 1 0,1-1 0,0 1 1,0-1-1,1 0 0,-1 1 0,1-1 0,-1 0 1,1 0-1,0 0 0,0 0 0,0 0 1,1-1-1,-1 1 0,1 0 0,-1-1 0,1 0 1,0 0-1,0 0 0,0 0 0,0 0 0,0 0 1,0-1-1,1 0 0,-1 1 0,1-1 1,-1-1-1,1 1 0,6 0 0,-6 0-50,-1-1 0,1 1 0,-1-1 0,1-1 0,0 1 0,-1 0 0,1-1 0,-1 0 1,1 1-1,-1-1 0,1-1 0,-1 1 0,0 0 0,1-1 0,-1 0 0,0 0 0,0 0 0,0 0 0,-1 0 0,1-1 0,0 1 0,-1-1 0,1 0 0,-1 1 0,0-1 0,0 0 0,0 0 0,-1-1 0,3-3 0,4-11-127,0 0-1,-2-1 1,0 1-1,-1-1 0,-1-1 1,0 1-1,-2 0 1,0-1-1,-1 1 1,-4-37-1,3 55 193,0 0-1,0 1 0,0-1 1,0 0-1,-1 0 0,1 0 1,0 0-1,-1 0 0,1 1 1,0-1-1,-1 0 1,1 0-1,-1 1 0,1-1 1,-1 0-1,0 1 0,1-1 1,-1 0-1,0 1 0,1-1 1,-1 1-1,0-1 0,0 1 1,1-1-1,-1 1 1,-1-1-1,-24-1-466,23 2 294,3 0-54,-1 1-1,0 0 0,1 0 1,-1 0-1,0 0 1,1 0-1,0 0 1,-1 0-1,1 0 1,0 0-1,-1 1 0,1-1 1,0 0-1,0 0 1,0 0-1,0 0 1,0 0-1,0 0 0,0 0 1,0 1-1,0-1 1,1 1-1,-1 3-1062,0 10-3789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50.8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1 151 12779,'0'0'6372,"12"-11"-6287,39-37-356,-48 45 240,0-1-1,0 1 0,0 0 0,-1-1 1,1 1-1,-1-1 0,0 0 0,0 0 1,0 0-1,-1 0 0,0 0 0,1-1 0,-1 1 1,-1 0-1,1 0 0,-1-1 0,1 1 1,-1 0-1,-1-6 0,1 3 218,0 7 474,-2 7-345,-1 0 0,1 0 0,1 0 0,-2 15 0,2-11-92,-3 15-15,2 1 0,0 1 0,5 43 0,-3-71-263,0 0 1,0 1-1,0-1 1,0 0-1,0 1 0,0-1 1,0 0-1,0 1 1,0-1-1,0 0 0,1 1 1,-1-1-1,0 0 0,0 1 1,0-1-1,1 0 1,-1 0-1,0 1 0,0-1 1,1 0-1,-1 0 1,0 1-1,1-1 0,-1 0 1,0 0-1,0 0 1,1 0-1,-1 1 0,1-1 1,6 0-3924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53.7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13 5537,'-1'-5'14427,"0"8"-12716,1 18-1645,-1 14 72,3 0 0,5 36 0,-6-61-115,2 1 1,-1 0-1,2-1 0,-1 1 1,1-1-1,1 0 0,0 0 1,0-1-1,1 1 0,13 15 0,-18-24-17,0 1 0,0-1-1,0 0 1,-1 0 0,1 0-1,0-1 1,1 1 0,-1 0-1,0 0 1,0 0-1,0-1 1,0 1 0,1-1-1,-1 1 1,0-1 0,0 1-1,1-1 1,-1 0 0,0 1-1,1-1 1,-1 0-1,0 0 1,1 0 0,-1 0-1,3-1 1,-2 0 0,0 0 0,0 0 0,0 0 0,-1 0 0,1-1-1,0 1 1,-1-1 0,1 1 0,-1-1 0,1 0 0,-1 1 0,0-1 0,0 0 0,2-3 0,3-8-21,0 0-1,-2 0 1,7-24 0,-6 15-58,5-12-27,-2-2 1,-2 1-1,3-50 0,-9 84 12,-3 14-9783,-1-3 3957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28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313 6 7890,'0'0'8028,"-4"-2"-7452,2 2-536,1-1-1,-1 0 0,0 1 1,0 0-1,1-1 0,-1 1 1,0 0-1,0 0 1,0 0-1,0 0 0,1 0 1,-1 1-1,0-1 1,0 0-1,0 1 0,1-1 1,-1 1-1,0 0 0,1 0 1,-1 0-1,0 0 1,1 0-1,-1 0 0,1 0 1,0 0-1,-1 0 1,1 1-1,0-1 0,0 0 1,0 1-1,-1 1 0,-35 44 255,2 1 0,2 1 0,3 2 0,2 1-1,2 2 1,-31 91 0,55-138-588,-1 1-1,1 0 1,1 0 0,0 0-1,-1 15 1,14-33-4564,4-8 1225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29.2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12123,'0'0'5191,"1"18"-4665,9 69 57,35 143-1,-36-192-311,-3-11-4997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29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11843,'0'0'5905,"86"-3"-5841,-52 3-64,-4 0-424,11 0-1673,-11 0-1055,-7 0-5074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29.9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1 10386,'0'0'5904,"-1"23"-4772,0 29-664,3 236 1736,3-252-2077,1 1-559,-5-14-4651,-1-29 1427</inkml:trace>
  <inkml:trace contextRef="#ctx0" brushRef="#br0" timeOffset="1">1 138 11090,'0'0'4881,"170"-20"-5329,-126 17-1352,-9 1-2577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1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11450,'0'0'7482,"-26"153"-6938,26-133-272,0 0-176,10-12-48,1-3-48,-1-5-240,10-13-600,1-15-2193,-11-5-4872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0.3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12099,'0'0'5687,"-2"26"-4900,-1 9-527,-2 108 767,3-80-581,0-33-584,2-1 0,0 0-1,2 0 1,1 0 0,13 51-1,-16-99-12464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0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12779,'0'0'2504,"153"8"-3192,-115-6-1600,-10 3-3122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0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13 167 8834,'0'0'6496,"15"-13"-6403,49-43-99,-61 53-4,1 0 0,-1 0-1,0 0 1,0 0 0,0-1 0,0 1 0,-1-1 0,1 1 0,-1-1 0,0 0 0,0 0 0,-1 0 0,1 0 0,-1-1 0,0 1 0,0 0 0,0 0-1,0-1 1,-1 1 0,0-1 0,0-6 0,-1 11 51,1-1 1,-1 1-1,1-1 0,0 1 0,-1-1 0,0 1 0,1-1 0,-1 1 1,1 0-1,-1-1 0,1 1 0,-1 0 0,0-1 0,1 1 0,-1 0 1,0 0-1,1 0 0,-1 0 0,0-1 0,1 1 0,-1 0 1,0 0-1,1 0 0,-1 0 0,0 1 0,-1-1 0,-21 2 151,18 0-68,1 1 0,0-1 0,-1 0 0,1 1-1,0 0 1,0 0 0,1 0 0,-1 1 0,1-1 0,-1 1 0,1 0-1,0 0 1,1 0 0,-6 9 0,3-4 74,1 0-1,0 0 1,0 1-1,1 0 1,0 0-1,-2 12 1,4-13-114,0-1-1,0 1 1,0 0 0,2 0 0,-1-1-1,1 1 1,2 9 0,-3-16-80,1 1-1,0-1 1,0 1 0,0-1 0,1 0-1,-1 0 1,0 1 0,1-1 0,0 0-1,-1 0 1,1 0 0,0 0-1,0-1 1,0 1 0,0 0 0,1-1-1,-1 1 1,0-1 0,1 0 0,-1 0-1,0 0 1,1 0 0,-1 0 0,1-1-1,0 1 1,4 0 0,2 0-471,0 0-1,1-1 1,-1 0 0,1 0 0,-1-1 0,0 0 0,0-1 0,1 0-1,-1 0 1,0-1 0,-1 0 0,1 0 0,15-9 0,8-11-4757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1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0 8970,'0'0'7563,"-7"15"-7079,-20 52 15,24-58-407,0 0 0,2 1 0,-1 0 0,1 0 0,0-1 0,1 1 0,0 0 0,2 15 0,0-4-31,-2-19-80,0 0-1,0 0 0,0 0 1,1 0-1,-1 0 0,0 0 1,1 0-1,0 0 1,-1 0-1,1 0 0,0-1 1,0 1-1,0 0 0,0 0 1,0-1-1,0 1 0,0-1 1,1 1-1,-1-1 0,1 0 1,-1 1-1,1-1 1,-1 0-1,1 0 0,0 0 1,-1 0-1,1 0 0,0 0 1,0-1-1,0 1 0,0-1 1,0 1-1,2-1 1,0 1-175,-1-1 1,0-1-1,1 1 1,-1 0-1,1-1 1,-1 0-1,0 0 1,0 0-1,1 0 1,-1 0-1,0-1 1,0 1-1,0-1 1,0 0 0,-1 0-1,1 0 1,0 0-1,3-4 1,6-10-134,0-1 0,-1 0 0,-1-1-1,-1 0 1,0 0 0,7-23 0,-13 34 567,-2 32 4381,0-3-4050,-2 8 96,-1-22-552,2 1 1,-1-1-1,1 0 1,0 1-1,1-1 1,0 0-1,0 1 0,1-1 1,4 13-1,-5-19-140,1 0-1,0 0 0,0 0 0,0 0 0,0 0 0,1-1 0,-1 1 0,1 0 1,-1-1-1,0 0 0,1 0 0,0 0 0,-1 0 0,1 0 0,0 0 0,0-1 1,-1 1-1,1-1 0,0 0 0,0 0 0,0 0 0,-1 0 0,1 0 0,0 0 1,0-1-1,0 0 0,-1 1 0,4-3 0,4 1-678,-1-1 0,0-1-1,0 1 1,0-2 0,-1 1 0,14-10 0,10-14-4704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1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10522,'0'0'6751,"-1"20"-5849,1-6-748,-3 28 638,7 78 1,-2-102-805,1 1 0,1-1 0,0 0 0,1 0 0,1 0 1,1 0-1,17 31 0,-23-72-11781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2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0 123 6873,'0'0'8448,"18"0"-8362,-9 0-128,17 0-270,-1 1 1,1 1-1,41 8 1,-62-9 14,9 2-801,-1 1 0,0 0 1,0 1-1,22 11 0,-31-13 1080,0 0 1,-1-1-1,1 1 1,-1 0-1,0 0 1,0 1-1,5 5 1,-6-4 509,1-1 0,-1 1 0,0-1 0,0 1 0,0 0 0,-1 0 0,2 9 0,0 44 3254,-4-48-3172,1 1-1,0-1 1,1 0 0,0 0 0,1 0 0,3 12 0,-4-21-568,-1 0 0,0-1-1,1 1 1,-1 0 0,1 0-1,-1-1 1,1 1 0,-1 0-1,1-1 1,-1 1 0,1 0-1,0-1 1,0 1 0,-1-1-1,1 0 1,0 1 0,0-1-1,-1 1 1,1-1 0,0 0-1,0 0 1,0 1 0,-1-1-1,1 0 1,0 0 0,0 0-1,0 0 1,0 0 0,0 0-1,-1 0 1,1 0 0,0 0-1,1-1 1,0 1-100,0-1-1,0 1 1,0-1 0,0 0-1,-1 0 1,1 0-1,0 0 1,0 0 0,-1 0-1,1-1 1,-1 1-1,1 0 1,-1-1 0,2-1-1,5-10-2231,0 0-1,10-24 0,-5 4-5353</inkml:trace>
  <inkml:trace contextRef="#ctx0" brushRef="#br0" timeOffset="1">334 1 11402,'0'0'6954,"-10"0"-11219,28 10 1680,-1 3-4680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2.6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103 0 128,'0'0'18104,"-15"13"-17387,-46 43 41,58-53-694,1 1 0,-1-1 0,0 1 1,1 0-1,0 0 0,0 0 0,0 0 0,0 1 0,1-1 1,0 0-1,0 1 0,0-1 0,0 1 0,1-1 0,-1 1 1,1 0-1,0-1 0,1 1 0,0 6 0,1 9 80,-2-18-139,0 0 0,0 0-1,0 0 1,0 0 0,1 0 0,-1 0 0,1 0 0,-1 0 0,1 0-1,0 0 1,0 0 0,0-1 0,0 1 0,0 0 0,0-1 0,0 1-1,0-1 1,1 1 0,-1-1 0,1 1 0,-1-1 0,1 0 0,-1 0-1,1 0 1,0 0 0,3 1 0,1 1-209,0-2-1,0 1 1,0-1 0,0 0 0,1 0-1,-1 0 1,8-1 0,-13-1 142,0 1 0,-1 0-1,1 0 1,0-1 0,0 1 0,0-1 0,0 1-1,-1-1 1,1 1 0,0-1 0,0 1 0,-1-1 0,1 0-1,-1 1 1,1-1 0,0 0 0,-1 1 0,1-1 0,-1 0-1,0 0 1,1 0 0,-1 1 0,0-1 0,1 0 0,-1 0-1,0 0 1,0 0 0,0 0 0,1 0 0,-1-1-1,1-36-1250,-1 31 1046,0-138 1773,2 146-1467,0-1-1,0 1 0,0 0 1,0-1-1,0 1 1,0 0-1,-1 0 1,1 0-1,0 0 0,-1 1 1,1-1-1,-1 0 1,1 1-1,2 2 1,21 28 143,-20-25-139,15 21-204,31 57 0,-51-84-270,0-13-409,0 0 349,1 0-1,0 1 1,5-19 0,-6 27 451,1 1-1,0-1 1,0 1 0,0-1 0,0 1 0,0 0-1,0-1 1,1 1 0,-1 0 0,1 0-1,-1 0 1,1 0 0,0 1 0,0-1 0,0 0-1,0 1 1,0-1 0,0 1 0,0-1 0,1 1-1,-1 0 1,0 0 0,1 0 0,-1 1 0,1-1-1,-1 0 1,5 1 0,-4-1 128,1 1 1,-1 0-1,0 0 0,0 0 1,0 1-1,0-1 0,0 1 1,0-1-1,-1 1 0,1 0 1,0 0-1,0 1 0,0-1 1,-1 0-1,1 1 0,-1 0 0,1-1 1,-1 1-1,1 0 0,1 3 1,0 0 171,0 1 1,0 0-1,-1 0 0,1 0 1,-2 0-1,1 0 1,3 14-1,3 22 685,-8-34-841,1 0 1,-1 1-1,1-1 0,1 0 1,0 0-1,5 11 0,-7-18-201,0 0 0,0 0 0,0-1 0,-1 1 0,1 0 0,0-1 0,0 1 0,0-1 0,0 1 0,1-1 0,-1 0 0,0 1 0,0-1 0,0 0-1,0 0 1,0 0 0,0 0 0,0 0 0,1 0 0,-1 0 0,0 0 0,0 0 0,0 0 0,0-1 0,0 1 0,0 0 0,0-1 0,0 1 0,2-2 0,7-13-5310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4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 0 760,'0'0'16029,"-24"22"-15358,-74 73-11,94-91-596,0 0 1,0 0 0,0 1-1,0-1 1,1 1-1,0 0 1,0 0-1,0 0 1,0 0 0,1 0-1,0 1 1,0-1-1,1 1 1,-2 10-1,0-2 76,-2 20 129,1 0 0,1 0 1,2 0-1,2 1 0,4 35 0,-2-49-241,1 1 1,1-1-1,1 0 0,0 0 1,2 0-1,0-1 0,1 0 1,16 24-1,-24-43-73,1 1-1,-1-1 1,1 0 0,-1 0-1,1 1 1,0-1 0,-1 0 0,1 0-1,0 0 1,0-1 0,0 1 0,0 0-1,0-1 1,0 1 0,0-1-1,0 0 1,0 0 0,0 0 0,0 0-1,0 0 1,2 0 0,-1 0-546,0-1 0,0 1 0,0-1 0,0 0 0,0 0 0,0 0 0,0 0 1,0 0-1,0-1 0,-1 1 0,1-1 0,-1 0 0,3-2 0,8-10-7741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6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1 5009,'0'0'10797,"-4"8"-10228,-5 13-72,2 0 0,0 1-1,1 0 1,1 0 0,-2 26-1,-2 123 763,9-168-1277,0 0 0,0 0 0,0 0 0,1 0 0,-1 0 0,1 0 0,-1 0 0,1-1 0,0 1 0,0 0 0,0 0 0,1-1 1,-1 1-1,1 0 0,-1-1 0,1 0 0,0 1 0,0-1 0,0 0 0,0 0 0,0 0 0,1 0 0,-1 0 0,0-1 0,1 1 0,0-1 0,-1 1 0,1-1 0,0 0 1,0 0-1,-1 0 0,1 0 0,0-1 0,0 1 0,0-1 0,0 0 0,0 0 0,0 0 0,0 0 0,0 0 0,0-1 0,0 1 0,0-1 0,-1 0 0,1 0 0,0 0 1,0 0-1,-1 0 0,1-1 0,0 1 0,-1-1 0,3-2 0,5-5-325,-1 1 1,0-1 0,0-1-1,-1 0 1,0 0-1,-1 0 1,-1-1-1,1 0 1,-2-1-1,1 1 1,-2-1 0,7-24-1,-5 11 202,5-46-1,-7-24 4988,-5 95-4809,0 1 0,0-1 1,0 0-1,0 1 1,0-1-1,0 1 1,0-1-1,0 1 1,0-1-1,0 1 1,0 0-1,1-1 1,-1 1-1,0 0 0,0 0 1,1-1-1,-1 1 1,0 0-1,1 0 1,-1 0-1,1 0 1,-1 0-1,1 0 1,-1 2-1,-9 31 63,7-22 82,-2 12-19,0 1 0,2 0-1,1 0 1,2 40 0,0-50-123,0-11-36,0-1 1,0 1-1,0-1 1,1 1-1,-1 0 1,1-1-1,0 1 0,0-1 1,0 0-1,1 1 1,-1-1-1,1 0 1,0 0-1,0 0 0,0 0 1,0 0-1,0 0 1,1-1-1,-1 1 1,1-1-1,0 1 0,0-1 1,0 0-1,0 0 1,0-1-1,0 1 1,0 0-1,1-1 1,-1 0-1,0 0 0,1 0 1,-1 0-1,7 0 1,-4-1-53,0 0 0,0 0 1,0 0-1,0-1 1,0 0-1,0 0 0,-1-1 1,1 0-1,7-3 0,-10 3-14,0 0-1,0 0 0,0 0 0,-1-1 0,1 1 0,-1-1 1,1 0-1,-1 0 0,0 0 0,0 0 0,0 0 1,0 0-1,-1-1 0,0 1 0,1 0 0,1-8 0,1-11-132,-1 0 0,0-1 0,-2 0 0,-2-40 0,1 19 757,0 44-606,0 0 1,0 0-1,0-1 0,0 1 0,0 0 1,0 0-1,0-1 0,0 1 0,0 0 1,0 0-1,0 0 0,-1-1 1,1 1-1,0 0 0,0 0 0,0 0 1,0-1-1,0 1 0,0 0 1,0 0-1,-1 0 0,1 0 0,0-1 1,0 1-1,0 0 0,0 0 1,-1 0-1,1 0 0,0 0 0,0 0 1,0 0-1,-1 0 0,1-1 0,0 1 1,0 0-1,0 0 0,-1 0 1,1 0-1,0 0 0,0 0 0,-1 0 1,1 0-1,0 0 0,0 0 1,0 0-1,-1 0 0,1 1 0,0-1 1,0 0-1,0 0 0,-1 0 1,1 0-1,0 0 0,0 0 0,0 0 1,-1 1-1,1-1 0,0 0 1,0 0-1,0 0 0,0 0 0,0 1 1,0-1-1,-1 0 0,1 0 0,0 0 1,0 0-1,0 1 0,0 39-6845,0-20 461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6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1 110 10266,'0'0'7701,"7"-8"-7667,-2 3 35,29-35-267,-31 36 232,-1 0 0,1 0 0,-1 0 0,0 0 0,0 0 0,0 0 0,0 0 0,-1-1 0,0 1 0,0-1 0,1-6 673,-2 15-592,1-1-1,0 1 1,-1-1-1,0 0 0,0 1 1,0-1-1,0 1 1,-2 4-1,1 3 91,-2 34 369,1-16-280,0 1 0,5 50-1,7-56 144,-2-13-2268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12003,'0'0'4040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7:38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 0 7138,'0'0'8012,"-20"1"-6916,-63 5 79,80-5-1096,0 0 1,0-1-1,0 1 1,0 0-1,0 0 0,1 1 1,-1-1-1,0 1 0,1-1 1,-1 1-1,1 0 0,-1 0 1,1 0-1,0 0 1,0 0-1,0 0 0,0 1 1,0-1-1,0 1 0,1-1 1,-1 1-1,1 0 0,0 0 1,0-1-1,-2 7 1,0 1 153,-1 0-123,1-1-1,0 1 1,1 0 0,0 0 0,0 0 0,1 0 0,0 1 0,1-1 0,1 0 0,-1 0 0,2 0 0,-1 1 0,4 10 0,-4-16-111,1-1-1,-1 1 1,1-1-1,0 1 1,0-1 0,0 0-1,1 1 1,0-1-1,-1 0 1,1-1 0,1 1-1,-1-1 1,1 1-1,-1-1 1,1 0 0,0 0-1,0 0 1,0-1 0,0 0-1,1 0 1,-1 0-1,0 0 1,1 0 0,0-1-1,-1 0 1,1 0-1,0 0 1,0-1 0,6 1-1,-8-1-96,1 0 0,-1 0 1,1 0-1,-1 0 0,0-1 0,1 0 0,-1 1 0,0-1 0,1 0 0,-1-1 1,0 1-1,0 0 0,0-1 0,0 0 0,0 0 0,0 0 0,-1 0 0,1 0 1,-1 0-1,1-1 0,-1 1 0,0-1 0,0 0 0,0 0 0,0 1 0,0-1 0,1-5 1,2-4-297,0 1 1,-1-1-1,0-1 1,-1 1-1,0 0 0,-1-1 1,-1 0-1,0 1 1,0-1-1,-1 0 1,-3-13-1,3 24 444,0-1-1,-1 1 1,1 0 0,-1-1-1,0 1 1,0-1-1,0 1 1,0 0-1,0 0 1,0-1 0,0 1-1,-1 0 1,1 0-1,-1 0 1,0 1-1,0-1 1,1 0 0,-1 1-1,0-1 1,-1 1-1,1-1 1,0 1-1,0 0 1,0 0 0,-1 0-1,1 0 1,0 0-1,-1 1 1,1-1 0,-1 1-1,-3-1 1,-8 0 674,-1-1 0,1 2 1,-1 0-1,-14 2 0,28-1-657,-1-1 3,0 1 0,0-1 0,0 1 0,1 0 1,-1-1-1,0 1 0,1 0 0,-1 0 0,1 1 0,-1-1 1,1 0-1,-1 0 0,1 1 0,0-1 0,0 1 0,-1-1 0,1 1 1,0-1-1,1 1 0,-1 0 0,0-1 0,0 1 0,1 0 1,-1 0-1,1 0 0,-1 0 0,1-1 0,0 1 0,0 0 1,0 2-1,-1 3 10,1 0 1,0-1-1,0 1 1,0 0-1,1 0 1,0-1-1,3 12 1,0-10-30,1 1 0,-1 0 0,1-1 0,1 0-1,0 0 1,0-1 0,13 13 0,0-3 71,37 28 0,-44-37-98,0 0 1,1 0-1,0-1 1,1-1-1,23 8 1,-32-13 59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8:37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1 143 7154,'0'0'6306,"8"-3"-5382,58-15 2052,130-20 0,-139 32-2850,0 1-1,0 4 0,0 1 1,76 12-1,-60-4 24,0-3 1,104-6-1,-62-1 50,-41 2-158,349-4 87,-76 4-54,79-3-17,-74-11-58,-237 9 1,60-2-10,230 15-134,-284 1 35,41 0 92,-128-9 22,464 12-197,-263-4 133,-9 0 10,297-1 66,-307-9-11,261-8-133,-443 10 74,434-15-120,-89 7 104,-228 10 65,327-2-137,-414-3 45,82-14-1,-29 2 40,6-2 27,-61 7 183,89-2 0,-75 5 53,-76 7-258,-16-4-2630,-1 0-2595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28:38.7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7 4321,'-5'-6'14764,"-5"422"-11139,9-172-2801,1-128-650,0-100-166,1 0 0,1 0 1,0 0-1,0-1 0,2 1 1,0 0-1,6 14 0,-6-16 1,-2 0-1,0 0 0,-1-1 1,0 1-1,-1 0 1,-3 19-1,2 5 3,1-21 1,0-17 173,-11 0-298,-71-2-3971,40-1-3965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5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590 1019 8434,'0'0'7152,"-7"4"-6161,0-1-718,0 0 0,0 0 1,0 0-1,-1-1 0,1-1 0,-1 1 1,1-1-1,-12 0 0,8 0-174,1-1-1,0-1 1,0 0-1,0 0 1,0-1-1,0 0 1,1 0-1,-1-1 1,0-1 0,1 0-1,0 0 1,0 0-1,0-1 1,1-1-1,-1 0 1,1 0-1,0 0 1,-11-13-1,-9-11-53,2-1-1,1-1 0,-37-63 1,29 35-41,-36-93 0,54 112-1,1-1 0,3 0 1,1-1-1,2 0 0,2 0 0,0-81 1,4 81-24,1 28-18,0 0 0,1 0 0,0 0 0,2 1 1,2-18-1,-2 30 36,-1-1 1,1 1 0,-1-1-1,1 1 1,0-1 0,0 1 0,0 0-1,0 0 1,0 0 0,1 0-1,-1 0 1,1 1 0,-1-1-1,5-1 1,9-2-8402,-28 5 1581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5.4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 11747,'0'0'7632,"7"-4"-7463,0 0-141,1 1 0,0 0 0,-1 0 0,1 1 0,1 0 0,-1 0 0,0 1 0,0 0 0,0 1 0,1-1 0,-1 2 0,0-1 0,1 1 0,-1 0 0,0 1 0,0 0 0,12 5 0,-13-4-10,0 2 0,0-1 0,-1 1-1,0 0 1,0 0 0,0 1 0,-1 0-1,0 0 1,0 0 0,0 1-1,-1-1 1,0 1 0,0 0 0,0 0-1,-1 1 1,0-1 0,-1 1 0,0 0-1,0-1 1,1 10 0,-2-5-351,1 1 0,-2-1 0,0 0 0,0 0 0,-1 1 0,-1-1 0,0 0 0,-1 0 1,0 0-1,0 0 0,-2-1 0,-6 15 0,-14 14-5426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7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337 80 5313,'0'0'7024,"-3"-11"-5677,-13-34 123,15 43-1355,-1 0-1,1 1 1,-1-1 0,1 0 0,-1 1-1,0-1 1,0 1 0,0 0 0,0-1-1,0 1 1,0 0 0,0 0-1,0 0 1,0 1 0,0-1 0,-1 0-1,1 1 1,0 0 0,0-1 0,-1 1-1,1 0 1,0 0 0,-1 0 0,-2 1-1,-2-1 212,-2-1-214,1 0 0,-1 1 0,0 0 0,1 1 0,-1 0 0,1 1 0,-1-1 0,1 2 0,-1-1 0,1 1 0,0 0-1,0 1 1,0 0 0,1 0 0,0 1 0,-1 0 0,1 0 0,1 0 0,-1 1 0,1 0 0,-7 9 0,4-5-50,1 0 0,0 0 0,1 1-1,1-1 1,-1 2 0,2-1 0,-1 1 0,2-1 0,0 1-1,0 1 1,1-1 0,0 1 0,1-1 0,1 1 0,0-1 0,0 1-1,1 0 1,3 14 0,-2-22-54,0 0 1,1-1-1,0 1 0,0 0 1,0-1-1,1 1 0,-1-1 1,1 0-1,0 0 0,1 0 1,-1 0-1,1-1 0,-1 1 1,1-1-1,0 0 1,0 0-1,0 0 0,1 0 1,-1-1-1,1 0 0,-1 0 1,1 0-1,10 2 0,-10-2-35,1 0 0,-1-1-1,1 0 1,-1 0 0,1 0 0,0-1-1,0 0 1,-1 0 0,1-1-1,0 1 1,-1-1 0,1 0 0,-1-1-1,1 1 1,-1-1 0,1 0-1,-1 0 1,0-1 0,0 0 0,0 0-1,5-4 1,-4 0-189,0 0 0,0 0 1,0-1-1,-1 0 0,-1 0 0,1 0 1,-1 0-1,0-1 0,-1 0 0,0 0 1,2-12-1,-2 6-238,-1 1 1,0-1-1,-1 1 1,-1-1-1,0 1 1,-4-24-1,3 36 479,0 0-1,1 0 1,-1 0 0,0 0-1,0 0 1,0 0 0,0 1-1,-1-1 1,1 0-1,0 1 1,-1-1 0,1 1-1,-1-1 1,1 1 0,-1 0-1,0 0 1,1 0 0,-1 0-1,0 0 1,0 0-1,0 0 1,0 0 0,0 1-1,0-1 1,0 1 0,-2-1-1,1 1 71,1-1 0,-1 1 1,1 0-1,-1 0 0,1 0 0,-1 0 0,1 0 0,-1 0 0,1 1 0,-1-1 0,1 1 0,-1 0 0,1 0 0,0-1 0,-1 2 0,1-1 0,0 0 0,0 0 0,0 1 1,0-1-1,-2 3 0,0 2 67,0 0 0,0 1 0,1-1 1,0 1-1,0 0 0,1 0 1,0 0-1,0 1 0,1-1 0,0 0 1,0 1-1,0 11 0,1-10-68,0 0-1,1 0 0,0 0 1,0 0-1,1 0 0,0 0 1,1-1-1,0 1 1,0-1-1,5 10 0,4 1 191,1 0-1,23 26 0,4-10-1101,-34-31 38,-1-1-1,0 0 1,1 0-1,0-1 1,-1 1-1,8 1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8.2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26 8314,'0'0'6959,"-1"25"-5998,-2 11-571,0-7 118,1 1 0,4 45 0,-2-74-497,0 0 0,-1 0 0,1 1 0,0-1 0,1 0 0,-1 0 0,0 1 1,0-1-1,0 0 0,1 0 0,-1 0 0,1 1 0,-1-1 0,1 0 0,-1 0 0,1 0 0,0 0 0,-1 0 0,1 0 0,0 0 1,0 0-1,0 0 0,0-1 0,0 1 0,0 0 0,0 0 0,0-1 0,0 1 0,0-1 0,0 1 0,0-1 0,1 1 0,-1-1 1,0 0-1,0 1 0,0-1 0,1 0 0,-1 0 0,2 0 0,-1 0-53,0-1 1,0 0-1,0 1 0,0-1 1,0 0-1,0 0 0,0 0 1,0 0-1,0 0 0,0 0 1,-1-1-1,1 1 0,-1-1 1,1 1-1,-1-1 0,1 0 1,-1 1-1,0-1 0,0 0 1,1 0-1,0-3 0,5-16-782,0 0 0,-1 0 0,-1-1 0,-2 0 0,2-24 0,-2-23 3837,-3 100-1228,0 136 1533,0-166-3352,0 0 0,0 0 0,0 0 0,0 0 0,0 0 0,1 1 0,-1-1 0,0 0 0,1 0 0,-1 0 0,1 0 1,-1 0-1,1 0 0,-1 0 0,1 0 0,0 0 0,-1-1 0,1 1 0,0 0 0,0 0 0,0 0 0,0-1 0,-1 1 0,1-1 0,0 1 0,0-1 0,0 1 1,1-1-1,-1 1 0,0-1 0,0 0 0,0 1 0,0-1 0,0 0 0,0 0 0,2 0 0,-2 0-285,1 0 0,-1 0 0,1 0-1,-1-1 1,1 1 0,-1-1 0,0 1 0,1-1-1,-1 1 1,0-1 0,1 0 0,-1 1 0,0-1-1,0 0 1,0 0 0,1 0 0,-1 0 0,1-1 0,8-15-5813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8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 8650,'127'79'4197,"-97"-59"-928,-23-17-2952,0-6-113,-4 3-215,0-1-1,-1 0 1,1 0 0,-1 0 0,1 0 0,-1 0-1,1-1 1,-1 1 0,0-1 0,1 0-1,-1 1 1,0-1 0,0 0 0,0 0-1,-1-1 1,1 1 0,0 0 0,-1 0 0,1-1-1,0-2 1,1-1-105,0 1-1,-1-1 1,0 0 0,0 0-1,-1 0 1,1 0 0,-1 0-1,0-11 1,-16 19 1095,12 0-832,1 1 0,-1-1 0,1 1 0,0-1 0,0 1 0,0 0 0,0 0 0,0 0 0,0 0 0,1 0 0,0 1 1,-1-1-1,1 0 0,-1 7 0,0 1 193,0 0 0,1 0 0,-1 16 0,2-23-296,0 1 0,0-1 1,0 1-1,1-1 0,-1 1 1,1-1-1,0 0 0,0 0 0,1 1 1,1 3-1,-1-6-112,0 0 0,-1 0 1,1 0-1,0 0 0,0-1 0,0 1 0,0-1 0,0 0 1,1 1-1,-1-1 0,0 0 0,1 0 0,-1 0 0,1-1 1,-1 1-1,0 0 0,1-1 0,0 0 0,4 0 0,47 1-6448,-31-1 780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8.8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11506,'0'0'7767,"-3"2"-7724,1-1-42,1 0 0,0 0 0,0 0-1,0 1 1,0-1 0,0 0 0,0 0-1,0 1 1,0-1 0,0 0 0,0 1 0,1-1-1,-1 1 1,1-1 0,-1 1 0,1 0 0,-1-1-1,1 1 1,0-1 0,0 1 0,0 0 0,0-1-1,0 1 1,0-1 0,0 1 0,1 0-1,-1-1 1,0 1 0,2 1 0,2 7 2,0-1 1,1 0-1,0 0 1,7 9-1,-7-13 0,-1 1-1,-1 0 1,1-1 0,-1 1 0,0 0-1,0 1 1,-1-1 0,1 0-1,-1 1 1,1 6 0,-3-11 3,0-1 0,0 0 1,0 0-1,0 0 0,0 0 0,0 0 1,0 1-1,0-1 0,-1 0 0,1 0 1,0 0-1,-1 0 0,1 0 0,-1 0 1,1 0-1,-1 0 0,1 0 0,-1 0 1,0 0-1,1 0 0,-3 1 0,1-1-41,0 0-1,0-1 1,-1 1-1,1-1 1,0 0 0,-1 1-1,1-1 1,0 0-1,-4-1 1,2 1-71,3 0 51,0 0 0,1 0 0,-1 0 0,0 0 0,0 0 0,0 0 0,0-1 0,0 1 0,0 0 0,0-1 0,0 1 0,1-1 0,-1 1 0,0-1 0,0 1 0,1-1 0,-1 0 0,0 1 0,1-1 0,-1 0 0,0 1 0,1-1 0,-1 0 0,0-1 0,-6-24-2982,4 3-1661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9.2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0 146 4097,'143'-117'619,"-108"91"-340,-27 24 5990,-9 5-5572,1 0 0,-1 1 0,1-1-1,0 0 1,0 1 0,0-1 0,1 6 0,0 0 260,-1 19 191,-1 23-122,3 0-1,12 82 1,-11-124-1326,-2-10-1145,0-17-1793,-1-6-2814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09.4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187 1 7466,'0'0'7314,"-15"3"-6879,-48 12 171,57-12-505,0-1 0,1 1 1,0 0-1,-1 0 0,1 0 0,0 1 1,0-1-1,1 1 0,-1 1 0,1-1 1,0 1-1,0-1 0,-5 9 0,-1 0-2,4-6-302,-9 13 461,11-6-3596,21-14-2161,2-2 2225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3.3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90 7114,'0'0'8175,"4"-4"-7789,5-6-663,-1 0 0,0 0 0,12-23 0,-11 11 4153,-10 38-3709,2 0 1,0 0 0,1 0-1,0 0 1,1 0 0,1-1 0,8 22-1,-11-36-297,-1 0-1,0-1 1,1 1-1,-1 0 1,1-1-1,-1 1 0,1 0 1,-1-1-1,1 1 1,0-1-1,-1 1 1,1-1-1,0 1 1,-1-1-1,1 1 1,0-1-1,1 1 1,8 0-5895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 7114,'0'0'11745,"-11"-4"-11243,-1-2-378,8 4-71,0 0-1,0 1 1,-1-1-1,1 0 1,0 1-1,-1 0 1,1 0-1,-1 1 1,1-1-1,-7 1 1,10 0-25,1 0 0,-1 0 0,0 0 0,0 0 0,0 0 0,1 1 0,-1-1 0,0 0 0,0 1 0,0-1 0,1 0 0,-1 1 0,0-1 0,1 1 0,-1-1 0,0 1 0,1-1 0,-1 1 0,1 0 0,-1-1 0,1 1 0,-1 0 0,1-1 0,-1 2 0,-5 26 208,6-24-225,1 0 0,-1 0 0,0 0 0,1 0 1,0 0-1,0 0 0,0 0 0,0 0 0,1 0 0,0-1 0,3 6 1,37 28 17,-34-31-121,0 0 0,-1 0 0,0 1 1,0 0-1,9 11 0,-16-18 86,0 1 0,1-1 0,-1 1-1,0-1 1,0 1 0,1-1 0,-1 1 0,0-1-1,0 0 1,0 1 0,0-1 0,0 1 0,0-1 0,0 1-1,0-1 1,0 1 0,0-1 0,0 1 0,0-1 0,0 1-1,0-1 1,0 1 0,0-1 0,-1 1 0,1-1-1,0 1 1,0-1 0,0 0 0,-1 1 0,1-1 0,-1 1-1,-18 10-34,-36 3 133,40-11-94,-22 2-82,49-23-2557,12-2-1157,6-3-1603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9.5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11642,'0'0'4528,"12"4"-4391,-2 0-50,-1 0-1,1 0 1,-1 1-1,0 0 1,0 1-1,0 0 0,-1 0 1,0 1-1,8 8 1,-7-3 226,0 0 0,-1 1 1,-1 0-1,0 0 0,-1 0 1,8 24-1,-3-6-170,-11-31-146,1 0 1,-1 0-1,0 1 0,0-1 1,0 0-1,0 0 0,0 0 0,0 1 1,0-1-1,0 0 0,1 0 1,-1 0-1,0 1 0,0-1 0,0 0 1,0 0-1,1 0 0,-1 0 1,0 0-1,0 0 0,0 1 0,1-1 1,-1 0-1,0 0 0,0 0 1,0 0-1,1 0 0,-1 0 0,0 0 1,0 0-1,1 0 0,-1 0 1,0 0-1,0 0 0,1 0 0,4-12-668,-2-68-5169,-2 37-594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19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10546,'0'0'6562,"28"5"-12356,-10 5-2935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0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150 0 7314,'0'0'12794,"-21"18"-12123,-68 58-195,86-73-442,-1-1-1,1 1 0,0 0 0,0 1 1,0-1-1,1 0 0,-1 1 1,1 0-1,0-1 0,0 1 1,0 0-1,1 0 0,-1 0 1,1 0-1,0 1 0,0-1 0,0 0 1,1 0-1,-1 1 0,1-1 1,0 0-1,0 1 0,2 5 1,-1 9 70,-1-17-99,0-1-1,0 0 0,0 1 1,0-1-1,0 1 1,1-1-1,-1 0 0,0 1 1,1-1-1,-1 0 0,1 1 1,0-1-1,-1 0 0,1 0 1,0 1-1,0-1 1,0 0-1,0 0 0,0 0 1,0 0-1,0 0 0,2 1 1,-1-1-1,1 0 0,-1 0 0,1 0 0,-1 0 1,1 0-1,-1-1 0,1 1 0,0-1 0,-1 0 0,1 0 1,4 0-1,-3 0-41,0-1 1,0 1-1,1-1 1,-1 0-1,0 0 1,-1 0-1,1-1 1,0 1-1,0-1 1,0 0-1,-1 0 1,1 0-1,-1 0 1,0-1-1,6-5 1,-5 2-99,-1 0 1,1 0-1,-1-1 1,-1 1-1,1-1 0,-1 0 1,0 1-1,0-1 0,0-8 1,0-65-567,-2 52 877,0 27-165,0 1 1,0 0-1,0 0 0,0 0 0,0 0 1,-1-1-1,1 1 0,0 0 1,0 0-1,0 0 0,0-1 1,0 1-1,0 0 0,1 0 0,-1 0 1,0-1-1,0 1 0,0 0 1,0 0-1,0 0 0,0 0 1,0-1-1,0 1 0,0 0 0,0 0 1,1 0-1,-1 0 0,0-1 1,0 1-1,0 0 0,0 0 1,0 0-1,1 0 0,-1 0 0,0 0 1,0 0-1,0 0 0,0-1 1,1 1-1,-1 0 0,0 0 1,0 0-1,0 0 0,1 0 1,-1 0-1,0 0 0,0 0 0,0 0 1,1 0-1,-1 0 0,0 0 1,0 0-1,0 1 0,0-1 1,1 0-1,13 11 146,11 21-84,-20-23-19,-1 1 1,0-1 0,-1 1-1,0 0 1,0 0 0,-1 0 0,0 11-1,1-4-43,-3-17-8,0 1-1,0-1 1,0 0 0,0 1 0,0-1-1,0 0 1,0 0 0,0 1 0,0-1-1,0 0 1,0 1 0,0-1 0,0 0-1,0 1 1,0-1 0,0 0 0,0 0-1,1 1 1,-1-1 0,0 0-1,0 1 1,0-1 0,1 0 0,-1 0-1,0 0 1,0 1 0,0-1 0,1 0-1,-1 0 1,0 0 0,0 1 0,1-1-1,-1 0 1,0 0 0,1 0 0,-1 0-1,0 0 1,0 0 0,1 0 0,-1 0-1,0 0 1,1 0 0,-1 0 0,0 0-1,1 0 1,-1 0 0,0 0 0,1 0-1,-1 0 1,0 0 0,0 0 0,1 0-1,-1 0 1,0 0 0,1-1 0,-1 1-1,0 0 1,0 0 0,1 0-1,-1-1 1,0 1 0,0 0 0,0 0-1,1 0 1,-1-1 0,0 1 0,0-1-1,13-16-16,-10 10-36,22-40-76,-24 45 127,1 0 1,-1 1 0,0-1 0,1 0 0,-1 1 0,1-1 0,0 1 0,0-1 0,-1 1-1,1 0 1,0 0 0,0 0 0,0 0 0,0 0 0,0 0 0,1 0 0,-1 1-1,0-1 1,4 0 0,-5 1 5,0 1-1,0-1 1,0 0-1,0 1 1,0-1-1,0 1 0,-1-1 1,1 1-1,0-1 1,0 1-1,0 0 1,-1-1-1,1 1 1,0 0-1,0 0 1,-1 0-1,1-1 1,-1 1-1,1 0 1,-1 0-1,1 0 0,-1 0 1,0 0-1,1 1 1,8 29 147,-8-26-147,2 8-225,6 18-2088,-9-30 2124,1 0 0,0 0 0,0 0 0,-1 0 0,1 0 0,0 0 0,0 0 0,0-1 0,0 1 0,0 0 0,0 0 0,0-1 1,0 1-1,0-1 0,1 1 0,-1-1 0,0 0 0,0 1 0,0-1 0,1 0 0,-1 0 0,0 0 0,3 0 0,8 0-7183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1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1 140 13755,'0'0'5872,"10"-1"-5760,-3 1-104,-3 0-9,0-1 1,-1 1-1,1-1 1,0 1 0,0-1-1,-1 0 1,1 0-1,-1-1 1,1 1-1,-1-1 1,1 1-1,-1-1 1,0 0 0,0-1-1,0 1 1,0 0-1,4-5 1,-2 0-33,0 1 0,0-1 0,-1 1 1,0-1-1,-1 0 0,1-1 0,-1 1 0,-1-1 0,0 1 1,0-1-1,0 0 0,1-16 1023,-3 47-134,0-17-708,-1 77 765,0 15-1213,3-33-5479,-2-44-1200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1.5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16428,'0'0'1992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1.9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14819,'0'0'3681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2.5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5641,'0'0'13632,"0"20"-13126,0-19-499,1 42 361,2-1 0,11 55 0,-12-90-340,1 7 66,0 0-1,1 0 0,1 0 0,7 14 0,-11-26-103,0 1-1,0-1 1,1 0-1,-1 0 1,1 0-1,-1 0 1,1 0-1,-1 0 1,1 0-1,0 0 1,0-1-1,0 1 1,0-1-1,0 1 1,0-1 0,1 0-1,-1 0 1,0 0-1,1 0 1,-1 0-1,1 0 1,-1-1-1,1 1 1,-1-1-1,1 0 1,-1 0-1,1 0 1,-1 0-1,1 0 1,3-1-1,-3 0-70,0-1 0,-1 1 0,1-1 0,0 1 0,-1-1 0,1 0 0,-1 0 0,1 0 0,-1 0-1,0-1 1,0 1 0,0 0 0,0-1 0,0 0 0,-1 1 0,1-1 0,0-3 0,21-52-1584,-17 37 874,-1-1 0,4-40 1,-6-10 4746,-3 80-3507,-5 186 1370,6-189-1797,-1 0 0,1 0-1,0-1 1,0 1 0,0 0-1,1-1 1,-1 1-1,1-1 1,0 1 0,1-1-1,-1 0 1,1 0 0,5 7-1,-6-9-16,0 0-1,0 0 0,1 0 0,-1 0 1,1 0-1,-1-1 0,1 1 0,-1-1 1,1 1-1,0-1 0,0 0 1,-1 0-1,1-1 0,0 1 0,0 0 1,0-1-1,0 0 0,0 1 0,0-1 1,0-1-1,0 1 0,0 0 0,3-1 1,-3-1-30,0 1 0,-1 0-1,1-1 1,-1 1 0,1-1 0,-1 0 0,0 0 0,0 0 0,0 0 0,0 0 0,0-1 0,0 1 0,0-1 0,-1 1-1,1-1 1,-1 1 0,0-1 0,2-5 0,15-54-588,-14 34 297,-1-1 1,-1 1-1,-2-31 0,0 30 304,0 29 7,0-1 0,0 1-1,1-1 1,-1 1 0,0-1 0,0 1-1,0-1 1,0 0 0,0 1 0,0-1-1,0 1 1,0-1 0,0 1 0,0-1-1,0 0 1,-1 1 0,1-1-1,0 1 1,0-1 0,-1 1 0,1-1-1,0 1 1,0-1 0,-1 1 0,1-1-1,0 1 1,-1 0 0,1-1 0,-1 1-1,1-1 1,-1 1 0,1 0-1,-1-1 1,1 1 0,-1 0 0,1 0-1,-1 0 1,1-1 0,-1 1 0,1 0-1,-1 0 1,1 0 0,-1 0 0,0 0-1,1 0 1,-1 0 0,1 0-1,-1 0 1,1 0 0,-1 0 0,0 0-1,1 0 1,-1 1 0,0-1 0,-1 1-296,0 0 0,0 0 1,0 1-1,0-1 1,0 0-1,0 1 0,1 0 1,-1-1-1,1 1 1,-1 0-1,-1 2 0,-3 8-4645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3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0 8650,'0'0'11056,"-1"28"-10410,-1 11-402,-3 108 671,4-92-571,-1-28-263,2-1 0,1 0 0,6 43 0,-2-61-367,0-16-106,1-15-103,0-22-33,-6 33 434,1 0-1,1 1 1,0-1 0,0 1-1,1-1 1,1 1-1,8-19 1,-11 29 106,0 0-1,0 0 1,-1 1 0,1-1 0,0 0-1,0 0 1,0 1 0,0-1 0,0 0 0,0 1-1,0-1 1,0 1 0,0-1 0,0 1-1,1 0 1,-1 0 0,0-1 0,0 1-1,0 0 1,0 0 0,1 0 0,-1 0 0,0 0-1,0 0 1,0 0 0,0 1 0,0-1-1,1 0 1,-1 1 0,0-1 0,0 1-1,0-1 1,0 1 0,0-1 0,0 1 0,0 0-1,0 0 1,0-1 0,-1 1 0,1 0-1,0 0 1,0 0 0,-1 0 0,1 0-1,0 0 1,-1 0 0,1 0 0,-1 0-1,0 0 1,1 2 0,2 5 48,-1 0-1,0 0 1,-1 0 0,0 0-1,0 1 1,-1 13 0,0-14-167,0 1 1,0 0-1,1 0 1,3 10-1,-4-19-17,0 0-1,0 1 0,0-1 1,1 0-1,-1 1 0,0-1 1,0 0-1,1 0 0,-1 1 1,0-1-1,1 0 0,-1 0 0,0 1 1,0-1-1,1 0 0,-1 0 1,0 0-1,1 0 0,-1 0 1,1 1-1,-1-1 0,0 0 1,1 0-1,-1 0 0,0 0 1,1 0-1,-1 0 0,1 0 1,-1 0-1,0 0 0,1-1 1,1 1-1030,8 0-4477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3.3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 8794,'0'0'12804,"-13"20"-12485,-42 64-59,52-79-241,0 0 0,0 0 1,0 0-1,1 0 1,0 0-1,0 1 0,1-1 1,-1 1-1,1-1 0,0 1 1,1 0-1,0-1 0,-1 1 1,2 0-1,-1-1 0,2 7 1,-1-1-19,-1-10-5,1 0 0,-1 0 0,1 0-1,-1 0 1,1-1 0,0 1 0,-1 0-1,1 0 1,0 0 0,0-1 0,0 1-1,0 0 1,-1-1 0,1 1 0,0-1-1,0 1 1,0-1 0,0 1 0,0-1-1,0 0 1,0 0 0,0 1 0,1-1-1,-1 0 1,0 0 0,0 0-1,0 0 1,1 0 0,2 0-90,0 0 0,0 0 0,0 0 0,0-1 0,0 1-1,-1-1 1,7-2 0,-4 0-207,-1-1-1,0 0 0,0 0 0,0 0 1,0-1-1,-1 1 0,0-1 1,1 0-1,-2 0 0,1-1 0,3-7 1,1-1-619,0-1 1,-2 0 0,7-22 0,-9 13 5517,-4 27-3800,0 148 1654,0-150-2464,0 0 0,1 1 0,-1-1 0,0 0 0,0 0 0,1 1 0,-1-1 0,1 0 0,-1 0 0,1 0 0,0 0 0,-1 1 0,1-1 1,0 0-1,0 0 0,-1-1 0,1 1 0,0 0 0,0 0 0,0 0 0,0 0 0,0-1 0,1 1 0,-1-1 0,0 1 0,0-1 0,0 1 0,0-1 0,1 1 0,-1-1 0,0 0 0,0 0 0,1 0 0,-1 0 0,0 0 0,0 0 0,1 0 0,-1 0 0,3-1 0,0 1-267,0-1 0,1 0 0,-1 0 0,0-1-1,1 1 1,-1-1 0,0 0 0,0 0-1,0 0 1,4-4 0,18-23-4562,-5-4-2357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5.2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0 8634,'0'0'11056,"-1"12"-10560,0 297 1288,2-294-2034,0 0 1,2 0-1,0 0 0,6 18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2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8066,'152'23'7177,"-152"-11"-5192,0 6-569,0 8-704,0-3-248,0-1-176,0 1-136,0-5 8,0-2-72,0-4-40,6-7-48,-1-5-168,5 0-520,5-12-904,-5-14-3465,0-2-5233</inkml:trace>
  <inkml:trace contextRef="#ctx0" brushRef="#br0" timeOffset="1">133 18 11282,'0'0'8322,"-25"-18"-10826,35 31-2321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25.5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 11859,'0'0'8633,"99"-18"-8561,-68 18-72,-1 0-136,1 0-640,-11 8-2072,-5-3-3882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5.9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74 9602,'0'0'7148,"-3"8"-5593,6-15-1526,-1 0-1,1 0 1,0 0-1,1 0 1,7-11-1,6-11-131,-17 36 406,-1-1 0,2 0-1,-1 0 1,1 0-1,0 0 1,3 10 0,0 3-53,0 18-30,-3-27-577,0 1 1,0-1-1,1 1 1,0-1-1,8 20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6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7818,'0'0'8400,"0"11"-7341,-1 49 74,2 138-64,5-181-2671,-6-17 1396,1 1 0,-1-1 1,0 0-1,1 0 0,-1 0 1,0 1-1,1-1 0,-1 0 1,1 0-1,-1 0 0,0 0 1,1 0-1,-1 0 0,1 0 0,-1 0 1,1 0-1,-1 0 0,0 0 1,1 0-1,-1 0 0,1 0 1,-1 0-1,0 0 0,1-1 1,-1 1-1,1 0 0,-1 0 1,1-1-1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6.9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104 0 11827,'0'0'6786,"-13"7"-6611,-41 26 2,51-31-141,0 1 0,0 0 0,0 1 0,0-1 0,0 0 0,1 1 0,0 0 0,-1 0 0,2-1 0,-1 1-1,0 0 1,1 0 0,-1 1 0,1-1 0,1 0 0,-1 0 0,0 1 0,1-1 0,0 0 0,0 1 0,0-1-1,1 6 1,0 2 97,-1-9-110,1 0-1,-1 0 1,1 1 0,0-1-1,0 0 1,0 0-1,1 0 1,-1 0-1,1 0 1,-1 0 0,1-1-1,0 1 1,0 0-1,1-1 1,-1 1-1,0-1 1,1 0 0,-1 0-1,1 0 1,0 0-1,0-1 1,-1 1-1,1-1 1,0 1 0,1-1-1,3 1 1,43 12-904,-5-8-3675,-32-4-1003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7.5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11386,'0'0'6698,"18"76"-6602,-16-50-96,-2-1-912,0 1-1329,0-4-1007,-7-9-7091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19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8 3569,'0'0'16011,"-1"-4"-15667,-2 0-243,1 9 23,0 25 161,2 55 242,0-62-422,0 8 35,2 1-1,10 56 1,-10-76-116,1-1 0,0 0 0,1 0 0,0 0 0,0 0 0,1-1 0,1 1 0,0-2 0,0 1 0,1 0 0,9 8 0,-15-16-56,1-1 1,-1 1 0,1-1-1,-1 1 1,1-1 0,0 0-1,0 1 1,0-1 0,0 0-1,0 0 1,0 0 0,0-1-1,0 1 1,0 0 0,0-1-1,0 0 1,0 1 0,1-1-1,-1 0 1,0 0-1,0 0 1,0 0 0,1-1-1,-1 1 1,3-1 0,-2-1-37,0 1-1,0-1 1,-1 0 0,1 1 0,0-1 0,-1 0 0,0-1-1,1 1 1,-1 0 0,0-1 0,0 1 0,-1-1 0,1 0-1,0 1 1,-1-1 0,2-4 0,10-33-1231,-1 0 1,-2-1-1,8-76 0,-15 97 1171,2-50 158,-4 40 3328,-1 33-3157,-2 55 269,0-22 65,6 70 0,-3-97-482,0 0 1,1-1-1,0 1 1,0 0-1,1-1 1,0 1-1,1-1 1,0 0-1,0 0 1,1-1-1,0 1 1,0-1-1,7 7 1,-11-12-57,0-1-1,1 1 1,-1-1 0,1 1 0,-1-1 0,1 0 0,0 0 0,0 0-1,-1 0 1,1 0 0,0 0 0,0-1 0,0 1 0,0-1 0,0 1-1,0-1 1,0 0 0,0 1 0,0-1 0,0 0 0,0 0 0,0-1-1,0 1 1,0 0 0,0-1 0,0 1 0,0-1 0,0 0 0,0 1 0,0-1-1,0 0 1,0 0 0,-1 0 0,1-1 0,0 1 0,-1 0 0,1 0-1,-1-1 1,0 1 0,1-1 0,-1 0 0,0 1 0,0-1 0,0 0-1,0 0 1,0 0 0,1-2 0,4-21-229,-1-1 0,-1 0 0,-1 0 0,-2-1 1,0 1-1,-2 0 0,-4-29 0,4 48 265,0-1 0,-1 1 1,0 0-1,0-1 0,-6-11 0,7 17-46,0-1 0,0 1 0,0 0 0,0 1 0,-1-1-1,1 0 1,0 0 0,-1 0 0,1 1 0,-1-1 0,0 1 0,1-1-1,-1 1 1,0 0 0,0 0 0,0-1 0,0 1 0,0 1 0,0-1-1,0 0 1,-1 0 0,1 1 0,-3-1 0,4 4-504,0-1 0,1 1 0,-1 0 0,1-1 0,-1 1 0,1 0 0,0 0 0,0-1 0,1 6 0,-1-5-336,0 18-3754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0.5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0 117 12875,'0'0'6356,"8"-1"-6264,-2 0-111,0-1 1,-1 1-1,1-1 1,0 0 0,-1-1-1,0 0 1,0 1-1,1-2 1,-2 1-1,1 0 1,0-1-1,-1 0 1,1 0 0,-1-1-1,0 1 1,-1-1-1,4-5 1,-4 6 190,0 1 1,-1-1 0,0 1-1,1-1 1,-2 0-1,1 0 1,0 0-1,-1 0 1,1 0 0,-1 0-1,1-8 1,-3 51-336,1 48 1758,5-45-3477,8-5-4183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1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9794,'0'0'8202,"0"17"-7451,0-12-695,0 29 350,2 0 0,7 45 1,-9-78-401,3 12 75,0-1 0,0 1 0,8 16 0,-9-27-70,-1 1-1,0-1 1,1 1 0,0-1 0,-1 1 0,1-1-1,0 0 1,0 0 0,4 3 0,-5-4-3,0 0 0,0-1 0,1 1 0,-1-1 0,0 1 0,0-1 0,0 1 0,1-1 0,-1 0 0,0 0 0,0 0 0,1 1 0,-1-1 0,0-1 0,1 1 0,-1 0 0,0 0 0,0 0 0,1-1 0,-1 1 0,0 0 0,2-2 0,0 0 4,-1 1-1,1-1 1,-1-1-1,1 1 0,-1 0 1,0 0-1,0-1 0,0 0 1,0 1-1,-1-1 1,1 0-1,-1 0 0,3-5 1,12-43 16,-15 49-25,28-135-163,-28 132-108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2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1 8858,'0'0'10033,"10"14"-9054,-2-2-774,5 6 90,-1 1 0,-1-1 0,14 35 0,-10-13-186,-2 1 0,-1 0-1,-2 1 1,-2 0 0,-2 1-1,-2-1 1,-2 1 0,-1 0-1,-6 43 1,3-72-183,0-1 0,-1 0 1,-1 0-1,0 0 0,-1 0 0,0-1 0,-1 0 0,0 0 1,-12 16-1,1-6-1068,-1 0 0,-1-1 0,-29 26 0,-4-6-5604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4.1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10066,'0'0'7786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11843,'0'0'8095,"-4"28"-7382,-13 89-223,14-89-212,1 0 0,2 39 0,1-28-31,-1-32-227,1 1-1,0-1 1,0 1-1,0-1 0,6 14 1,-2-5-21,-1-10-1318,-1-15-1602,-1-15-2877,-2 1-1357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3:24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13827,'0'0'4697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49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73 4945,'0'0'10740,"-4"-6"-9131,-11-20-406,15 26-1142,-1 0-1,1-1 1,0 1-1,0 0 1,-1-1-1,1 1 1,0 0-1,0-1 1,0 1-1,-1-1 1,1 1-1,0 0 1,0-1-1,0 1 1,0-1-1,0 1 1,0 0-1,0-1 0,0 1 1,0-1-1,0 1 1,0 0-1,0-1 1,0 1-1,0-1 1,0 1-1,0 0 1,1-1-1,-1 1 1,0-1-1,0 1 1,0 0-1,1-1 1,-1 1-1,0 0 1,0-1-1,1 1 1,-1 0-1,0 0 1,1-1-1,-1 1 1,0 0-1,1 0 1,-1 0-1,1-1 1,-1 1-1,0 0 1,1 0-1,-1 0 1,1 0-1,-1 0 0,26-1-309,-19 2 525,179-18-355,-123 11-3710,-55 4-1621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49.6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 12779,'0'0'6961,"64"3"-6769,-31-3-136,0 0-56,8-3-912,-10 1-1760,-8-1-2426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0.4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0 11058,'0'0'7647,"-6"21"-6979,-2 2-480,3-8-59,1 0-1,0 0 1,1 0-1,1 0 0,0 1 1,0 23-1,2-14 90,-1 1-39,2 0 1,1 1-1,5 31 0,-5-51-165,0 0-1,0 0 1,0 0 0,1 0 0,0 0-1,0-1 1,0 1 0,1-1 0,0 0-1,1 0 1,-1 0 0,1-1 0,0 1-1,0-1 1,1-1 0,9 8 0,-12-10-23,0 0 1,0 0 0,1 0 0,-1-1 0,1 1 0,-1-1-1,0 0 1,1 0 0,0 0 0,-1-1 0,1 1 0,0-1-1,-1 0 1,1 0 0,0 0 0,-1 0 0,1-1 0,0 1 0,5-3-1,-4 1-84,0 0 1,0-1-1,-1 0 0,1 0 0,0 0 0,-1-1 0,0 0 0,0 1 0,0-1 0,0-1 0,5-6 0,1-6-428,0-1 0,-1 1-1,0-1 1,-2-1 0,0 0-1,4-19 1,-6 16-11,-1 0 0,2-30 0,-4-13 3301,-10 68-1286,4 7-1304,1 1 0,0-1 0,1 1 0,0 0 0,0 0 0,1 0 0,1 0 0,0 0 0,1 12 0,0 2 23,-2-14-145,2 1 1,-1-1-1,2 1 1,-1-1-1,2 0 1,-1 0-1,2 0 0,3 11 1,-5-18-51,0-1 0,0 1 1,1-1-1,-1 1 0,1-1 0,-1 0 0,1 0 0,0 0 1,0 0-1,0 0 0,1-1 0,-1 0 0,1 1 1,-1-1-1,1-1 0,0 1 0,0 0 0,0-1 0,0 0 1,0 0-1,0 0 0,0 0 0,0-1 0,0 1 1,7-1-1,-7 0-24,1 0 0,-1 0-1,1 0 1,-1 0 0,0-1 0,1 1 0,-1-1 0,0 0 0,0-1 0,0 1 0,0-1-1,0 0 1,0 0 0,0 0 0,0 0 0,-1-1 0,1 1 0,-1-1 0,1 0 0,-1 0-1,0 0 1,0 0 0,-1-1 0,1 1 0,-1-1 0,0 0 0,0 0 0,3-5 0,0-5-55,0 1 1,-1 0 0,0-1-1,-1 0 1,-1 0 0,0 0-1,-1 0 1,0 0-1,-1 0 1,-1 0 0,-3-20-1,3 30 57,0-1 0,-1 0-1,0 0 1,0 1 0,0-1-1,-1 1 1,1-1-1,-1 1 1,0 0 0,0 0-1,-1 0 1,1 1 0,-1-1-1,0 1 1,0 0-1,0 0 1,0 0 0,-7-3-1,9 5-205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0.9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1 10610,'0'0'2539,"-2"24"-1096,-1 2-943,-5 123 2074,7-66-1131,-1-30-740,8 91 0,-5-142-709,4 27 76,-4-28-73,-1 0 0,0 0-1,0-1 1,0 1-1,0 0 1,0-1 0,1 1-1,-1 0 1,0-1-1,1 1 1,-1 0 0,0-1-1,1 1 1,-1-1-1,1 1 1,-1 0 0,1-1-1,-1 1 1,1-1-1,0 0 1,-1 1-1,1-1 1,-1 1 0,1-1-1,0 0 1,-1 0-1,1 1 1,0-1 0,0 0-1,-1 0 1,1 0-1,1 0 1,0-2-38,0-1-1,-1 0 1,1 0 0,-1 0-1,1 0 1,-1 0 0,0 0-1,0 0 1,0-1 0,-1 1-1,1 0 1,0-4 0,1-3-143,3-12-176,-4 13 309,1 1 0,0-1-1,0 1 1,1 0-1,0 0 1,1 0 0,0 0-1,0 1 1,0-1 0,7-7-1,-10 14 74,0 0-1,0 0 1,0 0-1,0 0 0,0 0 1,0 0-1,0 0 1,0 1-1,0-1 0,0 0 1,1 1-1,-1-1 1,0 1-1,0 0 0,0-1 1,1 1-1,-1 0 1,0 0-1,1-1 0,-1 1 1,0 0-1,1 0 1,-1 1-1,0-1 0,0 0 1,1 0-1,-1 1 0,0-1 1,0 0-1,1 1 1,-1-1-1,0 1 0,0 0 1,0-1-1,0 1 1,0 0-1,0 0 0,0 0 1,0 0-1,0 0 1,0 0-1,0 0 0,-1 0 1,1 0-1,1 2 1,4 6 207,-1 1 0,0 0 0,-1 0 0,5 14 0,-6-15-188,6 18 276,-8-20-295,1-1-1,0 0 0,0 0 0,0 0 1,0 0-1,1-1 0,0 1 0,1-1 1,-1 1-1,6 5 0,-8-11-138,0 1-1,1 0 1,-1 0 0,1 0-1,-1-1 1,1 1 0,-1-1-1,1 1 1,-1-1-1,1 0 1,-1 1 0,1-1-1,0 0 1,-1 0-1,1 0 1,-1 0 0,1-1-1,-1 1 1,1 0 0,0-1-1,-1 1 1,1-1-1,2-1 1,0 1-822,0-1 1,0-1-1,0 1 1,-1-1-1,1 1 0,0-1 1,3-4-1,13-17-9694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1.3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145 1 12171,'0'0'9192,"-22"14"-8829,-67 46-147,86-58-208,1 0 0,-1 0 1,1 0-1,0 0 0,0 0 0,0 0 1,0 0-1,0 1 0,0-1 0,0 1 1,1 0-1,0-1 0,-1 1 0,1 0 1,0 0-1,0 0 0,0 0 0,1 0 1,-1 0-1,1 0 0,0 0 0,-1 0 1,1 0-1,1 0 0,0 6 0,0 5 2,-1-12-9,0 0 0,0 0 1,0 0-1,0 0 0,1 0 0,-1 0 0,1 0 0,-1 0 1,1 0-1,0 0 0,0 0 0,0 0 0,0 0 0,0-1 1,0 1-1,1 0 0,-1-1 0,0 1 0,1-1 0,2 3 1,-1-2-39,0-1 1,1 1 0,-1-1 0,0 1 0,0-1 0,1 0-1,-1 0 1,1-1 0,-1 1 0,0-1 0,7 1 0,-4-1-177,-1-1 0,1 1 0,0-1 1,0 0-1,-1 0 0,1 0 1,-1-1-1,1 0 0,-1 0 0,0-1 1,0 1-1,0-1 0,0 0 1,0 0-1,6-6 0,-7 4-126,0 0-1,-1 0 0,1 0 1,-1 0-1,0-1 0,-1 0 1,1 1-1,-1-1 1,0 0-1,1-9 0,2-23 148,-4-2 4898,-1 42-3827,-1 24 123,0-17-846,1 0 0,0 0 0,0 0 1,1 0-1,2 14 0,-2-21-159,0 0 1,0 0-1,0 1 0,0-1 0,0 0 0,0-1 0,0 1 0,0 0 0,1 0 0,-1 0 1,1-1-1,-1 1 0,1-1 0,0 1 0,0-1 0,0 0 0,-1 0 0,1 1 1,0-1-1,1-1 0,-1 1 0,0 0 0,0 0 0,0-1 0,0 1 0,1-1 1,3 0-1,0 1-228,0-1 0,0 0 0,0 0 0,0 0 0,0-1 0,0 0 0,0 0 0,-1-1 0,1 0 0,9-4 0,-6 2-857,-1-1-1,0 0 1,0-1-1,0 0 1,13-14-1,12-15-5259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1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12203,'0'0'7624,"-14"23"-6565,-41 79-336,52-96-664,0 1 1,0 0 0,1 0-1,0 0 1,0 0 0,1 0-1,-1 1 1,2-1 0,-1 0-1,1 1 1,1 8-1,-1 5 63,0 13 33,0 10 40,5 46 0,-4-78-187,1 0-1,0 0 0,1 0 1,1 0-1,0-1 1,0 1-1,1-1 1,10 17-1,-14-27-37,-1 0 0,1 0 0,0 0 0,-1 0 0,1 0 0,-1-1 0,1 1 0,0 0 0,0 0 0,0-1 0,-1 1 0,1-1 0,0 1 0,0-1 0,0 1 0,1 0 0,-2-1-7,1 0 1,-1 0 0,1 0 0,-1-1 0,0 1 0,1 0-1,-1 0 1,0 0 0,1 0 0,-1 0 0,1-1-1,-1 1 1,0 0 0,1 0 0,-1 0 0,0-1 0,0 1-1,1 0 1,-1-1 0,0 1 0,0 0 0,1-1 0,-1 1-1,0 0 1,0-1 0,0 1 0,1-1 0,5-30-2206,-6-12-2543,0-7-2465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2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1 228 12939,'0'0'6225,"117"12"-6601,-76-12-2000,-6 0-3210</inkml:trace>
  <inkml:trace contextRef="#ctx0" brushRef="#br0" timeOffset="1">446 62 12083,'0'0'8801,"17"-10"-8371,53-33-198,-69 42-224,0 0 1,1 0-1,0 0 0,-1 0 0,1 1 1,-1-1-1,1 0 0,0 1 0,0-1 1,-1 1-1,1 0 0,0 0 1,0-1-1,-1 1 0,1 0 0,0 0 1,0 1-1,0-1 0,-1 0 1,1 1-1,0-1 0,0 1 0,-1-1 1,1 1-1,-1 0 0,1 0 1,0-1-1,-1 1 0,1 0 0,-1 1 1,0-1-1,1 0 0,-1 0 1,0 1-1,2 2 0,0 1 0,0 0 1,-1 1-1,1-1 0,-1 1 0,0-1 1,-1 1-1,2 7 0,-1 0 2,-1 1-1,0-1 1,-1 1 0,0-1-1,-1 0 1,0 1 0,-1-1-1,-1 0 1,0 0 0,0 0-1,-2 0 1,1-1-1,-2 1 1,-9 16 0,8-19-1114,0 0 0,0 0 1,-1-1-1,0 1 0,-16 12 1,10-11-7593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0:52.4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12003,'0'0'11285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4.0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371 51 3745,'0'0'3326,"-5"-4"-2589,-16-16 1401,6-2 5879,15 21-7906,-1 1 1,0-1 0,1 1 0,-1 0 0,0-1 0,1 1 0,-1 0 0,0-1 0,1 1 0,-1 0 0,0 0 0,0 0 0,1 0 0,-1 0 0,0 0 0,0 0 0,1 0 0,-1 0 0,0 0 0,0 0 0,1 0 0,-1 0 0,-1 1 0,-19 7-28,5 4-19,1 1 0,1 0 1,0 1-1,-16 20 0,-44 67 104,72-99-167,-16 25 45,1-1 0,2 2 0,0 0 0,-18 55-1,26-60-15,1 0 0,1 1 0,1-1-1,1 1 1,2 0 0,0 0 0,3 25-1,-1-39-19,1-1 1,0 0-1,0 0 0,1 0 0,0 0 0,1 0 0,0-1 0,0 1 0,1-1 1,0 0-1,1 0 0,-1-1 0,1 0 0,13 12 0,-6-7-122,0-1-1,1-1 1,0 0 0,1-1-1,0-1 1,0 0 0,22 7-1,-21-12-1843,-5-2-2626,-8-1 2019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3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11522,'0'0'9760,"19"-2"-9533,139-6 214,-10 8-305,-147 0-123,2 0-1390,-16 0-10015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4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 7 6585,'0'0'12011,"-3"-2"-11178,3 2-809,-1-1 0,1 1 0,-1-1 0,1 1 0,-1 0 0,1-1 0,-1 1 0,1 0 0,-1 0 0,1-1 0,-1 1 0,1 0-1,-1 0 1,0 0 0,1 0 0,-1 0 0,1 0 0,-1 0 0,0 0 0,1 0 0,-1 0 0,1 0 0,-1 0 0,1 0 0,-1 0-1,0 1 1,1-1 0,-1 0 0,1 0 0,-1 1 0,1-1 0,-1 0 0,1 1 0,-1-1 0,1 0 0,-1 1 0,0 0 0,-7 29 454,7-24-469,-8 57 379,3 0 0,3 83 0,4-138-372,0 1 0,0-1 1,1 1-1,-1-1 0,2 0 0,-1 0 0,2 0 1,-1 0-1,1 0 0,0-1 0,0 1 0,6 6 1,-8-11-29,0 0 1,0 0 0,1 0 0,-1-1 0,1 1 0,0-1 0,0 0 0,0 1 0,0-1 0,0 0 0,0-1-1,0 1 1,1 0 0,-1-1 0,0 0 0,1 0 0,-1 0 0,1 0 0,0-1 0,-1 1 0,1-1 0,0 0-1,-1 0 1,1 0 0,0-1 0,-1 1 0,1-1 0,-1 0 0,1 0 0,5-2 0,-4 0-78,-2 0 0,1 0 1,0 0-1,-1 0 0,1 0 1,-1-1-1,0 1 0,0-1 1,0 0-1,0 0 1,-1 0-1,0 0 0,0 0 1,2-5-1,22-69-1819,-24 69 1616,6-20-696,-2 0 0,3-46 0,-6-16 3729,-6 100-1854,-3 27-292,1 0 0,2 1 1,2 54-1,1-66-426,1-16-129,-1 0 1,1-1-1,0 1 1,0 0-1,1-1 1,1 0-1,-1 1 1,1-1-1,5 10 1,-6-15-34,0 1 0,1 0 0,-1-1 0,1 0 0,0 1 0,-1-1 0,1 0 0,1-1 0,-1 1 0,0 0 0,1-1 0,-1 0 0,1 0 0,0 0 0,0 0 0,-1-1 0,1 1 1,1-1-1,-1 0 0,0 0 0,5 0 0,-4 0-22,0-1 0,-1 0 0,1 0 0,0 0 0,0 0 0,-1-1 0,1 0 0,0 0 0,-1 0 0,1-1 0,-1 1 0,1-1 0,-1 0 0,0 0 0,0-1 0,6-3 0,-4 0-71,0 0-1,0 0 1,-1-1 0,0 0 0,0 0-1,-1 0 1,1 0 0,4-13 0,0-1-297,-2 1 0,11-42-1,-15 50 341,-1 0 0,-1 0-1,0 0 1,0 0 0,-2 0-1,1 0 1,-3-12 0,3 23 46,-1 0 0,1 0 1,-1 1-1,1-1 0,-1 0 1,1 0-1,-1 1 0,1-1 1,-1 1-1,0-1 0,1 0 1,-1 1-1,0-1 0,0 1 1,1 0-1,-1-1 0,0 1 1,0 0-1,0-1 0,0 1 1,1 0-1,-1 0 0,0 0 1,0-1-1,0 1 0,-1 0 1,-29 0 7,23 1-11,6-1-40,1 0 0,0 0 1,-1 0-1,1 0 0,0 0 1,-1 0-1,1 0 0,0 1 0,-1-1 1,1 0-1,0 1 0,-1-1 0,1 1 1,0 0-1,0-1 0,0 1 1,0 0-1,-1 0 0,1 0 0,0-1 1,0 1-1,1 0 0,-1 0 1,0 1-1,-1 0 0,1 1-970,0 0-1,0 1 1,0-1 0,1 0-1,-1 1 1,1-1-1,0 1 1,0 4 0,0 3-8043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5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16 10682,'0'0'8910,"-3"-2"-8631,-10-11-163,13 13-120,28 0 115,-24 0-105,-3 0 157,-1 31 126,0-24-241,0 0 0,-1 0 0,0 0-1,-1 0 1,1 0 0,-2-1 0,1 1-1,0 0 1,-1-1 0,-1 1 0,1-1-1,-1 0 1,0 0 0,-9 10 0,-13 18 65,-18 28 23,43-62-130,1 1 0,-1 0 1,1-1-1,-1 1 0,1 0 0,0-1 0,-1 1 1,1 0-1,0-1 0,-1 1 0,1 0 0,0-1 1,0 1-1,0 0 0,0 0 0,0-1 0,0 1 1,0 0-1,0 0 0,0-1 0,0 1 0,0 0 1,0 0-1,0-1 0,1 1 0,-1 0 0,0-1 1,1 1-1,-1 0 0,0-1 0,1 1 0,-1 0 1,1-1-1,-1 1 0,1-1 0,-1 1 1,1-1-1,-1 1 0,1-1 0,0 1 0,-1-1 1,1 0-1,0 1 0,-1-1 0,1 0 0,0 0 1,-1 1-1,1-1 0,0 0 0,0 0 0,-1 0 1,1 0-1,1 0 0,7 1 126,0 0-1,0-1 1,16-2 0,-9 1-11,4 2-59,-9-1-113,0 1-1,0-2 1,-1 1 0,1-2-1,0 1 1,20-7-1,-31 8-85,1 0 0,-1 0 0,0 0 0,1-1 0,-1 1 0,0 0 0,1 0 0,-1 0-1,0-1 1,0 1 0,1 0 0,-1 0 0,0-1 0,0 1 0,1 0 0,-1-1-1,0 1 1,0 0 0,0-1 0,0 1 0,0 0 0,1-1 0,-1 1 0,0-1 0,0 1-1,0 0 1,0-1 0,0 1 0,0 0 0,0-1 0,0 1 0,0 0 0,-1-1 0,1-2-1715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6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1 9338,'0'0'8921,"-9"0"-8332,6-1-546,-1 1-1,1 0 1,0 0 0,-1 0 0,1 1-1,0-1 1,0 1 0,-1 0 0,1 0-1,0 0 1,0 0 0,0 0-1,0 1 1,0 0 0,0-1 0,0 1-1,1 0 1,-1 0 0,1 0 0,-1 1-1,1-1 1,0 1 0,0-1-1,0 1 1,0 0 0,-2 3 0,-3 7 135,0 0 0,0 0 1,2 1-1,-6 15 1,9-22-130,0 0 0,1 0 0,0 0 0,0 1 0,0-1 0,1 1 0,0-1 0,0 1 0,3 14 1,-1-20-46,-1 1 0,0 0 1,1-1-1,0 1 0,-1-1 1,1 0-1,0 1 0,0-1 1,1 0-1,-1 0 1,0 0-1,1 0 0,-1-1 1,1 1-1,-1-1 0,1 1 1,0-1-1,0 0 0,-1 0 1,1 0-1,0-1 1,4 1-1,-1 1-60,1-1 0,0 0 0,0 0 0,-1-1 0,1 0 0,0 0 1,0 0-1,0-1 0,6-2 0,-12 3 11,1-1 1,-1 0-1,0 0 1,0 1-1,0-1 1,0 0-1,0 0 1,0 0-1,0 0 1,0-1-1,-1 1 1,1 0-1,0 0 1,-1 0-1,1-1 1,-1 1-1,1 0 0,-1-1 1,1 1-1,-1 0 1,0-1-1,0 1 1,0 0-1,0-3 1,0-41-1050,-1 30 631,1 10 412,0 0 0,-1 0 0,0 0 1,0 0-1,0 0 0,0 1 0,-1-1 0,0 0 1,0 1-1,0 0 0,-6-9 0,6 11 144,1-1-1,-1 1 1,-1 0-1,1-1 1,0 1-1,0 0 1,-1 0-1,1 1 0,-1-1 1,0 0-1,1 1 1,-1-1-1,0 1 1,0 0-1,0 0 1,0 0-1,0 1 1,0-1-1,0 1 1,-4-1-1,7 1-51,-1 1 0,0-1 0,0 0 0,0 1 0,0-1 0,0 0 0,1 1 0,-1-1 1,0 1-1,0-1 0,1 1 0,-1 0 0,0-1 0,1 1 0,-1 0 0,1-1 0,-1 1 0,1 0 0,-1 0 0,1-1 0,-1 1 0,1 0 0,0 0 0,-1 0 0,1 0 0,0 0 0,0-1 0,0 1 0,-1 0 0,1 0 0,0 1 0,-1 36 570,2-29-462,-1-3-98,1 0 0,0 0 0,1 0 0,-1 0 0,1 0 0,0 0 1,1-1-1,0 1 0,0-1 0,0 0 0,0 0 0,1 0 0,-1 0 1,1 0-1,1-1 0,4 5 0,5 4 1,1-1-1,0-1 1,1 0-1,17 8 1,-19-13-13,3 0-424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7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 1464,'0'0'15676,"8"13"-15220,-3 2-216,-5 8-120,0 0-120,0 2-520,-15 8-985,-6-5-1023,3-7-2937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8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11843,'0'0'7951,"-4"20"-7466,1-8-397,-4 13 85,2 0 1,2 0 0,-3 46 0,5-21 68,0-20-75,1-1 0,7 58 1,-6-80-160,0 0 0,1 0 1,0 0-1,0 0 0,1 0 1,0-1-1,0 1 0,0-1 0,1 0 1,0 0-1,0 0 0,1 0 1,-1-1-1,1 1 0,1-1 1,-1 0-1,7 4 0,-8-7-48,-1 1-1,1-1 1,0 0-1,0 0 1,0-1-1,0 1 1,0-1-1,0 0 1,0 0-1,0 0 1,1-1-1,-1 1 1,0-1-1,1 0 1,-1 0-1,0-1 1,0 1-1,1-1 1,-1 0-1,0 0 1,0-1-1,0 1 1,0-1-1,0 0 1,0 0-1,-1 0 1,1 0-1,0 0 1,-1-1-1,0 0 0,0 0 1,0 0-1,5-5 1,1-4-165,0 0 0,0 0 1,-1-1-1,-1 0 0,0-1 0,-1 0 0,0 1 0,4-20 1,-5 8 160,-1-1 1,-1 0 0,-1 0 0,-2-33 0,0 34 361,0 25-290,-1-1 0,1 1 0,0-1-1,0 1 1,-1-1 0,1 1 0,0 0-1,0-1 1,-1 1 0,1 0-1,0-1 1,-1 1 0,1 0 0,-1-1-1,1 1 1,0 0 0,-1 0 0,1 0-1,-1-1 1,1 1 0,-1 0 0,1 0-1,-1 0 1,1 0 0,0 0-1,-1 0 1,1 0 0,-1 0 0,1 0-1,-1 0 1,1 0 0,-1 0 0,1 0-1,-1 0 1,1 0 0,-1 0 0,1 1-1,0-1 1,-1 0 0,1 0-1,-1 1 1,1-1 0,0 0 0,-1 0-1,1 1 1,0-1 0,-1 0 0,1 1-1,0-1 1,-1 1 0,1-1 0,0 0-1,-1 2 1,-2 3 38,-1 1-1,1 0 1,0 0 0,0 0-1,1 1 1,-1-1 0,2 1 0,-1-1-1,1 1 1,-1 9 0,-1 74 425,3-69-374,0-13-84,0-1 0,0 1-1,1 0 1,0-1 0,1 1 0,-1-1-1,2 0 1,-1 0 0,1 1 0,6 11 0,-7-16-30,1 0 1,-1 1-1,1-1 0,0 0 1,0 0-1,1 0 1,-1-1-1,0 1 1,1-1-1,0 0 1,-1 0-1,1 0 1,0 0-1,0-1 1,0 1-1,0-1 1,1 0-1,-1-1 0,0 1 1,8 0-1,-8-1-23,0 0 0,0 0 0,0 0 0,0 0 0,-1-1 0,1 1 0,0-1 0,0 0-1,-1 0 1,1-1 0,0 1 0,-1-1 0,1 0 0,-1 0 0,0 0 0,6-4 0,-5 1-44,1 0 1,-1-1-1,0 1 0,0-1 1,0 0-1,-1 0 1,0 0-1,4-12 1,-2 2-7,-1 0 1,-1-1-1,-1 1 0,0-1 1,-1 0-1,-1 0 0,0 1 1,-4-24-1,4 37 53,-1 1 0,1-1 1,-1 0-1,1 0 0,-1 0 0,0 1 0,0-1 1,0 0-1,0 1 0,0-1 0,-1 1 0,1-1 1,-1 1-1,1-1 0,-1 1 0,0 0 0,0 0 1,0 0-1,0 0 0,-1 0 0,1 1 0,0-1 1,-1 1-1,1-1 0,-1 1 0,0 0 0,1 0 1,-1 0-1,0 0 0,0 1 0,1-1 0,-1 1 1,0-1-1,-4 1 0,6 1-56,0-1 1,0 0-1,0 1 1,0-1-1,0 0 1,0 1-1,0-1 1,0 1-1,1 0 1,-1-1-1,0 1 1,0 0-1,0-1 0,1 1 1,-1 0-1,0 0 1,1 0-1,-1 0 1,1 0-1,-1-1 1,1 1-1,-1 0 1,1 0-1,0 0 1,-1 0-1,1 0 1,0 1-1,0-1 0,0 0 1,0 0-1,0 1 1,-1 42-5106,1-35 2312,0 12-5252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9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10890,'0'0'7747,"4"-5"-7333,-2 4-374,-1-1 0,1 0 0,0 0 0,0 0 0,0 1 0,0-1 0,0 1 0,0 0 0,0-1 0,0 1 0,1 0 0,-1 0 0,3 0 0,-3 0-28,-1 1-1,1 0 1,-1 0 0,0 1 0,1-1 0,-1 0 0,1 0 0,-1 1 0,1-1 0,-1 1 0,0-1 0,1 1 0,-1-1 0,0 1-1,0 0 1,1 0 0,-1 0 0,0 0 0,0 0 0,0 0 0,0 0 0,0 0 0,0 0 0,0 0 0,-1 0 0,1 1 0,0-1 0,-1 0-1,1 1 1,0 0 0,2 4-2,0 0 0,-1 1 0,0-1-1,0 0 1,-1 1 0,1-1 0,-2 1-1,1-1 1,0 1 0,-1 0 0,-1-1 0,1 1-1,-1-1 1,0 1 0,0-1 0,-5 13-1,3-11 0,-1 0 0,0 0 0,0 0 0,-1 0 0,0-1-1,0 0 1,-1 0 0,0 0 0,0-1 0,-1 0 0,-13 10-1,20-16 8,0 0-1,0 0 1,0 0 0,-1 0-1,1 0 1,0 1-1,0-1 1,0 0-1,0 0 1,0 0-1,0 0 1,-1 0-1,1 0 1,0 0-1,0 0 1,0 1 0,0-1-1,0 0 1,0 0-1,0 0 1,0 0-1,0 0 1,0 1-1,0-1 1,0 0-1,0 0 1,0 0 0,0 0-1,0 0 1,0 1-1,0-1 1,0 0-1,0 0 1,0 0-1,0 0 1,0 0-1,0 1 1,0-1-1,0 0 1,0 0 0,0 0-1,0 0 1,0 0-1,0 1 1,0-1-1,0 0 1,1 0-1,-1 0 1,0 0-1,0 0 1,0 0 0,0 0-1,0 0 1,0 1-1,1-1 1,-1 0-1,0 0 1,0 0-1,0 0 1,0 0-1,0 0 1,1 0 0,-1 0-1,0 0 1,0 0-1,0 0 1,1 0-1,20 3 501,38-2-173,-48-1-214,36 0 54,-27 0-7685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9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9234,'0'0'9130,"0"14"-8302,12 286 948,-12-291-2073,0 20 261,0-28-221,0 0 1,0-1 0,0 1-1,0 0 1,0 0 0,0-1-1,0 1 1,0 0 0,0 0-1,0-1 1,0 1 0,1 0-1,-1-1 1,0 1 0,1 0-1,-1-1 1,0 1 0,1 0-1,-1-1 1,1 1 0,-1-1-1,2 2 1,3-5-3963,0-9-1788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29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0 10002,'0'0'9817,"-11"6"-9425,-2 2-267,1-1 0,1 2 1,-20 17-1,26-22-87,1 0 0,0 0 1,1 1-1,-1 0 1,1 0-1,0 0 0,0 0 1,0 0-1,1 0 0,0 1 1,0-1-1,0 1 0,1 0 1,-2 10-1,2-12-14,1 0 0,0 1 0,0-1 0,0 0 0,1 1 0,-1-1-1,1 0 1,0 0 0,0 0 0,0 1 0,1-1 0,0 0 0,3 7 0,-1-8-10,-1 1 1,0-1-1,1 0 1,0 1-1,0-2 1,0 1-1,0 0 1,0-1-1,0 0 1,1 0-1,-1 0 1,6 1-1,54 13 199,-51-13-215,-13-3-52,1 0 0,0 0 1,-1 0-1,1 1 0,-1-1 1,1 0-1,-1 1 0,1-1 1,-1 0-1,1 1 0,-1-1 1,1 1-1,-1-1 0,1 0 1,-1 1-1,0-1 0,1 1 1,-1 0-1,0-1 0,1 1 1,-1-1-1,0 1 0,0-1 1,0 1-1,1 0 0,-1-1 1,0 1-1,0-1 0,0 2 1,-1 11-7649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0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9522,'0'0'9042,"10"84"-8850,-5-59-72,-5 3-40,0-5-80,0 0-344,-5 0-952,-10-8-1401,2-5-3472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1.3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 10626,'0'0'8089,"-3"22"-7089,-7 182 647,10-187-1484,-1-1-45,1 1 1,1-1 0,1 1-1,6 28 1,-8-42-119,1 1 0,0-1 0,0 0 1,1 0-1,-1 0 0,1 0 0,-1 0 0,1-1 0,0 1 0,0 0 0,0-1 1,0 1-1,1-1 0,-1 0 0,1 0 0,-1 0 0,1 0 0,0 0 1,0 0-1,0-1 0,0 1 0,0-1 0,0 0 0,0 0 0,0 0 0,0-1 1,1 1-1,-1-1 0,0 1 0,5-1 0,-4 0-90,1-1-1,-1 1 1,1-1-1,-1 0 1,0 0-1,1 0 1,-1-1-1,0 0 1,0 0-1,0 0 1,0 0-1,0 0 1,0-1-1,4-4 1,-1 1-329,0-1 0,0-1 1,-1 1-1,0-1 0,-1 0 1,7-13-1,-3 1-553,0 0 0,-1 0 0,-1-1 0,-1 0 0,5-31 1,-8-19 2799,-3 57 1143,-8 18-680,4 2-2079,0 1 1,0 0-1,1 0 0,0 1 0,0-1 0,1 1 0,0-1 0,-2 14 0,1 3 186,0 40 0,3-61-373,-1 9 49,1-1-1,1 1 0,0-1 1,1 1-1,3 14 1,-4-23-68,0 0 1,1-1-1,-1 1 0,0 0 1,1 0-1,0-1 0,-1 1 1,1-1-1,0 0 0,0 1 1,0-1-1,1 0 0,-1 0 1,1 0-1,-1-1 0,1 1 1,-1-1-1,1 1 0,0-1 1,0 0-1,0 0 0,0 0 1,0 0-1,0 0 0,3 0 1,0 0-44,1-1 1,-1 1-1,0-1 0,0-1 1,0 1-1,0-1 1,1 0-1,-1 0 1,0 0-1,0-1 0,-1 0 1,1 0-1,0-1 1,-1 0-1,1 0 1,8-6-1,-8 3-76,1 0 0,-1 0 0,1-1 0,-2 1 0,1-1 0,-1-1 0,0 1 0,-1-1 0,1 0 0,-2 0 0,4-10 0,-1-1-27,0-1 0,-2 0 0,0 1 0,-2-1 0,0-1 0,-1 1 0,-1 0 0,-4-36 0,4 54 144,-1 1 0,1-1 0,-1 1 0,1-1 0,-1 1 0,1-1 0,-1 1 1,0-1-1,1 1 0,-1-1 0,0 1 0,0 0 0,0-1 0,0 1 0,-1 0 0,1 0 0,0 0 0,0 0 1,-1 0-1,1 0 0,0 0 0,-3 0 0,0-1-52,0 1 1,0 0-1,-1 0 1,1 0-1,0 1 0,0 0 1,-7 0-1,10 0-48,0 0 0,0 0 1,0 0-1,0 1 0,0-1 0,0 0 0,0 1 1,0-1-1,0 1 0,0-1 0,0 1 0,0 0 1,0-1-1,0 1 0,0 0 0,0 0 1,1-1-1,-1 1 0,0 0 0,1 0 0,-2 2 1,-10 23-4004,11-21 2687,-5 13-6305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4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10186,'0'0'10893,"8"0"-10514,8 0-208,7 0 69,43-5 0,-59 4-239,1-1 1,0 1-1,-1-2 1,0 1-1,1-1 1,-1 0-1,0-1 0,0 1 1,-1-1-1,8-6 1,-8 5-92,0 0 0,-1 0-1,1-1 1,8-11 0,-13 15 73,0 0 0,1 0 0,-1 0-1,0 0 1,0 0 0,0 0 0,-1 0-1,1-1 1,-1 1 0,1 0 0,-1 0 0,1-1-1,-1 1 1,0 0 0,0-1 0,0 1-1,-1 0 1,1-1 0,0 1 0,-1 0-1,-1-3 1,2 4 16,-1 1 0,1-1 1,-1 1-1,0-1 0,0 1 0,1-1 0,-1 1 0,0-1 0,0 1 0,0 0 1,0-1-1,1 1 0,-1 0 0,0 0 0,0-1 0,0 1 0,0 0 0,0 0 1,0 0-1,-1 0 0,-25 1 18,17 0 3,5-1 19,0 0-1,0 1 1,1-1-1,-1 1 1,0 1 0,0-1-1,0 1 1,1-1-1,-1 1 1,1 1 0,-1-1-1,1 1 1,0-1 0,0 1-1,0 1 1,1-1-1,-1 0 1,1 1 0,-1 0-1,1-1 1,0 2 0,1-1-1,-1 0 1,1 0-1,-4 8 1,1 2 89,0 0 0,1 0 1,0 0-1,1 0 0,1 0 0,0 1 0,1 22 1,1-34-125,0-1 0,0 0 0,1 1 1,-1-1-1,0 0 0,1 1 1,0-1-1,0 0 0,0 0 0,0 1 1,0-1-1,0 0 0,0 0 0,0 0 1,1 0-1,-1-1 0,1 1 1,0 0-1,-1 0 0,5 2 0,-1-1 9,-1-1-1,1 1 0,0-1 0,0 0 1,0 0-1,1-1 0,-1 0 0,0 0 1,7 1-1,-1-1-357,-1 0 0,1-1 1,0-1-1,-1 0 0,1 0 0,-1-1 1,1 0-1,-1-1 0,17-6 0,9-13-5816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2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24 9642,'0'0'10198,"-2"-3"-9752,2 3-432,0 0 0,-1-1 0,1 1 0,0-1 0,0 1 0,-1 0 1,1-1-1,0 1 0,0-1 0,0 1 0,-1-1 0,1 1 0,0-1 1,0 1-1,0 0 0,0-1 0,0 1 0,0-1 0,0 1 0,0-1 0,0 1 1,0-1-1,0 1 0,1-1 0,-1 1 0,0-1 0,0 1 0,0 0 1,1-1-1,-1 1 0,0-1 0,0 1 0,1 0 0,-1-1 0,0 1 0,1 0 1,-1-1-1,0 1 0,1 0 0,-1-1 0,1 1 0,25-3 290,-24 3-299,0 0 0,0 0 0,0 0 0,0 0 1,0 0-1,0 0 0,0 1 0,0-1 0,-1 1 0,1 0 0,0-1 0,0 1 0,-1 0 0,1 0 0,0 0 0,-1 0 0,4 3 0,-4-2-5,1 1 0,-1-1-1,1 1 1,-1-1 0,0 1-1,0-1 1,0 1-1,-1 0 1,1-1 0,-1 1-1,1 5 1,0-2-4,0 0 1,0-1 0,-1 1-1,0 0 1,0 0-1,-1-1 1,1 1-1,-1 0 1,-1-1-1,1 1 1,-1-1-1,0 1 1,0-1 0,0 0-1,-1 1 1,0-1-1,0-1 1,0 1-1,0 0 1,-1-1-1,-4 5 1,-55 47-42,62-55 37,1 1 9,1-2 15,0 1 1,-1 0-1,1-1 1,0 1-1,0-1 1,0 1-1,0-1 1,-1 1-1,1-1 0,0 1 1,0-1-1,0 0 1,0 0-1,0 1 1,0-1-1,0 0 1,0 0-1,0 0 1,0 0-1,1 0 0,24 1 96,-26-1-109,64 0 24,-37 0-3391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3.1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64 9738,'0'0'10372,"5"3"-9912,-1 1-374,0-1 1,0 1 0,0 0-1,0 0 1,0 1 0,-1-1-1,0 1 1,0 0 0,4 8-1,16 53 185,-18-48-255,1 0 0,9 21 0,-15-38-20,1-1-1,-1 1 1,0 0 0,1 0-1,-1-1 1,0 1-1,1 0 1,-1-1 0,1 1-1,-1-1 1,1 1-1,-1 0 1,1-1 0,-1 1-1,1-1 1,0 0-1,-1 1 1,1-1 0,0 1-1,0-1 1,-1 0-1,1 1 1,0-1-1,-1 0 1,1 0 0,0 0-1,1 0 1,-1 0-1,0 0 0,0-1-1,0 1 1,0-1 0,0 1 0,0-1 0,0 0 0,0 0 0,0 1 0,0-1-1,0 0 1,0 0 0,0 0 0,-1 0 0,2-1 0,21-43-61,-23 43 65,17-47 11,14-67-1,-20 71 8,-9 43-867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3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4177,'0'0'15206,"3"13"-14665,32 102 479,-16-59-645,18 94 0,-22-2-297,-15-125-77,0 0 1,-1 0-1,-2 0 1,-6 32-1,6-43-155,-1-1-1,0 0 1,0-1 0,-1 1-1,0-1 1,-1 0-1,0 0 1,0 0-1,-13 13 1,9-16-2279,4-5-2462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4.2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10242,'0'0'9218,"21"-5"-9170,-4 8-40,6 4-8,-2 1-104,4-1-984,-4-1-2065,-9-1-3856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4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8978,'0'0'9098,"151"2"-9098,-131-2-1945,-7 0-3920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5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30 7554,'0'0'12400,"-1"-6"-11555,0 0-747,-3-12 369,3 18-271,0 15-135,0 86 292,4 130-44,-2-219-289,1-1-1,0 0 0,0 0 0,1-1 1,1 1-1,-1-1 0,2 1 0,0-1 1,0 0-1,7 10 0,-9-17-41,0 1 1,0 0-1,0-1 0,0 1 0,1-1 1,-1 0-1,1 0 0,0 0 0,0-1 1,0 1-1,1-1 0,-1 0 1,0 0-1,1-1 0,-1 1 0,1-1 1,0 0-1,-1 0 0,1-1 0,0 1 1,0-1-1,-1 0 0,1 0 0,0-1 1,7-1-1,-6 0-164,0 0-1,0-1 1,0 0 0,-1 0 0,1 0-1,-1 0 1,0-1 0,0 0-1,0 0 1,-1-1 0,1 0-1,-1 1 1,0-1 0,-1 0-1,1-1 1,-1 1 0,0-1 0,4-9-1,0-1-578,-1 0 0,0 0 0,-1-1 0,-1 1 0,4-32 0,-6-54 1792,-3 102-946,1-1-1,0 1 0,-1 0 1,1-1-1,0 1 1,-1-1-1,1 1 0,-1 0 1,1-1-1,0 1 1,-1 0-1,1-1 0,-1 1 1,1 0-1,-1-1 1,1 1-1,-1 0 0,1 0 1,-1 0-1,0 0 1,1 0-1,-1 0 0,1-1 1,-1 1-1,1 0 1,-1 1-1,1-1 0,-1 0 1,0 0-1,1 0 1,-1 0-1,1 0 0,-1 0 1,1 1-1,-1-1 0,1 0 1,-1 0-1,1 1 1,-1-1-1,1 0 0,-1 1 1,1-1-1,0 1 1,-1-1-1,1 0 0,0 1 1,-1-1-1,1 1 1,-4 6 118,1 0 1,1 0-1,-1 0 0,1 1 1,0-1-1,1 1 1,0-1-1,-1 8 0,1 68 643,1-54-635,0-22-180,1 0 1,-1 0-1,1 0 1,0 0-1,1 0 1,0 0-1,0-1 1,0 1-1,1 0 1,0-1-1,0 0 1,6 9-1,-7-12-15,1 1 0,1-1 0,-1 1 0,0-1 0,1 0 0,0 0-1,0 0 1,0-1 0,0 1 0,0-1 0,0 0 0,1 0 0,-1-1 0,1 1-1,-1-1 1,1 0 0,-1 0 0,1-1 0,6 1 0,-5 0-51,0-1 0,0 0 1,1 0-1,-1-1 0,0 0 1,1 0-1,10-4 0,-14 4 2,1-1-1,-1 0 0,0 0 1,0 0-1,0-1 0,0 1 0,0-1 1,0 0-1,-1 0 0,1 0 1,-1 0-1,0 0 0,0 0 1,2-4-1,2-8-169,0 0 0,0-1 0,-2 1 1,0-1-1,-1 0 0,0 0 0,-1 0 0,-1 0 0,-1-1 1,-2-22-1,2 36 193,0-1 0,-1 1 0,1-1 0,-1 1-1,0 0 1,0-1 0,0 1 0,0 0 0,0-1 0,-1 1 0,0 0 0,1 0 0,-1 0 0,0 0 0,-1 1 0,1-1 0,0 0 0,-1 1 0,0 0 0,1 0 0,-1-1 0,0 2 0,0-1-1,0 0 1,-4-1 0,3 1-661,0 1-1,0 0 0,-1-1 1,1 2-1,-1-1 0,1 0 1,-6 1-1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6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8146,'0'0'11489,"-2"20"-10848,-2 4-479,0 11 167,-1 59 1,5-62-244,1 0 0,1 0 0,2 0 0,2-1 0,0 1 0,13 33 0,-19-65-97,0 1-1,1 0 1,-1 0-1,0 0 0,0 0 1,1-1-1,-1 1 1,1 0-1,-1-1 1,1 1-1,-1 0 1,1-1-1,-1 1 0,1 0 1,-1-1-1,1 1 1,1 0-1,6-7-437,0-24-66,-2-10 87,-6 31 365,1-1-1,0 1 1,0-1-1,1 1 1,1 0-1,-1 0 1,2 0-1,-1 0 1,1 1-1,0-1 1,9-12-1,-13 20 65,1 0 0,0 0-1,0 0 1,0 0 0,0 0-1,0 0 1,0 1-1,0-1 1,0 0 0,0 0-1,0 1 1,0-1-1,0 1 1,0-1 0,1 1-1,-1-1 1,0 1-1,0 0 1,1-1 0,-1 1-1,0 0 1,0 0-1,1 0 1,-1 0 0,0 0-1,1 0 1,-1 1 0,0-1-1,0 0 1,1 1-1,-1-1 1,0 1 0,0-1-1,0 1 1,2 1-1,0 0 44,-1 0 0,1 1-1,-1-1 1,0 1-1,0-1 1,0 1-1,0 0 1,0 0-1,-1 0 1,1 0-1,-1 0 1,1 4 0,4 17 292,4 37 0,-7-42-265,0 0 0,0 0 1,14 35-1,-17-54-83,0 1 0,0-1 0,0 1 0,1-1 1,-1 0-1,0 1 0,0-1 0,1 1 0,-1-1 0,0 0 0,1 0 0,-1 1 0,0-1 0,1 0 0,-1 1 1,0-1-1,1 0 0,-1 0 0,1 0 0,-1 1 0,0-1 0,1 0 0,-1 0 0,1 0 0,-1 0 0,1 0 1,-1 0-1,1 0 0,-1 0 0,0 0 0,1 0 0,-1 0 0,1 0 0,-1 0 0,1 0 0,-1 0 0,1-1 0,-1 1 1,0 0-1,1 0 0,-1 0 0,1-1 0,-1 1 0,0 0 0,1 0 0,-1-1 0,0 1 0,1 0 0,-1-1 1,0 1-1,0-1 0,1 1 0,14-20-1481,-1-12-2967,-2-1-3046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6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38 167 10354,'0'0'8590,"8"-5"-8286,0 0-289,0 0 1,-1-1-1,1 1 1,-2-2-1,12-11 0,-15 14-90,0 0 0,0 0 0,0 0 0,-1-1 0,1 1 0,-1-1 0,0 0 0,0 0 0,-1 0 0,0 0 0,0 0 0,0 0 0,0 0 0,0-6 0,-1 10 64,0-1 1,0 1 0,0-1 0,0 0-1,0 1 1,0-1 0,0 0 0,-1 1 0,1-1-1,0 1 1,-1-1 0,0 1 0,1-1-1,-1 1 1,0-1 0,0 1 0,1-1-1,-1 1 1,0 0 0,-2-2 0,0 2 83,1 0 0,-1 0 0,0 0 0,1 0 0,-1 1 0,0-1 1,0 1-1,1 0 0,-1 0 0,-5 0 0,5 0 9,0 0 1,0 0-1,0 0 0,1 0 0,-1 0 1,0 0-1,0 1 0,0 0 1,0-1-1,0 1 0,1 0 1,-1 0-1,0 1 0,1-1 0,-1 0 1,1 1-1,-1 0 0,1-1 1,0 1-1,0 0 0,0 0 0,0 1 1,0-1-1,0 0 0,0 1 1,1-1-1,-1 1 0,1-1 1,0 1-1,0 0 0,0-1 0,0 1 1,-1 3-1,0 0-18,1 0 1,-1 0 0,1 0-1,0 1 1,1-1-1,-1 0 1,1 0-1,0 0 1,1 1-1,0-1 1,0 0-1,0 0 1,0 0-1,5 10 1,-4-12-73,0 0 1,0 0-1,1-1 0,-1 1 1,1-1-1,0 0 0,0 1 0,0-1 1,0-1-1,1 1 0,-1 0 1,1-1-1,0 0 0,0 0 1,-1 0-1,1 0 0,1 0 1,-1-1-1,0 0 0,0 0 0,8 1 1,3 0-809,-1-1 0,30-1 0,-39 0-28,0-1 0,0 0 0,1 0 1,-1 0-1,0 0 0,9-5 0,7-10-4864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7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 11666,'0'0'8421,"-2"23"-8021,-2 9-301,1-12-36,1 0 1,0 0 0,3 33-1,6-8 113,-7-44-232,0 1 1,1-1-1,-1 0 1,1 1-1,-1-1 0,1 0 1,-1 1-1,1-1 1,0 0-1,0 1 1,-1-1-1,1 0 1,0 0-1,0 0 0,0 0 1,0 0-1,1 0 1,-1 0-1,0 0 1,0-1-1,1 1 0,-1 0 1,0-1-1,1 1 1,-1-1-1,0 1 1,4 0-1,-4-2-117,1 1-1,0-1 0,-1 0 1,1 0-1,0 0 0,-1 0 1,1 0-1,-1 0 1,1 0-1,-1 0 0,0 0 1,0-1-1,1 1 0,-1-1 1,0 1-1,0-1 0,0 1 1,0-1-1,0-2 1,19-39-1843,-17 35 1644,4-10-171,10-25-197,-16 41 812,1-1 0,-1 1 1,0 0-1,1 0 0,-1 0 0,1 0 1,-1 0-1,1 0 0,0 0 0,0 0 0,0 1 1,0-1-1,4-1 0,-6 2 21,1 1 0,-1 0 1,1 0-1,-1 0 0,1 0 0,-1 1 0,0-1 0,1 0 1,-1 0-1,1 0 0,-1 0 0,1 0 0,-1 1 0,1-1 0,-1 0 1,0 0-1,1 1 0,-1-1 0,1 0 0,-1 0 0,0 1 0,1-1 1,-1 0-1,0 1 0,0-1 0,1 1 0,-1-1 0,0 0 0,0 1 1,1-1-1,-1 1 0,0-1 0,0 1 0,0-1 0,0 1 0,0-1 1,0 1-1,0-1 0,0 1 0,0-1 0,0 1 0,0-1 1,0 1-1,1 29 1056,-1-23-692,1 12 128,4 53 581,-5-68-1132,1 1 0,0 0 1,0-1-1,1 1 1,-1-1-1,1 1 1,0-1-1,0 1 0,1-1 1,-1 0-1,6 7 1,-6-10-51,0 0 0,0 1 0,-1-1 0,1 0 0,0 0 0,0 0 1,0 0-1,0 0 0,1-1 0,-1 1 0,0-1 0,0 1 1,0-1-1,1 0 0,-1 0 0,0 0 0,0 0 0,0 0 1,1 0-1,-1-1 0,0 1 0,0-1 0,0 1 0,0-1 0,0 0 1,4-2-1,2-1-490,-1 0-1,0 0 1,0-1 0,-1 0 0,13-11 0,14-21-4887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7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21 12347,'0'0'7472,"18"-5"-7177,57-10-163,-74 15-130,0 0 1,0 0 0,0 0-1,0 0 1,0 0 0,0 0-1,0 0 1,0 0 0,0 0-1,0 0 1,0 1 0,0-1 0,0 0-1,0 1 1,0-1 0,0 1-1,-1-1 1,1 1 0,0-1-1,0 1 1,0 0 0,-1-1-1,1 1 1,0 0 0,-1 0-1,1 0 1,0-1 0,-1 1-1,1 1 1,2 24 55,-3-19-39,1 12 13,-1 0 0,-1-1 0,-1 1 0,0-1 0,-1 1 0,-1-1 0,-1 0 0,-7 19 0,-48 90-241,32-74-2837,18-33 587,-1 2-3556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11306,'0'0'8613,"5"-1"-8326,4-1-297,0-1 0,0 0 1,-1-1-1,1 1 1,-1-1-1,0-1 0,0 0 1,-1 0-1,1 0 0,-1-1 1,0 0-1,-1-1 1,0 1-1,9-12 0,-9 10-115,0-1-1,0 0 0,0 0 1,-1 0-1,-1-1 0,0 0 1,0 1-1,-1-1 1,0-1-1,0 1 0,-1 0 1,1-19-1,-2 6 107,-1 18 48,1-1 1,-1 0-1,0 1 0,-1-1 0,1 1 0,-3-8 0,3 12-6,-1-1 0,1 1 1,-1 0-1,0 0 0,1-1 0,-1 1 0,0 0 0,0 0 0,0 0 0,0 0 0,0 0 0,0 0 0,0 1 0,0-1 0,0 0 0,0 0 1,-1 1-1,1-1 0,0 1 0,0-1 0,-1 1 0,1-1 0,0 1 0,-1 0 0,1 0 0,-1 0 0,1 0 0,0 0 0,-3 0 0,0 0 35,0 0-1,0 1 0,0-1 0,0 1 0,0 0 0,0 0 0,0 0 0,0 0 0,1 1 0,-1 0 0,0 0 0,1 0 0,0 0 0,-6 5 0,4-3 21,0 1 0,0 1-1,1-1 1,0 0 0,0 1-1,1 0 1,-1 0 0,-1 7-1,-4 10 147,1 1-1,2 0 0,-6 43 0,11-66-215,-4 27 125,1 0 1,1 1-1,2-1 1,1 0 0,4 38-1,-3-63-130,-1 1-1,1 0 1,1-1 0,-1 1-1,0-1 1,1 1 0,0-1-1,0 0 1,0 0 0,0 0-1,0 0 1,1 0 0,-1 0-1,1 0 1,0-1 0,0 1-1,0-1 1,0 0 0,0 0-1,0 0 1,1 0 0,-1-1-1,0 0 1,5 2 0,-4-2-204,1 0 0,0 0 0,0 0 0,0-1 0,0 1 1,0-1-1,9-1 0,-9 0-361,-1 0 1,1 0 0,0-1-1,0 1 1,-1-1-1,1 0 1,-1 0-1,5-3 1,17-13-5094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37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64 10538,'0'0'8935,"11"-4"-8805,34-14-113,-43 18-5,-1-1-1,0 1 0,0-1 1,0 0-1,0 1 1,0-1-1,0 0 1,-1 0-1,1 0 1,0 1-1,0-1 0,-1 0 1,1 0-1,0 0 1,-1 0-1,1 0 1,-1 0-1,1-1 0,-1 1 1,1 0-1,-1 0 1,0 0-1,0 0 1,1-1-1,-1 1 1,0-1-1,0 1 8,0 0 0,-1 0 1,1 1-1,0-1 0,0 0 1,0 1-1,-1-1 0,1 0 0,0 1 1,-1-1-1,1 1 0,0-1 0,-1 0 1,1 1-1,-1-1 0,1 1 1,-1-1-1,1 1 0,-1-1 0,1 1 1,-1 0-1,0-1 0,1 1 1,-1 0-1,1-1 0,-1 1 0,0 0 1,0 0-1,1-1 0,-1 1 0,0 0 1,-4 0 173,1 0 1,-1 1-1,1-1 1,-1 1-1,1 0 0,-1 0 1,-6 3-1,10-3-178,-1-1-1,1 1 1,-1 0-1,1 0 0,0 0 1,-1 0-1,1 0 0,0 0 1,0 0-1,0 0 1,0 1-1,0-1 0,0 0 1,0 1-1,0-1 1,0 0-1,1 1 0,-1-1 1,1 1-1,-1 0 1,1-1-1,-1 1 0,1-1 1,0 1-1,0 2 0,12-4-3186,1-5-3336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1.2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5 14723,'0'0'8562,"-10"0"-8474,8 0-88,2-5-408,-5 5-784,-3 0-2753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1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14635,'0'0'5305,"15"0"-5737,-9 0-1560,1 0-3441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1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13779,'0'0'5641,"-5"0"-7609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3.4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77 6841,'0'0'8666,"-1"-3"-7700,0-5 279,7 25-555,8 7-520,0-1 0,1-1 1,2-1-1,0 0 0,1-1 0,1-1 0,41 33 1,-48-43-163,0-1 1,1 0 0,0-1 0,0 0 0,1-1 0,-1-1-1,22 6 1,-10-6-142,-1-1 0,1-2 0,41 1 0,-41-3-37,0-1 1,0 0-1,0-2 0,0-1 0,28-8 0,143-55-424,33-11 982,-166 60-23,109-16 0,-147 30-322,1 2 0,-1 1 1,1 0-1,28 5 0,-41-2-32,1 1 0,-1 0 1,0 0-1,0 2 0,-1-1 0,1 2 1,-1 0-1,0 0 0,16 13 0,-2 0-1,0 2-1,-2 0 0,38 44 1,-59-61-6,0 0 0,-1 0 1,1 0-1,-1 0 0,0 0 0,0 1 1,-1-1-1,1 0 0,-1 1 0,0 0 1,0-1-1,0 1 0,-1-1 1,1 1-1,-1 0 0,0 0 0,-1-1 1,1 1-1,-1 0 0,0-1 0,0 1 1,0-1-1,-1 1 0,0-1 0,1 0 1,-2 1-1,1-1 0,0 0 1,-5 6-1,30-52-428,-10 29 393,1 0 1,-1 1 0,2 0-1,0 1 1,0 1 0,1 0 0,0 1-1,0 1 1,1 1 0,32-10-1,6 2 102,2 2 0,65-6-1,-28 10 190,0 4 0,109 8-1,-163 0-252,-1 2-1,69 18 1,75 35 29,-115-34-22,1-3-1,104 17 0,-51-27 20,158-7 0,-171-5-21,-67 0 75,1-3 1,0-2-1,-1-1 1,75-23-1,157-73 704,-201 73-682,-37 16-62,-2 2 22,-1-2-1,0-1 1,-1-2-1,59-40 1,-88 54-63,0 1 1,0-1 0,-1 0-1,1 1 1,-1-1 0,0 0 0,0-1-1,0 1 1,0 0 0,-1-1 0,1 1-1,-1-1 1,0 1 0,0-1-1,0 1 1,0-1 0,-1 0 0,1 1-1,-1-1 1,0 0 0,0 0 0,-1-5-1,0 8-30,1 0 0,-1 0-1,1 0 1,-1 0 0,1 0-1,-1 0 1,0 0 0,1 0 0,-1 0-1,0 0 1,0 0 0,0 0-1,0 1 1,0-1 0,0 0-1,0 1 1,0-1 0,0 1-1,0-1 1,0 1 0,-2-1 0,-26-8-2327,27 9 1973,-21-3-5215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4.3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5 9002,'0'0'9834,"0"0"-9820,0 0-1,0 0 1,0 0-1,0-1 1,0 1-1,1 0 1,-1 0-1,0 0 1,0 0-1,0 0 1,0 0-1,0-1 1,0 1-1,0 0 1,0 0-1,-1 0 1,1 0-1,0 0 1,0 0-1,0-1 1,0 1-1,0 0 1,0 0-1,0 0 1,0 0-1,0 0 1,0 0-1,0 0 1,0-1-1,0 1 1,-1 0-1,1 0 1,0 0-1,0 0 1,0 0 0,0 0-1,0 0 1,0 0-1,0 0 1,-1 0-1,1 0 1,0 0-1,0 0 1,0 0-1,0 0 1,0 0-1,0 0 1,-1 0-1,1 0 1,0 0-1,0 0 1,0 0-1,0 0 1,0 0-1,0 0 1,-1 0-1,1 0 1,0 0-1,0 0 1,-2 11 156,1 1 0,1-1 0,-1 0 0,3 16 0,-1 8 115,-2 52 30,3 101-476,-2-184-346,4 25 738,2-17-2276,3-7-4821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5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10234,'0'0'7223,"15"18"-6528,4 8-542,3 4-11,2-1-1,28 28 0,-47-53-136,0 0-1,0 0 0,0-1 0,0 0 0,1 0 1,0 0-1,-1 0 0,1-1 0,0 0 0,0 0 0,11 2 1,-14-4-99,1 1 1,-1-1-1,1 0 0,-1 0 1,0 0-1,1-1 1,-1 1-1,1-1 1,-1 1-1,0-1 0,1 0 1,-1 0-1,0-1 1,0 1-1,0-1 1,0 0-1,0 1 0,0-1 1,0-1-1,-1 1 1,1 0-1,3-5 1,1-3-446,0 0 1,-1-1 0,0 0 0,-1 0-1,0-1 1,-1 1 0,5-21 0,-6 18 917,0-1 0,-1 1 0,0-22 2407,-2 56-914,-4 59-332,2-45-1079,1 0 1,4 38 0,-2-66-421,0-1 0,0 1 0,1-1-1,0 1 1,0-1 0,0 0 0,0 0 0,1 0 0,0 0 0,0 0 0,1-1 0,-1 1-1,1-1 1,5 5 0,-7-7-101,1 0 0,-1 0 0,1 0 0,0 0 0,0 0 0,0-1-1,0 0 1,0 1 0,0-1 0,0 0 0,0 0 0,0-1 0,0 1 0,1-1 0,-1 0-1,0 1 1,1-1 0,-1-1 0,0 1 0,0 0 0,0-1 0,1 0 0,-1 0 0,0 0 0,0 0-1,4-2 1,-1-1-424,-1 1 1,0-1-1,0 0 0,0 0 0,0 0 0,-1-1 0,0 0 0,0 0 0,0 0 1,0 0-1,-1-1 0,0 1 0,0-1 0,-1 0 0,1 0 0,-1 0 0,1-8 1,1-2-720,0-1 0,1-26 1,-4-5 7154,-3 57-3341,-2 22-1607,1-1 1,2 0-1,2 32 0,-1-59-999,0 0 0,0 0 0,1-1 0,0 1 0,-1 0 0,1 0 0,0-1 0,0 1 0,0-1 0,1 1 0,-1-1 0,1 1 0,-1-1 0,1 0 0,0 1 0,0-1 0,0 0 0,0 0 0,0-1 0,0 1 0,0 0 0,1-1 0,-1 1 0,1-1 0,-1 0 0,1 0 0,-1 0 0,1 0 0,0 0 0,0-1 0,4 1 0,-3 0-237,0-1 1,0 0-1,0 0 0,0 0 0,0 0 1,0-1-1,0 1 0,0-1 1,0 0-1,0-1 0,-1 1 1,1-1-1,0 1 0,-1-1 1,1 0-1,-1 0 0,0-1 1,1 1-1,-1-1 0,0 0 1,4-5-1,-2 2-578,-1-1 1,0-1 0,0 1-1,0 0 1,-1-1-1,0 0 1,-1 0-1,1 0 1,-2 0-1,1 0 1,0-12-1,0-29 210,-2 48 739,0 1 0,0-1 0,-1 1 0,1-1 0,0 1 0,0-1 0,0 1 0,0-1 0,0 1 0,-1 0 0,1-1 0,0 1 0,0-1 0,-1 1 0,1 0 0,0-1 0,-1 1 0,1 0 0,0-1 0,-1 1 0,1 0 0,0-1 0,-1 1 0,1 0 0,-1 0 0,1 0 0,-1-1 0,1 1 0,-1 0 0,1 0 0,0 0 0,-1 0 0,1 0 0,-1 0 0,1 0 0,-1 0 0,1 0 0,-1 0 0,1 0 0,-1 0 0,1 0 0,-1 0 0,1 0 0,0 1 0,-1-1 0,1 0 0,-1 0 0,1 0 0,-1 1 0,1-1 0,0 0 0,-1 1 0,1-1 0,0 0 0,-1 1 0,1 0 0,-3 3 211,1 0-1,0 0 1,0 0 0,0 0 0,0 1 0,1-1 0,0 1 0,0-1 0,0 1-1,-1 7 1,0 49 1662,2-59-1975,0 7 152,0 1 0,0 0 0,2 0 1,-1-1-1,1 1 0,0-1 0,7 17 0,-8-24-189,0 1 1,1-1-1,-1 1 0,1-1 0,-1 0 0,1 0 1,0 1-1,0-1 0,0-1 0,0 1 1,1 0-1,-1 0 0,0-1 0,1 1 0,-1-1 1,1 0-1,-1 0 0,1 0 0,0 0 1,-1 0-1,1-1 0,0 1 0,0-1 0,0 1 1,-1-1-1,1 0 0,0 0 0,0-1 1,0 1-1,-1 0 0,1-1 0,3-1 0,-1 1-371,0-1-1,0 0 1,0 0 0,-1 0-1,1 0 1,-1-1-1,1 0 1,-1 0-1,0 0 1,0 0-1,0-1 1,5-6-1,15-24-6949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5.9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1 309 9938,'0'0'4682,"22"-23"-4619,73-72-324,-87 87 91,-1 0 0,-1-1 0,1 1 0,9-18-1,-14 20-27,0 0-1,0 0 0,0 0 0,-1 0 1,1-8-1,0 1-123,2-48-150,-5 60 496,1 0 1,0 1-1,-1-1 0,1 0 1,-1 0-1,1 0 0,-1 1 0,1-1 1,-1 0-1,0 1 0,1-1 1,-1 1-1,0-1 0,0 1 1,1-1-1,-1 1 0,0-1 0,0 1 1,0 0-1,0-1 0,1 1 1,-1 0-1,0 0 0,0 0 0,0 0 1,0-1-1,0 1 0,0 1 1,0-1-1,0 0 0,1 0 0,-1 0 1,-2 1-1,1-1 80,0 0 0,0 0 0,0 0 0,0 0 0,0 1-1,0-1 1,0 1 0,0 0 0,0 0 0,0-1 0,0 1 0,0 0 0,1 1 0,-4 1 0,5-3-146,0 0 1,-1 1 0,1-1 0,0 1 0,-1-1-1,1 0 1,0 1 0,0-1 0,-1 1-1,1-1 1,0 1 0,0-1 0,0 0 0,0 1-1,0-1 1,-1 1 0,1-1 0,0 1-1,0-1 1,0 1 0,0-1 0,1 1 0,-1-1-1,0 1 1,0-1 0,0 1 0,0-1 0,0 1-1,1-1 1,-1 0 0,0 1 0,0-1-1,1 1 1,-1-1 0,0 0 0,0 1 0,1-1-1,-1 0 1,1 1 0,-1-1 0,0 0-1,1 1 1,-1-1 0,1 0 0,-1 0 0,0 0-1,1 1 1,8-2 7596,-9 287-4835,0-277-2701,0 0 1,1-1-1,0 1 1,1-1-1,2 12 0,-3-18-31,-1 0 0,1 0 0,0 0 0,0-1 0,-1 1 0,1 0 0,0 0 0,0-1-1,1 1 1,-1-1 0,0 1 0,1-1 0,-1 1 0,0-1 0,1 0 0,0 0 0,-1 0 0,1 0-1,0 0 1,-1 0 0,1 0 0,0 0 0,0-1 0,0 1 0,0-1 0,0 1 0,0-1-1,2 0 1,-2 0-86,0 0 0,0-1 0,0 1 0,0-1 0,0 1 0,-1-1-1,1 0 1,0 0 0,0 0 0,-1 0 0,1 0 0,-1 0 0,1 0 0,-1-1-1,1 1 1,-1-1 0,0 1 0,0-1 0,2-1 0,18-35-4812,-7 1-3656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6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69 252 9610,'0'0'5101,"10"-13"-4633,-2 4-389,2-2 24,0-1-1,-1-1 1,-1 1 0,0-1-1,0-1 1,7-19 0,-12 23-87,0-1 0,0-1 0,-1 1 0,-1 0 0,0 0 0,0-1 0,-2-16 0,0 27-2,0-1 0,0 1 0,0 0 0,0 0 0,0 0 0,0 0 0,0 0 1,0 0-1,-1 0 0,1 1 0,0-1 0,-1 0 0,1 1 0,0-1 0,-1 1 0,1-1 0,-1 1 1,1 0-1,-1-1 0,1 1 0,-1 0 0,1 0 0,-1 0 0,1 0 0,-3 1 0,-44 2 1448,45-3-1348,-1 2-1,1-1 0,0 0 1,-1 1-1,1-1 0,0 1 1,0 0-1,0 0 1,0 1-1,1-1 0,-1 0 1,1 1-1,-1 0 1,1-1-1,0 1 0,0 0 1,0 0-1,0 0 0,0 0 1,-1 7-1,-2 1 84,1 0 0,1 0 0,0 0 0,0 0-1,0 16 1,-1 10 160,2-1-1,2 1 1,5 37-1,-4-62-310,0-1-1,2 1 1,-1-1-1,1 0 0,1 0 1,0 0-1,1-1 1,0 1-1,0-1 0,1 0 1,1-1-1,-1 1 1,16 15-1,-19-22-68,0-1-1,0 1 1,0-1 0,0 0-1,0 0 1,0-1 0,0 1 0,0-1-1,1 1 1,-1-1 0,1 0-1,-1 0 1,1 0 0,-1-1-1,1 1 1,0-1 0,-1 0-1,1 0 1,0 0 0,-1-1-1,1 1 1,5-2 0,-5 0-386,1 0-1,-1 1 1,1-1 0,-1-1 0,0 1-1,8-6 1,-8 4-819,0 1 0,0-1 1,0 0-1,-1-1 0,6-7 0,2-7-8536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7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11410,'0'0'7846,"-8"25"-6886,-23 81-238,27-87-554,0-1 0,2 1 0,0 0 0,1-1 0,3 35 0,-1-8-60,-1-38-216,0 1 0,0-1 0,0 0 0,1 0 0,0 0 1,1 0-1,-1 0 0,1-1 0,1 1 0,-1 0 0,1-1 0,7 13 0,-7-17-1100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7194,'0'0'10490,"-71"125"-10938,60-102-2121,6-5-5625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7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10522,'0'0'5205,"22"7"-4705,68 24 55,-86-28-459,1-1 0,0 1-1,-1 0 1,1 0 0,-1 0-1,0 1 1,0 0 0,-1-1-1,1 1 1,-1 1 0,1-1-1,-1 0 1,-1 1 0,1 0-1,-1-1 1,0 1 0,0 0-1,0 0 1,0 0 0,1 9 0,0-1 143,-1-5-210,9 23 437,-11-30-489,0-1 1,0 1-1,0-1 1,0 0-1,1 1 0,-1-1 1,0 0-1,0 1 1,1-1-1,-1 0 1,0 1-1,0-1 0,1 0 1,-1 0-1,0 1 1,1-1-1,-1 0 1,0 0-1,1 0 0,-1 1 1,1-1-1,-1 0 1,0 0-1,1 0 1,-1 0-1,1 0 0,-1 0 1,0 0-1,1 0 1,-1 0-1,1 0 1,-1 0-1,0 0 0,1 0 1,-1 0-1,1 0 1,-1 0-1,0-1 1,1 1-1,-1 0 0,0 0 1,1 0-1,-1-1 1,0 1-1,1 0 1,-1 0-1,0-1 0,1 1 1,-1 0-1,0-1 1,0 1-1,1 0 1,-1-1-1,0 1 0,0 0 1,0-1-1,1 1 1,-1-1-1,0 1 1,0 0-1,0-1 0,0 1 1,0-1-1,8-20-2396,0-7-2249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7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6 12411,'0'0'5241,"-7"-5"-10882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8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6649,'0'0'9277,"0"21"-7386,0 164 1130,-2-136-2442,1-29-464,0 1-1,2-1 1,4 37-1,-5-56-127,0-1 1,0 1-1,0-1 0,0 0 0,0 1 0,0-1 0,0 0 0,0 1 0,0-1 0,1 0 0,-1 1 0,0-1 0,0 1 0,0-1 1,0 0-1,0 0 0,1 1 0,-1-1 0,0 0 0,0 1 0,1-1 0,-1 0 0,0 0 0,0 1 0,1-1 0,-1 0 1,0 0-1,1 1 0,-1-1 0,0 0 0,1 0 0,-1 0 0,1 0 0,6-11-384,7-31-177,-12 33 465,0 4 11,-1 1-1,1 0 1,0-1-1,0 1 0,0 0 1,1 0-1,0 0 0,-1 0 1,1 1-1,0-1 1,1 1-1,-1 0 0,1 0 1,-1 0-1,1 0 1,7-3-1,-11 5-37,-3 1 10,3 0 146,0 0 0,0 1 0,-1-1 0,1 0 0,0 0 0,-1 0 0,1 0 0,0 0 0,0 0 0,-1 0 0,1 0 0,0 0 0,-1 0 1,1 0-1,0 0 0,-1 0 0,1 0 0,0 0 0,0 0 0,-1 0 0,1-1 0,0 1 0,0 0 0,-1 0 0,1 0 0,0 0 0,0-1 0,-1 1 1,1 0-1,0 0 0,0 0 0,0-1 0,-1 1 0,1 0 0,0 0 0,0-1 0,0 1 0,-1-2-31,1-1-1,0 1 1,0 0 0,0 0 0,1-1-1,-1 1 1,1 0 0,-1 0-1,1 0 1,-1 0 0,1 0-1,0 0 1,0 0 0,0 0-1,0 0 1,1 0 0,-1 0-1,0 0 1,1 1 0,-1-1-1,1 1 1,0-1 0,0 1-1,-1-1 1,1 1 0,0 0 0,0 0-1,0 0 1,0 0 0,0 0-1,0 1 1,0-1 0,1 1-1,-1-1 1,0 1 0,0 0-1,1-1 1,2 2 0,1-2 6,0 0 0,0 1 0,0 0 0,0 0 0,10 2 0,-14-1 14,0-1 1,-1 1-1,1 0 0,0 0 1,0 0-1,-1 0 1,1 0-1,-1 0 1,1 0-1,-1 0 0,1 1 1,-1-1-1,0 0 1,1 1-1,-1-1 1,0 1-1,0 0 0,0-1 1,0 1-1,0 0 1,0 3-1,3 7 172,-1 1 0,-1 0 0,0 0 1,0 0-1,-1 27 0,-2-25 16,2 0 1,0 0-1,6 27 0,-7-41-202,0 0 0,0 0 0,0 0 0,0 0-1,1 0 1,-1 0 0,0 0 0,1 0 0,-1 0 0,0 0-1,1-1 1,-1 1 0,1 0 0,0 0 0,-1 0-1,1 0 1,0-1 0,-1 1 0,1 0 0,0-1-1,0 1 1,0-1 0,-1 1 0,1-1 0,0 1-1,0-1 1,0 1 0,0-1 0,0 0 0,0 0 0,0 1-1,0-1 1,0 0 0,0 0 0,0 0 0,0 0-1,0 0 1,0 0 0,0 0 0,0-1 0,0 1-1,0 0 1,0 0 0,0-1 0,0 1 0,1-1-1,2-2-429,0 1 0,0-1 0,0 0-1,0 0 1,-1 0 0,1-1 0,5-7-1,6-9-4427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8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0 135 7802,'0'0'8608,"11"4"-8041,-4-1-470,-5-2-82,0 1 0,1-1 0,-1 0 0,1 0 0,-1 0-1,1 0 1,-1-1 0,1 1 0,-1-1 0,1 1 0,0-1 0,-1 0 0,1 0 0,-1 0 0,1 0-1,0-1 1,-1 1 0,1-1 0,-1 1 0,1-1 0,-1 0 0,1 0 0,-1 0 0,4-3-1,3-3-199,-1 0 0,-1-1 0,0 1 0,0-2 0,8-11-1,-13 17 86,0 0-1,0-1 0,0 1 0,0 0 0,-1 0 0,0-1 0,0 1 0,0-1 0,0 0 1,0 1-1,-1-1 0,1 1 0,-1-1 0,0 0 0,0 1 0,-1-1 0,1 0 1,-1 1-1,-1-7 0,1 9 160,0 0 0,0 1 1,0-1-1,-1 0 1,1 1-1,0-1 0,0 1 1,0-1-1,-1 1 0,1-1 1,0 1-1,0 0 1,-1 0-1,1 0 0,0 0 1,0 0-1,-1 0 1,1 0-1,0 0 0,-2 0 1,0 0 175,-1 1 1,1-1 0,0 1 0,-1-1-1,1 1 1,0 0 0,-5 2-1,3 1 9,0 1-1,0 0 1,0 0 0,1 0-1,-1 1 1,1-1-1,1 1 1,-1 0-1,1 0 1,0 0-1,0 1 1,1-1 0,0 1-1,-2 9 1,1-4-100,1 0 0,0 0 0,1 0 0,0 0-1,1 1 1,0-1 0,4 18 0,-4-28-161,1 0-1,0 0 1,0 0 0,0 0-1,1-1 1,-1 1-1,0 0 1,1 0-1,-1-1 1,1 1-1,0-1 1,-1 1-1,1-1 1,0 0-1,0 0 1,0 0 0,0 0-1,0 0 1,0 0-1,0 0 1,0-1-1,0 1 1,0-1-1,1 1 1,-1-1-1,0 0 1,0 0-1,0 0 1,1 0 0,1-1-1,5 1-509,0 0-1,1-1 1,-1 0-1,0-1 1,15-5-1,16-16-4359,-4-5-2590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9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1 11843,'0'0'9204,"-23"14"-8645,-73 47-158,93-59-383,0 0 0,0 0 0,0 0 0,0 1 0,0-1 0,0 1 0,1 0 0,-1 0 0,1 0 0,0 0 0,0 0 1,0 1-1,0-1 0,1 1 0,-1-1 0,1 1 0,0-1 0,0 1 0,0 0 0,0 0 0,1-1 0,0 1 0,-1 0 0,1 0 0,1 4 0,-1 3-17,0-11-2,0 1 0,0 0 0,1 0-1,-1-1 1,0 1 0,0 0 0,0-1 0,1 1 0,-1 0 0,0-1 0,1 1 0,-1 0 0,0-1 0,1 1 0,-1-1 0,1 1-1,-1 0 1,1-1 0,-1 1 0,1-1 0,-1 0 0,1 1 0,0-1 0,-1 1 0,1-1 0,0 1 0,25 3-270,-19-4 33,-1-1 1,0 0 0,0 0-1,0 0 1,0 0-1,9-4 1,-9 1-211,0 1 0,0-1 0,-1-1-1,1 1 1,-1-1 0,0 0 0,-1 0 0,1 0 0,-1-1 0,0 1-1,0-1 1,-1 0 0,1 0 0,-1-1 0,-1 1 0,1-1 0,1-7-1,-2 5 659,0 0 0,0 0-1,-1 0 1,-2-11 3000,-8 29-2181,5 0-692,1 0-1,0 0 0,0 1 0,1-1 0,0 1 1,0 0-1,1 0 0,1 0 0,0 18 0,0-27-334,0 0-1,1 0 1,-1 0-1,0 1 0,0-1 1,0 0-1,1 0 0,-1 0 1,1 0-1,-1 0 0,1 0 1,-1 0-1,1 0 0,-1 0 1,1 0-1,0 0 0,0 0 1,-1 0-1,1 0 0,0 0 1,0-1-1,0 1 1,2 1-1,0-1-38,0 1 0,0-1 0,0 0 0,0-1 0,1 1 0,-1 0 0,0-1 0,6 0 1,2 0-736,-1 0 0,0-2 1,0 1-1,19-6 0,8-9-4876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1:59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1 13835,'0'0'7890,"-22"18"-7582,-69 60-76,88-75-222,1-1 1,-1 1 0,0 1-1,1-1 1,-1 0-1,1 1 1,0-1-1,-2 6 1,3 13 54,2-12-35,-1-8-29,0 0 0,1 0 0,-1 0 0,1 1 0,-1-1 0,1 0 0,0 0 0,0 0 0,-1 0 0,2-1 0,-1 1 0,0 0 0,0 0-1,0 0 1,1-1 0,-1 1 0,1-1 0,0 1 0,-1-1 0,1 0 0,0 0 0,0 1 0,0-1 0,-1 0 0,1-1 0,0 1 0,0 0-1,1-1 1,-1 1 0,0-1 0,0 1 0,0-1 0,0 0 0,0 0 0,4 0 0,1 0-181,1 0 0,0 0 1,-1-1-1,1 0 0,-1 0 0,1-1 0,-1 0 1,1 0-1,9-6 0,-9 4-299,-1-1 1,0 0-1,0 0 0,-1 0 1,0-1-1,0 0 0,0-1 1,7-10-1,1-4-2225,18-36 1,-9 5-3024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00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9554,'0'0'11717,"-9"3"-11221,7-2-464,-1-1 0,0 1-1,1 0 1,-1 1 0,0-1-1,1 0 1,0 1 0,-1 0-1,1-1 1,0 1 0,0 0 0,0 0-1,0 0 1,0 0 0,0 1-1,1-1 1,-1 0 0,1 1-1,-1-1 1,1 1 0,0 0-1,0-1 1,0 1 0,0 0-1,1-1 1,-1 1 0,1 0-1,0 3 1,-9 229 1170,10-179-1024,0-24-140,2-1 0,1 1-1,2-1 1,1 0-1,12 35 1,-11-53-414,0-12-719,-7-2 818,0-1 0,1 1-1,-1-1 1,0 1 0,0-1 0,0 1 0,0-1 0,0 1-1,-1-1 1,1 0 0,0-2 0,7-18-5807</inkml:trace>
  <inkml:trace contextRef="#ctx0" brushRef="#br0" timeOffset="1">482 294 15491,'0'0'400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26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1 328,'-1'4'14957,"-3"15"-12372,-3 54-1842,3 86 0,4-145-743,0-13-331,0-21-3099,0-6 160,0-2-1605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28.5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1 145 7466,'0'1'5591,"6"-6"-450,15 1-5006,239-18 1019,-38 0-1035,69-6-54,-144 11 291,259-1-211,8-1-153,27 8 2,-279 13 19,445 8-37,-443-10-42,-73-1 60,101 12-1,30-2-5,-54-5-6,170 10 30,-228-10-10,197-3-30,-160-2 18,-42-2-24,-48 0-147,76 6 1,-119-2 176,11 3-28,0-2-1,0-1 1,0 0-1,0-2 1,34-6-1,-58 7 50,-1 0 1,0 0-1,1-1 0,-1 1 1,0 0-1,0 0 0,1 0 1,-1 0-1,0 0 0,1 0 1,-1 0-1,0 0 0,1 0 1,-1 0-1,0 0 0,1 0 1,-1 0-1,0 1 0,1-1 1,-1 0-1,0 0 0,1 0 1,-1 0-1,0 0 0,0 1 1,1-1-1,-1 0 0,0 0 1,0 1-1,1-1 0,-1 0 1,0 0-1,0 1 0,0-1 0,1 0 1,-1 0-1,0 1 0,0-1 1,0 0-1,0 1 0,0 14 1081,-1-9-888,1 506 387,-1-481-521,-9 49-1,5-50 46,-1 49-1,6 109 48,-6-137-55,6-50 165,-23-4 29,-64-22-1757,50 14-1765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30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3897,'0'4'13626,"0"26"-12912,13 335 948,-11-354-1917,1-24-1797,-3-56-5306,0 33-331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6705,'0'0'11834,"-13"20"-11092,2-2-579,-1-1-4,1 1 0,1 0 0,0 1 1,2 0-1,-10 28 0,-10 36 420,16-52-749,2 0 0,0 0 0,2 1 0,2 0-1,1 0 1,-1 34 0,17-78-5429,3-14-931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37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91 4849,'1'-3'13613,"4"1"-13443,259 17 453,3 0-539,165-6 202,3 0-316,-226-21 108,-23-1-51,294 20 6,-103 1-2,-36-22 9,-74 0-24,229 2-16,-279 10-19,244-15-43,-375 7 42,278-20-101,-336 28 118,45-7 0,-5-1-22,82 7-687,-84 4 678,-66-1 65,4 0-130,-3 0 133,-1-1 1,0 1-1,1 0 1,-1 0-1,1 0 1,-1 0-1,1 0 1,-1 0 0,1 0-1,-1 0 1,1 0-1,-1 0 1,1 0-1,-1 0 1,1 0-1,-1 0 1,1 0-1,-1 0 1,0 0-1,1 0 1,-1 1-1,1-1 1,-1 0-1,1 0 1,-1 1 0,0-1-1,1 0 1,-1 1-1,0-1 1,1 0-1,-1 1 1,0-1-1,1 0 1,-1 1-1,0-1 1,0 1-1,1-1 1,-1 1-1,0-1 1,0 0-1,0 2 1,3 51 637,11 72-1,-1-26-366,-8 152 201,-7-146-402,1-83-83,-1-1 1,-5 23-1,3-22-15,1 0-1,0 23 0,3 57 706,-24-107-449,1-1-113,-41-4-1,7 1-1367,20 0-2342,15-1-7364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39.1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23 3697,'0'0'8276,"-2"-4"-6939,2 3-1109,0-1 0,-1 1 0,1-1 0,-1 1 0,1-1 0,-1 1 0,0-1 0,1 1 0,-1-1 0,0 1 0,-2-2 1207,1 15 739,3 61-1997,11 75-1,-7-106-569,-5-53-4260,0-6 624,0-3-1283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40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1 114 9618,'19'-83'2578,"-16"64"2043,9 19-3197,321 13-214,253 2-1158,-389-17-45,159 11 21,-2 0-2,16-25-51,783-24 10,-889 44 12,231 7-8,66-6-385,-310-8 343,-192 2 55,-37-1-43,1 1 1,-1 1-1,0 1 1,0 1 0,42 10-1,-54-9 51,1 0 0,-1-1 0,1 0 0,-1-1 0,15 0 0,-25 0 93,0 0-83,0 667 2844,5-342-2071,-5-268 159,-133-70-1998,77 11-1756,1-1-4855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41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 4721,'0'0'11352,"0"-1"-11286,0 1 1,0 0-1,0 0 1,-1 0-1,1 0 1,0 0 0,0 0-1,0 0 1,0 0-1,0 0 1,0 0-1,-1 0 1,1 0-1,0 0 1,0 0-1,0 0 1,0 0-1,0 0 1,-1 0 0,1 0-1,0 0 1,0 0-1,0 0 1,0 0-1,0 0 1,0 0-1,-1 0 1,1 0-1,0 0 1,0 0-1,0 0 1,0 1 0,0-1-1,0 0 1,0 0-1,-1 0 1,1 0-1,0 0 1,0 0-1,0 0 1,0 0-1,0 1 1,0-1-1,0 0 1,0 0 0,0 0-1,0 0 1,0 0-1,0 1 1,0-1-1,0 0 1,0 0-1,0 0 1,0 0-1,0 1 1,0 305 768,0-288-2235,1-31-1982,0-29-3475,-1 11 295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43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85 6689,'0'0'12813,"6"-1"-12757,16-2-16,1 1 1,0 1 0,0 1 0,0 1 0,24 4 0,39 1 2,983 2-1300,-488-33 1835,-319 10-2,497-3-496,-444-2 63,3 1-74,-87 18-16,244 3-65,-110 5-12,-221-8 31,156 2 17,-266 2-36,0 2 1,43 10-1,12 2-177,-88-17 233,-1 0 1,1 0 0,0 0-1,0 0 1,-1 0-1,1 0 1,0 0 0,-1 0-1,1 0 1,0 1-1,-1-1 1,1 0-1,0 0 1,-1 1 0,1-1-1,0 0 1,-1 1-1,1-1 1,-1 0 0,1 1-1,0-1 1,-1 1-1,1-1 1,-1 1-1,0 0 1,1-1 0,-1 1-1,1-1 1,-1 1-1,0 0 1,1-1 0,-1 1-1,0 0 1,0-1-1,0 1 1,0 0-1,1-1 1,-1 1 0,0 0-1,0-1 1,0 1-1,0 0 1,0 0 0,-1-1-1,1 1 1,0 0-1,-1 1 1,1 7-266,-8 89 693,1-31-219,0 65 113,2-24-227,-26 153-1,26-227-61,2-1 0,1 0 0,3 43 0,0-5 419,-134-78-2973,75 4-2713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44.7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16 2593,'0'0'8185,"-8"-15"804,6 19-8898,0 1 1,1-1 0,0 1-1,0-1 1,0 1-1,0 0 1,1 0-1,-1-1 1,2 9-1,-2 2 53,-9 341 935,10-329-1071,0-26-138,0-12-1634,0-60-5206,0 33 1795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2:46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9314,'0'0'9411,"10"0"-8673,617-4 1089,-339 6-1999,-14-7 119,-62 0 3,215 23-1,331 3 65,-528-22-12,360-8-111,-432 6-16,750 0 228,-467 5-114,-403-4-35,48-7 0,18-2-8,137 9 22,-129 3-865,-96 2 869,-16-3 93,-1 29 1350,-28 88-667,-19 188 48,9-34 221,39-270-1002,0 1 0,-1-1 0,1 0 0,0 0 0,0 0 0,0 0 0,-1 0 0,1 0 0,-1 0 0,1 0 0,-1 0 0,1 0 0,-1 0 0,1 0 1,-1 0-1,0 0 0,1 0 0,-3 1 0,-24-4-400,21 1 228,-66-11-1907,17 5-2468,-19-1-7871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24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1216,'0'0'13004,"23"7"-10975,-16-2-1527,2 3-76,0-1 0,1 0 0,-1 0 0,2-1 0,18 8 0,-16-8-269,-1 0 0,1 1 0,18 14 0,-22-14-61,0-1 1,1 0-1,0 0 1,0-1 0,1 0-1,14 4 1,110 36 758,-25-7-588,-87-33-215,-1-1 1,1-1 0,35 0 0,-39-3-43,-1 1 0,0 0-1,0 2 1,0 0 0,0 0 0,33 13 0,-19 0-15,32 23 0,-45-26 9,1-1 0,0-1 1,1 0-1,0-2 0,28 9 1,67 21 12,-81-26-17,1-1 0,0-2 0,54 8 0,-35-11 13,80 19 1,-110-19-16,0 1 0,-1 1 0,0 2 0,0 0 0,30 20 0,-4-3 23,2-1 0,1-3 1,109 33-1,-2 0 14,-77-28-21,119 24 0,29 10-4,145 74-24,-197-55 6,19 7 0,-137-64 8,103 59 0,320 158 17,-380-201-2,142 35 0,-120-40 120,-17-5 92,225 80-13,-40 43-131,-118-56-56,-14-26-16,-106-49-14,106 58-1,-117-55-1,0-2-1,54 19 0,102 28-69,-115-42 22,137 34 79,-49-15-5,-140-36-29,41 22 1,-50-22 3,0-1 0,0 0 1,46 10-1,-30-12 1,0 1 0,0 2 1,-2 2-1,1 2 0,41 23 0,-37-18-1,2-2 1,81 23-1,32 13 42,233 113-57,-316-134 18,80 51-1,-83-44 8,81 34 0,151 60 146,19 7 32,-246-106-42,121 75-1,-10-4 48,-106-65-109,109 37 0,-124-54 232,-65-23-301,-24-2-336,-3 0-915,0-2 1,-46-8 0,0-8-6604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25.7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98 1240,'0'0'5460,"-11"-8"-3970,-32-22-43,38 27-928,0-1 0,1-1-1,0 1 1,0 0 0,-7-11 0,10 14-379,0-1-1,0 0 0,0 1 1,0-1-1,-1 1 1,1-1-1,0 1 1,-1 0-1,1 0 0,0-1 1,-1 1-1,0 0 1,1 0-1,-1 0 1,0 1-1,1-1 1,-1 0-1,0 1 0,0-1 1,0 1-1,0-1 1,0 1-1,1 0 1,-1 0-1,-3 0 0,4 0 52,0 1 0,0-1 0,0 1 0,0-1 0,0 1 0,0-1 0,0 1 0,0 0 0,0-1 0,0 1 0,0 0 0,0 0 0,0 0 0,1 0 0,-1 0 0,0 0 0,0 0 0,1 0 0,-1 0 0,1 0 0,-1 0 0,1 0 0,0 0 0,-1 0 0,1 0 0,0 1 0,0-1 0,0 0 0,0 0 0,0 3 0,-1 47-875,1-38 1169,0 4-424,1-1 1,3 26-1,-2-35-51,0 0-1,0 0 0,1 0 1,-1-1-1,2 1 1,-1-1-1,1 0 1,5 8-1,-4-7-237,25 30 695,-28-35-716,0 0 1,0 0 0,-1-1 0,1 1 0,0 0 0,1-1 0,-1 0 0,0 0 0,0 0-1,1 0 1,-1 0 0,0 0 0,1 0 0,-1-1 0,4 1 0,-3-16-12994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26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13539,'0'0'7497,"76"21"-7232,-43-11-193,3 3-72,0-3-72,2 3-857,-10-3-3007,-10-5-5555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11546,'0'0'8490,"5"141"-8250,0-106-112,-5 1 0,0-6-104,5-2-24,-5-5-128,0-2-336,0-9-568,0-1-1272,0-4-1737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35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3756 9858,'0'0'5817,"12"-11"-5274,97-85 1860,478-358 539,-203 169-2902,470-336-39,-787 575 0,269-203-13,31-21 0,163-113 20,4-3-2,-135 124-210,-368 240 106,-1-1-1,-2-1 1,49-53-1,-47 45 87,1 1 1,47-35-1,86-33-8,-27 18-224,-129 75 219,0-1 1,0 0-1,-1 0 0,9-12 1,-9 11 19,0 0 1,1 0 0,13-10 0,6-3 8,-1-2 0,28-32 0,-20 20 25,-31 33 9,-3 2-23,1 0 0,-1 0 0,0 0-1,0-1 1,1 1 0,-1 0 0,0 0 0,0 0-1,1-1 1,-1 1 0,0 0 0,0 0-1,0-1 1,0 1 0,1 0 0,-1 0-1,0-1 1,0 1 0,0 0 0,0-1 0,0 1-1,0 0 1,0 0 0,0-1 0,0 1-1,1 0 1,-1-1 0,-1 1 0,1 0-1,0-1 1,0 0-126,0-4-4324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36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0 3689,'0'0'14722,"-4"0"-14026,-9 0-125,9 0 131,25 1 733,1 2-1221,1-2 0,24-1 0,-28 0-207,0 0 0,0 1 0,0 0 0,18 5-1,-36-5 0,1-1 0,-1 1 0,1 0 0,-1 0 0,1 0 0,-1-1 0,0 1 0,1 1-1,-1-1 1,0 0 0,0 0 0,0 0 0,0 1 0,0-1 0,0 0 0,0 1 0,-1-1-1,1 1 1,0-1 0,-1 1 0,1-1 0,-1 1 0,1 1 0,4 44 446,-4-29-303,3 6-109,-2 1-1,-1 0 0,-1-1 0,-1 1 1,-2 0-1,0-1 0,-1 1 1,-2-1-1,0 0 0,-18 41 0,-29 43-2729,29-68-2483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6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9178,'0'0'8798,"-8"8"-7927,2 13-479,1 0 1,1 1 0,0-1 0,2 1-1,0 30 1,1-34-243,0-5-79,1 0 0,0-1 1,0 1-1,4 17 0,-4-28-66,1 0-1,-1 1 1,1-1-1,0 0 1,-1 0-1,1 0 1,0 0-1,0 0 0,1 0 1,-1 0-1,0 0 1,1 0-1,-1 0 1,1-1-1,-1 1 1,1 0-1,0-1 1,0 0-1,0 1 1,0-1-1,0 0 1,0 0-1,0 0 1,0 0-1,0 0 0,0-1 1,0 1-1,1-1 1,3 1-1,0-1-96,0 0 1,1-1-1,-1 1 0,0-2 0,-1 1 0,1 0 0,0-1 0,0 0 1,-1-1-1,1 1 0,-1-1 0,1 0 0,-1-1 0,0 1 0,-1-1 0,1 0 1,0 0-1,-1 0 0,4-6 0,-1 2-685,-1 0 1,0-1-1,0 1 0,6-15 0,-8 15-547,-1 0-1,0 0 1,-1 0-1,1-1 1,0-9-1,-2 1-4978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7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5 9914,'0'0'9035,"-7"-1"-8716,-24-2-64,30 3-223,-1 0-1,1 0 1,-1 1 0,0-1 0,1 0 0,-1 1-1,1-1 1,-1 1 0,1 0 0,0-1 0,-1 1 0,1 0-1,-1 0 1,1 0 0,0 0 0,0 0 0,0 0-1,0 0 1,-1 0 0,1 1 0,1-1 0,-1 0-1,0 1 1,0-1 0,0 1 0,1-1 0,-1 1-1,0 1 1,-10 42 565,10-40-578,0 1 26,0 1-1,1 0 0,-1 0 1,1-1-1,1 1 1,1 10-1,-2-15-60,1 0 1,0-1-1,-1 1 0,1-1 0,0 1 0,0-1 1,0 1-1,0-1 0,1 1 0,-1-1 0,0 0 1,0 0-1,1 1 0,-1-1 0,1 0 0,-1 0 1,1-1-1,-1 1 0,1 0 0,0 0 0,-1-1 0,1 1 1,0-1-1,0 1 0,-1-1 0,1 0 0,0 0 1,3 0-1,1 1-406,0 0 1,1-1 0,-1 0-1,0 0 1,1-1-1,5-1 1,-10 1 275,0 1-1,0-1 1,0 0 0,-1 0-1,1 0 1,0 0 0,-1 0-1,1 0 1,-1-1-1,1 1 1,-1 0 0,0-1-1,0 1 1,1-1 0,-1 0-1,0 1 1,0-1 0,-1 0-1,1 0 1,0 1 0,0-1-1,0-3 1,2-10 123,-1 1 0,0 0 0,-1 0 0,0-1 0,-2-14 1,1 3 4492,-8 64-2877,8-33-1573,0-2 1,0-1 1,0 1 0,0-1-1,0 0 1,0 1-1,1-1 1,-1 1 0,1-1-1,1 4 1,-1-5-77,0 0 0,0 0 1,0 0-1,0 0 0,0 0 0,0-1 1,0 1-1,0 0 0,1-1 1,-1 1-1,0-1 0,0 0 1,0 1-1,1-1 0,-1 0 0,0 0 1,1 1-1,-1-1 0,0 0 1,1 0-1,1-1 0,38-1-6518,-25-6 79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7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8674,'0'0'7527,"1"10"-6690,7 32-269,-2-18-327,-2 0 0,2 30 0,-6-54-264,0 0 0,0 0 0,1 0 0,-1 1 0,0-1-1,0 0 1,0 0 0,0 0 0,0 0 0,0 0 0,0 0 0,0 0-1,1 0 1,-1 0 0,0 0 0,0 0 0,0 0 0,0 0 0,0 0-1,0 0 1,1 0 0,-1 0 0,0 0 0,0 0 0,0 0 0,0 0-1,0 0 1,0 0 0,1 0 0,-1 0 0,0 0 0,0 0-1,0 0 1,0 0 0,0 0 0,0 0 0,0 0 0,0 0 0,1 0-1,-1 0 1,0-1 0,0 1 0,0 0 0,0 0 0,0 0 0,0 0-1,0 0 1,0 0 0,0 0 0,0 0 0,0-1 0,0 1 0,0 0-1,0 0 1,0 0 0,0 0 0,1 0 0,-1 0 0,0-1 0,-1 1-1,1 0 1,0 0 0,0 0 0,0 0 0,0 0 0,0-1 0,6-9-203,-3-5-15,1-4 128,1 0 0,7-18 0,-10 33 137,-1 0 0,1 0 0,0 0-1,0 0 1,0 1 0,1-1 0,-1 1 0,1-1-1,0 1 1,0 0 0,0 0 0,0 1 0,0-1 0,1 1-1,5-4 1,-7 5-148,0 1 0,0-1 0,0 1 0,0-1 0,0 1 0,0 0 0,0 0 0,0 0 0,0 0 1,0 0-1,3 1 0,11 5-5078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8.0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0 10066,'0'0'9590,"-17"10"-9088,-53 37-57,66-44-410,0 0 1,1 1-1,-1 0 1,1 0-1,0 0 0,0 0 1,0 0-1,1 0 1,0 1-1,-1-1 0,2 1 1,-1 0-1,0 0 0,-1 7 1,2-2-7,0-1 1,1 0 0,-1 1-1,2-1 1,1 15-1,-1-23-31,-1 0 0,0 1 0,0-1 0,1 0 0,-1 0 0,1 0 0,-1 1 0,1-1 0,0 0 0,-1 0 0,1 0 0,0 0 0,0 0 0,0 0 0,0 0 0,0-1 0,0 1 0,0 0 0,0 0 0,0-1 0,0 1 0,2 0 0,0 0-163,0 0 0,0 0 0,0 0 0,0-1 0,0 1 0,0-1 0,1 0 0,-1 0 0,4 0 0,-4 0-265,1 0-1,0-1 1,0 0 0,-1 1-1,1-1 1,-1 0-1,1-1 1,-1 1 0,1 0-1,-1-1 1,0 0 0,0 0-1,0 0 1,0 0-1,0-1 1,4-4 0,-4 3-18,-1 0 0,-1 0-1,1-1 1,-1 1 0,1-1 0,-1 1 0,0-1 0,0-8 0,-1-20 1587,-2 21 5180,-8 23-4538,7 9-1187,1-1 1,1 1-1,1 0 0,2 24 0,-1-24-391,9 87 249,-10-106-461,0-1-1,0 0 0,0 0 1,0 0-1,0 0 0,0 0 1,0 1-1,0-1 0,0 0 1,0 0-1,0 0 1,-1 0-1,1 0 0,0 1 1,0-1-1,0 0 0,0 0 1,0 0-1,0 0 0,-1 0 1,1 0-1,0 0 0,0 0 1,0 0-1,0 1 1,-1-1-1,1 0 0,0 0 1,0 0-1,0 0 0,0 0 1,0 0-1,-1 0 0,1 0 1,0 0-1,0 0 0,0 0 1,0 0-1,-1 0 1,1 0-1,0-1 0,0 1 1,0 0-1,0 0 0,-1 0 1,1 0-1,0 0 0,0 0 1,0 0-1,0 0 1,0 0-1,0-1 0,-1 1 1,1 0-1,0 0 0,0 0 1,0 0-1,0 0 0,0-1 1,0 1-1,0 0 0,0 0 1,0 0-1,0 0 1,0-1-1,0 1 0,0 0 1,0 0-1,0-1 0,-8-46-5483,8 47 5309,-3-33-6009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8.4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3 196 10386,'0'0'4529,"10"-24"-4318,33-77 356,-29 62 380,-14 25 118,-1 2 257,1 11-1283,-1 1 0,1 0 0,0-1 1,-1 1-1,1 0 0,0-1 0,-1 1 1,1 0-1,-1-1 0,1 1 0,0 0 1,-1 0-1,1 0 0,-1-1 0,1 1 0,-1 0 1,1 0-1,-1 0 0,1 0 0,-1 0 1,1 0-1,-1 0 0,1 0 0,-1 0 1,1 0-1,-1 0 0,1 0 0,-1 0 1,1 1-1,0-1 0,-1 0 0,1 0 0,-1 0 1,0 1-1,-18 8 303,15-5-256,1 1 1,0 0 0,0-1 0,0 1-1,1 0 1,-1 1 0,1-1-1,1 0 1,-1 1 0,-1 9-1,1 3 30,0 0 0,1 19 0,1-36-113,0 0 0,0 0 0,0 0-1,1 0 1,-1 0 0,0-1-1,0 1 1,1 0 0,-1 0 0,0 0-1,1 0 1,-1 0 0,1-1-1,-1 1 1,1 0 0,-1 0 0,1-1-1,0 1 1,-1 0 0,1-1-1,0 1 1,0-1 0,0 1 0,-1-1-1,1 1 1,2 0 0,0 0-58,0 0-1,0 0 1,0-1 0,0 1-1,0-1 1,1 0 0,-1 0 0,5 0-1,-3 0-427,1-1 0,0 0 0,-1 0 0,1 0-1,-1-1 1,1 0 0,-1 0 0,1 0 0,4-4 0,9-13-5271,-3-2-3656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8.7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11 9658,'0'0'9798,"-6"-2"-9475,-17-7-148,22 9-172,1 1 0,-1-1 0,1 0 0,0 0 0,-1 0 0,1 1 0,0-1 0,-1 0 0,1 0 1,0 1-1,0-1 0,-1 0 0,1 0 0,0 1 0,0-1 0,-1 0 0,1 1 0,0-1 0,0 1 1,0-1-1,0 0 0,-1 1 0,1-1 0,0 0 0,0 1 0,0-1 0,0 1 0,0-1 0,0 0 0,0 1 1,0-1-1,0 1 0,0-1 0,1 1 0,-1 17 40,0-17-26,0 7-4,1 0 0,0 0 0,1-1 0,0 1 0,0-1 0,1 1 0,0-1 0,0 0 0,0 0 0,6 8 0,-4-7-30,0 1 0,-1 0 1,0-1-1,-1 1 0,4 16 0,-8 0-427,1-25 416,0 1 0,0-1 0,0 1 0,0-1 0,0 0 0,-1 1 0,1-1 0,0 1 0,0-1 0,-1 0 0,1 1-1,0-1 1,0 0 0,-1 0 0,1 1 0,0-1 0,-1 0 0,1 0 0,-1 1 0,1-1 0,0 0 0,-1 0 0,1 0-1,-1 0 1,1 1 0,0-1 0,-1 0 0,1 0 0,-1 0 0,1 0 0,-1 0 0,1 0 0,0 0 0,-1 0 0,1 0-1,-1-1 1,1 1 0,-1 0 0,1 0 0,0 0 0,-1 0 0,1-1 0,0 1 0,-1 0 0,1 0 0,0 0 0,-1-1-1,1 1 1,0 0 0,-1-1 0,1 1 0,0 0 0,-1-1 0,-1-2-204,0 1-1,1-1 1,-1 0 0,0 0 0,1 1 0,0-1-1,0 0 1,0 0 0,0-1 0,0 1 0,0 0-1,1 0 1,0 0 0,-1-6 0,0-4-739,-5-33-3778,4 0-3892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9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 9218,'0'0'11548,"-5"22"-10987,-13 71-185,15-75-342,1 1 0,1-1 0,0 1 0,1-1 0,2 1 0,0-1 0,0 0 0,2 0 0,0 0 0,2 0 0,-1 0 0,2-1 0,17 31 0,-24-63-10679,-11-5 607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3:59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0 105 9778,'0'0'8530,"137"-89"-9754,-108 81-1777,-12 1-4089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9818,'0'0'9090,"112"-28"-9090,-76 26-232,-11-1-1816,-5 1-3322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0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0 202 416,'0'0'15974,"2"-2"-15402,10-10-510,0-1 0,-1 0 0,0 0 0,8-16 0,-14 21-369,-2 1 1,1-1-1,-1 0 1,0 0-1,-1 0 1,0 0-1,0-1 1,0 1-1,-1-1 1,-1-10-1,1 18 361,-1 0 0,0 1-1,0-1 1,0 0-1,0 1 1,0-1 0,0 0-1,0 1 1,0-1 0,0 1-1,0-1 1,0 0 0,0 1-1,-1-1 1,1 0-1,0 1 1,0-1 0,-1 1-1,1-1 1,0 1 0,-1-1-1,1 1 1,-1-1 0,1 1-1,0-1 1,-1 1-1,1-1 1,-1 1 0,1 0-1,-1-1 1,0 1 0,1 0-1,-1-1 1,1 1-1,-1 0 1,0 0 0,1 0-1,-1 0 1,1-1 0,-1 1-1,0 0 1,1 0 0,-1 0-1,0 0 1,0 1-1,-1-1 76,1 1-1,-1-1 0,1 1 0,-1-1 0,1 1 0,-1 0 0,1 0 0,0 0 0,-1 0 0,1 0 1,0 0-1,0 0 0,0 1 0,0-1 0,0 0 0,0 1 0,-1 1 0,-1 4 14,0 1 0,1-1-1,0 1 1,0 0-1,1 0 1,0 0 0,1 0-1,-1 0 1,1 0-1,2 11 1,-1-7-51,1 0 0,1 0 0,0 0 0,0 0-1,1-1 1,6 13 0,23 33 64,-23-41-143,0 0 0,-2 0 0,1 0 0,6 24 0,-14-38-13,0 1 1,0 0-1,-1 0 1,1 1-1,-1-1 0,0 0 1,1 0-1,-2 0 1,1 5-1,-1-7-1,1 0 0,-1 0 1,1 0-1,-1 0 0,1 0 0,-1 0 0,0 0 0,1 0 0,-1 0 0,0 0 1,0-1-1,1 1 0,-1 0 0,0-1 0,0 1 0,0 0 0,0-1 0,0 0 1,0 1-1,0-1 0,0 1 0,0-1 0,0 0 0,0 0 0,0 1 0,-1-1 1,1 0-1,-2 0 0,-3 0 1,0 1 0,0-1 0,0 0 0,0-1 0,0 0 1,0 0-1,1 0 0,-9-3 0,12 4 3,0-1 1,0 0-1,1 0 1,-1-1-1,0 1 1,0 0-1,1-1 0,-1 1 1,1-1-1,-1 1 1,1-1-1,0 0 0,0 1 1,0-1-1,0 0 1,0 0-1,0 0 1,0 0-1,0 0 0,1 0 1,-1 0-1,1 0 1,0 0-1,-1 0 1,1 0-1,0-1 0,0-1 1,1-2 9,-1 1 0,1-1 0,0 1 1,0-1-1,1 1 0,-1 0 0,1 0 0,1 0 1,-1 0-1,1 0 0,5-9 0,4-2-250,28-28 0,-13 16-855,-2-2-2080,-3 4-2639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0.8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38 1296,'0'0'18719,"-3"3"-18476,1-1-214,0 1 0,0 0 1,0 0-1,0 1 1,1-1-1,0 0 0,-1 1 1,1-1-1,1 0 0,-1 1 1,0-1-1,1 1 0,-1-1 1,1 1-1,0 0 1,1-1-1,-1 1 0,0-1 1,2 5-1,-2-6-14,0 1-1,0-1 0,1 1 1,-1-1-1,1 0 1,0 1-1,-1-1 1,1 1-1,0-1 0,0 0 1,0 0-1,1 0 1,-1 0-1,1 0 1,-1 0-1,1 0 0,-1 0 1,1 0-1,0-1 1,0 1-1,0-1 1,0 1-1,0-1 1,0 0-1,0 0 0,1 0 1,-1 0-1,0 0 1,1 0-1,4 0 1,-5-1-53,0 0 0,0 0 1,0-1-1,0 1 0,0 0 1,0-1-1,0 0 0,0 0 1,0 1-1,0-1 1,0 0-1,0 0 0,-1-1 1,1 1-1,0 0 0,-1-1 1,1 1-1,-1 0 0,0-1 1,1 0-1,-1 1 1,0-1-1,0 0 0,0 0 1,0 0-1,0 0 0,0 0 1,-1 0-1,1 0 0,-1 0 1,1 0-1,-1-2 1,2-9-283,0 0 0,-2 0 0,1 0 0,-3-14 0,2 24 288,0 1 2,0 1 1,0-1 0,0 0 0,-1 1 0,1-1 0,0 1 0,-1-1 0,1 0-1,-1 1 1,1-1 0,-1 1 0,0 0 0,0-1 0,0 1 0,0-1-1,0 1 1,0 0 0,0 0 0,0 0 0,0 0 0,0 0 0,-1 0 0,1 0-1,0 0 1,-3-1 0,-16-3-1988,-3 4-4437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1.2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1 146 4353,'98'-83'4670,"-96"81"-3910,1 0 1,-1 0-1,1 1 0,-1-1 0,1 0 0,-1 1 0,1 0 0,0 0 1,4-2-1,-6 3-666,-1 0 0,1 0-1,0 0 1,-1 0 0,1 0 0,-1 0 0,1 0 0,-1 0 0,1 0 0,0 0 0,-1 0-1,1 1 1,-1-1 0,1 0 0,-1 0 0,1 1 0,-1-1 0,1 0 0,-1 1 0,1-1-1,-1 0 1,1 1 0,-1-1 0,0 1 0,1-1 0,-1 0 0,1 2 0,0 1-138,0 0 0,0 0 1,0 1-1,-1-1 0,1 0 1,-1 1-1,0-1 0,0 1 1,0 4-1,0-1 664,2 61-454,-2-68-176,0 0 0,0 0 0,1 0 0,-1 0 0,0 0 0,0 0 0,0 0 0,0-1 0,0 1 0,0 0-1,1 0 1,-1 0 0,0 0 0,0 0 0,0 0 0,0 0 0,0 1 0,1-1 0,-1 0 0,0 0 0,0 0 0,0 0 0,0 0 0,0 0 0,0 0 0,1 0 0,-1 0 0,0 0 0,0 0 0,0 0 0,0 0 0,0 1 0,0-1 0,0 0 0,0 0 0,0 0 0,0 0 0,1 0-1,-1 0 1,0 1 0,0-1 0,0 0 0,0 0 0,0 0 0,0 0 0,0 0 0,0 0 0,0 1 0,0-1 0,0 0 0,5-14-486,-2-8 122,5-40-97,-6 57 457,-1 0 0,0 0 0,1 0 0,0 0 0,0 0 0,1 0 0,-1 1 0,1-1 0,4-4 0,-5 7 71,1 0 0,0 0 0,-1 0 0,1 1 0,0-1 0,0 1 0,0 0 0,0 0 0,0 0 0,0 0 0,0 1 0,0-1 0,1 1-1,-1 0 1,0-1 0,0 1 0,7 1 0,-5 0-515,1-1 0,0 1 0,-1 1 0,1-1 1,-1 1-1,0-1 0,1 1 0,8 6 0,0 2-5974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2.1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1 11562,'0'0'8573,"-17"8"-8116,-52 33-18,65-38-400,1 0-1,0 0 0,0 0 1,0 1-1,1-1 0,-1 1 1,1 0-1,0 0 0,0-1 1,0 2-1,0-1 0,1 0 1,0 0-1,0 0 1,0 1-1,0-1 0,1 0 1,-1 1-1,1-1 0,0 1 1,1-1-1,-1 1 0,2 4 1,-2 9 28,1-15-94,-1 0-1,1 0 0,-1 0 0,1 0 1,0 1-1,0-1 0,1 0 1,-1-1-1,0 1 0,1 0 0,0 0 1,0-1-1,0 1 0,0-1 0,0 1 1,0-1-1,0 0 0,1 0 1,-1 0-1,1 0 0,0 0 0,0-1 1,-1 1-1,1-1 0,0 1 0,0-1 1,0 0-1,0-1 0,1 1 1,-1 0-1,0-1 0,0 0 0,0 0 1,1 0-1,-1 0 0,0 0 0,0 0 1,0-1-1,0 0 0,1 1 1,-1-1-1,3-2 0,-3 1-231,0 1 0,0-1 0,0 0-1,0-1 1,-1 1 0,1 0 0,-1-1 0,0 0-1,1 1 1,-1-1 0,0 0 0,-1 0 0,1 0-1,0 0 1,-1 0 0,0-1 0,1 1 0,-1 0-1,-1-1 1,1 1 0,0-5 0,2-10-1352,-1 0 0,-1-28 0,-1 25 1390,0-15 6055,0 44-3211,0 0-2275,6 118 2585,-4-111-2842,0 0 0,2 0-1,0 0 1,1 0 0,0-1 0,10 19 0,-14-31-114,2 4-100,-1 0 0,2-1 0,-1 1 0,1-1 0,0 0 0,0 0 0,0 0 0,1 0 0,4 3 1,-6-16-6787,-3 6 5670,0-15-5469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2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9778,'0'0'9275,"0"-5"-8662,1 15-481,0-1 0,0 1 0,1-1 0,0 1 0,1-1 0,-1 0 0,2 0 0,7 15 0,-9-20-174,0 0 1,0 0-1,0-1 0,1 1 0,-1-1 1,1 0-1,0 0 0,0 0 1,0 0-1,0 0 0,0 0 1,1-1-1,0 0 0,-1 0 1,1 0-1,0 0 0,0 0 0,0-1 1,0 1-1,0-1 0,0 0 1,8 0-1,-10-1-70,-1 0 1,0-1-1,0 1 0,0-1 1,0 0-1,0 1 0,0-1 1,0 0-1,0 1 0,0-1 1,0 0-1,0 0 0,0 0 1,0 0-1,-1 0 0,1 0 1,0 0-1,-1 0 0,1 0 1,-1 0-1,1-1 0,-1 1 1,1 0-1,-1 0 1,0 0-1,0-1 0,0 1 1,1-2-1,3-43-2301,-4 41 2105,1-17-308,0-45-669,-1 62 1431,-1 0 1,0-1-1,1 1 0,-2 0 0,1-1 1,-1 1-1,0 0 0,0 0 0,-4-8 1,5 38 3673,-1-5-3090,2-20-730,0 17 531,1 0-1,0 0 1,5 25-1,-5-38-487,0 0 0,0 0 0,1 1 0,-1-1-1,1 0 1,0-1 0,0 1 0,0 0-1,1 0 1,-1-1 0,1 0 0,0 1-1,0-1 1,0 0 0,0 0 0,1-1-1,-1 1 1,1-1 0,5 3 0,-7-4-88,-1 0 0,1-1 1,0 1-1,-1-1 0,1 1 0,0-1 0,-1 0 1,1 1-1,0-1 0,0 0 0,0 0 1,-1-1-1,1 1 0,0 0 0,-1 0 0,1-1 1,2 0-1,-2 0-233,0 0 0,-1 0 0,1 0-1,-1 0 1,1 0 0,-1 0 0,0-1 0,1 1 0,-1 0 0,0-1 0,0 1 0,0-1-1,0 1 1,0-1 0,1-3 0,6-17-5754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2.9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49 116 3793,'0'0'13303,"7"-7"-12925,-2 4-349,-2 0-22,0 0 0,1 1 1,-1-1-1,0-1 0,0 1 1,-1 0-1,1-1 0,-1 1 1,0-1-1,0 0 1,0 1-1,0-1 0,0 0 1,-1 0-1,0-1 0,2-5 1,-3 8-16,0 1-1,1-1 1,-1 1 0,0-1 0,0 1 0,0-1 0,0 0 0,0 1-1,0-1 1,-1 1 0,1-1 0,0 1 0,-1-1 0,1 1 0,-1-1-1,0 1 1,1 0 0,-1-1 0,0 1 0,-2-3 0,1 3 11,-1 0-1,0 0 1,0 1 0,1-1 0,-1 1-1,0-1 1,0 1 0,0 0 0,1 0-1,-5 1 1,4-1 12,1 0 10,0 0-1,0 0 0,1 0 0,-1 0 0,0 1 0,0-1 0,1 1 0,-1-1 1,0 1-1,1 0 0,-1 0 0,1 0 0,-1 0 0,1 0 0,-1 0 0,1 0 1,0 0-1,-1 0 0,0 2 0,0 1 80,-1-1 1,1 0 0,0 1-1,1 0 1,-1 0-1,1-1 1,-1 1-1,0 5 1,-1 7 357,1 0-1,1 0 1,0 19 0,1-32-416,0-1-27,0-1 0,1 1-1,-1 0 1,0 0 0,1 0-1,-1-1 1,1 1 0,0 0 0,-1 0-1,1-1 1,0 1 0,0-1-1,0 1 1,0-1 0,1 1 0,-1-1-1,0 0 1,0 1 0,1-1-1,-1 0 1,1 0 0,-1 0 0,1 0-1,0 0 1,-1 0 0,1-1-1,0 1 1,-1 0 0,1-1 0,3 1-1,6 1-49,-1 0 0,1-1-1,0 0 1,11-2 0,-14 1-39,-6 0-37,1 0 0,0 0 0,-1-1 0,1 1 0,0-1 1,-1 0-1,1 1 0,-1-1 0,1-1 0,-1 1 0,1 0 1,-1-1-1,0 1 0,0-1 0,4-3 0,25-34-4330,-27 33 3298,14-25-6051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3.3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1 176 9434,'129'-146'2200,"-104"116"-368,-29 39 4337,3 10-4987,5 18-1477,-2-30 309,0 0 0,1-1 0,0 1 0,0 0 0,1-1 0,6 9 0,8 16-472,-18-31 339,0 0 0,0 1 0,0-1 0,0 1 0,0-1 0,0 0 1,0 1-1,0-1 0,0 1 0,0-1 0,0 0 0,0 1 0,0-1 0,0 0 1,0 1-1,0-1 0,-1 1 0,1-1 0,0 0 0,0 1 0,0-1 1,-1 0-1,1 1 0,0-1 0,0 0 0,-1 0 0,1 1 0,0-1 0,-1 0 1,1 0-1,0 1 0,-1-1 0,1 0 0,0 0 0,-1 0 0,1 0 1,0 0-1,-1 0 0,1 1 0,-1-1 0,1 0 0,0 0 0,-1 0 0,1 0 1,-1 0-1,1 0 0,0 0 0,-1-1 0,1 1 0,0 0 0,-1 0 1,1 0-1,-1 0 0,1 0 0,0-1 0,-1 1 0,1 0 0,0 0 0,-1 0 1,1-1-1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3.7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9874,'0'0'9816,"1"9"-9160,7 20-399,1 1 1,1-2-1,2 1 1,26 45-1,-18-34-432,-14-27-349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4.1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 11979,'0'0'4272,"94"-33"-7088,-79 33 743,-2 0-2480,-6 0-1864</inkml:trace>
  <inkml:trace contextRef="#ctx0" brushRef="#br0" timeOffset="1">1 33 4785,'145'-30'8986,"-143"48"-6297,3-1-929,0 6-696,1 0-304,1-5-256,-2-3-208,3-4-128,2-4-111,0-7-57,0 0-129,3 0-575,-3-20-896,1-6-2433,-6 1-2912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4.4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 11763,'0'0'6441,"5"-5"-8690,7 5-535,-1 0-2993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23.7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0 8954,'0'0'8483,"3"2"-7721,9 9-504,0 1 0,-1-1 0,-1 2 0,0 0 0,13 21 0,2 2-211,-20-30-365,-4-5 377,0-1 0,0 1 0,0 0 0,0 0 0,0 0 0,0 0 0,-1 0 0,1 0 0,0 1 0,0-1 0,-1 0 0,1 0 0,-1 0 0,1 1 0,-1-1 0,0 0 0,1 1 0,-1-1 0,0 0 0,0 1 0,0-1 0,0 0 0,0 1 0,0-1 0,0 0 0,-1 1 0,1-1 0,0 0 0,-1 0 0,1 1 0,-1-1 0,1 0 0,-1 0 0,0 1 0,1-1 0,-2 1 0,-74 88-126,22-32-3044,24-27-3479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10746,'0'0'6740,"17"1"-6346,55 4-182,-65-5-265,-1 1 1,1-2-1,-1 1 0,1-1 1,0 0-1,-1 0 1,1-1-1,-1 0 0,0 0 1,0-1-1,0 0 0,0 0 1,0 0-1,0 0 1,-1-1-1,0 0 0,1 0 1,-1-1-1,-1 1 0,1-1 1,-1 0-1,0 0 1,6-11-1,-8 14 76,-1-1-1,0 1 1,-1 0 0,1-1 0,0 1 0,-1-1-1,1 1 1,-1-1 0,0 0 0,0 1 0,0-5-1,-2 7 96,0 0 0,-1 1 0,1-1 0,0 1 0,0-1-1,-1 1 1,1 0 0,0 0 0,0 0 0,-2 1 0,-1 2-9,0 0 0,0 1 1,0-1-1,1 1 1,0 0-1,0 0 1,0 0-1,1 0 0,-1 1 1,1-1-1,1 1 1,-1 0-1,1 0 0,0 0 1,0 1-1,1-1 1,-1 7-1,-2 15 162,2-1-1,2 48 0,0-38-114,16 162-129,-17-198-48,0-1 0,0 1-1,0 0 1,0-1 0,0 1 0,0 0 0,0-1 0,0 1 0,0-1-1,0 0 1,0 1 0,0-1 0,0 0 0,0 0 0,0 1 0,0-1 0,-1 0-1,1 0 1,0 0 0,0 0 0,-2-1 0,-28-3-154,27 1 151,0 0 1,0-1 0,1 1-1,-1-1 1,1 0 0,0 0-1,0 0 1,1 0 0,-1-1-1,1 1 1,0-1 0,0 0-1,-1-7 1,1 9 14,1 0 0,0 0-1,0-1 1,1 1 0,-1-1 0,1 1 0,0 0 0,0-1 0,0 1-1,0-1 1,0 1 0,1-1 0,-1 1 0,1 0 0,0-1 0,0 1 0,1 0-1,-1 0 1,1 0 0,3-6 0,10-5-166,1 1 0,0 1 0,1 0 0,32-17 0,19-12-6994,-47 27-29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4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64 5633,'0'0'13190,"-1"13"-12398,-1 6-602,0 2 38,0 1 1,1 0 0,2 0 0,2 25-1,-2-45-257,0 0-1,0 0 1,0 0-1,0 0 1,0 0-1,0 0 0,0 0 1,1-1-1,-1 1 1,1 0-1,-1-1 0,1 1 1,0-1-1,-1 0 1,1 1-1,0-1 0,0 0 1,0 0-1,0 0 1,0 0-1,0-1 1,0 1-1,1 0 0,-1-1 1,0 0-1,0 1 1,0-1-1,1 0 0,-1 0 1,0 0-1,4-1 1,-5-2-183,0 1 0,0-1 0,0 0 0,-1 0 0,1 0 0,-1 0 0,0 0 0,0 1 0,0-1 0,0 0 0,-1-4 0,1 2-304,-1-2 151,0 0 0,0 0 0,-1 0 0,0 0 0,0 0 0,-1 0 0,0 1 0,0-1 0,0 1 0,-5-7 0,4 7 415,0-1 0,0 1 0,1-1 0,0 0 0,0 0 0,1 0 0,0 0-1,0 0 1,1 0 0,-1-9 0,2 15 47,1 1 0,-1-1 0,1 0 0,-1 0 0,1 1 0,-1-1-1,1 0 1,-1 1 0,1-1 0,-1 1 0,1-1 0,0 1 0,-1-1 0,1 1 0,0-1 0,0 1-1,-1 0 1,1-1 0,0 1 0,0 0 0,-1 0 0,1-1 0,0 1 0,0 0 0,0 0-1,0 0 1,1 0 0,29-1 827,-28 1-827,19-1 243,27 2-80,-48-1-259,1 0 0,0 1 0,-1-1 0,1 1 1,0-1-1,-1 1 0,1 0 0,-1-1 0,1 1 1,-1 0-1,1 0 0,-1 0 0,1 0 0,-1 1 1,0-1-1,0 0 0,0 0 0,0 1 0,0-1 1,0 1-1,0-1 0,0 1 0,0 1 0,6 50 320,-6-43-418,0-33-608,-1 12 466,0-1 1,1 1-1,4-21 1,-4 30 287,-1 0 1,0 0-1,1 0 1,-1 0 0,1 0-1,0 0 1,0 0-1,0 1 1,0-1 0,0 0-1,0 0 1,0 1-1,0-1 1,1 0 0,-1 1-1,1 0 1,-1-1-1,1 1 1,0 0 0,-1 0-1,1 0 1,0 0-1,0 0 1,0 0 0,-1 0-1,1 0 1,0 1-1,0-1 1,4 1-1,-1 0 77,1 1-1,-1 0 0,0 1 0,0-1 1,1 1-1,-1 0 0,0 0 0,0 1 0,-1-1 1,1 1-1,-1 0 0,1 1 0,-1-1 0,0 1 1,0 0-1,0 0 0,5 7 0,4 2-1153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5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0 194 12051,'0'0'9750,"9"-10"-9588,26-37-104,-31 40-58,-1-1 0,1 1 1,-2-1-1,1 1 0,-1-1 1,0 0-1,0 0 1,-1 0-1,0 0 0,-1-1 1,0 1-1,-1-14 0,0 2 117,3 32 9,-1 0-1,2 0 1,-1 0-1,10 23 1,-4-8 68,19 47 77,-16-44-370,9 33-1,-17-51-1586,-1 0 1,0 0 0,0 17-1,-2-12-10239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09.9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1 9658,'0'0'6774,"-16"22"-6061,-52 72 117,50-67-434,1 0 0,2 1 0,0 1 0,2 0 0,-15 50 0,23-58-273,0 0 1,1 1-1,2-1 0,0 1 1,2 34-1,0-55-120,0-1 0,0 1-1,0 0 1,0 0 0,1 0 0,-1 0-1,0-1 1,1 1 0,-1 0-1,1 0 1,-1-1 0,1 1 0,-1 0-1,1-1 1,-1 1 0,1 0 0,0-1-1,-1 1 1,1-1 0,0 1 0,-1-1-1,1 1 1,0-1 0,0 0-1,0 1 1,-1-1 0,1 0 0,0 0-1,0 1 1,0-1 0,0 0 0,1 0-1,35 1-520,-27-2-157,-3 1 252,-2 1-657,1-1 0,-1-1-1,0 1 1,1-1 0,7-1 0,5-7-5923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0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14 3937,'0'0'15595,"-3"-3"-15055,2 2-509,0 0-1,-1 0 0,1 0 1,-1 0-1,1 0 1,-1 1-1,1-1 0,-1 0 1,1 1-1,-1-1 0,0 1 1,0-1-1,1 1 1,-1 0-1,0 0 0,1 0 1,-1 0-1,0 0 1,0 0-1,1 0 0,-4 1 1,2 1-5,0-1 0,0 0 0,-1 1 0,1 0 0,0 0 0,0 0 0,1 0 0,-1 0 0,0 1 0,-2 3 0,-3 2 38,1 2 1,1-1 0,0 1 0,0 0-1,-9 21 1,11-18-13,0 0-1,1 1 1,1-1-1,0 0 1,1 1-1,0 0 1,2 25-1,0-37-56,-1-1 0,0 0-1,1 0 1,-1 0-1,1 0 1,0 0 0,-1 0-1,1 0 1,0 0-1,-1 0 1,1 0 0,0 0-1,0 0 1,0-1-1,0 1 1,0 0 0,0-1-1,0 1 1,0 0-1,0-1 1,0 1 0,0-1-1,1 0 1,-1 1-1,0-1 1,0 0 0,0 0-1,1 0 1,1 0-1,0 1-100,1-1-1,-1 0 1,1 0-1,-1 0 0,1-1 1,-1 1-1,0-1 0,1 0 1,5-1-1,-4-2-89,0 0 0,0 0 0,0 0 1,0-1-1,-1 1 0,1-1 0,-1 0 0,0 0 0,-1-1 0,1 1 0,-1-1 0,0 0 1,2-6-1,1-2-33,-2 0 0,1 0 0,-1 0 1,3-26-1,-9 30 2721,-4 19-1895,-6 19-311,9-19-187,0 1 1,1-1-1,0 1 0,1-1 0,0 1 0,0-1 1,1 1-1,0 0 0,1-1 0,2 12 0,-3-20-149,1 0 0,0 0 0,-1 0-1,1 0 1,0 0 0,-1 0 0,1-1-1,0 1 1,0 0 0,0 0 0,-1-1 0,1 1-1,0 0 1,0-1 0,0 1 0,0-1 0,0 1-1,1-1 1,-1 0 0,0 1 0,0-1 0,0 0-1,2 0 1,30 1-3877,-22-1 1238,10 0-3387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0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0 10898,'0'0'8370,"-13"18"-7960,-39 57-86,50-71-297,-1-1 0,1 1 0,0-1 1,0 1-1,0 0 0,1-1 0,-1 1 1,1 0-1,0 0 0,0 1 1,0-1-1,1 0 0,0 0 0,-1 0 1,1 0-1,1 6 0,0 6-29,-1-16-223,2 0 153,-1-1 1,1 1 0,-1-1 0,1 1 0,0-1-1,-1 1 1,1-1 0,-1 0 0,0 0 0,1 0 0,-1 0-1,0 0 1,1 0 0,-1 0 0,1-3 0,20-23-433,-12 14 153,-8 10 313,1-1 0,0 1 0,0 0 0,0 1 0,0-1 0,1 0 0,-1 1 0,1 0 0,-1 0 0,1 0 1,0 0-1,0 0 0,-1 1 0,1 0 0,1 0 0,-1 0 0,0 0 0,0 0 0,5 1 0,-9 0 39,1 1 0,-1-1 1,1 0-1,-1 1 0,1-1 0,-1 1 0,0-1 0,1 1 0,-1-1 1,0 1-1,1-1 0,-1 1 0,0-1 0,0 1 0,1-1 1,-1 1-1,0 0 0,0-1 0,0 1 0,0-1 0,0 1 1,0 0-1,0-1 0,0 1 0,0 1 0,0 24-85,-1-18-123,2 31-4550,1-28-885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1.1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0 10698,'0'0'9488,"-16"4"-9232,-48 15-34,61-17-210,0-1-1,0 1 1,0 0-1,0 0 0,0-1 1,1 2-1,-1-1 1,1 0-1,-1 1 1,1-1-1,0 1 0,0-1 1,0 1-1,0 0 1,1 0-1,-1 0 0,1 0 1,-2 6-1,1-2-24,1 0 0,0 0 1,0 0-1,0 0 0,1 0 0,1 11 0,0-16-57,-1-1-1,1 1 1,0-1-1,-1 0 1,1 1-1,0-1 1,0 0-1,0 0 1,0 0 0,0 1-1,0-1 1,0 0-1,1 0 1,-1 0-1,0-1 1,1 1-1,-1 0 1,0 0-1,1-1 1,-1 1 0,1-1-1,-1 1 1,1-1-1,-1 0 1,1 0-1,-1 1 1,1-1-1,2 0 1,3 0-554,-1 1 0,1-1 0,-1-1 0,1 1 0,12-3 1,-15 1 378,0 1 0,0-1 0,-1-1 0,1 1 0,-1 0 0,1-1 0,-1 1 0,0-1 0,0 0 0,0 0 0,0-1 0,3-4 0,9-22 646,-14 28-15,-1 0 0,1-1 0,-1 1 0,1-1 0,-1 1-1,0-1 1,0 1 0,0 0 0,0-1 0,-1-2 0,-12 17 1335,6-1-1451,1 1 0,0 0 0,0 0 0,2 1 0,-1-1 1,2 1-1,-4 19 0,3-13-106,-1-1-1,-1 1 1,-8 19 0,11-33-114,1 0 0,-1 0 1,0 0-1,-1 0 0,1-1 0,-1 0 0,0 1 0,0-2 0,0 1 1,0 0-1,-1-1 0,0 1 0,1-1 0,-11 4 0,11-5-49,1-1 0,-1 0 0,0 0 0,0 0-1,1-1 1,-1 1 0,0-1 0,-6 0 0,9 0-43,0 0 1,0 0 0,0 0 0,-1 0-1,1 0 1,0-1 0,0 1 0,0-1 0,0 1-1,0 0 1,0-1 0,0 0 0,0 1-1,0-1 1,0 0 0,0 1 0,0-1-1,0 0 1,0 0 0,0 0 0,1 0-1,-1 0 1,0 0 0,1 0 0,-1 0 0,1 0-1,-1 0 1,1 0 0,-1 0 0,1-2-1,-2-62-5900,2 34-78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1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70 4305,'0'0'12387,"23"1"-12110,70 3-82,-90-4-190,1 0 0,-1 0 1,0 0-1,0-1 0,0 1 0,0-1 1,0 0-1,1 0 0,-1 0 1,0 0-1,-1 0 0,1 0 1,0-1-1,0 0 0,-1 1 0,1-1 1,4-4-1,-6 4-20,1 0 0,-1 0-1,0-1 1,0 1 0,1 0 0,-1-1-1,-1 1 1,1-1 0,0 1 0,-1-1-1,1 0 1,-1 1 0,0-1 0,0-3-1,0 5 18,0 1-1,0-1 0,-1 0 1,1 1-1,0-1 0,-1 0 1,1 1-1,-1-1 1,1 1-1,-1-1 0,1 1 1,-1-1-1,1 1 0,-1-1 1,1 1-1,-1-1 0,1 1 1,-1 0-1,0-1 0,1 1 1,-1 0-1,0 0 1,1-1-1,-1 1 0,0 0 1,1 0-1,-1 0 0,0 0 1,0 0-1,0 0 0,-30-1 236,25 1-118,-5 0 180,1 0 0,-1 1 1,1 0-1,-1 0 1,1 1-1,0 1 0,-16 5 1,22-6-208,0 0 1,0 1 0,0-1-1,0 1 1,1-1 0,-1 1-1,1 1 1,0-1 0,0 0-1,0 1 1,0-1 0,1 1-1,-1 0 1,1 0 0,0 0-1,0 0 1,1 0 0,-1 0-1,1 1 1,-2 7 0,2-8-54,0 1-1,0 0 1,1 0 0,-1 0 0,1-1 0,0 1 0,0 0 0,1 0-1,-1 0 1,1-1 0,2 8 0,-2-10-37,1 1 0,-1-1 0,1 1-1,0-1 1,0 0 0,-1 0 0,1 0 0,1 0 0,-1 0 0,0 0-1,0 0 1,1-1 0,-1 1 0,1-1 0,-1 0 0,1 1 0,0-1-1,-1 0 1,1-1 0,4 2 0,8 1-507,-1-1 1,1 0-1,26-1 1,15-5-4699,-22-5-1216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1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9 7882,'0'0'11207,"-10"-2"-10805,-29-4-102,38 6-281,0 0 0,-1 1 0,1-1 1,0 1-1,-1-1 0,1 1 0,0-1 0,0 1 0,0-1 0,0 1 1,-1 0-1,1 0 0,0 0 0,0 0 0,1 0 0,-1 0 1,0 0-1,0 0 0,0 0 0,1 0 0,-1 0 0,0 0 1,1 0-1,-1 1 0,1-1 0,-1 0 0,1 3 0,-6 33 250,5-36-266,3 41 87,-2-34-110,1 1 1,-1-1 0,0 1-1,-1-1 1,-1 10-1,1-17 20,1 0 0,0-1 0,-1 1 0,1 0 0,-1-1 0,1 1 0,-1-1 0,1 1 0,-1-1 0,0 1 0,1-1 0,-1 1 0,1-1 0,-1 0 0,0 1 0,1-1 0,-1 0 0,0 1 1,0-1-1,1 0 0,-1 0 0,0 0 0,0 0 0,-1 0 0,-22 1-43,18-1-51,5-1 40,1 1 0,-1 0 0,1-1 0,-1 1 0,1-1 0,-1 1 0,1 0 0,-1-1-1,1 1 1,0-1 0,-1 1 0,1-1 0,0 1 0,0-1 0,-1 0 0,1 1 0,0-1 0,0 1 0,0-1-1,0 1 1,-1-1 0,1 0 0,0 1 0,0-1 0,0 1 0,0-1 0,1 0 0,-1 1 0,0-2-1,2-20-3192,7-1-1877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2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214 0 9946,'0'0'10608,"-22"25"-10068,-68 79-155,85-99-344,0 1 1,0 0-1,1 0 0,0 0 0,0 1 0,1 0 0,-1-1 0,1 1 1,1 0-1,0 0 0,-3 14 0,-2 8 64,-3 3-91,7-19-237,-1 0 0,0 0 0,-1 0 0,-10 17-1,15-30 164,0 0-1,0 0 0,0 0 0,0-1 0,0 1 0,0 0 0,0 0 0,0 0 0,0 0 0,0 0 0,0 0 0,0 0 0,0 0 0,0 0 1,0 0-1,0-1 0,-1 1-549,1 0 549,0 0 1,0 0-1,0 0 0,0 0 0,0 0 0,-1 0 0,1 0 0,0 0 0,0 0 0,0 0 0,0 0 0,0 0 0,0 0 0,0 0 0,0 0 0,0 0 1,-1 0-1,1 0 0,0 0 0,0 0 0,0 0 0,0 0 0,0 0 0,0 0 0,0 0 0,-1 1-548,1-1 548,0 0 0,0 0 0,0 0 0,0 0 0,0 0 0,0 1 0,-1-10-4241,-1-9-3650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2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11522,'0'0'6866,"156"28"-6930,-100-8-1688,-8-5-2481,-12 0-5273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7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10970,'0'0'8698,"-4"24"-8287,-1 7-297,1-11-5,0 0 0,2 1 0,0 33-1,13 7 227,-11-61-340,0 0 1,0 0-1,1 1 0,-1-1 1,0 0-1,0 0 0,1 0 1,-1 0-1,0 0 0,0 1 1,1-1-1,-1 0 0,0 0 1,1 0-1,-1 0 0,0 0 1,1 0-1,-1 0 0,0 0 1,1 0-1,-1 0 0,0 0 1,0 0-1,1 0 0,-1 0 1,0 0-1,1 0 0,-1-1 1,0 1-1,1 0 0,-1 0 1,0 0-1,0 0 0,1-1 0,-1 1 1,0 0-1,0 0 0,0 0 1,1-1-1,-1 1 0,13-11-487,-10 3 232,0-1-1,-1 1 1,-1-1-1,1 0 1,-1 0 0,-1 0-1,0 0 1,0-9-1,-1 6 48,1 0 0,1 0 1,3-21-1,-3 29 254,0 0 1,1 0-1,-1 0 1,1 0-1,-1 0 0,1 0 1,0 1-1,1-1 1,-1 1-1,1-1 1,-1 1-1,1 0 1,0 0-1,0 0 1,0 1-1,1-1 1,-1 1-1,1-1 0,-1 1 1,1 0-1,6-2 1,-3 1-210,-1 0 1,1 0 0,0 1-1,0 0 1,0 0-1,0 1 1,0 0-1,0 0 1,0 0 0,0 1-1,0 0 1,10 2-1,-15-2-216,-1 1-1,0-1 0,0 1 1,0 0-1,0-1 0,0 1 1,-1 0-1,1 0 0,0 0 1,0 0-1,0 0 0,-1 0 0,1 0 1,0 0-1,-1 0 0,1 2 1,9 10-3019,2-10 10618,-12 6-3585,0 152 1111,0-161-4742,0 1 0,0-1-1,1 1 1,-1-1-1,0 1 1,0-1 0,0 1-1,1 0 1,-1-1 0,0 0-1,1 1 1,-1-1 0,0 1-1,1-1 1,-1 1 0,1-1-1,-1 0 1,1 1 0,-1-1-1,1 0 1,-1 1-1,1-1 1,-1 0 0,1 0-1,-1 0 1,1 1 0,-1-1-1,1 0 1,0 0 0,-1 0-1,1 0 1,0 0 0,1 0-90,0 0 1,-1 0 0,1 0-1,0 0 1,0 0 0,-1 0 0,1-1-1,0 1 1,-1-1 0,1 1-1,1-2 1,16-15-2317,-4-6-3312,-4-2-3529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3.4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7666,'0'0'2968,"150"3"-4160,-109-8-952,-5-8-825,-11 3-216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3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301 1 1672,'0'0'12432,"-10"0"-10765,6 1-1517,0-1-12,1 0 0,-1 0 0,1 0-1,-1 1 1,1 0 0,-1 0 0,1 0 0,-1 0 0,1 0 0,0 1 0,0-1 0,-1 1 0,1 0 0,0 0 0,1 0 0,-1 0 0,0 0 0,1 1 0,-1 0 0,1-1 0,-1 1-1,-1 3 1,-6 14 315,1 0-1,1 1 0,-9 36 1,14-42-390,-2 0 0,1 0 0,-2 0 0,0 0 0,0-1 0,-1 0 0,-1 0 0,-1-1 0,-15 20 0,22-32-61,1 1 0,0-1 0,0 0 0,-1 1 0,1-1 0,-1 0 1,1 0-1,-1 0 0,0 0 0,1-1 0,-1 1 0,0 0 1,0-1-1,1 1 0,-1-1 0,0 1 0,0-1 0,0 0 0,0 0 1,1 0-1,-1 0 0,0 0 0,0 0 0,0-1 0,0 1 1,1 0-1,-1-1 0,0 0 0,0 1 0,1-1 0,-4-2 0,2 1-8,1 0 1,-1 0-1,1-1 0,-1 1 0,1-1 0,0 1 0,0-1 0,0 0 0,0 0 0,1 0 0,-1 0 0,1 0 0,0 0 0,0-1 0,0 1 1,-1-5-1,1 6 1,1 0 1,-1 0-1,1 0 1,0 0 0,0 0-1,0 0 1,0 0-1,0 0 1,0 0 0,0 0-1,0 0 1,1 0-1,-1 0 1,1 0 0,0 0-1,0 0 1,-1 0 0,1 0-1,0 1 1,1-1-1,-1 0 1,0 1 0,0-1-1,1 1 1,2-3-1,1 1-17,1 0 0,0 1-1,0 0 1,0 0-1,0 0 1,0 1 0,10-2-1,90-11-2072,-56 8-1502,-13 1-1780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4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9 7498,'0'0'11947,"-20"-1"-11228,-60 1-101,77 0-579,-1 0 1,1 1-1,-1 0 0,1 0 1,0 0-1,-1 0 0,1 0 1,0 1-1,0 0 1,0-1-1,0 1 0,0 0 1,0 0-1,0 1 0,1-1 1,-1 1-1,1-1 1,0 1-1,-1 0 0,-1 3 1,1-1-5,0 1-1,1-1 1,0 0 0,0 1 0,0-1 0,0 1-1,1 0 1,-1 11 0,1-15-33,1 0 0,0 1 1,-1-1-1,1 0 0,0 1 0,0-1 0,1 0 0,-1 0 0,0 1 1,1-1-1,0 0 0,-1 0 0,1 1 0,0-1 0,0 0 1,0 0-1,0 0 0,0 0 0,1 0 0,-1-1 0,2 3 1,1-2-65,-1-1 0,1 1 1,0-1-1,-1 0 0,1 0 1,0 0-1,0 0 0,0-1 1,0 1-1,-1-1 1,9-1-1,-6 1-265,0 0 0,0 0 1,0 0-1,0-1 0,0 0 1,0-1-1,0 1 0,-1-1 0,1 0 1,10-5-1,-13 4 98,0 1 0,0-1 0,0 1 0,-1-1 0,1 0 0,0 0 0,-1-1 0,0 1 0,0 0 0,0-1 0,0 1 0,0-1 0,-1 0 0,0 1 0,1-1 0,-1 0 0,0-6 0,0 5 156,1-1 0,-2 1 0,1-1 1,-1 1-1,0-1 0,0 1 0,0-1 1,-2-8-1,1 12 98,0 1-1,1-1 1,-1 0 0,0 1-1,0 0 1,0-1 0,0 1 0,0-1-1,0 1 1,-1 0 0,1 0-1,0 0 1,-1 0 0,1 0 0,-1 0-1,1 0 1,-1 0 0,1 0-1,-1 1 1,0-1 0,1 1 0,-1-1-1,0 1 1,1 0 0,-1-1-1,0 1 1,1 0 0,-1 0 0,-3 1-1,0-2-210,-11 1 103,9 1-3651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4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8690,'84'85'1839,"-83"-84"-1802,0 0 1,-1-1-1,1 1 0,0 0 1,-1 0-1,1-1 0,-1 1 1,1 0-1,-1 0 0,1 0 1,-1 0-1,1 0 0,-1 0 1,0 0-1,1 0 0,-1 0 1,0 0-1,0 0 1,0 0-1,0 0 0,0 0 1,0 0-1,0 0 0,0 0 1,-1 0-1,1 0 0,0 0 1,-1 0-1,1 0 0,0 0 1,-1 0-1,1 0 0,-1 0 1,1 0-1,-1-1 0,0 1 1,1 0-1,-1 0 0,0-1 1,0 1-1,1 0 0,-1-1 1,0 1-1,0-1 1,-1 2-1,-4 2 420,-59 64 2366,60-66-1722,6-8-906,4-9-316,-1 10 84,0-1-1,0 1 0,1 0 1,0 0-1,0 1 1,0 0-1,0 0 0,1 0 1,0 0-1,6-2 0,-9 4 32,1 0 0,0 0 0,0 1 0,0-1 0,0 1 0,0 0 0,0 0-1,0 1 1,0-1 0,0 1 0,0 0 0,1 0 0,-1 0 0,0 1 0,0-1-1,0 1 1,7 2 0,-9-2-181,0 1-1,0-1 1,0 1-1,-1 0 1,1-1 0,0 1-1,-1 0 1,0 0-1,1 0 1,0 2-1,0-1-298,6 10-3630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5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39 8250,'0'0'9969,"-26"-7"-8987,-85-19-248,106 25-679,1-1 0,-1 2 0,1-1 0,-1 0 0,0 1 0,1 0 0,-1 0 0,0 0 0,1 1 0,-1 0 0,1 0 0,-1 0 1,1 0-1,-1 1 0,1-1 0,0 1 0,-1 0 0,1 0 0,0 1 0,1-1 0,-7 6 0,-1 0 72,7-5-112,0-1 0,1 1 1,0 0-1,-1 0 1,1 0-1,0 0 1,0 0-1,1 1 1,-1-1-1,1 1 1,0 0-1,0 0 1,0 0-1,0 0 0,1 0 1,-1 0-1,1 0 1,0 0-1,1 1 1,-1-1-1,1 0 1,-1 1-1,1-1 1,1 1-1,-1-1 1,2 6-1,-2-8-57,1-1-1,0 1 1,0-1-1,-1 1 1,1-1 0,0 0-1,0 0 1,0 1-1,1-1 1,-1 0 0,0 0-1,0 0 1,1 0-1,-1 0 1,0 0 0,1-1-1,-1 1 1,1 0-1,-1-1 1,1 1 0,-1-1-1,1 1 1,-1-1-1,1 0 1,0 0 0,1 0-1,52 2-3296,-41-2 1651,-9-1 1070,1 0 1,-1 0-1,0 0 0,1-1 1,-1 0-1,0 0 1,0 0-1,0-1 0,0 1 1,-1-1-1,1-1 0,-1 1 1,6-6-1,23-24-2261,-9 0 12614,-32 39-7713,-11 10-1121,-49 60 1479,-60 88 0,114-141-2639,20-39-8908,6-1 1888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5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 8954,'0'0'7576,"-11"21"-6465,-2 7-775,-39 72 784,49-94-966,1-3-126,0-1-1,1 1 0,0-1 0,-1 1 1,1 0-1,0-1 0,0 1 1,1 0-1,-2 3 0,2-6-168,8 0-1333,-4-1 1026,1 0 0,-1-1 0,1 1-1,-1-1 1,0 0 0,0 0 0,0-1-1,0 1 1,0-1 0,5-4 0,40-39-3567,-25 22 2625,-8 9 1664,-11 10 2012,-12 12 3441,-4 3-5240,0 1 1,1 0-1,1 0 1,0 1-1,0 0 1,1 1-1,1 0 1,0 0-1,1 0 1,-9 27-1,15-39-486,0 0 0,0-1 0,-1 1 0,1 0 0,0 0 0,0 0 0,0 0 0,0-1 0,0 1 0,0 0 0,0 0 0,0 0 0,0 0 0,0 0 0,1-1 0,-1 1 0,0 0 0,0 0 0,1 0 0,-1-1 0,1 1 0,-1 0 0,1-1 0,-1 1 0,1 0 0,0 0 0,20 1-996,-12-2 456,16-1-2401,-1-8-1977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16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0 6753,'0'0'12406,"-5"14"-12126,-13 41-133,17-55-146,1 1 1,0 0 0,0-1 0,0 1 0,0-1 0,-1 1 0,1-1 0,0 1 0,0 0 0,0-1 0,0 1 0,1-1 0,-1 1-1,0 0 1,0-1 0,0 1 0,0-1 0,0 1 0,1-1 0,-1 1 0,0-1 0,1 1 0,-1-1 0,0 1 0,1-1 0,-1 1-1,0-1 1,1 0 0,-1 1 0,1-1 0,-1 0 0,1 1 0,-1-1 0,1 0 0,-1 1 0,1-1 0,-1 0 0,1 0 0,0 0-1,0 1 1,23-2-114,-20 1 31,1 0-220,1 0 1,-1 0-1,0-1 0,0 1 1,0-1-1,0-1 0,0 1 1,0 0-1,0-1 0,6-3 1,-9 4 226,-1-1 1,1 1 0,0 0 0,-1-1-1,1 0 1,-1 1 0,0-1 0,0 0-1,1 1 1,-1-1 0,0 0 0,0 0-1,-1 0 1,1 0 0,0 0 0,-1 0-1,1 0 1,-1 0 0,0-1-1,1 1 1,-1 0 0,0 0 0,0 0-1,-1 0 1,1 0 0,0-1 0,-1-1-1,0 3 106,1 0 0,-1 1 0,1-1 0,-1 0-1,0 0 1,1 1 0,-1-1 0,0 0 0,1 1 0,-1-1-1,0 1 1,0-1 0,1 1 0,-1 0 0,0-1 0,0 1-1,0 0 1,0-1 0,0 1 0,1 0 0,-1 0-1,0 0 1,0 0 0,0 0 0,-1 0 0,-31 0 1337,26 0-796,3 0-428,0 0 1,0 1-1,0-1 0,1 1 0,-1 0 0,0 0 0,1 1 1,-1-1-1,0 1 0,1 0 0,0-1 0,-1 2 0,1-1 1,0 0-1,0 1 0,0-1 0,0 1 0,1 0 1,-1 0-1,1 0 0,0 0 0,0 0 0,0 1 0,0-1 1,0 1-1,1-1 0,-2 6 0,0 1-65,0-1 0,1 1 0,0-1 0,1 1 0,0 0-1,0 0 1,1-1 0,0 1 0,1 0 0,2 10 0,-3-18-89,1 0 1,0 0-1,0 0 1,-1 0-1,1 0 0,0 0 1,0-1-1,1 1 1,-1 0-1,0 0 0,1-1 1,-1 1-1,1-1 1,-1 1-1,1-1 0,0 0 1,-1 0-1,1 0 1,0 0-1,0 0 0,0 0 1,0 0-1,0 0 1,0-1-1,2 1 0,6 1-470,-1-1 0,0 0 0,1 0 0,10-1 0,-13 0-217,24-2-4213,-4-9-2300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1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222 30 1032,'0'0'14207,"19"-18"-8269,-25 15-5941,-1 1 0,0 0 1,0 1-1,0 0 1,0 0-1,0 0 1,-1 1-1,1 0 0,0 0 1,-9 2-1,-8-1 5,22-1-2,1 1-1,0-1 1,-1 0 0,1 1-1,0-1 1,0 1 0,-1 0-1,1-1 1,0 1 0,0 0-1,0 0 1,0 0 0,0 0-1,0 0 1,0 0 0,0 0-1,0 0 1,0 0 0,1 0-1,-1 0 1,0 0 0,1 1-1,-1-1 1,1 0 0,-1 0-1,1 2 1,-13 47 0,6-17-2,5-27-26,-1 1 0,0-1 0,0 0 0,0 0 0,-1 0 0,0 0 0,0 0 0,0-1 0,-1 0 0,-6 6 0,11-11 26,-1 0 0,0 1-1,0-1 1,1 0 0,-1 0 0,0 0-1,0 1 1,0-1 0,1 0 0,-1 0-1,0 0 1,0 0 0,0 0 0,1 0-1,-1-1 1,0 1 0,0 0 0,0 0-1,1-1 1,-1 1 0,0 0 0,0-1-1,1 1 1,-1 0 0,0-1 0,1 1-1,-1-1 1,0 0 0,1 1 0,-1-1-1,1 1 1,-1-1 0,1 0 0,-1 1 0,1-1-1,0 0 1,-1 0 0,1 1 0,0-1-1,-1-1 1,-10-30-338,11 32 339,-1-17-1788,2 16 1462,0 0-1,-1 0 1,1 1-1,0-1 0,0 0 1,-1 1-1,1-1 1,0 1-1,0 0 0,0-1 1,0 1-1,0-1 1,0 1-1,0 0 1,0 0-1,0 0 0,0-1 1,0 1-1,0 0 1,0 0-1,1 1 0,11-2-6753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2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0 6281,'0'0'10860,"-11"12"-9606,-33 39 251,-61 94 0,87-117-1343,10-16-188,0 0 0,1 1 0,0 0 0,1 0 0,0 0 0,-5 21 0,10-30-2293,3-9-1925,9-11-1408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2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12099,'0'0'4295,"18"10"-4244,54 34-466,-65-40 47,-1 0 0,0 1 0,0 0 0,-1 0 0,1 0 0,-1 1 0,0-1 0,-1 1 0,1 1 0,-1-1 0,6 12 0,-9-14 347,1 0 0,-1-1 0,0 1 0,-1 0 0,1 0 0,0 0 0,-1 0 1,0 7-1,0-8 474,-1 1 0,0-1 0,1 1 0,-1-1 0,0 0 0,-1 0 0,1 1 0,-1-1 0,1 0 0,-3 3 0,-23 28 1778,21-27-2031,-1 1 0,1 0 0,0 0 0,1 1 0,0-1 0,0 1 0,1 0 0,-5 13 0,9-21-227,0-1 0,-1 1 0,1 0 0,0-1 0,0 1-1,0 0 1,0-1 0,0 1 0,0 0 0,0-1 0,0 1-1,0 0 1,0-1 0,0 1 0,0 0 0,0-1 0,1 1-1,-1 0 1,0-1 0,0 1 0,1-1 0,-1 1 0,0 0 0,1-1-1,-1 1 1,1-1 0,-1 1 0,0-1 0,1 1 0,-1-1-1,1 0 1,0 1 0,-1-1 0,1 0 0,-1 1 0,1-1-1,0 0 1,0 1 0,29-1-5009,-21-1 2239,8-2-6118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7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12139,'0'0'6953,"-10"0"-11098,20 11-2904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3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5337,'0'0'10522,"-10"0"-14739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3.6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4 3081,'0'0'16255,"-19"-2"-15648,-60 1 14,75 1-581,0 1-1,0 1 1,0-1-1,0 1 1,1-1-1,-1 1 0,0 0 1,1 0-1,-1 1 1,1-1-1,-1 1 1,1 0-1,0 0 1,0 0-1,1 0 0,-1 0 1,1 1-1,-1-1 1,1 1-1,0-1 1,0 1-1,1 0 0,-1 0 1,1 0-1,0 0 1,0 0-1,-1 6 1,1-6-24,0 1 0,1-1 1,-1 1-1,1-1 1,0 1-1,0-1 0,1 1 1,-1-1-1,2 7 1,-1-9-37,0 0 1,0-1 0,0 1-1,0-1 1,0 1 0,0-1-1,0 0 1,0 1 0,1-1 0,-1 0-1,0 0 1,1 0 0,-1 0-1,1 0 1,-1 0 0,1 0-1,0-1 1,-1 1 0,1-1-1,0 1 1,0-1 0,-1 1-1,1-1 1,0 0 0,0 0 0,2 0-1,1 1-395,-1-1-1,1 0 0,0 0 1,0 0-1,-1-1 1,1 1-1,0-1 0,-1 0 1,1 0-1,-1-1 1,1 1-1,7-5 0,-9 4 179,-1-1-1,1 1 1,-1 0-1,0-1 1,0 0-1,0 1 1,0-1-1,0 0 1,0 0-1,-1 0 1,0 0-1,1 0 1,-1 0-1,0-1 1,-1 1-1,1 0 1,0-1-1,-1-5 1,1-45 299,-1 31 3176,0 34-2607,0-3-543,1-1 0,1 1 1,-1-1-1,1 0 0,0 0 0,4 9 0,-3-9-55,-1 0 1,1 0-1,-2 1 1,1-1-1,-1 1 1,1 9-1,-2-11 24,0-3 19,0 0 0,1 0 0,-2 0 0,1 0 0,0 0 0,-1 0 1,1 0-1,-1 0 0,0 0 0,0 0 0,0 0 0,0-1 0,0 1 0,-1 0 0,1-1 1,-1 1-1,0-1 0,0 1 0,0-1 0,0 0 0,-3 2 0,4-3-376,18-3-1087,24-18-878,-32 16 1924,-1-1 0,1 1 1,0 0-1,0 1 0,0 0 1,15-2-1,-16 4 123,-4 0 389,-1 0 0,1 1 1,0-1-1,0 1 0,0 0 0,0 0 1,0 1-1,6 0 0,-9 0-18,0 0-1,0 0 1,0 0-1,0 0 1,0 0-1,0 0 1,0 0-1,0 0 1,0 0-1,0 0 1,-1 0-1,1 0 1,0 1-1,-1-1 1,1 0-1,-1 0 1,1 1-1,-1-1 1,0 1-1,1-1 1,-1 0-1,0 1 1,0-1-1,0 0 1,0 1-1,0-1 1,-1 2-1,1 4 122,-1-1 0,0 0 0,0 0 0,-1 0 0,0 0 0,0 0 0,0 0 0,-6 9-1,-8 27 149,16-34-1256,1-8 580,-1 0 0,1 1-1,-1-1 1,0 0 0,1 0 0,-1 1 0,1-1 0,-1 0 0,1 0 0,-1 0 0,1 0-1,-1 1 1,1-1 0,-1 0 0,1 0 0,-1 0 0,1 0 0,-1 0 0,1 0 0,-1 0-1,0-1 1,1 1 0,-1 0 0,1 0 0,-1 0 0,1 0 0,-1-1 0,1 1 0,0-1-1,14-9-10451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24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134 4 12339,'0'0'7058,"8"-1"-6956,-5 1-94,0-1 0,-1 1 1,1-1-1,0 1 0,0 0 0,0 0 0,0 0 1,0 0-1,-1 1 0,1-1 0,0 1 1,0 0-1,0 0 0,-1 0 0,1 0 1,0 0-1,-1 0 0,1 1 0,-1-1 1,0 1-1,1 0 0,-1 0 0,0 0 1,0 0-1,0 0 0,0 0 0,-1 0 0,1 1 1,0-1-1,-1 1 0,0-1 0,0 1 1,2 4-1,-1-2-4,0 0 1,-1 0 0,0 0-1,0 0 1,0 1-1,0-1 1,-1 0-1,0 0 1,0 1-1,-1-1 1,1 0-1,-1 0 1,0 0-1,-3 9 1,1-7-1,0-1 1,0 0-1,-1 1 0,0-1 0,0-1 1,-1 1-1,0-1 0,1 1 1,-10 6-1,-9 5 27,0-2 1,-1 0 0,0-2-1,-38 15 1,53-24-13,8-4 10,1 0 0,-1 0 0,1 1 0,-1-1 1,1 0-1,-1 0 0,1 1 0,-1-1 0,1 0 0,-1 1 0,1-1 0,-1 1 0,1-1 1,-1 0-1,1 1 0,0-1 0,-1 1 0,1-1 0,0 1 0,0-1 0,-1 1 0,1-1 0,0 1 1,0 0-1,0-1 0,0 1 0,-1-1 0,1 1 0,0 0 0,0-1 0,0 1 0,0-1 1,0 1-1,1-1 0,-1 1 0,0 0 0,0-1 0,0 1 0,0-1 0,1 1 0,-1-1 1,0 1-1,0-1 0,1 1 0,-1-1 0,0 1 0,1-1 0,-1 1 0,1-1 0,-1 0 1,1 1-1,-1-1 0,0 0 0,1 1 0,1 0 0,32 21 708,-29-19-657,34 18 153,-26-15-409,-1 1-1,1 0 1,-2 0-1,19 16 1,-28-21-844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34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1 6769,'2'0'12103,"-2"0"-12027,-5 174 2958,0-5-4969,5-228-5123,0 24 774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37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6 250 6809,'0'0'10859,"-2"-3"-10118,2 2-721,-1 1-1,1 0 1,0-1-1,-1 1 1,1 0-1,0-1 1,0 1-1,0-1 1,-1 1-1,1-1 1,0 1-1,0-1 1,0 1-1,0 0 1,0-1 0,0 1-1,0-1 1,0 1-1,0-1 1,0 1-1,0-1 1,0 1-1,0-1 1,0 1-1,0-1 1,0 1-1,1 0 1,-1-1-1,0 1 1,0-1-1,1 1 1,-1-1-1,0 1 1,0 0-1,1-1 1,-1 1-1,0 0 1,1-1-1,-1 1 1,1 0-1,0-1 1,28-3 512,-28 4-533,69-4 607,247-22 386,-169 12-946,233 8 0,-220 7 95,573-36 231,-501 11-469,192-8-219,202 16 470,2 1-293,-305 6-31,4 0 4,600 27 495,-541-15-215,-234-3-111,102-17 10,-36 0-11,32 7-12,119-2-233,269 12 352,-339 7-988,-299-7 827,6 24 996,-18 302 37,2-238-894,-34 146 0,34-184-9,2 2 1,3-1-1,1 1 0,7 74 0,-1-6 437,-10-24-99,7-95-422,2-19-2462,-2 3-1026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38.3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0 568,'0'0'18923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4:38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13 3697,'28'0'6921,"-31"0"-5512,1 0 343,-4 0 40,1 0-727,0 0-273,-2 0 80,-4 0-192,1 0-112,-2 0-136,1-2-256,4-1-112,2-2-64,2 2-752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4425,'0'0'16167,"0"16"-15214,-1 5-703,-1-1 0,-7 32 1,4-29-173,-3 40 1,8 66-185,0-128-254,0-4-1101,7-106-8616,-7 66 2773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3017,'30'-54'7533,"-29"53"-7141,-1 0-1,1 0 1,0 0-1,0 0 1,0 0-1,-1 0 1,1 0 0,0 0-1,0 1 1,0-1-1,0 0 1,0 1-1,0-1 1,1 0-1,0 0 1,0 1-251,1-1 0,-1 1 1,0 0-1,1 0 0,-1 0 0,0 0 1,1 0-1,-1 0 0,3 1 0,3 0 417,580-16 453,107 10-240,-693 5-771,583 33 487,34-21-164,-405-14 71,80-7-257,-4 0-90,-11 8 33,290 3-96,-383 12 9,1-1 8,228-10 143,-409-3-145,-1 1 0,0 0 0,0 0 0,0 0 0,0 1 0,0 0 0,5 2 0,-5-1 3,0-1 0,0 0 0,1-1 0,-1 1 0,0-1 0,1 0 0,6 0 0,10-1-29,-15-1 9,1 0 0,-1 1-1,1 0 1,-1 1-1,1 0 1,-1 0-1,1 0 1,-1 1-1,8 3 1,-14-2 87,0 1-1,0 0 1,-1 0 0,0-1-1,1 1 1,-1 0 0,0 0-1,-1 0 1,0 4 0,1-7-51,-4 24 93,0-1 0,-10 29-1,-5 20-25,6 6-26,1-9 233,-31 104-1,41-165-243,-1 0 0,2 0-1,-1 0 1,1 0-1,0 12 1,1-20 263,-14-1-422,-92-4-470,92 2-506,0-1 1,-25-7-1,-3-7-6649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 7098,'0'0'6632,"0"-3"-5636,0 2-826,0 1 0,0 0 1,1-1-1,-1 1 0,0 0 0,0-1 1,0 1-1,0 0 0,0-1 0,0 1 1,0 0-1,0-1 0,0 1 0,0-1 1,0 1-1,0 0 0,0-1 0,0 1 1,0 0-1,0-1 0,0 1 0,0-1 1,-1 1-1,1 0 0,0-1 0,0 1 1,0 0-1,-1 0 0,1-1 0,0 1 1,0 0-1,-1-1 0,1 1 0,0 0 1,-1-1-1,-5 17 1024,-5 28-1357,3-5 58,2 0 0,2 0 0,2 0 0,4 69 0,-12-126-6624,2-3 1599,0-1-1787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6:5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8130,'0'0'9906,"-6"-9"-9433,-21-25-43,27 34-398,-1-1 1,0 0 0,0 0 0,0 1-1,0-1 1,0 0 0,0 1 0,0-1-1,-1 1 1,1 0 0,0-1 0,0 1 0,0 0-1,0 0 1,0-1 0,-1 1 0,1 0-1,0 0 1,0 0 0,0 0 0,-1 1-1,1-1 1,0 0 0,0 1 0,0-1-1,0 0 1,0 1 0,0-1 0,-1 1-1,1-1 1,0 1 0,0 0 0,-1 1-1,-26 28 718,26-27-692,-5 6 63,0 0 0,1 1 0,1 0-1,0 0 1,-7 18 0,10-22-111,1 0 0,-1 0 0,1-1 0,0 1 0,0 0 0,1 0 0,0 0 0,0 0 0,0 0 0,1 0 0,-1 0 0,4 9 0,-4-14-20,1 1 0,0-1 0,-1 0 0,1 1 0,0-1 0,0 0 0,0 0 0,0 1 0,0-1 0,0 0 0,0 0 0,1 0 0,-1 0 0,0 0 0,0-1 0,1 1 0,-1 0 0,1-1 0,-1 1 0,1-1 0,-1 1 0,1-1 0,1 1 0,42 0-1346,-28-2 166,-14 1 889,0 0-1,0-1 1,0 1-1,0-1 1,0 0-1,0 0 0,-1 0 1,1 0-1,0 0 1,0-1-1,-1 0 1,1 1-1,-1-1 1,1 0-1,-1 0 0,0 0 1,0 0-1,0-1 1,0 1-1,0-1 1,0 1-1,-1-1 1,2-3-1,12-32-278,-10-2 5719,-6 41-4931,0-1-1,-1 0 1,1 1-1,0-1 1,0 1-1,0-1 0,0 1 1,-1 0-1,1-1 1,0 1-1,0 0 0,0 0 1,1 0-1,-1 0 1,0 0-1,0 0 1,0 0-1,0 1 0,-5 10 52,2 1-1,-1 0 0,2 0 0,0 0 0,0 0 0,-1 27 1,4 87 338,2-59-494,3-22-1090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8450,'0'0'10142,"25"0"-9677,147-2 66,207 0 395,423 4-1922,-367 26 1052,-79-3 49,48-17 360,93 4 162,-53 5-641,-196-11-288,174 22-788,136 3-1253,-230-34 675,-296 1 7839,-32 23-5315,-1-3-737,-2 0-1,0 0 1,-1 0 0,-1 0 0,-12 30 0,-6 19-7,-1 30-67,5 0-1,-9 109 1,28-163 199,-29-53-152,5 1-694,1 2 0,-45-8 1,23 6-2455,-26-7-7989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9178,'0'0'5370,"-15"27"-4209,-45 86 4,55-106-964,1 1 1,1 0-1,0 0 0,0 0 0,0 0 1,1 0-1,-1 13 0,0-2 163,-2 6-40,1 0 1,2 0-1,0 0 0,2 1 0,4 38 1,-3-59-297,1 1 1,0-1 0,0 1-1,0-1 1,0 0-1,1 0 1,0 0 0,0 0-1,0 0 1,0-1 0,1 1-1,0-1 1,0 0-1,0 0 1,0-1 0,1 1-1,-1-1 1,7 3-1,-3-1-389,1-1-1,0 0 1,0 0-1,0-1 1,0 0-1,0-1 1,0 0 0,1 0-1,-1-1 1,11 0-1,-9-2-4467,-3-6-2190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08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 9754,'0'0'9539,"-6"-1"-9130,5 0-399,0 1 1,1-1 0,-1 1 0,0 0 0,0-1 0,0 1 0,0 0 0,0 0-1,0 0 1,0 0 0,0 0 0,1 0 0,-1 0 0,0 0 0,0 0 0,0 0 0,0 0-1,0 1 1,0-1 0,0 0 0,1 1 0,-1-1 0,0 1 0,0-1 0,0 1-1,1-1 1,-1 1 0,0-1 0,1 1 0,-1 0 0,-1 0 0,1 4 57,-1-1 0,1 1 0,0 0 0,0-1 0,0 1 0,0 6 0,0 1 30,-6 54 408,4 98-1,3-158-494,1 0 0,-1 1 0,1-1 0,1 1 0,-1-1 0,1 0 0,0 0 0,1 0 0,-1 0 0,1 0 0,6 9 0,-6-12-14,-1 0 1,1 0-1,0 0 0,0-1 1,0 1-1,0-1 0,0 1 1,0-1-1,1 0 0,-1 0 1,1-1-1,-1 1 0,1-1 1,0 0-1,0 0 1,-1 0-1,1 0 0,0 0 1,0-1-1,5 0 0,-5 0-64,1 0-1,-1 0 1,1-1-1,-1 1 1,1-1-1,-1 0 1,1-1-1,-1 1 1,0-1 0,0 1-1,1-1 1,-1-1-1,-1 1 1,6-4-1,-4 2-108,-1-1 1,1 0-1,-1 0 0,0-1 0,0 1 0,-1-1 1,1 0-1,-1 0 0,3-8 0,-2 2 69,0 0 0,-1-1 0,-1 1 0,1-1-1,-2 1 1,0-1 0,-1-20 507,-2 36-311,1-1 0,-1 1 0,1-1 1,-1 1-1,1 0 0,0 0 0,0-1 0,0 1 1,1 0-1,-1 0 0,0 4 0,-2 38 349,3-37-311,0-6-106,-1 14 114,0 0 1,1 0-1,1 0 1,1 0 0,5 26-1,-5-38-131,-1-1 0,0 1 0,1 0 0,0-1 1,0 1-1,0-1 0,0 0 0,1 1 0,-1-1 0,1 0 0,0-1 0,0 1 0,0 0 1,0-1-1,0 0 0,1 1 0,-1-1 0,1-1 0,-1 1 0,1 0 0,0-1 0,-1 0 1,1 0-1,0 0 0,0 0 0,0-1 0,0 1 0,5-1 0,-7 0-37,0 1 0,1-1 0,-1 0 0,0 0 0,1 0 0,-1-1 0,0 1 0,1-1 0,-1 1 0,0-1 0,0 0 0,0 1 0,1-1 0,-1 0 0,0 0 0,2-2 0,-2 0-29,1 1 1,-1-1-1,-1 0 0,1 0 0,0 0 0,-1 0 0,1 0 1,-1 0-1,0 0 0,0 0 0,1-5 0,1-4-79,-1 0 0,0 0-1,-1 0 1,0 0-1,0 0 1,-2 0 0,1-1-1,-2 1 1,0 0 0,-3-13-1,4 24 92,0-1 0,0 0 0,0 1 0,0-1 0,0 0 0,-1 1 0,1 0 0,0-1 0,-1 1 0,1 0 0,-1 0 0,0 0 0,1 0 0,-1 0 0,0 0 0,1 0 0,-3 0 0,3 0-149,-1 1 0,1 0 0,0-1 0,0 1 0,0 0 0,0 0 0,-1 0 0,1 0 0,0 0 0,0 0 0,0 0 0,0 0 0,-1 1 0,1-1 0,0 0 0,0 1 0,0-1 0,0 1 0,0-1 0,0 1 0,0 0 0,0-1 0,0 1 0,0 0 0,0 0 0,0-1 0,1 1 0,-2 2 0,-4 9-3873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0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 5393,'0'0'9035,"0"-5"-8326,0 4-712,-1 0 55,1 0 1,0 0-1,0 0 0,-1 0 0,1 0 1,0 0-1,0-1 0,0 1 0,0 0 0,0 0 1,1 0-1,-1 0 0,0 0 0,0 0 1,1 0-1,-1 0 0,1 0 0,-1 0 0,1 0 1,-1 0-1,1 0 0,0 0 0,-1 0 1,1 0-1,0 1 0,0-1 0,-1 0 0,1 1 1,0-1-1,0 0 0,0 1 0,0-1 1,0 1-1,0-1 0,0 1 0,0 0 0,0-1 1,0 1-1,0 0 0,0 0 0,0 0 1,1-1-1,-1 1 0,0 0 0,0 1 0,0-1 1,0 0-1,1 0 0,-1 1-41,0-1 0,0 1 0,0-1 0,0 1 0,0-1 0,0 1 0,0 0 0,0-1-1,0 1 1,0 0 0,0 0 0,-1 0 0,1-1 0,0 1 0,-1 0 0,1 0 0,-1 0 0,1 0 0,-1 0 0,1 0 0,-1 1-1,0-1 1,1 0 0,-1 0 0,0 0 0,0 0 0,0 0 0,0 0 0,0 1 0,0-1 0,0 0 0,0 0 0,-1 1 0,-5 46 101,3-38-105,-1-1 0,0 0 0,-1 0-1,0 0 1,-11 14 0,9-14 92,1 1 0,0-1 0,0 1 0,-6 17 0,16-26 103,-1 0-1,1-1 0,0 1 0,0-1 1,0 0-1,6 0 0,-8 0-116,69 0 10,-40 0-3767,-24-2-745,-1-6-1971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1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 10186,'0'0'8074,"-9"-1"-7529,-30-4-159,37 5-355,0 0 0,0 0 0,1 0-1,-1 1 1,0-1 0,1 0 0,-1 1 0,0-1 0,1 1 0,-1 0 0,1-1 0,-1 1 0,1 0 0,-1 0-1,1 0 1,-1 0 0,1 0 0,0 0 0,0 1 0,-1-1 0,0 2 0,-17 32 385,14-24-245,0 0-112,1-1 1,0 1-1,1 0 1,0 0 0,0 1-1,1-1 1,1 0-1,0 1 1,0-1-1,1 1 1,2 14 0,-1-23-68,0 0 1,0 0-1,0 0 1,0 0 0,0 0-1,1-1 1,-1 1-1,1 0 1,0-1 0,-1 1-1,1-1 1,0 0-1,1 0 1,-1 0 0,0 0-1,1 0 1,-1 0-1,1 0 1,-1-1 0,1 1-1,0-1 1,-1 0-1,1 0 1,6 2 0,0-1-161,0 0 0,1 0 0,-1-1 0,0 0 0,1-1 0,-1 1 0,11-3 0,-17 2 62,-1-1 0,1 1-1,0-1 1,0 0 0,-1 0 0,1 0 0,-1-1-1,1 1 1,-1 0 0,1-1 0,-1 0-1,0 0 1,1 1 0,-1-1 0,0-1-1,-1 1 1,1 0 0,0 0 0,0-1-1,-1 1 1,0-1 0,1 1 0,-1-1-1,0 1 1,0-1 0,0 0 0,0-4 0,2-7-362,-1-1 0,0 0 0,-1 0 0,-2-15 0,1 18 397,1 10 117,-1 0-1,0 0 1,0 0-1,-1 0 1,1 0-1,0-1 1,-1 1-1,1 0 1,-1 0-1,0 0 1,1 0-1,-1 1 1,0-1-1,0 0 1,0 0-1,-1 0 1,1 1-1,0-1 1,-1 0-1,1 1 1,-1 0-1,1-1 1,-1 1 0,0 0-1,1 0 1,-1 0-1,-2-2 1,-2 2 264,1-1 0,0 1 1,-1 0-1,1 1 0,-1-1 1,1 1-1,-1 0 1,1 0-1,-8 2 0,12-2-268,0 1 0,0-1-1,0 0 1,0 0-1,0 1 1,0-1 0,1 0-1,-1 1 1,0-1-1,0 1 1,0-1 0,1 1-1,-1 0 1,0-1-1,1 1 1,-1 0 0,1-1-1,-1 1 1,0 0-1,1 0 1,0-1 0,-1 1-1,1 0 1,-1 1 0,-2 27 598,3-22-555,1-1 0,0 1-1,0-1 1,1 1 0,0-1-1,4 10 1,15 19 172,35 41 0,-10-12-155,-40-55-323,16 22 482,-21-31-475,-1 1 0,1 0 0,0 0 0,0 0 0,0-1 0,-1 1 0,1-1 0,0 1 0,0 0 0,0-1 0,0 0 0,0 1 0,0-1 0,0 1 0,2-1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 4521,'0'0'10281,"4"-1"-6808,18 0-3307,-18 2-151,0 0 0,-1 1 0,1-1 0,0 1 0,-1 0 0,0 0 0,1 0 0,-1 0 0,0 0 0,0 1 0,0 0 0,0-1 0,-1 1 0,1 0 0,-1 0 0,0 1 0,1-1 0,-1 0 0,2 6 0,-3-7 2,-1 0 1,1 0 0,0 0-1,-1 0 1,1 0 0,-1 1 0,0-1-1,1 0 1,-1 0 0,0 0-1,0 0 1,-1 0 0,1 0-1,0 1 1,-1-1 0,1 0-1,-1 0 1,0 0 0,1 0-1,-1 0 1,0 0 0,0 0-1,-1-1 1,1 1 0,0 0-1,-1-1 1,1 1 0,-1 0-1,1-1 1,-1 0 0,1 1-1,-1-1 1,0 0 0,0 0-1,0 0 1,-2 1 0,-4 1 63,0 0 0,0-1 0,0 0 0,-1-1 0,-14 1 0,19-1-40,1-1-1,0 0 0,-1 0 1,1 0-1,0 0 1,-1 0-1,1-1 0,0 0 1,0 1-1,-1-1 1,1 0-1,0-1 0,0 1 1,0-1-1,0 1 1,0-1-1,-2-2 0,4 4-63,1 0-1,0-1 1,-1 1-1,1 0 1,0 0-1,-1 0 1,1-1-1,0 1 1,-1 0-1,1-1 1,0 1-1,0 0 0,-1-1 1,1 1-1,0 0 1,0-1-1,0 1 1,-1 0-1,1-1 1,0 1-1,0 0 1,0-1-1,0 1 1,0-1-1,0 1 1,0 0-1,0-1 0,0 1 1,0-1-1,0 1 1,0 0-1,0-1 1,0 1-1,0-1 1,0 1-1,0 0 1,1-1-1,-1 1 1,0 0-1,0-1 1,0 1-1,1 0 1,-1-1-1,0 1 0,0 0 1,1-1-1,-1 1 1,0 0-1,1 0 1,-1-1-1,0 1 1,1 0-1,-1 0 1,0 0-1,1 0 1,-1-1-1,1 1 1,-1 0-1,0 0 0,2 0 1,27 0-4113,-24 1 3234,13 1-4311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10970,'0'0'7754,"6"8"-7746,-4 7 0,1 3-8,-3 2-120,0 1-624,0 4-1049,0-7-1423,-8-5-4842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10218,'0'0'7966,"-1"23"-7406,0 140 121,1-136-528,2 0-1,7 33 0,-7-50-141,1 0 1,0-1-1,0 1 1,0-1-1,2 1 1,-1-1-1,1-1 0,0 1 1,9 10-1,-13-17-61,1 0 0,-1 0 0,1 0 0,0 0 0,0-1 0,0 1 0,0-1 0,0 1 0,0-1 0,1 0 1,-1 1-1,0-1 0,1 0 0,-1-1 0,1 1 0,-1 0 0,1-1 0,-1 1 0,1-1 0,-1 0 0,1 0 0,-1 0 0,1 0 0,0 0 0,-1-1 0,1 1 0,-1-1 0,1 0 0,-1 1 0,0-1 0,4-2 0,0 0-207,-1-1-1,0 0 1,0 0 0,0 0 0,0 0-1,-1-1 1,0 1 0,0-1 0,0-1-1,0 1 1,3-7 0,1-4-54,-1-1 0,0 1 0,-2-1 0,0 0 0,-1 0 0,3-26 0,-1-58 4210,-14 103-2508,4 3-1292,0-1 1,1 1 0,0-1-1,0 1 1,0 0 0,0 0-1,1 0 1,-1 0 0,1 1-1,1-1 1,-3 10 0,0 5 238,-2 39 0,4-41-188,1-1-32,0 0-1,0-1 0,2 1 1,0 0-1,4 19 0,-4-32-108,0-1-1,0 1 0,0-1 0,1 1 0,-1-1 0,1 1 0,0-1 1,0 0-1,0 0 0,0 0 0,1 0 0,-1 0 0,1 0 1,-1-1-1,1 1 0,0-1 0,0 0 0,1 0 0,-1 0 1,0 0-1,1 0 0,-1-1 0,1 0 0,-1 1 0,1-1 0,-1-1 1,1 1-1,7 0 0,-7 0-29,1-1-1,-1 0 1,1 0 0,-1 0-1,1-1 1,0 1 0,-1-1-1,1 0 1,-1 0 0,0-1 0,1 1-1,-1-1 1,0 0 0,0 0-1,0-1 1,0 1 0,5-6-1,-4 4-47,-1-1-1,0 0 0,0 0 0,0-1 1,0 1-1,-1-1 0,0 0 1,0 0-1,-1 0 0,0 0 0,3-12 1,-3 8 9,0 0 1,0 0 0,-1-1-1,0 1 1,-1 0 0,0-1-1,-3-16 1,2 26 37,1 0 1,-1 0-1,1 0 0,-1 0 1,1 0-1,-1 0 0,0 0 1,1 0-1,-1 1 0,0-1 1,0 0-1,0 0 1,0 1-1,0-1 0,0 0 1,0 1-1,0-1 0,0 1 1,0-1-1,0 1 0,0 0 1,0-1-1,0 1 1,0 0-1,0 0 0,0 0 1,0 0-1,-2 0 0,1 0-253,0 0 0,0 0 0,0 0 0,1 0 0,-1 1 0,0-1 0,0 1 0,1-1 0,-1 1 0,0-1 0,1 1 0,-1 0 0,0 0 0,1 0 0,-1 0-1,1 0 1,-2 2 0,-6 11-4779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 11867,'0'0'6813,"6"0"-6729,3-1-71,-4 0-4,0 1 1,0 0 0,1 0 0,-1 0 0,9 2 0,-13-2-9,1 0 0,-1 1 0,1-1 1,-1 1-1,1 0 0,-1 0 1,1-1-1,-1 1 0,0 0 1,1 0-1,-1 0 0,0 1 0,0-1 1,0 0-1,0 0 0,0 1 1,0-1-1,0 0 0,0 1 1,0-1-1,-1 1 0,1-1 0,0 1 1,0 2-1,1 5-90,-1 1-1,0 0 1,0 0 0,0-1-1,-2 1 1,1 0 0,-1 0-1,0 0 1,-1-1 0,0 1-1,-1-1 1,0 1-1,-7 13 1,18-22-142,-1 0 1,1 0-1,14-1 0,-20 0 271,-1 0-1,1 0 0,0 0 1,-1 0-1,1 0 0,0 0 1,-1 1-1,1-1 0,0 1 1,-1-1-1,1 1 1,-1-1-1,1 1 0,-1 0 1,1 0-1,-1 0 0,0 0 1,2 1-1,-1 1 3,-1-1-1,0 0 1,0 0 0,0 0-1,0 1 1,0-1 0,-1 1-1,1-1 1,-1 0 0,0 1-1,1-1 1,-1 4 0,0-2 17,0 0-1,0-1 1,0 1 0,0 0 0,-1 0 0,1 0 0,-1 0-1,0-1 1,0 1 0,-1 0 0,1-1 0,-1 1-1,0-1 1,0 1 0,0-1 0,-4 5 0,1-3 40,-1 1 0,0-1 0,0-1 0,0 1 0,0-1 0,-1 0 0,-11 4 0,12-5-69,0-1 0,0 0-1,0 0 1,-1 0-1,1-1 1,0 0 0,-1-1-1,-11 1 1,17-2-120,1 1 0,-1 0 0,1 0-1,0-1 1,-1 1 0,1 0 0,-1-1 0,1 1 0,0 0 0,-1-1 0,1 1 0,0 0-1,-1-1 1,1 1 0,0-1 0,0 1 0,-1-1 0,1 1 0,0-1 0,0 1 0,0-1-1,0 1 1,0-1 0,0 1 0,-1-1 0,1 1 0,0-1 0,0 1 0,1-1 0,-1 1-1,0-1 1,0 1 0,0-1 0,0 1 0,1-2 0,-1-1-1104,0-5-3785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11378,'0'0'8840,"-1"7"-8664,-6 51-133,3 0 0,4 60 1,0-75-1296,1-35-1214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8194,'0'0'11186,"0"-9"-10063,0 177 821,0-164-1936,0 0 0,0 0 0,1 0 0,-1 0 0,1 0 0,0-1 0,0 1 0,1 0 0,-1-1-1,1 1 1,-1-1 0,4 4 0,-4-5-16,1 0-1,-1 0 1,1-1 0,0 1-1,-1 0 1,1-1-1,0 1 1,0-1 0,0 0-1,0 0 1,0 0 0,1 0-1,-1 0 1,0 0-1,0-1 1,1 1 0,-1-1-1,0 1 1,1-1 0,3 0-1,-3 0-110,0 0 1,0 0-1,0 0 1,0-1-1,0 1 0,0-1 1,0 0-1,0 0 0,0 0 1,0 0-1,-1 0 0,1-1 1,0 1-1,-1-1 1,1 0-1,3-3 0,-1-1-491,1-1-1,-1 1 1,-1-1-1,8-15 0,-10 18 348,3-6-313,0-1 0,-1 0 0,0 0 0,4-21 0,-3-20 6953,-5 61-5758,-2 42 280,1-28-674,0 1 0,6 46 1,-5-69-275,0 1 0,0-1 1,0 0-1,1 0 1,-1 0-1,0 0 0,1 0 1,-1 0-1,1 0 1,-1 0-1,1 0 0,0 0 1,-1 0-1,1 0 1,0 0-1,0 0 0,-1 0 1,1-1-1,0 1 1,0 0-1,0-1 0,0 1 1,0-1-1,0 1 1,0-1-1,0 1 0,2 0 1,18 0-5019,-18-1 4157,8 0-6170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3001,'0'0'16074,"-6"2"-15797,4-1-253,0-1 0,0 1 0,0 0 0,0 0 0,0 0 0,0 0 0,0 0 0,0 1 0,1-1 0,-1 1 0,0-1 1,1 1-1,-1 0 0,-1 2 0,1 0 33,0 0 1,0 0 0,0 0 0,1 0 0,0 0 0,0 1 0,0-1 0,-1 7 0,1-3 22,0 0 0,1 1 0,0-1 0,0 0 0,0 0 0,3 13 0,-1-17-67,-1-1 0,0 1 0,1 0-1,0-1 1,0 0 0,0 1 0,0-1-1,0 0 1,1 0 0,-1 0 0,1-1-1,0 1 1,0 0 0,0-1 0,0 0-1,5 3 1,-1-1-119,1 0 0,1-1 1,-1 1-1,0-2 0,1 1 0,0-1 0,-1-1 0,1 1 0,15-1 0,20-2-7774,-30-1-3376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13275,'0'0'5649,"10"97"-5569,-10-72-80,0 1-328,0-1-880,0-4-1257,0-11-3032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12459,'0'0'7836,"0"25"-7311,1 189 408,-1-204-906,1 0 0,0 1 0,0-1 1,1 0-1,1 0 0,0 0 1,0-1-1,1 1 0,5 10 0,-7-16-41,1-1 0,-1 1 0,1 0 0,0-1 0,0 0 0,0 0-1,0 0 1,0 0 0,1 0 0,-1 0 0,1-1 0,0 0 0,0 0-1,0 0 1,0 0 0,0 0 0,0-1 0,1 0 0,-1 0 0,0 0-1,1 0 1,-1-1 0,6 0 0,-6 0-78,1 0 0,-1 0 1,0-1-1,1 0 0,-1 0 0,0 0 0,0 0 1,0 0-1,0-1 0,0 0 0,0 0 0,0 0 1,0-1-1,-1 1 0,1-1 0,4-4 0,-3 2-164,0-1 0,-1 0 0,1 0 0,-1-1 0,-1 1 0,1-1 0,-1 0 0,4-13 0,-1-3-30,0-1 0,-2 0 0,-1 0 0,0-48 1,-3 68 477,-1-22 1428,1 26-1586,0 0 0,0-1 1,0 1-1,0 0 0,0-1 1,0 1-1,0 0 0,0-1 1,0 1-1,-1 0 0,1-1 0,0 1 1,0 0-1,0-1 0,0 1 1,-1 0-1,1-1 0,0 1 1,0 0-1,0 0 0,-1-1 1,1 1-1,0 0 0,-1 0 0,1 0 1,0-1-1,0 1 0,-1 0 1,1 0-1,0 0 0,-1 0 1,1 0-1,0 0 0,-1 0 1,1-1-1,0 1 0,-1 0 0,1 0 1,0 0-1,-1 0 0,1 1 1,-1-1-1,1 0 0,0 0 1,-1 0-1,1 0 0,0 0 1,0 0-1,-1 0 0,1 1 0,0-1 1,-1 0-1,1 0 0,0 0 1,0 1-1,-1-1 0,1 1 1,-3 2 41,1 1 0,0-1 0,1 1 0,-1 0 1,0 0-1,1 0 0,0 0 0,0 0 0,0 0 1,1 0-1,-1 0 0,1 7 0,-1-3 39,-4 138 837,5-142-945,0 0 0,0 0-1,1 0 1,-1 0 0,1 0-1,0 0 1,0 0-1,0-1 1,1 1 0,0 0-1,-1-1 1,1 1 0,0-1-1,1 0 1,-1 1-1,1-1 1,-1 0 0,1 0-1,0-1 1,0 1 0,3 2-1,0-2-57,0 0 1,0 0-1,0 0 0,0 0 0,1-1 0,-1 0 0,0-1 1,1 1-1,0-1 0,-1-1 0,13 1 0,-16-1-21,0-1-1,1 0 0,-1 0 1,0 0-1,0 0 0,0 0 1,0 0-1,0-1 1,0 0-1,0 1 0,0-1 1,-1 0-1,1-1 0,0 1 1,-1 0-1,0-1 0,0 1 1,0-1-1,0 0 0,0 0 1,0 1-1,-1-1 1,1 0-1,-1-1 0,2-5 1,1-2-108,-1 0 0,1 0 0,-2-1 0,0 0 0,0 1 0,-1-16 0,0 10-117,-1 7 467,0 1 0,0-1 0,0 1 0,-4-17 0,3 24-203,1 1 0,-1-1-1,1 0 1,-1 1 0,1-1 0,-1 1-1,0-1 1,0 0 0,0 1-1,0 0 1,0-1 0,0 1 0,-1 0-1,1-1 1,0 1 0,-1 0 0,1 0-1,0 0 1,-1 0 0,0 0 0,1 0-1,-1 1 1,1-1 0,-1 1 0,0-1-1,1 1 1,-1-1 0,0 1 0,0 0-1,1 0 1,-3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11426,'0'0'6954,"7"-1"-6853,-3-1-95,29-5 8,-33 7-14,1 0-1,0 0 0,0 0 0,0 0 1,0 0-1,-1 0 0,1 0 1,0 0-1,0 0 0,0 1 1,0-1-1,-1 0 0,1 1 1,0-1-1,0 0 0,-1 1 1,1-1-1,0 1 0,-1-1 1,1 1-1,0 0 0,-1-1 1,1 1-1,-1 0 0,1-1 1,-1 1-1,1 0 0,-1-1 0,0 1 1,1 0-1,-1 0 0,0 0 1,1-1-1,-1 1 0,0 0 1,0 0-1,0 0 0,0 0 1,0-1-1,0 2 0,1 4-47,-1-1-1,0 0 1,-1 0-1,1 1 1,-1-1 0,0 0-1,0 0 1,0 0-1,-1 0 1,0 0-1,0 0 1,0 0-1,0-1 1,-1 1-1,0-1 1,0 1 0,-6 6-1,9-11 35,-1 0 0,1 0 0,0 0 0,0 0 0,0 1 0,0-1 0,0 0 0,-1 0 1,1 0-1,0 1 0,0-1 0,0 0 0,0 0 0,0 0 0,0 1 0,0-1 0,0 0 0,0 0 0,0 0 0,-1 1 0,1-1 0,0 0 0,0 0 0,0 0 0,0 1 0,1-1 0,-1 0 0,0 0 1,0 1-1,0-1 0,0 0 0,0 0 0,0 0 0,0 1 0,0-1 0,0 0 0,0 0 0,1 0 0,-1 0 0,0 1 0,0-1 0,0 0 0,0 0 0,1 0 0,-1 0 0,0 0 0,0 1 0,0-1 1,1 0-1,-1 0 0,0 0 0,0 0 0,0 0 0,1 0 0,-1 0 0,0 0 0,1 0 0,22 3 309,-20-3-237,0 0 0,0 0 0,0 0-1,0 1 1,0-1 0,0 1-1,0-1 1,0 1 0,0 0-1,-1 0 1,1 1 0,0-1-1,0 0 1,-1 1 0,1 0-1,2 2 1,-3-1 1,0 1-1,-1 0 1,1 0 0,-1 0-1,0 0 1,0 0 0,0 1-1,-1-1 1,1 0 0,-1 0-1,0 0 1,0 1 0,-1-1-1,1 0 1,-1 0 0,0 0-1,0 0 1,0 0 0,-1 0-1,1 0 1,-1 0 0,0 0 0,0-1-1,0 1 1,-1-1 0,1 1-1,-1-1 1,0 0 0,0 0-1,0 0 1,0 0 0,-1-1-1,1 1 1,-1-1 0,-4 2-1,6-2-52,0-1-1,0 0 0,0 0 0,-1 0 0,1 0 1,0 0-1,-1 0 0,1-1 0,-1 1 0,1-1 1,-1 1-1,1-1 0,-1 0 0,1 0 0,-1 0 0,-3-1 1,4 0-160,1 0 1,0 0-1,0 0 1,0 0-1,0 0 1,0 0-1,0 0 0,0 0 1,0 0-1,0-1 1,0 1-1,1 0 1,-1-1-1,0 1 1,1 0-1,-1-1 1,1 1-1,0-1 1,-1 1-1,1-1 1,0 1-1,0-1 1,0 1-1,0-1 0,0 1 1,1-2-1,-1-18-4567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19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6281,'0'0'8786,"-13"-6"-2921,13 29-5732,1-1-1,0 1 0,2-1 0,1 0 0,0 0 1,2 0-1,0 0 0,15 32 0,-21-53-125,1 0 0,-1 0 1,1 1-1,-1-1 0,1 0 0,0 0 0,-1 0 1,1 0-1,0 0 0,-1-1 0,1 1 0,0 0 0,0 0 1,0 0-1,0-1 0,0 1 0,0 0 0,0-1 1,0 1-1,0-1 0,0 0 0,0 1 0,1-1 1,-1 0-1,2 1 0,-2-2-1,1 1 0,-1-1 1,1 0-1,-1 1 0,0-1 0,0 0 1,1 0-1,-1 0 0,0 0 0,0 0 1,0 0-1,0 0 0,0 0 0,0-1 1,-1 1-1,1 0 0,1-2 0,4-11 12,0 1-1,-1-1 1,4-16-1,-6 22-18,5-29-47,-7 28-107,1 0 0,0 0 1,0 0-1,1 0 1,0 1-1,6-11 0,-7 17-451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7906,'0'0'10646,"7"7"-9938,4 9-492,0 0 0,-2 0-1,0 1 1,-1 0 0,0 1-1,-2 0 1,0 0 0,-1 0-1,4 26 1,-4-9-178,-1 1 0,-2-1-1,-2 0 1,-5 43 0,2-59-27,-1 0 1,-1 0-1,-1-1 0,0 1 1,-11 19-1,-15 47-542,31-79 56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2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4849,'0'0'14963,"107"-10"-14779,-89 10-184,-3 0 0,-5 0-536,-2 3-1232,-6 2-2001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2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9402,'0'0'9874,"38"0"-9290,-26 0-120,4 0-176,-4 0-168,1 0-120,-3 0 0,-2 0-336,-3 0-568,-5 3-1312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3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26 512,'0'0'18824,"-2"-4"-18016,-7-13-354,7 13-224,-1 10 192,-7 49-73,3 0 1,2 0-1,3 61 1,2-106-349,1 0 1,1-1-1,-1 1 1,2 0 0,-1-1-1,1 0 1,1 1-1,-1-1 1,2-1 0,-1 1-1,1 0 1,7 8 0,-9-13-2,1 0 1,-1 0 0,0-1-1,1 1 1,0-1 0,0 0 0,0 0-1,0 0 1,0-1 0,1 1 0,-1-1-1,1 0 1,-1 0 0,1-1-1,0 1 1,0-1 0,0 0 0,0-1-1,0 1 1,-1-1 0,1 0 0,0 0-1,0 0 1,0-1 0,8-1 0,-7-1-30,0 1 0,-1-1 0,0 1 0,0-2 0,0 1 0,0 0 0,0-1 0,0 0 0,-1 0 0,0-1 0,0 1 1,0-1-1,-1 0 0,1 0 0,-1 0 0,5-11 0,1-2-184,-2 0 0,0-1-1,9-35 1,-9 11-53,-2 1 0,-2-1 1,-3-49-1,0 66 270,-4 10 336,0 14 59,0 12-264,0 21 130,1 1 0,2 55 0,1-52-153,0-27-94,1 1 0,0-1 0,0 1 0,0 0 0,1-1 0,1 0 0,0 1 0,0-1 0,0 0 0,1-1 0,0 1 0,1 0 0,6 8 0,-7-11-19,0-1-1,0 1 1,0-1-1,1-1 1,-1 1-1,1 0 1,0-1-1,0 0 1,0 0-1,1-1 1,-1 1-1,0-1 1,1-1-1,0 1 1,-1-1-1,1 1 1,0-2 0,0 1-1,0-1 1,8 0-1,-12 0-13,1-1 1,0 0-1,-1 0 0,1 0 0,-1 0 0,1 0 1,-1 0-1,0-1 0,0 1 0,1-1 0,-1 1 1,0-1-1,0 0 0,-1 0 0,1 0 1,0 0-1,-1 0 0,1-1 0,-1 1 0,1 0 1,-1-1-1,0 1 0,0-1 0,0 1 0,-1-1 1,1 1-1,0-5 0,3-9-68,-2-1 0,0 0-1,0-18 1,-1 32 67,-1 0 7,0-9-16,1 1-1,-2-1 1,-1-17-1,1 25 26,-1-1-1,1 1 0,-1 0 1,1-1-1,-1 1 1,0 0-1,-1 0 1,1 0-1,-1 1 0,0-1 1,0 1-1,-3-4 1,6 7-168,-17-20 1095,13 9-2572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3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11586,'0'0'8458,"-3"30"-7911,-7 97-128,6-61-82,2-1 1,13 124-1,-11-188-336,0 1 0,0-1 0,0 1 0,1-1 0,-1 1 0,0-1 0,1 0-1,-1 1 1,1-1 0,-1 0 0,1 1 0,0-1 0,1 2 0,-2-3-3,1 0 0,-1 0 0,0 0-1,1 0 1,-1 0 0,0 0 0,1 0 0,-1 0 0,0 0-1,1 0 1,-1 0 0,0 0 0,0-1 0,1 1 0,-1 0-1,0 0 1,1 0 0,-1 0 0,0-1 0,0 1 0,1 0-1,-1 0 1,0-1 0,0 1 0,0 0 0,1-1 0,-1 1 0,0 0-1,0 0 1,0-1 0,0 1 0,0 0 0,1-1 0,14-39-209,-3-4-8,-9 28 150,1 0-1,1 1 0,0 0 0,1 0 0,1 0 0,9-15 0,-16 30 77,0-1-1,1 1 0,-1 0 1,0-1-1,0 1 1,1-1-1,-1 1 0,0-1 1,1 1-1,-1 0 1,1-1-1,-1 1 0,0 0 1,1-1-1,-1 1 1,1 0-1,-1 0 0,1-1 1,-1 1-1,1 0 1,-1 0-1,1 0 1,-1 0-1,1 0 0,-1 0 1,1 0-1,0 0 1,-1 0-1,1 0 0,-1 0 1,1 0-1,-1 0 1,1 0-1,-1 0 0,1 0 1,-1 1-1,1-1 1,-1 0-1,1 0 0,-1 1 1,1-1-1,-1 0 1,0 1-1,1-1 0,-1 0 1,1 1-1,-1-1 1,0 0-1,1 1 0,-1-1 1,0 1-1,0-1 1,1 1-1,-1-1 0,0 2 1,14 31 330,-12-27-294,8 28 150,-7-24-162,-1 0 1,1-1-1,1 1 0,0-1 1,0 1-1,1-1 1,0 0-1,0-1 0,8 10 1,-12-17-87,0 0 1,0 0 0,0 0 0,1 0-1,-1 0 1,0 0 0,1 0-1,-1 0 1,0-1 0,1 1 0,-1 0-1,1-1 1,-1 1 0,1-1-1,0 0 1,-1 1 0,1-1 0,-1 0-1,1 0 1,-1 0 0,1 0-1,0 0 1,2-1 0,-1 0-287,-1 0-1,1-1 1,0 1 0,-1 0 0,1-1 0,-1 0-1,0 0 1,1 0 0,-1 0 0,0 0 0,3-5-1,2-2-964,0-1 0,-1 0 0,-1-1-1,0 1 1,5-15 0,-3-15-214,-10 13 11679,-13 35-8044,12-2-1889,0 1 0,0-1 0,1 1 0,0 0-1,1 0 1,-1 0 0,1 0 0,0 1 0,1-1-1,-1 13 1,0 9 84,4 40 0,-2-66-308,0-1 1,1 0-1,0 1 1,-1-1-1,1 0 1,0 0-1,0 0 0,0 0 1,0 0-1,1 0 1,-1 0-1,0 0 1,1 0-1,-1 0 1,1-1-1,0 1 1,0-1-1,0 1 1,-1-1-1,1 0 1,1 1-1,-1-1 1,0 0-1,0 0 1,0-1-1,0 1 1,1 0-1,-1-1 1,0 0-1,1 1 1,-1-1-1,0 0 1,5 0-1,-3 0-32,0 0 1,0 0-1,0 0 0,0-1 0,0 1 1,0-1-1,0 0 0,0 0 0,0 0 0,-1-1 1,1 1-1,0-1 0,-1 0 0,1 0 1,-1 0-1,0-1 0,0 1 0,1-1 1,1-3-1,0-2-45,-1 0 0,0-1 0,-1 1 1,0-1-1,-1 0 0,1 0 0,-2 0 0,1 0 1,-1 0-1,-1-1 0,0 1 0,-1-13 0,1 14 58,0 5-17,-1-1 1,1 1-1,-1-1 0,0 0 0,0 1 0,0-1 1,0 1-1,-1 0 0,0 0 0,1-1 0,-1 1 0,0 0 1,-1 0-1,1 1 0,0-1 0,-1 0 0,0 1 1,1-1-1,-1 1 0,0 0 0,0 0 0,0 0 0,-1 0 1,1 1-1,0-1 0,-1 1 0,1 0 0,-1 0 1,1 0-1,-1 1 0,1-1 0,-1 1 0,0-1 0,1 1 1,-1 1-1,1-1 0,-1 0 0,0 1 0,1 0 1,-1 0-1,-3 1 0,-1 4-2456,4 2-2544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11803,'0'0'7449,"14"0"-7260,48 1-104,-57 0-104,0-1 0,0-1 0,0 1 0,0-1 0,0 0 0,0 0 0,-1 0 0,1-1 0,0 0 0,-1 0 0,1 0 0,-1 0 0,6-4 0,-8 4-2,0 0 1,0 0-1,0 0 1,0-1-1,0 1 0,0 0 1,-1-1-1,1 0 1,-1 1-1,0-1 0,1 0 1,-1 1-1,-1-1 1,1 0-1,0 0 0,-1 0 1,1 0-1,-1 0 1,0-4-1,0 6 54,1 0-1,-1-1 1,0 1 0,0 0-1,0-1 1,0 1 0,-1-1-1,1 1 1,0 0-1,-1-1 1,1 1 0,-1 0-1,1 0 1,-1-1 0,1 1-1,-1 0 1,0 0 0,0 0-1,1-1 1,-1 1-1,0 0 1,0 0 0,0 0-1,0 1 1,-2-3 0,-2 2 57,1 0 0,-1 0-1,0 0 1,1 1 0,-1-1 0,0 1 0,-5 1 0,9-1-90,-4 0 76,-1 0 1,1 0-1,-1 1 0,1 0 0,-1 0 0,1 0 0,-1 1 0,1 0 0,-7 3 0,9-4-31,1 1-1,-1 0 0,1 0 0,-1 0 1,1 0-1,-1 0 0,1 1 0,0-1 1,0 1-1,0-1 0,1 1 0,-1 0 1,1 0-1,-1 0 0,1 0 0,0 0 1,0 0-1,-1 4 0,0 0 19,1 0 1,0 0-1,0 1 0,1-1 0,0 0 1,0 0-1,1 0 0,0 0 1,0 1-1,0-1 0,4 9 0,-4-13-65,1 0 0,-1 1-1,1-1 1,0 0 0,0 0-1,1 0 1,-1 0 0,0 0-1,1-1 1,0 1-1,0-1 1,0 1 0,0-1-1,0 0 1,0 0 0,0 0-1,1-1 1,-1 1 0,0-1-1,1 0 1,0 0 0,-1 0-1,6 0 1,43 4-1391,-18-9-4048,-8-7-3372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37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6 124 1400,'0'0'19064,"-1"-17"-18478,-4-49-267,5 65-306,0-1 1,1 0-1,-1 1 1,0-1-1,1 1 0,-1-1 1,1 1-1,-1-1 1,1 1-1,0-1 1,-1 1-1,1-1 1,0 1-1,0 0 1,0 0-1,0-1 1,0 1-1,0 0 1,1 0-1,-1 0 1,0 0-1,1 0 1,-1 0-1,0 1 1,1-1-1,-1 0 1,3 0-1,1 0 13,0 0 1,-1 0-1,1 0 0,0 1 0,9-1 1,-12 1-22,0 0-4,0 0 0,-1 0 0,1 0 0,0 0 0,0 0 0,0 1 0,0-1 0,-1 0 0,1 1 0,0-1 0,0 1 0,-1 0 0,1 0 0,-1 0 0,1-1-1,0 1 1,-1 1 0,0-1 0,1 0 0,1 2 0,-2 0 1,1 0 1,0 1-1,-1-1 0,0 0 0,0 1 0,0-1 0,0 1 0,-1 0 0,1 6 0,1 13 14,-1 0 1,-1 0-1,-1 0 0,-1 0 1,-6 31-1,-39 108-221,33-117-897,8-16-2719,5-15-1737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38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11963,'0'0'8273,"3"7"-7897,1-7-377,-3 1 0,-1-1 0,1 0 0,-1 0 0,1 0 0,-1 0 0,1 0 0,-1 0 0,1 1 0,-1-1 0,1 0 0,-1 0 0,1-1 0,-1 1 0,1 0 0,-1 0 0,1 0 0,-1 0 0,0 0 0,1 0 0,-1-1 0,1 1 0,-1 0 0,1 0 0,-1-1 0,0 1 0,1 0 0,-1-1 0,1 1 0,-1 0 0,0-1 0,0 1 0,1-1 0,-1 1 0,0 0 0,1-1 0,-1 1 0,0-1 0,0 0 0,0 1 351,-1 0-184,0-1-120,0 1 1,1 0-1,-1 0 1,0 0-1,0 0 1,1 0 0,-1 0-1,0 0 1,0 0-1,1 0 1,-1 0-1,0 0 1,0 0-1,1 1 1,-1-1-1,0 0 1,1 1-1,-1-1 1,0 0-1,1 1 1,-1-1 0,0 1-1,1-1 1,-1 1-1,1-1 1,-1 1-1,1-1 1,-1 1-1,1 0 1,-1-1-1,1 1 1,-1 0 0,1 0 54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5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 4601,'0'0'8307,"-6"-6"-6723,7 6-1523,-1 0-1,0 0 1,0-1 0,0 1-1,0 0 1,0 0 0,-1 0 0,1 0-1,0 0 1,0 0 0,0-1-1,0 1 1,0 0 0,0 0-1,0 0 1,0 0 0,0 0 0,0 0-1,0 0 1,0 0 0,0 0-1,0-1 1,0 1 0,0 0 0,-1 0-1,1 0 1,0 0 0,0 0-1,0 0 1,0 0 0,0 0 0,0 0-1,0 0 1,-1 0 0,1 0-1,0 0 1,0 0 0,0 0-1,0 0 1,0 0 0,0 0 0,0 0-1,-1 0 1,1 0 0,0 0-1,0 0 1,0 0 0,0 0 0,0 0-1,0 0 1,0 0 0,0 0-1,-1 0 1,1 0 0,0 0-1,0 0 1,0 0 0,0 1 0,0-1-1,0 0 1,0 0 0,0 0-1,0 0 1,0 0 0,0 0 0,-1 0-1,1 1 1,-10 299 1335,10-300-1742,-1-1 8,1-1 1,-1 0 0,0 1 0,1-1 0,-1 1 0,1-1 0,0 0 0,-1 1 0,1-1 0,0 0 0,0-2 0,0 1-517,-5-23-3256,0 1-478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56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8466,'0'0'5578,"4"-2"-4707,0 0-524,1 0 0,0 0-1,-1 1 1,1-1-1,0 1 1,0 0 0,0 0-1,10 0 1,49 2 827,-27 1-936,56-1 37,-31 1-206,-1-2 0,0-4 1,65-11-1,-15-4 178,0 5-1,189-1 1,-183 16-194,15 1-84,191-22 1,-169 5 248,224 8-1,-245 8-202,-86-1 11,425 15 18,247 4-133,-520-20 29,195-9-282,-84 12-107,210-2-292,-521 34 1551,-15 17-143,11-41-587,1 0 0,1 1 0,-3 14 0,-2 46 219,4 0 0,6 78-1,0-41-102,-2-85-157,1 0 0,1 0-1,1-1 1,8 32 0,-8-39-11,0 1 1,-1 0 0,-1 0-1,-1 0 1,0 0-1,-4 24 1,4-38-15,0 0 0,0 0 0,0 0 0,-1 0 0,1-1 0,-1 1-1,1 0 1,-1 0 0,0 0 0,1-1 0,-1 1 0,0 0 0,0-1 0,0 1 0,0 0 0,-1-1 0,1 0 0,0 1 0,-1-1 0,1 0 0,-1 1-1,1-1 1,-1 0 0,0 0 0,1 0 0,-1-1 0,0 1 0,0 0 0,1-1 0,-1 1 0,0-1 0,0 1 0,0-1 0,0 0 0,0 0 0,0 0 0,1 0-1,-1 0 1,0 0 0,0-1 0,0 1 0,0 0 0,0-1 0,0 0 0,1 1 0,-1-1 0,0 0 0,1 0 0,-1 0 0,-1-1 0,-6-2-155,1 1 0,-1 0 0,0 1 0,0 0 0,0 1 0,0 0-1,0 0 1,0 0 0,-18 3 0,-6-2-2436,-10-2-5949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5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 2561,'0'0'7829,"0"-5"-6587,0 3-829,0 0-226,0 1 1,1-1-1,-1 1 0,0 0 0,-1-1 1,1 1-1,0-1 0,0 1 0,0 0 1,-1-1-1,1 1 0,-4-6 5571,4 7-5718,-1 1 0,1-1 1,-1 0-1,0 0 1,1 0-1,-1 1 0,1-1 1,-1 0-1,1 1 1,0-1-1,-1 1 0,1-1 1,-1 0-1,1 1 0,-1-1 1,1 1-1,0-1 1,0 1-1,-1-1 0,1 1 1,0-1-1,0 1 1,-1 0-1,1-1 0,0 1 1,0-1-1,0 1 1,0-1-1,0 2 0,-2 22-99,2-18 194,0 258-1672,-6-279-8432,4-3 1378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5:5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9450,'0'0'7424,"7"0"-6754,80-6 468,104 6-1,-76 1-977,202-2-17,343 3-293,-446 6 144,49 1-4,964-6 12,-777-26 108,-131 16 368,-191 9-373,-3-4 95,-22 0-20,110 11 0,-92 0-565,134-9 0,-110-2 496,-84 2 1028,-61 19-925,-1-11-154,0 0 1,-1 0-1,1 0 0,-2 0 1,-4 12-1,-6 21 158,-16 135 391,-21 93-119,35-227-414,11-32-36,0 0-1,1 0 0,1 0 0,-1 0 0,1 0 0,1 0 0,-1 14 0,-4-28-396,-42-31-4158,18 18-5648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6833,'0'2'13170,"-3"19"-12673,-5 35-190,3 1-1,1 71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02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11498,'0'0'7997,"9"-9"-7722,-4 8-230,1 0 0,-1 0 0,0 1 0,1-1 0,-1 1 0,0 0 0,9 2 0,9-1 69,476-28 576,3 0-957,-249 29 261,324-6-88,-417-4 25,216-5-82,153 2-289,-340 5 103,406-4-42,-580 9 387,231 2 156,-69 16 947,48 13-575,-195-25-524,32-1 23,6 0 1,50 9-54,-53-8 12,20-4 23,-40-2 624,-45 18-309,-4 59-212,-4-1 0,-17 81-1,11-81-82,3 1-1,-1 83 0,12 144 866,0-303-658,-28-1-419,0-1 0,-31-8 0,0 1-3314,9 3-5864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3549 4257,'0'0'1591,"-7"-4"-647,-23-13 558,15 9 1869,14 8-3180,0 0 1,0-1 0,0 1-1,0-1 1,0 1 0,1-1-1,-1 1 1,0-1 0,0 0-1,1 1 1,-1-1-1,0 0 1,1 0 0,-1 1-1,0-3 1,-6-5-689,-1-2-1085,7 9 1960,0 1-1,0-1 1,1 0 0,-1 1 0,0-1 0,1 0 0,-1 0 0,1 1 0,-1-1 0,1 0 0,0 0 0,-1 0 0,1 0-1,0 0 1,-1 0 0,1 0 0,0 0 0,0 0 0,0 0 0,0 0 0,0-2 0,1 2-353,-1-1 0,1 1 0,0-1 0,0 1 0,-1-1 0,1 1 1,0-1-1,1 1 0,-1 0 0,0-1 0,0 1 0,0 0 0,1 0 0,-1 0 0,1 0 1,-1 0-1,1 0 0,-1 1 0,3-2 0,33-13 89,43-12 228,66-25-173,38-17-151,-94 37 1,123-61 0,-87 35-6,13-6 14,-16-1-47,135-48 0,105-35-25,424-147 8,-147 78 51,80-22-41,78-43 88,-355 113-35,-407 156-27,589-195-70,391-110-35,73 6-17,-1024 295 120,174-49-1,145-36-10,-205 51 22,254-107 0,-297 102-61,-18 6 309,188-53 0,-226 80-244,28-7 7,-104 30-27,-3 0-52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34 11843,'0'0'9149,"2"-5"-8790,-1 3-336,1-1 0,-1 1 0,0 0 0,0 0 0,1 0 0,-1 0 0,1 1 0,0-1 0,-1 0 0,1 0 0,3-1 0,-3 2-15,-1 1 1,0-1-1,0 1 1,1-1-1,-1 1 1,0 0-1,1 0 0,-1 0 1,0-1-1,1 1 1,-1 1-1,1-1 1,-1 0-1,0 0 1,1 0-1,-1 1 1,0-1-1,0 1 1,1-1-1,-1 1 0,0-1 1,0 1-1,0 0 1,1 0-1,-1-1 1,0 1-1,0 0 1,0 0-1,0 1 1,21 18 78,-3-4-54,-1 0 0,-1 2 0,0 0 0,21 31 0,-36-46-35,0 0 0,0 1 1,0-1-1,-1 1 0,1-1 0,-1 1 1,0 0-1,0-1 0,-1 1 1,1 0-1,-1 0 0,1 0 1,-1-1-1,0 1 0,-1 0 0,1 0 1,-1 0-1,1-1 0,-1 1 1,0 0-1,-1-1 0,1 1 0,-1-1 1,1 1-1,-3 3 0,-3 2-56,-1 1 1,0-1-1,0 0 0,-1-1 0,0 0 0,-11 8 0,-50 36-1563,-5-1-2822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12219,'0'0'7002,"23"3"-6779,73 9-207,-90-11-63,1-1 0,-1 1 0,0-1 0,1 0 0,-1-1 0,1 1 0,-1-1 1,12-4-1,-15 4-56,-1 0 1,1-1-1,0 1 1,-1-1 0,1 0-1,-1 0 1,0 0-1,0 0 1,0 0-1,0 0 1,0-1 0,0 1-1,2-5 1,-2 5 79,-1 0 0,0 0 0,0 0 0,0 0 0,0-1 0,0 1 0,0 0 0,-1-1 0,1 1 0,-1 0 0,1-1 0,-1 1 0,0-1 0,0 1 0,0 0 0,0-1 0,-1 1 0,1-1 0,0 1 0,-1 0 0,0-1 0,0 1 0,0 0 0,0 0 0,0 0 0,0 0 0,0-1 0,-1 1 0,1 1 0,-1-1 0,1 0 0,-3-2 0,0 1 135,0 0 0,0 0 0,-1 0 0,1 1-1,0-1 1,-1 1 0,0 0 0,0 0 0,1 1-1,-1-1 1,0 1 0,0 0 0,0 1 0,-8-1 0,10 1-48,0 0 0,-1 0 0,1 0 0,-1 0 0,1 1 0,0 0 0,0-1 0,-1 1 1,1 0-1,0 1 0,0-1 0,0 1 0,0-1 0,0 1 0,0 0 0,0 0 0,1 0 0,-1 0 1,1 0-1,-1 1 0,1-1 0,0 1 0,0 0 0,0 0 0,0 0 0,1 0 0,-1 0 0,1 0 1,-2 5-1,0 0 45,1 0 1,0 0 0,1-1 0,-1 2 0,1-1-1,1 0 1,0 0 0,1 9 0,-1 1 38,0-15-137,0-1 1,0 1-1,0-1 0,1 1 1,-1-1-1,1 1 1,0-1-1,0 1 0,0-1 1,0 0-1,0 1 1,0-1-1,1 0 0,-1 0 1,1 0-1,0 0 1,3 4-1,-1-3 4,0 0-1,1 0 1,-1 0 0,1-1 0,-1 0 0,1 1-1,0-2 1,7 3 0,7 0-526,-1-1 0,0 0 0,38-1 0,-47-2-478,1 0-1,0-1 0,-1 0 0,1-1 1,-1 0-1,13-4 0,10-10-4636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49 4641,'0'0'11562,"-1"-9"-10103,-3-23-237,2 25 292,0 7-1050,-2 8-426,-5 23 147,1 2 0,2-1 0,-3 46 0,3 102 58,6-171-233,0-1 0,0 0 1,1 0-1,0 0 0,1 0 0,0 0 0,0 0 0,7 15 0,-8-20-34,1 0 0,0-1 1,0 1-1,0 0 0,0-1 0,0 1 0,1-1 1,-1 0-1,1 0 0,0 0 0,-1 0 0,1 0 1,0-1-1,0 1 0,0-1 0,0 0 1,0 0-1,0 0 0,1 0 0,-1 0 0,0-1 1,0 0-1,1 1 0,4-1 0,-5 0-141,0-1 1,-1 1-1,1 0 0,0-1 0,0 1 1,0-1-1,-1 0 0,1 0 0,0 0 1,-1 0-1,1-1 0,-1 1 0,1-1 0,-1 1 1,3-3-1,25-34-4533,-24 29 3161,10-11-4122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18 9090,'0'0'9326,"-5"-5"-8738,4 4-556,1 0 1,-1 0-1,-1 0 0,1 0 0,0 0 0,0 0 1,0 0-1,0 1 0,-1-1 0,1 0 1,0 1-1,-1-1 0,1 0 0,-3 0 0,3 2-7,0-1 1,0 1-1,-1-1 0,1 1 0,0 0 0,0-1 0,0 1 0,0 0 0,0 0 0,0 0 0,0-1 0,0 1 0,0 0 0,1 0 0,-1 1 0,0-1 0,0 0 0,1 0 0,-1 0 0,1 0 0,-1 1 0,1-1 0,-1 2 0,-6 16 116,1 1 0,1 1 0,1-1-1,0 1 1,2 0 0,0-1 0,2 1-1,2 35 1,-2-55-185,0 0 1,1 1-1,-1-1 0,0 0 0,1 0 1,-1 0-1,1 0 0,-1 0 0,1 0 1,-1 0-1,1 0 0,0 0 0,-1 0 0,1 0 1,0 0-1,0 0 0,0 0 0,0-1 1,-1 1-1,1 0 0,0-1 0,0 1 1,1 0-1,-1-1 0,0 0 0,0 1 0,0-1 1,0 1-1,0-1 0,0 0 0,1 0 1,-1 0-1,0 0 0,0 0 0,0 0 1,1 0-1,-1 0 0,0 0 0,0-1 1,0 1-1,0 0 0,1-1 0,-1 1 0,0-1 1,0 1-1,0-1 0,0 1 0,0-1 1,0 0-1,0 0 0,-1 1 0,1-1 1,0 0-1,0 0 0,0 0 0,-1 0 0,1 0 1,-1 0-1,1 0 0,0-2 0,4-8-728,-1-1 0,-1 1 0,0-1 0,0 0 0,-1 0 0,0-20 0,-1-41 470,-1 46 3749,3 48-909,-1-11-2320,1 0-1,0-1 1,0 1 0,1-1-1,5 10 1,-8-16-271,1-1 1,-1 1-1,1-1 0,0 1 1,0-1-1,0 0 0,0 1 0,0-1 1,1 0-1,-1 0 0,1-1 1,-1 1-1,1 0 0,0-1 1,-1 0-1,1 1 0,0-1 1,0 0-1,0-1 0,0 1 0,4 0 1,-5-1-87,38-1-6300,-22-8-421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3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10298,'0'0'7147,"0"14"-6533,0 157 67,3-166-1185,3-13 182,3-15-132,-6 4 25,-2 10 344,0 1 1,1-1-1,0 1 1,1 0-1,3-10 1,-5 16 33,0 0 0,0 0-1,1 0 1,-1 0 0,0 1 0,1-1 0,-1 0 0,1 1 0,0-1-1,-1 1 1,1 0 0,0-1 0,0 1 0,0 0 0,0 0-1,0 0 1,0 1 0,0-1 0,0 0 0,0 1 0,0-1 0,1 1-1,-1 0 1,0-1 0,3 1 0,-4 0-160,0 1 1,0-1-1,0 0 1,0 0-1,0 0 1,0 0-1,0 1 1,0-1-1,-1 0 0,1 1 1,0-1-1,0 1 1,0-1-1,-1 1 1,1-1-1,0 1 1,0 0-1,-1-1 1,1 1-1,-1 0 1,2 1-1,-1-1-281,9 8-5713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10122,'0'0'10378,"-17"6"-9894,-55 22-85,69-26-379,1 0 0,-1 0 0,0 1 0,1-1-1,-1 1 1,1-1 0,0 1 0,0 0 0,0 0 0,0 0-1,1 0 1,-1 0 0,1 1 0,0-1 0,-1 0 0,2 1-1,-1-1 1,0 0 0,1 1 0,-1-1 0,1 1 0,0 0-1,1 6 1,-1-1-4,-1-3-25,1 0 3,-1 0-1,1 0 1,0 0 0,1 1 0,-1-1-1,1 0 1,2 8 0,-2-13-49,0 1 1,0 0 0,0-1 0,1 1-1,-1-1 1,0 0 0,0 1-1,1-1 1,-1 0 0,1 1-1,-1-1 1,1 0 0,0 0-1,-1-1 1,1 1 0,0 0-1,0 0 1,-1-1 0,1 1 0,0-1-1,0 1 1,0-1 0,0 0-1,0 0 1,0 0 0,-1 0-1,4-1 1,-1 2-266,0-1 0,0 0-1,0 0 1,0-1 0,-1 1 0,1-1 0,0 0-1,0 0 1,0 0 0,-1-1 0,7-2 0,-9 2 349,1 1 0,0-1 0,-1 0 0,0 0 0,1 0 1,-1 1-1,0-2 0,0 1 0,0 0 0,0 0 0,0 0 1,-1 0-1,1-1 0,0 1 0,-1 0 0,0 0 0,0-1 0,0 1 1,0 0-1,0-5 2204,-1 19-968,2 59-209,0-56-1000,0-1 0,-1 0 0,0 1 0,-1-1 1,-1 0-1,0 1 0,-1-1 0,-9 26 0,10-37-41,1 0 0,-1 0-1,0 0 1,0 0 0,-1 0-1,1-1 1,0 1 0,-1-1-1,0 0 1,1 0-1,-1 0 1,0 0 0,0 0-1,0-1 1,-1 1 0,1-1-1,-5 2 1,7-3-38,-1 0-1,1 1 1,0-1 0,-1 0-1,1 0 1,0 0 0,0-1-1,-1 1 1,1 0-1,0 0 1,0-1 0,-1 1-1,1 0 1,0-1 0,0 1-1,0-1 1,0 0 0,-1 1-1,0-3 1,0 2-62,1-1 1,-1 0-1,1 0 1,0 0 0,0 0-1,0 0 1,0 0-1,0 0 1,1 0-1,-1 0 1,0 0-1,1 0 1,0-1-1,-1 1 1,1-3-1,-1-80-7199,1 44 733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9786,'0'0'8222,"24"-20"-7869,76-63-201,-50 39-7,-39 33-126,-11 11-6,0 0 0,0 0 0,0 0 1,1 0-1,-1 0 0,0-1 0,0 1 0,0 0 0,0 0 0,0 0 0,1 0 0,-1 0 0,0-1 0,0 1 0,0 0 0,0 0 0,0 0 0,0-1 0,0 1 0,0 0 1,0 0-1,0 0 0,0 0 0,0-1 0,0 1 0,0 0 0,0 0 0,0 0 0,0-1 0,0 1 0,0 0 0,0 0 0,0 0 0,0-1 0,0 1 0,0 0 0,0 0 0,0 0 1,0 0-1,-1 0 0,1-1 0,0 1 0,0 0 0,0 0 0,0 0 0,0 0 0,-1 0 0,1-1 0,0 1 0,0 0 0,-15-3 356,-17 6 569,28-1-853,1 0 0,-1 0 0,1 1 0,0 0 0,0-1 0,0 1 0,0 1 0,0-1 0,0 0 0,1 1 0,0-1 0,0 1 0,0 0 0,0-1 0,0 1 0,1 0 1,-2 7-1,-1 2 34,2 0 1,0 0-1,0 0 1,1 18-1,1-29-118,0-1-1,1 1 0,-1-1 0,0 1 1,1-1-1,-1 1 0,1-1 1,0 0-1,-1 1 0,1-1 1,0 0-1,0 1 0,0-1 0,-1 0 1,2 0-1,-1 0 0,0 0 1,0 0-1,0 0 0,0 0 1,1 0-1,-1 0 0,0-1 1,1 1-1,-1 0 0,0-1 0,1 1 1,-1-1-1,1 0 0,-1 1 1,3-1-1,6 2-206,0-1 0,1 0 1,15-1-1,-16-1-272,-4 1-120,0-1-1,0 0 1,-1 0-1,1-1 1,0 0-1,-1 0 1,1 0 0,-1-1-1,1 0 1,-1 0-1,0 0 1,0 0-1,-1-1 1,1 0-1,4-5 1,15-14-5081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4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 10122,'0'0'10533,"-10"-3"-10010,-31-5-128,40 8-383,0 0-1,0 0 1,0 1 0,0-1 0,0 0 0,0 0 0,0 1 0,0-1 0,0 1 0,-1-1-1,2 1 1,-1-1 0,0 1 0,0 0 0,0-1 0,0 1 0,0 0 0,0 0 0,1 0-1,-1 0 1,0-1 0,1 1 0,-1 0 0,1 0 0,-1 0 0,1 0 0,-1 0 0,1 1 0,0-1-1,-1 0 1,1 2 0,-3 35 27,3-34-26,0 1-12,1 0 1,0-1 0,0 1 0,0 0-1,0-1 1,1 1 0,-1-1 0,1 0-1,0 1 1,1-1 0,-1 0 0,1 0-1,0-1 1,0 1 0,0 0 0,0-1-1,1 0 1,-1 0 0,6 4 0,19 20-167,-28-25 147,1-1 0,0 0 0,0 0-1,0 1 1,-1-1 0,1 1 0,-1-1 0,1 1-1,-1-1 1,0 0 0,1 1 0,-1-1-1,0 1 1,0 0 0,0-1 0,0 1 0,0-1-1,-1 3 1,1-3-16,0-1-1,0 1 1,-1 0 0,1-1 0,0 1-1,0-1 1,-1 1 0,1-1-1,0 1 1,-1-1 0,1 1-1,-1-1 1,1 1 0,-1-1-1,1 1 1,-1-1 0,1 0 0,-1 1-1,1-1 1,-1 0 0,1 1-1,-1-1 1,0 0 0,1 0-1,-1 0 1,1 0 0,-1 1-1,0-1 1,1 0 0,-1 0 0,0 0-1,1 0 1,-1 0 0,1-1-1,-1 1 1,0 0 0,1 0-1,-1 0 1,0 0 0,1-1-1,-1 1 1,1 0 0,-1-1 0,1 1-1,-1-1 1,0 0-131,0 0-1,0-1 1,0 1 0,1-1 0,-1 1 0,1-1-1,-1 1 1,1-1 0,-1 1 0,1-1-1,0 1 1,0-1 0,0 1 0,0-1-1,0 1 1,0-1 0,0 1 0,1-4-1,-1-1-635,0-28-3044,0-1-1158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1488,'0'0'19734,"0"-6"-19210,0-11-326,-1 27 47,-2 39 100,2 194 37,1-128-776,0-114 67,-5-14-1357,-23-81-6922,18 61 3094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7818,'0'0'13435,"8"-1"-12837,225-46 85,-238 49-2182,1 1 0,0-1 0,0 1-1,0-1 1,1 1 0,-8 7 0,1-2-3900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8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4017,'0'0'10062,"12"-13"-9981,-5 6 41,10-10-223,-1 0 1,16-26-1,-27 36 274,0 0-1,-1-1 0,0 1 0,0-1 1,-1 0-1,0 0 0,0-1 0,-1 1 1,0 0-1,-1-1 0,1-13 1073,-3 22-1156,1 0 0,-1 0 1,0 0-1,0 0 0,0 0 1,1 0-1,-1 0 0,0 0 1,0 0-1,1 0 1,-1 1-1,0-1 0,0 0 1,1 1-1,-1-1 0,0 1 1,1-1-1,-1 1 0,0 0 1,-3 3 36,1 1-1,1-1 1,-1 1 0,1 0 0,-1 0 0,1 0 0,1 0 0,-1 1-1,1-1 1,0 0 0,-1 10 0,2 68 497,0-50-416,2-17-166,0 0 1,0 0-1,1-1 0,1 1 0,9 23 1,9 36 41,-21-46-104,-1-29 11,-16 0-22,12 0 29,1-1 1,-1 0-1,0 0 0,0 0 0,1 0 0,-1-1 0,1 1 1,-1-1-1,1 0 0,0 0 0,0 0 0,-1 0 1,1-1-1,1 0 0,-1 1 0,0-1 0,1 0 0,-1 0 1,1 0-1,0 0 0,-3-7 0,3 7-9,1 1 0,0-1 0,-1 1 0,1-1 0,0 0 0,1 0 0,-1 1 0,0-1 0,1 0 0,-1 0 0,1 0 0,0 0 0,0 0 0,0 0 0,1 0 0,-1 1 0,1-1 0,-1 0 0,1 0 0,0 0 0,0 1 0,0-1 0,0 0 0,1 1 0,-1-1 0,1 1 0,0-1 0,-1 1 0,4-3 0,66-51-2020,-21 18-3026,-19 13-375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2881,'0'0'16683,"-17"12"-16040,-50 39-110,65-48-498,-1 0-1,1 0 1,-1 0-1,1 0 1,0 0-1,0 1 0,0-1 1,1 0-1,-1 1 1,1 0-1,0-1 0,0 1 1,0 0-1,0-1 1,1 1-1,0 0 0,-1 0 1,1 0-1,1-1 1,-1 1-1,2 7 1,-1 7 8,-1-16-43,0-1 0,0 1 1,1-1-1,-1 1 0,0 0 1,1-1-1,-1 1 1,1-1-1,-1 1 0,1 0 1,0-1-1,0 0 0,0 1 1,-1-1-1,1 0 1,1 1-1,-1-1 0,0 0 1,0 0-1,0 0 0,1 0 1,-1 0-1,0 0 0,1 0 1,-1 0-1,1-1 1,-1 1-1,1 0 0,0-1 1,1 1-1,3 0-137,0 0 1,-1 0-1,1 0 1,0-1-1,0 0 0,0 0 1,8-2-1,-13 2 64,1 0 0,-1-1 0,1 1 1,-1-1-1,0 1 0,1-1 0,-1 0 0,0 0 0,1 1 0,-1-1 1,0 0-1,0 0 0,0 0 0,0 0 0,0-1 0,0 1 0,0 0 1,0 0-1,1-2 0,0-2-156,0 1 1,-1 0 0,1 0-1,-1-1 1,0 1 0,1-8 0,-1 1-161,0-1 1,-1 0 0,0 0-1,-3-16 1,3 27 344,0 0 1,0 0-1,-1-1 0,1 1 0,-1 0 1,1 0-1,-1 0 0,0-1 1,1 1-1,-1 0 0,0 0 1,0 0-1,0 0 0,0 0 0,0 0 1,0 0-1,0 1 0,0-1 1,0 0-1,0 1 0,0-1 0,-2 0 1,-14-12-7367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3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9898,'0'0'9518,"-4"23"-8894,-13 72-161,14-79-273,1 1 0,1-1 0,1 29 0,1-13-59,-1-32-149,0 1 0,1-1 0,-1 1 1,0 0-1,0-1 0,0 1 0,0-1 0,1 1 0,-1-1 0,0 1 1,0-1-1,1 1 0,-1-1 0,0 1 0,1-1 0,-1 0 1,1 1-1,-1-1 0,0 0 0,1 1 0,-1-1 0,1 0 0,-1 1 1,1-1-1,-1 0 0,1 0 0,-1 1 0,1-1 0,0 0 1,-1 0-1,1 0 0,-1 0 0,1 0 0,-1 0 0,1 0 0,-1 0 1,1 0-1,0 0 0,0 0 0,1 0-101,0-1 1,0 1-1,0 0 0,-1-1 1,1 1-1,0-1 0,0 0 1,0 0-1,0 1 0,-1-1 1,3-2-1,3-4-518,-1 0 0,0 0-1,-1-1 1,1 0 0,-1 0 0,-1 0-1,0 0 1,6-17 0,19-32 838,-26 64 4675,-2 16-3847,1-2-337,-1-16-627,0-1 0,1 1 0,-1-1 1,1 0-1,0 0 0,0 0 0,0 0 0,1 0 0,-1 0 0,1 0 0,0-1 1,0 1-1,0-1 0,1 0 0,-1 0 0,1 0 0,-1-1 0,1 1 1,7 3-1,-5-4-215,0 1 0,0-1 0,1 0 1,-1-1-1,9 2 0,36-3-4093,-30-5-3131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5937,'40'15'3748,"-39"-15"-3418,0 0 1,0 1 0,0-1 0,0 1-1,-1-1 1,1 1 0,0-1 0,0 1-1,-1 0 1,1-1 0,0 1 0,-1 0-1,1-1 1,-1 1 0,1 0 0,0 1-1,2 19 915,-3-17-588,3 97 1341,-3-101-2000,1 0 0,0 0 1,0-1-1,-1 1 0,1 0 1,0-1-1,-1 1 0,1 0 0,0-1 1,-1 1-1,1-1 0,-1 1 1,1-1-1,-1 0 0,1 1 1,-1-1-1,1 1 0,-1-1 1,1 0-1,-1 1 0,1-2 0,13-39-203,-11 30 183,0 0-1,1 0 0,0 0 1,1 1-1,0 0 0,7-10 0,-9 18 24,0 0-1,0 0 1,0 1-1,0-1 1,0 1-1,0 0 1,0 0-1,0 0 1,0 0-1,1 0 1,-1 1 0,0-1-1,1 1 1,-1 0-1,1 0 1,-1 0-1,0 1 1,1-1-1,-1 1 1,0 0-1,0-1 1,1 2-1,-1-1 1,0 0-1,4 3 1,25 30-3667,-23-28-957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1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7394,'0'0'10162,"-23"2"-9262,-8-1-479,-33 7 1,61-7-361,0 0 0,0 0 0,0 0 0,0 0 0,0 0 0,0 0 0,0 1 0,1-1 0,-1 1 0,1 0 0,-1 0 0,1 0-1,-1 0 1,1 0 0,0 1 0,0-1 0,0 1 0,0-1 0,1 1 0,-1 0 0,1-1 0,0 1 0,-2 5 0,-2 2 113,0 2-83,0 0 0,0 1 0,2-1 0,-1 1 0,1 0 0,1 0 0,0 0 0,1 0-1,1 0 1,0 0 0,0 0 0,4 16 0,-3-26-100,0 1-1,0-1 1,1 0-1,0 0 1,-1 0-1,1 0 1,0 0 0,0 0-1,1-1 1,-1 1-1,1 0 1,-1-1-1,1 0 1,0 0 0,0 0-1,0 0 1,0 0-1,0-1 1,0 1-1,0-1 1,0 0-1,1 0 1,-1 0 0,1 0-1,3 0 1,-2 0-179,-1-1 1,0 1-1,0-1 0,1 0 1,-1 0-1,0 0 1,1-1-1,-1 1 1,0-1-1,0 0 0,0 0 1,0-1-1,0 1 1,0-1-1,0 0 0,0 0 1,0 0-1,-1-1 1,7-5-1,-4 2-350,-1-1 1,0 0-1,-1 0 0,0-1 0,0 1 1,0-1-1,-1 0 0,0 0 0,-1 0 1,1 0-1,0-9 0,0-9 869,-1-1-1,-1-30 1,-1 42 745,0 15-996,0 0-1,0 0 1,0 0 0,0 0-1,0 0 1,-1 1-1,1-1 1,0 0 79,0 0-79,0 0-1,0 0 1,0 0-1,0 0 1,0 0-1,-1 0 1,1 0 0,0 0-1,0 0 1,0 1-1,0-1 1,0 0-1,0 0 1,-1 0 0,1 0-1,0 0 1,0 0-1,0 0 1,0 0-1,0 0 1,0 0 0,-1 0-1,1-1 1,0 1-1,0 0 1,0 0 0,0 0-1,0 0 1,0 0-1,0 0 1,-1 0-1,1 0 1,0 0 0,0 0 79,0 0-80,0 0 1,0-1-1,0 1 1,0 0 0,0 0-1,0 0 1,0 0-1,-1 0 1,1 0-1,0-1 1,0 1 0,0 0-1,0 0 1,0 0-1,0 0 1,-6 12 622,2 18 52,1 1 0,3 60-1,1-37-387,-1-41-332,1 1-1,0-1 0,1 0 0,1 0 0,0 0 0,1-1 1,8 21-1,-12-33-69,0 1 0,0 0 0,0-1 1,0 1-1,0-1 0,0 1 0,0-1 1,0 1-1,1-1 0,-1 1 0,0-1 1,0 1-1,1-1 0,-1 0 0,0 1 1,1-1-1,-1 1 0,0-1 0,1 0 1,-1 1-1,1-1 0,-1 0 0,0 1 1,1-1-1,-1 0 0,1 0 0,-1 1 1,1-1-1,-1 0 0,1 0 0,-1 0 0,1 0 1,-1 0-1,1 0 0,-1 1 0,1-1 1,0-1-1,-1 1 0,1 0 0,-1 0 1,1 0-1,-1 0 0,1 0 0,-1 0 1,1-1-1,-1 1 0,1 0 0,-1 0 1,1-1-1,-1 1 0,0 0 0,1 0 1,-1-1-1,1 1 0,-1-1 0,0 1 1,1 0-1,-1-1 0,0 1 0,0-1 0,1 1 1,-1-1-1,0 0 0,15-30-2416,-3-10-1596,-1 1-434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9946,'0'0'8815,"-1"23"-8008,-1 153 340,2-172-1122,0 1 1,0-1-1,1 1 1,0 0-1,-1-1 0,2 1 1,-1-1-1,0 0 1,3 6-1,-3-9-63,0 0 0,0 1 0,0-1 0,0 0 0,0 1 0,0-1 0,0 0 0,1 0 0,-1 0 0,0 0 0,1 0 0,-1 0 0,0-1 0,1 1 0,-1 0 0,1-1 0,0 1 0,-1-1 0,1 1-1,-1-1 1,1 0 0,0 0 0,-1 0 0,1 0 0,0 0 0,-1 0 0,1 0 0,-1 0 0,3-1 0,-2 0-235,1 0 0,-1 0 0,0-1 0,0 1 0,0 0 0,0-1-1,0 0 1,0 1 0,-1-1 0,1 0 0,0 0 0,-1 0 0,0 0 0,1 0-1,-1 0 1,0-1 0,0 1 0,0 0 0,0-1 0,1-3 0,12-54-4789,-13 56 4690,3-20-3848,0-45 1,-4 49 5992,-1-7 10672,-6 32-10383,4 5-1554,0 1 1,0 0-1,1-1 1,1 1-1,0 0 1,0 0-1,1 0 1,1 14-1,0 1-43,-1-24-451,0 0 0,0 0 0,0 1 0,1-1 0,-1 0 1,1 0-1,0 0 0,0 1 0,-1-1 0,1 0 0,1 0 1,-1 0-1,0-1 0,0 1 0,1 0 0,-1 0 0,1-1 1,-1 1-1,1 0 0,0-1 0,0 0 0,0 1 0,0-1 1,-1 0-1,2 0 0,-1 0 0,2 1 0,-1-1-170,0-1-1,0 1 0,0 0 0,0-1 1,0 0-1,1 1 0,-1-1 1,5-1-1,-5 0-278,0 1 1,0-1 0,-1 0-1,1 1 1,0-1 0,-1-1-1,1 1 1,-1 0-1,1-1 1,2-1 0,11-14-5297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10114,'0'0'4166,"14"-14"-4146,43-43-8,-54 55-10,-1 0 0,0 0 0,0-1 0,0 1-1,0-1 1,0 1 0,-1-1 0,1 0 0,-1 0-1,0 0 1,0 0 0,0 0 0,0 0-1,0 0 1,0 0 0,-1 0 0,0 0 0,1 0-1,-1 0 1,0-1 0,-1 1 0,0-3 0,0-10 268,1 16-190,0-1-1,0 0 1,-1 1-1,1-1 0,0 0 1,-1 1-1,1-1 0,-1 1 1,1-1-1,0 1 0,-1-1 1,1 1-1,-1 0 0,1-1 1,-1 1-1,0-1 0,1 1 1,-1 0-1,1-1 1,-1 1-1,0 0 0,1 0 1,-1 0-1,0-1 0,1 1 1,-1 0-1,0 0 0,1 0 1,-1 0-1,0 0 0,1 0 1,-1 0-1,0 0 0,1 1 1,-1-1-1,0 0 1,1 0-1,-1 0 0,1 1 1,-1-1-1,0 0 0,0 1 1,-2 0 101,1 0 1,-1 0-1,1 0 0,-1 0 1,1 0-1,-1 0 1,1 1-1,0-1 0,0 1 1,-3 2-1,1 3-16,1 0 1,0 0-1,0 0 0,1 0 0,0 1 0,0-1 0,1 1 0,0-1 0,0 1 0,1 0 1,0-1-1,1 10 0,-1-1-18,0-14-141,1 0-1,-1 0 0,0 0 1,0 0-1,1 0 1,-1-1-1,1 1 0,-1 0 1,1 0-1,0 0 1,0-1-1,0 1 1,0-1-1,0 1 0,0 0 1,0-1-1,1 0 1,-1 1-1,1-1 1,-1 0-1,1 0 0,1 2 1,1-1-50,1 0 0,-1 0 1,1 0-1,-1-1 0,1 1 0,0-1 1,0 0-1,9 0 0,-5 0-434,1-1 0,-1-1-1,1 1 1,9-3 0,-14 2-256,0 0 1,0-1-1,-1 1 1,1-1-1,-1 0 1,1 0-1,4-3 1,13-13-4583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9 8514,'0'0'10299,"-8"-2"-9928,-25-5-64,32 8-292,1-1 1,-1 0-1,0 1 1,1-1 0,-1 0-1,0 1 1,1-1-1,-1 1 1,1-1-1,-1 1 1,0 0-1,1-1 1,-1 1-1,1-1 1,0 1 0,-1 0-1,1-1 1,-1 1-1,1 0 1,0 0-1,0-1 1,-1 1-1,1 0 1,0 0-1,0-1 1,0 1 0,0 0-1,0 0 1,0 0-1,0-1 1,0 1-1,0 0 1,1 0-1,-1 0 1,0-1-1,1 2 1,-1 3 60,-1 5-32,1 1 0,1-1 0,-1 0 1,1 0-1,1 0 0,0 0 0,1 0 1,0 0-1,0 0 0,8 15 0,-6-15-41,-2-6-32,0 1-1,-1 0 1,1 0 0,-1 0-1,0 0 1,-1 0 0,1 0-1,-1 0 1,0 1 0,0 5-1,-2-11-94,0 0-1,0 1 0,0-1 0,-1 0 0,1 0 1,0 0-1,0 0 0,0 0 0,0 0 1,0-1-1,0 1 0,-1 0 0,1-1 0,0 1 1,0 0-1,0-1 0,0 1 0,0-1 1,0 0-1,0 1 0,1-1 0,-2 0 0,-1-8-1290,0 0 0,1 0 0,0 0-1,-1-11 1,0-9-5914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6689,'0'0'12651,"1"23"-11804,11 173 416,-6-146-1281,17 70 0,-22-115-349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7362,'0'0'8580,"21"-3"-7920,68-11-13,-86 13-559,1 1 0,-1 0 1,0-1-1,1 1 0,-1 0 0,1 0 0,-1 1 1,1-1-1,-1 1 0,1 0 0,-1 0 0,0 0 0,1 0 1,-1 0-1,0 1 0,0 0 0,0-1 0,0 1 1,0 0-1,-1 1 0,1-1 0,0 0 0,-1 1 1,0-1-1,1 1 0,-1 0 0,0 0 0,1 3 0,2 5 72,0 0-1,-1 1 0,-1-1 0,0 1 0,-1 0 0,2 13 0,1 4-29,-5-28-132,0-1 0,0 0 1,0 1-1,-1-1 0,1 0 1,0 1-1,0-1 0,0 0 1,0 0-1,0 1 0,0-1 1,0 0-1,0 1 0,0-1 1,1 0-1,-1 1 1,0-1-1,0 0 0,0 0 1,0 1-1,0-1 0,0 0 1,1 1-1,-1-1 0,0 0 1,0 0-1,0 1 0,1-1 1,-1 0-1,0 0 0,0 0 1,1 0-1,-1 1 0,0-1 1,1 0-1,-1 0 0,0 0 1,0 0-1,1 0 0,-1 0 1,0 0-1,1 1 0,5-17-513,0-27-2784,-4 13-1966</inkml:trace>
  <inkml:trace contextRef="#ctx0" brushRef="#br0" timeOffset="1">192 44 12875,'0'0'8962,"-28"-43"-9642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1464,'0'0'19136,"-7"13"-18538,-21 44-271,26-50-297,-1 1 1,1-1-1,0 1 0,1 0 1,0-1-1,0 1 1,1 0-1,0 0 1,0 0-1,1-1 1,-1 1-1,4 10 1,-3-17-35,0 0 1,-1 1-1,1-1 0,1 0 1,-1 1-1,0-1 1,0 0-1,0 0 1,0 0-1,1 0 1,-1 0-1,1-1 1,-1 1-1,0 0 0,1-1 1,0 1-1,-1 0 1,3-1-1,-3 1-42,0-1 1,0 1-1,0-1 0,0 0 0,0 0 0,-1 0 1,1 0-1,0 1 0,0-1 0,0 0 0,0-1 1,0 1-1,0 0 0,0 0 0,0 0 0,0 0 1,0-1-1,-1 1 0,1 0 0,0-1 0,0 1 1,0-1-1,0 1 0,-1-1 0,1 1 0,0-1 1,-1 0-1,1 1 0,0-1 0,-1 0 0,1 1 1,0-3-1,2-11-534,0 0 1,-2-1-1,1 0 1,-2 1 0,-2-28-1,1 0 1848,1 41-1194,1 1 1,0-1-1,-1 0 0,1 0 0,0 1 0,0-1 0,0 1 0,-1-1 1,1 0-1,0 1 0,0 0 0,0-1 0,0 1 0,0-1 1,0 1-1,0 0 0,0 0 0,0 0 0,0-1 0,0 1 1,0 0-1,0 0 0,0 0 0,0 1 0,2-1 0,30 2-177,-30-1 105,-1 0 1,1 0-1,0 0 1,-1 0-1,0 1 1,1-1-1,-1 1 0,0 0 1,0-1-1,0 1 1,0 0-1,0 0 1,0 0-1,0 0 1,-1 1-1,1-1 1,-1 0-1,0 1 1,1-1-1,-1 1 1,0 0-1,-1-1 1,1 1-1,0 3 1,2 7 6,0-1 1,-2 1 0,1 16-1,-1-20-220,6-22 122,-1 0 0,2 0 0,0 1 0,0 0-1,1 0 1,1 1 0,0 0 0,0 1 0,14-11 0,-23 20 104,1 0-1,-1 0 1,0 0-1,0 0 1,1 0-1,-1 1 1,1-1-1,-1 0 1,0 1-1,1-1 1,0 1-1,-1 0 1,1-1-1,-1 1 1,1 0-1,-1 0 1,1 0-1,-1 0 1,1 0 0,0 0-1,-1 1 1,1-1-1,-1 0 1,3 1-1,-3 1 45,1-1-1,-1 0 1,1 0-1,-1 1 1,1-1-1,-1 1 1,0-1-1,0 1 1,0 0-1,0-1 1,0 1-1,0 0 1,0 0-1,0-1 1,-1 1-1,1 0 1,-1 0-1,1 2 1,1 23 252,-2-22-300,0 0-1,1 0 1,-1 0 0,1 0-1,0 0 1,0 0-1,4 9 1,-5-14-105,1 1-1,0-1 1,-1 1-1,1-1 1,0 1 0,-1-1-1,1 1 1,0-1-1,0 1 1,0-1 0,-1 0-1,1 0 1,0 1-1,0-1 1,0 0 0,0 0-1,-1 0 1,1 0-1,0 0 1,0 0 0,0 0-1,0 0 1,1-1-1,3 1-1737,5 0-4559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23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31 9402,'0'0'11848,"-2"-4"-11473,2 4-370,0-1 0,-1 1 1,1-1-1,0 1 1,0-1-1,-1 1 0,1-1 1,0 0-1,0 1 0,0-1 1,0 0-1,0 1 1,0-1-1,0 1 0,0-1 1,0 0-1,0 1 0,0-1 1,0 0-1,0 1 1,0-1-1,1 1 0,-1-1 1,0 1-1,0-1 0,1 0 1,-1 1-1,0-1 1,1 1-1,-1-1 0,1 1 1,-1-1-1,1 1 0,-1 0 1,1-1-1,-1 1 1,1 0-1,-1-1 0,1 1 1,-1 0-1,1 0 1,0-1-1,4 0-1,0 0 1,1 0 0,-1 0-1,0 1 1,9 0-1,-12-1-7,-1 1 1,1 0-1,0 0 0,-1 0 0,1 0 0,0 1 0,0-1 1,-1 0-1,1 1 0,0-1 0,-1 1 0,1 0 0,-1-1 0,1 1 1,-1 0-1,1 0 0,-1 0 0,1 0 0,0 1 0,0 0-2,-1 1-1,0-1 0,0 1 0,-1-1 0,1 1 1,0-1-1,-1 1 0,1-1 0,-1 1 1,0-1-1,0 1 0,0 3 0,0 7-29,-1 0 0,0-1 0,-1 1 0,0-1 0,-1 0 0,0 0 1,-1 0-1,-8 17 0,11-26 24,-2 2 6,1 0-1,0 0 0,0 1 0,1-1 1,-1 0-1,1 1 0,-1 9 1,3-15 5,-1 1 0,1 0 0,-1-1 0,1 1 0,-1-1-1,1 1 1,-1-1 0,1 1 0,0-1 0,-1 1 0,1-1 0,0 0 0,-1 1 0,1-1 0,0 0 0,-1 0 0,1 1 0,0-1 0,0 0 0,-1 0 0,1 0 0,0 0 0,0 0 0,1 0 0,27 1-4,-22 0 2,3-1 3,-1 1-1,1 0 1,0 0 0,-1 1-1,0 1 1,1 0 0,16 7 0,-22-8 4,-1 0 1,0 1-1,0-1 1,1 0 0,-2 1-1,1 0 1,0-1-1,0 1 1,-1 0 0,0 0-1,1 1 1,-1-1-1,0 0 1,-1 1 0,1 0-1,-1-1 1,1 1 0,-1 0-1,0-1 1,0 1-1,-1 0 1,1 6 0,-1-5 3,0-1 1,0 0-1,0 1 1,-1-1 0,0 0-1,1 1 1,-2-1-1,1 0 1,0 0 0,-1 0-1,0 0 1,0 0 0,0 0-1,0-1 1,-1 1-1,1-1 1,-7 7 0,4-5 21,-1 0 1,0-1 0,0 1 0,-1-1-1,1-1 1,-1 1 0,0-1 0,0 0 0,-13 3-1,11-4 87,0 0 0,-1-1 0,1 0 0,-1-1 0,1 0 0,-1 0-1,-9-2 1,15-1-129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44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 4401,'-8'-5'13909,"8"5"-13807,-3 70 561,1-37-581,3 54 0,3-67-1227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41 7826,'0'0'9816,"-4"-6"-9139,4 4-634,-1 0 1,0 0 0,0 0 0,0 0 0,0 0-1,0 0 1,-1 0 0,1 1 0,0-1-1,-1 1 1,0-1 0,1 1 0,-1-1 0,0 1-1,1 0 1,-1 0 0,0 0 0,0 0 0,0 0-1,0 0 1,0 0 0,0 1 0,0-1-1,-1 1 1,1 0 0,0-1 0,0 1 0,0 0-1,-3 1 1,-2-1 32,1 0 0,0 1 0,0 0 0,-1 0-1,1 1 1,0-1 0,0 1 0,0 1 0,0-1 0,1 1-1,-1 0 1,1 0 0,0 1 0,-1 0 0,1 0 0,1 0-1,-1 0 1,1 1 0,0 0 0,-7 8 0,5-3-29,1-1 1,0 0 0,1 1 0,0 0 0,0 0-1,1 0 1,0 1 0,1-1 0,0 1-1,0-1 1,1 19 0,1-18-38,0 0 0,1 0 0,0 0 0,0 0 0,2 0 1,-1 0-1,1 0 0,1 0 0,0-1 0,0 0 0,1 0 0,1 0 0,11 16 0,24 38 21,-38-57-70,0-1 1,0 0-1,0 1 0,-1 0 0,-1 0 0,1-1 0,-1 1 0,1 13 1,-2-19-47,-1-1 0,1 1 0,0-1 0,-1 1 0,1-1 1,-1 0-1,1 1 0,0-1 0,-1 1 0,1-1 0,-1 0 0,1 0 1,-1 1-1,1-1 0,-1 0 0,1 0 0,-1 0 0,0 1 1,1-1-1,-1 0 0,1 0 0,-1 0 0,1 0 0,-1 0 0,0 0 1,1 0-1,-1 0 0,1 0 0,-1 0 0,1-1 0,-1 1 1,0 0-1,-23-7-3567,10-5-299,3-3-1258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6:4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4 242 6313,'0'0'12143,"-1"0"-12066,1-1 0,0 1 0,0 0 0,-1-1 0,1 1 0,0-1 0,-1 1 0,1 0 0,0-1 0,0 1 0,0-1 0,0 1 0,-1-1 0,1 1 0,0-1 0,0 1 0,0-1 0,0 1 0,0 0 0,0-1 0,0 0 0,16-5 13,0 1 1,-1 1 0,1 1-1,1 0 1,24-1 0,-10 1 7,234-8 65,-23 4-35,267-15 1193,-377 21-1335,280-41 86,-278 23-61,173-4 1,451 13 12,-653 10-25,539-12-14,84-22-77,-263 29-184,-145 3 132,654-11-251,24 11-1096,-509 4 311,-488-2 1460,1 38-8,-5-23-115,-1 0 1,-11 27-1,0 1 47,-22 84 347,-31 216 0,34-161 224,4-33-46,28-124-583,0-1 0,3 27-1,0-13 727,-21-45-849,7 0-60,-70-25-1981,38 14-2588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3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56 968,'0'0'74,"-2"-2"-265,1 0 323,0 0 1,0 1 0,-1 0-1,1-1 1,-1 1 0,0 0-1,1 0 1,-1 0-1,0 0 1,1 0 0,-1 0-1,0 1 1,0-1 0,0 0-1,-2 1 1,-37-6 1440,34 6-728,0 0 0,1-1 0,-1 0 0,0 0-1,1-1 1,-1 0 0,-10-5 0,-12-7 1261,18 11 1519,18 3-3451,0 1 1,1-1 0,-1 2 0,1-1 0,-1 1 0,0 0 0,0 0-1,0 1 1,0 0 0,0 0 0,-1 1 0,1 0 0,-1 0-1,0 0 1,0 1 0,-1 0 0,1 0 0,-1 0 0,0 1-1,6 9 1,-3-3-168,-1 0 0,0 1-1,-1 0 1,0 0 0,-1 1-1,-1-1 1,0 1-1,-1 0 1,3 29 0,-1 10 114,-2 0 0,-2 0 0,-3 1 0,-15 87 0,-31 185 73,44-268-111,4 65 0,1-50 27,0-53-81,0 0 0,2 0 0,0 0 0,2 0 0,0-1 0,1 0 0,1 0 0,0 0 0,2-1 0,0 0-1,1 0 1,1-1 0,0-1 0,26 28 0,-32-38-27,1-2 1,0 1-1,0-1 0,1 0 0,-1 0 0,1 0 0,0-1 0,0 0 0,0-1 0,0 1 0,1-1 0,7 1 0,-10-3-13,0 1 0,0-1-1,0 1 1,0-1 0,0-1 0,0 1 0,0-1-1,0 0 1,0 0 0,0 0 0,-1-1 0,1 1-1,0-1 1,-1 0 0,1-1 0,-1 1 0,0-1-1,1 0 1,5-6 0,-9 9-20,-3 4 38,1 1-1,-1-1 0,0 0 0,0 1 1,-1-1-1,1 0 0,-1 0 1,0-1-1,0 1 0,0 0 0,0-1 1,-7 5-1,-7 10 122,7-3-80,1 0 0,0 0 0,0 1 0,2 0 0,0 0 0,1 1 0,1 0 1,0 0-1,-2 18 0,-2 27 5,0 75 0,7-92-51,-1 695 726,13-603-582,0 35-37,-4 150 11,-7-320-119,1-1 0,0 0-1,0 0 1,-1 0 0,1 0 0,-1 0-1,1 0 1,-1 0 0,1 0 0,-1 0-1,0-1 1,1 1 0,-1 0 0,0 0-1,0 0 1,1-1 0,-1 1 0,0 0-1,0-1 1,0 1 0,0-1 0,0 1-1,0-1 1,0 1 0,0-1 0,0 0-1,0 1 1,0-1 0,0 0 0,-1 0-1,-1 0 1,-43 2 33,34-3-31,3 1-108,1 0 0,-1-1-1,0 0 1,1-1-1,-1 1 1,1-2-1,-16-5 1,20 6 16,0 0 0,0 0 0,0-1 0,1 1 1,-1-1-1,1 0 0,-1 0 0,1 0 0,0-1 0,0 1 0,1-1 1,-1 1-1,1-1 0,-1 0 0,1 0 0,0 0 0,-2-9 0,-6-32-3011,7 12-2478,2-3-5311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6649,'0'0'11560,"-2"2"-10908,-13 28 97,1 1-1,-19 63 0,10-25-381,8-29-406,-30 88 812,39-108-1342,1 0-1,1 0 1,1 0 0,0 30-1,9-97-5995,3 10 547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10306,'0'0'10280,"11"20"-9628,33 71-249,-34-66-299,-1 0 1,-2 1 0,0 0 0,-2 0 0,-1 0 0,2 54 0,-5-72-107,0 118-144,-1-125 89,0 0-1,0 0 0,0 0 1,0 0-1,0 0 1,-1-1-1,1 1 0,0 0 1,0 0-1,-1 0 0,1 0 1,0-1-1,-1 1 0,1 0 1,-1 0-1,1 0 0,-1-1 1,1 1-1,-1 0 0,0-1 1,1 1-1,-1-1 0,0 1 1,1 0-1,-1-1 1,0 0-1,0 1 0,0-1 1,1 1-1,-3-1 0,1 1-457,0-1 0,0 0-1,0 0 1,0 0 0,1 0-1,-1 0 1,0 0 0,0-1 0,0 1-1,0-1 1,0 1 0,0-1-1,0 0 1,-2-1 0,-16-13-9251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10698,'0'0'8778,"140"-46"-8778,-97 39-784,-10 2-2041,-5-1-2528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17 9874,'0'0'10742,"-13"-3"-10200,-41-8-223,51 10-297,0 0 0,0 1 0,0-1 1,0 1-1,1 0 0,-1 0 0,0 0 1,0 1-1,0-1 0,0 1 0,0-1 1,1 1-1,-1 0 0,0 0 0,0 0 1,1 0-1,-1 1 0,1-1 0,-1 1 1,1-1-1,0 1 0,-1 0 0,1 0 1,0 0-1,0 0 0,1 1 0,-1-1 1,0 0-1,1 1 0,-1-1 0,1 1 1,0-1-1,-2 6 0,0 2 6,0 0-1,1 0 1,1 1-1,-1-1 0,1 1 1,1-1-1,1 12 1,0-15-27,1-1 0,-1 0 1,1 0-1,1 0 0,-1 0 0,1 0 1,0 0-1,0-1 0,1 1 0,0-1 1,0 0-1,0 0 0,1-1 1,8 8-1,-7-7-12,-1 1 0,0-1 0,0 1 0,0 0 1,0 0-1,-1 1 0,0 0 0,-1-1 0,6 15 0,-8-19 9,-1 1 0,1 0 0,-1-1-1,0 1 1,0 0 0,0-1 0,0 1-1,-1 0 1,1 0 0,-1-1 0,1 1-1,-1-1 1,0 1 0,0-1 0,0 1-1,0-1 1,-1 1 0,1-1 0,-1 0-1,1 0 1,-1 1 0,0-1-1,0-1 1,0 1 0,0 0 0,0 0-1,0-1 1,0 1 0,-4 1 0,-4 2-46,0 0 0,-1 0 1,0-1-1,0 0 1,-18 3-1,30-8-1,-1 1 1,0 0-1,0 0 0,0 0 0,0-1 1,1 1-1,-1 0 0,0 0 1,0-1-1,0 1 0,0 0 0,0 0 1,0-1-1,0 1 0,0 0 0,0 0 1,0-1-1,0 1 0,0 0 1,0 0-1,0-1 0,0 1 0,0 0 1,0 0-1,0-1 0,0 1 1,0 0-1,0 0 0,0-1 0,-1 1 1,1 0-1,0 0 0,0 0 0,0-1 1,0 1-1,-1 0 0,1 0 1,0 0-1,0-1 0,0 1 0,-1 0 1,1 0-1,0 0 0,0 0 1,-1 0-1,1 0 0,0 0 0,0-1 1,-1 1-1,1 0 0,0 0 0,0 0 1,-1 0-1,1 0 0,0 0 1,0 0-1,-1 0 0,1 0 0,0 0 1,0 1-1,-1-1 0,1 0 0,0 0 1,0 0-1,-1 0 0,1 0 1,0 1-1,14-21-2040,-11 16 1528,20-23-4333,2 1-3186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9962,'0'0'9242,"5"3"-8602,-1 2-560,-1-1 0,1 0 1,-1 1-1,0 0 0,0 0 0,0 0 0,-1 0 0,1 0 0,-1 1 0,-1-1 0,1 1 0,-1-1 0,0 1 1,1 7-1,1 20 82,-1 43 0,-1-36-78,-1 80-1187,0-161-8768,0 16 5608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7178,'0'0'11599,"-7"-1"-10989,2 2-525,-1-1 1,0 1-1,1 0 1,-1 1-1,1-1 1,-1 1-1,1 0 1,0 1-1,0-1 1,0 1-1,0 0 1,1 0-1,-1 1 1,1 0-1,-1-1 1,1 1-1,0 0 1,1 1-1,-5 6 1,3-6-5,1 1 1,0 0 0,0 0 0,0 0 0,1 1 0,0-1 0,0 1 0,1 0 0,-1-1 0,0 10 0,2-12-57,1-1-1,0 1 0,0 0 1,0 0-1,0-1 0,0 1 0,1 0 1,0-1-1,0 1 0,0-1 1,0 1-1,0-1 0,1 1 0,0-1 1,-1 0-1,1 0 0,0 0 1,1 0-1,-1 0 0,0 0 1,4 2-1,25 21 58,43 29 0,-20-17-818,-43-32-995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206 287 12107,'0'0'7788,"-7"19"-7293,-24 63-187,29-76-291,0-1 0,0 0 0,-1 0 0,0 0 0,0 0 0,0-1 0,-1 1-1,1-1 1,-1 0 0,0 0 0,-1 0 0,1 0 0,-1-1 0,1 0 0,-1 0 0,0 0 0,0 0 0,0-1 0,-1 0 0,1 0 0,0 0 0,-1-1 0,1 0 0,-10 1 0,14-3-14,1 1 0,-1-1 0,1 0 0,-1 1 1,1-1-1,0 0 0,-1 1 0,1-1 0,0 0 0,-1 0 0,1 0 1,0 1-1,0-1 0,0 0 0,0 0 0,0 0 0,0 1 0,0-1 1,0 0-1,0 0 0,0 0 0,1 0 0,-1-3-2,0-5-24,0 0 0,0 0 0,1 0 0,1 0 0,0-1 0,0 2 0,0-1 1,1 0-1,1 0 0,-1 1 0,1 0 0,1 0 0,5-9 0,25-35-139,-14 24-5,-2 0 0,-1-2 0,-2-1-1,14-33 1,-20 20 108,-10 42 59,1 1 0,-1 0 1,0-1-1,0 1 0,0 0 0,0-1 0,0 1 0,0-1 0,0 1 0,0 0 0,0-1 0,-1 1 0,1 0 0,-1-1 0,1 1 0,-1 0 0,1-1 0,-1 1 0,0 0 0,0 0 0,1 0 1,-1 0-1,0 0 0,0 0 0,0 0 0,0 0 0,0 0 0,-2-1 0,-8-1 50,1 2-1,-1-1 1,1 1-1,-1 1 1,0 0 0,1 0-1,-1 1 1,1 0-1,-1 1 1,1 0 0,0 1-1,-1 0 1,1 1-1,-12 6 1,18-8 9,0 1-1,0-1 1,1 1 0,-1 0 0,1 0-1,0 0 1,-1 0 0,2 1-1,-1-1 1,0 1 0,1-1-1,-1 1 1,1 0 0,0 0-1,1 1 1,-1-1 0,1 0-1,-1 0 1,1 1 0,1-1 0,-1 1-1,0-1 1,1 1 0,0-1-1,0 1 1,1-1 0,-1 1-1,2 4 1,1 4 28,1 0 0,1 0 0,0 0-1,1 0 1,1-1 0,-1 0 0,17 21 0,85 130 166,-93-135-419,-1 1 1,-1 0 0,-1 0-1,8 38 1,-18-61-274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7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38 7466,'0'0'11577,"0"-7"-10549,0-18-241,0 25-775,0 0 1,0-1-1,0 1 0,0 0 1,0 0-1,0 0 1,0-1-1,0 1 0,0 0 1,0 0-1,0 0 1,0-1-1,0 1 0,0 0 1,0 0-1,-1 0 1,1 0-1,0-1 0,0 1 1,0 0-1,0 0 1,0 0-1,0 0 0,0-1 1,-1 1-1,1 0 1,0 0-1,0 0 0,0 0 1,0 0-1,-1 0 1,1-1-1,0 1 0,0 0 1,0 0-1,-1 0 1,1 0-1,0 0 0,0 0 1,0 0-1,-1 0 1,1 0-1,0 0 0,0 0 1,0 0-1,0 0 1,-1 0-1,1 0 0,0 0 1,0 0-1,0 0 0,-1 0 1,1 1-1,0-1 1,0 0-1,-9 8 189,-9 23-49,1 1 0,2 0 0,-23 69 0,23-57-78,10-30-138,-40 120 368,39-112-621,1 1 0,1-1 0,1 1 0,-1 26 0,8-54-3101,33-71-4040,-19 31 677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10562,'0'0'8109,"22"-9"-7963,65-29-183,-83 37 13,-1-1-1,0 0 1,1 0 0,-1 0 0,0 0-1,0 0 1,0-1 0,0 1 0,4-6-1,-7 7 39,1 0-1,0 0 0,-1 0 1,1-1-1,0 1 0,-1 0 1,0 0-1,1 0 0,-1-1 1,0 1-1,1 0 1,-1-1-1,0 1 0,0 0 1,0 0-1,0-1 0,0 1 1,-1-2-1,0 1 36,0 0 0,1 0 0,-1 0 0,0 0 0,-1 1 0,1-1 0,0 0-1,0 1 1,-1-1 0,1 1 0,-1 0 0,0-1 0,1 1 0,-1 0 0,0 0 0,1 0 0,-1 0 0,0 0 0,0 0-1,0 1 1,0-1 0,-4 0 0,2 0 33,-1 0 0,0 1 1,1-1-1,-1 1 0,0 0 0,0 1 0,1-1 0,-1 1 0,0 0 0,1 0 0,-1 0 0,1 1 1,-1 0-1,1 0 0,-1 0 0,-4 3 0,6-2-41,0-1 0,1 1 0,-1 0-1,0 0 1,1 0 0,0 0 0,0 0 0,0 0 0,0 1 0,0-1-1,1 1 1,-1-1 0,1 1 0,0 0 0,0-1 0,0 1 0,1 0-1,-1 0 1,1 0 0,0 4 0,0-4-26,0-1 0,0 0-1,0 0 1,1 0 0,-1 1 0,1-1-1,0 0 1,-1 0 0,1 0 0,1 0 0,-1 0-1,0 0 1,1 0 0,0 0 0,-1-1-1,5 6 1,-3-6-29,0 0-1,0 0 0,0 0 1,0-1-1,1 1 1,-1-1-1,0 0 0,1 1 1,-1-1-1,1-1 0,-1 1 1,1-1-1,0 1 1,-1-1-1,6 0 0,68-5-2355,-67 3 1124,-1 0 0,1-1 0,-1 1-1,1-2 1,14-6 0,4-8-5373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6673,'0'0'12198,"4"12"-11118,17 60-215,16 110 0,-25-118-975,-10-28-2886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 11090,'0'0'9818,"84"-43"-9762,-53 35-56,-1 1-488,6-1-1024,-8 3-2945,-5-3-2264</inkml:trace>
  <inkml:trace contextRef="#ctx0" brushRef="#br0" timeOffset="1">308 1 11562,'0'0'8557,"0"18"-7972,8 154 94,3-50-1495,-9-117-2497,0-12-529,-2-11-872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9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9026,'0'0'9095,"11"9"-8235,-6-6-766,1 1-13,-1 0 0,1 0 0,-1 0 0,0 0 1,-1 1-1,1 0 0,-1 0 0,0 0 0,0 1 0,-1-1 1,1 1-1,-1 0 0,4 12 0,14 70 564,-17-64-546,2 0 1,0-1 0,1 1 0,1-1-1,22 41 1,-30-63-98,0 0 1,0-1-1,0 1 0,1-1 1,-1 1-1,0-1 1,0 1-1,1 0 0,-1-1 1,0 1-1,1-1 0,-1 1 1,1-1-1,-1 1 1,1-1-1,-1 0 0,1 1 1,-1-1-1,1 0 1,-1 1-1,1-1 0,-1 0 1,1 1-1,-1-1 0,1 0 1,0 0-1,-1 0 1,1 0-1,0 0 0,-1 0 1,1 0-1,-1 0 0,1 0 1,0 0-1,-1 0 1,1 0-1,-1 0 0,1 0 1,0 0-1,-1 0 1,1-1-1,-1 1 0,1 0 1,0-1-1,-1 1 0,1 0 1,-1-1-1,1 1 1,-1 0-1,0-1 0,1 1 1,-1-1-1,1 1 0,-1-1 1,0 1-1,1-1 1,-1 0-1,0 1 0,0-1 1,1 1-1,-1-1 1,0 0-1,3-5-29,-1-1 0,0 1 1,0 0-1,2-11 0,1-38-517,-2-102 0,-3 95 365,0 59 181,0 0 0,0 0 1,0 0-1,-1 1 0,1-1 0,-1 0 0,1 1 1,-1-1-1,0 0 0,0 1 0,0-1 0,0 1 1,-3-4-1,3 5-59,-1-1 1,1 1-1,-1 0 1,1 0-1,-1-1 1,0 1-1,1 1 1,-1-1-1,0 0 1,0 0-1,0 1 1,0-1 0,0 1-1,0-1 1,1 1-1,-1 0 1,0 0-1,0 0 1,-3 0-1,5 1-166,-1 0 0,0 0 1,0 0-1,1 0 0,-1 0 0,1 0 0,-1 1 0,1-1 0,0 0 1,-1 0-1,1 0 0,0 1 0,0-1 0,0 0 0,0 0 0,0 1 1,0-1-1,0 0 0,0 0 0,1 3 0,-1 2-1386,0 7-3500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3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10 7666,'0'0'12621,"-16"-2"-11965,-54-6-272,68 8-366,0 0 0,0 0-1,-1 0 1,1 1 0,0-1 0,0 1 0,0-1-1,0 1 1,0 0 0,-1 0 0,1 0-1,1 0 1,-1 0 0,0 0 0,0 0-1,0 1 1,0-1 0,1 1 0,-1-1-1,1 1 1,-1-1 0,1 1 0,0 0-1,0 0 1,0 0 0,0 0 0,0 0-1,-2 4 1,1 2 20,1 0-1,-1-1 0,1 1 0,0 0 1,1 14-1,0-18-33,1 2 1,0 0 0,1 0 0,-1 0 0,1 0 0,1 0 0,-1-1 0,1 1 0,0-1 0,0 0 0,0 1 0,1-2 0,0 1 0,0 0 0,0-1 0,9 8 0,-8-8-4,0 1-1,-1-1 1,1 1-1,-1 1 0,0-1 1,0 1-1,-1-1 1,1 1-1,-1 0 1,0 0-1,-1 0 0,0 1 1,0-1-1,2 9 1,-4-12-1,0 0 1,1 0-1,-1 0 0,-1 0 1,1 0-1,0 0 1,-1 0-1,1 0 1,-1 0-1,0 0 1,0-1-1,0 1 0,-1 0 1,1-1-1,0 1 1,-1 0-1,0-1 1,0 0-1,-3 4 1,2-3-13,-1-1 1,1 0-1,0 0 1,-1-1 0,0 1-1,1-1 1,-1 1 0,0-1-1,0 0 1,0-1 0,1 1-1,-1-1 1,0 0 0,-6 0-1,9 1-70,-1-1-1,0 0 0,1 0 0,-1 0 0,0 0 0,1-1 0,-1 1 0,1 0 1,-1-1-1,0 1 0,1-1 0,-1 1 0,1-1 0,-1 0 0,1 0 1,0 0-1,-1 1 0,1-1 0,0 0 0,0-1 0,-3-1 0,4 1-314,-1 0 0,1 0 0,-1 0-1,1 0 1,0 0 0,-1 0-1,1 0 1,0 0 0,0 0 0,1 0-1,-1 0 1,0 0 0,1 0-1,-1 0 1,1 0 0,0 0 0,-1 0-1,3-3 1,10-17-6482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11923,'0'0'8557,"0"14"-7899,-1 10-533,7 122 657,-5-132-735,1-1-1,0 1 0,1-1 1,1 1-1,0-1 0,1 0 1,0-1-1,1 1 0,8 12 1,-14-24-60,1 1 1,0-1-1,0 1 0,1-1 1,-1 0-1,0 1 0,0-1 1,1 0-1,-1 0 0,1 0 1,-1 0-1,1 0 0,-1 0 1,1-1-1,0 1 0,-1 0 1,1-1-1,0 1 0,-1-1 1,1 0-1,0 0 0,0 1 1,-1-1-1,1 0 0,3-1 1,-3 0-17,0 1 1,0-1 0,1 0-1,-1 0 1,0 0-1,0-1 1,-1 1 0,1 0-1,0-1 1,0 1 0,-1-1-1,1 0 1,-1 1-1,1-1 1,-1 0 0,0 0-1,1 0 1,0-4 0,5-9-229,-1-1 1,0 0-1,-2 0 1,0-1-1,4-30 1,-4-85 62,-4 108 334,-1 9 933,0 21-344,-2 27-398,3-30-318,0 30 166,8 66-1,-7-89-164,2 1-1,-1-1 1,2 0-1,-1 0 1,1 0-1,1 0 1,0 0-1,0-1 1,1 0-1,9 11 1,-14-18-28,0-1 0,0 0 0,0 0 0,1 1 1,-1-1-1,0 0 0,1 0 0,-1 0 0,1 0 1,-1 0-1,1-1 0,-1 1 0,1 0 0,0-1 1,-1 1-1,1-1 0,0 0 0,-1 1 1,1-1-1,0 0 0,0 0 0,-1 0 0,1 0 1,0-1-1,0 1 0,-1 0 0,1-1 0,0 1 1,-1-1-1,1 1 0,-1-1 0,1 0 0,0 0 1,-1 0-1,0 0 0,1 0 0,-1 0 0,0 0 1,1 0-1,-1 0 0,0-1 0,0 1 1,0-1-1,0 1 0,0-1 0,0 1 0,0-1 1,-1 1-1,2-3 0,5-22-175,0 0 0,-1-1 0,-2 1 0,-1-1 0,-1 0 0,-3-47 0,1 54 230,0 16 0,0 1-1,-1 0 1,1 0-1,-1 0 1,0 0-1,0 0 1,0 0-1,0 0 1,-1 0-1,1 0 0,-4-4 1,3 5-72,1 0-1,0 1 1,0-1 0,-1 1-1,1 0 1,-1-1 0,1 1-1,-1 0 1,0 0 0,1 0-1,-1 0 1,0 0 0,0 0 0,0 1-1,1-1 1,-1 0 0,0 1-1,0 0 1,0-1 0,-4 1-1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0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12043,'0'0'7721,"0"28"-7095,0 193 229,0-184-747,-2-20-95,2 1 0,0-1-1,2 1 1,0-1 0,7 30 0,-9-46-13,1 0 1,0 0-1,0 1 1,0-1-1,0 0 1,0-1 0,1 1-1,-1 0 1,0 0-1,0 0 1,1-1-1,-1 1 1,0-1-1,1 1 1,-1-1-1,0 1 1,1-1-1,-1 0 1,1 0-1,-1 1 1,1-1-1,2-1 1,42 1-16,-30-1-17,-13 1-55,1 0-1,-1 0 1,0-1-1,0 1 1,0-1-1,0 0 1,0 0-1,0 0 1,0 0-1,0 0 1,-1 0-1,1-1 1,0 0-1,-1 1 1,1-1-1,-1 0 1,1 0-1,3-5 1,-3 3-616,0 0-1,0-1 1,0 1 0,-1-1-1,0 0 1,3-6 0,1-12-4865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8010,'0'0'11538,"66"5"-11538,-41-5-144,1 0-1368,-8-2-2289,-6-9-2040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8482,'43'-150'3152,"-43"147"-1399,0 1-537,0-1-488,13-2-128,7 3-280,5-1-272,1 3-48,4 0-784,-4 0-1432,-6 0-3593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9330,'0'0'9921,"2"21"-9125,-1 5-624,1 3-2,1-1 1,9 34-1,-8-27-15,1 66 0,-4-63-4876,-11-111 2547,-2-23 2325,12 91-89,-1-9 432,0 0-1,2 0 1,-1 0-1,2 0 1,4-22-1,-4 33-401,-1-1 0,0 1-1,1-1 1,0 1-1,0 0 1,0-1-1,0 1 1,0 0 0,1 0-1,-1 1 1,1-1-1,0 0 1,0 1-1,0 0 1,0 0 0,0-1-1,0 2 1,1-1-1,-1 0 1,1 1-1,-1 0 1,1-1 0,0 1-1,-1 1 1,7-2-1,-2 1-5,-1 0 0,1 0-1,-1 1 1,1 0 0,-1 0 0,1 0 0,-1 1-1,10 2 1,-15-2-80,0 0 0,0 0 0,0 0-1,0 0 1,0 0 0,0 0 0,0 1 0,0-1 0,0 1-1,-1-1 1,1 1 0,0 0 0,-1-1 0,1 1 0,-1 0-1,0 0 1,0 0 0,0 0 0,0 0 0,0 1 0,0-1-1,0 0 1,-1 0 0,1 1 0,-1-1 0,0 0 0,0 0-1,1 1 1,-2 4 0,1-3-4,0 1 0,0 0 0,-1 0 1,0 0-1,0-1 0,0 1 0,-1 0 0,1-1 0,-1 1 0,0-1 0,-1 1 0,1-1 0,-1 0 1,-3 4-1,1-2 0,-1 0-1,0-1 1,0 1 0,0-1 0,-1-1 0,0 1 0,-13 6 0,-13 0 34,32-11-25,1 1 1,-1-1-1,1 1 1,0-1-1,-1 1 1,1-1-1,0 1 1,-1-1-1,1 1 1,0 0-1,0-1 1,-1 1-1,1 0 0,0-1 1,0 1-1,0 0 1,0-1-1,0 1 1,0 0-1,0-1 1,0 1-1,0 0 1,0-1-1,0 1 1,0 0-1,1 0 1,4 18 403,1-9-238,1 0-1,0-1 1,0 0-1,1-1 0,17 16 1,51 33 203,-16-23-127,-56-32-564,0 0-1,0 0 0,0-1 1,0 1-1,1-1 0,-1 0 1,0 0-1,1-1 0,-1 0 1,1 1-1,-1-1 0,0-1 1,7 0-1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6305,'0'0'8938,"3"-3"-7601,0 1-1158,0 0 0,0 0 0,0 1 0,0-1 0,0 1 0,0-1 0,1 1 1,-1 0-1,1 0 0,-1 1 0,0-1 0,5 1 0,54-3 750,-29 2-672,1142-62-503,-947 61 201,53-4 145,-207-4-59,101-26 1,-118 22-23,0 2-1,1 2 1,81-2-1,297 14-1186,-454-4-10226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37.5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29 5433,'0'0'11068,"-3"-2"-10011,3 2-1014,-1 0 0,1 0-1,0-1 1,-1 1-1,1 0 1,-1 0-1,1-1 1,-1 1-1,1 0 1,-1 0 0,1-1-1,0 1 1,-1-1-1,1 1 1,0 0-1,-1-1 1,1 1-1,0-1 1,0 1 0,-1-1-1,1 1 1,0-1-1,0 1 1,0 0-1,0-1 1,-1 1-1,1-1 1,0 1 0,0-1-1,0 0 1,0 1-1,0-1 1,0 1-1,1-1 1,-1 1-1,0-1 1,0 1 0,0-1-1,0 1 1,0 0-1,1-1 1,-1 0-1,3 0 13,-1 0 0,1 0-1,-1 0 1,1 0 0,-1 1-1,1-1 1,-1 1 0,1-1-1,4 1 1,27-1 106,49 3 1,-69-1-153,0 1 0,-1 0 1,0 2-1,1-1 0,-1 2 1,19 8-1,-11-1 19,0 1 1,-1 0-1,-1 2 1,0 0-1,-1 1 0,0 1 1,-2 1-1,0 0 1,-1 1-1,0 1 0,-2 0 1,16 33-1,-1 6 93,-3 1 0,-3 1-1,21 93 1,23 251 508,-30-144-128,77 223-61,-105-455-395,2 7 4,84 279 380,-83-290-402,1-1 1,1 0-1,0-1 0,2-1 1,1 0-1,1-1 1,27 27-1,-16-21-11,2-1-1,1-1 0,1-1 0,49 26 1,-70-45-22,0-1-1,0 0 1,1 0 0,-1-1 0,1-1 0,0 0-1,0 0 1,0-2 0,-1 1 0,17-2 0,-18 1-10,-7-1 9,-1 1 0,1-1 0,-1 0 0,0 0 0,1 0 1,-1 0-1,0 0 0,0 0 0,0-1 0,1 1 0,-1-1 1,-1 1-1,1-1 0,0 0 0,0 0 0,2-3 0,27-40-125,-26 37 73,18-29-275,26-54 1,-43 76 213,0-1 0,-1 1 1,0-1-1,-1 0 0,-1 0 0,2-33 0,-4 13-99,2-41-111,-8-78 0,-2 109 307,-2 0-1,-1 1 1,-26-65 0,-12-2 12,43 127 314,1 11-150,0 4 24,-2-1 0,-1 0-1,-2 0 1,-22 52 0,12-31-662,17-46 86,0 1-786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9722,'0'0'10037,"-4"10"-9266,3-10-760,-4 13 183,-1 0-1,2 0 1,0 0 0,0 0 0,1 1 0,-2 25 0,4 32 145,-1-37-264,1 0 0,2 0 0,2 0 1,7 40-1,-8-64-72,6 13-430,-7-22 7,-1-7-1525,0-58-5042,0 27 1992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8810,'0'0'10078,"0"0"-10061,0 0-1,0 0 1,0 0-1,0-1 1,0 1-1,0 0 1,-1 0-1,1 0 1,0 0-1,0-1 1,0 1 0,0 0-1,-1 0 1,1 0-1,0 0 1,0 0-1,0 0 1,0 0-1,-1 0 1,1 0 0,0 0-1,0-1 1,0 1-1,-1 0 1,1 0-1,0 0 1,0 0-1,-1 0 1,1 0-1,0 0 1,0 1 0,0-1-1,-1 0 1,1 0-1,0 0 1,0 0-1,0 0 1,0 0-1,-1 0 1,1 0-1,0 0 1,0 1 0,0-1-1,0 0 1,-1 0-1,1 0 1,0 0-1,0 0 1,0 1-1,0-1 1,0 0-1,0 0 1,-1 1 0,-2 9 105,0 0 0,1 1 0,0-1 0,0 1 0,1 0 0,1 19 0,-1-9-30,0 6-18,-2 18 34,7 85 0,-4-125-141,0 0 1,1 0-1,0-1 1,0 1-1,1-1 0,-1 1 1,1-1-1,0 1 1,0-1-1,1 0 0,-1 0 1,1 0-1,0 0 1,0 0-1,0-1 1,0 1-1,1-1 0,-1 0 1,1 0-1,0 0 1,0-1-1,0 1 0,0-1 1,1 0-1,-1 0 1,0 0-1,1-1 1,0 0-1,-1 0 0,1 0 1,0 0-1,-1-1 1,1 1-1,0-1 0,0 0 1,7-2-1,-7 1-241,-1 0-1,0-1 1,1 1-1,-1-1 1,0 0-1,0-1 0,0 1 1,-1 0-1,1-1 1,0 0-1,-1 0 1,0 0-1,0-1 1,0 1-1,0-1 1,0 1-1,-1-1 0,1 0 1,-1 0-1,0 0 1,0 0-1,-1 0 1,1-1-1,1-7 1,1-7-1066,0 0 0,-1 0 0,-1 0 0,0-28 0,-1 32 1061,-2-19 191,1 33 265,0 1 1,0-1-1,-1 0 0,1 0 1,0 0-1,-1 1 1,1-1-1,0 0 0,-1 1 1,1-1-1,-1 0 1,1 1-1,-1-1 0,0 0 1,1 1-1,-1-1 0,1 1 1,-1-1-1,0 1 1,0-1-1,1 1 0,-1 0 1,0-1-1,0 1 1,1 0-1,-1-1 0,0 1 1,0 0-1,0 0 1,0 0-1,1 0 0,-2 0 1,1 1-65,0 0 1,0 0 0,1-1-1,-1 1 1,1 0 0,-1 0-1,1 0 1,-1 0-1,1 0 1,0 1 0,-1-1-1,1 0 1,0 0 0,0 0-1,0 0 1,0 0-1,0 0 1,0 0 0,0 0-1,0 0 1,0 1 0,1 1-1,-1 2 200,0 10 126,1-1 1,0 1 0,0-1-1,2 0 1,6 26 0,-6-34-385,-1-1 1,0 1 0,1-1 0,0 1 0,1-1-1,-1 0 1,1 0 0,0-1 0,0 1-1,0-1 1,1 0 0,0 0 0,-1 0 0,1-1-1,1 1 1,8 3 0,-10-4-174,0-1 0,1 0 0,-1-1 0,1 1 0,-1-1 1,1 0-1,0 0 0,-1 0 0,1-1 0,0 1 0,0-1 0,-1-1 0,1 1 0,0 0 1,0-1-1,-1 0 0,1 0 0,-1-1 0,1 1 0,-1-1 0,1 0 0,-1 0 0,0 0 1,0-1-1,0 1 0,0-1 0,0 0 0,-1 0 0,1-1 0,-1 1 0,0-1 0,0 0 0,0 1 1,-1-1-1,1 0 0,-1-1 0,0 1 0,0 0 0,2-8 0,0-3-151,0 0-1,-1 0 1,0 0-1,-2 0 1,1 0-1,-2 0 0,0 0 1,-5-28-1,5 41 315,0 1 0,-1-1 0,1 1 0,-1-1 0,0 1 0,1-1 0,-1 1 0,0 0 0,0 0 0,0-1-1,0 1 1,0 0 0,0 0 0,0 0 0,0 0 0,-1 0 0,1 0 0,0 0 0,-1 0 0,1 1 0,-1-1 0,1 1 0,0-1-1,-3 0 1,1 0 77,0 1-1,0-1 0,-1 1 0,1 0 0,0 0 0,0 0 0,0 0 0,0 0 1,0 1-1,0-1 0,-5 3 0,7-3-134,1 1 0,-1-1 0,0 1 1,0-1-1,1 1 0,-1 0 0,0-1 0,1 1 0,-1 0 1,1-1-1,-1 1 0,1 0 0,-1 0 0,1 0 0,-1 0 0,1 0 1,0-1-1,-1 1 0,1 0 0,0 0 0,0 0 0,0 0 1,0 0-1,0 0 0,0 0 0,0 0 0,0 1 0,0-1-132,0-1-1,0 1 1,1 0-1,-1-1 1,0 1-1,0-1 0,0 1 1,1 0-1,-1-1 1,0 1-1,1-1 0,-1 1 1,0-1-1,1 1 1,-1-1-1,1 0 1,-1 1-1,1-1 0,-1 1 1,1-1-1,-1 0 1,1 1-1,-1-1 1,1 0-1,0 0 0,-1 0 1,2 1-1,14 0-6596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16 244 7346,'0'0'8281,"-15"140"-7545,15-124-343,5-4-281,5-1-112,0-9-448,6-2-1081,-6-2-1055,0-19-3546</inkml:trace>
  <inkml:trace contextRef="#ctx0" brushRef="#br0" timeOffset="1">34 0 12171,'0'0'2256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4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10 368 9658,'0'0'3984,"16"-25"-4092,52-77-299,-63 94 262,0 1 0,-1-1 1,0 0-1,0 0 0,-1 0 0,0 0 1,-1-1-1,0 1 0,0-1 0,-1 1 0,0-1 1,0 0-1,-1 0 0,-1-12 0,0-4-234,2 20 380,-1 1 0,-1-1 0,1 0 0,0 1 0,-1-1 0,0 1 0,0 0 0,-1-1 0,1 1 0,-4-7 0,3 9 113,1 0-1,-1 0 0,1 1 1,-1-1-1,0 1 0,0-1 1,0 1-1,1 0 1,-1-1-1,-1 1 0,1 0 1,0 0-1,0 1 0,0-1 1,0 0-1,-1 1 1,1-1-1,0 1 0,-1 0 1,1 0-1,0 0 0,-3 0 1,3 0 93,0 0 0,0 0 0,0 0 0,0 0 0,0 0 0,0 0 0,0 1 0,0-1 0,0 1-1,0 0 1,0-1 0,0 1 0,0 0 0,1 0 0,-1 0 0,0 0 0,1 0 0,-3 3 0,2-1-24,-1 1 0,1 0-1,0-1 1,1 1 0,-1 0 0,1 0-1,0 0 1,-1 5 0,-4 22 300,2 0 1,1 1-1,1-1 0,3 34 1,0-18-266,-1-40-180,0 0 0,1 0 0,0-1 0,0 1 0,1 0 0,-1-1 0,1 1 0,1-1 0,-1 0 0,1 1 0,1-1 0,5 9 0,-6-11-145,0-1 0,0 1 0,1-1 0,-1 0 0,1 0 0,0 0 0,-1 0 0,6 2 1,-5-3-362,1-1 0,-1 1 0,0 0 0,1-1 1,-1 0-1,1 0 0,-1-1 0,1 1 1,4-1-1,7 0-4655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48 381 9010,'0'0'3273,"18"-24"-2515,56-82-388,-61 87-354,0 0 0,-1-1 0,14-34-1,-22 43-33,-1 0 0,-1-1 0,1 0 0,-2 0 0,0 1 0,0-21 0,-1 31 51,-1-1-1,1 0 1,0 0-1,-1 1 1,0-1-1,1 1 1,-1-1-1,0 0 1,0 1 0,0-1-1,0 1 1,0 0-1,0-1 1,0 1-1,0 0 1,0 0-1,-1-1 1,1 1-1,-1 0 1,1 0-1,-1 0 1,1 1 0,-1-1-1,1 0 1,-1 1-1,0-1 1,1 1-1,-1-1 1,0 1-1,0 0 1,1 0-1,-4 0 1,-8-2 634,-1 1 0,1 1-1,-15 2 1,21-2-250,3 1-324,0 0 0,1 0 0,-1 0 0,1 1 0,-1-1 0,1 1 0,-1 0 0,1 0 0,0 0 1,0 0-1,0 1 0,0-1 0,0 1 0,1 0 0,-1-1 0,1 1 0,0 0 0,0 1 0,0-1 0,0 0 0,0 1 0,1-1 0,-2 4 0,-3 8 119,1 0 0,0 1 0,1-1 0,-2 20 0,3-16-110,1 0-1,0 0 0,1 0 1,2 1-1,3 29 1,-4-45-103,1 1 0,0-1 1,1 0-1,-1 1 0,1-1 1,-1 0-1,1 0 1,1 0-1,-1 0 0,0-1 1,1 1-1,0 0 0,0-1 1,0 0-1,0 0 0,0 0 1,1 0-1,-1 0 1,1-1-1,0 1 0,0-1 1,0 0-1,0 0 0,0-1 1,0 1-1,1-1 0,-1 0 1,0 0-1,8 1 1,-3-1-305,0-1 0,0 1-1,0-2 1,0 1 0,0-1 0,0-1 0,0 1 0,14-6 0,-14 4-1113,-1-1 0,0 0 0,0 0 0,15-11 0,9-10-9167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5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11674,'0'0'7099,"-2"29"-6385,-7 92-289,6-91-275,2 1 0,1 0 0,1 0 0,2-1 0,11 53 0,-7-65-256,-7-18 90,0 0-1,1 0 1,-1 0-1,0 0 1,0 0-1,1 0 1,-1 0-1,0 0 1,0 0-1,0 0 1,1 0-1,-1 0 1,0 0-1,0 0 1,0-1-1,1 1 1,-1 0 0,0 0-1,0 0 1,0 0-1,1 0 1,-1 0-1,0-1 1,0 1-1,0 0 1,0 0-1,1 0 1,-1 0-1,0-1 1,0 1-1,0 0 1,0 0-1,0 0 1,0-1-1,0 1 1,0 0 0,0 0-1,0 0 1,0-1-1,10-36-1352,-8 26 1354,0 5-63,0-1 0,0 0 0,0 0 0,1 1 0,0-1 0,0 1 0,0 0 0,1 0 0,0 0 0,7-8 0,-7 11 63,-1 0-1,1 0 0,0 1 0,0-1 1,0 1-1,0 0 0,1 0 0,-1 0 0,1 1 1,-1-1-1,1 1 0,-1 0 0,1 0 0,0 1 1,-1-1-1,8 2 0,-9-2 42,-1 1 1,1 0-1,-1 0 0,1 0 0,-1 0 1,1 0-1,-1 1 0,1-1 0,-1 1 1,1 0-1,-1-1 0,0 1 0,0 0 1,1 1-1,-1-1 0,0 0 0,0 0 1,0 1-1,0 0 0,0-1 0,0 1 1,-1 0-1,1 0 0,-1 0 0,1 0 1,-1 0-1,0 0 0,1 0 0,-1 0 1,0 1-1,0-1 0,-1 0 0,1 1 1,0-1-1,-1 1 0,0-1 0,1 1 1,-1-1-1,0 1 0,-1 4 0,2-2 35,-1 0-1,0 0 0,-1 0 1,1 0-1,-1 0 0,0 0 1,0 0-1,0-1 0,-1 1 1,0 0-1,0 0 0,0-1 1,0 0-1,-4 6 0,0-4-1,1 0 0,-1 0 0,0-1 0,0 0 0,0 0 1,-1 0-1,0-1 0,-9 5 0,11-6-135,0-1 1,1 0-1,-1 0 1,0 0 0,0-1-1,0 0 1,-8 1-1,11-1-171,1-1 0,0 0-1,0 0 1,-1 0 0,1-1-1,0 1 1,0 0-1,-1 0 1,1-1 0,0 1-1,0-1 1,0 1 0,0-1-1,0 1 1,0-1-1,0 0 1,0 1 0,0-1-1,0 0 1,0 0 0,0 0-1,0 0 1,0 0-1,1 0 1,-1 0 0,0 0-1,1 0 1,-1 0 0,1 0-1,-1 0 1,1 0-1,0-1 1,-1-1 0,-2-20-9821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8754,'0'0'4925,"20"-15"-4788,65-46-110,-53 34-32,-32 27 10,1-1 1,-1 0 0,1 1-1,-1-1 1,0 1-1,1-1 1,-1 0-1,0 1 1,0-1-1,0 0 1,1 1 0,-1-1-1,0 0 1,0 1-1,0-1 1,0 0-1,0 1 1,0-1 0,0 0-1,-1 0 1,1-7 259,-33 8 610,29 0-723,0 1-1,1 0 1,-1-1-1,1 1 1,-1 1-1,1-1 1,-1 0-1,1 1 1,0 0-1,0 0 1,-1 0-1,1 0 1,1 0-1,-1 1 1,0-1-1,1 1 0,-1 0 1,1 0-1,0 0 1,0 0-1,0 0 1,0 0-1,0 0 1,1 1-1,-2 4 1,0-1 31,0 1-1,1-1 1,0 0 0,1 1-1,-1-1 1,1 1 0,1 0-1,0-1 1,0 1 0,0 0-1,3 12 1,-2-17-172,1 1 0,0-1 0,0 0 0,0 0-1,0 0 1,0 0 0,1 0 0,0 0 0,-1 0 0,1-1 0,0 1 0,0-1 0,0 0 0,0 0 0,1 0 0,-1-1-1,1 1 1,-1-1 0,1 1 0,-1-1 0,1-1 0,0 1 0,6 0 0,-1 1-460,-1-1 0,1-1 1,0 1-1,10-2 0,-14 0-615,1 1 0,-1-1 1,0 0-1,0-1 0,1 1 0,6-5 0,14-10-9973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11266,'0'0'6462,"21"-19"-6226,69-63-375,-74 67-269,0-1 0,-1-1 0,-1 0 0,-1 0 0,19-33 0,-28 41 262,1 0 0,-2 0 0,0-1 0,0 1 0,0-1 0,-1 1 0,-1-1 1,0 0-1,0 0 0,-1 0 0,0 0 0,-2-15 0,1 23 222,0 0 0,1 0 0,-1 0 0,0 1 0,0-1 0,-1 0 0,1 1 0,0-1 1,0 1-1,-1 0 0,1-1 0,-1 1 0,1 0 0,-1 0 0,0 0 0,0 0 0,1 0 0,-1 0 0,0 0 0,0 0 0,0 1 0,0-1 0,0 1 0,0 0 0,0-1 0,0 1 0,-2 0 0,0 0 97,1-1 1,0 1-1,-1 0 0,1 0 0,0 0 1,-1 1-1,1-1 0,0 1 1,-1 0-1,1 0 0,0 0 0,0 0 1,0 1-1,0-1 0,0 1 0,-4 2 1,1 3 30,1 0 1,-1 1-1,1 0 1,1 0-1,-1 0 1,1 1-1,1-1 1,-1 1-1,2 0 1,-1 0 0,-1 14-1,-1 7 114,2 0-1,1 36 1,2-43-270,-1-6 31,1-1 0,1 0 0,0 0 0,5 22 0,-6-35-114,1 0-1,0 0 1,0 0-1,0 0 1,0 0-1,0 0 1,1-1-1,-1 1 1,1 0-1,0-1 1,-1 1-1,1-1 1,1 0-1,-1 1 1,0-1-1,0 0 1,1 0-1,-1-1 1,1 1-1,0 0 1,0-1-1,-1 0 1,1 1-1,0-1 1,0 0 0,0-1-1,0 1 1,0 0-1,3-1 1,-3 1-355,-1-1 0,0 0 0,0 0 0,0 0 0,1-1 0,-1 1 0,0 0 0,0-1 0,0 1 0,0-1 0,0 0 1,0 0-1,0 0 0,0 0 0,3-2 0,9-13-6814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26 181 10970,'0'0'4255,"23"-15"-4210,68-50-605,-88 62 485,0 1 1,0 0 0,0-1 0,-1 1-1,1-1 1,-1 0 0,0 0-1,0 0 1,0 0 0,0-1-1,0 1 1,-1 0 0,2-5-1,-2 5-31,-1 0 0,0 0 0,1 0 0,-1 0 0,-1 0-1,1 0 1,0 0 0,-1 0 0,0-4 0,0 3 18,0 3 99,1 0-1,-1 0 1,0 0-1,1 0 1,-1 0 0,0 0-1,0 0 1,0 0 0,0 0-1,0 0 1,0 0-1,0 0 1,0 1 0,0-1-1,0 0 1,0 1 0,0-1-1,-1 1 1,1-1-1,0 1 1,0 0 0,-1-1-1,1 1 1,0 0 0,-1 0-1,0 0 1,-40 0 1562,37 0-1251,2 1-123,0-1 0,0 1 0,0-1-1,0 1 1,0 0 0,0 0 0,0 0 0,1 1 0,-1-1 0,0 0 0,1 1 0,-1 0-1,1 0 1,-1 0 0,-3 4 0,2-2 60,1 1 0,-1 0 1,1 0-1,-1 1 0,2-1 0,-1 1 0,-2 8 0,0 1 54,1 1 0,1-1 0,0 1-1,2 0 1,-1 20 0,2-33-292,-1 0 1,1 0-1,0 0 0,1 1 0,-1-1 1,1 0-1,-1 0 0,1 0 1,0 0-1,0 0 0,0 0 0,0 0 1,1 0-1,-1 0 0,3 3 1,-1-4-33,-1 0 1,1-1 0,0 1-1,0-1 1,-1 0 0,1 1-1,0-1 1,0 0 0,0-1 0,0 1-1,0 0 1,0-1 0,1 0-1,-1 0 1,0 0 0,4 0-1,1 0-479,0 0 0,0 0 0,0-1 0,0 0 0,0-1 0,-1 1 0,1-1 0,0-1-1,-1 0 1,0 0 0,13-7 0,12-10-4554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19 8306,'0'0'12648,"-18"-4"-12108,-58-9-109,73 12-396,0 1 0,0 0-1,0-1 1,0 1 0,0 0 0,0 1 0,0-1 0,0 0 0,0 1 0,0 0 0,1 0 0,-1 0 0,0 0-1,0 0 1,1 0 0,-1 1 0,1-1 0,-1 1 0,1 0 0,-1-1 0,1 1 0,0 1 0,0-1 0,0 0-1,0 0 1,0 1 0,1-1 0,-1 1 0,1-1 0,-2 5 0,0 1 2,0 0-1,0 0 1,1 1-1,0-1 1,1 1-1,0 0 1,0 13 0,0-18-33,1 1 0,0-1 0,1 0 0,-1 1 0,1-1 0,0 0 0,0 1 0,0-1 0,0 0 0,1 0 0,2 5 0,-2-7-27,0 0-1,0 0 1,0 0 0,0 0 0,1 0 0,-1 0-1,0-1 1,1 1 0,0-1 0,-1 0 0,1 0-1,0 0 1,-1 0 0,1 0 0,0 0 0,0-1-1,5 1 1,-1 0-247,1 0 0,-1 0 0,0-1 0,1 0 0,-1 0 0,0-1 0,0 0 1,1 0-1,11-4 0,-15 3-79,0 0 0,0 0 0,-1 0 0,1-1 0,0 1 0,-1-1-1,0 0 1,0 0 0,0 0 0,0-1 0,0 1 0,0 0 0,-1-1 0,0 0 0,0 0 0,0 0 0,2-5 0,-1 1-261,-1 1 1,1-1-1,-2 0 0,3-15 0,-5-12 7273,-7 45-5577,5 1-786,0 0-1,0 0 1,1 0-1,1 0 1,0 1 0,0-1-1,1 1 1,2 14 0,-1-24-316,-1 0 0,1-1 1,0 1-1,0 0 1,0-1-1,0 1 1,1-1-1,-1 1 1,0-1-1,0 1 1,1-1-1,-1 0 0,1 0 1,-1 0-1,1 0 1,0 0-1,-1 0 1,1 0-1,0 0 1,0-1-1,0 1 0,0-1 1,-1 1-1,1-1 1,0 0-1,0 0 1,3 0-1,4 1-813,0 0 0,0-1 1,0-1-1,14-1 0,3-7-4165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7009,'0'0'11398,"-1"21"-10917,-2 5-385,-3 99 173,16-137-1227,8-41-956,-15 42 1731,0 1 0,0 0 0,1 0 0,0 0 0,1 0 0,0 1 0,6-10 0,-9 18 162,-1 0 1,0-1 0,1 1 0,-1 0 0,1 0 0,-1 0-1,1 0 1,-1 0 0,1 0 0,0 1 0,-1-1 0,1 1 0,0-1-1,0 1 1,-1-1 0,1 1 0,0 0 0,0 0 0,0 0 0,2 0-1,12 6-2998,-8 1-2582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2937,'0'0'10945,"23"-6"-9988,72-12-86,-93 17-839,-1 1-1,1 0 1,0 0-1,-1 0 1,1 0 0,-1 0-1,1 0 1,0 0-1,-1 0 1,1 1 0,-1-1-1,1 0 1,-1 1 0,1 0-1,-1-1 1,1 1-1,-1 0 1,0 0 0,1-1-1,-1 1 1,0 0-1,0 0 1,0 1 0,1-1-1,-1 0 1,0 0-1,0 0 1,-1 1 0,2 1-1,-1 1 52,0 0 1,0 0-1,0 0 0,-1 0 0,1 0 1,-1 0-1,0 0 0,-1 5 0,0 1 91,1-6-114,-1 1-1,0-1 1,0 1-1,0-1 1,0 0 0,-1 1-1,0-1 1,0 0-1,0 0 1,0 0-1,-1 0 1,1-1-1,-1 1 1,0-1 0,0 1-1,0-1 1,-1 0-1,-7 5 1,6-4-201,-1 0 1,0-1-1,0 1 1,0-1-1,0 0 1,0-1-1,-1 0 1,0 0-1,1 0 1,-1-1-1,0 1 1,-6-1-1,1-2-3369,1-6-2816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5801,'0'0'11097,"2"3"-10022,0 1-864,0 1 0,0 0 0,0 0 1,0 0-1,-1 0 0,0 0 0,0 0 0,0 0 0,-1 9 0,-1 58 414,-1-32-512,4-46-491,16-47-615,-16 47 931,0 1 0,0-1 0,1 1 1,0 0-1,0 0 0,0 0 0,1 1 0,7-9 1,-10 12 76,0 0 0,-1 0 1,1 1-1,0-1 0,-1 1 1,1-1-1,0 0 1,0 1-1,0-1 0,0 1 1,-1 0-1,1-1 0,0 1 1,0 0-1,0-1 0,0 1 1,0 0-1,0 0 0,0 0 1,0 0-1,0 0 1,0 0-1,0 0 0,0 0 1,0 0-1,-1 1 0,1-1 1,0 0-1,0 0 0,0 1 1,0-1-1,0 1 0,0-1 1,-1 1-1,1-1 0,0 1 1,0 0-1,-1-1 1,1 1-1,0 0 0,-1-1 1,1 1-1,-1 0 0,1 0 1,-1 0-1,1-1 0,-1 1 1,1 0-1,-1 0 0,0 0 1,0 0-1,1 0 1,-1 0-1,0 0 0,0 1 1,2 9 205,0 0 1,-1 1 0,0 19 0,-1-19-73,0-3-46,0-2-37,0 0 1,1 0-1,-1-1 1,2 1-1,1 9 1,-2-15-72,-1 0 1,1 1 0,-1-1-1,1 0 1,-1 0 0,1-1-1,-1 1 1,1 0 0,0 0-1,0 0 1,-1 0 0,1 0-1,0-1 1,0 1 0,0 0-1,0-1 1,0 1 0,0-1-1,0 1 1,0-1 0,0 1 0,0-1-1,0 0 1,0 1 0,0-1-1,0 0 1,0 0 0,1 0-1,-1 0 1,0 0 0,0 0-1,0 0 1,0 0 0,0 0-1,0-1 1,0 1 0,0 0-1,1-1 1,-1 1 0,0-1-1,1 0 1,3-2-645,1-1-1,-1 0 0,0 0 1,0 0-1,0 0 0,0-1 1,-1 1-1,7-10 1,12-16-7302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3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123 103 176,'0'0'7012,"-12"-2"-5636,-39-5 353,5-2 4081,46 9-5704,-1 0 0,1 0 0,-1 0 0,1 0 0,0 0 0,-1-1 0,1 1-1,-1 0 1,1 0 0,-1 0 0,1 0 0,-1 1 0,1-1 0,0 0 0,-1 0 0,1 0-1,-1 0 1,1 0 0,0 1 0,-1-1 0,1 0 0,-1 0 0,1 0 0,0 1-1,-1-1 1,1 0 0,0 1 0,-1-1 0,1 0 0,0 1 0,-1 0 0,1-1-84,0 1 0,0-1 1,0 1-1,0 0 0,0-1 1,0 1-1,0-1 0,0 1 1,0-1-1,0 1 1,0-1-1,1 1 0,-1-1 1,0 1-1,0-1 0,1 1 1,-1-1-1,0 1 0,0-1 1,1 1-1,-1-1 1,1 1-1,-1-1 0,0 0 1,1 1-1,-1-1 0,1 0 1,-1 1-1,1-1 0,-1 0 1,1 0-1,-1 0 1,1 1-1,-1-1 0,1 0 1,0 0-1,9 2-158,0-1 0,0 0 0,1 0 0,-1-1 0,0-1 0,0 0 0,0 0 1,15-4-1,-22 4-18,0 0 0,0 1 1,0-2-1,0 1 1,0 0-1,0-1 0,0 1 1,0-1-1,0 0 0,-1 0 1,1 0-1,-1 0 1,1 0-1,-1-1 0,0 1 1,0-1-1,0 1 1,0-1-1,-1 0 0,1 0 1,-1 0-1,1 0 0,-1 0 1,0 0-1,0 0 1,0 0-1,-1 0 0,1 0 1,-1-6-1,0 7 184,0 1-1,-1-1 1,1 1 0,-1 0-1,0-1 1,1 1 0,-1 0-1,0-1 1,0 1 0,0 0-1,0 0 1,0 0 0,0 0-1,0 0 1,0 0 0,0 0-1,0 0 1,-1 0-1,1 1 1,0-1 0,-1 0-1,1 1 1,0-1 0,-1 1-1,1-1 1,-1 1 0,1 0-1,-1 0 1,1 0 0,-1-1-1,-1 2 1,-3-2 234,1 1 1,-1-1-1,1 2 0,-1-1 0,1 0 1,-1 1-1,1 0 0,-6 2 0,6-1-124,1 1 0,0-1 0,0 1-1,0 0 1,0 0 0,0 0-1,1 1 1,-1-1 0,1 1-1,0 0 1,0 0 0,0 0 0,1 0-1,-1 1 1,1-1 0,-3 10-1,2-7-32,1 1 0,0 0 0,0 0 0,1 0 0,0 0 0,0 0 0,1 0 0,0 0 0,2 14 0,-2-19-96,1 0 0,0 0 0,1 0 0,-1 0 0,0-1 0,1 1 0,0-1 0,-1 1 1,1-1-1,0 1 0,0-1 0,0 0 0,1 0 0,-1 0 0,0 0 0,1 0 0,-1-1 0,1 1 0,0-1 0,0 0 0,-1 0 0,1 0 0,0 0 0,0 0 0,0 0 0,6 0 0,7 1-173,0 0 0,1-2 1,27-1-1,-33 0-630,0 0 1,0-1-1,0 0 0,0-1 1,-1 0-1,15-7 1,10-8-5640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31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18 9842,'0'0'9756,"-20"11"-9078,-62 39-155,79-48-488,0 1-1,0-1 1,1 1-1,-1 0 0,1 0 1,-1 0-1,1 0 1,0 1-1,0-1 1,0 1-1,1-1 1,-1 1-1,1-1 1,0 1-1,0 0 1,0 0-1,1-1 1,-1 1-1,1 0 1,0 0-1,0 0 0,0 0 1,1 6-1,0 4 37,-1-4-46,-1-5-8,1 1 0,0-1 0,1 1 1,0 0-1,1 6 0,-2-10-15,1-1 0,0 0 1,-1 1-1,1-1 0,0 0 0,0 1 0,-1-1 0,1 0 1,0 0-1,0 0 0,1 1 0,-1-1 0,0 0 0,0 0 0,0-1 1,1 1-1,-1 0 0,0 0 0,1-1 0,-1 1 0,1-1 0,-1 1 1,3 0-1,1 0-196,1 0-1,-1 0 1,0-1 0,0 1 0,1-1 0,-1 0 0,0-1 0,0 0 0,1 1 0,-1-1-1,0-1 1,0 1 0,0-1 0,0 0 0,0 0 0,-1 0 0,1-1 0,-1 0 0,1 0-1,-1 0 1,0 0 0,0-1 0,0 1 0,-1-1 0,1 0 0,5-8 0,2-6-1047,-1 0 1,-1 0 0,-1-1-1,0-1 1,8-30 0,0-11-3481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14:3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6729,'0'0'13499,"-8"19"-12630,-1-2-695,4-7-95,-1 1-1,2 0 0,-1 1 1,1-1-1,1 1 1,0-1-1,1 1 1,0 0-1,0 14 0,0 31 241,0 2-96,9 114 0,-5-164-180,0 1 1,0 0-1,1-1 0,4 10 1,-6-18-200,-1 1-1,1-1 1,0 1 0,0-1-1,0 1 1,0-1 0,0 0 0,0 1-1,0-1 1,1 0 0,-1 0-1,0 0 1,3 2 0,-3-3-147,0 0 0,0 1 0,0-1 0,0 0 0,0 0 0,0 0 0,0 0 0,0 0 0,0 0 0,0-1 0,-1 1-1,1 0 1,0 0 0,0-1 0,0 1 0,0 0 0,0-1 0,-1 1 0,1-1 0,0 1 0,0-1 0,-1 0 0,1 1 0,0-1 0,-1 0 0,1 1 0,1-3 0,8-13-10173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8:4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72 8914,'0'0'10142,"-4"-5"-9130,-13-15-309,13 15 104,101 7-671,-45 0-90,0-2 0,73-10-1,-9-6-53,192-3 0,52 29 2,-170-7 13,-89-2-13,147 18 1,-146-6-62,165-1 0,-213-19 19,-54 7-102,-10 0-8444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10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1657 3345,'0'0'12881,"14"-10"-10819,121-154-1130,-95 111-902,209-289 445,-30-19-124,16-66-324,-197 362-18,-22 37 14,16-28 101,29-69 0,-55 115 349,1-6-3060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15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1037 5705,'0'0'12846,"5"-28"-12366,24-146-40,29-194 938,-51 317-1202,1-33-1,-5-104 0,-3 129-83,0 53-72,1 0-1,0 0 1,0 0-1,1 0 1,2-7 0,-2 8 8,0-1 1,-1 0 0,0 1 0,0-1 0,1-7 0,-2 13 18,9 1-3119,-6 5-1906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1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247 614 176,'0'0'20371,"0"-26"-19946,-4 3-400,-2 0-1,0 0 1,-2 0-1,-10-23 1,11 30-13,-12-29 154,-3 0 0,-1 2 0,-42-56 0,56 87-133,0-2-1,1 1 0,1-1 1,0 0-1,1-1 1,-6-17-1,8 12 226,1-1 1,-1-25-1,4 46-141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24.3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27 7482,'0'0'9551,"-3"-4"-8488,1 2-993,0 0 0,1 0-1,-1 1 1,0-1 0,-1 0 0,1 1 0,0-1 0,0 1-1,-1 0 1,1 0 0,-1 0 0,1 0 0,-1 0 0,1 0 0,-1 1-1,1-1 1,-1 1 0,0 0 0,1-1 0,-1 1 0,0 1 0,1-1-1,-1 0 1,0 1 0,1-1 0,-1 1 0,1 0 0,-1 0-1,1 0 1,-1 0 0,-4 3 0,4-1-60,0 0 0,0 0 0,0 1-1,0 0 1,1-1 0,-1 1 0,1 0 0,0 0 0,0 1 0,0-1-1,-2 9 1,2-2 67,0 0 1,1 0-1,0 20 0,2-30-72,-1 1 0,1 0 0,0 0 1,-1 0-1,1-1 0,0 1 0,0 0 0,0-1 1,0 1-1,0-1 0,1 1 0,-1-1 1,0 1-1,1-1 0,-1 0 0,1 0 0,-1 0 1,1 0-1,0 0 0,-1 0 0,1 0 0,0 0 1,0-1-1,-1 1 0,1-1 0,0 1 0,0-1 1,0 0-1,0 1 0,3-1 0,-1 0-16,0 1 0,0-1 0,0 0-1,0 0 1,0 0 0,-1 0 0,1-1 0,0 1-1,0-1 1,0 0 0,0-1 0,0 1 0,-1 0-1,7-4 1,-7 2-35,1-1-1,-1 1 1,0-1-1,-1 1 1,1-1-1,0 0 1,-1 0 0,0 0-1,0 0 1,0 0-1,0-1 1,1-6-1,-1-1-14,0 0 0,-1 0 0,1-20 0,-3 31 71,0 0 1,0 0-1,0 0 0,1 0 0,-1 0 1,0 0-1,0 1 0,0-1 1,0 0-1,-1 0 0,1 1 0,0-1 1,0 1-1,0-1 0,0 1 1,-1 0-1,1-1 0,0 1 0,0 0 1,-1 0-1,1 0 0,0 0 1,0 0-1,-1 0 0,1 0 0,-2 0 1,-39 3 426,40-2-416,0-1 1,-1 1 0,1 0-1,0 0 1,0 0-1,0 0 1,0 0-1,0 1 1,0-1 0,1 0-1,-1 1 1,0 0-1,1-1 1,-1 1 0,1 0-1,-1 0 1,1 0-1,0 0 1,0 0 0,0 0-1,-1 3 1,0 1 17,0 0 1,1 0 0,0 1-1,0-1 1,0 1-1,1 8 1,0-14-44,1-1 0,0 1 0,-1 0 0,1 0 0,0 0 0,0-1 0,-1 1 0,1 0 0,0-1 0,0 1 0,0 0 0,0-1 1,0 1-1,0-1 0,0 0 0,0 1 0,0-1 0,0 0 0,0 0 0,0 1 0,0-1 0,0 0 0,0 0 0,2 0 0,-2 0-26,0 0-1,-1 0 1,1 0-1,0 0 1,0 1-1,0-1 1,0 0-1,-1 0 1,1-1 0,0 1-1,0 0 1,0 0-1,-1 0 1,1 0-1,0-1 1,0 1-1,-1 0 1,1-1 0,0 1-1,-1-1 1,1 1-1,0-1 1,-1 1-1,1-1 1,0 1-1,-1-1 1,1 0-1,-1 1 1,1-1 0,-1 0-1,0 1 1,1-1-1,-1 0 1,0 0-1,1 1 1,-1-2-1,0 1 22,0 1 0,0-1 0,0 0 0,0 1-1,0-1 1,0 0 0,0 1 0,0-1 0,0 0 0,0 1-1,-1-1 1,1 1 0,0-1 0,0 0 0,-1 1-1,1-1 1,0 1 0,-1-1 0,1 1 0,-1-1 0,1 1-1,-1-1 1,1 1 0,-1 0 0,1-1 0,-1 1-1,1 0 1,-1-1 0,1 1 0,-1 0 0,0-1 0,-21 1 511,11 1-355,11-1-335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28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4 4241,'0'0'7556,"0"-4"-6328,-1 46 5104,-1 21-4091,-3 156-2270,6-52 25,-1-165-72,0 0 1,0 0 0,0-1-1,1 1 1,-1 0 0,0 0-1,1-1 1,0 1 0,-1 0-1,1-1 1,0 1-1,0-1 1,0 1 0,0-1-1,0 1 1,2 1 0,-2-2-193,0-1 0,-1 1 0,1-1 0,0 1 0,0-1 0,0 1 0,1-1 0,-1 0 0,0 1 0,0-1-1,0 0 1,0 0 0,0 0 0,0 0 0,0 0 0,0 0 0,3-1 0,-3 0 67,0 1-1,0-1 1,0-1-1,0 1 1,0 0-1,0 0 1,0 0-1,0 0 1,-1-1-1,1 1 1,0 0-1,-1-1 1,1 1-1,-1 0 1,1-1-1,-1 1 1,0-1-1,1 1 1,-1-1-1,0 1 1,0-4-1,1-1-734,6-28-3218,-1-1-1086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0 280,'0'0'19767,"-10"24"-18966,-32 82-224,37-88-421,0 1 0,1 0 0,1 0 0,0 0 0,2 0 0,0 1 0,3 24 0,-1 2 37,-2-4-83,0-25-189,0 1 0,2-1 0,0 0 0,6 32 0,-7-49 36,0 1 0,0-1 0,0 0 0,0 0 0,0 1 0,0-1-1,0 0 1,0 0 0,0 1 0,1-1 0,-1 0 0,0 0 0,0 1 0,0-1 0,0 0 0,0 0 0,1 0 0,-1 1 0,0-1 0,0 0 0,0 0 0,1 0 0,-1 0 0,0 0 0,0 1 0,1-1 0,-1 0 0,0 0-1,0 0 1,0 0 0,1 0 0,-1 0 0,0 0 0,1 0 0,-1 0 0,4-7-4579,0-8-1889</inkml:trace>
  <inkml:trace contextRef="#ctx0" brushRef="#br0" timeOffset="1">1 201 9706,'0'0'7674,"152"13"-8362,-116-3-1161,-10 3-2360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29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65 6449,'0'0'9717,"4"-13"-8415,9-38-433,-13 51-856,0 0 1,0 0-1,0 0 0,0 0 0,0 0 0,0 0 1,0 0-1,0 0 0,0 0 0,0 1 0,0-1 1,0 0-1,0 0 0,1 0 0,-1 0 0,0 0 1,0 0-1,0 0 0,0 0 0,0 0 1,0 0-1,0 0 0,0 0 0,0 0 0,0 0 1,0 0-1,0 0 0,0 0 0,0 0 0,0 0 1,0 0-1,0 0 0,0 0 0,1 0 0,-1 0 1,0 0-1,0 0 0,0 0 0,0 0 0,0 0 1,0 0-1,0 0 0,0 0 0,0 0 0,0 0 1,0 0-1,0 0 0,0 0 0,0 0 0,1 0 1,1 12 263,2 17 85,3 29 319,16 63 1,-16-93-647,1-1 0,1-1 0,1 1-1,20 35 1,-28-59-59,0 0 1,0 0-1,0 0 0,0 0 0,1-1 0,-1 1 1,1-1-1,0 1 0,0-1 0,-1 0 1,1 0-1,1 0 0,3 2 0,-5-4-52,-1 1-1,1-1 1,-1 0 0,1 1-1,0-1 1,-1 0 0,1 0-1,0 0 1,-1 0-1,1 0 1,0-1 0,-1 1-1,1-1 1,0 1 0,-1-1-1,1 1 1,-1-1-1,1 0 1,-1 1 0,1-1-1,-1 0 1,1 0 0,-1 0-1,0 0 1,0-1-1,1 1 1,-1 0 0,0 0-1,0-1 1,1-1 0,8-15-1386,0-1 1,0 0-1,-2 0 1,0-1 0,-2 0-1,8-35 1,-7 28-936,6-28-3455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29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3873,'0'0'11120,"0"59"-7540,0-37-3198,0 30 599,7 57-1,-5-94-908,0 0-1,1 0 1,1-1 0,0 1-1,1-1 1,1 0-1,0-1 1,14 23 0,-19-34-87,0-1 1,0 1-1,0 0 1,1 0-1,-1 0 1,0 0-1,1-1 1,0 1 0,-1-1-1,1 1 1,0-1-1,0 0 1,0 0-1,0 0 1,0 0-1,0 0 1,0 0-1,0 0 1,0-1 0,0 1-1,0-1 1,1 1-1,-1-1 1,0 0-1,0 0 1,1 0-1,-1 0 1,0 0-1,0 0 1,0-1 0,1 1-1,-1-1 1,0 0-1,2-1 1,1 0-185,-1-1-1,0 0 1,0 0 0,-1 0 0,1-1-1,-1 1 1,1-1 0,-1 0 0,0 0 0,0 0-1,-1 0 1,1 0 0,-1-1 0,2-4 0,2-9-824,-1-1 0,0 1 0,-1-1 0,-1 0 1,0-23-1,-1-5 2207,-2 0 4786,-5 164-3607,5-104-2290,0 0 0,1 0 0,0 1 1,6 21-1,-6-32-93,0-1 0,-1 1 0,1-1 0,0 1 0,1-1 0,-1 1 0,0-1 0,1 1 0,-1-1 0,1 0 0,0 0 0,-1 0 0,1 0 0,0 0 0,1-1 0,-1 1 0,0 0 0,0-1 0,1 0 0,-1 1 1,0-1-1,1 0 0,0 0 0,-1 0 0,1-1 0,-1 1 0,1-1 0,0 1 0,4-1 0,-4 0-214,0 1 1,0-1-1,0 0 1,0 0-1,0-1 0,0 1 1,0-1-1,0 1 1,0-1-1,0 0 1,0 0-1,0 0 0,-1 0 1,1-1-1,0 1 1,-1-1-1,0 0 1,1 1-1,-1-1 0,0 0 1,1-1-1,-1 1 1,-1 0-1,1 0 1,0-1-1,0 1 0,2-6 1,23-56-6929,-18 38 1954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0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9 3913,'0'0'9546,"-2"-8"-9546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0.3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1040,'-1'12'13234,"1"12"-6917,0 5-4461,0 67-4274,2-62 4032,-2-31-1608,1 0 0,0 1 0,-1-1 1,2 0-1,-1 0 0,0 0 0,0 0 0,1 0 0,0 0 0,0 0 0,-1-1 0,5 5 0,-5-6-82,0 0 1,-1 0-1,1 0 0,0-1 1,0 1-1,0 0 0,0 0 1,0-1-1,0 1 0,1 0 0,-1-1 1,0 1-1,0-1 0,0 1 1,0-1-1,1 0 0,-1 0 1,0 1-1,0-1 0,1 0 1,-1 0-1,0 0 0,1 0 1,-1-1-1,0 1 0,0 0 1,1 0-1,-1-1 0,0 1 0,0-1 1,0 1-1,0-1 0,1 1 1,-1-1-1,2-1 0,9-18-3939,-1-5-2581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0.7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29 383 1640,'0'0'17835,"7"-9"-17626,13-21-356,-2 0 0,-1-2 0,-1 0-1,13-41 1,-25 59 50,0-1 0,-1 0 0,0-1 1,-1 1-1,-1 0 0,-1-1 0,-2-27 0,1 41 141,0 0 1,0 1-1,0-1 0,0 0 0,0 1 0,0-1 1,0 1-1,-1 0 0,1-1 0,-1 1 0,1 0 1,-1 0-1,1 0 0,-1 0 0,1 0 0,-1 0 1,0 1-1,0-1 0,1 0 0,-1 1 0,0-1 1,0 1-1,0 0 0,0 0 0,0 0 0,-2 0 1,0-1 65,0 1 1,0 0 0,0 0 0,1 0 0,-1 0-1,0 1 1,0-1 0,1 1 0,-1 0 0,0 1-1,1-1 1,-7 3 0,6 0-40,0 1-1,0-1 0,0 1 1,1-1-1,0 1 1,0 0-1,0 0 1,0 0-1,1 1 1,0-1-1,0 1 1,1-1-1,-2 8 0,-1 7 175,1 0-1,0 29 0,2-22-117,1 0 1,1-1-1,1 1 1,2-1-1,9 37 0,-12-57-127,1 0 0,0 1 0,1-1 1,-1 0-1,1 0 0,1 0 0,-1 0 0,1-1 0,0 1 0,0-1 0,1 0 0,-1 0 0,1-1 1,0 1-1,0-1 0,1 0 0,-1-1 0,1 1 0,0-1 0,0 0 0,0 0 0,0-1 0,1 0 1,-1 0-1,1 0 0,-1-1 0,9 1 0,-10-2-187,0 1 1,0-1-1,0 0 1,0 0-1,0-1 1,0 1-1,0-1 1,0 0-1,0-1 1,-1 1-1,1-1 1,0 0-1,-1 0 1,1 0-1,-1-1 1,0 0-1,0 1 1,0-1-1,0-1 1,-1 1-1,1-1 1,-1 1-1,1-1 1,-1 0-1,-1 0 1,1 0-1,3-8 1,13-26-5906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1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9570,'0'0'8499,"-5"22"-7395,-1 0-856,1-2-18,0 1 1,1 0 0,1 0 0,0 35 0,4 185 976,4-196-1045,-5-43-285,0 0 1,0 0 0,1-1 0,-1 1 0,1 0 0,0 0 0,-1 0-1,1 0 1,0 0 0,0-1 0,0 1 0,0 0 0,0-1 0,1 1-1,-1-1 1,0 1 0,1-1 0,2 3 0,-3-5-294,0 0 1,-1 0-1,1 1 1,-1-1-1,1 0 1,-1 0-1,0 0 0,1 0 1,-1 0-1,0 0 1,0 0-1,1 0 1,-1 0-1,0 0 1,0 0-1,0 0 1,-1-1-1,1 1-115,1-23-8480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1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1 115 8586,'0'0'5042,"22"6"-4527,71 20 160,-90-25-600,0 0 0,0 0 1,-1 0-1,1 0 0,-1 0 1,1 1-1,-1 0 0,1-1 1,-1 1-1,0 0 0,0 0 1,0 0-1,0 0 0,0 1 1,0-1-1,0 0 0,-1 1 1,1-1-1,-1 1 0,0 0 1,0-1-1,0 1 0,1 3 1,1 4 218,3 7 323,-1 1 1,3 21 0,-6-25-391,0-1 0,2 0-1,-1 0 1,2 0 0,7 16 0,-11-28-255,-1 0 0,1 0 1,-1-1-1,1 1 0,0 0 1,-1 0-1,1-1 0,0 1 1,0 0-1,-1-1 0,1 1 0,0-1 1,0 1-1,0-1 0,0 0 1,0 1-1,0-1 0,0 0 1,0 1-1,-1-1 0,1 0 1,0 0-1,0 0 0,0 0 1,0 0-1,0 0 0,0 0 1,0 0-1,0-1 0,0 1 1,0 0-1,0 0 0,0-1 0,0 1 1,0-1-1,0 1 0,0-1 1,-1 1-1,1-1 0,1 0 1,4-10-1493,-2 0 0,1 0 0,5-20 0,0-4-4221</inkml:trace>
  <inkml:trace contextRef="#ctx0" brushRef="#br0" timeOffset="1">235 0 9338,'0'0'6713,"5"6"-10161,8 1-1977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1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9250,'0'0'9711,"-2"18"-9014,0-2-540,-3 23 319,1 46 0,4 140 410,1-220-882,-1 0 1,1 0-1,0 0 1,0 0 0,0 0-1,0 0 1,3 6-1,-3-10-15,-1 0-1,1 0 0,0 0 0,-1 0 0,1 0 1,0 0-1,-1 0 0,1 0 0,0 0 1,0 0-1,0-1 0,0 1 0,0 0 1,0-1-1,0 1 0,0 0 0,0-1 0,0 1 1,0-1-1,0 0 0,0 1 0,0-1 1,0 0-1,1 0 0,-1 0 0,0 0 1,0 0-1,0 0 0,1 0 0,-1 0 0,0 0 1,0 0-1,0-1 0,0 1 0,0 0 1,2-2-1,0 1-47,-1 0 0,0-1 1,0 1-1,0-1 0,0 0 0,-1 1 1,1-1-1,0 0 0,-1 0 0,1 0 1,-1 0-1,0-1 0,1-1 0,16-37-669,-12 25 466,-3 8 170,15-29-281,-17 36 373,0-1-1,0 1 0,0 0 1,1-1-1,-1 1 1,0 0-1,0 0 1,1 0-1,-1 0 0,0 0 1,1 0-1,-1 0 1,1 0-1,0 1 1,-1-1-1,1 1 0,-1-1 1,1 1-1,0-1 1,2 1-1,-2 1 51,-1 1 0,0-1 1,1 1-1,-1 0 0,0-1 0,0 1 0,0 0 0,0 0 1,-1 0-1,1 0 0,0 0 0,-1 0 0,1 0 1,-1 0-1,0 0 0,0 4 0,2 0 112,0 3 14,-1 2 43,2-1 0,0 1 0,0-1 1,1 0-1,6 14 0,-9-23-225,0 1-1,0-1 0,0 0 1,0 1-1,0-1 1,0 0-1,1 0 1,-1 0-1,0 0 1,0 0-1,1 0 1,-1 0-1,1 0 1,-1-1-1,1 1 1,-1 0-1,3 0 1,-2-1-68,1 0 1,-1 0 0,0 0-1,0-1 1,0 1 0,0-1-1,0 1 1,0-1-1,0 0 1,0 1 0,0-1-1,0 0 1,-1 0 0,1 0-1,0-1 1,-1 1 0,4-3-1,17-19-2938,-4-3-2750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2.6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96 7962,'0'0'8043,"6"0"-7563,0-1-495,0 0 0,0 0 0,0 0 0,-1-1 0,1 0 0,-1 0 0,1-1 0,-1 1 0,8-6 1,-11 7-62,1-1 1,-1 0 0,0 1-1,0-1 1,0 0 0,0 0 0,-1 0-1,1 0 1,0 0 0,-1-1-1,0 1 1,1 0 0,-1-1 0,0 1-1,0-1 1,0 0 0,-1 1 0,1-1-1,0 1 1,-1-1 0,0 0-1,0 0 1,0 1 0,0-1 0,0 0-1,-1-2 1,0 4 118,1 0 1,-1 1-1,0-1 1,1 1-1,-1-1 0,0 1 1,0-1-1,1 1 0,-1 0 1,0-1-1,0 1 0,0 0 1,0-1-1,0 1 1,1 0-1,-1 0 0,0 0 1,0 0-1,0 0 0,0 0 1,-2 0-1,-24 1 1330,24 0-1066,0-1-170,0 1 0,0-1 1,0 1-1,0 0 0,0 0 0,1 0 1,-1 1-1,0-1 0,1 1 0,-1-1 0,1 1 1,-1 0-1,1 0 0,0 0 0,0 0 1,0 1-1,0-1 0,0 0 0,1 1 0,-1-1 1,1 1-1,-1 0 0,1-1 0,0 1 1,0 0-1,0 0 0,0 4 0,-2 7 115,0 0 0,1 0 0,1 0 0,0 19 0,1-31-247,0-1 0,0 1-1,0 0 1,1 0 0,-1-1-1,0 1 1,1-1 0,-1 1-1,1 0 1,0-1 0,0 1-1,-1-1 1,1 1 0,0-1-1,0 0 1,0 1 0,1-1-1,-1 0 1,0 0 0,0 0-1,4 2 1,-2-1-41,1 0 0,0 0 1,0 0-1,0-1 0,0 0 0,0 0 1,0 0-1,8 0 0,-2 0-851,-1-1 0,0 0 0,1-1 0,-1 0 0,0 0-1,0-1 1,16-5 0,1-5-4514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3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5 10458,'0'0'10394,"-17"-1"-10040,-51-3-83,66 5-260,0-1 0,1 0 0,-1 1 0,0-1 0,1 1 0,-1-1 0,0 1 0,1 0 0,-1 0 0,1-1 0,-1 1 0,1 0 0,0 1 0,-1-1 0,1 0 0,0 0 0,0 0 0,0 1 0,0-1 1,0 1-1,0-1 0,0 1 0,0 1 0,-9 35 177,9-32-144,-1 3-11,1 0 1,0 0-1,0-1 0,1 1 0,0 0 1,1 0-1,0 0 0,4 16 1,-4-22-49,0 0 0,0 0 0,1 0 0,0 0 0,-1 0 0,1 0 0,0 0 0,0-1 0,0 1 0,1-1 0,-1 0 0,1 1 0,-1-1 0,1 0 0,0 0 0,-1-1 0,1 1 1,0-1-1,0 1 0,0-1 0,1 0 0,-1 0 0,0 0 0,0-1 0,1 1 0,4-1 0,-5 1-104,1-1 1,0 1-1,0-1 0,0 0 1,-1-1-1,1 1 1,0-1-1,0 0 0,-1 1 1,1-2-1,-1 1 0,1 0 1,-1-1-1,1 1 0,-1-1 1,5-4-1,-4 2-210,0 0-1,0 0 1,0-1-1,-1 0 1,1 1-1,-1-1 1,-1 0-1,1-1 1,-1 1-1,3-7 1,-2 3 45,-1 0 0,0 0 1,0 0-1,0 0 0,-1-12 0,0-10 4781,-14 97-2554,13-65-1940,0 0 0,0 1 1,0-1-1,0 0 0,0 0 1,0 1-1,0-1 0,0 0 0,0 0 1,1 0-1,-1 1 0,1-1 1,-1 0-1,1 0 0,-1 0 0,1 0 1,-1 0-1,1 0 0,0 0 1,0 0-1,0 0 0,-1 0 0,1 0 1,0 0-1,2 0 0,0 0-118,1 0 0,0 0 0,-1 0 0,1-1 0,0 1 0,0-1-1,6-1 1,-8 1 47,59-1-5822,-33-8-88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0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9962,'0'0'7016,"17"-7"-7044,54-27-461,-67 32 411,0 0 0,0 0 1,0 0-1,0-1 0,-1 1 1,1-1-1,-1 0 0,0 0 0,0-1 1,0 1-1,0 0 0,-1-1 1,1 0-1,2-6 0,-3 4 67,0 0 0,-1-1 1,0 1-1,0 0 0,0-1 0,-1 1 0,0-7 0,0 7 141,0 6-84,0-1 1,0 0-1,-1 0 1,1 1-1,0-1 1,0 0-1,0 0 1,-1 1-1,1-1 1,0 0-1,-1 1 1,1-1-1,0 1 1,-1-1-1,1 0 0,-1 1 1,1-1-1,-1 1 1,0-1-1,1 1 1,-1-1-1,1 1 1,-1 0-1,0-1 1,0 0-1,-25-3 1121,22 4-954,-1 0 0,1 0 0,-1 1 0,1-1 1,0 1-1,-1 0 0,1 1 0,0-1 0,-6 4 0,5-1-61,1 0 0,0 0 1,0 1-1,0 0 0,1 0 0,-1 0 0,1 0 0,0 1 0,1-1 1,-1 1-1,1-1 0,-2 11 0,1-8-82,2 0 0,-1 0 0,1 1 0,0-1 0,1 0 0,0 0 0,0 0 0,1 1 0,1 7 0,-1-14-62,-1 1 1,1-1-1,0 0 0,0 1 0,0-1 0,1 0 0,-1 0 1,0 0-1,1 0 0,-1 0 0,1 0 0,0-1 0,0 1 1,0 0-1,0-1 0,0 0 0,3 2 0,-1 0-33,1-1 1,0 0-1,0-1 0,0 1 0,0-1 0,1 0 0,8 0 0,-4 0-387,-1-1 0,1 0-1,-1-1 1,1 0-1,-1-1 1,1 0 0,-1 0-1,11-5 1,13-14-5171,-2-2-3384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3.7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80 351 1640,'0'0'16580,"-28"0"-13814,26 0-2736,1 0 1,-1 0-1,1 0 1,-1 1-1,1-1 0,0 1 1,-1-1-1,1 1 1,0-1-1,-1 1 1,1 0-1,0-1 0,0 1 1,0 0-1,-1 0 1,1 0-1,0 0 1,0 0-1,-1 2 0,-1 1 18,1 0 0,0-1 0,0 1 0,0 0 0,1 0 0,-3 8 0,1 1 37,1 0 0,0 0-1,1 21 1,1-26-85,-1-2 16,1 1-1,0 0 0,1-1 0,-1 1 0,1-1 0,1 1 0,2 8 0,-3-14-19,-1 0 0,1 0 0,0 1 0,-1-1 0,1 0 0,0 0 0,0 0 0,0 0 0,0 0 0,0 0 0,0 0 0,0-1 0,1 1 0,-1 0 0,0 0 0,2 0 0,0 0-22,-1-1-1,1 1 0,0-1 1,-1 0-1,1 0 0,0 0 0,-1 0 1,1 0-1,0 0 0,-1-1 1,5-1-1,-5 1-74,1 0 1,-1-1-1,1 1 1,-1-1-1,0 1 1,0-1-1,0 0 1,0 0-1,0 0 0,0 0 1,0 0-1,-1-1 1,1 1-1,-1-1 1,1 1-1,-1-1 1,0 1-1,1-4 0,14-52-3222,-9 10-61,-3-1 1,-5-93 0,0 58 2590,1 65 1577,-2-48 3578,-6 25 2136,3 34-2830,2 15-2781,1 14-1002,2-20 175,1 361 1423,4-283-1703,24 116 1,-29-194 148,0-1 1,0 1 0,0-1-1,0 0 1,0 1-1,0-1 1,0 1-1,0-1 1,0 0-1,1 1 1,-1-1-1,0 0 1,0 1-1,0-1 1,0 1-1,1-1 1,-1 0-1,0 1 1,0-1-1,1 0 1,-1 0 0,0 1-1,1-1 1,-1 0-1,0 0 1,1 1-1,-1-1 1,0 0-1,1 0 1,-1 0-1,1 1 1,-1-1-1,0 0 1,1 0-1,-1 0 1,1 0-1,-1 0 1,0 0-1,1 0 1,-1 0 0,1 0-1,0-1-316,0 1 0,0-1 1,0 1-1,0-1 0,-1 0 0,1 0 0,0 1 1,0-1-1,-1 0 0,1 0 0,0 0 0,-1 0 1,1 1-1,-1-1 0,1-2 0,7-18-7228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7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11707,'0'0'6753,"-18"29"-6221,-57 93-45,71-115-431,1 1 0,-1-1 0,1 0 0,0 1 1,1 0-1,0-1 0,0 1 0,0 0 0,1 0 0,0 0 0,1 0 1,0 11-1,1 2 71,-2 18 58,-1 16 256,11 109 0,-7-148-451,0-1-1,2 1 1,0-1-1,1 0 1,0 0-1,1-1 0,1 0 1,0 0-1,1 0 1,0-1-1,19 22 1,-26-33-145,1 0 1,0-1 0,0 1 0,0 0 0,1-1 0,-1 0-1,0 1 1,1-1 0,-1 0 0,5 1 0,-6-1-214,0-1 1,0 0-1,0 0 1,1 0-1,-1 0 1,0 0-1,0 0 1,0 0-1,0 0 0,1 0 1,-1 0-1,0-1 1,0 1-1,0 0 1,2-2-1,5-6-4882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8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229 29 11242,'0'0'9108,"-14"-6"-8664,-47-15-145,58 21-280,0-1 0,0 1 0,0 0 0,0 0 0,1 0 0,-1 0 1,0 1-1,0-1 0,0 1 0,0 0 0,1 0 0,-1 0 0,0 0 0,1 0 1,-1 1-1,1-1 0,-1 1 0,1 0 0,0-1 0,-1 1 0,1 0 1,0 0-1,0 1 0,1-1 0,-1 0 0,0 1 0,1-1 0,-3 5 1,-2 2 73,-4 4-16,1 0-1,1 1 1,1 0 0,0 1 0,0-1 0,2 1 0,0 1 0,0-1 0,2 1-1,0-1 1,0 1 0,2 0 0,0 0 0,0 0 0,2 0 0,3 20 0,-3-30-71,0 0 1,1 0 0,0 0 0,0 0 0,1-1 0,0 1 0,0-1 0,0 1 0,0-1 0,1 0 0,0 0-1,0-1 1,0 1 0,1-1 0,6 5 0,-8-6-21,1 0-1,0 0 1,0-1 0,0 0-1,1 0 1,-1 0 0,1 0-1,-1 0 1,1-1 0,-1 0-1,1 0 1,0 0 0,-1-1-1,1 0 1,0 1 0,0-2-1,0 1 1,-1 0 0,1-1-1,7-2 1,-8 1-63,0 0 0,1-1 0,-1 0 0,0 1 0,0-1-1,-1-1 1,1 1 0,-1-1 0,1 1 0,-1-1 0,0 0 0,-1 0 0,1 0 0,-1 0 0,1-1 0,-1 1 0,1-6-1,2-3-304,0-1-1,-2 1 0,1-1 0,1-24 0,-4 31 161,1-8-156,0 0 0,-2 0 1,0 0-1,0 0 0,-1 0 1,-6-24-1,6 37 466,-1-1 0,1 1 0,-1 0 0,0 0 0,0 0 0,0 1 0,0-1-1,-1 0 1,1 1 0,0-1 0,-1 1 0,1 0 0,-1 0 0,1 0 0,-1 0 0,1 0 0,-1 0 0,0 1 0,0-1 0,1 1 0,-1 0 0,0 0 0,1 0 0,-1 0 0,0 0 0,0 1 0,1-1 0,-1 1-1,0 0 1,1 0 0,-1 0 0,1 0 0,-1 0 0,1 0 0,-1 1 0,1-1 0,0 1 0,-4 3 0,3 1 25,0-1 0,0 1 0,1 1 0,-1-1 0,2 0 0,-1 0 0,0 1 0,1-1 0,0 1 0,1 0 0,0-1 0,0 1 0,0-1 0,1 1 0,1 7 0,0-3-63,1 0 0,0 0 1,1 0-1,0-1 0,1 0 1,0 0-1,0 0 0,8 9 0,0 0 57,2-1-1,23 23 1,-31-35-322,0 0 0,0 0 0,0-1 0,0 0 0,1 0 0,0 0 0,0-1 1,0-1-1,11 4 0,-19-7 118,7 1-2468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9.0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12051,'0'0'7753,"16"135"-7753,-16-120-176,0-5-944,0-2-1953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9.3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10506,'0'0'8846,"0"15"-7958,-1 29-425,9 219 1060,-2-191-2043,0-80-5125,1-9 1479,0-8-4904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39.7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0 10322,'0'0'9030,"-12"2"-8880,4-2-106,1 1 1,-1 0 0,1 0 0,0 1-1,0 0 1,-1 0 0,1 1 0,1 0 0,-1 0-1,0 0 1,1 1 0,0 0 0,0 1 0,0-1-1,0 1 1,-8 9 0,12-11-6,0 0 1,-1 0-1,1 0 1,1 0-1,-1 1 0,0-1 1,1 1-1,-1-1 0,1 1 1,0-1-1,1 1 1,-1 0-1,0 0 0,1-1 1,0 1-1,0 0 1,0 0-1,1 0 0,-1-1 1,1 1-1,0 0 0,0-1 1,0 1-1,0 0 1,0-1-1,1 0 0,0 1 1,0-1-1,0 0 1,0 0-1,0 0 0,1 0 1,-1 0-1,1 0 0,4 2 1,1 3-38,1-1 0,0 0 0,0-1-1,1 0 1,0 0 0,0-1 0,0-1 0,1 1 0,0-2 0,21 5 0,-26-6-675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0.1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10594,'0'0'8250,"11"117"-8282,-11-105-1400,0-1-2681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0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9058,'0'0'10938,"0"15"-10259,2 25-379,2 0 0,1 0 0,2 0 0,15 46 0,-17-73-276,-2-3-10,0-1-1,1 0 0,7 12 1,-10-19-14,1 0 0,-1 0 0,0-1 0,0 1 1,1 0-1,-1-1 0,1 1 0,-1-1 0,1 0 1,0 0-1,-1 1 0,1-1 0,0 0 0,0 0 0,0-1 1,0 1-1,0 0 0,0-1 0,0 1 0,0-1 1,4 1-1,-4-2-8,0 1 1,0-1 0,-1 0-1,1 1 1,0-1-1,0 0 1,0 0-1,-1 0 1,1-1 0,-1 1-1,1 0 1,-1-1-1,1 1 1,-1-1 0,0 1-1,0-1 1,1 0-1,-1 1 1,0-1 0,1-3-1,19-44-122,-18 40 98,9-21-72,-3-1 0,0 1 0,-2-2 0,-1 1-1,-2-1 1,1-43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0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10298,'0'0'8894,"7"17"-8447,49 107 310,-46-92-691,-1-1 0,-2 1 0,-2 1 0,0-1 0,-2 1-1,-2 0 1,-3 39 0,2-62-144,0-1-1,-1 1 0,-1 0 1,0-1-1,0 1 1,0-1-1,-1 0 0,-1 0 1,0 0-1,0 0 1,-1-1-1,-6 10 1,11-17-203,-1 0 0,0 0 1,0 0-1,0 0 0,0 0 0,0 0 1,0-1-1,0 1 0,0 0 1,-1-1-1,1 1 0,0 0 1,0-1-1,-2 1 0,-3-1-3976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1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9418,'0'0'11074,"12"0"-10522,4 5-287,1 0-121,6 0-144,-2 0 8,2 0-8,-3 0-272,3 1-745,-5-4-1647,-6-2-3065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0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9426,'0'0'10673,"-3"16"-10128,-4 20-266,2-1 0,0 40 0,5 9-101,0-84-190,0 1 1,0-1-1,0 1 0,0-1 0,0 1 0,1-1 0,-1 0 0,0 1 1,0-1-1,1 1 0,-1-1 0,0 1 0,0-1 0,1 0 0,-1 1 1,0-1-1,1 0 0,-1 1 0,1-1 0,-1 0 0,0 0 0,1 1 1,-1-1-1,1 0 0,-1 0 0,1 0 0,-1 0 0,1 1 0,-1-1 1,1 0-1,-1 0 0,0 0 0,1 0 0,-1 0 0,1 0 0,-1 0 1,1 0-1,-1 0 0,2-1 0,-1 1-71,0 0 0,0 0 0,1-1 0,-1 1 1,0 0-1,0-1 0,1 1 0,-1-1 0,0 0 0,0 1 0,0-1 1,0 0-1,0 0 0,0 1 0,0-1 0,1-2 0,7-12-860,-2 0-1,0 0 1,0 0 0,5-25-1,2-4 783,-14 44 257,1-1 1,-1 1-1,0-1 0,0 1 1,0-1-1,0 1 0,0-1 1,0 1-1,0 0 0,1-1 1,-1 1-1,0-1 0,0 1 1,1 0-1,-1-1 0,0 1 1,0-1-1,1 1 1,-1 0-1,1-1 0,-1 1 1,0 0-1,1 0 0,-1-1 1,1 1-1,-1 0 0,0 0 1,1 0-1,-1 0 0,1-1 1,0 1-1,6 12 1567,1 24-627,-7-33-1007,-1 1-1,1 0 0,0-1 0,0 1 0,0-1 0,0 1 0,1-1 0,0 0 0,-1 1 0,1-1 1,1 0-1,-1 0 0,0 0 0,1 0 0,-1-1 0,1 1 0,0-1 0,0 0 0,0 1 0,5 2 1,-5-4-104,0 0 1,0 0 0,0 0 0,0 0 0,0-1 0,0 1 0,0-1 0,0 0 0,0 0 0,0 0 0,0 0-1,0-1 1,0 1 0,0-1 0,0 1 0,-1-1 0,1 0 0,0 0 0,0-1 0,0 1 0,-1 0 0,1-1-1,-1 0 1,1 0 0,2-2 0,40-49-481,-43 91 3584,-2-38-3021,0 9 99,0 0 0,0 0 1,1 0-1,0 0 0,4 13 0,-4-19-112,0-1 0,0 0-1,0 1 1,0-1 0,1 0-1,-1 0 1,0 0 0,1 0 0,-1 0-1,1 0 1,0-1 0,0 1-1,0 0 1,0-1 0,0 0-1,0 1 1,0-1 0,0 0 0,1 0-1,-1 0 1,0 0 0,1 0-1,-1-1 1,0 1 0,6-1-1,-1 1-477,0 0 0,0-1 0,0 0-1,0 0 1,0 0 0,0-1 0,13-4-1,15-12-7787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1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9098,'0'0'11210,"132"0"-10778,-106 0-264,-3 0-168,-6 0-360,-6 0-1056,-4 0-3865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4.4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 9522,'0'0'8838,"-13"0"-8289,-42 5-98,53-4-412,-1 0 0,1 0 0,0 0 0,0 0 0,-1 0 1,1 0-1,0 1 0,0-1 0,0 1 0,1-1 0,-1 1 0,0 0 0,1 0 0,-1 0 0,1 0 0,-1 0 0,-1 4 0,-12 37 531,13-35-464,-3 14 131,1 1 1,1 0-1,2 0 0,0 33 0,1-41-152,0-10-73,0 0 0,1 0 1,-1 0-1,1 0 0,0-1 0,0 1 0,1 0 1,-1-1-1,1 1 0,0-1 0,1 1 0,-1-1 0,1 0 1,-1 0-1,1 0 0,0 0 0,1 0 0,-1-1 1,1 1-1,-1-1 0,1 0 0,0 0 0,0-1 0,1 1 1,-1-1-1,0 0 0,10 4 0,-8-5-180,1 1 0,0-1 0,-1 1 0,1-2-1,0 1 1,-1-1 0,1 0 0,0 0 0,-1-1 0,1 0 0,0 0-1,-1-1 1,1 0 0,-1 0 0,0 0 0,1-1 0,-1 0-1,0 0 1,-1 0 0,7-5 0,28-29-5228,-5-4-3707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5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 1 12819,'0'0'8215,"-13"20"-7778,-40 66-115,51-83-299,0 1 0,0 0-1,0 0 1,0 0 0,1 0 0,0 0 0,0 0 0,0 0 0,0 0 0,0 0 0,1 0 0,0 1 0,0-1 0,0 0 0,0 0-1,1 0 1,1 9 0,-1-7-13,0-4-14,0 0 0,0 0 0,0 0-1,0 0 1,0-1 0,0 1-1,1 0 1,-1 0 0,0-1-1,1 1 1,0 0 0,-1-1 0,1 0-1,0 1 1,0-1 0,0 0-1,-1 0 1,1 0 0,0 0-1,1 0 1,-1 0 0,0-1 0,0 1-1,0-1 1,3 1 0,-3-1-89,-1 0 0,1 1 1,-1-1-1,1 0 0,0 0 1,-1 0-1,1 0 0,0-1 1,-1 1-1,1 0 0,-1-1 1,1 1-1,-1-1 0,1 1 1,-1-1-1,1 0 0,-1 0 1,1 0-1,-1 1 0,0-1 0,1 0 1,-1-1-1,0 1 0,0 0 1,0 0-1,0 0 0,0-1 1,0 1-1,0-1 0,0 1 1,-1-1-1,1 1 0,-1-1 1,1-1-1,2-19-1430,0 0-1,-2 0 1,-3-38 0,0 7 4869,5 52-3093,0 0 0,0 0 0,0 1 0,0-1 0,0 1 0,0 0 0,0 0 0,-1 0 0,1 0 0,4 2 0,-4-1-233,0 0 1,0 0-1,0 1 0,0-1 0,0 1 1,-1 0-1,1 0 0,0 0 1,-1 0-1,0 0 0,1 0 1,-1 1-1,0-1 0,0 1 0,0 0 1,-1 0-1,1-1 0,-1 1 1,1 0-1,1 6 0,1 5-8,1-1 0,-2 1 1,3 20-1,0 37-34,20-149-3522,-26 76 3520,3-5-170,-1 1-1,1-1 0,0 1 1,7-10-1,-9 14 281,0 1 0,0 0 1,0 0-1,0-1 0,0 1 0,1 0 0,-1 0 0,1 0 0,-1 0 0,0 0 0,1 0 0,0 1 0,-1-1 0,1 0 0,-1 1 0,1-1 0,0 1 0,0 0 0,-1-1 0,1 1 0,0 0 0,-1 0 1,1 0-1,2 1 0,-3-1-17,0 0 0,0 1 0,-1-1 1,1 1-1,0-1 0,0 1 0,-1-1 0,1 1 1,0-1-1,-1 1 0,1 0 0,0 0 1,-1-1-1,1 1 0,-1 0 0,1 0 0,-1-1 1,0 1-1,1 0 0,-1 0 0,0 0 1,1 1-1,5 26 490,-5-19-293,0-6-210,1 9 123,1-1-1,0 1 1,1-1 0,9 18 0,-12-27-188,-1 0 0,1 0 0,0-1 0,0 1 0,0-1 0,0 1 0,0-1 0,1 1 0,-1-1 0,0 0 0,1 1 0,-1-1 0,1 0 0,-1 0 0,1 0 0,0 0 0,-1 0 0,1-1 0,0 1 0,-1 0 0,1-1 0,0 1 0,0-1 0,0 0 0,0 1 0,0-1 0,-1 0 0,1 0 0,0 0 0,0-1 0,0 1 0,0 0 0,0-1 0,-1 1 0,1-1 0,0 0 0,0 1 0,-1-1 0,1 0 0,1-1 0,2-2-321,0 1 1,0-1 0,-1 0-1,1-1 1,3-4 0,21-31-5218,-3 0-4367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5.5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17 4417,'0'0'14587,"-8"-3"-14081,-29-10-54,36 12-420,-1 1 0,0 0 0,0 0 0,1 0 0,-1 0 0,0 0 0,0 1 1,1-1-1,-1 1 0,0-1 0,1 1 0,-1-1 0,0 1 0,1 0 0,-1 0 1,1 0-1,-1 0 0,1 0 0,0 0 0,-1 0 0,1 0 0,0 0 0,0 1 1,0-1-1,0 1 0,-2 1 0,-18 39 489,21-42-520,-3 6 57,1 1-1,-1-1 1,1 1-1,1 0 1,0-1-1,-1 1 0,2 0 1,-1 0-1,1 0 1,0 0-1,1 0 1,2 12-1,-2-15-49,1 0 0,-1 0-1,1-1 1,0 1 0,0 0 0,1-1-1,-1 1 1,1-1 0,-1 0 0,1 0-1,0 0 1,0 0 0,1-1 0,-1 1-1,1-1 1,-1 1 0,1-1 0,0-1 0,-1 1-1,1 0 1,7 1 0,3 1-350,0-1 1,0-1 0,0 0 0,20 0-1,24-6-6657,-36-2 1014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6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22 7138,'0'0'11621,"-3"-3"-10792,0 0-700,0 1 1,0 1-1,0-1 0,0 0 0,0 1 0,0-1 1,-1 1-1,1 0 0,0 0 0,-7-1 0,7 2-86,1 0 0,0 0 0,0 0 0,0 0 0,-1 0 0,1 0 0,0 1 0,0-1 0,-1 1 0,1-1 0,0 1 0,0 0 0,0 0 0,0 0 0,0 0 0,0 0 0,0 0 0,0 0 0,1 1 0,-1-1 0,-1 3 0,-3 3 2,1 1-1,0 0 0,0 0 0,0 0 0,1 1 0,1-1 1,0 1-1,0 0 0,0 0 0,1 0 0,1 0 0,-1 1 1,1-1-1,1 0 0,0 1 0,2 17 0,-1-24-46,-1-1 0,1 0 1,0 0-1,0 0 0,0 0 0,0 0 0,0 0 0,0 0 1,0 0-1,1 0 0,-1-1 0,1 1 0,-1 0 0,1-1 0,0 1 1,0-1-1,-1 0 0,1 0 0,0 0 0,0 1 0,0-2 1,0 1-1,1 0 0,-1 0 0,0-1 0,0 1 0,0-1 0,1 0 1,2 1-1,-1-1-114,0 1 0,0-1 0,0 0 0,1 0 0,-1 0 0,0 0 0,0-1 1,0 1-1,0-1 0,0 0 0,0-1 0,0 1 0,0-1 0,-1 1 0,1-1 0,3-3 0,-1-1-386,0 0-1,0-1 0,-1 0 1,0 0-1,0 0 0,-1-1 1,0 0-1,0 0 0,-1 0 0,0 0 1,-1 0-1,3-12 0,1-33 4099,-7 84-1034,0-14-2049,0-8-317,0 0-1,1 0 1,0-1-1,2 17 1,-2-23-188,1 0 1,-1 0 0,1-1 0,-1 1 0,1 0 0,0-1 0,-1 1 0,1 0 0,0-1 0,0 1-1,0-1 1,1 1 0,-1-1 0,0 0 0,0 1 0,1-1 0,-1 0 0,1 0 0,-1 0-1,1 0 1,-1 0 0,1 0 0,0-1 0,-1 1 0,1 0 0,0-1 0,0 0 0,3 1-1,5 1-223,0-2 0,1 1 0,17-2 0,-24 1-114,-1-1 0,1 0 0,0 1-1,-1-1 1,1-1 0,-1 1 0,1 0 0,-1-1-1,0 0 1,0 0 0,1 0 0,-1 0-1,5-5 1,0-2-1192,-1 0-1,0 0 1,-1-1 0,8-14-1,-1-6-5125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6.4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7882,'0'0'13413,"-1"2"-12975,-7 61 201,2 1 1,6 116 0,3-155-623,-3-24-58,0 0 0,1 0-1,-1 0 1,0-1 0,0 1-1,0 0 1,1-1-1,-1 1 1,0 0 0,1 0-1,-1-1 1,1 1 0,-1 0-1,0-1 1,1 1 0,0-1-1,-1 1 1,1-1 0,-1 1-1,1-1 1,0 1 0,-1-1-1,1 0 1,0 1 0,-1-1-1,1 0 1,1 1-1,-2-2-96,1 0 0,-1 0 0,1 0 0,-1 0 0,0 0 0,1 0 0,-1 0 0,0 0-1,0 0 1,0 0 0,1 0 0,-1 0 0,0 0 0,-1 0 0,1 0 0,0 0 0,0-1-1,0-2-537,0-29-4281,0-3-2522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46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11026,'0'0'9674,"110"-2"-9674,-75 2-96,1 0-808,-8 0-3201,-10 0-3664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39:50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1 9314,'0'0'9549,"-22"3"-8925,-6 1-341,-38 11-1,62-13-240,-1 0-1,0 1 0,1-1 1,-1 1-1,1-1 0,0 1 1,0 0-1,0 1 0,0-1 1,0 1-1,1 0 1,0 0-1,0 0 0,0 0 1,0 0-1,0 1 0,-1 5 1,-5 5 81,-6 10 44,2 2-1,0 0 0,2 0 0,0 1 1,-11 55-1,13-35 23,3 0 1,-1 89-1,8-125-157,0 0 0,1 0 0,0 0 0,1 0 0,0 0-1,1-1 1,0 0 0,1 0 0,0 0 0,1 0 0,0-1 0,10 12 0,-12-15-231,1-1 1,0 1 0,1-2 0,0 1 0,0 0 0,0-1-1,0 0 1,1-1 0,0 1 0,0-1 0,0-1 0,0 1-1,1-1 1,-1 0 0,1-1 0,0 0 0,0 0 0,-1-1 0,11 1-1,2-3-3603,-6-6-1291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0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5129,'0'0'9717,"0"4"-8557,7 36-180,-2 0 1,-2 1-1,-1 0 0,-5 43 0,1-1-612,2 207-104,0-289-329,1-22-509,0 9 317,0-1 0,1 1 0,0 0 0,1 0 0,1 0 0,0 1 0,1-1 0,0 1 0,8-15 0,-10 21 204,1 0-1,-1 1 0,1-1 0,-1 1 1,1-1-1,1 1 0,-1 0 1,0 1-1,1-1 0,0 1 1,0 0-1,0 0 0,0 1 1,0-1-1,1 1 0,-1 0 0,1 0 1,0 1-1,-1 0 0,1 0 1,11 0-1,-16 1 114,0 0-1,1 0 1,-1 1-1,1-1 1,-1 1 0,0-1-1,1 1 1,-1-1-1,0 1 1,0 0 0,0 0-1,1 0 1,-1-1 0,0 1-1,0 0 1,0 0-1,0 1 1,-1-1 0,1 0-1,0 0 1,0 0-1,-1 0 1,1 1 0,0-1-1,-1 0 1,1 1-1,-1-1 1,0 1 0,1 1-1,5 51 848,-6-41-661,2 15 132,-3-19-330,1-1 0,1 1 0,-1-1 0,1 1 0,1-1 0,0 1-1,0-1 1,0 0 0,1 0 0,7 14 0,-8-20-82,-1-1-1,1 0 0,-1 1 1,1-1-1,0 0 1,0 0-1,-1 0 0,1 0 1,0 0-1,0 0 1,0-1-1,0 1 1,0-1-1,0 1 0,0-1 1,0 0-1,0 0 1,1 1-1,-1-2 0,4 1 1,-4 0-340,1-1 0,-1 1 0,1-1 0,-1 1 0,1-1-1,-1 0 1,0 0 0,1 0 0,-1 0 0,2-2 0,10-11-5786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0.5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26 107 11122,'0'0'6127,"10"-5"-5963,-3 1 3,2 0-386,0 0 0,0-2 0,15-11 0,-22 16 163,0 0 0,0-1 0,-1 0 1,1 0-1,0 1 0,-1-1 0,1 0 0,-1 0 0,1-1 1,-1 1-1,0 0 0,0 0 0,0-1 0,0 1 1,-1 0-1,1-1 0,0 1 0,-1-1 0,0 1 1,0-1-1,1 1 0,-1 0 0,-1-1 0,1-3 1,-1 5 64,0 0 0,0 0 0,0 1 0,0-1 1,-1 0-1,1 0 0,0 1 0,0-1 0,0 1 1,-1-1-1,1 1 0,0 0 0,0-1 0,-1 1 1,1 0-1,0 0 0,-1 0 0,1 0 0,0 0 1,-3 0-1,-29 3 1351,30-2-1208,0 0 0,0 1 0,0 0 0,0-1-1,0 1 1,0 0 0,1 1 0,-1-1 0,1 0 0,0 1 0,-1-1-1,1 1 1,0 0 0,1 0 0,-1 0 0,0 0 0,1 0-1,-1 0 1,1 0 0,0 0 0,0 1 0,1-1 0,-1 4 0,-2 5 78,1 1 0,1 0 0,0 0 0,1 22 0,0-33-223,1-1 1,-1 1 0,0-1 0,0 1-1,1-1 1,-1 0 0,1 1 0,-1-1-1,1 1 1,0-1 0,0 0 0,-1 0 0,1 1-1,0-1 1,0 0 0,0 0 0,0 0-1,0 0 1,1 0 0,-1 0 0,1 0-1,1 1-66,1-1-1,-1 1 1,0-1-1,0 0 1,1 0-1,-1-1 1,0 1-1,8 0 1,-3-1-475,1 0 0,0-1-1,0 0 1,-1 0 0,1-1 0,11-4 0,13-13-3830,-4-3-1519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10898,'0'0'8322,"0"25"-7534,0 164 271,1-96-583,23 161 0,-24-254-485,-1 1 0,1-1-1,0 1 1,0 0-1,0-1 1,0 1 0,0 0-1,1-1 1,-1 1 0,0 0-1,0-1 1,0 1-1,1 0 1,-1-1 0,0 1-1,0-1 1,1 1 0,-1 0-1,1-1 1,-1 1-1,0-1 1,1 1 0,-1-1-1,1 0 1,-1 1-1,2 0 1,6-16-195,3-31-120,-9 34 230,1-1 0,1 0 0,0 1 0,0 0 1,7-13-1,-10 22 81,1 0 1,0 0 0,-1 0 0,1 0-1,0 1 1,1-1 0,-1 0 0,0 1-1,1 0 1,-1-1 0,1 1 0,0 0-1,0 0 1,0 1 0,0-1-1,0 0 1,0 1 0,0 0 0,0 0-1,1 0 1,-1 0 0,0 0 0,6 0-1,-6 1 37,-1 0-1,1 0 1,0 0-1,0 0 1,0 0-1,-1 1 1,1-1-1,0 1 1,-1 0-1,1 0 1,0 0-1,-1 0 0,1 0 1,-1 0-1,3 2 1,-3-1-3,-1 1-1,0-1 1,1 0 0,-1 1 0,0-1-1,0 1 1,0-1 0,-1 1 0,1-1-1,0 1 1,-1 0 0,0-1 0,0 1-1,0 0 1,0-1 0,0 4 0,0 1 13,0-1 1,0 1 0,-1 0 0,0-1 0,0 1-1,-1-1 1,-2 10 0,2-13-25,1-1 1,-1 1-1,0 0 0,0-1 1,0 1-1,0-1 1,0 0-1,0 1 0,-1-1 1,1 0-1,-1 0 1,1-1-1,-1 1 0,0-1 1,0 1-1,0-1 1,-4 2-1,4-2-60,0 0 0,0 0 0,1 0 1,-1 0-1,0 0 0,0-1 0,0 1 0,0-1 0,0 0 0,-4 0 1,5-1-214,1 1 0,0-1 0,0 0 0,0 0 0,0 0 0,0 0 0,1 0 0,-1 0 0,0 0 0,0 0 0,1 0 0,-1 0 1,0 0-1,1-1 0,-1 1 0,1 0 0,-1 0 0,1-1 0,0 1 0,0 0 0,0-1 0,-1 1 0,1 0 0,1-3 0,-2-19-6827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0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1 10106,'0'0'10706,"-7"0"-10288,5 0-400,-1 1 0,0-1 0,0 1-1,0-1 1,1 1 0,-1 0 0,0 0 0,0 0 0,1 1 0,-1-1 0,1 0 0,0 1 0,-1 0-1,1-1 1,0 1 0,0 0 0,0 0 0,0 1 0,0-1 0,0 0 0,1 1 0,-1-1 0,1 1 0,0-1-1,-2 6 1,-2 5 31,1-1-1,0 1 1,1 1-1,1-1 1,0 0 0,1 1-1,0-1 1,2 18-1,-1-26-49,0-2-12,1-1 0,-1 0 0,0 1 0,1-1 0,0 0-1,-1 0 1,1 1 0,0-1 0,0 0 0,0 0-1,1 0 1,-1 0 0,0 0 0,1 0 0,-1 0 0,1-1-1,0 1 1,-1-1 0,1 1 0,0-1 0,0 1 0,0-1-1,0 0 1,0 0 0,0 0 0,1 0 0,-1 0-1,0-1 1,4 2 0,-3-2-181,0 1-1,0 0 1,0-1 0,0 0-1,1 1 1,-1-1-1,0-1 1,0 1 0,0 0-1,1-1 1,-1 0 0,0 1-1,0-1 1,0 0-1,0-1 1,0 1 0,0-1-1,-1 1 1,1-1 0,0 0-1,3-3 1,-2 1-237,-1 0 0,0 0 0,0 0 0,0-1 1,-1 1-1,0-1 0,0 0 0,0 0 0,0 1 0,0-1 1,0-7-1,2-22 402,-4-2 5256,-9 62-1905,8-21-3228,0 1 0,1 0 0,0-1 0,0 1 0,0 0 0,1-1 0,0 1 0,2 6 0,-2-10-129,0 0 0,0 0 0,1-1-1,-1 1 1,1-1 0,-1 1 0,1-1-1,0 1 1,-1-1 0,1 0 0,0 0-1,0 0 1,0 0 0,0 0 0,0 0-1,0-1 1,0 1 0,0-1 0,0 1-1,0-1 1,0 0 0,0 0 0,0 0-1,4 0 1,2 0-801,0 0 0,0 0 0,0-1 0,0 1 0,14-5 0,17-12-5377,-8-3-3093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1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108 117 6385,'0'0'13682,"-13"5"-13205,-43 20-37,52-23-406,1 1-1,0 0 1,0 0-1,0 0 0,1 0 1,-1 1-1,1-1 1,0 1-1,0 0 0,0-1 1,0 1-1,0 0 1,1 0-1,0 0 0,0 1 1,0-1-1,0 0 1,1 0-1,0 0 0,-1 1 1,2-1-1,-1 5 1,0-7-28,0-1 1,0 1-1,0-1 1,0 1 0,0 0-1,0-1 1,0 1-1,0-1 1,1 1 0,-1 0-1,1-1 1,-1 1-1,1-1 1,-1 1 0,1-1-1,0 1 1,0-1-1,0 0 1,0 1 0,0-1-1,0 0 1,2 2-1,0-2-70,0 0-1,1 0 1,0 0-1,-1-1 0,1 1 1,-1-1-1,1 0 1,-1 0-1,5 0 1,-7 0 35,1 0-103,0-1 0,0 1 0,0 0 0,0-1 1,0 1-1,0-1 0,0 1 0,0-1 0,0 0 0,0 0 0,-1 0 0,1 0 1,0 0-1,-1 0 0,1 0 0,-1-1 0,3-2 0,-1 0-267,1 0 0,-2 0 0,1 0-1,0-1 1,-1 0 0,3-8 0,1-5-1398,-2-1 0,5-33 0,-8 45 1303,6-57-4039,-1 2-1039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1.6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77 2721,'0'0'17210,"-5"-13"-16101,-19-40-374,16 42-351,3 13-201,0 12-30,4-12-99,-4 27 113,1 1 0,1 0 0,2 0 0,3 36 0,-1-11-21,2-11-181,2 0-1,3 0 0,1-1 0,28 80 1,-31-102-160,3-5-770,2-13-3483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2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87 9946,'0'0'11092,"6"-5"-10883,-4 4-198,31-28-51,-31 26 9,1 1-1,-1-1 1,0 0-1,0 0 1,-1 0 0,1 0-1,-1 0 1,1 0-1,-1 0 1,0 0 0,0-1-1,0 1 1,-1 0 0,1-6-1,-1 8 116,0 20 395,6 115 717,-3-115-1484,0-1 1,1 0 0,0 0-1,2 0 1,8 20 0,-8-26-3245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5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3753,'0'0'15074,"-2"9"-14407,-16 462 1997,18-465-2693,0 0 0,0 0 0,0 0 0,1 0 0,0 0 0,0 0 1,1 0-1,0 0 0,0-1 0,0 1 0,1-1 0,3 7 0,-6-12 5,1 0 0,-1 0-1,0 0 1,1 0 0,-1 1 0,1-1 0,-1 0 0,1 0-1,-1 0 1,1 0 0,-1 0 0,1 0 0,-1 0 0,1-1-1,-1 1 1,1 0 0,-1 0 0,1 0 0,-1 0 0,0-1-1,1 1 1,-1 0 0,1 0 0,-1-1 0,0 1 0,1 0-1,-1 0 1,0-1 0,1 1 0,-1-1 0,0 1 0,1 0-1,-1-1 1,0 1 0,0-1 0,1 1 0,-1-1-1,0 1 1,0 0 0,0-1 0,0 1 0,0-1 0,0 0-1,10-24-279,-9 24 222,19-66-1176,-14 43 743,0 1 0,2 0 0,21-42 0,-28 64 562,-1-1-1,1 1 1,0-1-1,0 1 1,1-1 0,-1 1-1,0 0 1,0-1-1,1 1 1,-1 0-1,1 0 1,-1 0-1,1 0 1,-1 0-1,1 1 1,0-1-1,-1 0 1,1 1-1,0-1 1,-1 1 0,1-1-1,0 1 1,0 0-1,0 0 1,-1 0-1,1 0 1,0 0-1,0 0 1,0 0-1,-1 1 1,1-1-1,0 1 1,0-1-1,-1 1 1,1 0 0,-1 0-1,1 0 1,0-1-1,-1 1 1,1 1-1,-1-1 1,0 0-1,1 0 1,-1 0-1,0 1 1,0-1-1,0 1 1,0-1-1,0 1 1,0-1 0,0 1-1,-1 0 1,1-1-1,0 1 1,0 3-1,17 65 699,-14-52-639,0-1-1,1 1 0,1-1 0,11 22 0,-16-37-248,0-1 0,0 0 1,0 1-1,0-1 0,0 0 0,0 0 0,1 0 0,-1 1 0,0-1 1,1-1-1,-1 1 0,1 0 0,-1 0 0,1 0 0,-1-1 0,1 1 0,0-1 1,-1 1-1,1-1 0,0 0 0,0 0 0,-1 0 0,1 0 0,0 0 1,-1 0-1,4-1 0,1 1-1106,7 0-5078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6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1 129 11682,'0'0'3557,"17"-11"-3535,54-34-358,-67 43 263,-1 0 0,0 0 0,0-1 0,0 1 0,-1-1 0,1 1 0,-1-1 0,1 0 0,2-6 0,-4 8 48,0-1 0,-1 0-1,1 0 1,-1 0 0,0 0 0,1 0-1,-1 0 1,0 0 0,0 0 0,-1-4-1,1-4 227,-1 9-56,0 0-1,0 1 1,0-1 0,0 1 0,0-1 0,0 1 0,0-1-1,0 1 1,0-1 0,0 1 0,0 0 0,0-1 0,0 1 0,0 0-1,0 0 1,0 0 0,0 0 0,0 0 0,-2 0 0,-26 4 2025,26-1-2028,-1 0-1,1 0 0,0 0 0,0 1 0,1-1 0,-1 1 0,1-1 0,0 1 0,0 0 0,0 0 0,0 0 0,1 0 0,-2 9 0,0-2 68,0 1-1,1 0 1,-1 23-1,3-28-182,0-2 3,-1-1 0,1 0-1,1 1 1,-1-1 0,0 1 0,1-1-1,0 0 1,0 1 0,3 5-1,-3-8-75,1 0 0,0 0 0,0-1-1,-1 1 1,1-1 0,0 0-1,0 1 1,0-1 0,1 0 0,-1 0-1,0 0 1,0 0 0,0-1-1,1 1 1,-1-1 0,0 1 0,1-1-1,-1 0 1,1 0 0,-1 0-1,3 0 1,2 0-572,-1 0-1,0-1 1,0 1-1,0-1 1,0 0-1,0-1 1,0 0-1,-1 0 0,1 0 1,10-5-1,18-16-7071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6.6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12099,'0'0'9008,"-20"12"-8605,-60 42-46,77-51-334,0 0-1,0 0 0,0 0 0,0 1 0,1-1 0,-1 1 0,1-1 1,0 1-1,0 0 0,0 0 0,0 0 0,1 0 0,0 0 1,0 0-1,0 0 0,0 0 0,0 1 0,1-1 0,0 0 1,0 1-1,0-1 0,1 0 0,0 6 0,0 8 8,-1-16-32,0-1 1,0 0 0,0 1-1,1-1 1,-1 1 0,0-1-1,1 0 1,-1 1 0,1-1-1,-1 0 1,1 1 0,0-1-1,-1 0 1,1 0-1,0 0 1,0 1 0,0-1-1,0 0 1,0 0 0,0 0-1,2 1 1,-1-1-42,1 1 1,0-1-1,0 0 0,-1 0 1,1 0-1,0 0 0,0-1 1,0 1-1,0-1 0,3 1 1,1-1-272,-1 0 0,1 0 0,0-1 0,-1 0 0,1 0 0,-1-1-1,0 0 1,1 0 0,7-3 0,-10 2-104,0 0-1,0 1 1,0-2-1,0 1 0,0 0 1,0-1-1,-1 0 1,0 0-1,0 0 0,0 0 1,0 0-1,0-1 1,-1 1-1,0-1 0,0 1 1,2-8-1,1-29 1341,-9 41 3204,-6 9-2290,8-5-1664,1-1-1,0 1 1,0 0 0,1 0-1,-1 0 1,1 0-1,0 0 1,0 0 0,1 8-1,0-10-181,-1-1 0,0 1 0,1-1-1,0 0 1,-1 1 0,1-1 0,0 0-1,-1 0 1,1 1 0,0-1 0,0 0 0,0 0-1,0 0 1,0 0 0,0 0 0,0 0-1,1 0 1,-1 0 0,0-1 0,0 1-1,1 0 1,-1-1 0,0 1 0,1-1 0,-1 1-1,1-1 1,-1 0 0,1 0 0,-1 0-1,3 0 1,-1 1-95,52-3-5523,-27-6-1169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7.0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13 12459,'0'0'8762,"-15"15"-8400,-48 48-144,61-61-206,0 0 1,1 0-1,-1 0 1,1 0 0,-1 0-1,1 0 1,0 0-1,-1 1 1,1-1-1,0 0 1,1 1-1,-1-1 1,0 1 0,1-1-1,-1 1 1,1-1-1,0 1 1,0-1-1,0 1 1,0 0 0,0-1-1,1 1 1,-1-1-1,1 1 1,1 2-1,-1-2 0,0-1-20,0-1 0,0 1 0,0-1 0,0 1 0,0-1 0,1 0 0,-1 1 0,1-1 0,-1 0 0,1 0 0,-1 0 0,1 0 0,0-1 0,0 1 0,-1 0 0,1-1 0,0 1 0,0-1 0,0 1 0,-1-1 0,1 0 0,0 0-1,0 0 1,0 0 0,0 0 0,3-1 0,1 1-163,0 0 1,-1-1-1,1 0 0,0 0 0,-1 0 0,1-1 0,0 0 0,5-2 0,-7 1-202,1-1 1,0 0-1,-1 1 0,0-2 0,0 1 0,0 0 0,0-1 0,-1 1 0,5-9 0,21-49-4733,-26 54 4166,14-38-4916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7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1 11410,'0'0'10825,"-8"5"-10563,5-2-234,0-1 0,-1 1 0,1 0 0,0 0 0,0 0 1,1 0-1,-1 1 0,1-1 0,-1 1 0,1-1 0,0 1 0,1 0 1,-1 0-1,1 0 0,-1 0 0,1 0 0,0 0 0,1 0 0,-1 0 0,1 6 1,-5 61 414,8 93 0,0-127-551,2 0 1,1-1-1,2 1 0,17 47 1,-24-83-25,11 23-1086,-2-18-4478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07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2585,'0'0'14833,"-11"0"-11153,13 0-3676,0 0 0,0 1 0,1-1 0,-1 1 1,0 0-1,0-1 0,1 1 0,-1 0 0,0 0 0,0 1 0,0-1 1,0 0-1,-1 1 0,1-1 0,0 1 0,-1 0 0,1-1 1,0 1-1,-1 0 0,0 0 0,0 0 0,1 0 0,-1 0 0,0 0 1,-1 0-1,1 1 0,0-1 0,-1 0 0,1 0 0,-1 1 0,1 2 1,0 5-11,1 1 1,-1 0-1,-1-1 1,0 1-1,-3 17 1,2-22-4,0 0 0,-1-1 0,0 1 1,-1 0-1,1 0 0,-1-1 0,0 0 0,-1 1 1,1-1-1,-1 0 0,-5 5 0,1-1-21,1 0 1,0 1-1,-6 12 1,13-21 79,30-1 403,-5-1-262,35 0 79,-58 1-279,1 1-1,0-1 1,-1 0-1,1 1 1,-1-1 0,1 1-1,-1 0 1,0-1-1,1 1 1,-1 1 0,0-1-1,1 0 1,-1 0-1,0 1 1,0-1-1,0 1 1,2 3 0,-3-1-404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9706,'0'0'8821,"0"10"-8239,0 247 784,0-257-1415,0 1-1,0-1 0,0 0 1,1 0-1,-1 0 1,0 0-1,0 1 1,0-1-1,0 0 1,1 0-1,-1 0 1,0 0-1,0 0 1,0 0-1,1 0 1,-1 0-1,0 1 1,0-1-1,1 0 0,-1 0 1,0 0-1,0 0 1,1 0-1,-1 0 1,0 0-1,0-1 1,0 1-1,1 0 1,-1 0-1,0 0 1,0 0-1,1 0 1,-1 0-1,0 0 1,0 0-1,0 0 1,0-1-1,1 1 0,-1 0 1,0 0-1,0 0 1,0 0-1,0-1 1,1 1-1,-1 0 1,0 0-1,0 0 1,0-1-1,0 1 1,0 0-1,0 0 1,0 0-1,0-1 1,0 1-1,0 0 0,0 0 1,0-1-1,0 1 1,0 0-1,0 0 1,0 0-1,0-1 1,0 1-1,0 0 1,10-70-1551,-8 48 1507,1 1 0,8-31 0,-10 50 143,0 0 1,0 0-1,0 0 1,0 0-1,0 0 1,1 0 0,-1 0-1,1 0 1,-1 1-1,1-1 1,-1 1-1,1-1 1,0 1 0,0 0-1,0-1 1,0 1-1,0 0 1,0 0-1,0 0 1,0 1 0,0-1-1,0 0 1,4 0-1,4 0 219,1 0-1,0 0 1,18 2-1,-11-1-380,-16 0 19,0 0 0,1 1 0,-1-1 0,0 0 0,1 1 0,-1 0 0,0-1 0,0 1 0,0 0 1,0 0-1,0 0 0,0 1 0,0-1 0,0 0 0,0 1 0,2 1 0,13 20-3910,-10-3-2405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8314,'0'0'10062,"0"-3"-8651,0 9-1231,0 637 1424,0-643-1615,0 0 0,0 0-1,1 0 1,-1 0 0,0 0-1,0 1 1,0-1 0,0 0-1,1 0 1,-1 0 0,0 0-1,0 0 1,0 0 0,1 0-1,-1 0 1,0 0 0,0 0-1,0 0 1,1 0 0,-1 0-1,0 0 1,0 0 0,1 0-1,-1 0 1,0 0 0,0 0-1,0 0 1,1 0 0,-1 0-1,0 0 1,0 0 0,0 0-1,0 0 1,1-1 0,-1 1-1,0 0 1,0 0 0,0 0-1,0 0 1,1 0 0,-1-1-1,0 1 1,0 0 0,0 0-1,0 0 1,0 0 0,0-1-1,0 1 1,0 0 0,1 0-1,-1 0 1,0-1 0,0 1 0,10-11-174,15-44-244,-20 42 333,0 1 0,1-1 0,0 1 0,1 0 0,0 0 0,1 1 0,1 0 0,-1 1 0,19-17-1,-27 26 106,1 0 1,0 0-1,0 0 0,0 0 0,0 1 0,0-1 0,0 0 0,1 0 0,-1 1 0,0-1 0,0 1 0,0-1 0,1 1 0,-1-1 0,0 1 0,0 0 0,1 0 0,-1 0 0,0 0 0,1 0 0,-1 0 0,0 0 0,0 0 0,1 0 0,-1 0 0,0 1 0,1-1 0,-1 0 0,0 1 0,0 0 0,0-1 0,1 1 0,-1-1 0,0 1 0,0 0 0,0 0 0,0 0 0,0 0 0,0 0 0,-1 0 0,1 0 0,0 0 0,0 0 0,0 1 0,3 7 159,-1-1-1,0 0 1,0 1 0,-1-1 0,2 13-1,-2-9-100,2 12 107,-3-18-145,-1 1 0,1-1 1,1 0-1,-1 1 0,1-1 0,0 0 0,0 0 0,1 0 0,0 0 0,0 0 1,0 0-1,1-1 0,4 6 0,-6-10-205,0 0-1,0 0 1,0 0-1,0 0 1,0-1-1,0 1 1,0-1 0,0 1-1,0-1 1,0 0-1,0 0 1,1 0 0,2 0-1,16-6-6708,-8-7-2061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2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24 127 10458,'0'0'7981,"7"-6"-7952,-2 3-78,0-1 0,0-1 1,0 1-1,0-1 0,-1 0 0,1 0 1,-1 0-1,-1 0 0,1-1 1,-1 0-1,0 1 0,0-1 0,0 0 1,-1-1-1,0 1 0,-1 0 0,1-1 1,-1 1-1,0-8 0,-1 14 75,0 0 0,-1-1-1,1 1 1,0 0 0,-1-1 0,1 1 0,-1 0-1,1-1 1,-1 1 0,1 0 0,-1 0-1,1 0 1,-1-1 0,1 1 0,-1 0-1,1 0 1,-1 0 0,1 0 0,-1 0 0,1 0-1,-1 0 1,1 0 0,-1 0 0,1 0-1,-1 0 1,1 0 0,-1 0 0,1 1 0,-1-1-1,1 0 1,-1 0 0,1 1 0,-1-1-1,0 1 1,-19 8 619,14-3-479,0 1 1,1 0-1,0 0 1,1 0-1,-1 1 0,1-1 1,1 1-1,0 0 0,0 0 1,0 0-1,-2 14 0,3-9-9,-1 1 0,2 0 0,0 0 0,1 0 0,0 0 0,4 21 0,-4-33-160,1 1-1,0-1 0,0 0 0,0 1 1,0-1-1,0 0 0,0 0 0,1 1 1,-1-1-1,1 0 0,-1 0 0,1-1 1,0 1-1,0 0 0,0-1 0,0 1 1,0-1-1,0 1 0,0-1 0,1 0 1,-1 0-1,0 0 0,1 0 0,-1-1 1,1 1-1,-1 0 0,1-1 0,-1 0 1,1 0-1,4 0 0,1 0-222,0 0-1,0 0 1,1-1-1,-1 0 0,0-1 1,0 0-1,0 0 1,9-4-1,26-20-2932,-4-2-2684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15 8970,'0'0'12283,"-16"-3"-11782,-53-8-122,66 11-364,1 0 0,0-1 1,-1 2-1,1-1 0,0 0 0,-1 0 1,1 1-1,0-1 0,0 1 1,-1 0-1,1-1 0,0 1 1,0 0-1,0 0 0,0 1 0,0-1 1,0 0-1,0 1 0,0-1 1,1 1-1,-1-1 0,1 1 1,-1 0-1,1 0 0,-1 0 0,1 0 1,0 0-1,-1 3 0,-1 1 1,0 1 0,1 1-1,0-1 1,0 0 0,-1 15-1,2-15-19,1 0 1,-1 1-1,1-1 0,0 0 1,1 0-1,0 0 0,3 14 0,-3-18-43,0-1 0,0 0 0,0 0 0,0 0 0,1 0 0,-1 0 0,1 0 0,-1 0 0,1-1 0,0 1 0,-1-1 0,1 1 0,0-1 0,0 1 0,0-1 0,0 0 0,0 0 0,1 0 0,-1 0 0,0 0 0,0-1 0,1 1 0,-1-1 0,1 1 0,-1-1 0,5 0 0,-3 0-159,-1 1 0,1-1 0,-1 0-1,1 0 1,0-1 0,-1 1 0,1-1-1,-1 0 1,1 0 0,-1 0 0,1 0-1,-1 0 1,0-1 0,1 0 0,-1 1-1,0-1 1,0 0 0,0-1 0,-1 1-1,1 0 1,0-1 0,-1 0 0,0 1-1,1-1 1,-1 0 0,0 0 0,-1 0-1,1-1 1,0 1 0,-1 0 0,0-1-1,0 1 1,0-1 0,0 1 0,0-1 0,0-6-1,1-12-899,-2-2 4075,0 20-1114,-1 6-166,1 24-249,0-10-1246,-1-13-156,1 0-1,0 0 1,0 1 0,0-1 0,0 0-1,1 0 1,-1 1 0,1-1-1,0 0 1,1 4 0,0-6-80,-1 1 1,1-1-1,-1 0 1,1 1 0,-1-1-1,1 0 1,-1 0-1,1-1 1,0 1-1,0 0 1,-1 0 0,1-1-1,0 1 1,0-1-1,0 0 1,0 1-1,0-1 1,0 0 0,-1 0-1,1 0 1,4-1-1,-1 1-502,0 0 0,0-1-1,1 1 1,-1-1 0,0-1-1,0 1 1,0-1 0,0 1-1,0-1 1,-1-1 0,9-4-1,18-14-5997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57 8938,'0'0'12199,"-13"-7"-11678,-42-20-181,55 27-332,-1-1-1,0 1 1,0-1-1,1 1 1,-1 0-1,0 0 1,0-1-1,0 1 1,0 0-1,0 0 1,1 0 0,-1 0-1,0 0 1,0 0-1,0 0 1,0 0-1,0 0 1,0 0-1,1 0 1,-1 1-1,0-1 1,0 0-1,0 1 1,0-1 0,1 0-1,-1 1 1,0-1-1,0 1 1,1 0-1,-1-1 1,1 1-1,-1-1 1,0 1-1,1 0 1,-1 0-1,-7 27 87,7-23-51,-1 9-16,0 0 0,1-1 0,1 1 0,1 19 0,-1-31-40,1-1 0,-1 1 0,1 0 1,0-1-1,0 1 0,0-1 0,0 1 0,0-1 1,0 0-1,0 1 0,0-1 0,0 0 0,1 0 1,-1 0-1,0 0 0,1 0 0,-1 0 0,1 0 1,-1 0-1,1 0 0,-1-1 0,1 1 0,0-1 1,-1 1-1,1-1 0,0 0 0,3 1 0,-2-1-129,0 1 0,0-1 0,0 0 0,1 0-1,-1 0 1,0 0 0,0 0 0,0-1-1,0 0 1,1 1 0,-1-1 0,0 0 0,0 0-1,-1-1 1,5-2 0,-3 1-224,0-1 0,-1 0 0,1 0 0,-1 0 0,0 0-1,0 0 1,-1-1 0,1 1 0,2-9 0,13-47-3790,-15 48 2958,8-36-3845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7314,'0'0'13450,"-11"-8"-12796,-31-21-338,41 29-313,1 0 0,-1-1 0,1 1 1,0 0-1,-1 0 0,1 0 0,-1 0 0,1 0 0,-1 0 0,1 0 0,0 0 1,-1 0-1,1 1 0,-1-1 0,1 0 0,0 0 0,-1 0 0,1 0 1,-1 0-1,1 1 0,0-1 0,-1 0 0,1 0 0,0 1 0,-1-1 1,1 0-1,0 1 0,-1-1 0,1 0 0,0 1 0,0-1 0,0 0 1,-1 1-1,1-1 0,0 1 0,0-1 0,0 0 0,0 1 0,0-1 1,-1 1-1,1-1 0,0 0 0,0 1 0,0-1 0,0 1 0,-1 26 80,1-20-51,0 57-1,2 0 1,4 0-1,2 0 0,3-1 1,3-1-1,30 85 1,-24-104-1232,-1-19-2563,-9-15-1708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9994,'0'0'5356,"6"-2"-5156,-4 0-176,1 1-1,-1 0 1,1 0 0,0 0-1,0 0 1,0 1 0,-1-1-1,1 1 1,0 0-1,0-1 1,0 1 0,0 1-1,0-1 1,0 0 0,0 1-1,-1-1 1,1 1 0,0 0-1,0 0 1,-1 0 0,1 0-1,0 0 1,-1 1 0,1-1-1,-1 1 1,0 0 0,1 0-1,-1 0 1,3 3-1,-2-1 13,0 0 0,0 0 0,-1 0-1,1 0 1,-1 0 0,0 1 0,0-1-1,0 1 1,-1-1 0,1 1-1,-1 0 1,0 0 0,-1-1 0,1 1-1,-1 0 1,0 0 0,0 0-1,0 0 1,-1 0 0,0-1 0,0 1-1,0 0 1,0 0 0,-1-1 0,0 1-1,0-1 1,0 1 0,0-1-1,-1 0 1,0 0 0,0 0 0,0 0-1,0-1 1,-1 1 0,1-1-1,-1 0 1,0 0 0,0 0 0,0 0-1,0-1 1,-6 3 0,21-4 1336,6-2-1256,-1 2-1,27 3 1,-41-3-100,0 0 0,-1 0 0,1 1 0,-1-1 0,1 0 0,-1 1 1,1-1-1,-1 1 0,0-1 0,0 1 0,0 0 0,0-1 0,0 1 0,0 0 0,0 0 1,0 0-1,-1 0 0,1 0 0,-1 0 0,0 0 0,1 0 0,-1 0 0,0 2 0,-1 51 690,1-52-646,-2 3 30,1 0 0,-1 0 0,0 0-1,0 0 1,0-1 0,-1 1 0,0-1 0,0 1 0,-8 9-1,9-12-69,0 0 0,0-1 0,-1 1-1,0 0 1,1-1 0,-1 1 0,0-1-1,0 0 1,0 0 0,0 0-1,-1 0 1,1 0 0,0-1 0,-1 0-1,1 1 1,-1-1 0,-6 1 0,9-3-59,0 1 0,1 0-1,-1 0 1,0-1 0,0 1 0,0 0 0,1-1 0,-1 1 0,0-1 0,0 1 0,1-1 0,-1 1 0,0-1 0,1 1-1,-1-1 1,1 0 0,-1 1 0,0-1 0,1 0 0,0 1 0,-1-1 0,1 0 0,-1 0 0,1 0 0,0 0 0,-1-1-1,-4-24-2836,4 23 2159,-2-23-6637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7.8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6145,'0'0'13643,"21"7"-12684,5 11-852,-1 1 0,0 1 0,-2 1 0,0 2 0,-2 0 0,-1 1 0,25 37 0,-24-27-98,-1 0-1,-1 2 1,-2 0-1,-2 1 1,16 56-1,-26-71-7,0 0 1,-1 1-1,-2 0 0,0-1 1,-2 40-1,-2-47 3,1-1 0,-2 1 0,0-1 0,-1 0-1,0 0 1,-1 0 0,-1 0 0,0-1 0,-14 22 0,16-23-178,10-11-879,16-11-1741,-3-3-2011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19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31 12963,'0'0'9258,"-3"-5"-8914,-9-14-192,11 22-217,-4 22 143,4-24-93,1-1-1,0 1 1,0 0-1,0-1 1,0 1-1,0-1 1,0 1 0,0 0-1,0-1 1,0 1-1,0-1 1,0 1 0,0-1-1,0 1 1,1 0-1,-1-1 1,0 1 0,0-1-1,1 1 1,-1-1-1,0 1 1,1-1 0,-1 1-1,0-1 1,1 1-1,-1-1 1,1 0-1,-1 1 1,1-1 0,-1 0-1,1 1 1,-1-1-1,1 0 1,-1 1 0,1-1-1,-1 0 1,1 0-1,-1 0 1,1 0 0,0 1-1,0-1 4,-1 0 0,1 0 0,0 0 0,-1 0 0,1 0 0,-1-1 0,1 1 0,-1 0 0,1 0 0,0 0 0,-1 0 0,1-1 0,-1 1 0,1 0 0,-1-1 0,1 1 0,-1 0 0,1-1 0,-1 1 0,1 0 0,-1-1 0,0 1 0,1-1 0,-1 1 0,1-1 0,-1 1 0,0-1 0,0 1 0,1-1 0,-1 1 0,0-2 0,1-20 69,-2 11 27,0 10-48,1 0 0,-1 1 0,0-1 0,-1 0 1,1 0-1,0 1 0,0-1 0,0 1 0,0-1 0,-1 1 0,1-1 0,0 1 0,0 0 0,-1-1 0,1 1 0,0 0 0,0 0 0,-2 0 0,0 0-12,0-1 0,1 1 0,-1 0 0,1 0 0,-1 0 0,0 0 0,1 1 0,-1-1 0,1 1 0,-4 0 0,5 0-49,1 0 0,-1-1 1,1 1-1,-1 0 1,1 0-1,-1-1 1,1 1-1,0 0 0,-1 0 1,1-1-1,0 1 1,0 0-1,0 0 1,-1 0-1,1 0 0,0 0 1,0-1-1,0 1 1,0 0-1,1 0 1,-1 0-1,0 0 0,0-1 1,0 1-1,1 0 1,-1 0-1,0 0 1,1-1-1,-1 1 0,1 1 1,10 9-3379,0-10-3057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24.7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1 13067,'0'0'6948,"0"6"-6777,-12 209 1681,1 14-1223,11-226-634,0 1 0,0-1 0,1 0 0,-1 1-1,1-1 1,0 1 0,0-1 0,0 0-1,1 0 1,-1 0 0,1 0 0,0 0-1,-1 0 1,1 0 0,1 0 0,-1-1-1,0 1 1,1-1 0,-1 0 0,5 4-1,-5-5-28,1 0-1,-1 0 0,0 0 0,1 0 0,-1 0 0,0 0 0,1-1 0,-1 1 1,1-1-1,-1 0 0,1 1 0,-1-1 0,1 0 0,-1-1 0,1 1 0,-1 0 1,1-1-1,-1 1 0,1-1 0,-1 0 0,0 0 0,1 0 0,-1 0 0,0 0 1,0-1-1,0 1 0,0-1 0,0 1 0,3-3 0,2-4-160,0 0 1,0-1-1,-1 0 0,0 0 0,0 0 0,-1-1 0,0 1 0,6-19 0,-1-2-732,11-55-1,-2-58-490,-15 47 4826,-4 96-3369,-1 0-1,1-1 1,-1 1-1,1 0 0,-1 0 1,1 0-1,-1 0 1,1 0-1,-1 0 0,1 0 1,-1 0-1,1 0 1,-1 1-1,1-1 1,-1 0-1,1 0 0,-1 0 1,1 1-1,0-1 1,-1 0-1,1 0 0,-1 1 1,1-1-1,0 0 1,-1 1-1,-3 14 122,0 1 0,2-1 0,0 1-1,1-1 1,1 31 0,0-35-108,-1 22 142,0-7-94,2-1 0,0 1 0,6 35 1,-6-55-99,1 0 0,-1 0 0,1-1 0,0 1 0,0 0 0,1-1 0,0 1 0,0-1 0,0 0 0,1 0 0,-1 0 0,1 0 0,0-1 0,1 0 0,-1 1 0,1-2 0,-1 1 0,1 0 0,10 4 0,-12-6-37,1 0 1,0-1-1,-1 1 0,1-1 1,0 0-1,0 0 0,0 0 1,0-1-1,0 1 0,0-1 1,0 0-1,0 0 0,0 0 1,0-1-1,0 0 1,0 1-1,0-1 0,3-2 1,-3 1-39,1 0-1,-1-1 1,0 0 0,-1 0 0,1 0 0,0 0 0,-1-1 0,0 1 0,0-1 0,0 0 0,0 0-1,4-8 1,1-5-124,-1-1-1,0 0 0,-1 0 0,-2 0 1,0-1-1,2-24 0,-1 6 326,-1-1 0,-3 0 0,-3-49 0,1 84-57,1 1 0,-1-1 0,1 0 0,-1 1-1,0-1 1,0 1 0,0 0 0,-1-1 0,1 1 0,-1 0-1,1-1 1,-1 1 0,1 0 0,-1 0 0,0 0 0,0 1-1,-2-3 1,-6-5 59,10 9-337,0 22-1771,0 5-1007,0-7-1809,2 5-5519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25.2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10850,'0'0'9138,"-6"18"-8415,-20 61-236,24-69-425,-1-1 1,2 1-1,-1 0 1,1 0-1,1-1 0,0 1 1,0 0-1,1 0 1,3 15-1,-4-22-62,1 0 0,0 0 1,1 0-1,-1-1 0,0 1 0,1 0 1,-1-1-1,1 1 0,0-1 0,0 0 1,0 0-1,0 1 0,0-1 0,0 0 1,1-1-1,-1 1 0,1 0 0,-1-1 1,1 1-1,0-1 0,-1 0 0,1 0 1,0 0-1,0 0 0,5 0 0,-4 0-55,-1 0 0,1-1 0,0 0 0,0 1 0,-1-1 0,1-1 0,0 1 0,0-1 0,0 1 0,-1-1 0,1 0 0,0 0 0,-1-1 0,1 1 0,-1-1 0,1 1 0,-1-1 0,0 0 0,5-5 0,-2 1-17,-1-1 0,0 0-1,-1 0 1,1-1-1,-1 1 1,-1-1-1,1 0 1,-1 0-1,-1 0 1,1 0-1,-1-1 1,-1 1-1,0 0 1,0-1 0,0 0-1,-1 1 1,-1-1-1,1 1 1,-1-1-1,-3-8 1,3 15 113,1-1 1,-1 1 0,-1-1-1,1 1 1,0-1-1,-1 1 1,1 0 0,-1 0-1,1-1 1,-1 1-1,0 0 1,0 1 0,0-1-1,0 0 1,0 1-1,-1-1 1,1 1 0,0-1-1,-1 1 1,1 0-1,-5-1 1,-3-1-108,-1 1 1,0 0-1,0 0 0,-12 1 1,-15-3-6318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10418,'0'0'4981,"18"-9"-5353,56-30-175,-71 37 534,0 0 0,0 1 0,-1-1-1,1-1 1,0 1 0,-1 0-1,0-1 1,1 1 0,-1-1-1,0 0 1,0 0 0,0 0-1,-1 0 1,1 0 0,-1 0 0,0 0-1,0 0 1,0-1 0,0 1-1,0-1 1,-1 1 0,1 0-1,-1-1 1,0 1 0,0-1 0,-1-5-1,1-1 219,-1 8-125,0 1 0,1 0-1,-1 0 1,0 0 0,0 0 0,1 0 0,-1 0 0,0 0 0,0 0 0,0 0 0,0 0-1,0 1 1,-1-1 0,1 0 0,0 1 0,0-1 0,0 0 0,-1 1 0,1 0 0,0-1-1,0 1 1,-1 0 0,1 0 0,0-1 0,-1 1 0,1 0 0,0 0 0,-1 1 0,-1-1 0,-2 0 176,1 0 0,0 0 0,-1 0 0,1 1 0,0 0 0,-1 0 0,1 0 0,0 0 0,-5 2 0,6 0-127,-1 0 0,1-1 0,-1 2 0,1-1 0,0 0-1,1 0 1,-1 1 0,0 0 0,1-1 0,0 1 0,0 0 0,0 0 0,0 0 0,1 1 0,-2 4 0,0 4 110,1 0 0,1 0 0,0 0 0,0 13 0,1-24-227,0 0 0,0 0 0,1 1 0,-1-1 0,0 0 0,1 0 0,0 0 1,-1 0-1,1 0 0,0 0 0,0 0 0,0 0 0,0 0 0,0 0 0,1-1 0,-1 1 0,0 0 0,1-1 0,0 1 1,-1-1-1,1 0 0,0 1 0,-1-1 0,1 0 0,0 0 0,0 0 0,0 0 0,0 0 0,0-1 0,4 2 0,5 0-71,0 0-1,0-1 1,0 0-1,19-1 0,-17 0-124,-8 0-222,0 0 1,0-1 0,0 1-1,0-1 1,0 0 0,0 0 0,0 0-1,-1-1 1,1 0 0,0 0-1,-1 0 1,0 0 0,8-6-1,15-15-8014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1.8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80 1320,'0'0'9534,"-1"-5"-8403,-3-39 3291,1 13 763,4 64-5396,17 285 312,-18-302-100,0-10-5,0 0 0,1 0 1,-1 0-1,1 0 0,2 8 1,-3-14-10,0 0 1,0 0-1,0 1 1,0-1 0,0 0-1,0 0 1,0 0-1,1 1 1,-1-1 0,0 0-1,0 0 1,0 0-1,0 0 1,0 1-1,0-1 1,0 0 0,1 0-1,-1 0 1,0 0-1,0 0 1,0 0 0,0 1-1,1-1 1,-1 0-1,0 0 1,0 0 0,0 0-1,1 0 1,-1 0-1,0 0 1,0 0 0,0 0-1,1 0 1,-1 0-1,0 0 1,0 0 0,0 0-1,1 0 1,-1 0-1,0 0 1,0 0-1,1 0 1,8-8-255,3-12 43,0-5-53,20-42-239,-29 61 492,0 1 0,1 0 0,0-1 0,0 1 0,0 1 0,1-1 0,-1 1 0,10-7 0,-13 10 21,1 0 1,-1 0-1,0 0 0,1 0 1,-1 0-1,1 0 1,0 1-1,-1-1 0,1 1 1,0-1-1,-1 1 1,1 0-1,0 0 0,-1 0 1,1 0-1,0 0 0,-1 0 1,1 0-1,0 0 1,0 0-1,-1 1 0,1-1 1,-1 1-1,1 0 1,0-1-1,-1 1 0,1 0 1,-1 0-1,1 0 1,-1 0-1,0 0 0,1 0 1,-1 0-1,0 0 1,0 1-1,0-1 0,0 0 1,0 1-1,0-1 1,1 3-1,3 6 79,0 1-1,0 0 1,-1 1-1,4 20 1,-2-11 17,-1 4-23,-4-20-59,-1 1 1,1-1-1,1 0 0,-1 0 0,1 0 0,0 0 0,0 0 0,0 0 0,6 8 0,-7-13-79,-1 1 1,1-1-1,-1 1 0,1-1 0,0 0 0,0 1 0,-1-1 1,1 0-1,0 1 0,0-1 0,-1 0 0,1 0 0,0 0 1,0 0-1,0 0 0,-1 0 0,1 0 0,0 0 0,0 0 0,0 0 1,-1 0-1,1 0 0,0-1 0,0 1 0,-1 0 0,1-1 1,0 1-1,0 0 0,-1-1 0,1 1 0,-1-1 0,1 1 1,0-1-1,-1 1 0,1-2 0,18-20-5901,-8 4-1783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2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90 11402,'0'0'5247,"5"0"-5132,-3 0-136,0 0 0,0 0 0,0-1 0,0 1 0,0-1 0,1 1 0,-1-1 0,0 0 0,0 0 0,0 1 0,0-2 0,-1 1 0,1 0 0,0 0 1,0 0-1,-1-1 0,1 1 0,-1-1 0,1 0 0,2-3 0,-2 2-3,0-1 1,-1 1-1,1-1 1,0 0-1,-1 0 1,0 0-1,0 1 1,0-1 0,0 0-1,-1-1 1,0-5-1,0 9 51,0 0 0,0 0-1,-1 1 1,1-1 0,0 0 0,-1 1-1,1-1 1,0 1 0,-1-1 0,1 0-1,-1 1 1,1-1 0,-1 1 0,1-1-1,-1 1 1,0 0 0,1-1 0,-1 1-1,1-1 1,-1 1 0,0 0 0,0 0-1,1-1 1,-1 1 0,0 0 0,1 0-1,-1 0 1,0 0 0,0 0 0,-1 0-1,-27-1 972,23 1-708,4 0-213,0 0 1,0 0 0,0 0 0,0 1-1,0-1 1,0 1 0,0-1 0,1 1 0,-1 0-1,0 0 1,0-1 0,0 1 0,1 0-1,-1 1 1,1-1 0,-1 0 0,1 0-1,-3 4 1,1-2 12,1 0 0,0 0-1,0 1 1,1-1-1,-1 1 1,1-1 0,0 1-1,-1 0 1,1 4 0,-1 3 35,1 0 1,0 0 0,1-1-1,0 1 1,1 0 0,3 15 0,-2-21-126,-1-1 0,1 0 0,0 0 0,0 1 1,1-1-1,-1-1 0,1 1 0,0 0 0,0-1 1,0 1-1,0-1 0,1 0 0,-1 0 0,1 0 1,0-1-1,0 1 0,0-1 0,0 0 1,0 0-1,1 0 0,-1-1 0,1 1 0,8 1 1,-4-1-509,1-1 1,-1 0-1,1 0 1,16-1-1,-19 0-528,0-1 0,0 0-1,-1 0 1,1-1 0,0 1 0,7-5-1,15-10-7452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2.6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111 1 8242,'0'0'11876,"-14"2"-11502,-40 10-78,51-11-277,1 0 0,-1 1 0,1-1-1,0 1 1,0-1 0,0 1-1,0 0 1,0 0 0,0 0 0,0 0-1,0 0 1,1 1 0,-1-1-1,1 0 1,0 1 0,-1-1 0,1 1-1,0-1 1,1 1 0,-2 3-1,0 4 45,1 0-1,0 0 0,0 17 0,1-23-38,0-2-39,-1 0 0,1 0 1,0 0-1,0 0 0,0-1 0,0 1 0,1 0 1,-1 0-1,0 0 0,1 0 0,-1-1 0,1 1 1,0 0-1,-1 0 0,1-1 0,0 1 0,0-1 1,0 1-1,0-1 0,0 1 0,1-1 0,-1 1 1,0-1-1,1 0 0,-1 0 0,1 0 0,-1 0 1,1 0-1,-1 0 0,1 0 0,0 0 0,0-1 1,-1 1-1,1-1 0,0 1 0,0-1 1,0 0-1,-1 1 0,1-1 0,0 0 0,0 0 1,2-1-1,0 2-274,0-1 1,0 0 0,0 0-1,0 0 1,0-1-1,-1 1 1,1-1 0,0 0-1,0 0 1,-1 0 0,1-1-1,0 1 1,-1-1-1,0 0 1,1 0 0,-1 0-1,4-3 1,-4 2 161,-1-1-1,1 1 1,-1 0 0,0-1-1,0 1 1,0-1 0,0 0-1,-1 0 1,1 0 0,-1 1 0,0-1-1,-1 0 1,1-1 0,0 1-1,-3-5 5940,2 33-4444,0-22-1376,0 0-1,0 0 1,0 0 0,0 0-1,0 0 1,0 0-1,1 0 1,-1 0-1,1 0 1,0 0 0,-1-1-1,1 1 1,0 0-1,0 0 1,0-1-1,0 1 1,0 0 0,1-1-1,-1 1 1,0-1-1,1 0 1,-1 1-1,1-1 1,0 0 0,-1 0-1,3 1 1,1-1-224,1 0 0,-1 0 1,0-1-1,1 0 0,-1 0 0,1 0 1,-1-1-1,0 0 0,1 0 0,8-3 1,-8 2-808,0 0 0,-1-1 0,1 0 0,-1 0 0,7-5 0,15-15-8984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3.1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123 409 11618,'0'0'9004,"-12"-2"-8688,-38-6-124,48 8-184,0 0 0,1 0 1,-1 1-1,1-1 0,-1 0 1,1 1-1,-1-1 0,1 1 1,-1 0-1,1-1 0,-1 1 1,1 0-1,0 0 0,-1 0 1,1 0-1,0 0 0,0 0 1,0 0-1,0 0 0,0 1 1,-2 1-1,-10 29 162,11-26-127,-1 3-6,0 0-1,1 0 1,0 0 0,0 0-1,1 0 1,1 0 0,0 16-1,0-23-41,1-1 0,-1 0 0,1 1 0,0-1 0,-1 0 0,1 0 0,0 1 0,0-1 0,0 0-1,0 0 1,0 0 0,0 0 0,0 0 0,0 0 0,0 0 0,0-1 0,0 1 0,1 0 0,-1-1 0,0 1 0,1-1-1,-1 1 1,0-1 0,1 1 0,-1-1 0,1 0 0,-1 0 0,1 0 0,-1 0 0,0 0 0,1 0 0,-1 0 0,3-1-1,1 1-145,0-1 0,-1 1 0,1-1 0,-1 0 0,1 0 0,-1 0-1,1-1 1,-1 0 0,8-4 0,-4-1-621,-1 0-1,0 0 1,-1-1-1,1 0 1,-2 0 0,1-1-1,-1 1 1,0-1-1,-1-1 1,0 1 0,0 0-1,-1-1 1,-1 0-1,1 0 1,1-17 0,-1 0-1488,0-40 1,-5-21 1179,2 81 1194,-2-14 1493,-7-38-1,5 40 614,-1 1 1,-1 0 0,-1 1 0,-13-26 0,20 42-2073,0 1 0,0-1 0,0 1 0,0-1 0,-1 1 0,1-1 0,0 1 0,0-1 0,-1 1 0,1 0 0,0-1 0,-1 1 0,1-1 0,0 1 1,-1 0-1,1-1 0,0 1 0,-1 0 0,1-1 0,-1 1 0,1 0 0,-1 0 0,1-1 0,-1 1 0,1 0 0,-1 0 0,1 0 0,-2-1 0,-2 16 1152,3 40-1933,2-40 1158,0 29-365,3-1-1,1 0 1,16 62 0,49 123-774,-67-220 31,3 9-264,1-8-6106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3.5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11618,'0'0'8730,"-10"147"-8450,10-131-136,7-9-48,3-4-96,3-3-240,7-8-648,-2-17-1472,-2-3-3434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3.9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21 12763,'0'0'8410,"-15"-20"-11723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4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14563,'0'0'5241,"84"-5"-5313,-58 5-544,-4 0-1496,-1 0-2585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4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3273,'0'0'13026,"107"0"-19643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5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1 12339,'0'0'8887,"-10"25"-8480,-4 9-276,-43 118 415,53-140-547,-9 22-131,3 1 0,0 1 0,2-1 1,2 1-1,-2 45 0,21-105-3742,2-13-550,0-3-786</inkml:trace>
  <inkml:trace contextRef="#ctx0" brushRef="#br0" timeOffset="1">128 103 8970,'0'0'11074,"43"137"-10730,-32-99-168,-4 0-104,3-2-72,-5-5-128,1-3-424,-4-10-640,-2-8-1881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5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90 12683,'0'0'6561,"138"-61"-6721,-97 48-1960,-6-2-3113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9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10098,'0'0'9864,"6"23"-8776,45 52-206,-33-53-1219,-2 1 0,25 50 1,-40-72-296,3 8 278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5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1 11811,'0'0'8761,"-13"150"-8104,13-104-257,0 2-192,0-4-104,0-4-56,3-6-48,4-6-72,-2-11-360,-2-6-713</inkml:trace>
  <inkml:trace contextRef="#ctx0" brushRef="#br0" timeOffset="1">0 136 13771,'0'0'3449,"145"-5"-3921,-99 5-1641,-10 0-4016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6.0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12763,'0'0'6689,"-2"130"-5657,2-84-303,0 0-257,5 0-184,3-3-152,-3-5-88,2-7-40,-2-6-8,-2-7-424,2-13-729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6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13771,'0'0'5817,"135"0"-6481,-94 0-1816,-8 0-2730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6.8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0 173 7522,'0'0'9451,"19"-9"-9346,61-33-203,-73 39-95,0-1 1,-1-1-1,1 1 1,-1-1 0,-1 0-1,1-1 1,-1 1-1,8-10 1,-11 11-63,0 0 0,0 0 0,0 0-1,0 0 1,0 0 0,-1 0 0,0-1 0,0 1 0,0 0 0,0-1 0,-1-8 0,0 12 274,-1 0-1,0 0 1,0 0 0,0 1 0,0-1 0,0 0 0,0 1 0,0-1 0,0 0 0,0 1 0,0-1 0,0 1 0,-1 0 0,1-1 0,0 1-1,0 0 1,0 0 0,0 0 0,-1 0 0,1 0 0,0 0 0,0 0 0,-3 0 0,-31 3 2605,31-1-2355,0 0 0,1 1 0,-1-1 1,1 0-1,-1 1 0,1 0 0,0 0 1,0 0-1,0 0 0,1 0 0,-1 1 1,1-1-1,-1 1 0,1 0 0,0-1 1,1 1-1,-1 0 0,1 0 0,-2 8 1,0 0-43,0 1 1,2-1-1,-1 1 1,2 0 0,0 16-1,1-26-218,-1-1-1,0 0 0,1 1 1,-1-1-1,1 0 0,0 0 1,0 0-1,0 1 0,0-1 1,0 0-1,0 0 0,0 0 1,1-1-1,-1 1 0,1 0 0,-1 0 1,1-1-1,3 3 0,-1-1-14,0-1 0,0 1-1,1-1 1,-1 0-1,1 0 1,0-1-1,0 1 1,7 0 0,-3 0-525,0-1 1,0-1-1,1 0 1,-1 0 0,0 0-1,0-1 1,0-1-1,0 0 1,13-4 0,12-12-4848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7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10058,'0'0'9766,"-3"14"-9232,-3 22-230,-3 68 1,9-103-338,0-1-1,0 0 1,0 1-1,0-1 1,0 1-1,0-1 1,0 0-1,0 1 1,1-1-1,-1 0 1,0 1-1,0-1 0,0 0 1,0 1-1,1-1 1,-1 0-1,0 1 1,0-1-1,1 0 1,-1 1-1,0-1 1,0 0-1,1 0 1,-1 1-1,0-1 1,1 0-1,-1 0 1,0 0-1,1 0 1,-1 1-1,0-1 1,1 0-1,-1 0 1,1 0-1,-1 0 1,0 0-1,1 0 1,-1 0-1,0 0 1,1 0-1,-1 0 1,1 0-1,-1 0 1,0 0-1,1 0 1,-1-1-1,0 1 1,1 0-1,0 0 1,18-12-1775,-14 5 1230,1 0 0,-2-1 1,1 1-1,-1-1 0,6-14 0,-8 16 672,0 1-1,-1 0 0,1-1 0,-1 1 0,1-12 1105,-2 25 1013,-1 14-1048,0-10-853,0 0-1,1 1 0,1-1 0,2 13 0,-2-22-298,-1-1-1,0 0 0,1 0 0,-1 0 1,1 0-1,0 0 0,0-1 0,0 1 1,0 0-1,0 0 0,0 0 0,0-1 1,1 1-1,-1 0 0,1-1 0,-1 0 1,1 1-1,-1-1 0,1 0 0,0 0 1,0 0-1,-1 0 0,1 0 0,0 0 1,0 0-1,0 0 0,0-1 0,0 1 1,0-1-1,3 0 0,-1 1-175,0-1 0,0 0 0,0 0 0,0-1 0,1 1 0,-1-1 0,0 0 0,0 0 0,0 0 0,-1-1 0,1 1 0,5-4 1,-3 1-1064,0-1 1,0 0 0,0 0 0,-1 0 0,10-12 0,8-13-7977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7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10490,'0'0'10587,"-23"153"-10227,23-112-128,0-1-48,8-4-112,0-5-16,-1-3-56,1-11-40,0-4-272,-3-13-713,0 0-1415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7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11947,'0'0'5865,"137"26"-5729,-101-16-136,5 5-264,-8 1-2161,-10-4-3240</inkml:trace>
  <inkml:trace contextRef="#ctx0" brushRef="#br0" timeOffset="1">316 117 10474,'0'0'9610,"-5"118"-9250,15-101-216,1-1-144,1-4-48,1-4-592,7-8-968,-2 0-2225,-5 0-712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8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13099,'0'0'6545,"12"-7"-17587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8.7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0 12051,'0'0'8581,"-17"14"-8110,-50 43-88,64-53-358,0 0-1,0 0 1,0 0 0,0 1 0,1-1-1,0 0 1,0 1 0,0 0-1,0-1 1,1 1 0,0 0 0,0 0-1,0 0 1,1 0 0,-1 0-1,1 0 1,0 0 0,1 0 0,-1 0-1,2 6 1,0 5 20,-2-14-47,1 1 0,-1-1 0,1 0 1,0 1-1,0-1 0,0 0 0,0 1 0,0-1 0,1 0 1,-1 0-1,0 0 0,1 0 0,0 0 0,0 0 0,-1 0 0,1-1 1,0 1-1,0-1 0,0 1 0,1-1 0,-1 0 0,0 0 0,0 0 1,1 0-1,2 1 0,0 0-231,0-1 1,1 1-1,-1-1 1,0-1-1,1 1 0,-1-1 1,0 1-1,1-1 1,-1-1-1,1 1 0,6-2 1,-11 1 99,0 0 0,0 0 0,1 1 1,-1-1-1,0 0 0,0 0 0,0 0 0,0 0 1,0 0-1,0-1 0,0 1 0,0 0 0,-1 0 1,1-1-1,0 1 0,-1 0 0,1-1 0,-1 1 1,1 0-1,-1-1 0,0 1 0,1-1 0,-1-2 1,2-41-2140,-3 35 1758,2 0 448,-2 0 0,1 0 1,-1 0-1,-1 0 0,0 0 1,0 1-1,-1-1 0,-4-9 1,6 18 182,1 0 1,-1 1-1,1-1 1,-1 0-1,1 0 1,0 0 0,-1 1-1,1-1 1,0 0-1,0 0 1,-1 0-1,1 0 1,0 0-1,0 0 1,0 1-1,0-1 1,0 0 0,0 0-1,0 0 1,1 0-1,-1 0 1,0 0-1,0 0 1,1 1-1,-1-1 1,0 0-1,1-1 1,1 2-9,0-1 0,0 1 0,0-1 0,0 1 0,0 0 0,0 0 0,0 0 0,0 0 0,-1 0 1,1 0-1,0 0 0,2 1 0,2 0-95,-1 1 0,0-1-1,-1 1 1,1-1 0,0 1 0,0 1 0,-1-1 0,1 1 0,-1 0 0,0 0 0,0 0 0,0 0 0,0 1 0,0-1-1,-1 1 1,0 0 0,1 1 0,-2-1 0,1 0 0,0 1 0,-1-1 0,0 1 0,0 0 0,0 0 0,-1 0 0,1 0 0,-1 0-1,-1 0 1,1 0 0,-1 0 0,0 10 0,0-11-1242,0 0-762,0-6 675,1-12 748,0-1 0,5-27-1,-4 38 583,0 0 0,1 0 0,-1 0 0,1 0 0,0 1 0,0-1 0,0 1 0,0 0 0,0 0 0,1 0 0,4-3-1,-7 5 58,0 0 0,1 0 0,-1 1 0,0-1 0,1 0 0,-1 1 0,1-1-1,-1 1 1,0-1 0,1 1 0,-1 0 0,1-1 0,0 1 0,-1 0-1,1 0 1,-1 0 0,1 0 0,-1 0 0,1 1 0,-1-1 0,1 0 0,-1 1-1,1-1 1,-1 1 0,0-1 0,1 1 0,-1 0 0,0 0 0,1 0-1,-1-1 1,0 1 0,0 0 0,0 1 0,0-1 0,0 0 0,0 0 0,1 2-1,4 6 462,-1 1 0,-1 0 0,0 0 0,0 0-1,4 21 1,10 28 506,-17-58-1079,-1-1-1,1 1 1,-1 0 0,1 0 0,-1-1-1,1 1 1,0 0 0,-1-1-1,1 1 1,0 0 0,-1-1 0,1 1-1,0-1 1,0 1 0,0-1-1,0 0 1,-1 1 0,1-1 0,0 0-1,0 1 1,0-1 0,0 0-1,0 0 1,0 0 0,0 0 0,0 0-1,-1 0 1,1 0 0,0 0-1,1-1 1,4 1-1068,4 0-2652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9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1 8570,'0'0'11766,"-22"28"-11147,-64 94-143,81-115-435,1 0-1,0 0 0,1 0 0,0 0 1,0 1-1,0 0 0,1 0 0,0-1 1,1 1-1,0 0 0,0 0 0,0 1 1,2 11-1,-1 1 59,0-7-48,-1 40 203,6 62 0,-3-98-229,1 0-1,1 0 1,0 0 0,2 0 0,0-1 0,1 1 0,10 18 0,-6-18-4,-1-1 0,19 22 1,-26-36-76,-1 1 0,2-1 1,-1 1-1,0-1 1,0 0-1,1 0 1,0 0-1,0-1 0,-1 1 1,1-1-1,1 0 1,-1 0-1,0 0 0,0-1 1,1 1-1,7 0 1,-11-2-64,0 0 0,0 0 1,0-1-1,0 1 0,0 0 1,0-1-1,0 1 0,0-1 1,-1 1-1,1-1 0,0 0 0,0 1 1,0-1-1,-1 1 0,1-1 1,-1 0-1,1 0 0,0 0 1,-1 1-1,1-1 0,-1 0 1,0 0-1,1 0 0,-1 0 0,0 0 1,1 0-1,-1 0 0,0 0 1,0 0-1,0 0 0,0 1 1,0-1-1,0 0 0,0 0 1,0 0-1,0-2 0,0 1-332,0-21-4642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19.6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 6177,'0'0'12840,"-7"8"-12079,-32 40 31,-87 99 69,106-125-1679,14-11-8899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49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 4889,'0'0'16430,"0"0"-16420,-1 0 0,1 0 0,0 0-1,0 0 1,0 0 0,0 0 0,0 1-1,0-1 1,0 0 0,0 0 0,0 0 0,0 0-1,0 0 1,0 0 0,0 0 0,0 0-1,-1 0 1,1 0 0,0 1 0,0-1 0,0 0-1,0 0 1,0 0 0,0 0 0,0 0-1,0 0 1,-1 0 0,1 0 0,0 0 0,0 0-1,0 0 1,0 0 0,0 0 0,0 0-1,0 0 1,-1 0 0,1 0 0,0 0 0,0 0-1,0 0 1,0 0 0,0 0 0,0 0-1,0 0 1,-1-1 0,1 1 0,0 0 0,0 0-1,0 0 1,0 0 0,0 0 0,0 0 0,0 0-1,0 0 1,0 0 0,0 0 0,0-1-1,0 1 1,-1 0 0,-2 12 97,0 0 1,0 0-1,1 0 1,-1 22-1,0 0 86,-1 11 34,1 1 1,6 71-1,-3-112-257,0 1 0,1-1-1,0 1 1,0-1 0,1 0 0,-1 1-1,1-1 1,0 0 0,1 0 0,-1 0-1,1 0 1,0-1 0,0 1-1,0-1 1,1 0 0,-1 0 0,1 0-1,0 0 1,1-1 0,-1 1 0,0-1-1,1 0 1,0 0 0,0-1-1,0 1 1,0-1 0,0 0 0,0-1-1,0 1 1,1-1 0,-1 0-1,1 0 1,-1-1 0,1 0 0,-1 0-1,8 0 1,-10-2-74,1 1-1,-1 0 1,1-1 0,-1 1-1,0-1 1,0 0 0,0 0-1,0 0 1,0-1-1,0 1 1,-1-1 0,1 1-1,-1-1 1,1 0 0,-1 0-1,0 0 1,0 0 0,1-4-1,4-6-584,-1 0-1,0 0 1,4-18-1,-3 5-711,-2-1 1,0 0-1,1-48 0,-5 7 8508,-13 130-4957,9-14-1563,3 60 0,0-104-596,0 1-1,0-1 1,1 1 0,-1-1 0,1 1 0,0-1-1,1 1 1,-1-1 0,1 0 0,-1 1 0,1-1 0,0 0-1,1 0 1,-1 0 0,1-1 0,0 1 0,0-1-1,0 1 1,0-1 0,1 0 0,-1 0 0,1 0 0,-1-1-1,1 0 1,0 1 0,0-1 0,1 0 0,-1-1-1,0 1 1,0-1 0,1 0 0,-1 0 0,1 0 0,7 0-1,-11-1-32,0 0 0,1 0 0,-1-1-1,0 1 1,1 0 0,-1-1 0,0 1-1,0-1 1,1 1 0,-1-1 0,0 1-1,0-1 1,0 0 0,0 0 0,0 0-1,0 1 1,0-1 0,0 0 0,0 0-1,1-2 1,0 0-79,0-1 0,0 0 0,0 0 1,0 1-1,-1-1 0,2-7 0,0-4-482,-1 1 1,2-27 0,-3 9-253,1 8 787,-2 0-1,-4-43 0,4 64 189,-1 0 0,0-1 0,0 1 0,0 0 0,0 0 0,0 0 0,-1 0 0,1 0 0,-1 0-1,-3-4 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51.5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11 10162,'0'0'11259,"-12"-3"-10825,5 1-380,5 1-43,0 0 1,0 1-1,0-1 0,0 0 0,0 1 0,0-1 0,0 1 0,0 0 0,0 0 0,0-1 0,0 1 1,0 1-1,0-1 0,0 0 0,0 0 0,0 1 0,0-1 0,0 1 0,0 0 0,0 0 1,0 0-1,0 0 0,0 0 0,1 0 0,-1 0 0,0 0 0,1 1 0,-1-1 0,1 1 1,-1-1-1,1 1 0,0-1 0,-1 1 0,-1 4 0,-7 15 69,1 2 1,1-1-1,1 1 0,1 0 0,1 1 1,1-1-1,2 1 0,0 0 0,1 0 1,4 39-1,-3-60-87,1 0-1,0 0 1,0 0 0,0 0-1,1 0 1,-1 0 0,1-1-1,0 1 1,-1-1 0,1 1-1,0-1 1,0 0 0,1 0 0,-1 0-1,0 0 1,1 0 0,-1 0-1,1 0 1,0-1 0,-1 0-1,1 1 1,0-1 0,0 0-1,0 0 1,0-1 0,0 1-1,0 0 1,0-1 0,4 0-1,1 1-113,0-1 0,-1 1 0,1-2 0,0 1 0,-1-1 0,1 0 0,0-1 0,-1 0 0,0 0 0,14-6 0,-10 1-336,0 1 0,-1-1 1,0-1-1,-1 0 0,0-1 1,0 1-1,0-2 0,9-13 0,-14 17 292,0 1 0,-1 0 0,0-1 0,0 0 0,0 1 0,-1-1 0,0 0 0,0 0 0,-1-1 0,1 1 0,-1 0 0,-1 0-1,1-1 1,-1 1 0,0-1 0,0 1 0,-1 0 0,-2-9 0,2 12 237,0 1-1,0 0 1,0-1 0,-1 1-1,0 0 1,1 0-1,-1 0 1,0 0 0,0 0-1,0 0 1,0 1-1,0-1 1,0 0 0,0 1-1,-1 0 1,1-1-1,-1 1 1,1 0 0,-1 1-1,1-1 1,-1 0 0,0 1-1,-4-1 1,-9-1 999,0 0 0,-29 2 0,28 0-560,15 1-471,1-1 1,0 1 0,0-1-1,0 1 1,-1-1 0,1 1 0,0-1-1,0 1 1,0 0 0,0 0 0,0 0-1,0 0 1,0 0 0,0 0 0,0 0-1,1 0 1,-1 0 0,0 0-1,1 0 1,-1 0 0,1 1 0,-1-1-1,1 0 1,-1 0 0,1 1 0,0-1-1,0 0 1,-1 0 0,1 1-1,0-1 1,0 0 0,0 1 0,1 1-1,-1 4 40,0 0-1,0-1 0,1 1 0,0 0 1,3 10-1,0-9-26,0-1 0,0 1 0,0-1 0,1 0-1,0 0 1,0-1 0,11 11 0,48 39 158,-60-53-200,26 22-338,33 26 499,-24-14-6981,-31-29 2692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53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193 1 11747,'0'0'7833,"-23"18"-7210,-69 64-94,87-77-486,1 0 0,0 0-1,0 0 1,0 1-1,1-1 1,0 1-1,0 0 1,1 0-1,-1 0 1,1 0-1,0 1 1,1-1 0,0 0-1,0 1 1,0 11-1,-1-2 38,-2 21 148,2 0 1,1-1 0,6 52-1,-4-84-241,0 1-1,1-1 0,-1 0 0,1 0 0,0 1 0,0-1 0,0 0 0,0-1 0,1 1 0,0 0 1,0-1-1,0 1 0,0-1 0,0 0 0,1 0 0,-1 0 0,1-1 0,0 1 0,-1-1 0,1 0 1,1 0-1,-1 0 0,0 0 0,0-1 0,1 0 0,-1 0 0,1 0 0,-1 0 0,1-1 0,-1 1 1,1-1-1,-1 0 0,1-1 0,-1 1 0,1-1 0,-1 0 0,1 0 0,-1 0 0,0-1 0,0 0 1,0 0-1,1 0 0,-1 0 0,7-5 0,-5 0-178,0 1 0,0-1 0,-1 0 0,1-1 0,-2 1-1,1-1 1,-1 0 0,0 0 0,-1 0 0,1-1 0,-2 1 0,4-14 0,-4 7-243,1 0-1,-2 0 1,0 0 0,-1-1 0,0 1-1,-4-25 1,3 36 432,0-1 0,0 1 0,-1 0 0,1 0 0,-1 0-1,0 0 1,0 0 0,-1 1 0,1-1 0,-1 0 0,1 1 0,-1 0 0,0 0-1,0 0 1,-1 0 0,1 0 0,-1 0 0,1 1 0,-1 0 0,0 0 0,0 0-1,0 0 1,0 0 0,0 1 0,-8-2 0,-3 0 390,0 0 1,-1 2-1,1 0 1,-1 0-1,-29 4 0,42-3-303,1 0 0,-1 1-1,0-1 1,1 1 0,-1 0-1,1 0 1,-1-1 0,1 2-1,0-1 1,-1 0 0,1 0-1,0 1 1,0-1 0,0 1 0,0 0-1,0-1 1,0 1 0,0 0-1,1 0 1,-1 0 0,1 1-1,-1-1 1,1 0 0,0 1-1,0-1 1,0 0 0,-1 4-1,1-2-25,1 0 0,-1 0 1,1 0-1,0 0 0,0 0 0,0-1 0,0 1 0,1 0 0,-1 0 0,1 0 0,0 0 0,1-1 0,-1 1 0,1 0 0,-1-1 0,1 1 0,0-1 0,3 4 0,22 25 145,2 0 0,1-2-1,49 38 1,25 25-145,-100-89-86,-2-1 0,1-1 0,0 1 0,-1 0 1,1-1-1,0 0 0,0 0 0,0 0 1,0 0-1,5 2 0,-8-4-269,-1-33-6327,-3 18-111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53.4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11362,'0'0'9514,"16"89"-9442,-16-64-8,0 1-64,0-1-352,-13-4-576,-2-6-1888,2-8-3058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0:54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 11923,'0'0'7903,"-4"27"-7207,-9 90-248,10-94-323,1 0 1,2 0-1,0 0 1,2 0 0,6 34-1,-7-50-117,1 0 0,1 0 1,-1 0-1,1-1 0,0 1 0,0-1 0,1 0 0,0 1 0,0-2 1,0 1-1,1 0 0,0-1 0,0 0 0,0 0 0,1-1 1,0 1-1,0-1 0,11 6 0,-14-8-163,1 0 1,-1-1-1,1 1 1,0-1-1,-1 1 0,1-1 1,0 0-1,0-1 1,0 1-1,0-1 1,-1 0-1,1 1 0,0-2 1,0 1-1,0 0 1,0-1-1,0 0 0,0 0 1,-1 0-1,1 0 1,0-1-1,-1 1 0,1-1 1,-1 0-1,1 0 1,-1 0-1,0 0 1,0-1-1,0 0 0,0 1 1,0-1-1,-1 0 1,1 0-1,-1 0 0,0-1 1,0 1-1,2-5 1,3-6-844,0-1 1,-1 0 0,-1 0 0,0-1-1,-1 0 1,-1 0 0,3-26 0,-5 30 563,4-60 344,-5 57 1748,0 0 0,-4-26 0,4 40-1463,0 0 0,0 0 0,0 0 0,0 0 0,-1 0 0,1 0 0,0 0 0,0 0 0,-1 1 0,1-1 0,-1 0-1,1 0 1,-1 0 0,1 0 0,-1 0 0,1 0 0,-1 1 0,0-1 0,1 0 0,-1 1 0,0-1 0,0 0 0,0 1 0,1-1 0,-1 1 0,0-1 0,0 1 0,0-1 0,0 1 0,0 0 0,0-1 0,0 1 0,-2 0 0,2 0-129,0 1 0,0-1 0,0 1 0,0-1 0,0 1 0,0-1 0,0 1 0,0 0 0,0 0 0,1-1 0,-1 1 0,0 0 0,0 0 0,1 0 0,-1 0 0,0 0 0,1 0 0,-1 0 0,1 0 0,0 0 0,-1 0 0,1 0 0,0 0 0,-1 0 0,1 1 0,0-1 0,0 0-1,0 0 1,0 1 1,-1 21 47,1-1 0,1 0 1,0 0-1,2 0 1,6 24-1,-7-38-142,0 0-1,1 0 0,0-1 1,0 1-1,1-1 0,0 1 1,0-1-1,1 0 1,0 0-1,0-1 0,1 0 1,-1 0-1,2 0 0,-1 0 1,0-1-1,15 8 1,-20-12-23,0 0 1,0 0-1,0 0 1,1-1-1,-1 1 1,0 0-1,1-1 1,-1 0-1,0 1 1,1-1-1,-1 0 1,1 1-1,-1-1 1,0 0-1,1 0 1,-1 0-1,1 0 1,-1 0-1,0-1 1,1 1-1,-1 0 1,0-1-1,1 1 1,-1-1-1,0 1 1,1-1-1,-1 0 1,0 1-1,0-1 1,0 0-1,1 0 1,-1 0-1,0 0 1,0 0 0,0 0-1,-1 0 1,1 0-1,0 0 1,0-1-1,-1 1 1,1 0-1,0 0 1,-1-1-1,1-1 1,2-8-87,0 0 1,-1 0 0,0 0-1,1-19 1,-2 15 112,2-113 273,-3 84 484,-1 37-624,1 0-1,-1 0 1,-1 0 0,0 0-1,0 0 1,0 0-1,-4-6 1,1 9-589,2 13-1306,2 11-3179,1-9-192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2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8482,'0'0'11337,"0"12"-10416,-4 60 235,1-41-921,3 39 0,0-69-242,0 1-1,0 0 1,0-1 0,0 1-1,1 0 1,-1-1 0,1 1-1,-1 0 1,1-1 0,-1 1-1,1-1 1,0 1 0,0-1-1,0 0 1,0 1 0,0-1-1,0 0 1,0 1 0,0-1-1,1 0 1,-1 0 0,0 0-1,1 0 1,-1 0 0,1 0-1,-1-1 1,1 1 0,-1 0-1,1-1 1,0 0 0,-1 1-1,1-1 1,0 0 0,-1 1-1,1-1 1,0 0 0,-1 0-1,1 0 1,0-1 0,-1 1-1,1 0 1,1-1 0,2 0-336,0 0 0,0 0-1,0-1 1,-1 0 0,1 0 0,-1 0 0,1 0 0,-1-1 0,0 1 0,0-1 0,0 0 0,0-1 0,4-4 0,13-22-6119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4.4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1 592,'0'0'15135,"-16"2"-13896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6.6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9842,'0'0'7438,"1"8"-6450,6 187 2071,-7-193-3041,0 0 1,0 0-1,0 0 0,0 0 0,0 0 1,1-1-1,-1 1 0,1 0 0,-1 0 1,1 0-1,0 0 0,0 0 0,0-1 1,0 1-1,0 0 0,0-1 0,0 1 1,0-1-1,1 1 0,-1-1 0,1 0 1,-1 1-1,1-1 0,-1 0 0,4 2 1,-2-2-19,0 0 1,0-1 0,0 1-1,0-1 1,0 1 0,0-1-1,0 0 1,0 0-1,1 0 1,-1-1 0,0 1-1,0-1 1,0 0 0,0 0-1,0 0 1,4-2 0,0-1-425,-1 0 0,0-1 0,0 1 0,-1-1 0,0-1 0,1 1 0,-2-1 0,1 0 0,-1 0 0,7-12 0,-5 8-1203,13-18-4829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7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28 10066,'0'0'12691,"-38"-28"-12611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9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9482,'0'0'11136,"0"0"-11095,-1 0 1,1 0-1,0 0 1,-1 1-1,1-1 1,-1 0-1,1 0 1,0 1-1,-1-1 1,1 0-1,0 1 1,-1-1-1,1 0 1,0 1-1,-1-1 1,1 0-1,0 1 1,0-1-1,-1 1 1,1-1-1,0 0 1,0 1-1,0-1 1,0 1-1,0-1 1,0 1-1,-10 54 267,-2 90-1,11-102-3542,1 0-3451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37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10162,'0'0'8946,"135"55"-8786,-108-36-160,14-3-576,-11-2-1849,-2-9-2624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0.1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195 1 4545,'0'0'15065,"-10"1"-14827,2 0-194,3-1-16,1 0-1,-1 1 1,0 0 0,0 0-1,0 1 1,1-1-1,-1 1 1,1 0 0,-1 0-1,1 0 1,0 1-1,-5 3 1,-13 10 174,10-8-146,0 1 0,1 1 0,0-1 0,0 2-1,-10 13 1,20-22-48,-1 0 0,1 0 1,0 0-1,0 1 0,-1-1 0,2 1 0,-1-1 0,0 1 0,0-1 0,1 1 0,-1-1 0,1 1 0,0 0 0,0-1 0,0 1 0,0-1 0,1 1 0,-1 0 0,0-1 0,1 1 0,0-1 0,0 1 0,0-1 0,0 1 0,0-1 0,0 0 0,1 0 0,-1 1 0,1-1 0,2 2 0,5 6 39,1-1 0,0 0-1,1 0 1,21 12 0,7 6-998,-30-19-1548,-3 0-2855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09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5 9938,'0'0'9973,"-3"-1"-9622,0 0-340,0 0 1,0 1 0,0-1 0,1 1-1,-1-1 1,0 1 0,0 0 0,0 0-1,0 1 1,0-1 0,0 0 0,1 1-1,-1 0 1,0 0 0,0 0-1,1 0 1,-1 0 0,0 0 0,1 1-1,-1-1 1,1 1 0,0 0 0,-5 3-1,4-2 0,0 0 0,0 1 0,1-1-1,-1 1 1,1-1 0,0 1-1,-1 0 1,2 0 0,-1 0 0,0 0-1,1 0 1,0 0 0,0 0 0,0 1-1,0-1 1,1 7 0,0-7 25,1 0 0,-1 1 1,1-1-1,1 0 1,-1 0-1,0 0 0,1 0 1,0 0-1,0 0 0,0-1 1,0 1-1,1 0 1,0-1-1,-1 0 0,1 0 1,0 0-1,1 0 0,5 5 1,9 4 82,0 0-1,31 15 1,-17-11-326,-21-5-1887,-9-2-3764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2.6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9 7394,'0'0'13440,"-3"-6"-12446,3 6-987,0 0 0,0 0 0,0 0 0,0 0 0,0 0 0,0 0 0,0 0 0,0 0 0,0-1 0,0 1 0,0 0 0,0 0 0,0 0 0,0 0 0,0 0 0,0 0-1,0 0 1,0 0 0,0 0 0,0-1 0,0 1 0,-1 0 0,1 0 0,0 0 0,0 0 0,0 0 0,0 0 0,0 0 0,0 0 0,0 0 0,0 0 0,0 0 0,0 0 0,-1 0 0,1 0 0,0 0 0,0 0 0,0 0 0,0 0 0,0 0 0,0 0 0,0 0 0,0 0 0,-1 0 0,1 0 0,0 0 0,0 0 0,0 0 0,0 0 0,0 0 0,0 0 0,0 0 0,0 0 0,0 0 0,-1 0 0,1 0 0,0 0 0,0 0 0,0 1 0,0-1 0,0 0 0,0 0 0,0 0 0,0 0 0,0 0 0,0 0 0,0 0 0,0 0 0,0 1 0,-14 69-43,4 1 1,3 0 0,2 104-1,23-184-5254,-3-15 116,0-5-3160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3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172 1 11226,'0'0'9444,"-7"0"-9166,-3 1-245,0 0-1,0 0 1,0 2-1,0-1 1,0 1-1,1 1 1,-1-1-1,1 2 1,0-1-1,0 1 0,1 1 1,-1-1-1,1 1 1,-8 9-1,14-13-23,0-1-1,1 1 1,-1 0 0,1 0-1,-1 0 1,1 0-1,0 1 1,0-1 0,0 0-1,0 0 1,1 1-1,-1-1 1,0 1 0,1-1-1,0 0 1,-1 1-1,1-1 1,0 1 0,0-1-1,1 1 1,-1-1-1,0 0 1,1 1 0,0-1-1,-1 1 1,2 2-1,1 0 7,-1 0 0,1 0 0,0 0 0,0-1 0,1 1 1,-1-1-1,1 0 0,0 0 0,0 0 0,5 4 0,10 4 98,0 0 0,25 11 1,3 1 14,-38-18-2602,-4 6-5717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3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1840,'0'0'18060,"16"117"-17812,-16-94-152,0 0-40,0-5-56,-5-3-344,-8-2-680,0-3-1577,3-7-3168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4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5 12107,'0'0'9082,"0"-4"-8746,-7 123 332,-1 35-52,8-149-610,0 0 1,1 0 0,0 0-1,0 0 1,0 0-1,0 0 1,1 0 0,0 0-1,0-1 1,0 1-1,0-1 1,1 1-1,0-1 1,0 0 0,0 0-1,0 0 1,1 0-1,-1-1 1,1 0 0,0 1-1,7 3 1,-5-3-78,1-1 0,0 0 0,0-1 0,0 1 1,0-1-1,1-1 0,-1 1 0,0-1 0,1 0 0,-1-1 1,1 0-1,-1 0 0,1-1 0,8-1 0,-12 1-64,1 0-1,0 0 0,-1-1 1,1 1-1,-1-1 0,1 0 1,-1-1-1,0 1 0,0-1 1,0 1-1,0-1 1,0 0-1,-1-1 0,5-3 1,-3 0-297,-1 1 1,1-1-1,-1 0 1,0 0-1,-1-1 1,0 1-1,5-15 1,-3 1-65,-2 0 0,0 0 0,0 0 0,-2 0 0,-3-33 1,2 52 658,0 0 0,0 0 0,0 1 0,0-1 0,0 0 0,-1 1 0,1-1 0,-1 0 0,1 1 0,-1-1 0,0 1 0,1-1 0,-1 1 0,0-1 0,0 1 0,0-1 0,0 1 0,-1 0 0,1 0 0,0 0 0,0-1 1,-1 1-1,1 0 0,-1 1 0,1-1 0,-1 0 0,1 0 0,-1 1 0,1-1 0,-1 0 0,0 1 0,1 0 0,-1-1 0,-2 1 0,2 4-39,1 0 0,0 0 0,0 0 1,0 1-1,0-1 0,1 0 0,-1 1 0,1-1 0,0 5 0,0-7-33,0 2-33,-1 29 325,0-1 0,9 65 0,-7-88-369,1-1-1,0 1 1,1 0 0,0-1-1,0 1 1,0-1-1,1 0 1,1 0 0,-1-1-1,1 1 1,1-1-1,-1 0 1,1 0 0,1-1-1,12 11 1,-17-15-13,1 0 1,-1 0 0,1 0-1,0-1 1,0 1 0,-1-1 0,1 1-1,0-1 1,1 0 0,-1 0-1,0-1 1,0 1 0,0-1-1,0 1 1,1-1 0,-1 0-1,0 0 1,0 0 0,0-1 0,5 0-1,-4-1-9,0 0-1,0 0 0,0 0 1,-1-1-1,1 1 0,-1-1 1,1 1-1,-1-1 0,0 0 1,0-1-1,-1 1 0,1 0 1,3-6-1,2-6-42,-1-1 0,0 1 0,0-1 0,-2 0 0,0 0 0,4-26 0,-4 5 84,-2 0 0,-3-76 0,0 111-71,-1-1 0,1 0 0,0 1 0,-1-1 0,0 1 0,1-1 0,-1 1 0,0-1 0,0 1 0,-1-1 0,1 1 0,0 0 1,-1 0-1,1-1 0,-1 1 0,0 0 0,0 1 0,0-1 0,0 0 0,0 0 0,0 1 0,0-1 0,-1 1 0,1 0 0,0 0 0,-1 0 0,1 0 1,-1 0-1,1 0 0,-1 1 0,1-1 0,-1 1 0,-4-1 0,7 2-174,-1-1 1,1 0-1,0 0 1,-1 0-1,1 1 1,0-1-1,0 0 1,-1 1-1,1-1 0,0 0 1,0 0-1,0 1 1,-1-1-1,1 0 1,0 1-1,0-1 1,0 0-1,0 1 1,0-1-1,0 1 0,-1-1 1,1 0-1,0 1 1,0-1-1,0 0 1,1 2-1,-2-1-701,1 9-5687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5.1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0 9218,'0'0'10135,"-1"8"-9462,-11 31 198,-9 38 76,19-70-906,1 1 1,0 0-1,1 0 0,0 0 0,0 0 1,0-1-1,4 16 0,-4-22-54,1 1 0,0 0-1,0-1 1,0 1 0,1 0 0,-1-1 0,0 0 0,0 1-1,1-1 1,-1 0 0,1 1 0,-1-1 0,1 0-1,0 0 1,-1 0 0,1-1 0,0 1 0,0 0-1,0-1 1,-1 1 0,1-1 0,0 1 0,0-1-1,0 0 1,0 0 0,0 0 0,0 0 0,0 0-1,0 0 1,3-1 0,1 0-309,0 0 1,-1 0-1,1 0 1,0 0-1,0-1 0,-1 0 1,1 0-1,8-5 1,9-16-3576,-4-4-1323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5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18 1568,'0'0'20461,"-7"-15"-20421,7 12-1961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8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51 7554,'0'0'12556,"0"-6"-11114,0 3-1324,1 5 689,1 17-796,10 61 47,-10-71-50,0 0 0,1-1 0,0 1 0,0-1 0,1 0 0,8 14 0,-11-21-2,0 1-1,0-1 0,0 0 1,0 0-1,0 0 1,1 0-1,-1 0 0,0 0 1,1 0-1,-1 0 1,0-1-1,1 1 1,-1 0-1,1-1 0,-1 1 1,1-1-1,-1 0 1,1 1-1,0-1 0,-1 0 1,1 0-1,-1 0 1,1 0-1,0 0 1,-1-1-1,1 1 0,2-1 1,-1 0-2,-1 0-1,1 0 1,0 0 0,-1 0 0,1-1 0,-1 1 0,0-1 0,1 1-1,-1-1 1,0 0 0,0 0 0,0 0 0,-1 0 0,4-4 0,2-8-62,0-1 0,-1 0 0,0-1 1,-1 0-1,-1 0 0,0 0 1,-1 0-1,-1 0 0,-1-1 0,-1-28 1,0 44-214,0 22-2767,0 1-960,0-1-1982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8.6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64 11178,'0'0'10091,"1"-3"-9527,1 8-499,-1 2-22,3 22 30,1 0 0,1 0 0,2 0 0,0-1 0,26 53 0,-34-80-83,1 1 0,0-1 0,-1 1 0,1-1 0,0 1 0,0-1 0,0 0 0,0 1-1,0-1 1,1 0 0,-1 0 0,0 0 0,0 0 0,1 0 0,-1 0 0,1 0-1,-1 0 1,1 0 0,-1-1 0,1 1 0,0-1 0,-1 1 0,1-1 0,0 1 0,-1-1-1,1 0 1,0 0 0,-1 0 0,1 0 0,0 0 0,0 0 0,-1-1 0,3 0-1,-1 0 5,0-1 0,0 0 0,0 0 0,-1 0 0,1 0 0,-1 0 0,1-1 0,-1 1 0,0-1 0,0 1 0,0-1 0,0 0 0,0 0 0,-1 0 0,3-4 0,10-33 8,0 0 0,-3 0 0,12-83 0,-22 87-236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1:19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9250,'0'0'11176,"12"16"-10507,83 109 165,-78-99-764,-1 0 0,-1 0 0,-2 1 1,-1 1-1,-1 0 0,-1 1 0,-1 0 1,-2 1-1,-1 0 0,-1 0 0,1 51 1,-6-46-54,0 0 0,-3 0 1,-7 43-1,6-61-19,-1-1 1,0 0-1,-1 1 1,-1-2-1,0 1 1,-1-1 0,-1 0-1,-16 20 1,23-32-52,-4 6-321,-1 0 1,0-1 0,0 0 0,0 0-1,-1-1 1,-16 11 0,19-16-1104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1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63 4761,'0'0'16396,"-4"0"-16248,-1 0-199,8-2-4,-1 1 14,0 0 0,1 0 0,-1-1 1,0 1-1,0 0 0,0-1 0,0 0 0,-1 1 0,3-3 0,5-6-226,-6 7 229,0 1 1,0-1-1,-1 0 1,1 0 0,-1 0-1,0 0 1,0 0-1,0-1 1,2-4-1,1 22 1461,-5 16-1042,-1-4-394,1 0 0,2 0-1,8 47 1,-10-72-49,0-1-1,1 1 1,-1-1-1,0 1 1,0-1-1,1 1 1,-1-1-1,0 1 1,1-1-1,-1 1 1,1-1-1,-1 1 1,0-1-1,1 1 1,-1-1-1,1 0 1,-1 1-1,1-1 1,-1 0-1,2 1 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1 406 6145,'0'0'7493,"0"-3"-7183,0 0-203,1 0 0,0-1 0,0 1 0,0 0 0,1 0 0,-1 0 0,1 0 0,-1 0 0,1 0 0,0 1 0,0-1 0,4-3 0,36-37 1017,-27 29-862,0-1-116,0 1 0,1 1 1,0 0-1,1 1 0,1 1 0,0 1 1,0 0-1,29-10 0,-21 13 43,0 0 1,0 2-1,0 0 0,1 2 0,-1 1 0,1 1 1,39 4-1,-47 0-53,0 1 0,0 0 0,0 1 1,-1 1-1,1 1 0,30 17 0,34 11 135,-37-19-211,0-3 0,1-1 0,0-3-1,0-1 1,1-3 0,73-1 0,-90-8-54,0-1 1,-1-1-1,0-2 1,0-1-1,51-23 0,-32 12 3,-28 12-25,0-2 0,-1 0 0,0-1 0,-1-1 0,0-1 0,-1-1 0,0-1 0,-2 0 0,1-1 0,-2 0 0,23-32-1,-36 45 27,0 0-1,0 0 0,0 0 0,0 0 0,-1 0 0,1-1 0,-1 1 0,0 0 0,0-1 0,1-5 1,-2 9 183,8 20-192,-4-14 16,-1-1 0,1 1 0,1-1 0,-1 0 0,1-1 0,-1 1 0,1-1 0,1 0 1,-1 0-1,0-1 0,1 1 0,0-1 0,9 3 0,11 5 95,49 11 0,-59-17-121,38 7 70,0-1 0,109 5 0,114-15 206,-131-3-107,254 3 50,-352 3-204,1 2-1,-1 3 1,0 2 0,-1 1-1,0 3 1,58 27 0,-88-35-1,0 1 1,0 1-1,-1 0 0,0 2 1,-1-1-1,0 2 1,14 14-1,-23-19-5,0 0 0,0 0 1,0 0-1,-1 1 0,0 0 0,-1 0 0,0 0 1,0 1-1,-1 0 0,0-1 0,0 1 0,-1 0 1,0 0-1,-1 1 0,0-1 0,0 11 1,-1-17-37,0 0 1,0 0-1,0 1 1,-1-1 0,1 0-1,-1 0 1,0 0 0,0 1-1,0-1 1,0 0 0,0 0-1,-1 0 1,1-1-1,-1 1 1,0 0 0,0 0-1,0-1 1,0 0 0,0 1-1,-1-1 1,1 0 0,-1 0-1,0 0 1,1 0-1,-1-1 1,0 1 0,0-1-1,0 1 1,0-1 0,-5 1-1,-17 6-1832,4-5-2928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40 1616,'0'0'16765,"-9"-6"-15891,-32-18-197,38 23-625,0 0-1,0-1 0,0 1 1,0 0-1,0 0 0,0 1 1,0-1-1,0 0 0,0 1 1,-1 0-1,1 0 0,0 0 1,0 0-1,0 1 1,-1-1-1,1 1 0,0 0 1,0 0-1,0 0 0,0 0 1,0 0-1,0 1 0,1-1 1,-1 1-1,0 0 0,-4 3 1,1 1-5,0 0 0,0 1-1,1-1 1,-1 1 0,1 0 0,1 1 0,-7 12 0,6-6 7,1 0-1,0 0 1,1 0-1,0 1 1,1-1 0,1 1-1,0 0 1,1-1-1,3 21 1,-2-30-48,0 0 0,0 0 0,0 0 0,0 0-1,1-1 1,0 1 0,0 0 0,0-1 0,1 0 0,0 1 0,0-1 0,0 0 0,0-1-1,0 1 1,1 0 0,-1-1 0,1 0 0,0 0 0,0 0 0,1 0 0,-1-1 0,0 1-1,1-1 1,-1 0 0,7 1 0,-4 0-168,1-2 0,-1 1 0,0-1 0,0 1 0,1-2 0,-1 1 0,0-1 0,1-1 0,-1 1 0,0-1 0,1 0 0,-1-1 0,0 0 0,0 0 0,0 0 0,0-1 0,6-4 0,57-43-7074,-44 29 1982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33 7498,'0'0'13045,"-11"-5"-12371,-32-17-184,42 21-462,-1 0-1,0 0 0,0 1 1,0-1-1,0 1 0,0-1 0,0 1 1,0 0-1,0 0 0,0 0 1,0 0-1,0 0 0,1 0 1,-1 1-1,0-1 0,0 0 1,0 1-1,0 0 0,0-1 0,0 1 1,0 0-1,1 0 0,-1 0 1,0 0-1,1 0 0,-1 1 1,1-1-1,-1 0 0,1 1 1,0-1-1,-3 4 0,-1 3 7,1-1-1,-1 1 1,1 0 0,1 1-1,-4 9 1,5-11 9,-2 7-29,0 1 0,1 0 0,1 0 0,0 0-1,1 0 1,2 22 0,-1-36-13,0 1-18,0 0 1,0 0 0,1-1-1,-1 1 1,1 0 0,0 0 0,-1 0-1,1-1 1,0 1 0,0-1 0,0 1-1,0 0 1,0-1 0,0 0-1,1 1 1,-1-1 0,0 0 0,1 1-1,-1-1 1,1 0 0,-1 0-1,1 0 1,0 0 0,-1-1 0,1 1-1,0 0 1,-1-1 0,1 1 0,0-1-1,0 1 1,0-1 0,0 0-1,3 0 1,-1 0-121,-1 1 1,1-1-1,0 0 0,0-1 0,0 1 0,-1-1 0,1 1 1,0-1-1,-1 0 0,1-1 0,0 1 0,-1-1 1,0 1-1,1-1 0,-1 0 0,5-4 0,-3 0-273,1-1 1,-2 0-1,1 0 0,-1 0 0,0-1 0,0 1 1,3-13-1,16-55 4074,-23 78-3606,1 0 0,-1 1 0,1-1 1,0 0-1,0 0 0,0 0 0,0 0 0,0 0 1,1 0-1,-1 0 0,1-1 0,0 1 0,0 0 1,0-1-1,0 1 0,0-1 0,0 0 0,1 0 0,-1 0 1,1 0-1,3 2 0,3-2-459,-1 0 0,0 0 0,0-1 0,1 0 0,12 0 0,-18-1-508,1 0-1,-1-1 1,0 1-1,1-1 1,-1 1 0,0-1-1,0 0 1,0 0 0,6-3-1,-1-5-5459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6529,'0'0'11368,"-1"-4"-10924,-4-9-169,11 21-26,12 32-70,-13-15-150,-1 0 1,-1 0-1,0 47 0,-3-72-86,2-7-11,-1-1 0,0 0 1,-1 0-1,0 0 0,-1-9 0,0 11 20,0 0-1,1 0 1,0 0-1,0 0 1,1 0-1,0 0 1,0 0-1,0 0 1,1 1-1,2-7 1,-3 9 81,0 0-1,0-1 1,1 1-1,0 0 1,-1 0 0,1-1-1,0 1 1,1 1 0,-1-1-1,0 0 1,1 1 0,0-1-1,0 1 1,-1 0 0,1 0-1,0 0 1,1 0 0,-1 0-1,0 1 1,0-1-1,1 1 1,-1 0 0,1 0-1,4-1 1,-7 3-19,0-1 0,0 0 0,0 1 0,0-1 0,0 0 0,0 1 0,-1-1 0,1 1 0,0 0 0,0-1 0,0 1 0,-1 0 0,1-1 0,0 1 0,-1 0 0,1 0 0,-1-1 0,1 1 0,-1 0 0,1 0 0,-1 0 0,0 0 0,1 0 0,-1 1 0,9 28 53,-7-21-36,21 102 36,-23-110-156,0-1 1,1 1-1,-1 0 1,0-1-1,0 1 1,0-1-1,0 1 1,1-1-1,-1 1 1,0 0-1,1-1 0,-1 1 1,0-1-1,1 1 1,-1-1-1,1 1 1,-1-1-1,1 0 1,-1 1-1,1-1 1,-1 1-1,1-1 1,-1 0-1,1 0 1,-1 1-1,1-1 0,0 0 1,-1 0-1,1 0 1,-1 0-1,1 1 1,0-1-1,-1 0 1,1 0-1,0 0 1,-1 0-1,1 0 1,1-1-1,7 1-4142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21 5401,'0'0'10372,"-4"-4"-9543,-15-11-49,18 14-747,1 1 0,-1 0 0,1 0 0,-1 0 0,0-1 0,1 1 0,-1 0-1,1 0 1,-1 0 0,0 0 0,1 0 0,-1 0 0,0 0 0,1 0 0,-1 0 0,1 1-1,-1-1 1,0 0 0,1 0 0,-1 0 0,1 1 0,-1-1 0,0 0 0,1 1 0,-1-1-1,1 0 1,-1 1 0,1-1 0,0 1 0,-1-1 0,1 1 0,-1-1 0,1 1-1,0-1 1,-1 1 0,-12 23 477,11-19-351,-3 5-9,1 0 1,0 1 0,1-1 0,0 1-1,0 0 1,2 0 0,-1 0-1,1 0 1,1 0 0,0 0-1,0 0 1,4 17 0,-4-27-147,1 1 0,-1 0 1,1-1-1,0 1 0,-1 0 1,1-1-1,0 1 0,0-1 1,0 0-1,1 1 0,-1-1 0,0 0 1,0 1-1,1-1 0,-1 0 1,1 0-1,-1 0 0,3 1 1,1 0-66,-1 0 1,0-1-1,0 0 1,1 0 0,-1 0-1,1 0 1,5 0-1,-1-1-423,0 0 0,0-1 1,-1 0-1,1 0 0,-1-1 0,1 0 0,9-3 0,9-10-3362,-4-3-1395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5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 96,'0'0'18285,"-12"6"-17627,-36 21-142,46-25-476,0 0 0,0 0 0,0 0 0,1 0 0,-1 0 1,1 1-1,-1-1 0,1 0 0,0 1 0,0-1 0,0 1 0,0-1 0,1 1 0,-1-1 1,1 1-1,-1 5 0,3 39 312,-2-41-318,1-4-44,-1-1-1,1 1 1,0-1-1,-1 0 1,1 1-1,0-1 1,0 0-1,0 1 1,0-1-1,0 0 1,0 0 0,0 0-1,0 0 1,0 0-1,1 0 1,-1 0-1,0-1 1,1 1-1,-1 0 1,1-1-1,-1 1 1,0-1-1,1 1 1,-1-1 0,1 0-1,-1 0 1,1 1-1,0-1 1,2-1-1,-1 2-151,0-1 0,0 0-1,0 0 1,0 0 0,1 0 0,-1-1-1,0 0 1,0 1 0,0-1-1,0 0 1,0 0 0,0-1-1,5-2 1,-5 1-148,-1-1-1,1 1 1,0-1-1,-1 0 1,0 0-1,0 0 1,0 0-1,0-1 1,-1 1-1,1 0 1,-1-1-1,1-6 0,-1 5 222,-1-1 0,1 0 0,-1 0 0,0 1 0,0-1 0,-1 0 0,-2-12 0,2 17 144,0 1 0,0 0 0,0-1 0,0 1 0,0 0 1,0-1-1,0 1 0,0 0 0,-1 0 0,1 0 0,0 0 0,-3-1 0,3 1 102,0 1-1,0-1 1,0 0-1,0 1 1,0-1 0,0 0-1,0 0 1,1 1-1,-1-1 1,0 0 0,0 0-1,1 0 1,-1 0 0,0 0-1,1 0 1,-1-1-1,1 1 1,-1-2 0,21 2 597,-17 2-705,0-1-1,0 0 0,0 0 0,0 1 0,0 0 0,-1-1 1,1 1-1,0 0 0,0 1 0,-1-1 0,1 0 1,-1 1-1,1-1 0,-1 1 0,1 0 0,2 3 0,-1-1 1,0 1 0,-1-1-1,0 1 1,0 0 0,0 0-1,0 0 1,3 11 0,-1-1-51,-1-1 1,-1 1 0,0 0 0,-1 0 0,0 24 0,-2-12-598,0-22-178,0-18 195,0 8 492,-1-9-203,2-1 0,-1 1 0,2 0 0,0 0 1,5-20-1,-6 30 320,1 1 0,-1 0-1,1-1 1,-1 1 0,1 0 0,0 0 0,0 0 0,1 0 0,-1 0 0,1 0 0,-1 1 0,1-1 0,0 1 0,0 0 0,0-1 0,0 1 0,0 1 0,1-1 0,-1 0-1,0 1 1,1 0 0,-1 0 0,1 0 0,0 0 0,-1 0 0,8 0 0,-10 1 31,1 0 1,0 0-1,0-1 1,-1 1-1,1 0 0,0 0 1,-1 0-1,1 1 0,0-1 1,0 0-1,-1 1 0,1-1 1,0 1-1,-1 0 0,1-1 1,-1 1-1,1 0 1,-1 0-1,1 0 0,-1 0 1,0 0-1,1 0 0,-1 0 1,0 1-1,1 1 0,0 1-2,0 0-1,-1 1 1,1-1-1,-1 1 1,0-1-1,-1 1 1,1 0-1,-1 8 0,1 89 166,-2-102-230,1 1 1,0-1 0,0 0 0,0 0 0,0 1 0,0-1 0,0 0 0,0 0 0,0 0 0,0 1 0,0-1 0,0 0 0,0 0 0,0 0 0,1 1 0,-1-1 0,0 0 0,0 0 0,0 0 0,0 1 0,0-1-1,0 0 1,0 0 0,1 0 0,-1 0 0,0 1 0,0-1 0,0 0 0,0 0 0,1 0 0,-1 0 0,0 0 0,0 0 0,0 0 0,1 1 0,-1-1 0,0 0 0,0 0 0,0 0 0,1 0 0,-1 0-1,0 0 1,0 0 0,0 0 0,1 0 0,11-7-188,9-13-112,1-14-169,32-45 11,-54 78 494,1 1-1,-1-1 1,1 0 0,-1 1 0,1-1-1,-1 1 1,1-1 0,-1 1 0,1-1 0,-1 1-1,1-1 1,0 1 0,-1-1 0,1 1 0,0 0-1,-1-1 1,1 1 0,0 0 0,-1 0-1,1-1 1,0 1 0,0 0 0,0 0 0,0 0 6,0 1 0,-1-1 0,1 1 0,-1-1 0,1 1 0,-1-1 0,1 1 0,-1-1 1,0 1-1,1 0 0,-1-1 0,1 1 0,-1-1 0,0 1 0,0 0 0,1-1 1,-1 1-1,0 0 0,0-1 0,0 2 0,3 48 945,-3-36-985,1-12-16,7 47 226,-7-47-295,-1-1 1,0 1 0,1-1-1,-1 0 1,1 1-1,0-1 1,-1 0 0,1 1-1,0-1 1,0 0-1,0 0 1,0 1 0,0-1-1,0 0 1,0 0-1,0 0 1,1 0 0,-1-1-1,0 1 1,0 0-1,1 0 1,-1-1 0,1 1-1,-1-1 1,1 1-1,-1-1 1,3 1-1,12-1-2870,-1 0-1767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1 744,'0'0'17038,"-4"25"-16036,-15 84-358,15-76-293,1 0 0,4 65 1,0-38-268,2 47-488,-3-106-202,0-98-9280,0 51 3089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8226,'0'0'8836,"14"7"-8404,-1-1-304,-1 1 0,20 14-1,-30-19-101,-1 0 0,1 1 0,0-1 0,-1 0 0,1 0 0,-1 1 1,0-1-1,0 1 0,0-1 0,0 1 0,0-1 0,0 1 0,-1 0 0,1 0 0,-1-1 0,0 1 0,0 0 0,0-1 0,0 1 0,0 0 0,-1 3 0,0 6 89,1-3-61,-1 0-1,0 0 0,0-1 0,-1 1 1,0-1-1,-1 1 0,0-1 0,0 0 1,-9 16-1,-2-2 1,-1 0 1,-18 19 0,33-40-56,-1 0-54,1-1-1,0 0 0,0 1 1,0-1-1,-1 1 0,1-1 0,0 1 1,-1-1-1,1 0 0,0 1 1,-1-1-1,1 0 0,0 1 1,-1-1-1,1 0 0,-1 1 0,1-1 1,0 0-1,-1 0 0,1 1 1,-1-1-1,1 0 0,-1 0 0,1 0 1,-1 0-1,1 0 0,-1 0 1,1 0-1,-1 0 0,0-14-1932,11-22-1033,9-4-1664,1 1-1643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6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7730,'51'18'881,"-26"-9"1098,42 20 0,-66-27-1624,-1 0-1,1 0 1,-1-1 0,1 1-1,-1 0 1,1 0-1,-1 0 1,0 0-1,0 0 1,0-1-1,0 1 1,-1 3-1,1 4 389,1 31 459,2 36-526,-2-71-672,0 0 1,0 0-1,0 0 0,1 0 0,-1 0 0,1 0 0,1 0 0,-1 0 0,1-1 0,-1 1 0,5 4 0,-6-8-47,0 0 0,0 0 0,0 0 0,1 0 0,-1 0 0,0 0 0,0-1 0,1 1 0,-1 0 0,1-1 0,-1 1 0,0-1 0,1 1 0,-1-1 0,1 0 0,-1 0 0,1 0 0,-1 1 0,1-1 0,-1-1 0,1 1 0,-1 0 0,1 0 0,-1-1 0,1 1 0,-1 0 0,2-2 0,1 1-112,-1-1 0,0 1 0,0-1 0,0 0 0,-1 0 0,1 0 1,0 0-1,-1 0 0,1-1 0,2-3 0,4-7-472,0-1 0,-1 0 0,9-20 0,-14 28 893,-1 0 0,0 0 0,-1 0 1,1 0-1,-1-1 0,1-10 991,-2 33 497,-2 99 216,2-114-1962,0 1 0,0-1 0,0 0-1,0 0 1,1 1 0,-1-1 0,1 0 0,-1 0 0,1 0 0,-1 1 0,1-1 0,-1 0 0,1 0-1,0 0 1,0 0 0,-1 0 0,1 0 0,0 0 0,0-1 0,0 1 0,0 0 0,0 0-1,0-1 1,2 2 0,0-1-47,0 0 0,0-1 0,0 1 0,0-1-1,0 1 1,0-1 0,0 0 0,0 0 0,0 0-1,4-1 1,0 0-340,0-1 0,0 0 0,0 0-1,0 0 1,0-1 0,0 0 0,10-6-1,12-17-3536,-6-4-1652</inkml:trace>
  <inkml:trace contextRef="#ctx0" brushRef="#br0" timeOffset="1">545 0 4825,'0'0'15479,"-2"4"-15021,-2 8-278,1 0 0,0 0 1,1 1-1,0-1 0,1 1 0,0-1 1,2 23-1,-1-4 1,-1 208 335,1-164-5675,0-101-1189,0-8-4478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9570,'0'0'4833,"79"71"-8130,-66-48-5120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2.4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8042,'0'0'12060,"0"1"-12045,0-1 1,-1 1-1,1 0 1,0-1-1,0 1 1,0 0-1,0 0 1,0-1-1,0 1 1,1 0 0,-1-1-1,0 1 1,0 0-1,0-1 1,1 1-1,-1 0 1,0-1-1,1 1 1,-1 0-1,6 5 35,1 0-1,-1-1 1,1 0-1,13 8 0,-11-8-32,1 2-6,1 0 0,-1 1-1,13 13 1,-22-19 46,-2 10-26,-1 0 0,-1 0-1,0-1 1,0 1 0,-1-1-1,0 1 1,-1-1 0,-1-1-1,1 1 1,-2-1 0,-11 15-1,2 1-1455,2-8-3939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7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1 219 120,'0'0'17094,"21"-22"-16943,66-72-114,-82 88-32,1 0 0,-1 0-1,-1-1 1,1 0 0,4-9 0,-8 13 12,0 1 1,-1 0-1,1-1 1,-1 1 0,1-1-1,-1 1 1,0-1 0,0 1-1,0-1 1,-1-2-1,1-9 295,-1 14-276,0-1 0,1 0 0,-1 0 0,0 0 0,1 1 0,-1-1 0,0 0 0,0 1 0,0-1 0,0 1 0,0-1 0,0 1 0,0 0 0,0-1 0,0 1 0,0 0 0,0-1 0,0 1 0,0 0 0,0 0 0,0 0 0,0 0 0,0 0 0,0 0 0,0 0 0,-1 1 0,-33 2 578,31-1-532,1-1 1,-1 1 0,1 0 0,-1 1 0,1-1 0,0 1 0,0-1 0,0 1 0,0 0 0,0 0 0,1 0 0,-1 0 0,1 1 0,0-1 0,0 1 0,0-1 0,0 1 0,1 0 0,-1 0 0,0 4 0,-1 4 55,0 1 0,0 0 1,1-1-1,0 27 0,2-34-110,-1 0-1,2 0 0,-1 0 1,1-1-1,-1 1 0,1 0 1,1 0-1,-1-1 0,4 8 1,-4-10-25,1 1 0,0-1 0,0 1 0,0-1 0,1 0 0,-1 0 0,0 0 0,1 0 1,0 0-1,-1 0 0,1-1 0,0 0 0,0 1 0,0-1 0,6 1 0,1 1-121,0 0 1,1-1-1,-1 0 0,1-1 0,21-1 0,24-8-3090,-12-9-3913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8426,'0'0'12170,"-1"4"-11786,-3 13-180,1 1 0,0-1-1,2 1 1,1 34-1,-1-1-20,0-20-97,0 255 253,1-285-341,0 1-66,0 1-1,0 0 1,1 0-1,-1-1 0,1 1 1,-1 0-1,1 0 1,0-1-1,0 1 1,0 0-1,0-1 0,0 1 1,1-1-1,-1 0 1,3 3-1,0-6-1217,-3-13-571,-1-92-7877,-3 52 2224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5977,'0'0'13024,"17"-11"-12397,54-33-159,-68 42-451,0 0 1,0 1-1,1 0 0,-1-1 0,0 1 0,0 0 0,1 0 0,-1 1 0,1-1 0,-1 1 1,0 0-1,1 0 0,-1 0 0,1 0 0,-1 0 0,1 1 0,-1-1 0,0 1 0,1 0 1,-1 0-1,0 1 0,0-1 0,0 0 0,0 1 0,0 0 0,0 0 0,0 0 0,0 0 1,-1 0-1,4 4 0,-2-1-25,0 0 0,-1 0 0,0 0-1,0 0 1,0 1 0,0-1 0,-1 1 0,0 0 0,0 0 0,-1 0 0,1 0 0,-1 0 0,0 12 0,-2-12-15,1 0 0,-2 0 0,1 1 1,-1-1-1,0 0 0,0-1 0,0 1 1,-1 0-1,0-1 0,0 1 0,-1-1 1,1 0-1,-1 0 0,0 0 0,0-1 0,-9 7 1,3-1-68,-2-1 0,1-1 0,-1 0 0,0-1 0,0 0 0,-20 7 0,2-6-1125,29-8 1020,0 0 1,1 0-1,-1 0 0,1 0 0,-1 0 0,0 0 1,1 0-1,-1 0 0,1 0 0,-1 0 1,0 0-1,1 0 0,-1-1 0,1 1 1,-1 0-1,1 0 0,-1-1 0,1 1 1,-1-1-1,1 1 0,-1 0 0,1-1 1,-1 1-1,1-1 0,0 1 0,-1-1 1,1 1-1,0-1 0,-1 1 0,1-1 0,0 1 1,0-1-1,-1 1 0,1-1 0,0 0 1,0 1-1,0-1 0,0 1 0,0-1 1,0 0-1,0 0 0,0-18-6122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8810,'0'0'9989,"-17"19"-9114,-52 65-165,62-73-604,0 0-1,0 0 1,2 0-1,-1 1 0,1-1 1,1 1-1,0 1 1,-4 22-1,2-6 4,-1-1-487,2 0 0,1 0 0,-1 50 0,18-87-4826,2-17 233,-2-9-2840</inkml:trace>
  <inkml:trace contextRef="#ctx0" brushRef="#br0" timeOffset="1">161 29 24,'0'0'19820,"43"109"-19492,-38-65-96,-3-4-128,-2 1-96,0-5-8,0-6-248,0-7-432,0-5-1072,-7-15-1049,-6-3-1216,0 0-6105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09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10018,'0'0'8394,"163"3"-9194,-123-3-2185,-7 0-4681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 10594,'0'0'8571,"-2"20"-7888,-4 159 572,5-157-1314,2 1 0,0-1 0,2 0-1,8 38 1,-11-59-545,-8-126-6047,4 81 6764,1-69 1,4 110-32,0-1-1,-1 1 1,1 0-1,0 0 1,0 0-1,1 0 1,-1 1-1,1-1 1,-1 0 0,1 1-1,0-1 1,0 1-1,0-1 1,0 1-1,0 0 1,1 0 0,-1 0-1,1 0 1,0 0-1,-1 0 1,1 1-1,0-1 1,0 1 0,0 0-1,0 0 1,4-1-1,6-1 75,-1 0 1,1 0-1,0 1 0,0 1 0,14 0 0,-26 1-154,-1 1 0,1-1-1,0 0 1,0 0 0,-1 0 0,1 0-1,0 1 1,-1-1 0,1 0 0,0 1-1,-1-1 1,1 0 0,-1 1 0,1-1-1,-1 1 1,1-1 0,-1 1-1,1-1 1,-1 1 0,1-1 0,-1 1-1,1 0 1,-1-1 0,0 1 0,1-1-1,-1 1 1,0 0 0,0 0 0,0-1-1,1 1 1,-1 0 0,0-1-1,0 1 1,0 0 0,0-1 0,0 1-1,0 0 1,-1 0 0,1 3-4,0-1 0,-1 0 0,1 0 0,-1 1 0,0-1 0,0 0 0,-2 6 0,-4 1-35,0-1 0,0 0-1,-1 0 1,0-1-1,0 1 1,-1-2 0,0 1-1,-11 6 1,-32 29-9,51-42 96,1 0 0,-1-1 0,1 1 1,0 0-1,-1 0 0,1 0 1,0 0-1,0-1 0,0 1 1,0 0-1,-1 0 0,1 0 1,0 0-1,1 0 0,-1 0 1,0-1-1,0 1 0,0 0 0,0 0 1,1 0-1,-1 0 0,0-1 1,1 1-1,-1 0 0,0 0 1,1-1-1,-1 1 0,2 1 1,17 21 978,-16-19-949,0-1-8,12 15 523,2 0-1,29 24 1,-40-37-700,0-1 1,0 0-1,0 0 0,1-1 1,-1 0-1,1 0 0,0 0 1,0-1-1,0 0 0,0 0 1,0-1-1,0 0 1,10 0-1,-16-1-224,1 0 1,-1 0 0,1 0-1,-1 0 1,1-1-1,-1 1 1,0 0-1,1-1 1,-1 1-1,1-1 1,-1 0 0,0 1-1,0-1 1,1 0-1,-1 0 1,0 0-1,0 0 1,0 0-1,0 0 1,0 0 0,0 0-1,0 0 1,0 0-1,0-2 1,10-17-9368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12443,'0'0'6513,"-28"138"-5777,20-92-192,-2-1-80,2 1-71,1-3-177,-1-2-168,6-10-8,-1-8-40,3-8-296,0-13-433,3-22-4736,7-10-536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4297,'0'0'15635,"84"85"-15155,-79-45-176,-5 6-160,0 0-80,0-5-64,0-6 0,0-4-280,-2-8-480,-6-8-576,0-7-1825,1-8-2688</inkml:trace>
  <inkml:trace contextRef="#ctx0" brushRef="#br0" timeOffset="1">1 181 6769,'0'0'10811,"130"-20"-12252,-97 12-2391,-8 1-4698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11586,'0'0'8606,"0"18"-8132,-1 1-362,1 25 264,6 58 0,-3-75-240,10 53 144,-11-72-265,0 0-1,0 0 1,1 0-1,0-1 1,1 1-1,0-1 1,6 9-1,-9-14-16,0 0 0,1 0 0,-1-1 0,1 1 1,-1-1-1,1 1 0,0-1 0,-1 0 0,1 1 0,0-1 0,0 0 0,0 0 0,0 0 0,0-1 1,0 1-1,0 0 0,0-1 0,0 1 0,0-1 0,0 0 0,1 0 0,-1 0 0,0 0 0,0 0 1,0 0-1,0-1 0,0 1 0,0 0 0,1-1 0,-1 0 0,0 0 0,3-1 0,1-1-230,-1-1 0,0 1 0,0-1 0,0 0 0,0 0 0,-1-1 0,0 1 0,0-1 0,0 0 0,5-8 0,8-19-3329,-7 8-1548,-2-1-3572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9762,'0'0'9834,"0"18"-9159,0 235 552,0-246-1220,1 0-1,0 1 1,0-1-1,1 0 1,0-1 0,0 1-1,1 0 1,4 10 0,-5-14-6,-1-1 0,1 1 0,-1-1 1,1 0-1,0 1 0,0-1 1,0 0-1,0 0 0,0 0 0,1-1 1,-1 1-1,1 0 0,-1-1 1,1 1-1,-1-1 0,1 0 1,0 0-1,-1 0 0,1 0 0,0-1 1,0 1-1,0-1 0,3 0 1,10 1-216,28-4-656,-41 3 333,-1-1 0,1 0 0,-1 0 0,1 0-1,-1 0 1,0 0 0,1 0 0,-1-1 0,0 1 0,0-1 0,0 1-1,0-1 1,0 0 0,3-4 0,0-4-5350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3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10666,'0'0'9802,"14"8"-9258,271 175-382,-278-170-2167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2905,'0'0'13497,"0"8"-10336,0 41-2336,-2 34-69,0-32-415,7 78 0,-5-126-334,1 0 0,-1 0 0,1 0 0,-1 1 0,1-1 0,0 0 0,0 0 0,1 0 0,-1-1 0,0 1 0,1 0 0,0 0 1,0-1-1,0 1 0,4 4 0,-3-5-4,0-1 1,0 1-1,1 0 1,-1-1-1,0 0 1,1 0-1,-1 0 0,1 0 1,0 0-1,-1-1 1,1 1-1,-1-1 1,7-1-1,13 2-232,-14 0 207,0-1 0,0 0 0,1 0 0,9-3 0,-16 3-292,-1-1-1,0 0 1,0 1 0,1-1-1,-1 0 1,0 0 0,0-1-1,0 1 1,0 0 0,0-1-1,0 1 1,0-1 0,0 0-1,-1 1 1,1-1 0,-1 0 0,1 0-1,-1 0 1,0 0 0,2-3-1,1-10-5714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10722,'0'0'9482,"89"-2"-9378,-61 2-104,-2-5-264,-3 0-880,-5 0-1929,-8-3-2648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7922,'0'0'11138,"22"-20"-10826,4 20-192,2 5-112,0 3-8,2-1-440,11 4-1048,-8-6-2385,-7 0-2945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10506,'0'0'8986,"-3"5"-8288,-3 9-432,1 0 0,0 1 0,1 0 0,1 0 0,0 0 0,0 21 0,-1 102 78,4-105-265,-1-5-57,0-17-8,1 0-1,0-1 0,1 1 0,-1 0 1,4 13-1,-3-22-11,0 0 0,0 1-1,0-1 1,0 0 0,0 1 0,0-1-1,0 0 1,1 0 0,-1 0 0,1 0-1,0 0 1,-1 0 0,1-1 0,0 1-1,0-1 1,0 1 0,0-1 0,1 0-1,-1 1 1,0-1 0,0 0 0,1-1-1,-1 1 1,1 0 0,-1-1 0,1 1-1,2-1 1,68 5 29,-67-5-555,-1 0 0,0-1 0,1 1 0,-1-1 0,0 0 0,1 0 0,-1-1 0,0 1 0,0-1 0,8-5 0,1-4-5863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4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4625,'0'0'15367,"0"3"-14501,-4 209 1734,1 6-4693,3-187-1099,5-7-3299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16:42:1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10002,'0'0'9103,"9"-7"-9589,-8-1-988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5353,'0'0'13896,"11"0"-13686,96 1 77,25 0-465,-42-3-3289,-71-2 692,-7-2-1884,-2 1-2872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2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10690,'0'0'6014,"-5"22"-5454,-2 5-389,1-5 30,1 1 0,2 0 0,-3 39 0,4 18 358,1-39-397,-1 1 0,-1 0 1,-19 80-1,21-118-151,-1-1 0,1 1 0,-1 0 0,0-1 0,0 1 1,0-1-1,0 0 0,0 0 0,-1 0 0,0 0 0,1 0 0,-1 0 0,0-1 0,0 1 1,-1-1-1,1 0 0,0 0 0,-1 0 0,-6 2 0,7-3-14,0 0 1,1-1-1,-1 1 0,0-1 0,1 0 1,-1 1-1,0-1 0,0-1 0,0 1 1,1 0-1,-1-1 0,0 1 0,1-1 1,-1 0-1,0 0 0,1 0 0,-1 0 1,1 0-1,-1-1 0,1 1 1,0-1-1,0 0 0,0 1 0,0-1 1,0 0-1,0 0 0,0-1 0,-2-2 1,-3-4-422,-18-29 1087,19 17-2150,8 2-3399,5 14 1491,11 0-2561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2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27 9186,'0'0'6812,"-4"-5"-5760,4 5-1030,-20-18 978,19 17-973,0 1-1,0-1 0,0 1 1,0-1-1,0 1 1,0 0-1,0 0 0,-1-1 1,1 1-1,0 0 1,0 0-1,0 0 0,0 0 1,0 0-1,-1 0 0,1 1 1,0-1-1,0 0 1,0 0-1,0 1 0,0-1 1,0 1-1,0-1 1,0 1-1,0 0 0,0-1 1,0 1-1,0 0 1,-1 0-1,-3 5 41,0-1 0,0 1 0,0-1 0,1 1 0,0 0 0,0 1 0,0-1 0,1 1 0,0 0 0,0 0 0,-1 7 0,0 1-34,1 0 0,1 0 1,1 0-1,0 20 1,1-33-58,0-1 1,0 1-1,1 0 1,-1-1-1,0 1 1,1-1-1,-1 1 1,1-1-1,0 0 1,0 1-1,-1-1 0,1 0 1,0 1-1,0-1 1,0 0-1,0 0 1,1 0-1,-1 0 1,0 0-1,0 0 1,1 0-1,-1 0 1,0 0-1,1-1 1,-1 1-1,1-1 0,-1 1 1,1-1-1,-1 1 1,4-1-1,-2 1-221,0-1-1,1 1 0,-1-1 0,0 0 0,1 0 0,-1 0 1,1-1-1,-1 1 0,0-1 0,1 0 0,-1 0 0,0 0 1,0 0-1,4-2 0,0-3-477,0 0 0,-1-1 0,0 0 0,0 0 0,0 0 0,-1 0 0,0-1 0,-1 0 0,0 0 0,0 0 0,3-10 0,-5 12 1533,0 0 0,0 0 0,-1-1 0,0 1 0,1-11 1670,-2 25-285,0 90 231,0-96-2475,0-1 0,0 0 0,0 0-1,1 0 1,-1 0 0,0 1 0,1-1-1,-1 0 1,1 0 0,-1 0 0,1 0 0,0 0-1,-1 0 1,1 0 0,0 0 0,0-1 0,-1 1-1,1 0 1,0 0 0,0-1 0,0 1-1,0 0 1,0-1 0,0 1 0,0-1 0,0 1-1,1-1 1,-1 0 0,0 1 0,0-1 0,2 0-1,0 1-509,1 0-1,0-1 1,-1 0-1,1 0 1,0 0-1,0 0 1,-1-1 0,1 1-1,4-2 1,12-9-6068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5945,'0'0'8834,"-3"19"-8490,-4 24 255,-3 75 0,10-100-552,7-19-981,-2-3 740,0-1 0,-1 0 0,1 0 1,-1 0-1,0 0 0,-1-1 0,1 1 0,4-11 0,-4 8 205,1-1-1,0 1 1,0 0-1,8-7 1,-13 15 45,0 0 0,0 0 0,1-1 0,-1 1 0,0 0 0,0 0 0,1 0 0,-1 0 0,0 0 0,0 0 0,1 0 0,-1 0 0,0 0 0,0 0 0,1 0 0,-1 0 0,0 0 0,1 0 0,-1 0 0,0 0 0,0 0 0,1 1 0,-1-1 0,0 0 0,0 0 0,0 0 0,1 0 0,-1 0 0,0 1 0,0-1 0,0 0 0,1 0 0,-1 0 0,0 1 0,0-1 0,0 0 0,0 0 0,1 1 0,-1-1 0,0 0 0,0 0 0,0 1 0,0-1 0,0 0 0,0 0 0,0 1 0,0-1 0,0 1 0,6 17 421,-5-14-270,18 46-2200,-18-45-752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3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9706,'0'0'10834,"-46"77"-10354,31-39-159,-6 2-209,6-1-56,0-6-56,4-8-120,6-4-369,5-11-823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0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5337,'0'0'10714,"15"-10"-10615,-4 3-82,3-2 7,0 0 0,0-1-1,-1-1 1,0 0-1,21-24 1,-33 33 73,1 0 1,-1 0 0,0-1-1,0 1 1,0-1-1,0 1 1,-1-1 0,1 1-1,0-1 1,-1 1-1,0-1 1,0 0 0,0 1-1,0-5 1,0 5 82,-1 1-130,1 1 0,-1-1 0,0 1 0,0-1 0,0 0 0,1 1 0,-1 0 0,0-1 0,0 1 0,0 0 0,0-1 0,0 1 0,0 0 0,0 0 0,1 0 0,-1-1 0,0 1 0,0 0 0,0 0 0,0 1 0,-2-1 0,-21 1 396,22-1-413,0 1 1,0-1-1,1 1 1,-1 0 0,0 0-1,1 0 1,-1 0-1,0 0 1,1 0-1,-1 0 1,1 0-1,-1 0 1,1 1-1,0-1 1,0 1-1,-1-1 1,1 1-1,0-1 1,0 1 0,0 0-1,1-1 1,-1 1-1,0 0 1,1 0-1,-1 2 1,-1 3 80,0 0 1,1 1 0,0-1 0,-1 15-1,2-18-89,0 1 0,0-1 0,0 0 0,1 1 0,0-1 0,0 0-1,0 1 1,0-1 0,0 0 0,1 0 0,0 0 0,0 0-1,3 4 1,-3-5-17,1 0 1,0-1-1,0 0 0,0 1 0,0-1 0,0 0 0,0-1 0,0 1 0,1-1 0,-1 1 0,1-1 0,-1 0 1,1 0-1,-1 0 0,1-1 0,6 1 0,0 0-12,0 0 1,0 0-1,0-1 1,0 0-1,0-1 1,0 0-1,0-1 0,15-4 1,-24 6 671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7362,'0'0'12682,"0"-3"-12167,2-2-80,2 18-262,6 36-153,-6-29 67,2 9-46,-4-12-22,2-1-1,0 1 1,0-1-1,2 1 1,0-1-1,14 26 1,-19-42-19,-1 1 1,1 0-1,-1 0 1,1 0-1,-1 0 1,1-1-1,-1 1 0,1 0 1,0-1-1,-1 1 1,1 0-1,0-1 1,0 1-1,-1-1 1,1 1-1,0-1 1,0 0-1,0 1 1,0-1-1,0 0 1,0 1-1,-1-1 1,1 0-1,0 0 1,0 0-1,0 0 1,0 0-1,0 0 1,0 0-1,0 0 1,0 0-1,0-1 1,0 1-1,0 0 1,-1 0-1,1-1 1,0 1-1,0-1 1,0 1-1,0-1 1,-1 1-1,1-1 1,0 1-1,-1-1 1,2-1-1,1-1-25,0 0-1,-1 0 1,1-1-1,-1 0 1,1 1-1,-1-1 1,0 0-1,2-6 1,8-31-507,11-59 0,-13 56-189,-10 44 680,0 0 0,0 0 0,0 0 0,0 1-1,1-1 1,-1 0 0,0 0 0,0 0 0,0 0-1,0 0 1,0 0 0,0 0 0,0 0 0,0 0-1,0 0 1,0 0 0,1 0 0,-1 0 0,0 0-1,0 0 1,0 0 0,0 0 0,0 0 0,0 0-1,0 0 1,0 0 0,0 0 0,1 0 0,-1 0-1,0 0 1,0 0 0,0 0 0,0 0 0,0 0-1,0 0 1,0 0 0,0 0 0,0 0 0,0 0-1,0 0 1,1-1 0,-1 1 0,0 0 0,0 0-1,0 0 1,0 0 0,0 0 0,0 0 0,0 0 0,0 0-1,0 0 1,0 0 0,0 0 0,0-1 0,0 1-1,2 26-4391,-2-13-886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3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9570,'0'0'8274,"-5"163"-7642,5-140-328,0-3-104,0-7-104,5-5-96,6-8-80,9-5-752,-5-21-1441,1-2-3456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12043,'0'0'4080,"-10"18"-17891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8890,'0'0'10350,"-5"0"-10094,1 1-214,0 0-1,0 0 0,-1 1 1,1-1-1,0 1 1,0 0-1,0 0 0,1 0 1,-1 0-1,0 1 1,1-1-1,0 1 0,-1 0 1,1 0-1,0 1 1,1-1-1,-1 0 0,1 1 1,-1 0-1,1-1 1,-3 8-1,3-7-36,1-1 1,-1 0-1,1 1 0,0-1 1,0 1-1,0 0 0,1-1 1,-1 1-1,1 0 0,0-1 1,0 1-1,0 0 0,0-1 1,1 1-1,-1 0 0,1-1 1,0 1-1,0-1 0,0 1 1,1-1-1,-1 1 0,1-1 1,0 0-1,0 0 0,0 0 1,0 0-1,1 0 0,-1 0 1,1-1-1,0 1 0,-1-1 1,1 0-1,4 3 0,54 48-522,-61-53 519,1 1 0,-1-1 0,1 1-1,-1-1 1,0 1 0,1-1 0,-1 1 0,0-1 0,1 1 0,-1-1-1,0 1 1,1 0 0,-1-1 0,0 1 0,0-1 0,0 1 0,0 0-1,0-1 1,0 1 0,0-1 0,0 1 0,0 0 0,0-1 0,0 1 0,0 0-1,0-1 1,0 1 0,0-1 0,-1 1 0,1 0 0,0-1 0,0 1-1,-1-1 1,1 1 0,0-1 0,-1 1 0,1-1 0,-1 1 0,1-1-1,-1 1 1,1-1 0,-1 0 0,1 1 0,-1-1 0,1 0 0,-1 1 0,1-1-1,-1 0 1,1 0 0,-1 1 0,0-1 0,1 0 0,-1 0 0,0 0-1,1 0 1,-1 0 0,0 0 0,0 0-4,0 1 0,0-1 0,0 0 0,1 1 0,-1-1 1,0 0-1,0 0 0,0 0 0,0 0 0,0 0 0,0 0 0,0 0 0,0 0 0,1 0 0,-1 0 0,0-1 1,0 1-1,0 0 0,0-1 0,0 1 0,1 0 0,-1-1 0,0 1 0,0-1 0,1 1 0,-1-1 0,0 0 1,1 1-1,-1-1 0,0 0 0,1 1 0,-1-1 0,1 0 0,-1 0 0,1 0 0,0 1 0,-1-1 0,1 0 1,0 0-1,-1 0 0,1 0 0,0 0 0,0-1 0,-1-16-1004,2-18-1966,6 12-1815,6-2-3998</inkml:trace>
  <inkml:trace contextRef="#ctx0" brushRef="#br0" timeOffset="1">93 0 7114,'173'23'4528,"-173"-7"-2815,0 6 911,-5 6-471,0 3-1009,-5 2-472,10 0-256,-5-2-88,5-6-88,0-7-87,0-5-81,5-8-64,5-5-8,6 0-249,4-5-575,0-41-1192,-4 3-3257,-1 2-6418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11266,'0'0'6698,"-5"23"-16260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9658,'0'0'6460,"-1"27"-5485,-3 11-632,-6 147 1751,0-9-578,10-175-1526,0 0 1,0-1-1,0 1 1,0 0 0,0 0-1,0-1 1,0 1-1,0 0 1,0-1-1,0 1 1,0 0-1,0-1 1,-1 1-1,1 0 1,0-1 0,0 1-1,-1 0 1,1-1-1,-1 1 1,1 0-1,0-1 1,-1 1-1,0 0 1,-10-8-2198,-8-25-4916,13 7-613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6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9962,'0'0'6305,"82"-5"-6465,-46 5-1112,-16 0-1744,0 5-5362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9162,'136'141'2355,"-108"-111"-1252,-27-25-158,-3-3-223,3-2-578,-1 1 1,1-1-1,-1 0 0,1 1 1,-1-1-1,1 0 0,-1 0 1,1 1-1,-1-1 1,1 0-1,-1 0 0,1 0 1,0 0-1,-1 1 0,1-1 1,-1 0-1,1 0 0,-1 0 1,1 0-1,0 0 0,-1-1 1,1 1-1,-1 0 0,1 0 1,-1 0-1,1 0 0,1-1 1,17-5-122,-13 3-113,-1 0 1,1-1-1,-1 0 1,0 0-1,0 0 0,0-1 1,0 1-1,-1-1 1,0 0-1,0-1 1,0 1-1,-1-1 0,0 1 1,0-1-1,0 0 1,-1 0-1,1-1 0,-2 1 1,1 0-1,-1-1 1,0 1-1,1-8 0,-2 11 109,0 1-1,0-1 0,0 1 0,0-1 0,0 0 0,-1 1 0,1-1 0,-1 1 0,0-1 1,0 1-1,1 0 0,-1-1 0,-1 1 0,-1-4 0,1 4 85,0 1 1,0 0-1,0 0 0,0 0 1,0 0-1,0 0 0,-1 0 1,1 0-1,0 1 1,0-1-1,-1 1 0,1 0 1,0 0-1,-1-1 0,1 1 1,-4 1-1,4 0-43,0-1 0,0 1 0,0 0 0,0 0 0,1 0 0,-1 0 0,0 0 0,0 0 0,1 1 0,-1-1 0,0 1 0,1-1 0,-1 1 0,1-1 0,0 1 0,0 0 0,0 0 0,0 0 0,0-1 0,0 1 0,0 0 0,0 0 0,1 1 0,-1-1 0,0 2 0,-1 5 126,-1 1 1,1-1-1,1 0 1,-1 14-1,2-16-120,-1 0 15,1 0 0,1 1 0,-1-1 0,1 0 0,3 12 1,-3-17-69,0 1 0,0-1 1,1 0-1,-1 0 0,0 0 1,1 0-1,-1 0 0,1 0 1,0 0-1,0-1 0,-1 1 1,1-1-1,0 1 0,0-1 1,1 0-1,-1 1 0,0-1 1,0 0-1,1-1 0,3 2 1,6 1-32,0 0 0,0-1 0,1 0 0,-1-1 1,1 0-1,0-1 0,-1-1 0,1 0 1,-1 0-1,1-2 0,22-6 0,-35 9-1,0 0 1,-1 0-1,1 0 0,0 0 0,0 0 0,0-1 0,0 1 0,-1 0 0,1 0 1,0 0-1,0 0 0,0-1 0,0 1 0,0 0 0,0 0 0,-1 0 1,1 0-1,0-1 0,0 1 0,0 0 0,0 0 0,0 0 0,0-1 1,0 1-1,0 0 0,0 0 0,0 0 0,0-1 0,0 1 0,0 0 1,0 0-1,0-1 0,0 1 0,0 0 0,0 0 0,0 0 0,1 0 0,-1-1 1,0 1-1,0 0 0,0 0 0,0 0 0,0 0 0,0-1 0,1 1 1,-1 0-1,0 0 0,0 0 0,0 0 0,0 0 0,1 0 0,-1-1 1,0 1-1,0 0 0,0 0 0,1 0 0,-12-2-2792,1 2-3526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0 351 5977,'0'0'9808,"1"0"-9731,-1 1 1,0-1 0,0 0 0,0 0-1,0 1 1,1-1 0,-1 0-1,0 0 1,0 0 0,1 1 0,-1-1-1,0 0 1,0 0 0,1 0-1,-1 0 1,0 1 0,0-1-1,1 0 1,-1 0 0,0 0 0,0 0-1,1 0 1,-1 0 0,0 0-1,1 0 1,-1 0 0,0 0 0,1 0-1,-1 0 1,0 0 0,1 0-1,-1 0 1,0 0 0,0 0 0,1 0-1,-1-1 1,0 1 0,0 0-1,1 0 1,-1 0 0,0 0-1,0-1 1,1 1 0,-1 0 0,0 0-1,0 0 1,0-1 0,1 1-1,-1 0 1,0 0 0,0-1 0,24-16-90,-1-1 0,-1-1 1,-1-1-1,-1-1 1,30-39-1,-36 42-660,0-1 0,15-28 0,-25 39 490,0 0-1,-1-1 1,0 1-1,0-1 1,-1 1-1,0-1 1,0 0-1,-1 0 1,0-10-1,-1 18 190,-1 0 0,1 0-1,-1 0 1,1 1-1,-1-1 1,1 0 0,-1 0-1,0 0 1,0 0-1,1 1 1,-1-1 0,0 0-1,0 1 1,0-1-1,0 1 1,1-1-1,-1 1 1,0-1 0,0 1-1,0 0 1,0-1-1,0 1 1,0 0 0,0 0-1,0 0 1,0 0-1,-1 0 1,1 0 0,0 0-1,-2 0 1,-36 2 281,33 0-185,1 0 0,-1 0 0,1 0 0,-1 1 0,1-1 1,0 1-1,0 1 0,0-1 0,0 1 0,1-1 1,0 1-1,-1 1 0,1-1 0,1 1 0,-1-1 1,-5 11-1,-4 7 310,1 0-1,-14 38 1,20-43-204,1 1-1,0 1 0,1-1 1,-3 32-1,4 76 702,3-99-756,0-24-139,0 1 1,1-1-1,0 1 1,-1-1-1,1 0 1,1 1-1,-1-1 1,0 0-1,1 0 1,-1 1-1,1-1 1,0 0-1,0-1 1,0 1-1,1 0 1,-1-1-1,1 1 1,-1-1-1,1 0 1,0 1-1,0-1 1,0-1-1,0 1 1,0 0-1,0-1 1,1 0-1,6 2 0,-5-1-264,0-1-1,1 0 0,-1 0 0,1 0 0,-1-1 0,1 0 0,9-1 1,-11 1-301,0-1 0,-1 1 0,1-1 0,0-1 0,0 1 0,-1 0 0,1-1 0,-1 0 0,0 0 0,7-4 0,11-14-6123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4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0 11682,'0'0'8978,"-9"7"-8735,-5 2-182,1 1 0,1 0 1,0 0-1,0 2 0,-14 17 0,-6 4-38,27-28-10,-1-1 0,1 1 0,1 0 0,-1 0-1,1 1 1,0 0 0,0-1 0,1 1 0,-4 8 0,6-13-7,1 0 0,0 1 0,0-1 0,0 0 0,0 0 0,0 0 0,0 1 0,0-1 1,0 0-1,1 0 0,-1 0 0,0 0 0,1 0 0,-1 0 0,1 1 0,-1-1 0,1 0 0,0 0 0,-1-1 0,1 1 0,0 0 0,0 0 0,1 1 1,26 20 58,-15-12-52,50 39 101,-35-33-3337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8482,'0'0'7986,"-20"64"-7890,4-31-96,-4 3-977,5-3-1583,-1-10-3057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5761,'0'0'13571,"-2"4"-13163,-39 84 708,8-18-557,-44 136 0,73-192-945,0 1-1,1 0 1,1 0-1,0 23 1,13-52-4762,3-7 480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39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11098,'0'0'7913,"3"16"-7257,1 1-500,0 1 23,-1 0 1,0 1 0,0 32 0,7 143 214,-10-186-694,-3 24-412,3-31 348,0 0 0,-1 0 0,1 0 1,-1 0-1,0 0 0,1 0 0,-1 0 0,0 0 1,1-1-1,-1 1 0,0 0 0,0 0 0,0 0 1,0-1-1,-2 2 0,-6-1-5737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0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2865,'0'0'15851,"117"-30"-15803,-86 27-48,-6 3-1152,1 0-1865,-16 0-4232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5857,'0'0'9121,"2"4"-8612,-2-3-456,1 1 0,0-1 0,-1 0 0,1 0-1,0 1 1,0-1 0,0 0 0,0 0 0,0 0-1,0 0 1,0 0 0,0 0 0,0 0 0,1-1 0,-1 1-1,0 0 1,1 0 0,-1-1 0,0 1 0,1-1-1,2 1 1,-1-1-13,0 0 0,0 0 0,0 0 0,0 0 0,0 0 0,0-1 0,0 1 0,0-1 0,0 0 0,4-2 0,-1 0-251,1 0-1,-1 0 1,1-1 0,-1 0-1,0-1 1,-1 1-1,1-1 1,-1 0 0,7-9-1,-6 7-421,-1-1-1,0 0 1,0 0 0,-1 0-1,-1-1 1,4-9-1,-5 11 899,0-1-1,-1 1 0,0-1 0,0-13 1892,-8 30-1725,0-1 1,1 1-1,0 0 1,1 0-1,0 1 1,0-1-1,1 1 1,0 1-1,0-1 1,2 0-1,-1 1 1,-1 19-1,0 14-13,3 81 0,2-67 85,-1-51-477,0 0 0,0 0-1,-1 1 1,0-1 0,-1 0 0,-3 12 0,5-18-28,-1 1 0,0 0 0,0 0 0,0 0 0,0-1 0,-1 1 0,1 0 0,0-1 0,-1 1 0,1-1 0,-1 0 0,1 1 0,-1-1 0,0 0 0,0 0 0,1 0 0,-1 0 0,0 0 0,0-1 0,0 1 0,0-1 0,0 1 0,0-1 0,0 1 0,0-1 0,0 0 0,-3 0 0,3 0-2,0 0 0,1 0 0,-1 0 0,0 0 0,1 0 0,-1 0-1,0-1 1,0 1 0,1 0 0,-1-1 0,1 0 0,-1 1 0,0-1 0,1 0 0,-1 0 0,1 0 0,0 0-1,-3-1 1,3 0 6,0-1 0,0 1 0,0 0 0,0-1 0,0 1-1,0-1 1,1 1 0,-1-1 0,0-4 0,-2-12 9,2 16-11,1 0 1,-1 0-1,1-1 0,0 1 0,0 0 0,0-1 1,0 1-1,0 0 0,1-1 0,0 1 1,-1 0-1,1 0 0,0-1 0,1 1 0,-1 0 1,1 0-1,-1 0 0,3-3 0,3-2-416,0 0 0,0 1 0,1 0 0,12-9 0,16-15-5788,-17 13-1390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4865,'0'0'12345,"0"25"-11443,0 160 517,0-126-1163,0-58-204,0-3-9,0-21-362,0 0 1,2 1 0,6-29 0,-7 43 188,1 1-1,1-1 1,-1 1-1,1 0 1,1 0 0,-1 0-1,1 0 1,0 1 0,1 0-1,-1-1 1,1 2-1,1-1 1,8-8 0,-12 13-60,1-1 0,-1 1 0,0 0 0,0 0 0,1 0 0,-1 0 1,1 0-1,-1 0 0,1 1 0,-1-1 0,1 1 0,-1 0 0,1-1 1,-1 1-1,6 1 0,0-1-1773,2 0-2258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6633,'0'0'8170,"0"17"-5809,0 11-897,0 8-784,0 2-232,0-5-56,0-2-72,0-8-176,0-8-56,0-7-88,0-6 0,5-2-224,21-15-440,-6-18-1624,1-3-4130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12739,'0'0'3064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5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6161,'0'0'4625,"30"0"912,-36 0-4905,5 0-521,0 0 1,0 0 0,0 0-1,0 0 1,0 0-1,-1 0 1,1 0 0,0 0-1,0 0 1,0 1 0,0-1-1,0 0 1,0 1-1,0-1 1,0 1 0,-2 0-1,-1 15-6680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73 8762,'0'0'8576,"2"-9"-7707,4-26-160,-5 34-668,-1 0 1,0 0-1,0 0 0,-1 0 0,1 0 1,0 0-1,0-1 0,0 1 1,-1 0-1,1 0 0,-1 0 0,1 0 1,-1 0-1,1 1 0,-1-1 1,1 0-1,-1 0 0,0 0 0,1 0 1,-1 0-1,0 1 0,0-1 1,0 0-1,0 1 0,1-1 0,-1 1 1,0-1-1,0 1 0,0-1 1,0 1-1,0 0 0,0-1 0,-1 1 1,1 0-1,0 0 0,0 0 1,0 0-1,-2 0 0,-3-1 23,0 1 1,0 0-1,0 0 1,1 0-1,-9 2 0,8 0-19,0 0-1,0 1 1,1-1-1,-1 1 1,1 0-1,0 1 1,0-1-1,0 1 1,0 0-1,0 1 1,1-1-1,0 1 1,0-1-1,0 1 1,1 1-1,-1-1 1,1 0-1,0 1 0,1-1 1,-4 12-1,0 0 22,1 0 1,1 1-1,0-1 0,1 1 0,1-1 0,1 22 0,1-35-66,-1 2 8,1 0-1,0-1 1,1 1 0,-1 0 0,1-1 0,0 1-1,3 7 1,-3-11-23,0 0 1,0-1-1,1 1 0,-1 0 0,0-1 1,1 1-1,-1-1 0,1 0 0,-1 0 1,1 1-1,0-1 0,-1 0 0,1 0 0,0 0 1,0-1-1,0 1 0,0 0 0,0-1 1,0 1-1,0-1 0,0 0 0,0 1 1,0-1-1,3-1 0,-1 2-105,0-1 0,-1 0 0,1 0 0,-1 0 0,1-1 0,0 1 1,-1-1-1,1 0 0,-1 0 0,1 0 0,-1 0 0,0-1 0,0 0 0,1 1 0,-1-1 0,3-3 0,-2 1-168,0 0 0,0-1 0,-1 1 0,0-1 0,0 0 0,0 1 0,-1-1 1,1-1-1,-1 1 0,1-7 0,14-54-1675,-13 18 5333,-4 50-3048,0 344 2756,0-345-3496,1-4-487,13-41-5229,-4 12-354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4.8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21 6369,'0'0'12207,"0"-3"-11392,0 2-786,0 0 0,0 1 1,0-1-1,0 0 0,0 1 0,0-1 0,0 1 1,1-1-1,-1 0 0,0 1 0,0-1 1,0 1-1,1-1 0,-1 0 0,0 1 1,1-1-1,-1 1 0,0-1 0,1 1 1,-1-1-1,1 1 0,-1 0 0,1-1 1,-1 1-1,1-1 0,-1 1 0,1 0 1,-1 0-1,1-1 0,0 1 0,25-2 787,-16 2-743,-9 1-76,-1-1 1,0 0 0,1 1-1,-1-1 1,1 0 0,-1 1-1,0-1 1,1 1-1,-1-1 1,0 0 0,0 1-1,1-1 1,-1 1-1,0-1 1,0 1 0,0-1-1,1 1 1,-1 0 0,0-1-1,0 1 1,0-1-1,0 1 1,0-1 0,0 1-1,0-1 1,0 2-1,-1 21-110,1-16 79,-1-3 23,0 1 0,0-1-1,-1 1 1,1-1 0,-1 0 0,0 0 0,0 0 0,-1 0 0,1 0 0,-1 0 0,0 0-1,0-1 1,0 1 0,-1-1 0,1 0 0,-1 0 0,-5 3 0,2 0 6,0 0 1,1 0 0,-11 13-1,17-15 7,4-2 72,1 0 0,0-1 0,0 0 0,0 0 0,1-1-1,-1 1 1,6-1 0,-6 0-32,15 1-29,-13-1-67,-1 0 0,0 0 1,0 1-1,0 0 0,0 0 0,12 4 0,-17-4-413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6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9642,'0'0'9585,"0"17"-9022,0 151 683,0-164-1240,0 0 0,1 0 0,-1-1-1,1 1 1,-1 0 0,1-1-1,0 1 1,1 0 0,1 4-1,-2-7-66,0 0-1,-1 0 0,1 0 0,0 0 1,0 0-1,-1 0 0,1 0 0,0-1 1,0 1-1,0 0 0,0 0 0,0-1 0,0 1 1,0-1-1,0 1 0,0-1 0,1 0 1,-1 1-1,0-1 0,0 0 0,0 0 1,0 0-1,0 0 0,1 0 0,-1 0 0,0 0 1,0 0-1,0 0 0,1 0 0,-1-1 1,0 1-1,0 0 0,2-2 0,-1 1-232,0-1-1,0 1 1,0-1-1,0 1 1,-1-1-1,1 0 1,-1 0-1,1 0 1,-1 0-1,1 0 1,-1 0-1,0 0 1,0 0-1,1-5 0,12-37-3034,-12 37 2713,8-54-1854,-9 18 11759,-1 58-7713,0 192 1481,0-205-3052,0 0 0,0 0 1,0 0-1,0-1 0,1 1 0,-1 0 0,1 0 1,-1-1-1,1 1 0,0 0 0,-1-1 0,1 1 0,0 0 1,0-1-1,0 1 0,0-1 0,0 0 0,1 1 1,-1-1-1,0 0 0,1 0 0,-1 0 0,4 2 0,-4-2-61,0-1-1,0 1 1,1-1-1,-1 0 1,1 0-1,-1 1 1,0-1-1,1 0 1,-1 0-1,0 0 0,1-1 1,-1 1-1,1 0 1,-1 0-1,0-1 1,0 1-1,1-1 1,-1 1-1,0-1 1,0 0-1,1 1 1,-1-1-1,0 0 0,0 0 1,0 0-1,0 0 1,0 0-1,0 0 1,0 0-1,1-2 1,13-22-3692,1-7-4452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0 176 10762,'0'0'7494,"15"-2"-7299,-1-1-187,0 0 0,-1 0 1,1-2-1,-1 1 0,0-2 1,0 0-1,21-13 0,-27 15-72,-1-1 0,0 0 1,0 0-1,0 0 0,8-10 0,-12 11 36,0 1 1,0-1 0,0 1-1,-1-1 1,1 0-1,-1 0 1,0 0 0,0 0-1,0 0 1,0 0 0,-1 0-1,0 0 1,0-4-1,0 7 57,0 0-1,1 0 0,-1 0 1,0 0-1,-1 0 0,1 0 1,0 0-1,0 0 0,0 0 0,-1 0 1,1 0-1,0 0 0,-1 0 1,1 0-1,-1 0 0,1 0 0,-1 0 1,1 0-1,-1 0 0,0 0 1,1 1-1,-1-1 0,0 0 1,0 1-1,-1-2 0,-26-1 810,17 4-690,6-1-49,0 0 1,0 1-1,1 0 0,-1 0 0,0 1 1,1-1-1,-1 1 0,1 0 0,-1 0 1,1 1-1,0-1 0,0 1 0,0 0 1,0 0-1,0 0 0,1 1 0,-1-1 1,1 1-1,0 0 0,0 0 0,0 0 1,1 0-1,-4 9 0,0-2 24,2 0-1,-1 1 1,2 0 0,-1-1-1,2 2 1,-1-1 0,2 0 0,-1 18-1,2-28-115,0-1-1,1 1 1,-1 0-1,1-1 1,-1 1-1,1-1 1,-1 1-1,1-1 1,0 1-1,0-1 1,0 0-1,0 1 1,0-1-1,0 0 1,0 1-1,0-1 1,0 0-1,1 0 1,-1 0-1,0 0 1,1 0-1,-1-1 1,1 1-1,-1 0 1,1-1-1,-1 1 1,1-1-1,0 1 1,-1-1-1,1 0 1,2 1-1,8 0 0,0 1 0,0-1 0,15-2 0,-15 1-30,-2 0-155,-1 0-1,1-1 0,-1-1 1,0 1-1,12-5 1,21-12-4341,-20 3-4127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10578,'0'0'8137,"4"3"-7875,1 0-248,0 0-1,0-1 0,1 1 0,-1-1 0,1-1 0,-1 1 1,1-1-1,-1 0 0,1 0 0,0-1 0,0 1 1,-1-1-1,1-1 0,0 1 0,0-1 0,-1 0 0,1 0 1,0-1-1,-1 1 0,1-1 0,5-3 0,-5 2-360,0 0-1,-1 0 0,1 0 0,0-1 0,-1 0 0,0 0 0,0 0 0,8-9 1,-10 9-97,0 1 0,-1-1 0,0 1 0,1-1 0,-1 0 0,-1 0 0,1 0 0,-1 0 0,1 0 0,-1 0 0,0 0 0,-1 0 0,1-1 0,0-4 0,-1 7 393,0 0 1,0 0-1,0 0 1,1 0 0,-2 0-1,1 0 1,0 0-1,0 0 1,-1 0 0,1 0-1,-1 0 1,1 0-1,-1 0 1,0 0 0,0 1-1,0-1 1,0 0-1,0 1 1,-3-4 0,1 4 277,-1 0 0,1 0 0,-1 0 0,0 0 0,1 0 1,-1 1-1,0 0 0,1 0 0,-1 0 0,-4 0 1,8 0-200,-7 1 249,1 0 1,0 0-1,0 0 1,0 0 0,0 1-1,0 0 1,0 0 0,0 1-1,0 0 1,1 0-1,-1 0 1,1 0 0,0 1-1,0 0 1,1 0-1,-1 1 1,1-1 0,0 1-1,0 0 1,0 0-1,0 0 1,1 0 0,-4 9-1,2-3-58,0 0 0,0 0 0,1 1 0,1 0-1,0 0 1,0 0 0,1 0 0,1 0 0,0 0 0,1 0-1,1 14 1,-1-23-202,0 0-1,1-1 1,-1 1-1,1-1 1,0 0 0,0 1-1,0-1 1,0 1-1,0-1 1,0 0-1,1 0 1,-1 0-1,1 0 1,-1 0-1,1 0 1,0 0-1,0-1 1,0 1 0,0 0-1,0-1 1,0 0-1,0 1 1,1-1-1,-1 0 1,0 0-1,6 1 1,3 0-43,-1 0-1,2 0 1,-1-1 0,20-1-1,-20 0-72,-4 0-119,-1-1 0,0 1 0,1-1 0,-1-1 0,0 1 0,1-1 0,-1 0 0,0 0-1,0-1 1,9-5 0,29-23-4119,-40 28 3744,28-23-5665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4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3633,'0'0'14260,"-4"18"-13634,-3 23-148,-3 71 0,10-49-261,1-63-240,0 1 0,-1-1-1,1 0 1,0 1 0,-1-1 0,1 0-1,0 1 1,0-1 0,-1 0 0,1 0-1,0 0 1,0 0 0,0 0-1,-1 0 1,1 0 0,0 0 0,0 0-1,-1 0 1,1 0 0,0 0 0,0-1-1,-1 1 1,1 0 0,0-1 0,0 1-1,1-1 1,5-7-660,0 0-1,-1 0 1,1-1-1,-2 0 1,1 0 0,-1 0-1,0-1 1,5-18-1,7-10-522,-9 22 1131,16-31-372,-23 45 544,0 0 0,1 0 0,-1 1 0,0-1 0,1 1 0,-1-1 0,1 1 0,0-1 0,-1 1 0,1 0 0,0 0 0,0 0 1,0 0-1,0 0 0,0 0 0,0 0 0,0 1 0,0-1 0,0 1 0,3-1 0,-5 1-16,0 0 0,1 1 0,-1-1 1,0 0-1,1 0 0,-1 0 0,0 1 0,1-1 0,-1 0 1,0 0-1,1 1 0,-1-1 0,0 0 0,0 1 0,1-1 1,-1 0-1,0 1 0,0-1 0,0 0 0,1 1 0,-1-1 1,0 0-1,0 1 0,0-1 0,0 1 0,0-1 1,0 0-1,0 1 0,0-1 0,0 1 0,0 0 0,0 17 456,-1-13-114,1 196 3908,2-200-4329,-1-1-1,1 0 1,-1 1-1,0-1 1,1 0-1,-1 0 1,1 0-1,-1 0 1,1 0-1,-1 0 0,0-1 1,1 1-1,-1 0 1,1-1-1,-1 1 1,0-1-1,3-1 1,6-7-1423,0-1 0,18-22 1,-7 4-6206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1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44 5369,'0'0'7302,"4"-6"-6403,0 1-375,6-10-127,-7-2 3221,-24 17-2320,14-1-1278,0 1 0,0 1 0,-1 0-1,1 0 1,0 0 0,-14 5 0,19-5-1,0 0 0,0 0 0,0 0 0,0 0 0,0 0 0,0 1 0,1-1 0,-1 1 0,0 0-1,1-1 1,-1 1 0,1 0 0,0 0 0,0 0 0,0-1 0,0 2 0,0-1 0,0 0 0,0 0 0,0 0 0,1 0 0,-1 0 0,1 1 0,0-1-1,0 0 1,0 0 0,0 3 0,1 2 13,0 0 0,1-1 0,-1 1 0,2-1 0,-1 1 0,1-1 0,0 0 0,0 0 0,1 0 0,-1 0 0,1-1 0,1 0 0,7 9 0,-7-9-26,0 0-1,0 1 1,-1-1 0,0 1 0,0 0 0,-1 0 0,1 0 0,-1 1-1,-1-1 1,1 1 0,-1 0 0,0 0 0,1 13 0,-3-18-3,0-1 0,0 1 0,0 0 0,-1 0 0,1-1 0,-1 1 1,1 0-1,-1-1 0,0 1 0,0 0 0,0-1 0,0 1 0,0-1 0,0 1 0,0-1 0,0 0 1,0 1-1,-1-1 0,1 0 0,-1 0 0,1 0 0,-1 0 0,1 0 0,-1 0 0,1 0 1,-1-1-1,0 1 0,1-1 0,-3 1 0,-5 1 16,1 0 0,0-1 1,-1 0-1,-14 0 0,22-1-50,1 0 1,-1-1-1,1 1 0,0 0 1,-1 0-1,1-1 0,-1 1 0,1 0 1,0-1-1,-1 1 0,1 0 0,0-1 1,-1 1-1,1 0 0,0-1 1,0 1-1,-1-1 0,1 1 0,0-1 1,0 1-1,0 0 0,0-1 1,0 1-1,0-1 0,0 1 0,-1-1 1,1 1-1,0-1 0,1 1 1,-1-1-1,0 1 0,0-1 0,0 1 1,0-1-1,3-18-1688,12-6-2391,8 1-1675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2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11867,'146'93'1732,"-139"-88"-1606,21 10 1693,-24-16-771,-2 0-914,0 1 0,1-1 0,-1 0 1,0 0-1,1 0 0,-1 0 1,0 0-1,0 0 0,0-1 1,0 1-1,0-1 0,0 1 1,2-4-1,25-27-851,-26 29 638,-1-1-34,0 1 0,0-1 0,0 1-1,0-1 1,-1 0 0,0 1 0,1-1 0,-1 0 0,-1 0 0,1 0 0,-1 0 0,1 0 0,-1 0 0,-1-5-1,1 8 130,-1 1 0,1-1 0,-1 0 0,1 0 0,-1 1-1,1-1 1,-1 1 0,0-1 0,1 1 0,-1-1 0,0 1-1,0-1 1,1 1 0,-1-1 0,0 1 0,0 0 0,0-1 0,1 1-1,-1 0 1,0 0 0,0 0 0,0 0 0,0 0 0,1 0-1,-1 0 1,0 0 0,0 0 0,-1 0 0,-30 1 570,30 0-499,-1-1 2,-1 1 1,0 1-1,1-1 1,-1 0-1,1 1 1,-1 0-1,1 0 1,0 0-1,0 0 1,0 0-1,0 1 1,0-1-1,0 1 1,1 0-1,-1 0 1,1 0-1,0 0 1,0 0-1,0 1 1,-2 4-1,-1 3 201,-1 0 0,2 1 0,0 0 0,-5 24-1,7-28-196,1-1 0,-1 1-1,2-1 1,-1 1 0,1 0 0,2 12-1,-2-17-81,1-1-1,0 0 0,0 0 1,0 0-1,0 0 0,0 0 1,0 0-1,0 0 0,0 0 1,1 0-1,-1-1 0,1 1 1,0 0-1,-1-1 0,1 1 1,0-1-1,0 0 0,0 0 1,0 0-1,0 0 1,0 0-1,0 0 0,0 0 1,0 0-1,1-1 0,2 1 1,4 1-114,-1-1 0,1 0 0,-1 0 1,1-1-1,-1 0 0,1 0 0,-1-1 1,1 0-1,-1-1 0,11-2 0,-10 1-574,-1-1-1,0 1 0,0-2 0,0 1 0,13-10 0,6-9-4083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5697,'0'0'10847,"-6"-13"-8595,6 478 175,0-463-2763,0-5-1326,0-35-4508,0 15 1645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28 9338,'0'0'7956,"13"-6"-7468,39-14 38,-51 19-512,0 1 1,1 0-1,-1 0 1,0-1-1,0 1 1,0 0-1,0 0 0,0 0 1,0 1-1,1-1 1,-1 0-1,0 0 1,0 1-1,0-1 0,0 0 1,0 1-1,0-1 1,0 1-1,0-1 1,0 1-1,0 0 1,0-1-1,0 1 0,0 0 1,-1 0-1,1 0 1,0-1-1,0 1 1,-1 0-1,1 0 0,-1 0 1,1 0-1,-1 0 1,1 0-1,0 3 1,0-2 13,2 5 0,0 0 0,-1 1 1,0-1-1,-1 0 0,1 1 0,-1-1 0,-1 1 1,1 12-1,-1-15-3,-1 0 1,1 1 0,-1-1-1,0 0 1,0 0-1,0 0 1,-1 0 0,1 0-1,-1-1 1,-1 1-1,1 0 1,-1-1 0,-2 5-1,-4 1 101,0-1 0,0-1-1,-1 0 1,-10 7 0,15-11-487,0-2 1,0 1-1,0 0 0,0-1 1,0 0-1,-1 0 1,1 0-1,-1-1 1,1 0-1,-1 0 1,-7 0-1,9-3-3144,3-6-2311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10298,'0'0'8638,"0"29"-7759,0 94-238,-3 68 693,0-42-3636,3-163-1105,0-8-3432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16 992,'0'0'15524,"122"-16"-17501,-101 24-2240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5.3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11482,'0'0'9498,"0"3"-9104,1 2-328,0 0 1,0 0-1,0 0 0,1 1 1,-1-1-1,1 0 0,1-1 1,-1 1-1,1 0 0,-1-1 1,2 1-1,-1-1 0,0 0 1,5 4-1,-1 0-14,1 0 0,0-1 0,1 0 0,0-1 0,0 1 0,10 4 0,-18-11 112,-1 1-163,0 0 0,0 0 1,-1 0-1,1-1 0,0 1 0,0 0 1,0 0-1,-1-1 0,1 1 0,0 0 1,-1 0-1,1-1 0,-1 1 1,1-1-1,-1 1 0,1 0 0,-2 0 1,-17 14-44,0 1 0,1 0 0,-23 30 1,-12 27-7049,37-46-1644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89 4489,'0'0'13371,"2"3"-12976,-2-3-384,0 1 1,1-1 0,-1 1 0,0-1 0,1 0-1,-1 1 1,1-1 0,-1 1 0,1-1 0,-1 0-1,1 1 1,-1-1 0,1 0 0,-1 0-1,1 1 1,-1-1 0,1 0 0,0 0 0,-1 0-1,1 0 1,-1 0 0,1 0 0,-1 0 0,1 0-1,0 0 1,-1 0 0,1 0 0,-1 0 0,1 0-1,-1 0 1,1 0 0,0-1 0,-1 1 0,1 0-1,0-1 1,2-1-45,0 0 0,-1 0 0,1 0 1,-1 0-1,0 0 0,0-1 0,4-4 0,-2 2-97,-1 0 0,0 0 0,0 0 0,0 0 0,-1-1 0,0 1 0,0-1 0,0 0 0,1-9 0,-4 14 164,0 0 0,0 0 0,0 0 0,-1 0 0,1 0 0,0 0 0,-1 1 0,1-1 0,0 0 0,-1 1 0,1-1 1,-1 1-1,1 0 0,-1 0 0,1-1 0,-1 1 0,1 0 0,-1 0 0,1 0 0,-1 0 0,-2 1 0,1-1 115,-1 0-1,0 0 1,1 1-1,-1-1 1,1 1-1,-1-1 1,1 1-1,-1 0 1,1 1-1,-4 1 1,3 1-13,1 0 0,-1 1 0,1-1 0,0 1 0,1 0 0,-1 0 0,1 0 0,0 0 0,0 0 0,0 0 1,1 1-1,0-1 0,0 1 0,0-1 0,1 1 0,0-1 0,0 10 0,0-11-117,1 0-1,-1 0 1,0 0 0,1 0 0,0 0-1,0-1 1,0 1 0,1 0-1,-1 0 1,1-1 0,0 1-1,0-1 1,0 1 0,0-1 0,0 0-1,1 0 1,0 0 0,-1 0-1,1-1 1,0 1 0,1-1-1,-1 1 1,0-1 0,6 3-1,-1-3-56,-1 1 0,0-1 0,1-1 0,-1 0 0,1 0 0,0 0 0,-1-1 0,1 0 0,0 0 0,0-1-1,-1 0 1,12-3 0,-14 2-299,0 1-1,0-2 1,0 1-1,-1 0 1,1-1-1,0 0 1,6-6-1,-7 5-517,0 0-1,0 0 0,0-1 1,-1 1-1,1-1 0,-1 0 0,4-9 1,4-14-6959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8226,'0'0'9688,"0"16"-8969,0 196 96,1-225-1518,1 0-1,1 0 0,0 1 1,0-1-1,10-20 0,2-10-191,-14 37 1068,1 1-1,0 0 1,0 0 0,0 0 0,0 1-1,1-1 1,0 0 0,0 1-1,0 0 1,0 0 0,7-6 0,-10 10-137,0 0 0,0 0 0,0 0 0,0 0 0,1 0 0,-1 0 0,0 0 1,0-1-1,0 1 0,1 0 0,-1 0 0,0 0 0,0 0 0,0 0 0,1 0 1,-1 0-1,0 1 0,0-1 0,1 0 0,-1 0 0,0 0 0,0 0 0,0 0 1,0 0-1,1 0 0,-1 0 0,0 0 0,0 0 0,0 1 0,0-1 0,1 0 1,-1 0-1,0 0 0,0 0 0,0 1 0,0-1 0,0 0 0,0 0 0,0 0 1,0 0-1,1 1 0,-1-1 0,0 0 0,0 0 0,0 0 0,0 1 0,0-1 1,0 0-1,0 0 0,0 1 0,3 11 255,-1 24 385,-2 44-1,-1-26-225,1-53-352,2-6-156,0 0 0,0 1 0,0-1 0,1 1 1,0 0-1,4-5 0,6-10-321,2-6-59,-8 11 169,1 0 1,0 0-1,2 1 0,-1 0 0,2 1 1,14-15-1,-24 26 319,0 0-1,0 0 1,1 0-1,-1 0 1,0 0-1,1 0 1,-1 1-1,0-1 1,1 0 0,-1 1-1,1-1 1,-1 1-1,1-1 1,2 1-1,-4 0-5,1 0 0,0 0 0,-1 0 0,1 1 0,-1-1 0,1 0 0,-1 0 0,1 1 0,0-1 0,-1 0 0,1 1 0,-1-1 0,1 0 0,-1 1 0,0-1-1,1 1 1,-1-1 0,1 1 0,-1-1 0,0 1 0,1-1 0,-1 1 0,0 0 0,1 0 0,0 6 268,1-1 0,-1 1 0,0-1 1,-1 1-1,0 10 0,1 6-257,1-18 37,-1-1 0,0 1 0,1-1-1,0 1 1,0-1 0,4 8 0,9 1-1803,-14-13 1412,0 0 0,0 0 0,-1 1 0,1-1 0,0 0 0,0 0 0,-1 0 1,1-1-1,0 1 0,0 0 0,-1 0 0,1 0 0,0 0 0,0-1 0,-1 1 1,1 0-1,0-1 0,-1 1 0,1 0 0,0-1 0,-1 1 0,1-1 0,-1 1 1,2-2-1,4-11-9551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8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3993,'0'0'11366,"3"-8"-9565,11-24-373,-11 24-20,-3 465 346,0-456-1927,0-15-218,0 2 228,0 0 0,1 1 1,1-1-1,0 0 0,0 0 1,1 1-1,1-1 0,6-14 1,-8 22 149,0 0 0,1 0 0,-1 0 0,1 1 0,0-1 0,0 0 0,0 1 1,0 0-1,0 0 0,1 0 0,0 0 0,-1 1 0,1-1 0,0 1 0,0 0 1,0 0-1,1 0 0,-1 1 0,0-1 0,1 1 0,-1 0 0,1 0 0,-1 1 1,1-1-1,4 1 0,-8 0 19,1 1 1,-1-1-1,0 0 0,0 0 1,0 1-1,0-1 1,1 1-1,-1-1 0,0 1 1,0-1-1,0 1 0,0 0 1,0-1-1,0 1 1,0 0-1,-1 0 0,1 0 1,0 0-1,0 0 1,0 0-1,0 1 0,13 33 57,-11-21-48,-1 1 0,1 28 0,-3-39 24,0-1 1,-1 1-1,1 0 1,-1-1-1,0 1 1,0-1-1,0 1 0,0-1 1,-1 1-1,0-1 1,1 0-1,-1 0 1,0 0-1,0 0 0,-1 0 1,1 0-1,-1-1 1,1 1-1,-1-1 1,0 1-1,0-1 1,0 0-1,0 0 0,0-1 1,-1 1-1,1-1 1,-5 2-1,-4 1-30,-1 0 0,0-1 0,0-1 0,1 0 0,-1-1 0,-18 0 0,30-1-61,1 0 0,0 0 0,-1-1 0,1 1 0,-1 0 0,1 0 0,0-1 0,-1 1-1,1 0 1,0 0 0,-1-1 0,1 1 0,0-1 0,0 1 0,-1 0 0,1-1 0,0 1 0,0 0 0,0-1 0,-1 1 0,1-1 0,0 1 0,0-1 0,0 1 0,0-1 0,0 1 0,0 0 0,0-1 0,0 1 0,0-1 0,0 1 0,0-1 0,0 1 0,0-1 0,0 1 0,1 0 0,-1-2 0,7-19-3903,6 1-1289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5393,'0'0'12381,"0"23"-11764,-5 151 648,3-136-1153,2-31-664,3-28-373,0-6-21,1-1 1,1 1-1,9-27 0,-13 51 962,1 1-1,0-1 0,-1 1 0,1-1 0,0 1 0,0 0 0,0 0 1,1 0-1,-1 0 0,0 0 0,1 1 0,-1-1 0,1 0 0,4-1 1,-6 3-28,0-1 1,0 0 0,1 1 0,-1-1 0,0 1 0,1-1 0,-1 1 0,1 0-1,-1 0 1,0-1 0,1 1 0,-1 0 0,1 0 0,-1 0 0,0 1 0,1-1-1,-1 0 1,1 0 0,-1 1 0,0-1 0,1 1 0,-1-1 0,0 1 0,1 0-1,-1 0 1,0-1 0,0 1 0,0 0 0,0 0 0,0 0 0,0 0 0,2 2-1,-1 2-424,0-1-1,-1 1 1,1 0-1,-1 0 0,0 0 1,0 0-1,0 6 1,-1-9 82,4 20-5047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4:5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6433,'0'0'10292,"21"-4"-10024,65-18-148,-76 19-123,0 0 1,0-1-1,0 0 1,-1-1-1,1 0 0,-1 0 1,13-11-1,-11 8-36,-8 6 50,0 0 0,-1 0 0,1 0 0,-1-1 0,1 1 0,-1-1 0,0 1 0,0-1 0,0 0 0,0 0 1,0 0-1,-1 0 0,1 0 0,-1 0 0,0 0 0,0-1 0,0 1 0,-1 0 0,1-1 0,0-5 0,-4 8 102,1 0 1,0 1-1,0-1 0,-1 1 1,1-1-1,0 1 0,-1 0 1,1 0-1,0 0 0,-1 0 1,-3 0-1,1 1 87,0-2-89,0 1-1,1 0 0,-1 1 1,0-1-1,0 1 0,0 0 0,1 0 1,-1 1-1,1-1 0,-1 1 1,1 0-1,-1 0 0,1 1 0,0-1 1,0 1-1,0 0 0,0 0 1,1 0-1,-1 0 0,1 1 0,0-1 1,0 1-1,0 0 0,0 0 1,1 0-1,-1 1 0,1-1 0,0 0 1,-1 7-1,0-1 20,2 1 0,-1-1 0,1 1 0,1-1 0,0 14-1,1-5 12,-1-16-130,0-1-1,1 0 1,-1 0 0,0 0-1,1 0 1,0 0-1,0 1 1,0-1-1,-1-1 1,2 1-1,-1 0 1,0 0 0,0 0-1,1 0 1,-1-1-1,1 1 1,-1-1-1,1 1 1,0-1 0,-1 0-1,1 1 1,0-1-1,0 0 1,0 0-1,0 0 1,0-1-1,0 1 1,0 0 0,0-1-1,4 1 1,8 2-66,-1-1 1,1-1-1,23 0 1,-31-1-14,0 0-288,1 0 1,0-1 0,-1 0 0,1 0 0,0 0 0,-1-1 0,0 0-1,1 0 1,6-4 0,10-9-5926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5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210 6 8106,'0'0'7456,"6"-5"-3002,-8 7-3920,-189 182-458,181-174-75,9-9-1,0 0 1,0 0-1,0 0 0,0 0 0,0 0 1,0 0-1,1 0 0,-1 0 0,0 0 1,1 0-1,-1 0 0,1 1 0,-1-1 1,1 0-1,-1 0 0,1 1 0,0-1 1,0 0-1,0 1 0,0-1 0,0 0 1,0 1-1,0-1 0,0 0 0,0 0 1,1 1-1,-1-1 0,1 0 0,-1 1 1,1-1-1,-1 0 0,2 2 0,2 3 69,0-1 1,0 1-1,1 0 0,11 9 0,2 3 116,79 91 231,-95-105-408,1-1-1,-1 0 1,1 0-1,0 0 1,0 0 0,1-1-1,-1 1 1,1-1-1,4 3 1,-7-5-189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5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16 4657,'0'0'10469,"1"-1"-10312,-1 1 1,1-1-1,-1 0 0,0 1 1,1-1-1,-1 0 0,0 1 1,0-1-1,0 0 1,1 0-1,-1 1 0,0-1 1,0 0-1,0 1 0,0-1 1,0 0-1,0 0 1,0 1-1,-1-2 0,-14 2 203,1 0-1,-24 5 1,33-4-263,0 0 0,0 0-1,0 1 1,0 0 0,0 0 0,0 0 0,1 0-1,-1 1 1,1 0 0,0 0 0,-6 5 0,8-4-71,1 0 0,0 0 0,-1 0 0,1 0 1,1 0-1,-1 0 0,1 0 0,-1 0 0,1 0 1,0 0-1,1 0 0,0 7 0,0 3 48,-1-11-65,1 0 0,-1 0 0,1 0 0,0 0 0,0-1 0,0 1-1,0 0 1,1-1 0,-1 1 0,1 0 0,-1-1 0,1 0 0,0 1-1,0-1 1,2 2 0,40 33 64,-23-20-77,-18-15-1,0 1 0,1 0 0,-1 0 1,0 1-1,-1-1 0,1 0 0,0 1 0,-1 0 0,0-1 0,0 1 0,0 0 0,0 0 0,-1 0 0,0 0 0,1 1 1,-2-1-1,1 0 0,0 9 0,-1-12 16,-1 0 0,1 1 0,-1-1 1,1 0-1,-1 0 0,0 0 0,1 0 0,-1 0 0,0 0 1,0 0-1,0 0 0,0 0 0,0 0 0,0-1 0,0 1 1,0 0-1,0-1 0,0 1 0,-1 0 0,1-1 1,0 0-1,0 1 0,-1-1 0,1 0 0,0 1 0,0-1 1,-1 0-1,-1 0 0,-42 3 423,44-3-412,-18 2 76,13-1-2886,17-6-3679,3-4-673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6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0 11626,'0'0'7734,"-11"14"-7011,-36 48-23,41-51-588,1 0-1,-1 0 0,2 1 1,0-1-1,0 1 1,1 0-1,0 0 0,1 0 1,1 1-1,0-1 1,0 0-1,2 17 0,-1-27-101,0 2-6,1-1 0,-1 0 0,1 1 0,-1-1-1,1 0 1,0 0 0,0 0 0,0 0 0,1 0 0,-1 0 0,1 0 0,0 0 0,0 0 0,0-1 0,0 1 0,0-1 0,0 1 0,1-1 0,-1 0 0,1 0 0,-1 0 0,1 0 0,0-1-1,0 1 1,0-1 0,0 1 0,0-1 0,0 0 0,0 0 0,1-1 0,-1 1 0,6 0 0,-3 0-91,0-1-1,0 1 1,-1-1 0,1 0 0,0-1-1,-1 1 1,1-1 0,0-1-1,-1 1 1,1-1 0,-1 1-1,1-2 1,-1 1 0,0 0 0,0-1-1,0 0 1,0 0 0,6-6-1,-6 1-21,1 1-1,-1-1 0,0 1 1,-1-2-1,0 1 0,0 0 0,-1-1 1,0 1-1,-1-1 0,0 0 0,0 0 1,-1 0-1,0 0 0,0-1 1,-1 1-1,0 0 0,-2-13 0,1 19 159,0 1 0,1 0 0,-1-1 0,0 1 0,0 0 0,0 0 0,0 0 0,-1-1 0,1 1 0,-1 0-1,1 1 1,-1-1 0,0 0 0,1 0 0,-1 1 0,0-1 0,0 1 0,0-1 0,0 1 0,-1 0 0,1 0 0,0 0 0,0 0-1,-1 0 1,1 1 0,0-1 0,-4 0 0,-1 0-137,-1 0-1,0 0 0,1 0 1,-1 1-1,1 0 0,-1 1 1,1 0-1,-10 2 0,16-3-112,0 0 0,1 1 0,-1-1 0,0 0 0,0 1 0,1-1 0,-1 0-1,0 1 1,0-1 0,1 1 0,-1-1 0,0 1 0,1-1 0,-1 1-1,1 0 1,-1-1 0,1 1 0,-1 0 0,1-1 0,0 1 0,-1 1 0,0 8-4730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6.6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3 5217,'0'0'14469,"-55"-2"-12429,53 2-2037,1 0-1,-1 0 1,0 0-1,1 1 1,-1-1-1,1 1 1,-1-1-1,1 1 1,-1-1 0,1 1-1,-1 0 1,1 0-1,0 0 1,-1 0-1,1 0 1,0 0-1,0 0 1,0 0 0,0 0-1,0 0 1,0 1-1,0-1 1,0 1-1,0-1 1,0 0-1,1 1 1,-1-1 0,1 1-1,-1-1 1,1 3-1,-1-2 5,1 0-1,0 1 1,0-1-1,0 1 1,0-1-1,0 0 1,1 1-1,-1-1 1,1 0-1,-1 1 1,1-1-1,0 0 1,0 0-1,0 0 1,0 1-1,1-1 1,-1 0-1,0-1 1,4 4-1,23 23 26,-3-4-174,33 41 0,-58-65 140,1 0-1,-1 0 1,0 1-1,1-1 0,-1 1 1,0-1-1,0 0 1,1 1-1,-1-1 1,0 1-1,0-1 1,0 0-1,1 1 0,-1-1 1,0 1-1,0-1 1,0 1-1,0-1 1,0 1-1,0-1 0,0 1 1,0-1-1,0 1 1,0-1-1,0 1 1,0-1-1,0 1 1,0-1-1,-1 0 0,1 1 1,0-1-1,0 1 1,-1-1-1,1 1 1,0-1-1,0 0 0,-1 1 1,1-1-1,0 0 1,-1 1-1,1-1 1,0 0-1,-1 1 1,1-1-1,-1 0 0,1 0 1,-1 0-1,1 1 1,0-1-1,-1 0 1,1 0-1,-1 0 0,1 0 1,-1 0-1,1 0 1,-1 0-1,1 0 1,-1 0-1,1 0 1,-1 0-1,-40 0 318,31-1-203,-10 0-521,26-5-2585,6-2 573,0-2-4931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7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11522,'0'0'8400,"9"6"-8011,29 19-43,10 7-108,96 49 0,-121-65-57,-22-16-159,-1 0-1,0 0 1,1 1-1,-1-1 1,0 0-1,1 1 1,-1-1-1,0 1 1,1-1-1,-1 0 1,0 1-1,0-1 1,0 1-1,1-1 1,-1 1-1,0-1 1,0 1-1,0-1 0,0 1 1,0-1-1,0 1 1,0-1-1,0 1 1,0-1-1,0 1 1,0-1-1,0 1 1,0-1-1,0 0 1,0 1-1,-1-1 1,1 1-1,0-1 1,0 1-1,0-1 1,-1 1-1,1-1 1,0 0-1,-1 1 1,1-1-1,0 0 1,-1 1-1,1-1 1,0 0-1,-1 1 1,1-1-1,-1 0 1,1 0-1,-1 1 1,1-1-1,-2 0 0,-5 4 53,1 0 0,-1 1 0,0 0 0,1 0 0,0 0 0,0 1 0,-8 10-1,-32 52 816,3-5-1985,38-56 276,-1 1 0,-1-2 0,0 1 0,0-1 0,-14 10-1,5-7-10920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6.2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10458,'0'0'10546,"76"89"-10297,-50-66-89,-1 2-152,1-2 48,-1-5-56,-10-3-144,1-2-145,-6-5-423,-5-3-1088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8.9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12411,'0'0'8095,"8"5"-7606,-2-1-418,1 1 1,-1-1-1,0 1 0,-1 1 1,1-1-1,-1 1 0,0 0 0,0 0 1,-1 1-1,5 8 0,1 3-75,0 0-1,1 0 1,1-1-1,26 28 1,-22-36-530,-8-9-1669,-1-23-13920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9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281 1 7618,'0'0'12562,"-107"117"-12034,66-77-208,5 4-167,1-9-57,9-4-80,6-6-16,5-9-112,15-11-513,0-3-1463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09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1 11378,'0'0'8029,"-2"9"-7400,-4 3-485,-1 0 0,0-1 0,-1 0 0,0-1-1,-1 0 1,0 0 0,-11 8 0,-15 19-38,33-35-97,0 0 0,0 0 0,0 0 1,1 1-1,-1-1 0,1 1 0,-1-1 1,1 1-1,0 0 0,-2 3 0,3-5 2,1 1 0,-1-1-1,0 0 1,1 0-1,-1 1 1,1-1-1,-1 0 1,1 0-1,-1 0 1,1 0 0,0 0-1,-1 0 1,1 0-1,0 0 1,0 0-1,0 0 1,0 0-1,0 0 1,0-1-1,0 1 1,0 0 0,0-1-1,0 1 1,0-1-1,1 1 1,1 0-1,3 2 5,0 0-1,0 0 0,0 1 0,-1 0 1,1 0-1,-1 1 0,0-1 0,0 1 1,0 0-1,-1 1 0,0-1 0,5 9 1,-5-11-1400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0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0 125 9130,'0'0'9259,"8"-4"-9189,-1 0-141,1-1 0,-1 0 0,0 0 1,0 0-1,-1-1 0,0 0 0,0 0 0,0-1 1,0 0-1,-1 0 0,-1 0 0,1-1 1,4-9-1,1-9 1999,-10 38-1005,0 102 1042,0-36-4929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0.6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12043,'0'0'7919,"1"4"-7525,5 6-248,-1-1-1,1 1 0,1-1 0,0-1 0,0 1 1,1-1-1,12 10 0,25 29-65,-44-46-71,0 1 1,-1-1 0,1 0-1,0 1 1,0-1-1,-1 1 1,1-1-1,-1 1 1,0 0-1,1-1 1,-1 1-1,0-1 1,0 1-1,0 0 1,0-1 0,0 1-1,0 0 1,0-1-1,-1 1 1,1-1-1,-1 1 1,1-1-1,-1 1 1,1-1-1,-1 1 1,0-1-1,0 1 1,0-1 0,0 0-1,-1 2 1,-5 6 70,-1 0 1,0-1 0,-14 11 0,-2 4-116,-31 40-1047,25-27-4235,8-11-5793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2.3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10538,'0'0'8577,"14"-1"-8296,-11 3-232,0 0 1,0 0-1,-1 0 0,1 1 0,0-1 0,-1 1 0,0-1 1,0 1-1,0 0 0,0 0 0,0 0 0,0 0 1,1 4-1,6 8 70,12 17 52,2-1-1,43 44 0,-46-49-1195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2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0 2473,'0'0'16666,"-15"17"-16109,-6 4-360,7-6-24,1 0 1,0 1 0,1 0 0,-13 22 0,-65 104-444,90-141 273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3.1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1 11803,'0'0'7281,"-17"18"-6861,8-10-352,-23 26 437,-52 70 1,83-103-480,0 0 0,0 1 0,1-1 0,-1 0 0,0 1 0,1-1 0,-1 0 0,1 1 0,0-1 0,-1 1 0,1-1 0,0 1 0,0-1 0,0 1 0,0-1 0,0 1 0,0-1 0,0 1 0,0-1 0,1 0 0,-1 1 0,1-1 0,-1 1 0,1-1 0,0 0 1,-1 1-1,1-1 0,0 0 0,0 0 0,1 2 0,4 3 58,0 0 1,0-1 0,1 1 0,11 6 0,-11-8-63,-1 0 0,0 0 0,-1 1-1,11 10 1,-15-13-58,0-1 0,0 1 0,0 0 0,0 0 0,0 0 0,0 0 0,0 0 0,-1 0 0,1 1 0,0 1 0,0 15-3863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3.7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32 7818,'0'0'8659,"0"-4"-8458,0 3-195,0 0 0,0 0 0,0 0 0,0 0 0,0 0 0,0-1 0,0 1 0,0 0 1,1 0-1,-1 0 0,0 0 0,1 0 0,-1 0 0,1 0 0,-1 0 0,1 0 0,-1 0 0,1 0 0,1-1 0,0 1 6,0 1 1,0-1-1,0 0 0,0 0 1,0 1-1,0-1 1,0 1-1,0 0 0,0 0 1,1 0-1,3 0 1,-5 0 8,1 0 1,-1 0-1,0 1 1,1-1 0,-1 0-1,1 1 1,-1-1 0,0 1-1,1-1 1,-1 1-1,0 0 1,1 0 0,-1-1-1,0 1 1,0 0 0,0 0-1,0 0 1,0 0-1,0 0 1,0 1 0,0-1-1,0 0 1,-1 0-1,1 1 1,0-1 0,-1 0-1,1 1 1,-1-1 0,0 0-1,1 1 1,-1-1-1,0 1 1,0-1 0,0 1-1,0-1 1,0 0 0,0 4-1,0-2 48,0 1 0,-1-1 0,1 0-1,-1 1 1,0-1 0,0 1 0,0-1 0,0 0-1,-1 0 1,1 1 0,-1-1 0,0 0 0,0 0-1,0-1 1,0 1 0,-3 3 0,-48 30 752,83-31 604,0-3-1292,-4-1-78,1 1 0,32 8 0,-72-8-5908,12-2 4939,-10 0-5696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4.2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10218,'0'0'9119,"1"18"-8069,5-10-886,1 1 1,-1-2-1,1 1 1,0-1-1,1 0 0,0-1 1,16 11-1,-15-11-158,0 0-1,0 1 0,-1 0 0,0 0 1,0 1-1,8 11 0,-15-16 855,-1 1-819,-1-1-1,1 1 0,-1 0 0,0-1 0,0 1 0,-1-1 0,1 0 0,0 1 0,-1-1 0,0 0 0,0 0 0,-4 5 1,-37 37-141,19-20-92,-36 48-4053,34-48-5249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6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1 10866,'0'0'9794,"-82"143"-9626,67-105-152,0-3-16,0-2-144,4-7-352,1-6-800,5-4-1689,0-9-3032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5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5777,'0'0'15218,"1"0"-15201,3 0-11,-3 0-38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6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15 5313,'0'0'9306,"-5"-2"-8102,5 2-1246,-25-9 1788,25 9-1703,-1-1-1,1 1 0,-1 0 1,1-1-1,-1 1 1,1 0-1,-1 0 1,0 0-1,1 0 1,-1 0-1,1 0 1,-1-1-1,1 1 0,-1 0 1,0 1-1,1-1 1,-1 0-1,1 0 1,-1 0-1,1 0 1,-1 0-1,0 1 1,1-1-1,-1 0 0,1 0 1,-1 1-1,1-1 1,-1 0-1,1 1 1,0-1-1,-1 0 1,1 1-1,-1-1 1,1 1-1,0-1 0,-1 1 1,1-1-1,0 1 1,0-1-1,-1 1 1,1-1-1,0 1 1,0-1-1,-1 2 0,1 0-21,0 0-1,0-1 1,0 1-1,0 0 1,1 0-1,-1 0 1,0 0-1,1 0 1,-1-1-1,1 1 0,-1 0 1,1 0-1,0-1 1,0 1-1,2 2 1,-3-3-19,1-1 0,-1 0 0,0 0 0,1 0 0,-1 1 0,0-1 0,1 0 0,-1 0 0,1 0 0,-1 0 0,1 0 0,-1 0 0,0 0 0,1 0 0,-1 0 0,1 0 0,-1 0 0,0 0 0,1 0 0,-1 0 0,1 0 0,-1 0 0,0-1 0,1 1 0,0 0 0,14-15-61,-8-2 49,-7 17 48,0-1-1,0 1 1,0-1 0,0 1 0,0 0 0,0-1 0,0 1 0,0-1 0,0 1 0,0 0 0,0-1 0,0 1 0,0-1 0,0 1 0,0-1 0,0 1 0,0 0 0,-1-1 0,1 1 0,0 0-1,0-1 1,0 1 0,-1 0 0,1-1 0,0 1 0,-1 0 0,1-1 0,0 1 0,-1 0 0,1 0 0,0-1 0,-1 1 0,1 0 0,0 0 0,-1 0 0,1 0 0,-1-1 0,1 1 0,0 0 0,-1 0-1,1 0 1,-1 0 0,1 0 0,-1 0 0,0 10-4239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7.4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34 600,'0'0'13342,"6"-3"-11034,17-7-325,-1 4 1791,-22 6-3794,0 0 1,1 0-1,-1 0 1,1 0-1,-1 0 0,1 0 1,-1 0-1,0 0 0,1 0 1,-1 0-1,1 0 1,-1-1-1,0 1 0,1 0 1,-1 0-1,1 0 1,-1-1-1,0 1 0,1 0 1,-1 0-1,0-1 0,0 1 1,1 0-1,-1-1 1,0 1-1,0 0 0,1-1 1,-1 1-1,0 0 0,0-1 1,0 1-1,1-1 1,-1 1-1,0 0 0,0-1 1,0 1-1,0-1 1,0 1-1,0-1 0,0 1 1,0 0-1,0-1 0,0 1 1,0-1-1,0 1 1,-1-1-1,1 1 0,0-1 1,0 1-12,0 0-155,-1 0 70,1 0 0,0 0 1,-1 0-1,1 0 0,0 1 1,-1-1-1,1 0 0,0 0 1,0 1-1,-1-1 0,1 0 1,0 0-1,0 1 0,0-1 1,0 0-1,-1 1 0,1-1 1,0 0-1,0 0 0,0 1 1,0-1-1,0 0 0,0 1 0,0-1 1,0 1-1,0-1 0,0 0 1,0 1-1,0-1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7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9026,'0'0'8130,"11"5"-6902,-8-5-601,-7 0 1158,-2 0-1802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9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9946,'0'0'10717,"6"10"-10230,120 139 696,-108-131-1535,-10-12 496,-1 1 1,0 1-1,9 12 0,-5 5-2126,-7 6-3663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19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239 0 11987,'0'0'9044,"-17"17"-8377,-95 103 275,80-87-722,17-19-190,1 0 0,1 1 1,-22 32-1,35-47-72,0 1 1,0-1-1,0 0 0,0 0 0,0 0 1,0 0-1,0 0 0,0 0 1,0 0-1,-1 1 0,1-1 1,0 0-1,0 0 0,0 0 0,0 0 1,0 0-1,1 0 0,-1 0 1,0 1-1,0-1 0,0 0 1,0 0-1,0 0 0,0 0 0,0 0 1,0 0-1,0 0 0,0 1 1,0-1-1,0 0 0,0 0 1,0 0-1,0 0 0,1 0 0,-1 0 1,0 0-1,0 0 0,0 0 1,0 0-1,0 0 0,0 0 1,0 0-1,0 0 0,1 0 1,-1 1-1,0-1 0,0 0 0,0 0 1,0 0-1,0 0 0,0 0 1,1 0-1,-1 0 0,0-1 1,0 1-1,0 0 0,0 0 0,0 0 1,0 0-1,0 0 0,1 0 1,-1 0-1,0 0 0,0 0 1,0 0-1,0 0 0,0 0 0,0 0 1,0-1-1,10-2-1527,10-15-4436,0-2-5219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0.0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 1 11522,'0'0'8478,"-11"14"-8327,-15 18-4,-60 56-1,74-77-145,3-4 1,0 1-1,0 0 0,1 1 1,-9 10-1,16-15 19,0-1 0,1 1 0,-1 0 0,1 0 0,0 0-1,0-1 1,0 1 0,0 0 0,0 0 0,1 0 0,0 0-1,0-1 1,0 1 0,0 0 0,3 3 0,1 1 45,1 0 0,0-1 0,1 0 0,-1-1-1,2 0 1,-1 0 0,1 0 0,-1-1 0,1 0 0,1 0 0,-1-1 0,17 6 0,-22-9 222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0.3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12019,'0'0'7164,"1"14"-6460,3 201 224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0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4657,'0'0'15267,"11"-10"-14995,4 10 40,5 0-64,-5 0-80,6 0-112,-1 0-40,1 10-16,-11-8-248,5 6-632,-5-3-1760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1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10122,'0'0'11049,"15"-5"-10415,-10 7-610,0 1 1,-1-1 0,1 1-1,-1 0 1,1 0-1,-1 1 1,0-1 0,0 1-1,-1 0 1,1 0-1,3 6 1,0-2-51,1 0-535,6 10 27,-11-1-7186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39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88 1856,'0'0'10468,"6"-7"-9645,4-1-472,1 0-1,0 0 1,0 1 0,0 0 0,1 1-1,0 0 1,1 1 0,-1 0-1,24-4 1,-11 4-177,0 2-1,1 1 1,-1 1-1,0 1 1,1 1-1,-1 2 0,0 0 1,0 1-1,0 2 1,0 1-1,-1 1 1,0 0-1,-1 2 1,0 1-1,38 24 1,-23-10-107,-1 2 0,-1 2 0,-2 1 0,-1 2 0,-1 1 0,-2 1 0,49 74 0,-63-82-10,-2 1 0,0 1 1,-2 0-1,-1 1 1,-2 0-1,8 36 0,21 188 852,-28-165-836,17 317 449,-27-360-382,-1 60 302,24 195-1,-17-264-356,2 1 0,23 65 0,-24-84-65,1-1 0,1 0 1,0-1-1,1 1 0,1-2 0,1 0 0,20 21 0,-8-9 0,-18-20-17,-1 1 0,2-1 1,-1-1-1,1 1 1,0-1-1,1 0 0,-1-1 1,1 0-1,17 9 1,-21-13-31,0 0 1,0 0 0,0 0-1,1-1 1,-1 1 0,0-1 0,1 0-1,-1 0 1,0-1 0,0 1-1,1-1 1,-1 0 0,0 0 0,0 0-1,0-1 1,0 1 0,0-1-1,0 0 1,0 0 0,-1-1 0,1 1-1,-1-1 1,1 0 0,-1 0-1,0 0 1,0 0 0,3-4 0,4-11-166,0 1 1,-1-2 0,0 1 0,-2-1-1,0 0 1,-1-1 0,4-29 0,-3 2-174,-3 0 1,-1-51-1,-4 87 352,-1 0-1,-1 1 1,1 0-1,-2 0 1,1-1-1,-1 2 1,-1-1-1,-7-11 0,5 5 19,6 40-10005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7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1 6121,'0'0'10939,"-2"0"-10127,-10 5-563,1 1 0,0 0-1,0 0 1,0 1 0,1 1 0,0-1 0,-12 14 0,19-19-227,0 1-1,1 0 1,-1-1 0,1 1 0,-1 0-1,1 1 1,0-1 0,0 0 0,1 1 0,-1-1-1,1 1 1,-1-1 0,1 1 0,0 0-1,0 0 1,1 0 0,-1-1 0,1 9-1,0-11 8,1 0-1,-1 1 0,1-1 0,-1 0 1,1 1-1,-1-1 0,1 0 0,0 0 1,0 0-1,0 1 0,0-1 0,0 0 1,0 0-1,0 0 0,0 0 1,0-1-1,0 1 0,0 0 0,2 0 1,27 15 177,-23-12-128,38 19 575,-24-12-1612,0-1-4536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1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 5097,'117'-33'6233,"-122"33"-3024,-1 0-1577,1 0-351,0 10-257,-5 2-216,0 4-240,-5 2-296,4 2-176,-4 0-96,-5 3-800,5-7-3033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2.4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9026,'0'0'12059,"5"0"-11731,5 0-144,5 0-120,-5 0-64,1 0-416,-1 2-1001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3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96 3273,'0'0'16214,"10"-4"-16027,29-12-245,-36 14 0,0 0 0,0-1 0,0 1 0,0-1-1,0 0 1,0 0 0,-1 0 0,0 0 0,1-1 0,-1 1 0,0-1-1,-1 1 1,1-1 0,-1 0 0,1 0 0,0-6 0,1-5 2523,-8 107-993,0 1-4474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3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0 10362,'0'0'8210,"4"9"-7666,15 26-21,-17-31-448,1-1 1,-1 0 0,1 0-1,0 0 1,0 0 0,0 0-1,0-1 1,0 0-1,0 1 1,1-1 0,-1 0-1,8 2 1,12 9 325,-22-12-376,1 0 0,0 1 0,-1-1 0,1 0 0,-1 1 0,1-1 0,-1 0 0,0 1 0,1 0 0,-1-1-1,0 1 1,0 0 0,0 0 0,0-1 0,-1 1 0,1 0 0,0 0 0,-1 0 0,1 0 0,-1 0 0,0 3 0,0-1 88,-1 1-1,0-1 1,-1 0 0,1 0 0,-1 0-1,1 0 1,-1-1 0,-3 5 0,-3 8-75,-6 13 44,2-5-196,-1 0 0,-20 31 0,-2-13-1521,-1-8-3116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6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1216,'0'0'17680,"0"-1"-17511,1 0-1,0 0 1,0 0 0,-1 0-1,1 0 1,0 1-1,0-1 1,0 0 0,0 1-1,0-1 1,0 1-1,0-1 1,0 1 0,0-1-1,1 1 1,14 29 286,-6-8-269,6 8-185,2 0-1,2-1 0,0-1 0,2-1 1,34 32-1,-50-48-1084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6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215 1 9402,'0'0'10706,"-107"132"-10146,86-101-176,-4-3-183,10-3-129,-6-4-56,11-4-16,0-9-88,5-3-401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7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177 1 1640,'0'0'16849,"-6"6"-15658,-14 12-902,-40 27 0,38-29-223,-37 34 0,58-49-52,0 1-1,0-1 1,0 1 0,0 0 0,0-1 0,0 1 0,1 0 0,-1 0 0,1 0 0,-1-1 0,1 1 0,0 0 0,0 0-1,-1 0 1,1 0 0,1 0 0,-1 0 0,0 0 0,0 0 0,1-1 0,-1 1 0,1 0 0,0 0 0,-1 0-1,2 1 1,1 3 79,-1-1-1,1 1 1,0-1 0,1 0-1,-1 0 1,8 7-1,1 1-29,1-1 0,1 0-1,0-1 1,17 11 0,-6-6-914,-15-9-3511,-7-4 1812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7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4761,'0'0'10956,"0"3"-10514,-8 117 4239,1 9-4058,7-128-679,0 0-1,0 0 0,0 0 1,0 0-1,0 0 0,1-1 1,-1 1-1,0 0 1,1 0-1,-1 0 0,0 0 1,1 0-1,0-1 0,-1 1 1,1 0-1,-1-1 1,1 1-1,0 0 0,-1-1 1,1 1-1,0 0 0,0-1 1,-1 1-1,2-1 1,-1 1-162,0-1 1,-1 0-1,1 0 1,0 0-1,-1 0 1,1 0-1,0 0 1,0 0-1,-1 0 1,1 0-1,0 0 1,-1 0 0,1 0-1,0 0 1,-1-1-1,1 1 1,0 0-1,-1-1 1,1 1-1,0 0 1,-1-1-1,1 1 1,0-1 0,5-10-5594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8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10458,'0'0'9910,"7"-1"-9459,21-3 294,0 2-1,29 0 1,-4 3-2758,-3-1-7439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8.7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3513,'0'0'16165,"5"-1"-15628,-3 1-500,0-1-1,0 1 1,-1-1-1,1 1 1,0 0-1,0 0 1,-1 0-1,1 0 1,0 0-1,0 1 1,-1-1 0,1 0-1,0 1 1,-1-1-1,1 1 1,3 1-1,-1 1 34,0 1 0,1-1 0,-1 1 0,-1 0-1,6 7 1,14 18-32,-14-16-297,1-1 0,0 0 0,13 11-1,-9-13-7783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16 4505,'0'0'13053,"5"-15"-11150,45 15-1769,-49 28-310,-2-24 136,-1 0 0,1 0 0,-1 0 0,1 0 0,-1-1 0,0 1 0,-1 0 0,1-1 0,-1 0 0,1 1 1,-1-1-1,0 0 0,0 0 0,-1-1 0,1 1 0,0-1 0,-7 4 0,13-6 40,1 0-1,-1 0 1,1 0-1,-1 1 1,0-1-1,1 1 1,-1 0-1,1 0 1,-1 0 0,0 0-1,0 1 1,0-1-1,0 1 1,6 4-1,-7-1 17,0 1 0,0 0-1,0 0 1,0-1-1,-1 1 1,0 0 0,-1 0-1,1 1 1,-1-1-1,0 0 1,-2 10 0,1 8 58,0-23-49,-1 0 1,1-1 0,-1 1 0,1-1-1,-1 0 1,0 1 0,1-1-1,-1 0 1,1 0 0,-3 0-1,-63 7 408,66-7-333,1-4-358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9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41 24,'143'-40'10506,"-148"40"-8537,-5 7-353,5 11 632,-11 2-527,6 3-841,-5 0-480,-1 0-136,1-2-160,5-4-104,0-4-80,0-3-968,-1-7-3121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29.5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11466,'0'0'7041,"6"9"-6687,1 2-260,0 0-1,1-1 0,1 0 0,-1-1 0,2 0 0,-1 0 1,14 9-1,32 15-32,-55-32 190,0 12 1053,-1 5-1244,-2 0 0,0 0 1,-2 0-1,0-1 0,0 0 0,-2 0 0,0 0 0,-13 21 1,-4 13-2000,8-13-3572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3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338 0 9210,'0'0'8020,"-25"20"-7293,-80 64-115,-95 61 1589,199-145-2179,0 1 0,1-1 0,-1 1 0,1-1 1,-1 1-1,1 0 0,-1-1 0,1 1 0,-1-1 0,1 1 1,0 0-1,-1 0 0,1-1 0,0 1 0,0 0 0,-1 0 0,1-1 1,0 1-1,0 0 0,0 0 0,0-1 0,0 1 0,0 0 1,0 0-1,0 0 0,1-1 0,-1 1 0,0 0 0,0 0 0,1-1 1,-1 1-1,0 0 0,1-1 0,-1 1 0,0 0 0,1-1 1,-1 1-1,1 0 0,0-1 0,-1 1 0,1 0 0,34 27 266,-19-17-54,5 9-41,0 0-1,26 37 1,15 14-175,-61-70-57,-1 0-15,1 0-1,-1 0 1,1 0-1,0-1 1,-1 1 0,1 0-1,0-1 1,0 1-1,-1-1 1,1 1-1,0-1 1,0 1 0,0-1-1,0 0 1,0 1-1,0-1 1,0 0-1,0 0 1,-1 0 0,1 1-1,0-1 1,2 0-1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4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28 5921,'0'0'11945,"0"-5"-11071,0-17-154,0 22-693,0 0 0,-1 0 0,1 0-1,0 1 1,0-1 0,0 0 0,0 0 0,0 0 0,0 1-1,0-1 1,0 0 0,-1 0 0,1 0 0,0 0-1,0 0 1,0 1 0,0-1 0,0 0 0,-1 0 0,1 0-1,0 0 1,0 0 0,0 0 0,-1 0 0,1 0 0,0 0-1,0 1 1,0-1 0,-1 0 0,1 0 0,0 0-1,0 0 1,0 0 0,-1 0 0,1 0 0,0 0 0,0-1-1,0 1 1,-1 0 0,1 0 0,0 0 0,0 0-1,0 0 1,-1 0 0,1 0 0,0 0 0,0 0 0,0-1-1,0 1 1,0 0 0,-1 0 0,1 0 0,0 0 0,0-1-1,0 1 1,0 0 0,0 0 0,0 0 0,0 0-1,-1-1 1,1 1 0,0 0 0,-24 181 1015,13-79-919,10-60-121,36-42 31,109 15-2301,-139-14 1709,10-2-1312,-5-2-2115,0-6-3095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5.1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39 11570,'0'0'4697,"72"-26"-5961,-47 21-768,-10-2-3201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5.5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5209,'0'-8'14499,"10"3"-14275,6 5-72,4 0-64,6 0-88,-1 0-176,11 0-992,-6 0-2657,-9-2-2096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5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9 7866,'0'0'10410,"-7"-2"-9761,4 1-576,0 0-1,0 0 0,0 0 1,0 0-1,0 1 0,0-1 0,0 1 1,0 0-1,0 0 0,0 0 0,0 0 1,0 1-1,0-1 0,0 1 1,0 0-1,0 0 0,0 0 0,0 0 1,0 1-1,1-1 0,-1 1 1,0-1-1,1 1 0,-4 2 0,-2 3 40,0-1 0,1 1 0,-1 0 0,2 1-1,-1 0 1,1 0 0,0 0 0,0 1 0,1 0-1,0 0 1,1 0 0,0 0 0,0 1 0,1 0-1,1 0 1,-1 0 0,-1 19 0,4-20-86,0 1 1,1-1 0,0 1-1,0-1 1,5 16-1,-5-21-20,1 0 1,0 0-1,0-1 0,0 1 0,0-1 0,1 1 1,0-1-1,-1 0 0,1 0 0,0 0 1,0-1-1,1 1 0,-1-1 0,1 1 0,4 2 1,0-1-12,0 0 0,0-1 0,0 0 0,0 0 1,1 0-1,-1-1 0,1-1 0,0 1 0,15-1 1,-20-1-35,1 0 0,-1 0 0,0-1 0,0 0 0,0 0 0,0 0 1,0 0-1,0-1 0,0 1 0,0-1 0,-1 0 0,1 0 0,0-1 1,-1 1-1,0-1 0,0 1 0,1-1 0,-2 0 0,1 0 0,0-1 1,4-6-1,0-5-119,0 0 1,-1 0 0,-1-1-1,0 0 1,-1 0 0,-1 0-1,-1-1 1,0 1-1,-1 0 1,-1-25 0,-1 40 166,1 0 0,0 0 0,-1 0 0,1 0-1,-1 0 1,1 0 0,-1 0 0,0 0 0,1 1 0,-1-1 0,0 0 0,1 0 0,-1 1 0,0-1 0,0 1 0,0-1 0,0 0 0,1 1 0,-1-1 0,0 1 0,0 0 0,0-1 0,0 1 0,0 0 0,0 0 0,0 0 0,0-1 0,0 1-1,0 0 1,0 0 0,-2 1 0,-40-1-73,33 0-70,-8 0-716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6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3 7330,'0'0'11667,"-13"-1"-11133,-41-1 95,50 3-564,0-1-1,1 1 0,-1-1 1,0 1-1,1 0 1,-1 0-1,0 1 0,1-1 1,-1 1-1,1 0 0,0-1 1,0 2-1,0-1 1,0 0-1,0 1 0,0-1 1,0 1-1,1 0 0,-1 0 1,1 0-1,-3 4 1,4-4-52,0-1-1,-1 1 1,1-1 0,0 1 0,0 0 0,1 0 0,-1-1 0,0 1 0,1 0 0,0 0 0,0 0 0,0 0 0,0-1 0,0 1 0,0 0 0,1 0 0,0 0 0,-1 0 0,1-1 0,0 1 0,0 0 0,0-1 0,1 1 0,2 4 0,28 27 33,-28-31-51,0 1-1,0-1 0,0 1 1,-1 0-1,1 0 0,-1 0 1,0 0-1,0 1 0,-1-1 0,1 1 1,-1 0-1,0-1 0,0 1 1,-1 0-1,1 0 0,-1 1 0,1 7 1,-2-11 4,-1 0 1,1 0 0,0 0 0,-1 0-1,0 0 1,1 0 0,-1 0-1,0-1 1,0 1 0,0 0 0,0 0-1,0-1 1,0 1 0,-1-1-1,1 1 1,0-1 0,-1 0 0,1 1-1,-1-1 1,0 0 0,1 0-1,-1 0 1,0 0 0,0 0 0,1-1-1,-1 1 1,0 0 0,0-1-1,0 0 1,-3 1 0,-9 1-106,1 0-1,-1-1 1,-18 0 0,25-1-107,18-17-2766,5 3-1201,8 1-2225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5:36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13587,'0'0'6300,"15"8"-5972,-2 0-251,92 56 498,-88-52-518,13 9 181,46 42-1,-76-62-168,0 0 1,1-1-1,-1 1 0,0 0 1,0 0-1,0 0 0,1 0 0,-1-1 1,0 1-1,0 0 0,0 0 0,0 0 1,0 0-1,-1-1 0,1 1 0,0 0 1,0 0-1,0 0 0,-1-1 0,1 1 1,-1 0-1,1 0 0,0-1 0,-1 1 1,1 0-1,-1-1 0,1 1 1,-1 0-1,0-1 0,1 1 0,-2 0 1,-28 27-252,19-19 376,-37 40-125,13-15-464,-48 40-1,23-34-3051,7-4-6762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6.1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1 488,'0'0'2510,"-16"15"4620,17 103 2082,1-37-8723,21 132 0,-18-155-131,-5-33-6530,0-21 4469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8.6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10114,'0'0'6724,"0"2"-6627,1-1-1,-1 1 0,1-1 0,-1 0 1,1 1-1,0-1 0,-1 0 1,1 0-1,0 0 0,0 1 1,0-1-1,0 0 0,1 1 1,26 19 722,-18-12-606,1-1 1,20 11-1,-31-18-68,1 0 1,-1 0 0,0 0-1,1 0 1,-1 0 0,0 0 0,0 0-1,1 0 1,-1 0 0,0 0 0,0 0-1,0 0 1,0 0 0,-1 0 0,1 0-1,0 0 1,0 0 0,0 0 0,-1 1-1,-5 19-239,-1-8-4,0-1-1,0 1 1,-1-1 0,-1-1 0,0 1-1,-11 10 1,-15 11-4870,5-11-8033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7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8106,'0'0'7715,"5"4"-7126,0 0-458,-1 1-1,0 0 0,0 0 0,0 0 1,0 1-1,-1 0 0,0-1 1,0 1-1,0 0 0,-1 0 1,0 0-1,2 9 0,2 16 301,3 45-1,-7-53-222,1-1 0,0 1-1,10 32 1,-10-47-167,-1-2-2,0-1 0,0 1-1,1 0 1,0-1 0,5 8 0,-8-12-39,1 0 1,0 0-1,0 0 1,0 0-1,0 0 1,0 0-1,0-1 0,0 1 1,0 0-1,0-1 1,0 1-1,0-1 1,1 1-1,-1-1 1,0 1-1,0-1 1,1 0-1,-1 0 1,0 0-1,0 1 1,1-1-1,-1 0 0,0-1 1,0 1-1,1 0 1,-1 0-1,0 0 1,0-1-1,1 1 1,-1-1-1,0 1 1,0-1-1,1 0 1,3-2-119,-1 0-1,0-1 1,1 1 0,-1-1 0,-1 0 0,1 0 0,-1-1 0,0 1 0,1 0 0,3-10 0,24-54-2651,-28 61 2329,7-18-595,-2 0-1,-1 0 1,-1-1 0,3-29 0,-2-54 7434,-7 113-5647,-10 302 2968,10-298-3694,0 0 0,1 0 1,1-1-1,-1 1 1,1 0-1,0-1 1,1 1-1,0-1 1,0 0-1,1 0 1,0 0-1,6 9 1,-8-14-57,-1-1 0,1 1 0,-1-1 0,1 0 0,0 1 0,-1-1 1,1 0-1,0 0 0,0 0 0,0 0 0,0-1 0,0 1 0,0 0 0,0-1 1,0 0-1,0 1 0,0-1 0,1 0 0,-1 0 0,0 0 0,0 0 0,0 0 1,0-1-1,0 1 0,0-1 0,0 1 0,0-1 0,0 0 0,0 0 0,0 0 1,0 0-1,0 0 0,-1 0 0,1 0 0,0 0 0,-1-1 0,1 1 0,-1-1 1,3-2-1,3-7-807,0 0 0,0-1 0,-1 0 0,8-24 0,-6 16-338,-2 5 258,-2-1 0,1 1 0,3-27 0,-4-18 4504,-15 75-880,6-1-2464,1 1 0,1 0 1,1 0-1,0 0 0,0 0 0,2 1 1,0-1-1,0 0 0,5 25 0,-4-37-231,0 0-1,0 0 1,0-1-1,0 1 1,0 0-1,0-1 1,1 1-1,-1-1 1,1 0-1,0 1 1,0-1-1,-1 0 1,2 0-1,-1 0 1,0 0-1,0-1 1,1 1-1,-1 0 1,0-1-1,6 2 1,-4-1-156,1 0 0,1-1 1,-1 1-1,0-1 1,0 0-1,0-1 1,0 0-1,1 1 1,-1-2-1,8 0 1,-11 0-148,1 0 1,0 0-1,-1 0 1,1 0-1,-1 0 1,1-1-1,-1 0 1,0 1-1,0-1 1,1 0-1,-1 0 1,0 0-1,-1 0 1,1-1-1,0 1 1,-1 0-1,1-1 1,-1 1-1,0-1 1,0 1-1,0-1 1,0 0-1,1-5 1,1-3-1016,0 0 1,-1-1-1,-1 1 0,1-17 0,-2-22-989,-2 16 12568,-2 40-9661,0 0-146,1 1 1,1 0-1,-1 0 0,1 0 0,0 0 0,1 0 0,0 1 0,0 7 0,0 68 1274,1-52-1241,0-28-476,0 0 0,0-1 0,0 1 0,1 0 0,-1-1 1,1 1-1,-1-1 0,1 1 0,0-1 0,0 1 0,0-1 0,0 0 1,1 1-1,-1-1 0,1 0 0,-1 0 0,1 0 0,0 0 0,0 0 1,0 0-1,0-1 0,0 1 0,0-1 0,0 1 0,0-1 0,1 0 0,-1 0 1,1 0-1,-1 0 0,0 0 0,1 0 0,0-1 0,-1 1 0,4-1 1,-2 1-236,0-1 0,0 0-1,0 0 1,0-1 0,0 1 0,0-1 0,0 0 0,0 0 0,0 0 0,0-1 0,-1 1 0,1-1 0,-1 0 0,1 0 0,-1 0 0,1 0 0,-1-1-1,0 1 1,0-1 0,0 0 0,-1 0 0,4-4 0,10-20-5240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7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1 298 10082,'0'0'8294,"26"-15"-8066,83-51-120,-104 63-107,-1 0 0,1 0 0,0 0 0,-1-1 1,0 0-1,0 1 0,0-1 0,0-1 0,0 1 0,-1-1 0,0 1 0,4-8 1,-1 0-14,-2 4-46,0 1 0,-1-1 0,-1-1 0,1 1 0,-1 0 0,0 0 0,-1-1 0,0 1 0,-1-1 0,1 1 0,-2-12 0,1 11 27,0 8 29,-1 0 0,1 0 1,0 0-1,0 0 0,0 0 1,-1 0-1,1 0 0,0 0 0,-1 0 1,1 0-1,-1 0 0,1 0 0,-1 1 1,1-1-1,-1 0 0,0 0 1,1 0-1,-1 1 0,0-1 0,0 1 1,1-1-1,-1 0 0,0 1 1,-2-1-1,0-1 13,0 1 0,-1 0 0,1 0 0,0 0 1,-1 1-1,1-1 0,-7 1 0,5 0 47,0 0-1,0 0 1,0 0-1,1 1 1,-1 0-1,0 0 1,0 0-1,1 1 1,-1 0-1,1 0 1,-8 4-1,6-1 47,1 0 0,0 1 1,0 0-1,1 0 0,0 0 0,0 0 1,0 1-1,1-1 0,0 1 0,0 0 1,1 0-1,0 0 0,-2 9 0,0 9 235,2-1 0,0 41 0,2-57-292,1-2-22,-1-1 0,1 1-1,-1-1 1,1 1 0,1-1 0,-1 0 0,1 0-1,0 0 1,0 1 0,1-2 0,-1 1-1,1 0 1,0 0 0,0-1 0,1 0-1,-1 0 1,1 0 0,0 0 0,0 0-1,1-1 1,6 5 0,-4-4-112,0 0-1,1 0 1,-1-1 0,1 0 0,0-1-1,0 0 1,0 0 0,0 0 0,0-1-1,0 0 1,0-1 0,0 0 0,1 0-1,10-2 1,-15 1-320,0 0 0,0 0 1,0 0-1,0 0 0,0-1 0,-1 0 0,1 0 0,0 0 0,-1 0 1,0 0-1,1-1 0,-1 0 0,0 1 0,5-7 0,13-19-6419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7.8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9858,'0'0'9493,"-3"21"-8870,-5 37-88,-1 71 0,10-110-244,1 1-1,8 33 0,-2-9-1210,-4 0-4762,-4-53-213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8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10386,'0'0'6311,"19"2"-6099,60 13-113,-73-14-59,-1 0 0,1 0 0,-1 1 0,1 0 0,-1 1 0,0-1 0,0 1 0,0 0 0,0 0 0,0 0 0,0 1 0,-1 0 0,0 0 0,0 0 0,0 0 0,0 1 0,-1-1 0,6 9 0,-4 0 232,1 0 1,-2 0-1,0 1 1,0 0 0,2 23-1,-4-23-138,0-1 0,1 1 0,1-1 1,8 21-1,-12-33-137,0-1 1,0 1 0,0-1 0,0 1 0,1-1 0,-1 1-1,0-1 1,0 1 0,1-1 0,-1 1 0,0-1-1,1 1 1,-1-1 0,0 0 0,1 1 0,-1-1-1,1 0 1,-1 1 0,0-1 0,1 0 0,-1 1 0,1-1-1,-1 0 1,1 0 0,-1 0 0,1 0 0,-1 1-1,2-1 1,6-12-422,-2-20-1012,-6 31 1411,5-42-4500,0 0-2970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8:58.5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13003,'0'0'6457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0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6585,'0'0'11352,"82"0"-9781,-67 0-1704,-9 0-318,0 1 0,0-2 0,-1 1 1,1 0-1,0-1 0,-1 0 0,1-1 1,9-2-1,6-6-5073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0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1120,'0'0'14749,"1"10"-13613,4 336 2244,-6-209-3378,5-119-644,7-12-3252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0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64 10178,'0'0'4857,"143"-46"-4857,-113 39-600,-4 2-1160,-11 2-1249,-5 1-4729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1.3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9162,'0'0'9658,"-46"140"-9122,46-97-120,0-2-88,0-3-136,0-5-80,10-2-104,-5-6-8,0-5-120,-5-7-656,10-10-1576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1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8890,'0'0'7992,"24"0"-7706,77-2-173,-94 2-204,0 0 1,1-1-1,-1 0 1,0 0-1,0-1 0,0 0 1,0 0-1,0-1 1,0 0-1,0 0 0,-1 0 1,1-1-1,-1 0 0,0 0 1,-1-1-1,1 0 1,8-8-1,-13 11 73,0 1 0,0 0 0,0 0 0,-1 0 0,1-1 0,0 1 1,-1 0-1,1-1 0,0 1 0,-1 0 0,0-1 0,1 1 0,-1-1 0,0 1 0,0-1 0,0 1 0,0-1 0,0 1 0,0-1 0,0 1 1,0-1-1,-1 1 0,1 0 0,0-1 0,-1 1 0,1-1 0,-1 1 0,0 0 0,1-1 0,-1 1 0,0 0 0,0 0 0,0 0 0,0-1 1,0 1-1,0 0 0,0 0 0,0 1 0,-1-1 0,1 0 0,0 0 0,0 0 0,-1 1 0,1-1 0,-1 1 0,1-1 0,0 1 1,-1 0-1,1-1 0,-1 1 0,-2 0 0,-2-1 187,1 1-1,-1 0 1,0 0 0,0 0 0,0 1 0,0-1 0,1 1-1,-1 1 1,0-1 0,1 1 0,-1 0 0,1 1-1,0-1 1,0 1 0,0 0 0,0 0 0,0 0 0,0 1-1,1 0 1,0 0 0,0 0 0,0 0 0,0 1 0,0 0-1,1-1 1,0 1 0,0 1 0,1-1 0,-1 0-1,1 0 1,0 1 0,0 0 0,-1 8 0,2-11-148,1 1 1,0-1-1,-1 0 1,1 1-1,0-1 1,0 1-1,1-1 1,-1 0-1,1 1 1,0-1-1,0 0 1,0 1-1,0-1 1,0 0-1,1 0 1,-1 0-1,1 0 1,2 3-1,-1-4-45,1 1-1,-1 0 1,1-1-1,-1 1 1,1-1-1,0 0 1,0-1-1,0 1 1,0-1-1,0 1 1,0-1-1,1 0 1,7 0-1,37 4-2953,-18-8-2918,-9-6-2352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29.6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11682,'0'0'8836,"10"10"-8362,121 137 249,-125-140-769,0-1 0,0 1-1,-1 1 1,0-1 0,4 10-1,-3 8-6670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1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5 7314,'0'0'9999,"-5"-2"-9595,3 2-352,0-1-1,0 0 1,-1 1-1,1 0 1,0-1-1,-1 1 1,1 0-1,0 0 1,0 0-1,-1 1 1,1-1-1,0 0 1,0 1-1,-1 0 1,1-1-1,0 1 1,0 0-1,0 0 1,0 0-1,0 0 1,0 1-1,0-1 1,0 0-1,1 1 1,-1-1-1,0 1 1,1 0-1,-1 0 1,1 0-1,0-1 1,-1 1-1,1 0 1,-1 3-1,-2 3 39,0-1 0,0 1 0,0 1-1,1-1 1,1 0 0,-1 1 0,1-1 0,1 1 0,-1 0-1,2 0 1,-1-1 0,1 1 0,1 11 0,0-19-93,0 1 0,0 0 0,0 0 0,0-1 0,0 1 0,1 0 0,-1-1 0,0 1 0,1-1 0,-1 0 0,1 1 0,-1-1 0,1 0 0,0 0 0,0 0 0,-1 0 0,1 0 0,0-1 0,0 1 0,0-1 0,0 1 0,0-1 0,0 1 0,0-1 0,0 0 0,3 0 0,1 0-298,-1 1 0,0-1 0,1 0 0,-1-1 1,1 1-1,-1-1 0,0 0 0,1 0 0,5-3 0,-7 2-71,-1 0-1,0 0 1,0 0 0,0-1 0,0 1-1,-1-1 1,1 1 0,-1-1 0,1 0-1,-1 0 1,0 0 0,0 0 0,-1-1-1,1 1 1,-1 0 0,1-1 0,0-5-1,5-28-1016,-8 0 8381,-7 45-5399,4 3-1311,1 1 0,0 0 0,0 0 0,1 1 1,1-1-1,0 0 0,1 0 0,0 1 0,3 14 0,-3-26-283,1 1 0,-1-1 0,1 0-1,-1 1 1,1-1 0,0 0-1,-1 0 1,1 1 0,0-1-1,0 0 1,0 0 0,0 0 0,0 0-1,0 0 1,1 0 0,-1 0-1,0-1 1,0 1 0,1 0 0,-1-1-1,0 1 1,1-1 0,-1 1-1,0-1 1,1 0 0,-1 1-1,1-1 1,-1 0 0,1 0 0,-1 0-1,1 0 1,-1 0 0,2-1-1,3 1-299,-1-1 0,1 1-1,-1-1 1,1-1-1,-1 1 1,0-1 0,9-4-1,19-17-4203,-10-7-2766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2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28 3073,'0'0'16371,"-1"-1"-16250,0-1 0,0 1-1,0 0 1,0 0 0,0 0-1,0-1 1,0 1 0,0 0-1,-1 0 1,1 0 0,-3-1-1,1 2-88,0 0 1,-1 0-1,1 1 0,-1-1 0,1 1 0,0 0 0,0 0 0,-1 0 0,1 0 0,0 0 0,0 1 0,0-1 0,0 1 0,0 0 0,0 0 0,1 0 0,-1 0 0,1 1 0,-1-1 0,1 1 0,0-1 0,0 1 0,0 0 0,0 0 0,0 0 0,1 0 0,-3 6 0,0 1 19,0 0 0,0 0 0,1 1-1,1 0 1,-1-1 0,2 1 0,-1 19-1,2-25-44,-1-1 3,1 0 0,0 1-1,0-1 1,1 0 0,-1 1 0,1-1 0,0 0 0,2 6 0,-1-8-9,-1-1 0,0 1 0,0-1 0,0 0 0,1 1 0,-1-1 0,1 0 0,-1 0 1,1 0-1,-1 0 0,1 0 0,0-1 0,-1 1 0,1 0 0,0-1 0,-1 1 1,1-1-1,0 0 0,0 0 0,0 1 0,-1-1 0,1 0 0,0-1 0,2 1 0,1 0-138,0 1-1,0-1 0,-1 0 0,1-1 0,0 1 1,0-1-1,0 0 0,-1 0 0,1-1 1,0 1-1,-1-1 0,0 0 0,1 0 0,-1-1 1,0 1-1,0-1 0,0 0 0,0 0 0,-1 0 1,1 0-1,-1-1 0,0 0 0,0 1 0,0-1 1,0 0-1,-1 0 0,4-7 0,3-9-1946,-1-1 0,0 0 0,6-32 0,-2-3-2611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2.6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 7954,'0'0'12146,"-6"2"-11638,4 0-469,0 0 0,0-1-1,0 1 1,0 0-1,0 0 1,0 0-1,0 0 1,0 1-1,1-1 1,-1 0 0,1 1-1,0-1 1,0 1-1,0-1 1,0 1-1,0 0 1,0-1-1,1 1 1,-1 3 0,-1 12 136,0-1 1,1 20 0,1-7-8,-5 81 275,15 153 0,-8-250-552,0 6-3674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3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225 1 8210,'0'0'10277,"-20"21"-9544,-62 73-211,72-82-426,2 0 1,-1 2-1,1-1 1,1 1-1,1 0 1,0 0-1,-7 24 1,-2 5 75,14-38-160,-7 13 8,1 0-1,1 0 1,1 0-1,0 1 1,-3 37-1,7-56-65,1 1 0,0-1 0,0 1 1,0-1-1,0 1 0,0 0 0,0-1 0,0 1 0,0-1 0,0 1 0,0-1 1,0 1-1,0-1 0,1 1 0,-1-1 0,0 1 0,0-1 0,0 1 0,1-1 1,-1 0-1,0 1 0,1-1 0,-1 1 0,0-1 0,1 0 0,-1 1 0,0-1 1,1 0-1,-1 1 0,1-1 0,-1 0 0,1 1 0,-1-1 0,1 0 1,1 0-218,-1 0 0,0-1 0,0 1 0,1 0 0,-1-1 0,0 1 0,0-1 0,0 0 0,0 1 0,0-1 0,0 0 0,0 0 1,2-1-1,17-23-6440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3.9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10970,'0'0'7506,"0"158"-6746,5-112-392,0 0-224,-5-5-96,0-6-40,5-7-8,-5-5-312,0-10-728</inkml:trace>
  <inkml:trace contextRef="#ctx0" brushRef="#br0" timeOffset="1">0 258 5841,'0'0'12163,"153"-57"-12163,-102 47-1128,-16 3-2025,1-1-4737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4.2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11210,'0'0'7466,"-15"158"-6770,15-110-88,0 0-112,0-2-144,5-2-55,0-6-177,0-5-120,0-5 0,0-10 0,-5-6-265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4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1 187 11779,'0'0'6649,"152"0"-6649,-111 5-8,5 3-1544,-10-3-2641,-6-3-5505</inkml:trace>
  <inkml:trace contextRef="#ctx0" brushRef="#br0" timeOffset="1">393 1 10234,'0'0'8425,"-1"26"-7456,-3 157 209,4 93-658,0-275-1412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4.9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10218,'0'0'6370,"153"0"-6370,-108 7-425,-14 1-1511,-11-3-3441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5.3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96 10186,'0'0'5304,"16"-6"-5205,47-19-278,-62 24 138,1 1 1,-1-1-1,1 1 0,-1-1 1,1 0-1,-1 0 0,1 1 0,-1-1 1,1 0-1,-1 0 0,0 0 1,0-1-1,0 1 0,1 0 1,-1 0-1,0-1 0,0 1 1,-1 0-1,1-1 0,0 1 1,0-1-1,-1 1 0,1-1 1,-1 0-1,1 1 0,-1-1 1,0 1-1,1-1 0,-1 0 0,0 1 1,0-1-1,0 0 0,-1-3 1,0-4-15,1 8 72,-1 1 0,0-1 0,1 0 0,-1 1 0,0-1 0,0 0 0,1 1 0,-1-1 0,0 1 0,0-1 0,0 1 0,0-1 0,0 1 0,0 0 0,0-1 0,0 1 0,0 0 0,0 0 0,0 0 0,0 0 0,0 0 0,0 0 0,0 0 0,-2 0 0,-29 3 1316,29-1-1182,1 0 0,-1 0-1,0 0 1,1 0 0,-1 0 0,1 1 0,0-1 0,0 1-1,0-1 1,0 1 0,0 0 0,1 0 0,-1 0-1,1 0 1,-1 0 0,1 0 0,0 0 0,-1 6-1,0 4 214,0-1 0,0 1 0,1 20 0,0-30-332,1 0-1,1 0 1,-1 0-1,0 0 1,1 0-1,0 0 1,0-1 0,0 1-1,0 0 1,0 0-1,0 0 1,1-1 0,-1 1-1,1-1 1,0 1-1,-1-1 1,1 1-1,1-1 1,-1 0 0,0 0-1,0 0 1,1 0-1,-1-1 1,1 1 0,0-1-1,-1 1 1,1-1-1,0 0 1,3 1 0,7 1-125,0 0 1,0-1 0,1 0 0,-1-1 0,18-1 0,-28 0-79,0 0 1,0-1-1,0 1 1,0-1-1,0 1 1,0-1-1,0 0 1,-1 0-1,1 0 1,0-1-1,-1 1 1,1-1-1,-1 1 1,5-5 0,27-33-5498,-29 32 4284,16-23-7157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5.6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6001,'0'0'9270,"-1"6"-8259,-1 15-144,0 0 0,3 25 1,-1-36-758,1 1 0,0-1 0,1 1 0,0-1 0,0 0 0,8 19 0,-9-29-110,-1 0 0,0 1 0,1-1 0,-1 0 1,0 1-1,1-1 0,-1 0 0,0 0 1,1 1-1,-1-1 0,0 0 0,1 0 0,-1 0 1,1 1-1,-1-1 0,0 0 0,1 0 1,-1 0-1,1 0 0,-1 0 0,1 0 0,-1 0 1,0 0-1,1 0 0,-1 0 0,1 0 1,-1 0-1,1 0 0,-1-1 0,0 1 1,1 0-1,-1 0 0,1 0 0,-1 0 0,0-1 1,1 1-1,-1 0 0,0 0 0,1-1 1,-1 1-1,0 0 0,0-1 0,1 1 0,-1 0 1,0-1-1,0 1 0,1-1 0,-1 1 1,0 0-1,0-1 0,0 1 0,0-1 0,17-25-291,-15 23 238,18-36-456,-17 30 392,1 0 0,0 1 1,1 0-1,0 0 0,0 0 0,0 1 0,1-1 0,0 2 1,13-13-1,-18 19 147,-1 0 0,1 0-1,-1 0 1,1 0 0,-1 0 0,1 0 0,-1 0 0,1 0 0,-1 0 0,1 0 0,-1 0-1,1 0 1,-1 0 0,1 1 0,-1-1 0,0 0 0,1 0 0,-1 0 0,1 1 0,-1-1 0,1 0-1,-1 1 1,0-1 0,1 0 0,-1 1 0,0-1 0,1 0 0,-1 1 0,0-1 0,1 1-1,-1-1 1,0 0 0,0 1 0,0-1 0,1 1 0,-1-1 0,0 1 0,0-1 0,0 1 0,0-1-1,0 1 1,0-1 0,0 1 0,0 0 0,7 36 602,-4-20-379,-2-11-333,0 0 167,1-1 0,-1 1 0,1-1 0,0 0 0,5 8 0,-7-12-192,1 0 0,-1 0 0,1 0 0,0 0 0,0-1 0,-1 1 0,1 0 0,0 0 0,0-1 0,0 1 0,0-1 0,0 1 0,0-1 0,0 1 0,0-1 0,0 1 0,0-1 0,0 0 0,0 0 0,0 1 0,0-1 0,1 0 0,-1 0 0,0 0 0,0 0 0,0 0 0,0-1 0,0 1 0,0 0 0,0 0 0,0-1 0,0 1 0,2-1 0,8-8-4566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0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0 160,'0'0'20084,"-87"117"-19876,72-86-120,0 2-80,4-10-8,-4 0-312,5-3-808,0-5-1713,5-7-2792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6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1 10322,'0'0'8489,"-5"16"-8012,-16 54-59,20-62-301,-1 1 1,2 1 0,-1-1 0,1 0-1,0 0 1,1 0 0,0 0-1,0 0 1,1 0 0,0 0 0,5 10-1,5 31 74,-3-25 929,-6-15-3668</inkml:trace>
  <inkml:trace contextRef="#ctx0" brushRef="#br0" timeOffset="1">0 85 4745,'0'0'12515,"143"0"-12515,-108 0-560,-4 0-1425,-6 5-3080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6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10546,'0'0'8898,"0"142"-8474,5-116-128,0-3-128,5-5-40,1-6-128,4-2-96,-5-7-408,5-3-832,1 0-1601,-6-13-3584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6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14 784,'0'0'13867,"-5"-13"-18204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07.4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1 5737,'0'0'12366,"-15"4"-11520,-48 18-137,61-21-650,-1 0 0,1 0 0,0 0 1,-1 1-1,1-1 0,0 1 0,0-1 1,0 1-1,0 0 0,0 0 0,1 0 1,-1 0-1,0 0 0,1 1 0,0-1 1,-1 0-1,1 1 0,0-1 0,-1 6 0,0-2 14,1 1 0,1 0 0,-1 0 0,1-1 0,1 11 0,0-1 28,-1-13-92,0-1 0,1 0 0,-1 1 0,1-1 0,-1 0 0,1 1 0,0-1 0,0 0 0,0 0 1,0 1-1,0-1 0,1 0 0,-1 0 0,1-1 0,-1 1 0,1 0 0,0 0 0,-1-1 0,1 1 1,0-1-1,0 1 0,0-1 0,0 0 0,0 0 0,1 0 0,-1 0 0,0 0 0,0 0 0,4 0 1,5 2-209,0-1 0,0 0 0,0-1 0,20 0 0,-30-2 81,1 1 0,-1 0 1,0-1-1,1 1 0,-1-1 0,1 1 0,-1-1 0,0 0 0,0 1 1,1-1-1,-1 0 0,0 0 0,0 0 0,0 0 0,0 0 1,0 0-1,0 0 0,0-1 0,0 1 0,0 0 0,-1 0 1,1-1-1,-1 1 0,1 0 0,-1-1 0,1 1 0,-1-1 0,0 1 1,1-1-1,-1 1 0,0-2 0,3-53-2547,-3 46 2497,0 4 115,0 0 0,0 0 1,-1-1-1,0 1 0,0 0 0,-1 0 0,1 0 1,-1 0-1,-5-9 0,7 15 94,0-1 0,0 1-1,0 0 1,0-1 0,0 1 0,0-1 0,0 1-1,0 0 1,0-1 0,0 1 0,0-1 0,0 1-1,0 0 1,0-1 0,0 1 0,0 0 0,0-1 0,0 1-1,1 0 1,-1-1 0,0 1 0,0 0 0,0-1-1,1 1 1,-1 0 0,0-1 0,0 1 0,1 0 0,-1 0-1,0-1 1,1 1 0,-1 0 0,0 0 0,1 0-1,-1-1 1,0 1 0,1 0 0,-1 0 0,0 0-1,1 0 1,-1 0 0,0 0 0,1 0 0,-1 0 0,1 0-1,-1 0 1,1 0 0,22-2 487,-20 2-364,15 0 216,-12 0-219,0-1 0,0 1 0,0 1 0,0-1 1,10 3-1,-14-2-136,1 0 0,-1 0 0,-1 0 0,1 0 0,0 0 0,0 0 1,0 1-1,0-1 0,-1 1 0,1-1 0,-1 1 0,1-1 0,-1 1 0,0 0 0,0 0 0,1 0 0,-1 0 1,0 0-1,-1 0 0,2 2 0,2 8 50,-1 1 0,0 0-1,-1-1 1,0 1 0,-1 0 0,-1 0 0,-1 15-1,1-27-69,11-19 20,-6 6-348,0 1 1,0 0-1,1 0 0,0 0 1,1 0-1,11-12 0,-15 19 282,1 0-1,0 0 1,1 0 0,-1 0-1,1 1 1,-1 0-1,1 0 1,0 0-1,0 1 1,0-1-1,1 1 1,-1 1-1,0-1 1,1 1 0,-1 0-1,10-1 1,-11 2 74,7-1 79,0 0 0,0 1 0,21 3-1,-29-2-92,0 0 0,1 0 0,-1 0 0,0 0 0,0 1 0,0-1 0,0 1 1,0 0-1,0 0 0,0 0 0,-1 0 0,1 0 0,-1 1 0,1-1 0,-1 1 0,3 4 0,1 4-38,-1 0 0,-1-1 0,0 2 0,0-1 0,-1 0 0,-1 1 0,0-1 0,0 1 0,-1 0 0,-1 0-1,-1 20 1,1-26-452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30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4425,'3'4'12564,"-1"6"-12300,-2 735 2710,-5-343-1770,5-349-1112,-10 85-1,3-81-8,3 104 1,4-117-423,10-123-7588,-9 36-2915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32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34 3345,'0'0'9970,"0"0"-9745,1-1 1,-1 1 0,0-1-1,1 0 1,-1 1-1,0-1 1,1 1-1,-1-1 1,1 1 0,-1-1-1,1 1 1,-1-1-1,1 1 1,-1-1 0,1 1-1,0 0 1,-1-1-1,1 1 1,0 0-1,151-10 1421,-50 4-1474,359-3-108,-308 10-76,195 17-594,5 0 337,99 3 244,-221-14 36,-159-8-4,110 12 0,41 5 94,-9-1 221,-110-6-275,161-6 0,-134-5-460,-66-6-810,-64 8 1949,9 0 972,-15 91-1450,-4-1 0,-21 94 0,19-124-188,6-17 149,2 2 1,3 72-1,2-39 27,-1 29 101,1-4-121,-5 0 0,-17 121-1,12-168-62,0 109 0,8-164-263,-16-3-4665,2-6-4302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35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4585,'4'7'13388,"-3"-1"-13901,-1 139 2828,16-145-2375,312-2 67,260 2-305,-447 8 72,35 1 175,49-11-29,257 6-270,-151 5 360,16-5 246,-196-6-162,-124 4-81,-1 0-1,39 10 0,-34-6 5,45 3-1,-3-6 14,160 11 967,-146-13-539,-48-1 1312,-42-1-3202,-14-4-2532,-3-5-6481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35.9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4793,'0'0'12868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37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2 3729,'-6'-2'16257,"3"5"-16834,-14 72 1947,13-49-1187,-2 1-1,-14 35 0,16-47-141,1 1 1,0 0 0,1 0-1,1 0 1,0 0 0,1 1-1,3 19 1,-2 14 168,-1-50-201,0 1 11,0 0 16,0 0-40,0-17-4658,0-1-3604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41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 2296,'-5'-8'16596,"-1"284"-15460,6-340-10336,0 41 941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0.6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10 328,'0'0'11415,"9"-10"-3751,-14 23-7581,-1-1 0,0 0 0,-11 14 1,-8 17-45,25-42-11,0-1 0,0 1 1,1-1-1,-1 0 0,0 1 1,0-1-1,1 1 0,-1-1 1,0 0-1,0 1 0,1-1 0,-1 0 1,0 0-1,1 1 0,-1-1 1,0 0-1,1 0 0,-1 1 1,1-1-1,-1 0 0,0 0 0,1 0 1,-1 0-1,1 1 0,-1-1 1,1 0-1,-1 0 0,1 0 0,-1 0 1,0 0-1,1 0 0,-1 0 1,1 0-1,0-1 0,22 3-42,-20-2 85,32 3 120,-1 1-951,-10-4-8137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43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9930,'46'-25'1235,"-36"20"3337,-4 15-2821,10-5-1506,0 0 1,1 0-1,0-2 0,0 0 1,0-1-1,0-1 1,34-1-1,11 1-6,349 12-137,-229-10-96,-12 4 53,58 1-38,-124-9-14,-4-1 9,104 13-1,-82-3 105,135-7-1,-113-3-62,57 1-44,216 3 14,-250 6-24,72 1 4,117-9-147,-355 0 58,14 3 736,-15-1-628,-1 0 0,0 0 0,1-1 0,-1 1 0,0 0-1,0 0 1,0-1 0,-1 1 0,1-1 0,0 1 0,0-1 0,-1 0 0,-2 3 0,2-2-15,0 0 1,-1 0-1,1 1 0,0-1 0,1 1 1,-1-1-1,-2 6 0,-5 24 83,2 0 0,2 0 0,-3 56 0,1-11 38,-34 310 408,32-281-320,6 171-1,5-140-175,-2 69 120,-1-195-157,0 0-1,-1 0 0,0 0 0,-7 19 1,5-20 0,1 1 0,0 0 0,1-1 0,-2 21 0,-1 74 328,5-17-281,-5-74-43,4-14-8,1 1 1,-1-1-1,0 1 1,0-1-1,0 1 1,1-1-1,-1 0 1,0 1-1,0-1 1,0 0-1,0 0 0,0 0 1,0 0-1,0 1 1,0-1-1,0-1 1,0 1-1,0 0 1,0 0-1,0 0 1,1 0-1,-1-1 1,0 1-1,0 0 0,-1-1 1,-25-7-22,19 3 31,0 0 0,0 1 0,-1 0-1,1 1 1,-1 0 0,0 0 0,0 1 0,0 0 0,-1 0 0,1 1-1,0 1 1,0-1 0,-16 3 0,10-2-650,1 0 0,0-1 0,-1-1 0,1 0 0,-14-4 0,8-3-5763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4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5233,'-6'2'15678,"6"-2"-15534,-4 21-39,1 0 1,1 0-1,0 26 0,0 4 28,-4 99 249,6-149-430,0 0 0,1-1 0,-1 1 1,1-1-1,-1 1 0,0-1 0,1 1 0,-1-1 0,1 0 0,-1 1 0,1-1 0,0 0 0,-1 1 0,1-1 0,-1 0 0,1 1 0,0-1 0,-1 0 0,1 0 0,-1 0 0,1 0 0,0 0 0,-1 0 0,2 0 0,10-3-6078,-3-9 558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1:59:49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1408,'0'0'11453,"0"-1"-11196,0 0 0,0 0 0,0 1 0,0-1-1,0 0 1,0 0 0,0 0 0,1 0 0,-1 1-1,0-1 1,1 0 0,-1 0 0,1 1 0,-1-1-1,0 0 1,1 0 0,1 0 0,325 3 2789,3 1-3165,-275-6 74,78-13-1,-77 7 24,80-1 0,532 10 16,-637 1-5,55 10 1,-55-5 4,55 1 1,3-7-6,264 10-604,-59-5 501,-164-7 84,215 9 14,-331-6 13,-1 1-1,1 0 1,24 7-1,21 3-7,-3-12-19,-45-1 17,0 0 0,0 1 0,0 1 0,0 0 0,20 4 0,-17-1-89,1 0-1,24 2 1,-10-2-65,-29-4 187,1 0-1,-1 1 0,1-1 1,-1 0-1,0 0 0,1 0 1,-1 1-1,1-1 1,-1 0-1,0 0 0,1 1 1,-1-1-1,0 0 0,0 1 1,1-1-1,-1 0 0,0 1 1,0-1-1,1 0 0,-1 1 1,0-1-1,0 1 0,0-1 1,0 1-1,1-1 1,-1 0-1,0 1 0,0-1 1,0 1-1,0-1 0,0 1 1,0-1-1,0 0 0,0 1 1,0-1-1,-1 1 0,1-1 1,0 1-1,0-1 0,0 0 1,0 1-1,-1-1 1,1 1-1,0-1 0,-1 1 1,-12 21 94,11-18 22,-12 25 28,1 0 0,2 1 0,1 1 1,1-1-1,-9 63 0,-3 9-8,10-52 166,3 0 0,2 1 0,0 90 0,-9 221 521,14-329-749,-2 0-1,-1-1 0,-2 0 1,-16 54-1,18-65-77,0 0 0,2 0 1,0 0-1,1 0 0,3 27 0,-1-2-1,6 5 122,-4-39-97,-1 0 0,0 1 0,-1 13 0,-1-25-36,1 1 18,-1-1-1,0 1 0,0 0 0,0 0 0,0 0 0,0 0 0,0 0 0,-1-1 0,1 1 0,-1 0 0,1 0 1,-2 2-1,0 3 51,3-2-40,-1-4-24,0 0-1,0 0 1,1 0 0,-1 0-1,0 0 1,0 0 0,0 0-1,0 0 1,0 0 0,0 0-1,-1 0 1,1 0 0,0 0-1,0 0 1,-1 0 0,1 0-1,0 0 1,-1-1 0,1 1-1,-1 0 1,1 0 0,-2 1-1,1-2 8,1 0 18,1 12-26,-1-9-8,0-1 1,0 0-1,0 0 1,0 1-1,0-1 1,0 0-1,-1 0 1,1 1-1,-1-1 1,1 0-1,-1 0 1,-1 3-1,2-5 3,-1 1 1,1 0-1,-1 0 0,1-1 0,-1 1 0,1 0 0,-1 0 0,1-1 0,-1 1 0,0-1 1,1 1-1,-1 0 0,0-1 0,1 1 0,-1-1 0,0 0 0,0 1 0,0-1 1,1 0-1,-1 1 0,0-1 0,0 0 0,0 0 0,0 0 0,0 0 0,0 0 1,1 0-1,-1 0 0,0 0 0,0 0 0,0 0 0,0 0 0,-1-1 0,-11-4-352,1 0 0,-1 1-1,1 0 1,-1 1 0,0 1-1,-1 0 1,-14-1-1,28 3 338,-40-4-4788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11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11 368,'-5'-10'19391,"-10"325"-18894,14-278-442,-1-1 0,-2 0-1,-15 60 1,16-79-47,0 0 0,1 0 0,0 33 0,2-50 7,15 0-267,97-8 267,0-1-77,801 9 50,-507 7 35,-391-7-21,3 0-8,0 0-1,-1 1 0,1 1 1,-1 0-1,19 6 0,-18-4 5,1-1 1,-1 0-1,31 0 0,-32-3-6,1 2 0,-1-1 0,0 2-1,22 6 1,-31-9 1,-7 0 8,0 0 0,0 0 0,0 0 0,1 0 0,-1 0 0,0 0 0,0 1 0,0-1 0,1 0 0,-1 0 0,0 1 0,0-1 0,0 1 0,0-1 0,0 1 0,0 0 0,0-1 0,1 2 0,-1-1 371,31 4-196,-24-5-169,-2 0-6,-1 0 11,0 0 43,-4 0-19,0 0 0,1 0 0,-1 0 0,0 0-1,0 0 1,0 0 0,0 0 0,0-1 0,0 1 0,0 0 0,0 0 0,0-1 0,0 1-1,0-1 1,0 1 0,2-2 0,-2-11 1121,0-5-1240,10-17-45,-2-1-1,7-57 0,2-9-146,-13 71 346,-1 0-1,-2 0 1,-2-45 0,0 40 1205,0-3-1284,0 39 9,0 0 1,0 0-1,0 0 0,0-1 0,0 1 1,0 0-1,0 0 0,0-1 0,0 1 1,0 0-1,0 0 0,0-1 0,0 1 1,0 0-1,0 0 0,0-1 0,0 1 1,0 0-1,0 0 0,-1-1 0,1 1 1,0 0-1,0 0 0,0 0 0,0 0 1,-1-1-1,1 1 0,0 0 0,0 0 1,0 0-1,0 0 0,-1 0 0,1-1 1,0 1-1,0 0 0,-1 0 0,1 0 1,0 0-1,0 0 0,-1 0 0,1 0 1,0 0-1,0 0 0,-1 0 1,-12 7 127,-16 22 102,26-26-223,-85 103-1432,84-102 492,-1 0 0,1-1 0,-1 1-1,0-1 1,0 0 0,-5 3 0,-7 0-6971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12.0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6361,'2'1'14657,"11"9"-14601,2 9-560,0-1 0,1 0 1,24 19-1,-24-25-5000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13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13 3897,'0'0'7068,"-3"-1"-7039,-19-10 131,21 11 135,-19 1 6313,19-2-6552,-1 1 0,1 0 0,-1 0 0,1-1 1,0 1-1,-1 0 0,1 0 0,-1 1 0,1-1 0,0 0 0,-1 0 0,1 1 0,0-1 0,-1 1 1,1-1-1,-2 2 0,-14 12 374,2 1 0,-27 31 0,-6 7-196,-45 23-119,80-67-171,11-7-350,16-17-4056,13-9-964,4-4-3170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13.4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4297,'6'0'14044,"3"1"-12933,-5 1-891,0 0-1,-1 1 0,1 0 1,0-1-1,-1 1 0,6 6 1,6 5-23,74 42-1965,-82-52 887,9 4-4588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21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38 3321,'0'0'6354,"-1"-4"-5168,0 2-1297,1-1 614,-1 0 0,1 1-1,-1-1 1,0 1 0,0-1-1,0 1 1,0 0 0,0-1-1,0 1 1,-1 0 0,-1-3-1,0 16 3241,-4 48-3529,-15 324 613,15-308-735,-1 44 197,10-30-58,-4 101-70,-1-172-126,-1 1 0,-10 29 0,-1 6-20,8-27 285,4-18-1516,0 0 0,1 0 0,0 1 0,-1 13 1,9-21-2592,4-2-1672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22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1 5233,'-1'-1'14705,"-9"1"-14139,-2 8-445,1-1 0,1 2-1,0-1 1,0 2 0,-10 12 0,-17 14 43,25-26-180,1-1-71,0 1 1,1 0 0,-16 19-1,25-29 11,1 1 1,0-1-1,0 0 0,0 0 1,0 0-1,0 0 0,0 0 0,0 0 1,0 0-1,-1 0 0,1 0 0,0 0 1,0 1-1,0-1 0,0 0 0,0 0 1,0 0-1,0 0 0,0 0 1,0 0-1,0 1 0,0-1 0,0 0 1,0 0-1,0 0 0,0 0 0,0 0 1,0 0-1,0 1 0,0-1 1,0 0-1,0 0 0,0 0 0,0 0 1,0 0-1,0 1 0,0-1 0,0 0 1,0 0-1,0 0 0,0 0 0,0 0 1,1 0-1,-1 0 0,0 0 1,0 1-1,0-1 0,0 0 0,0 0 1,0 0-1,0 0 0,1 0 0,-1 0 1,0 0-1,0 0 0,0 0 1,0 0-1,0 0 0,1 0 0,7-1-5655,6-8-4537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0:22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5113,'26'3'8290,"-21"-3"-4121,0 2-3433,0 6-272,5 0 160,6 4-72,4 4-176,0-1-200,1 0-104,4 0-72,6 8-320,-6-7-1368,-10-4-4713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0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8738,'61'33'10114,"-61"-17"-9242,0 2-360,0 2-248,0 3 8,0 0-136,0-3-128,0 1-8,0-4-216,0-1-784,0-6-1928,0-3-2818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1:15.6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221 58 4177,'0'0'11278,"-1"-38"-6549,-3 35-4723,1 1 1,0 0-1,-1 0 0,0 0 0,1 0 0,-1 1 1,0 0-1,0-1 0,0 1 0,0 1 0,0-1 0,0 0 1,0 1-1,0 0 0,0 0 0,-8 1 0,8 0-2,-1-1-1,0 1 1,0 0-1,0 0 0,0 1 1,1-1-1,-1 1 1,1 0-1,-1 1 0,1-1 1,0 1-1,-1-1 1,2 1-1,-7 5 0,2 3-9,1-1 0,0 1 0,0 1 0,1-1 1,0 1-1,1 0 0,0 0 0,1 1 0,-4 20 0,4-11-10,1 1 1,1-1-1,1 0 1,3 41-1,-2-59 12,1-1 0,-1 0-1,1 1 1,0-1 0,0 0 0,0 0 0,0 0-1,1 1 1,-1-1 0,1 0 0,0-1 0,0 1-1,0 0 1,0 0 0,0-1 0,1 0 0,-1 1-1,1-1 1,0 0 0,-1 0 0,1 0 0,0 0-1,0-1 1,0 1 0,5 1 0,3 0-25,0 0 1,0-1 0,1 0-1,-1-1 1,1 0-1,12-1 1,-20 0-37,-1-1-1,1 0 1,-1 0 0,0 0-1,1 0 1,-1 0 0,0 0-1,0-1 1,0 0 0,0 0-1,0 0 1,0 0 0,0 0-1,-1 0 1,1-1 0,-1 1-1,1-1 1,-1 0 0,0 0-1,0 0 1,-1 0 0,1 0-1,0 0 1,-1 0 0,2-5-1,2-5-299,-1 0-1,-1 0 1,1 0-1,-2 0 1,2-19-1,-3 16-75,0 5 132,0-1-1,0 1 0,-2-1 0,-1-14 0,2 24 285,-1 0 0,1 0 1,-1 0-1,1 0 0,-1 0 0,0 0 0,0 0 0,0 0 0,0 0 1,0 0-1,0 0 0,0 0 0,-1 1 0,1-1 0,-1 0 0,1 1 0,-1 0 1,0-1-1,1 1 0,-1 0 0,0 0 0,0 0 0,0 0 0,0 0 1,0 0-1,0 0 0,0 1 0,-3-1 0,-59-5 448,59 6-278,1 0 0,0 0 0,0 0 0,0 1 0,-1 0 0,1-1 0,0 1 1,0 1-1,0-1 0,0 1 0,1-1 0,-1 1 0,-4 3 0,7-2-68,0-1 1,-1 1-1,1 0 0,1 0 0,-1 0 1,0 0-1,1 0 0,-1 0 1,1 0-1,0 0 0,0 0 1,0 1-1,0-1 0,1 0 0,-1 0 1,1 0-1,0 0 0,0 0 1,0-1-1,0 1 0,2 4 0,7 7 287,1-1 0,1 0 0,0-1 0,0 0 0,20 14-1,78 48 398,-81-56-724,-18-10-390,9 6 544,-6-10-8468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1:16.6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4305,'0'0'13244,"0"89"-10630,1-49-2414,1 0-1,9 48 1,-9-81-375,2 29-2830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1:17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3 7314,'0'0'7873,"-19"-3"-5991,14 3-1815,0 1 0,0-1 0,0 1 0,1 0 0,-1 0 0,0 0 0,0 0 0,1 1 0,-1 0 0,1 0 0,0 0 0,-1 1 0,1 0 0,0-1 0,0 1 0,1 1 0,-1-1 0,1 0 0,-6 8 0,9-11-37,-1 1-1,1 0 1,0 0 0,-1-1-1,1 1 1,0 0 0,0 0-1,-1-1 1,1 1-1,0 0 1,0 0 0,0 0-1,0-1 1,0 1-1,0 0 1,0 0 0,0 0-1,1-1 1,-1 1 0,0 0-1,0 0 1,1-1-1,-1 1 1,0 0 0,1 0-1,-1-1 1,1 2-1,23 19 571,41 10 72,-55-26-583,10 3-389,30 17 1081,-47-23-1119,0 0 0,-1 0 0,1 0 0,-1 0 0,0 1 0,1-1 0,-1 1 0,0-1 0,-1 1 0,1 0 0,0 0 0,-1 0 0,1 0 0,0 4 0,-1 0-4614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1:17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1 130 6953,'0'0'12651,"0"-8"-11339,1 16-1295,1 0 0,0 0-1,0 0 1,0 0-1,1 0 1,1 0 0,-1-1-1,1 1 1,10 12-1,10 24 72,-23-41-79,0-2-8,-1 0 0,0 0 1,1-1-1,-1 1 1,0 0-1,1-1 1,-1 1-1,1 0 0,-1-1 1,1 1-1,0-1 1,-1 1-1,1-1 0,0 1 1,-1-1-1,1 0 1,0 1-1,-1-1 1,1 0-1,0 1 0,0-1 1,0 1 71,0-2-58,0 1 1,-1 0-1,1-1 0,0 1 0,-1-1 0,1 1 0,-1-1 1,1 1-1,0-1 0,-1 0 0,1 1 0,-1-1 0,0 1 0,1-1 1,-1 0-1,1 0 0,-1 1 0,0-2 0,10-22 98,0 1-1,2 0 1,0 1-1,18-24 1,17-15-975,5 0-4364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1:19.0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1168,'0'0'19730,"7"7"-19633,14 16 24,21 31 1,-26-32-271,1 0 1,27 25-1,-19-25-2412,-8-10-4844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0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10 784,'0'0'5285,"-6"-10"-1748,3 12-3450,0 1 2029,0-3-3959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4.5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183 1352 4049,'0'0'11120,"0"-23"-8779,0-623-972,5 312-1115,-6 311-182,-8-36 0,8 49-52,-3-19 30,-1-56-1,2 22 11,2 57-52,1 1 1,-1-1 0,-1 0-1,1 1 1,-1-1 0,0 1-1,0 0 1,-4-7 0,2 1 131,3 10-125,1 1 0,0-1 0,0 1 1,0-1-1,0 1 0,0-1 1,0 0-1,-1 1 0,1-1 0,0 1 1,0-1-1,-1 1 0,1-1 1,0 1-1,-1 0 0,1-1 0,-1 1 1,1-1-1,0 1 0,-1 0 1,1-1-1,-1 1 0,1 0 1,-1-1-1,1 1 0,-1 0 0,1 0 1,-1 0-1,0-1 0,0 1-61,-4 47-12,4-30 76,-1 0-1,0-1 0,-1 0 1,-1 1-1,0-1 0,-13 29 1,-50 87-304,61-120 190,5-11-6,-10 16-1613,2-10-3055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4.9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5873,'0'0'11187,"17"1"-8999,2 9-1917,1 0 0,-2 2-1,19 14 1,-34-24-325,1 1 0,-1 0 0,0 0 0,0 0 0,0 0 0,-1 0 0,1 1 0,-1-1 0,4 8 0,3 21-3462,-8-11-3357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48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31 488,'0'0'10585,"0"3"-9959,0 22 4547,0-14-3300,0 240 596,31-251-2398,-14-1-73,0-1 0,1-1 1,24-7-1,11-2-119,31 3 28,1 3 1,102 7 0,-68 0 82,85-2 36,221 3-6,-354 5-20,12 1 0,131-7 4,228-3 8,-379-1 56,-29 0 54,0 2 0,66 6 0,-40 1 93,1-2 0,92-7 0,-106-2-117,53-11 0,-60 8-62,1 2-1,52-1 1,29 7 81,194-26-1,-246 19-138,74 0 0,44-4-312,-62 2 247,7-1 98,-94 5-14,5-2 1,63-1 0,18-1 92,-67 4-60,1-3 57,-57 8 146,33 0-186,-26 0-26,-1 0 0,0 0 0,0-1 1,0 0-1,0 0 0,0-1 0,0 0 0,8-4 1,-15 6 55,9 0 384,-10-21-358,-8-40-661,4 41-671,-4-11-2865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 9026,'0'0'8752,"0"0"-8718,-1 0-1,1-1 0,0 1 0,-1 0 1,1 0-1,0 0 0,-1 0 0,1 0 0,-1-1 1,1 1-1,0 0 0,-1 0 0,1 0 0,-1 0 1,1 0-1,0 0 0,-1 0 0,1 0 1,-1 0-1,1 1 0,0-1 0,-1 0 0,1 0 1,-1 0-1,1 0 0,0 1 0,-1-1 0,1 0 1,0 0-1,-1 0 0,1 1 0,0-1 1,0 0-1,-1 1 0,1-1 0,0 0 0,0 1 1,-1-1-1,1 0 0,0 1 0,0 0 0,-10 96 802,3 137 0,7-219-818,-1 55-26,-1-29-341,3 1 0,6 53-1,-6-86-1126,-1-16-3423,0-13-1001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1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1 3777,'0'0'17266,"0"2"-17178,-1 3-75,1-1 0,-1 1 0,0-1 0,0 0 1,0 0-1,-1 1 0,1-1 0,-1 0 0,0 0 0,0 0 0,-1-1 0,1 1 0,-4 4 0,-44 43 189,27-29-169,23-22-32,0 1 0,0-1 0,0 1 0,0 0 0,0-1 0,0 1 0,0-1 1,0 1-1,0 0 0,0-1 0,0 1 0,0-1 0,1 1 0,-1 0 0,0-1 0,0 1 1,1-1-1,-1 1 0,0-1 0,1 1 0,-1-1 0,1 1 0,-1-1 0,1 0 0,-1 1 1,1-1-1,-1 1 0,1-1 0,-1 0 0,1 0 0,-1 1 0,1-1 0,-1 0 1,1 0-1,0 1 0,0-1 0,36 18 69,-20-10-47,-10-3-62,0-1 1,-1 1-1,1 0 0,-1 1 0,0-1 0,9 12 0,-3 10-5574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11146,'0'0'3472,"23"5"-2509,7 3-574,34 12 1,-61-19-365,-1 0 1,1 1 0,0-1 0,-1 1 0,1-1 0,-1 1 0,0 0 0,0 0 0,0 0-1,0 0 1,0 0 0,0 1 0,0-1 0,0 1 0,-1-1 0,0 1 0,1-1 0,-1 1-1,0 0 1,0 0 0,0-1 0,-1 1 0,1 0 0,-1 0 0,0 0 0,1 0 0,-2 3 0,2 2 19,2 12 21,-2 1-1,0-1 1,-1 1 0,-1-1-1,-1 0 1,-1 1-1,-1-1 1,0 0-1,-2 0 1,0-1 0,-12 24-1,9-23-232,2-5 186,-1-1-1,0 0 0,-15 21 1,19-31-402,1 0 0,-1 0 1,0-1-1,0 1 0,0-1 1,0 0-1,0 0 0,-1-1 1,1 1-1,-1-1 0,0 0 1,0 0-1,1-1 0,-1 1 1,-9 0-1,-16 0-6709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7314,'0'0'5869,"6"1"-5333,-2 0-504,-1 0 0,0 0 0,1 0 0,-1 0 0,1-1-1,-1 0 1,1 0 0,0 0 0,-1 0 0,1 0 0,-1-1 0,1 1 0,-1-1 0,0 0 0,1 0 0,-1 0 0,0-1-1,0 1 1,1-1 0,-1 0 0,0 0 0,-1 0 0,1 0 0,0 0 0,-1-1 0,1 1 0,-1-1 0,1 0 0,1-3-1,1-1-113,-1 1 0,0-1 0,-1 0-1,1-1 1,-1 1 0,0 0 0,-1-1-1,0 0 1,0 0 0,-1 1-1,0-1 1,0-10 0,-1 17 109,-1 1 1,1-1-1,-1 0 0,1 1 1,-1-1-1,1 1 0,-1-1 1,1 1-1,-1-1 1,1 1-1,-1-1 0,0 1 1,1-1-1,-1 1 0,0 0 1,1-1-1,-1 1 1,0 0-1,1 0 0,-1 0 1,0-1-1,0 1 0,1 0 1,-1 0-1,0 0 0,0 0 1,-1 1-1,0-2 75,-1 1 0,1 0 0,0 0 0,-1 1 1,1-1-1,0 0 0,-1 1 0,1 0 0,-4 1 0,2 1 62,-1 0-1,1 0 1,0 1 0,1 0-1,-1 0 1,1 0 0,-1 0 0,1 0-1,0 1 1,1-1 0,-1 1-1,1 0 1,0 0 0,0-1-1,0 2 1,1-1 0,-1 7 0,-2 10 424,2-1 0,0 41 1,2-59-547,0-1-17,1 0-1,-1 0 1,1 1 0,-1-1-1,1 0 1,0 0 0,0 0-1,0 0 1,0 0-1,0 0 1,1-1 0,-1 1-1,1 0 1,-1-1-1,1 1 1,-1-1 0,1 1-1,0-1 1,0 0-1,0 1 1,-1-1 0,1 0-1,0 0 1,1-1-1,-1 1 1,0 0 0,0-1-1,0 1 1,4-1-1,1 2-66,0-1 0,1 0-1,-1-1 1,0 1 0,0-2 0,0 1-1,0-1 1,13-2 0,-14 1-484,0-1 0,-1 0 0,1 0 0,-1 0 0,0 0 1,1-1-1,-2 0 0,1 0 0,5-6 0,12-15-5591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10578,'0'0'5616,"-3"25"-4960,-1 5-444,0-4 94,1 1-1,1 0 1,3 48-1,20 32 386,-19-89-885,4 40 258,-5-19-4046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13435,'0'0'4233,"76"0"-4233,-50 0-264,4 8-1193,-9-3-1655,-1 0-3666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9818,'0'0'6682,"12"-3"-6269,0 0-431,0-1-1,-1-1 1,0 1-1,0-2 1,19-11 0,-26 15-131,0-1 0,0 0 0,-1 0 0,1-1 0,-1 1 0,1-1 0,-1 0 0,0 1 0,0-1 0,-1-1 0,1 1 0,-1 0 0,0-1 0,0 1 0,0-1 0,-1 0 0,0 1 0,0-1 0,0 0 0,0-8 0,0-2-200,-1 12 337,0 1 1,0-1-1,0 0 1,0 0 0,0 0-1,-1 1 1,1-1-1,-1 0 1,-1-5 0,1 7 105,0 0 1,0 0 0,-1 0-1,1 0 1,0 0 0,0 0-1,-1 1 1,1-1 0,0 0 0,-1 1-1,1-1 1,0 1 0,-1-1-1,1 1 1,-1 0 0,1-1-1,-1 1 1,1 0 0,-1 0 0,1 0-1,-1 0 1,-1 1 0,1-1 25,1 0 0,-1 0 1,1 0-1,-1 1 1,1-1-1,0 0 0,-1 1 1,1-1-1,-1 1 1,1 0-1,0-1 0,0 1 1,-1 0-1,1 0 1,0 0-1,0 0 0,0 0 1,0 0-1,0 0 1,0 0-1,-1 3 1,-1 0 50,1 0 1,0 0 0,0 1 0,1-1 0,0 1-1,-1-1 1,1 6 0,-1 4 84,1 0 0,0 1-1,1-1 1,3 16 0,-3-27-243,0-1 0,1 0 0,0 1 0,-1-1 0,1 0-1,0 1 1,0-1 0,0 0 0,0 0 0,1 0 0,-1 0 0,0 0 0,1 0 0,-1-1-1,1 1 1,0 0 0,0-1 0,0 1 0,3 1 0,-1-1-18,1 0 0,0 0 0,-1 0 0,1-1 0,0 0 0,-1 0 0,1 0 0,0 0 0,6-1 0,0 0-621,-1 0 0,0-1-1,19-4 1,-22 3-795,0 0 0,0-1-1,0 1 1,11-7 0,4-6-5530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9882,'0'0'6317,"0"14"-5890,0 132 121,0-146-544,0 0 0,0 0 1,0 0-1,0 0 0,0 1 0,0-1 0,1 0 0,-1 0 0,0 0 0,0 0 0,0 0 0,0 1 0,0-1 0,0 0 0,0 0 0,0 0 0,0 0 0,1 0 0,-1 0 1,0 0-1,0 0 0,0 1 0,0-1 0,0 0 0,0 0 0,1 0 0,-1 0 0,0 0 0,0 0 0,0 0 0,0 0 0,1 0 0,-1 0 0,0 0 0,0 0 1,0 0-1,0 0 0,0 0 0,1 0 0,-1 0 0,0 0 0,0 0 0,0 0 0,0 0 0,0 0 0,1-1 0,-1 1 0,0 0 0,0 0 0,0 0 0,0 0 0,0 0 1,0 0-1,1-1 0,7-5-1,10-39-523,-14 34 457,0 0 0,0 0 0,11-18 1,-13 26-15,-1 1 1,1 0-1,-1 0 1,1 0 0,0 0-1,0 0 1,0 1-1,0-1 1,0 0 0,0 1-1,1 0 1,-1-1-1,0 1 1,1 0-1,-1 0 1,1 0 0,-1 1-1,1-1 1,-1 0-1,1 1 1,4-1 0,3 3-2353,1 4-2009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10730,'0'0'6390,"3"-2"-6026,-2 2-351,0-1 0,-1 1 1,1 0-1,0-1 0,0 1 1,-1-1-1,1 1 0,0 0 1,0 0-1,0 0 0,-1-1 1,1 1-1,0 0 0,0 0 1,0 0-1,0 0 0,-1 0 1,1 0-1,0 1 0,0-1 1,0 0-1,-1 0 0,1 0 1,0 1-1,0-1 0,-1 1 1,1-1-1,0 0 0,0 1 1,-1-1-1,2 2 0,-1 0 22,1 1 0,0 0-1,-1 0 1,0 0 0,0 0-1,0 0 1,0 0 0,1 5 0,0 3-5,-1 1 1,0-1 0,0 1 0,-1-1 0,-3 18 0,1 21 16,2-49-157,-2-13-22,1-1-1,1 1 0,0-1 0,0 1 1,4-17-1,-4 26 140,1 0 1,0-1-1,0 1 0,0 0 0,1 1 0,-1-1 1,1 0-1,-1 0 0,1 0 0,0 1 1,0-1-1,0 1 0,0 0 0,1-1 1,-1 1-1,5-3 0,-6 5 9,0-1 0,0 0 0,0 0 0,1 1 0,-1-1-1,0 1 1,1-1 0,-1 1 0,0 0 0,1-1 0,-1 1 0,0 0 0,1 0 0,-1 0 0,0 0-1,1 0 1,-1 0 0,1 0 0,-1 1 0,0-1 0,1 0 0,-1 1 0,0-1 0,0 1 0,1 0-1,-1-1 1,0 1 0,0 0 0,0 0 0,0-1 0,0 1 0,0 0 0,0 0 0,0 0 0,0 0-1,0 1 1,0-1 0,-1 0 0,1 0 0,0 2 0,4 8 17,0 0 1,-2 1-1,1-1 1,-1 1-1,-1 0 1,0 0-1,-1 1 1,0-1-1,-1 18 1,0-30-101,0-6-436,-1-10 214,2 0 0,0 0 0,0-1-1,2 1 1,5-20 0,-7 32 346,0 1-1,0-1 1,1 1 0,0-1-1,-1 1 1,1 0 0,0-1 0,1 1-1,-1 0 1,0 1 0,1-1 0,0 0-1,0 1 1,0-1 0,0 1 0,0 0-1,0 0 1,0 0 0,1 0 0,-1 1-1,1-1 1,-1 1 0,1 0-1,0 0 1,-1 0 0,1 1 0,0-1-1,0 1 1,5 0 0,-7 0-6,0 0 0,1 0 0,-1 0 0,0 0 0,1 1 0,-1-1 0,0 1 0,0-1 0,1 1 0,-1 0-1,0 0 1,0 0 0,0 0 0,0 0 0,3 3 0,-2-1-14,-1 0-1,1 1 0,-1-1 1,1 1-1,-1-1 1,0 1-1,-1 0 0,3 5 1,0 5-25,0 0 1,-2 0 0,1 0-1,-2 1 1,1 17 0,-2-32-41,0 1-1,0-1 1,0 0 0,0 0 0,0 0 0,0 0 0,0 0-1,0 1 1,0-1 0,0 0 0,0 0 0,0 0 0,1 0-1,-1 0 1,0 1 0,0-1 0,0 0 0,0 0 0,0 0-1,0 0 1,0 0 0,1 0 0,-1 0 0,0 1 0,0-1-1,0 0 1,0 0 0,0 0 0,1 0 0,-1 0 0,0 0-1,0 0 1,0 0 0,0 0 0,1 0 0,-1 0 0,0 0-1,0 0 1,0 0 0,0 0 0,1 0 0,-1 0 0,0 0-1,0 0 1,0 0 0,0 0 0,0 0 0,1 0 0,-1-1-1,0 1 1,0 0 0,0 0 0,0 0 0,0 0 0,1 0-1,7-9-1329,19-65 1849,-25 82 605,0 16-598,-1-18-154,0 22 193,5 35 235,-5-59-727,0 1 1,0 0-1,0 0 1,1-1 0,0 1-1,-1-1 1,2 0-1,-1 1 1,5 6-1,-6-10-84,-1-1-1,1 1 0,0 0 0,-1-1 1,1 1-1,-1-1 0,1 1 0,0-1 1,0 1-1,-1-1 0,1 0 0,0 1 1,0-1-1,-1 0 0,1 0 0,0 1 1,0-1-1,-1 0 0,1 0 0,0 0 1,0 0-1,0 0 0,0 0 0,-1 0 1,1 0-1,0 0 0,0-1 0,0 1 1,-1 0-1,1 0 0,0-1 0,0 1 1,-1-1-1,1 1 0,0 0 0,-1-1 1,1 0-1,0 1 0,-1-1 0,1 1 1,-1-1-1,1 1 0,0-2 0,1-1-917,1-1-1,0 1 0,-1-1 1,0 0-1,0 0 1,3-5-1,1-21-9282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8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15331,'0'0'3185,"0"66"-14940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2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9330,'0'0'6199,"11"-7"-5413,34-18-392,-45 25-386,1 0 0,-1 0-1,1 0 1,0-1 0,-1 1 0,1 0 0,-1 0 0,1 0-1,-1 0 1,1 0 0,-1 0 0,1 0 0,0 0 0,-1 0-1,1 0 1,-1 1 0,1-1 0,-1 0 0,1 0 0,-1 0-1,1 1 1,-1-1 0,1 0 0,-1 1 0,1-1-1,-1 0 1,1 1 0,-1-1 0,0 1 0,1-1 0,-1 0-1,0 1 1,1-1 0,-1 1 0,0 0 0,7 19 181,-7-16-131,7 29 333,-2 0-1,-2 1 0,-1 60 1,-2-84-194,0-9-188,0 0-1,0-1 1,0 1-1,0 0 1,0 0-1,-1-1 1,1 1-1,0 0 1,0 0-1,0-1 1,-1 1 0,1 0-1,0 0 1,-1-1-1,1 1 1,0 0-1,-1-1 1,1 1-1,-1-1 1,0 2-1,0-2-9,1-1 0,0 1 0,-1 0 0,1 0 0,0-1 0,-1 1 0,1 0 0,0 0 0,0-1 0,-1 1 0,1 0 0,0-1 0,0 1 0,0 0 0,-1-1 1,1 1-1,0-1 0,0 1 0,0 0 0,0-1 0,0 1 0,0 0 0,0-1 0,0 1 0,0-1 0,0 1 0,0 0 0,0-1 0,0 1 0,0-1 0,0 1 0,0-1-5,0-19-226,0 7 86,0 0-1,0 0 1,4-18 0,-3 26 136,1 1 1,-1 0 0,1-1-1,-1 1 1,1 0-1,1 0 1,-1 0 0,0 0-1,1 0 1,0 0 0,0 1-1,0 0 1,6-6 0,-4 5 32,0 1 1,-1-1 0,2 1 0,-1 0 0,0 0 0,7-2 0,-11 5-14,0-1-1,0 1 1,0 0 0,0-1-1,0 1 1,0 0 0,0 0 0,0 0-1,0 0 1,0 0 0,0 0-1,0 0 1,0 0 0,0 0 0,0 0-1,0 0 1,0 1 0,0-1-1,0 0 1,0 1 0,0-1 0,0 1-1,0-1 1,0 1 0,-1-1-1,1 1 1,0 0 0,0 0 0,-1-1-1,1 1 1,0 0 0,-1 0-1,1 0 1,-1-1 0,1 1 0,-1 0-1,1 0 1,-1 0 0,1 0-1,-1 0 1,0 0 0,0 0 0,1 1-1,3 26 55,-2 0-1,0 1 0,-4 45 1,1-15-427,1-57-696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9738,'0'0'6844,"14"2"-6488,44 3-266,-54-6-113,1 0 0,-1 0 1,1-1-1,-1 1 0,0-1 1,1 0-1,-1 0 0,0 0 1,0-1-1,0 1 0,-1-1 1,1 0-1,-1 0 0,1-1 1,-1 1-1,0-1 0,0 1 1,0-1-1,-1 0 0,0 0 1,1 0-1,2-8 0,-5 11 9,1-1-1,-1 1 1,1-1-1,-1 0 1,1 1-1,-1-1 0,0 1 1,0-1-1,0 0 1,0 1-1,0-1 1,0 1-1,0-1 1,-1 0-1,1 1 1,-1-2-1,1 2 43,-1 0 0,1 0 0,-1 1-1,0-1 1,1 0 0,-1 1 0,0-1 0,1 1 0,-1-1 0,0 0 0,0 1-1,0 0 1,1-1 0,-1 1 0,0-1 0,0 1 0,0 0 0,0 0-1,0 0 1,0-1 0,0 1 0,0 0 0,0 0 0,-1 0 0,-2 1 108,1-1 1,-1 0 0,1 1 0,-1 0 0,1-1 0,-1 1-1,1 1 1,0-1 0,-1 0 0,1 1 0,0 0-1,0 0 1,0 0 0,0 0 0,-4 4 0,2-1 32,1 0-1,-1 0 1,1 1 0,0 0 0,1 0 0,-1 0 0,-4 12 0,4-8-34,1 0 0,0 0 0,0 0-1,1 1 1,1-1 0,-1 1 0,2-1 0,-1 1 0,2 0 0,2 18-1,-2-26-119,0 0 0,0 1-1,1-1 1,-1 0 0,1 0-1,0 0 1,0 0-1,0 0 1,0 0 0,1-1-1,-1 1 1,1-1 0,-1 1-1,1-1 1,0 0 0,0 0-1,0 0 1,0 0 0,0-1-1,1 0 1,-1 1-1,0-1 1,7 1 0,2 1-473,1-1 1,0 0 0,-1-1-1,1 0 1,16-2 0,-6-3-4847,-11-9-4522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2.4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8 4065,'0'0'14350,"-3"-1"-13493,-7-4-242,7 4 909,3 12-1112,2-5-386,-1-1-1,1 0 1,0 1-1,0-1 1,0 0-1,1 0 1,0 0-1,0-1 1,0 1-1,1-1 1,-1 1-1,1-1 1,7 5-1,16 24-18,-17-20-3,-7-10-17,-1-1 1,0 0-1,0 1 1,0-1-1,0 1 1,-1 0 0,1-1-1,-1 1 1,2 5-1,-2-6-46,2 0 25,-2-2-13,-2 19 38,-2-12 14,0 0 0,0 0 0,-1 0 1,0-1-1,-1 1 0,0-1 0,0 0 1,0 0-1,0-1 0,-9 7 1,3-1-139,-63 58-3393,38-40-2683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 9298,'0'0'8854,"0"-6"-8231,-1 54-134,-1-16-201,5 54 0,-2-78-271,0 0 0,1 0 0,0 0 0,0 0 0,0 0 0,1 0-1,0-1 1,1 0 0,-1 1 0,2-1 0,8 12 0,-11-18-48,-1 1 0,1 0 0,0-1 0,0 0 1,0 1-1,-1-1 0,1 0 0,1 0 0,-1 0 0,0 0 0,0-1 1,0 1-1,0 0 0,1-1 0,-1 0 0,0 1 0,0-1 0,1 0 0,-1 0 1,0 0-1,0 0 0,1-1 0,-1 1 0,3-2 0,-1 1-152,-1 0 0,0 0-1,0 0 1,0-1 0,0 0-1,0 1 1,0-1 0,-1 0-1,1 0 1,0-1 0,-1 1-1,0 0 1,0-1 0,1 1-1,1-5 1,3-8-866,0-1 1,-2 0-1,0 0 0,6-30 0,5-18 375,-18 80 4855,4 21-2527,-1-8-773,-1-20-660,0 1-1,1-1 1,0 1 0,1-1 0,0 1 0,0-1 0,6 15 0,-6-20-202,-1-1 1,1 0-1,0 0 1,-1 0 0,2-1-1,-1 1 1,0 0-1,0-1 1,1 1-1,-1-1 1,1 0-1,0 0 1,0 0 0,0 0-1,0 0 1,0-1-1,0 1 1,0-1-1,0 0 1,1 0-1,-1 0 1,0-1 0,8 2-1,-9-2-34,1 0 0,0 0 0,0 0 0,0 0 0,0 0 0,0 0 0,0-1 0,0 0 0,-1 1 0,1-1 1,0 0-1,0 0 0,-1-1 0,1 1 0,-1 0 0,5-4 0,-4 2-77,-1 0-1,1 0 1,-1-1 0,1 1 0,-1 0 0,-1-1 0,1 1-1,0-1 1,-1 0 0,1 0 0,0-5 0,1-5-116,-1-1-1,-1 1 1,0 0-1,-2-19 1,1 9 163,0 23 61,0-1 0,-1 1 0,1-1-1,0 0 1,-1 1 0,1-1 0,-1 1 0,1-1 0,-1 1 0,0-1-1,1 1 1,-1 0 0,0-1 0,0 1 0,0 0 0,0 0 0,0 0-1,0 0 1,-1 0 0,1 0 0,0 0 0,-1 0 0,1 0 0,0 0-1,-1 1 1,1-1 0,-1 0 0,1 1 0,-4-1 0,-22 0-1259,3 11-4954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8490,'0'0'6993,"-2"27"-5538,-5 91-433,6-88-830,1 1 1,2-1-1,0 0 0,2 0 1,1 0-1,2-1 0,13 40 1,-19-68-215,-1 0 0,0 1 0,1-1 0,-1 0 0,1 0 0,-1 1 0,1-1 0,0 0 0,-1 0 0,1 0 0,0 0 0,0 0 1,0 0-1,0 0 0,0 0 0,0 0 0,0 0 0,0-1 0,1 2 0,-1-2-1,-1 0 0,1 0 0,0-1-1,-1 1 1,1 0 0,0 0 0,-1 0 0,1-1 0,0 1 0,-1 0 0,1 0-1,-1-1 1,1 1 0,-1-1 0,1 1 0,-1-1 0,1 1 0,-1 0 0,1-1-1,-1 0 1,1 1 0,-1-1 0,0 1 0,1-1 0,-1 1 0,0-1 0,0 0-1,0 1 1,1-1 0,-1 0 0,0 1 0,0-1 0,0 0 0,0 0 0,3-10-201,0 0 1,1 0 0,0 1-1,0-1 1,8-11 0,-11 20 219,1-1 1,0 1-1,-1 0 0,1 0 0,0-1 1,0 1-1,1 0 0,-1 1 0,0-1 1,1 0-1,-1 1 0,1-1 1,-1 1-1,1 0 0,0 0 0,-1 0 1,1 0-1,0 0 0,0 1 1,0-1-1,0 1 0,-1-1 0,1 1 1,0 0-1,4 1 0,-6-1 48,0 1 0,1 0 0,-1-1 0,0 1-1,0 0 1,0-1 0,0 1 0,0 0 0,0 0 0,0 0 0,0 0-1,0 0 1,0 0 0,-1 0 0,1 0 0,0 0 0,-1 1-1,1-1 1,0 0 0,-1 0 0,0 1 0,1 1 0,8 38 488,-8-31-347,2 10 14,-2-14-189,-1 0 0,1 0 0,0 0-1,1 0 1,-1-1 0,1 1 0,0 0-1,1-1 1,-1 1 0,6 7 0,-7-13-277,1 1 1,0-1-1,-1 1 1,1-1-1,0 0 1,-1 0-1,1 0 1,0 0 0,-1 0-1,1 0 1,0 0-1,-1-1 1,1 1-1,0-1 1,-1 1-1,1-1 1,-1 1-1,1-1 1,-1 0 0,1 0-1,-1 0 1,1 0-1,-1 0 1,2-2-1,17-16-5901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9738,'0'0'10897,"-22"18"-10434,-64 61-96,82-75-342,0 0 1,1 0 0,0 0 0,0 0 0,0 1 0,0 0-1,0-1 1,1 1 0,0 0 0,0 0 0,1 0 0,-1 1 0,1-1-1,0 0 1,1 0 0,-1 1 0,1-1 0,0 1 0,0-1-1,2 9 1,-1 8 2,-1-20-32,0 0-1,1 0 0,-1 0 0,1-1 1,-1 1-1,1 0 0,0 0 1,0-1-1,-1 1 0,1-1 0,0 1 1,1-1-1,-1 1 0,0-1 0,0 1 1,0-1-1,1 0 0,-1 0 0,1 0 1,-1 0-1,1 0 0,-1 0 0,1 0 1,0 0-1,0 0 0,-1-1 1,1 1-1,0-1 0,0 0 0,-1 1 1,1-1-1,0 0 0,0 0 0,0 0 1,3-1-1,-1 2-110,0-1-1,1-1 1,-1 1-1,0 0 1,0-1 0,0 0-1,0 0 1,0-1 0,0 1-1,0-1 1,0 1-1,-1-1 1,1 0 0,-1-1-1,6-3 1,-5 1-208,0 0-1,0-1 1,0 1 0,-1-1 0,0 0-1,0 0 1,-1 0 0,0 0 0,0 0-1,2-7 1,-2-3 721,0 0-1,0-32 945,-3 61-118,-2 15-554,2 39-1,1-56-626,0-10-45,0 0 0,0 0 0,0-1 0,0 1-1,0 0 1,0 0 0,0 0 0,1 0 0,-1-1 0,0 1 0,0 0 0,1 0 0,-1-1 0,1 1 0,-1 0 0,1-1-1,-1 1 1,1 0 0,-1-1 0,1 1 0,-1-1 0,1 1 0,0-1 0,-1 1 0,1-1 0,1 1 0,0 0-61,0-1 1,0 1-1,0-1 1,0 1 0,0-1-1,0 0 1,0 0-1,0 0 1,0 0 0,3-1-1,1 0-299,-1 0 0,1 0-1,-1-1 1,1 0 0,-1 0 0,0 0-1,6-4 1,16-20-3799,-2-2-1009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6465,'0'0'13409,"-7"22"-12575,0 0-663,1-7-78,1 0-1,1 1 1,0 0 0,1 0 0,1 0 0,-1 30 0,3-5 82,-1-12-123,0 0 0,3 0 0,0 0 0,2 0 0,0 0 1,12 34-1,-10-50-910,-2-37-13624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3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11362,'0'0'8338,"132"-10"-8482,-96 7-1576,-11 1-3329,-9 2-5498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7890,'0'0'11471,"-6"15"-10256,2 31-680,3 77 0,2-61-635,1-57-1816,5-13-629,3-12-2938,-4-9-4495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4081,'0'0'10018,"-10"18"-23493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75 120,'0'0'14147,"0"-4"-13093,0-6-223,0 6-584,-1 0 0,2-1 0,-1 1 1,0 0-1,1 0 0,-1-1 0,3-5 0,-2 8-231,0 1 0,0 0 0,0-1 0,0 1 0,0 0 1,0 0-1,0 0 0,0 0 0,0 0 0,0 0 0,1 0 0,-1 0 0,0 0 0,1 0 0,-1 1 0,0-1 0,1 1 0,-1-1 0,1 1 0,-1-1 0,1 1 0,0 0 0,-1 0 0,1 0 1,-1 0-1,4 0 0,-4 0-3,1 0 0,0 1 1,-1-1-1,1 1 0,-1-1 0,1 1 1,-1-1-1,1 1 0,-1 0 1,1 0-1,-1 0 0,0-1 0,1 1 1,-1 1-1,0-1 0,0 0 1,0 0-1,0 0 0,0 1 1,0-1-1,0 0 0,0 1 0,-1-1 1,1 1-1,0-1 0,-1 1 1,1-1-1,-1 1 0,0 0 0,1-1 1,-1 1-1,0 2 0,2 10 36,-2 0 0,1 0 0,-3 15 0,2-6 55,0 0 39,1-16-73,0 0 1,-1 0-1,0 0 0,0 0 0,-1-1 1,0 1-1,0 0 0,0 0 0,-1-1 1,0 1-1,-3 7 0,3-19-188,1 1 0,1-1-1,-1 0 1,1 1 0,0-1 0,0 0 0,1-5-1,2-1 4,1 1-1,0 0 0,0 0 0,1 0 0,0 1 0,1 0 0,0 0 0,9-11 0,8-11 31,-23 31 99,0-1-1,0 1 1,1-1-1,-1 1 1,0-1-1,0 1 1,1-1-1,-1 1 1,0-1-1,1 1 0,-1 0 1,1-1-1,-1 1 1,0-1-1,1 1 1,-1 0-1,1 0 1,-1-1-1,1 1 1,-1 0-1,1 0 1,-1 0-1,1-1 1,0 1-1,-1 0 1,1 0-1,-1 0 1,1 0-1,-1 0 1,1 0-1,-1 0 0,1 0 1,0 0-1,-1 1 1,1-1-1,-1 0 1,1 0-1,-1 0 1,1 1-1,-1-1 1,1 0-1,-1 0 1,1 1-1,-1-1 1,0 0-1,1 1 1,-1-1-1,1 1 1,-1-1-1,0 0 1,1 1-1,-1-1 0,0 1 1,0-1-1,1 1 1,-1-1-1,0 1 1,0-1-1,0 1 1,0 0-1,0-1 1,1 1-1,-1 0 1,10 35 462,-10-36-482,4 24 141,-2 0 0,-1 0 0,-2 25 1,0-8-120,1-40-768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3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11987,'0'0'5494,"-1"29"-4810,-2 95-253,3-84-116,2 1 1,9 52-1,-6-60-209,2 54 0,-7-63-318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8 984,'0'0'11603,"137"-8"-12483,-111 8-4786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3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11682,'0'0'8610,"97"58"-8394,-72-37-72,-4-4-88,-1 6 8,0 3-64,-4-8-112,-1 2-376,-5-2-848,0-5-1193,-5-3-1831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10338,'0'0'6254,"16"-5"-6036,48-20-223,-61 24-77,0 0 1,-1-1-1,1 1 0,0-1 1,-1 1-1,1-1 0,-1 0 1,0 0-1,0 0 0,0-1 1,0 1-1,0 0 0,0-1 1,0 1-1,-1-1 0,0 0 1,1 1-1,-1-1 0,0 0 1,0 0-1,0 0 0,-1 0 1,1 0-1,-1 0 0,1 0 1,-1 0-1,0 0 0,0 0 1,-1 0-1,0-6 0,1-3-331,0 11 421,0 1 0,0 0 1,0-1-1,0 1 0,0 0 0,-1-1 0,1 1 0,0 0 0,0-1 0,0 1 0,0 0 0,0 0 0,0-1 1,-1 1-1,1 0 0,0 0 0,0-1 0,0 1 0,-1 0 0,1 0 0,0-1 0,0 1 0,0 0 0,-1 0 1,1 0-1,0 0 0,-1-1 0,1 1 0,0 0 0,0 0 0,-1 0 0,1 0 0,0 0 0,-1 0 0,1 0 1,-16 2 687,-12 14 1090,23-9-1540,1 1 1,-1 0-1,2 0 0,-1 0 0,1 0 1,1 1-1,-1-1 0,1 1 0,1 0 1,0-1-1,0 1 0,1 0 0,0 0 1,0 0-1,1 0 0,3 14 0,-3-21-234,-1 0 0,1 0 0,0 0 0,0 1 0,0-2-1,1 1 1,-1 0 0,0 0 0,1 0 0,0-1 0,-1 1-1,1 0 1,0-1 0,-1 0 0,1 1 0,0-1 0,0 0-1,0 0 1,0 0 0,1 0 0,-1 0 0,0-1 0,0 1-1,3 0 1,5 1-109,1-1-1,-1 0 1,18 0-1,-26-1 52,2 0-175,-1 0 0,1-1 0,0 1-1,-1-1 1,1 0 0,-1 0 0,1 0-1,-1 0 1,0-1 0,1 1-1,-1-1 1,0 0 0,0 0 0,0 0-1,5-5 1,20-25-5257,-7 1-3423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0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4441,'0'0'13155,"1"13"-12127,0-9-975,11 110 954,-5-48-793,-7-66-222,0 0 1,0 0-1,0 0 1,0 0-1,0 0 1,0 0 0,0 0-1,0-1 1,1 1-1,-1 0 1,0 0 0,0 0-1,0 0 1,0 0-1,0 0 1,0 0-1,0 0 1,0 0 0,1 0-1,-1 0 1,0 0-1,0 0 1,0 0 0,0 0-1,0 0 1,0 0-1,0 0 1,1 0-1,-1 0 1,0 0 0,0 0-1,0 0 1,0 0-1,0 0 1,0 0-1,0 1 1,0-1 0,0 0-1,1 0 1,-1 0-1,0 0 1,0 0 0,0 0-1,0 0 1,0 0-1,0 0 1,0 0-1,0 1 1,0-1 0,0 0-1,0 0 1,0 0-1,0 0 1,0 0 0,0 0-1,0 0 1,0 1-1,6-12-308,2-19-54,-5 15 276,1 0 0,0 0 0,2 1 0,10-22 0,-14 32 116,0 1 0,0 0 0,0 0 0,1 0 0,-1 0 1,1 0-1,0 0 0,0 1 0,0-1 0,0 1 0,0 0 0,0 0 0,1 0 0,-1 0 0,1 1 0,-1-1 0,1 1 0,0 0 0,-1 0 0,1 0 0,0 1 0,0-1 0,5 1 0,-5 0 6,-1 0 1,1 0-1,-1 0 1,0 0-1,1 1 1,-1-1-1,0 1 0,1 0 1,-1 0-1,0 0 1,6 3-1,3 11-2051,-3 9-4941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3817,'0'0'16415,"-10"5"-16040,5-3-337,1 0-17,1-1 1,-1 1-1,1 0 0,-1 0 0,1 0 1,0 0-1,0 0 0,0 1 0,0-1 1,0 1-1,0 0 0,1 0 0,-1 0 1,1 0-1,0 0 0,0 1 0,0-1 1,0 1-1,1-1 0,-1 1 0,1 0 1,-1 6-1,1-3 3,0 1 1,1 0-1,0-1 0,0 1 1,3 14-1,-2-18-21,0-1 1,1 1-1,-1-1 0,1 0 1,-1 0-1,1 1 0,0-1 1,0 0-1,0 0 0,1-1 1,-1 1-1,1 0 0,0-1 1,4 3-1,-2-1-5,-1 0-1,1 0 1,0 0 0,-1 1 0,5 6-1,-8-10-5,0 1 0,0 0 0,0 0 0,0-1 0,0 1 0,0 0 0,0 0 0,-1 0 0,1 0 0,-1 0 0,0 0 0,1 0 0,-1 0 0,0 0 0,0 0 0,0 0 0,-1 0 0,1 0 0,0 0 1,-2 3-1,1-4-89,-1 1 1,1-1 0,-1 1 0,0-1 0,0 0 0,0 0 0,0 0 0,1 0 0,-2 0 0,1 0 0,0 0 0,0-1-1,0 1 1,0-1 0,0 1 0,0-1 0,-1 0 0,1 0 0,0 0 0,0 0 0,0 0 0,-5-2 0,7 2-115,0 0 0,-1 0 1,1 0-1,0 0 1,0 0-1,-1-1 0,1 1 1,0 0-1,-1 0 0,1 0 1,0-1-1,0 1 1,0 0-1,-1 0 0,1-1 1,0 1-1,0 0 0,0-1 1,0 1-1,-1 0 0,1-1 1,0 1-1,0 0 1,0-1-1,0 1 0,0 0 1,0-1-1,0 1 0,0 0 1,0-1-1,0 1 1,0-1-1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8106,'0'0'11183,"0"12"-10682,8 100 223,29 155 0,-36-259-881,1 3-1125,5-8-2647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12259,'0'0'2712,"133"0"-7241,-113 5-5585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3673,'0'0'13587,"15"135"-13075,-15-115-360,6-4-56,-1-6-96,-5-8-160,5-2-856,0 0-801,0-5-671,0-10-4138</inkml:trace>
  <inkml:trace contextRef="#ctx0" brushRef="#br0" timeOffset="1">10 0 9378,'0'0'4209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9250,'0'0'9717,"0"-4"-9377,0-17 35,1 21-364,0 0 1,0 1 0,-1-1-1,1 0 1,0 1 0,0-1-1,-1 1 1,1-1 0,0 1 0,0-1-1,-1 1 1,1-1 0,-1 1-1,1 0 1,-1 0 0,1-1-1,-1 1 1,1 0 0,-1 0 0,1-1-1,-1 2 1,3 22 16,-2 0 1,-2 41-1,-1-13-321,4-60 258,-1 1 1,1-1-1,1 1 0,-1 0 1,1 0-1,1 0 0,6-11 1,-1 1 24,-7 13 46,0 1 1,0-1-1,1 0 0,-1 1 1,1-1-1,0 1 0,0 0 1,0 0-1,1 0 0,-1 0 0,1 1 1,-1-1-1,1 1 0,0 0 1,0 0-1,0 0 0,0 0 0,0 1 1,0 0-1,1 0 0,-1 0 1,0 0-1,1 1 0,-1 0 0,0 0 1,1 0-1,7 1 0,-10-1-23,0 1 0,0 0 0,0 0 0,-1-1 0,1 1-1,0 0 1,0 1 0,-1-1 0,1 0 0,0 0 0,-1 1-1,1-1 1,-1 1 0,0-1 0,1 1 0,-1 0 0,0-1-1,0 1 1,0 0 0,0 0 0,-1 0 0,1 0 0,0 0-1,-1 0 1,1 0 0,-1 0 0,0 0 0,1 2 0,1 11-32,-1 0 1,0 26 0,-1-31-41,0 12-550,0-13-6166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10866,'0'0'9593,"-13"12"-9222,-40 44-122,48-50-229,1-1 0,0 0 0,0 1 0,1 0 0,-1 0 0,1 0 0,1 0 0,-1 0 0,1 1-1,0-1 1,0 1 0,1 0 0,0-1 0,0 1 0,1 0 0,-1 0 0,2 8 0,0-14-74,-1 0 1,1 0-1,-1-1 0,1 1 1,-1 0-1,1 0 1,-1-1-1,1 1 0,0-1 1,0 1-1,-1-1 1,1 1-1,0-1 0,0 1 1,-1-1-1,1 0 1,0 1-1,0-1 0,0 0 1,0 0-1,0 0 1,-1 1-1,1-1 0,0 0 1,0 0-1,0 0 1,0 0-1,0-1 0,0 1 1,0 0-1,-1 0 1,1 0-1,1-1 0,31-6-2153,-29 3 1829,0 1 0,0 0 1,0-1-1,0 0 0,0 0 1,-1 0-1,1 0 0,-1 0 1,0-1-1,-1 0 0,1 1 1,3-10-1,-3 7 571,-4 24 6670,9 24-6134,-4-18-232,4 24-140,-1-6 60,4 78 0,-12-117-397,1 1 1,-1-1-1,1 0 0,-1 0 0,0 0 0,0 0 0,0 0 0,0-1 0,0 1 0,-1 0 0,1 0 0,-1-1 1,1 1-1,-1-1 0,1 1 0,-1-1 0,0 0 0,1 0 0,-1 1 0,0-1 0,0 0 0,0-1 0,0 1 1,0 0-1,0-1 0,0 1 0,-4 0 0,-5 2-7,-1-1 0,1-1 0,-22 2 0,22-3-320,-1 0 0,1-1-1,0 0 1,0-1 0,0 0-1,-14-5 1,10 4-4773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49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3 117 8834,'0'0'9643,"-1"4"-9195,1-4-436,-1 1 0,1-1 0,0 1 0,0-1 0,0 1 0,0-1 0,0 1 0,-1 0 0,1-1 0,0 1 0,0-1 0,0 1 0,1-1 0,-1 1 0,0-1 0,0 1 0,0-1 0,0 1 0,0-1 0,1 1 0,-1-1-1,0 1 1,0-1 0,1 1 0,-1-1 0,0 1 0,1-1 0,-1 1 0,0-1 0,1 0 0,-1 1 0,1-1 0,-1 0 0,1 1 0,-1-1 0,1 0 0,26 2 304,-19-2-297,-2 0-74,-1 0 0,0 0 0,0-1 1,0 0-1,0 0 0,0-1 0,0 1 0,-1-1 0,1 0 0,0 0 1,4-3-1,-6 3-201,1-1 1,-1 1 0,0-1-1,0 0 1,0 0 0,-1 0-1,1 0 1,-1-1 0,1 1-1,-1 0 1,0-1-1,0 0 1,-1 1 0,1-1-1,-1 0 1,0 0 0,0 0-1,0 0 1,0 0 0,-1 0-1,0-7 1,0 4-99,-2-16-545,2 22 927,0 1-1,0-1 0,-1 0 1,1 1-1,-1-1 0,1 1 1,0-1-1,-1 1 0,1-1 1,-1 1-1,1-1 0,-1 1 1,0-1-1,1 1 0,-1-1 1,1 1-1,-1 0 1,0-1-1,1 1 0,-1 0 1,0 0-1,1 0 0,-1-1 1,0 1-1,0 0 0,1 0 1,-1 0-1,0 0 0,0 0 1,0 8 700,0 46 1591,-1-24-1832,2 0 1,1 0-1,2 0 0,7 38 1,-5-41-403,-1 0 1,-1 0 0,-1 49-1,-1-76-83,-1 0 0,0 1 0,0-1 1,0 0-1,0 1 0,0-1 0,0 0 0,0 1 0,1-1 0,-1 0 0,0 1 0,0-1 0,0 0 0,0 1 0,-1-1 0,1 0 0,0 1 0,0-1 0,0 0 0,0 1 0,0-1 0,0 0 0,0 1 0,-1-1 0,1 0 0,0 0 0,0 1 1,0-1-1,-1 0 0,1 0 0,0 1 0,0-1 0,-1 0 0,1 0 0,0 0 0,0 1 0,-1-1 0,1 0 0,0 0 0,-1 0 0,1 0 0,0 0 0,-1 0 0,1 0 0,0 0 0,-1 1 0,1-1 0,0 0 0,-1 0 0,1-1 0,0 1 0,-1 0 1,1 0-1,0 0 0,-1 0 0,1 0 0,0 0 0,0 0 0,-1 0 0,1-1 0,0 1 0,-1 0 0,-13-17-11,10 5 29,3 7 52,0 0 0,0 0 0,-1 0 0,1 1 0,-1-1 0,-1 0 0,1 1 0,0 0 0,-1 0 0,-5-6 1,7 9 44,1 1-62,0-2-43,1 1-101,-1-1 0,1 0 1,-1 1-1,1-1 0,0 1 1,-1-1-1,1 1 0,0-1 1,0 1-1,0 0 0,0-1 1,0 1-1,1 0 0,-1 0 0,0 0 1,1 0-1,-1 0 0,0 0 1,1 0-1,-1 0 0,1 1 1,2-2-1,4-2-499,19-14-2622,-2 3-2240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6009,'0'0'6294,"14"-1"-6017,44-8-242,-54 8-152,0 1 0,0-1 0,0-1 0,0 1-1,0-1 1,0 1 0,0-1 0,-1 0 0,1 0 0,-1-1 0,1 1 0,-1-1 0,0 0 0,5-4 0,-6 4-418,0-1 0,0 1 1,0 0-1,-1-1 0,0 1 0,1-1 0,-1 1 0,0-1 1,0 1-1,-1-1 0,1 0 0,-1 1 0,0-7 0,0 9 682,-1 0-1,0-1 0,1 1 1,-1 0-1,0-1 1,0 1-1,0 0 0,0 0 1,0 0-1,0 0 0,0 0 1,0 0-1,0 0 0,-1 0 1,1 0-1,0 0 0,-1 1 1,1-1-1,0 0 0,-1 1 1,1-1-1,-1 1 1,1 0-1,-1-1 0,1 1 1,-1 0-1,1 0 0,-3 0 1,0-1 524,-1 1-1,0 0 1,0-1 0,0 1 0,0 1 0,0-1 0,0 1 0,-6 2 0,7-1-385,1 0 0,0 0 1,-1 1-1,1-1 1,0 1-1,1 0 1,-1 0-1,0 0 0,1 0 1,0 0-1,0 0 1,0 1-1,-2 3 1,1-1-50,1-1 0,-1 1 0,1 0 0,1-1 0,-1 1 0,1 0 0,0 0 0,0 7 1,1-3-40,-1-5-88,1 1 0,0-1-1,1 1 1,-1-1 0,1 1-1,2 8 1,-2-12-100,1 0 1,-1 0-1,0 0 1,0 0-1,1-1 0,-1 1 1,1 0-1,0-1 0,-1 1 1,1 0-1,0-1 0,0 0 1,0 0-1,0 1 0,0-1 1,0 0-1,0-1 0,0 1 1,3 1-1,4 0-159,1 0 1,-1 0-1,1 0 0,-1-1 0,1-1 1,0 1-1,14-3 0,-18 2-408,0-1-1,0-1 1,0 1 0,0-1-1,0 0 1,0 0-1,7-5 1,13-10-5059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0.8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 7098,'0'0'7010,"-4"15"-5969,1 0-717,-1 1 188,1 1 0,0 0 0,0 33 0,4 62 1330,15 117 0,-6-140-1546,-4 162 1,7-361-9824,-12 70 1537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3.8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1 8490,'0'0'11018,"-87"135"-10842,62-107-128,4 0-48,6-10-80,0-3-544,5-5-960,4-2-2689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9162,'0'0'9622,"-14"9"-8993,-42 29-58,52-33-494,0 0-1,0 0 1,1 0-1,-1 0 0,1 0 1,0 1-1,0 0 1,1-1-1,0 1 0,0 0 1,0 0-1,1 0 1,0 0-1,0 1 1,0-1-1,1 7 0,-1-3-6,0-8-62,1 1 0,-1-1 0,1 1 0,0-1 0,0 0 0,0 1 0,0-1 0,0 1 0,1-1 0,-1 1 0,1-1 0,-1 0 1,1 1-1,0-1 0,0 0 0,0 0 0,0 1 0,0-1 0,3 3 0,-1-3-34,0-1-1,0 1 1,0-1-1,0 1 1,0-1-1,0 0 1,0-1-1,0 1 1,1 0-1,-1-1 1,0 0-1,0 0 1,1 0-1,3 0 1,-3 0-243,-1 0 0,1 0 0,0-1 1,-1 1-1,1-1 0,-1 0 1,1 0-1,-1 0 0,1-1 1,-1 1-1,0-1 0,0 0 1,0 0-1,0 0 0,0 0 1,0 0-1,0-1 0,-1 1 1,1-1-1,-1 0 0,3-3 1,-1-1-697,0 0 1,0 0-1,-1-1 1,0 1-1,-1-1 1,1 0-1,-1 0 1,1-14-1,-7-2 9986,1 37-8348,0 1-1,1-1 1,0 0 0,1 1 0,2 19-1,-1-26-563,0-6-111,0 0 0,0 1 0,0-1 0,1 0 0,-1 0 0,0 1 0,1-1 0,-1 0 0,1 0 0,-1 0-1,1 0 1,0 0 0,-1 0 0,1 0 0,0 0 0,0 0 0,0 0 0,0 0 0,0 0 0,0 0 0,0-1 0,0 1 0,0 0 0,0-1 0,0 1 0,0-1 0,1 1 0,-1-1 0,0 0 0,0 1 0,2-1 0,1 1-411,0-1 0,0 1 0,0-1 0,1 0 0,-1 0 0,0-1 0,0 1 0,7-2 0,5-7-4238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11346,'0'0'8710,"-4"23"-8188,-13 75-158,13-68-126,2-1 0,2 50 0,1-31-105,-1-46-150,0 1 1,0-1-1,1 0 0,-1 1 1,0-1-1,1 0 1,0 1-1,-1-1 1,1 0-1,0 0 1,0 1-1,0-1 1,0 0-1,1 0 0,-1 0 1,0 0-1,1 0 1,0-1-1,-1 1 1,4 2-1,10 3-2616,4-4-3650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1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9330,'0'0'5580,"8"0"-5304,0-2-263,-1 2 1,1-1 0,-1 1-1,1 0 1,-1 1-1,1 0 1,-1 0-1,1 0 1,-1 1-1,0 0 1,1 1-1,6 3 1,-10-4 54,0 1-1,0-1 1,0 1 0,0 1 0,-1-1-1,1 0 1,-1 1 0,0 0 0,0 0-1,0 0 1,-1 0 0,1 0 0,-1 0-1,2 7 1,1 3 624,-1 0 0,-1 0 0,2 21 0,4 18 45,-8-50-708,0 0 0,0-1 1,0 1-1,0 0 0,0-1 0,1 1 0,-1-1 1,1 0-1,0 1 0,-1-1 0,1 0 0,4 3 1,-5-4-63,-1-1 1,1 1 0,0-1-1,0 1 1,0-1 0,0 0-1,0 1 1,0-1 0,0 0-1,0 0 1,0 0 0,-1 1-1,1-1 1,0 0 0,0 0-1,0 0 1,0-1 0,0 1 0,0 0-1,0 0 1,0-1 0,0 1-1,0 0 1,0-1 0,0 1-1,0-1 1,-1 1 0,1-1-1,0 1 1,0-1 0,-1 0-1,1 1 1,0-1 0,-1 0-1,1 1 1,0-1 0,-1 0-1,1 0 1,-1 0 0,1-1-1,8-13-1752,0 0-1,-1 0 0,10-31 0,-15 37 1738,0 0 0,-1 0 0,-1 0 0,1 0 0,-1-11 3917,-1 27-896,-3 51-991,1-36-1674,1 0 1,3 32-1,-2-52-316,0 0 0,0-1-1,1 1 1,-1-1 0,0 1 0,1-1-1,-1 0 1,1 1 0,0-1-1,-1 1 1,1-1 0,0 0 0,0 0-1,0 1 1,0-1 0,0 0 0,0 0-1,0 0 1,0 0 0,1 0-1,-1 0 1,0 0 0,1-1 0,-1 1-1,0 0 1,1-1 0,-1 1-1,1-1 1,-1 1 0,1-1 0,-1 0-1,4 0 1,-3 0-217,0 0 1,1 0-1,-1 0 0,0 0 1,0-1-1,1 1 0,-1-1 1,0 0-1,0 0 0,0 0 1,1 0-1,-1 0 0,0 0 1,-1 0-1,1-1 0,0 1 1,0-1-1,0 1 1,2-4-1,8-20-5262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1 744,'0'0'17136,"0"23"-16437,0 167 238,0-162-877,0-27-176,4-11-804,1-22 232,-4 24 653,0 1 0,0-1 1,0 1-1,1-1 0,0 1 1,1 0-1,-1 0 0,1 0 1,1 0-1,-1 0 0,6-6 1,-5 8 13,0 1 0,1-1 0,-1 1 0,1 0 1,0 0-1,0 1 0,10-6 0,-12 8-24,-1-1 0,1 1 0,-1 0 0,1 0 0,0 1 0,0-1-1,0 0 1,-1 1 0,1 0 0,0-1 0,0 1 0,0 0 0,0 1 0,-1-1 0,1 0 0,0 1 0,0 0 0,0-1 0,3 3 0,-5-2-108,1 0 1,-1 0 0,0 0 0,1 0 0,-1 0-1,0 1 1,0-1 0,0 0 0,0 1 0,0-1-1,0 1 1,0-1 0,-1 1 0,1 0 0,-1-1-1,1 1 1,-1 0 0,1 1 0,2 32-4286,-3-14-1239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2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5281,'0'0'10684,"5"-4"-9949,9-9-674,0 0 0,-1-2 1,0 1-1,-2-2 0,1 0 1,-2 0-1,9-19 0,-19 35-4,1-1 1,-1 1-1,0-1 0,0 1 0,0-1 0,0 1 0,1-1 0,-1 1 1,0-1-1,0 1 0,0-1 0,0 1 0,0-1 0,0 0 0,0 1 0,-1-1 1,1 1-1,0-1 0,0 1 0,0-1 0,0 1 0,-1-1 0,1 1 0,0-1 1,-1 1-1,1 0 0,0-1 0,-1 1 0,1-1 0,0 1 0,-1 0 1,1-1-1,-1 1 0,1 0 0,-1-1 0,1 1 0,0 0 0,-1 0 0,1 0 1,-1-1-1,0 1 0,1 0 0,-1 0 0,1 0 0,-1 0 0,1 0 1,-1 0-1,1 0 0,-1 0 0,1 0 0,-1 0 0,0 0 0,-2 0 28,1 1 0,-1-1 1,1 0-1,-1 1 0,1-1 0,0 1 0,-1 0 0,1-1 0,0 1 0,-1 0 0,-2 2 0,2 0-23,0 1-1,0-1 1,0 1-1,0-1 1,0 1-1,1 0 1,-1 0-1,1 0 1,0 0-1,1 0 1,-1 1 0,1-1-1,-1 1 1,0 5-1,0 8 75,0 0 0,1 24 0,1-37-119,1-2-21,-1-1-1,0 0 0,1 0 0,-1 0 0,1 0 0,0 0 0,0 0 0,0 0 0,0-1 0,0 1 0,0 0 0,0 0 0,0-1 0,1 1 0,-1-1 0,1 1 0,-1-1 0,1 1 0,-1-1 0,1 0 1,0 0-1,0 0 0,0 0 0,0 0 0,0 0 0,0 0 0,0-1 0,0 1 0,0-1 0,0 0 0,0 1 0,0-1 0,3 0 0,-1 0-249,1 1 0,0-1 1,0-1-1,0 1 0,-1-1 0,8-1 0,-10 1-215,1 1 1,0-1-1,-1 0 1,1 0-1,-1-1 0,1 1 1,-1 0-1,0-1 1,0 1-1,4-4 0,6-12-6104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8250,'0'0'10210,"-4"1"-9757,1 0-414,0 0-1,1 0 0,-1 1 0,1-1 1,0 0-1,-1 1 0,1 0 1,0-1-1,0 1 0,0 0 0,0 0 1,0 0-1,0 1 0,0-1 0,1 0 1,-1 1-1,1-1 0,0 1 0,0-1 1,0 1-1,0 0 0,0-1 1,0 1-1,1 0 0,0 0 0,-1-1 1,1 1-1,0 0 0,0 0 0,0 0 1,1-1-1,-1 1 0,1 0 1,-1 0-1,3 4 0,-1-5-37,-1 1-1,1-1 1,0 0 0,0 0-1,0 0 1,1 0 0,-1 0-1,0 0 1,1 0 0,-1-1-1,1 1 1,4 0 0,-5-1-2,0 0 1,0 0-1,0-1 1,0 1-1,0 1 1,0-1-1,-1 0 0,1 0 1,0 1-1,0-1 1,-1 1-1,1-1 1,-1 1-1,0-1 1,1 1-1,-1 0 1,0 0-1,0 0 1,0 0-1,0 0 1,0 0-1,-1 0 1,1 0-1,-1 0 1,1 0-1,-1 3 1,0-5 3,0 1 1,0-1 0,0 1 0,0-1-1,-1 1 1,1-1 0,0 1-1,-1-1 1,1 1 0,0-1 0,-1 0-1,1 1 1,0-1 0,-1 0 0,1 1-1,-1-1 1,1 0 0,-1 1 0,1-1-1,-1 0 1,1 0 0,-1 0-1,1 1 1,-1-1 0,1 0 0,-1 0-1,0 0 1,-23 3 67,3 1-789,5 5-3978,7-6-901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60 7178,'0'0'10144,"-1"-8"-9310,-3-25-167,4 32-609,-1 0-1,1 0 1,0 0 0,-1 0 0,1 0 0,-1 0 0,0 0 0,1 0-1,-1 0 1,0 0 0,1 1 0,-1-1 0,0 0 0,0 1-1,0-1 1,0 0 0,1 1 0,-1-1 0,0 1 0,0 0 0,0-1-1,0 1 1,0 0 0,0-1 0,0 1 0,-1 0 0,1 0 0,0 0-1,0 0 1,0 0 0,0 0 0,0 0 0,0 0 0,0 0 0,-2 1-1,0 0-19,0-1 0,0 1-1,0 0 1,0 0 0,0 0-1,0 0 1,0 1 0,0-1-1,-4 4 1,2 1 12,0 0 0,0 0 1,0 1-1,1-1 0,0 1 1,0 0-1,1 1 0,0-1 0,0 1 1,1-1-1,-2 9 0,0 5 74,2 0-1,-1 42 0,3-62-122,0 0 0,0 1 0,0-1 0,0 0 0,0 0 0,0 0-1,1 1 1,-1-1 0,0 0 0,1 0 0,-1 0 0,1 0 0,-1 0-1,1 0 1,0 0 0,-1 0 0,1 0 0,0 0 0,0 0 0,-1 0 0,1-1-1,0 1 1,0 0 0,2 1 0,-1-2-17,0 1-1,0 0 1,0-1 0,1 1-1,-1-1 1,0 1 0,0-1-1,1 0 1,-1 0 0,0 0-1,0-1 1,4 1 0,-2-1-166,1 0-1,0-1 1,0 1 0,-1-1 0,1 0 0,-1 0 0,1 0 0,-1 0-1,0-1 1,0 0 0,7-6 0,-6 4-684,-1-1-1,0 0 1,0 0 0,0 0-1,-1 0 1,0-1-1,0 1 1,-1-1 0,0 0-1,3-10 1,-2-23 1669,-3 45 3002,-1 17-1648,0-15-1595,-2 11-62,1-1 0,1 1-1,1-1 1,0 1 0,4 22 0,-3-38-520,-1 0 0,1 0 0,0 0 0,0 0 0,-1 0 0,1-1 0,0 1-1,1 0 1,-1-1 0,0 1 0,0-1 0,1 1 0,-1-1 0,1 1 0,-1-1 0,1 0 0,0 0 0,-1 0 0,1 0 0,0 0-1,0 0 1,0-1 0,0 1 0,-1 0 0,1-1 0,0 0 0,0 1 0,0-1 0,0 0 0,4 0 0,-3 0-353,-1 0 0,1-1 0,-1 1 0,1-1 1,-1 1-1,1-1 0,-1 0 0,1 0 0,-1 0 1,0 0-1,0-1 0,1 1 0,-1-1 0,3-3 0,12-18-7702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10890,'0'14'2654,"1"22"-152,9 51-1,-2-29-1937,-7-17-238,8-68-1838,-6 0 797,-3 17 560,1 0 0,0-1 0,1 1 0,0 0 0,5-16 0,-5 24 144,-1-1-1,0 0 1,1 1-1,0 0 1,-1-1 0,1 1-1,0 0 1,0 0-1,0 0 1,0 0-1,1 0 1,-1 0-1,0 0 1,1 1 0,0 0-1,-1-1 1,1 1-1,0 0 1,-1 0-1,1 0 1,0 1-1,0-1 1,0 1 0,5-1-1,-3 1-188,20 0-476,-9 8-3792,-6 4-4686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9570,'0'0'7783,"15"-8"-7635,-1 0-141,-3 3-27,0-1 0,0 0 1,0-1-1,-1-1 0,0 1 1,-1-1-1,9-10 0,-17 17 19,-1 1 1,1-1-1,0 1 0,-1-1 0,1 1 0,-1-1 0,0 0 0,1 1 0,-1-1 0,1 0 0,-1 0 0,0 1 0,1-1 0,-1 0 1,0 0-1,0 0 0,0 1 0,0-1 0,0 0 0,0-1 0,0 1 32,0 1-1,-1-1 1,1 1 0,0 0 0,-1-1-1,1 1 1,0-1 0,-1 1 0,1 0-1,-1-1 1,1 1 0,-1 0-1,1 0 1,-1-1 0,1 1 0,-1 0-1,1 0 1,-1 0 0,1 0 0,-1 0-1,1 0 1,-2 0 0,-1-1 84,0 1 0,0 0-1,0 1 1,0-1 0,0 0 0,0 1 0,0 0 0,0 0 0,-5 2 0,4 0-21,0 0-1,1 0 1,-1 0 0,1 0 0,-1 1 0,1 0 0,0-1 0,1 1 0,-1 0-1,1 1 1,-1-1 0,1 0 0,0 1 0,1-1 0,-1 1 0,1-1-1,-1 7 1,0 0 59,0 0-1,1 1 1,1-1-1,0 0 0,0 1 1,3 14-1,-3-25-144,0 0-1,1 0 1,-1 0-1,0 0 1,1 0-1,-1 0 1,1 0-1,-1 0 1,1 0 0,0 0-1,-1 0 1,1-1-1,0 1 1,0 0-1,-1 0 1,1-1-1,0 1 1,0 0-1,0-1 1,0 1-1,0-1 1,0 1-1,0-1 1,1 1-1,2 0-20,-1 0-1,1-1 1,0 1-1,-1-1 1,1 0-1,0 0 1,5-1-1,-2 0-214,1 0 1,-1 0-1,1-1 1,-1 0-1,1-1 0,9-4 1,9-15-2727,-5-1-3032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10610,'0'0'9834,"-5"81"-9546,5-65-48,0-6-47,0-3-145,0-2-40,0-2-8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4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7706,'0'0'11162,"-40"40"-10192,-16 9-914,55-48-52,1-1 0,-1 1 0,1 0 0,-1 0 0,1-1 0,-1 1 0,1 0 0,-1 0 0,1 0 0,0 0 0,0-1 0,-1 1 0,1 0 0,0 0 0,0 0 0,0 0 0,0 0 0,0 0 0,0 0 0,0 0 0,0-1 0,0 1 0,1 0 0,-1 0 0,0 0 0,1 0 0,-1 0 0,0-1 0,1 1 0,-1 0 0,1 0 0,-1 0 0,1-1 0,0 1 0,-1 0 0,1-1 0,0 1 0,-1-1 0,1 1 0,0-1 0,0 1 0,-1-1 0,1 1 0,1 0 0,1 0 13,15 16 35,0 0 1,-1 1-1,21 29 0,-28-36-1159,3-5-4552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11811,'0'0'9834,"0"-2"-9930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6689,'0'0'10455,"4"-3"-9598,21-11-8,-24 14-832,0 0-1,0-1 1,0 1 0,0 0 0,0 0-1,-1 0 1,1 0 0,0 0 0,0 1-1,0-1 1,0 0 0,0 0 0,0 1-1,0-1 1,0 0 0,-1 1 0,1-1-1,0 1 1,0-1 0,-1 1 0,1-1-1,0 1 1,0 0 0,-1-1 0,1 1-1,-1 0 1,1 0 0,-1-1 0,1 1-1,-1 0 1,1 0 0,-1 0 0,0 0-1,1 1 1,3 10-14,-1 0 0,-1 0 0,0 0-1,0 0 1,-2 1 0,1-1 0,-3 22 0,1 0-185,1-33 53,0-12-1969,0 6 1955,0 0-1,1 0 0,0 0 1,-1 1-1,2-1 0,-1 0 1,0 1-1,1-1 0,0 1 1,0-1-1,0 1 0,1 0 1,-1 0-1,1 0 0,0 0 1,0 0-1,1 1 0,4-5 1,-5 6 262,1-1 1,-1 1-1,1 0 0,0 0 1,0 0-1,0 0 1,0 1-1,0-1 1,0 1-1,0 0 0,0 1 1,1-1-1,7 0 1,-11 2-57,0-1 1,0 0-1,0 0 1,0 0-1,0 1 1,0-1 0,0 0-1,0 1 1,0-1-1,0 1 1,0-1-1,0 1 1,0 0-1,0-1 1,0 1-1,-1 0 1,1 0-1,0 0 1,0-1 0,-1 1-1,2 2 1,10 28 488,-10-17-470,0 0 0,1 25 0,-3-22-204,0 11-868,0-10-4219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8:5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11763,'0'0'7054,"0"22"-6227,0 175 336,0-71-495,0-72-5861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0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9634,'0'0'10482,"137"0"-10482,-106 0-352,5-5-1264,-16-3-3057,0 3-4737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8242,'0'0'9615,"0"25"-8747,0 163 91,0-111-744,0-76-354,5-4-517,8-18-467,-6 10 445,0 0 0,0 1 1,15-16-1,-19 23 695,0 0 0,1 0 1,-1 1-1,1-1 1,-1 1-1,1 0 0,0 0 1,0 0-1,0 0 0,0 1 1,1 0-1,-1 0 0,0 0 1,9-1-1,-11 2 108,1-1-1,-1 1 1,1 0-1,-1 0 1,0 0-1,1 1 1,-1-1-1,1 0 1,-1 1 0,0-1-1,1 1 1,-1 0-1,0 0 1,0 0-1,0 0 1,0 0 0,0 1-1,0-1 1,4 4-1,-4-2-31,0 1-1,0-1 0,0 1 1,0 0-1,-1 0 0,1 0 1,-1 0-1,0 0 1,0 0-1,0 6 0,1 4 30,4 16 132,1 52 0,-7-81-262,0-1 1,0 1-1,0 0 1,0-1-1,0 1 1,0-1-1,0 1 1,0-1-1,0 1 0,0-1 1,1 1-1,-1 0 1,0-1-1,0 1 1,0-1-1,1 1 1,-1-1-1,0 1 1,1-1-1,-1 0 1,0 1-1,1-1 0,-1 1 1,0-1-1,1 0 1,-1 1-1,1-1 1,-1 0-1,1 1 1,-1-1-1,1 0 1,-1 0-1,1 1 1,-1-1-1,1 0 0,-1 0 1,1 0-1,0 0 1,-1 0-1,1 0 1,-1 0-1,1 0 1,-1 0-1,1 0 1,-1 0-1,1 0 1,-1 0-1,1-1 0,0 1 1,-1 0-1,1 0 1,-1 0-1,1-1 1,-1 1-1,1-1 1,3-1-82,-1 1 0,0-1 0,0 0 0,0 0 0,0-1 0,0 1 0,2-3 0,49-46 272,-44 41-171,-1-1-1,-1 0 1,13-19-1,-18 24 41,-1 0 0,1 0 0,-1-1 0,0 1 0,0 0 0,-1-1 0,1 1 0,-1-1 0,-1-11-1,0 17-20,-1 1 0,1-1 0,-1 1-1,0-1 1,1 1 0,-1-1 0,0 1-1,0-1 1,1 1 0,-1 0-1,0-1 1,0 1 0,0 0 0,1 0-1,-1-1 1,0 1 0,0 0-1,0 0 1,0 0 0,1 0 0,-1 0-1,0 0 1,-1 1 0,-24 1 577,22 0-542,1 0 0,0 0 0,0 0-1,0 0 1,0 1 0,1-1 0,-1 1 0,1 0-1,-1-1 1,1 1 0,0 0 0,0 1 0,0-1-1,1 0 1,-1 0 0,1 1 0,0-1 0,0 1-1,-1 4 1,-2 5 107,2 0 0,0 0 0,0 0 0,1 15 0,0-23-131,1 0 0,0-1 1,1 1-1,-1 0 0,1 0 1,0 0-1,0 0 1,0 0-1,3 5 0,-2-8-37,-1 0-1,1 0 0,-1 0 1,1-1-1,0 1 0,0 0 1,0-1-1,0 0 0,0 1 0,0-1 1,0 0-1,0 0 0,0 0 1,1 0-1,-1-1 0,0 1 1,1-1-1,-1 1 0,0-1 1,1 0-1,2 0 0,2 1-188,0-1 1,-1 0-1,1-1 0,0 1 0,0-1 0,0-1 0,0 1 1,0-1-1,-1-1 0,1 1 0,-1-1 0,0 0 0,0 0 0,0-1 1,0 0-1,0 0 0,-1 0 0,1-1 0,-1 1 0,4-7 0,23-24-7078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32 5961,'0'0'8621,"0"-5"-7909,0-14-109,-1 19-551,1-1 0,0 1 0,-1-1 1,1 1-1,-1-1 0,1 1 0,0-1 1,-1 1-1,1 0 0,-1-1 0,1 1 1,-1 0-1,0-1 0,1 1 0,-1 0 1,1-1-1,-1 1 0,0 0 0,1 0 1,-1 0-1,1 0 0,-1 0 0,0 0 1,1 0-1,-1 0 0,0 0 0,0 0 1,-24 0 277,21 1-207,2-1-107,-1 0 0,1 0-1,0 1 1,0-1 0,0 1 0,0-1 0,0 1-1,0 0 1,0 0 0,0 0 0,0 0 0,1 0-1,-1 0 1,0 1 0,1-1 0,-1 0-1,1 1 1,-1 0 0,1-1 0,-1 1 0,1 0-1,0-1 1,0 1 0,0 0 0,0 0-1,0 0 1,1 0 0,-2 3 0,2-2 15,-1 0 0,0-1 0,1 1-1,-1 0 1,1 0 0,0 0 0,0 0 0,0-1 0,0 1 0,1 0 0,-1 0 0,1 0 0,0-1 0,0 1 0,0 0-1,0-1 1,0 1 0,0 0 0,1-1 0,2 4 0,11 11 55,-1-3-60,-1 0 0,19 30 0,-29-41-6,-1 1 0,0 0 0,0-1 0,0 1-1,0 0 1,-1 0 0,1 1 0,-1-1 0,0 0 0,-1 0 0,1 1-1,-1-1 1,0 0 0,0 0 0,0 1 0,0-1 0,-1 0 0,-1 6 0,1-9-12,1 0 0,-1 0 0,0 0 1,0 0-1,0-1 0,0 1 0,0 0 1,0-1-1,0 1 0,0 0 0,0-1 1,0 1-1,0-1 0,0 0 0,0 1 1,0-1-1,0 0 0,0 1 0,-1-1 1,1 0-1,0 0 0,-2 0 0,-33 0-49,27-1-169,7 1-431,-11 0 809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5 147 10658,'0'0'2841,"22"-17"-2890,63-50-37,-81 64 83,0 0 1,-1 0-1,0 0 0,0-1 1,0 1-1,4-6 0,-7 8 7,1 0 1,-1 1-1,0-1 0,0 1 0,1-1 1,-1 0-1,0 1 0,0-1 1,0 0-1,0 1 0,0-1 0,0 0 1,0 1-1,0-1 0,0 0 1,0 1-1,-1-1 0,1 0 0,-1 0 1,0-8 199,0 9-118,1-1-1,-1 0 1,1 0 0,-1 0-1,0 1 1,1-1-1,-1 0 1,0 1 0,1-1-1,-1 1 1,0-1 0,0 1-1,0-1 1,0 1 0,1-1-1,-1 1 1,0 0 0,0-1-1,0 1 1,0 0 0,0 0-1,0 0 1,0 0-1,0 0 1,0 0 0,0 0-1,-1 0 1,-32 3 1283,29-1-1226,1 0-1,-1 1 0,1 0 1,0 0-1,-1 1 0,2-1 1,-1 1-1,0 0 0,1 0 1,-1 0-1,1 0 0,0 0 1,1 1-1,-1 0 0,1-1 1,-3 9-1,1-5-7,2 0 1,-1 0 0,1 0-1,0 1 1,0-1-1,1 0 1,0 1 0,1-1-1,1 17 1,0-23-127,-1 0 1,1 0-1,0 0 0,-1-1 0,1 1 1,0 0-1,0-1 0,0 1 1,1-1-1,-1 1 0,0-1 1,1 1-1,-1-1 0,1 0 1,-1 1-1,1-1 0,-1 0 1,1 0-1,0 0 0,-1-1 1,1 1-1,0 0 0,0-1 1,0 1-1,0-1 0,3 1 1,7 1-51,-1-1 0,1-1 0,15 0 0,-13 0-156,-8 0-219,0-1 1,0 1 0,0-1 0,0 0-1,0-1 1,0 1 0,-1-1 0,12-5-1,20-17-6349,-20 12 152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6649,'0'0'11237,"0"10"-10362,-1 20-333,-1-10-209,1 0 0,2 0 0,0 0 1,0 0-1,10 38 0,-11-57-337,0-1 0,0 1 0,0 0 0,0-1-1,0 1 1,0-1 0,1 1 0,-1 0 0,0-1 0,0 1 0,1-1 0,-1 1 0,0-1 0,1 1 0,-1-1-1,0 1 1,1-1 0,-1 1 0,1-1 0,-1 1 0,1-1 0,-1 0 0,1 1 0,-1-1 0,1 0 0,-1 0 0,1 1-1,-1-1 1,1 0 0,-1 0 0,1 0 0,0 1 0,-1-1 0,1 0 0,-1 0 0,1 0 0,0 0 0,-1 0-1,1 0 1,0-1 0,-1 1 0,1 0 0,-1 0 0,1 0 0,-1 0 0,1-1 0,0 1 0,-1 0 0,1-1-1,-1 1 1,1 0 0,-1-1 0,1 1 0,-1 0 0,0-1 0,1 1 0,-1-1 0,1 1 0,-1-2 0,3-1-111,0-1 1,-1 0 0,1 0 0,-1 0 0,0-1 0,2-6 0,4-25-485,-7 27 448,1 0-1,0 0 1,1 0-1,-1 0 0,2 0 1,-1 1-1,8-12 1,-11 20 176,0-1 0,0 1 0,1-1 0,-1 1 0,0-1 0,1 1 0,-1-1 0,0 1 0,1-1 0,-1 1 0,1 0 0,-1-1 0,0 1 0,1 0 0,-1-1 1,1 1-1,-1 0 0,1 0 0,0 0 0,-1-1 0,1 1 0,-1 0 0,1 0 0,-1 0 0,1 0 0,-1 0 0,1 0 0,0 0 0,-1 0 0,1 0 0,0 1 16,0-1-1,0 1 0,0 0 1,-1 0-1,1 0 0,0-1 1,-1 1-1,1 0 0,-1 0 1,1 0-1,-1 0 0,1 0 1,-1 0-1,1 2 0,6 45 704,-6-43-657,-1-2-56,1 0 1,-1 0-1,1 0 1,0 0-1,0 0 0,0-1 1,1 1-1,-1 0 0,1-1 1,-1 1-1,1 0 0,0-1 1,0 0-1,0 0 0,0 1 1,0-1-1,1 0 0,-1-1 1,5 4-1,-5-4-170,0 0 1,0-1-1,0 1 0,0 0 0,0-1 0,0 1 1,0-1-1,0 0 0,0 1 0,0-1 0,1 0 1,-1 0-1,0-1 0,0 1 0,0 0 0,0-1 1,0 1-1,0-1 0,0 0 0,0 0 0,0 1 1,0-1-1,0-1 0,0 1 0,-1 0 0,1 0 1,0-1-1,2-2 0,12-17-4489,-1 0-1580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1880,'0'0'15497,"0"7"-14393,-2 75 777,0-31-1331,2 0 0,9 77 1,-8-121-640,1-1 0,-1 1 0,1-1 0,0 0 0,1 0 0,0 0 0,0 0 0,5 8 1,-8-14-81,0 0 1,1 0 0,-1 0 0,0 0 0,1 0-1,-1 0 1,0 0 0,1 0 0,-1 0 0,0 0 0,1 0-1,-1 0 1,0 0 0,1 0 0,-1 0 0,0 0-1,1-1 1,-1 1 0,0 0 0,1 0 0,-1 0-1,0 0 1,0-1 0,1 1 0,-1 0 0,0 0 0,0-1-1,1 1 1,-1 0 0,0 0 0,0-1 0,0 1-1,0 0 1,1-1 0,-1 1 0,0 0 0,0 0 0,0-1-1,0 1 1,0 0 0,0-1 0,0 1 0,0 0-1,0-1 1,1-15-6378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11747,'0'0'4945,"97"0"-7466,-77 0-520,6 3-5120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6.0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29 5113,'0'0'12601,"-1"-5"-11951,1 4-631,0 0 1,-1 0 0,1 0-1,0 0 1,-1 0-1,1 0 1,0 0-1,-1 0 1,0 0-1,1 0 1,-1 0-1,1 0 1,-1 0-1,0 1 1,0-1-1,1 0 1,-1 0 0,0 1-1,0-1 1,0 0-1,0 1 1,0-1-1,0 1 1,0 0-1,0-1 1,-1 1-1,-35-3 263,22 4-264,-50-1 475,64 31-339,1 44 91,31-75-682,-26 0 383,0 0 1,0 0-1,1 1 1,-1-1 0,0 1-1,0 0 1,10 4-1,-14-5 61,1 1 0,-1 1 0,0-1-1,1 0 1,-1 0 0,0 0 0,1 1 0,-1-1-1,0 0 1,0 1 0,0-1 0,0 1 0,-1 0-1,1-1 1,0 1 0,-1 0 0,1-1-1,-1 1 1,1 0 0,-1 0 0,0-1 0,0 1-1,1 0 1,-1 0 0,-1 2 0,1-2 8,1 0 0,-1 0 0,0 0 0,0 0 0,0 0 0,-1-1 0,1 1 0,0 0 0,-1 0 0,1 0 0,-1 0 0,0-1 0,1 1 1,-1 0-1,0-1 0,0 1 0,0 0 0,0-1 0,-1 1 0,1-1 0,-3 3 0,1-3 83,-1 1 0,0-1 0,0 0 0,1 0 0,-1-1-1,0 1 1,0-1 0,0 1 0,0-1 0,-5-1 0,0 1 11,0-1 1,0 0-1,0 0 1,1-1-1,-17-5 0,24 6-470,-6-1 711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9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26 544,'0'0'18179,"-3"8"-17410,3-8-760,-1 2 26,0-1 1,0 1-1,1-1 1,-1 1-1,0 0 1,1-1 0,-1 1-1,1 0 1,0-1-1,-1 1 1,1 0-1,0-1 1,0 1 0,0 0-1,0-1 1,1 1-1,-1 0 1,0-1-1,1 1 1,-1 0-1,1-1 1,-1 1 0,1 0-1,0-1 1,0 1-1,0-1 1,0 0-1,0 1 1,0-1 0,0 0-1,0 1 1,0-1-1,1 0 1,-1 0-1,1 0 1,-1 0-1,0 0 1,1-1 0,-1 1-1,1 0 1,0-1-1,1 1 1,1 1-74,0-1 0,0 0 0,1 0 0,-1 0 0,0 0 0,0-1 1,1 0-1,-1 0 0,0 0 0,1 0 0,-1-1 0,0 0 0,0 0 0,7-2 0,-9 2-109,1 0-1,-1 0 0,0-1 0,0 1 0,0-1 1,-1 1-1,1-1 0,0 0 0,-1 0 0,1 0 0,-1 0 1,1 0-1,-1 0 0,0 0 0,0 0 0,0-1 1,0 1-1,0 0 0,-1-1 0,1 1 0,-1 0 0,1-1 1,-1 1-1,0-1 0,0-4 0,0 6 136,0-1 0,0 1 0,0-1 0,0 1 0,0 0-1,0-1 1,-1 1 0,1-1 0,-1 1 0,1-1 0,-1 1 0,1 0-1,-1 0 1,0-1 0,1 1 0,-1 0 0,0 0 0,0 0 0,0-1-1,0 1 1,0 0 0,0 1 0,0-1 0,0 0 0,-1 0 0,1 0-1,0 1 1,-2-2 0,-1 1 163,-1 0-1,1 0 1,0 1-1,-1-1 1,1 1-1,0 0 1,-1 0 0,-4 1-1,6 0-58,1 0 1,0 0-1,0 0 1,0 0-1,0 0 0,0 0 1,0 1-1,1-1 0,-1 0 1,0 1-1,1 0 0,-1-1 1,1 1-1,-1 0 0,1 0 1,0 0-1,0 0 0,0 0 1,0 0-1,0 0 0,-1 4 1,-13 48 932,14-39-712,0 0 0,1 28 0,1-16-91,-1-25-215,0-1-1,0 0 1,0 0-1,0 1 1,1-1-1,-1 0 1,1 1-1,-1-1 1,1 0-1,-1 0 1,1 0-1,-1 0 1,1 0-1,0 1 1,0-1-1,0 0 1,0 0-1,0-1 1,0 1-1,0 0 1,0 0-1,2 1 1,0-1-3,0 1 0,0-1 0,0 0 0,0 0 0,1 0 1,-1 0-1,0-1 0,1 1 0,3-1 0,-3 1-143,0-1 0,0 0 1,0 0-1,-1-1 0,1 1 0,0-1 0,0 0 0,0 0 1,-1 0-1,1 0 0,0 0 0,-1-1 0,1 0 0,-1 0 0,0 0 1,1 0-1,3-4 0,23-47-5561,-24 41 3750,9-17-3906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0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6889,'0'0'11502,"0"17"-10646,0-9-787,6 149 1434,-6-155-1506,0-1-1,0 1 0,1 0 1,-1 0-1,1-1 1,-1 1-1,1 0 0,-1-1 1,1 1-1,0-1 1,0 1-1,0-1 0,0 1 1,0-1-1,0 1 0,0-1 1,0 0-1,2 2 1,-2-3-37,0 0 1,0 0-1,-1 0 1,1 0-1,0 1 0,0-1 1,0 0-1,0-1 1,-1 1-1,1 0 1,0 0-1,0 0 1,0 0-1,-1-1 1,1 1-1,0 0 0,0 0 1,-1-1-1,1 1 1,0-1-1,-1 1 1,1-1-1,0 1 1,-1-1-1,1 1 1,-1-1-1,1 0 1,-1 1-1,1-1 0,-1 0 1,1 1-1,-1-1 1,0 0-1,1 0 1,-1 1-1,0-1 1,1-2-1,17-46-2372,-16 41 2180,0 0 0,0 0 0,1 1 0,0-1 0,1 1 0,0 0 0,0 0 0,9-12 0,-13 19 286,0-1 0,1 1 0,-1 0 0,0-1 0,0 1 0,1-1 0,-1 1 0,0 0 0,1-1 0,-1 1 0,0 0 0,1-1 0,-1 1 0,0 0 0,1 0 0,-1-1 0,1 1 0,-1 0 0,1 0 0,-1 0 0,0 0 0,1 0 0,-1-1 0,1 1 0,-1 0 0,1 0-1,-1 0 1,1 0 0,-1 0 0,1 0 0,-1 0 0,1 1 0,-1-1 0,1 0 0,-1 0 0,0 0 0,1 0 0,-1 1 0,1-1 0,-1 0 0,0 0 0,1 1 0,-1-1 0,1 0 0,-1 1 0,0-1 0,1 0 0,-1 1 0,0-1 0,0 0 0,1 1 0,-1-1 0,0 1 0,0-1-1,0 1 1,1-1 0,-1 0 0,0 1 0,0-1 0,0 1 0,0-1 0,0 1 0,0-1 0,0 1 0,0-1 0,0 1 0,0 0 0,0 40 1035,0-34-868,0-4-208,0 0-1,0 0 0,0 0 0,1 0 1,-1 0-1,1 0 0,0 0 1,0-1-1,0 1 0,0 0 1,0 0-1,2 2 0,-2-4-228,0 0 0,0 0 0,-1-1 0,1 1 0,0 0 0,0-1 0,0 1 0,0-1 0,0 1 0,0-1 0,0 1 0,0-1 0,1 0 0,-1 1 0,0-1 0,0 0 0,0 0-1,0 0 1,0 0 0,0 0 0,1 0 0,-1 0 0,0 0 0,0 0 0,0-1 0,0 1 0,0 0 0,0-1 0,0 1 0,0-1 0,0 1 0,2-2 0,17-14-5876,-4-1-567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1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10682,'0'0'10178,"-12"7"-9804,-37 28-46,45-31-276,1 0 0,0 1 1,0-1-1,0 1 0,0 0 0,1 0 0,0-1 1,0 2-1,0-1 0,1 0 0,0 0 0,0 0 1,0 1-1,0-1 0,1 0 0,0 1 1,1 10-1,-1-9-5,0-4-39,0-1 0,0 1 0,1-1-1,-1 1 1,1-1 0,-1 1 0,1-1 0,0 1 0,0-1 0,0 0 0,0 0 0,1 1 0,-1-1 0,0 0-1,1 0 1,0 0 0,-1 0 0,1 0 0,0-1 0,0 1 0,0-1 0,0 1 0,0-1 0,1 1 0,2 0-1,-1 0-106,0-1 1,-1 0-1,1 0 0,0 0 0,0 0 0,0-1 0,0 1 0,0-1 0,0 0 0,0 0 0,0-1 0,0 1 0,0-1 0,0 0 0,7-2 0,9-13-2791,-3-4-3580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1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10578,'93'92'1741,"-73"-66"1435,-18-17-839,0-9-1439,7 0-1048,-5 0 174,0 0 1,-1 0-1,1-1 0,0 0 1,0 1-1,-1-1 0,1-1 1,-1 1-1,1 0 0,-1-1 1,1 0-1,-1 0 0,0 0 1,0 0-1,0 0 0,0-1 1,0 1-1,-1-1 0,1 0 0,-1 1 1,1-1-1,-1-1 0,0 1 1,3-6-1,-3 4-19,0 0-1,0 0 1,-1 0 0,1 0-1,-1 0 1,0-1-1,0 1 1,-1 0 0,0 0-1,0-9 1,0 13 9,-3 0 98,0 1 0,-1-1 0,1 0 0,0 1-1,0 0 1,0 0 0,0 0 0,0 0 0,-1 0-1,1 1 1,-3 0 0,3 1-43,1 0 0,0 0-1,-1 1 1,1-1 0,0 1-1,0-1 1,0 1 0,1 0 0,-1-1-1,1 1 1,-1 0 0,1 0 0,0 0-1,0 0 1,0 1 0,0 5-1,-2 4 172,1 1-1,0 22 0,2-34-220,0 1 0,0-1-1,0 0 1,0 1 0,0-1 0,0 0 0,0 0 0,1 1 0,0-1 0,-1 0 0,1 0-1,0 0 1,0 1 0,0-1 0,0 0 0,0 0 0,3 2 0,-2-2-36,1-1 0,0 1 0,0-1 0,0 0 1,0 0-1,0-1 0,0 1 0,0-1 0,0 1 0,0-1 0,0 0 1,1 0-1,2-1 0,-3 1-80,-1 0 0,1 0 1,-1-1-1,1 0 0,-1 1 1,0-1-1,1 0 0,-1 0 1,0 0-1,0 0 0,1-1 0,-1 1 1,0 0-1,0-1 0,0 0 1,2-2-1,25-36-6756,-13 10-4410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12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23 3473,'0'0'14975,"-26"0"-12967,-245 16 492,140-16-2484,132-26-7227,3 14-468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9:1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9314,'0'0'8805,"-8"5"-8383,-19 10-239,-66 42 1328,86-52-1398,0 0-1,0 1 0,1 0 0,0 0 0,0 0 0,0 1 0,0 0 0,1 0 0,1 0 0,-6 10 1,9-15-41,1 0 0,-1 1 0,1-1 0,-1 1 1,1-1-1,0 0 0,0 1 0,0-1 0,0 1 1,1 3-1,-1-5-32,0-1 1,0 1-1,1 0 1,-1 0-1,0 0 1,0-1 0,1 1-1,-1 0 1,0 0-1,1-1 1,-1 1-1,1 0 1,-1 0-1,1-1 1,-1 1-1,1-1 1,-1 1 0,1-1-1,0 1 1,-1-1-1,1 1 1,0-1-1,0 1 1,-1-1-1,1 0 1,0 1-1,0-1 1,-1 0 0,1 0-1,2 1 1,0-1-21,1 0 0,-1 0 0,1 1 0,-1-1 0,1 1 0,-1 0 0,0 0 0,1 0 0,-1 0 0,0 1 0,1 0 0,-1-1 0,4 4 0,1 3 12,0-1-1,0 1 1,8 12-1,78 84-2907,-77-84-3275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3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845 1230 10762,'0'0'7482,"5"-13"-6829,4-15-499,-1-1-1,-2 0 0,6-49 0,-6-90-348,-6 103-345,-2 1-1,-16-89 1,13 128 434,-1-1-1,-1 1 1,-2 1-1,0-1 1,-2 1-1,0 1 1,-2 0-1,-29-40 1,22 39 166,-2 2 0,0 0 1,-1 2-1,-1 0 1,-1 2-1,0 1 1,-1 0-1,-1 2 1,-49-19-1,-17-1 629,-158-37 1,132 46 87,114 24-790,8 1-1676,7 1-2177,-9 0 3656,5 0-4114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4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200 1 7434,'0'0'10302,"-3"8"-9598,-7 1-564,0 0 1,0-1-1,-16 10 1,4-3-74,9-6-5,0 1-1,0 0 0,1 1 0,0 0 0,1 1 0,1 0 1,-19 27-1,28-37-43,0 1 1,0-1 0,1 1-1,-1-1 1,0 1 0,1-1-1,0 1 1,0 0 0,0-1-1,0 1 1,0-1 0,0 1-1,0 0 1,1-1-1,0 1 1,-1-1 0,1 1-1,0-1 1,0 1 0,0-1-1,1 0 1,-1 1 0,0-1-1,1 0 1,0 0 0,2 2-1,6 7 105,0-1-1,1 0 0,21 14 1,-5-4 36,-25-18-268,5 3 210,0 1 0,-1 0 0,0 0 0,9 12 0,-4 7-1428,-11 7-4282,-4-18-6121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5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5945,'0'0'9400,"-5"16"-8231,0 0-893,-1 2 25,0 0 1,1 1-1,-3 30 1,-3 257 1245,12-237-1550,5-50-1075,-1-19-1129,-2-15 220,-2-82-5652,-1 46 1866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6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83 7474,'0'0'7883,"11"-13"-7438,35-40-213,-25 38 15,-21 15-241,1-1 0,-1 1 0,1 0 1,-1 0-1,1 0 0,-1 0 0,1 0 1,-1 0-1,1 0 0,-1 0 0,1 0 0,-1 0 1,1 0-1,-1 0 0,1 0 0,-1 0 0,0 1 1,1-1-1,-1 0 0,1 0 0,-1 0 1,1 1-1,-1-1 0,1 1 0,0 0 2,-1 0-1,1 0 1,0 0 0,0 1-1,-1-1 1,1 0-1,-1 0 1,0 1 0,1-1-1,-1 0 1,0 1-1,1-1 1,-1 1 0,0 1-1,0 7 38,0-2-25,1 0 0,-1-1 0,0 1 0,-1-1 0,0 1 0,0 0 0,-1-1 0,0 0 0,0 1 0,0-1-1,-1 0 1,0 0 0,-7 10 0,-46 52-401,55-67 413,0 0-1,0-1 1,0 1 0,0 0 0,0 0-1,1 0 1,-1 0 0,1 0 0,-1 0-1,1 0 1,0-1 0,-1 1 0,1 0-1,0 0 1,0 0 0,1 0 0,-1 0-1,0 0 1,1 0 0,-1 0 0,1 0-1,0 0 1,-1 0 0,1 0 0,0-1-1,0 1 1,2 3 0,2 2 285,1 1 1,0-1-1,0-1 1,13 12-1,-5-5 181,33 21-1,-41-31-718,0 0-1,-1 0 1,1 0 0,0-1-1,0 1 1,0-1 0,1-1-1,-1 1 1,0-1-1,8 0 1,0-3-4739,-7-9-3864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27:36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9234,'0'0'10350,"10"2"-9672,-5 2-588,0 0 0,-1 0 0,0 1 0,0-1 0,0 1 1,3 5-1,21 23 17,22 8-285,-49-39 170,-1-1 376,-1 20 171,-5-12-440,1 1 0,-1 0 0,-1-1 1,0-1-1,0 1 0,0-1 1,-18 14-1,-66 44-4369,60-45-4661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6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79 10282,'0'0'4504,"14"-8"-4280,42-26-308,-32 14-126,-21 4 1617,-5 16-1202,0 0-1,0 0 1,0 0-1,0 0 0,0 0 1,0 1-1,0-1 1,0 1-1,0 0 1,-3 1-1,0 2-96,1 0 0,0 1-1,0-1 1,1 1 0,-1 0 0,1 0 0,0 1 0,1-1 0,-1 0-1,1 1 1,0 0 0,0-1 0,1 1 0,-1 0 0,1 7 0,-3 15 326,2 53 1,2-64-303,0-14-111,0 1 1,0 0-1,0-1 0,0 1 0,1 0 1,0-1-1,0 1 0,0-1 0,0 1 0,1-1 1,-1 1-1,1-1 0,0 0 0,0 0 1,0 0-1,4 5 0,-3-5-17,1-1 0,-1 1-1,1-1 1,-1 0 0,1 0 0,0-1-1,-1 1 1,1-1 0,0 1 0,0-1 0,0 0-1,0-1 1,1 1 0,6-1 0,-6 0-86,0 0 1,0 0-1,-1 0 1,1-1-1,0 0 1,-1 0-1,1 0 1,0 0-1,-1-1 1,1 0-1,-1 0 1,0 0-1,0 0 1,0-1-1,7-5 1,-3 0-906,0 0 1,-1 0-1,0-1 1,0 0-1,8-17 1,7-17-6010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7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5233,'0'0'10898,"0"27"-9799,5 91-401,0-70-123,15 71 1,-10-66-396,0-2-307,-10-50-369,0-5-620,0-57-5100,-5 17 1289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7.6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 6737,'0'0'8426,"56"84"-8074,-56-54 80,-10 4 57,-5-4-121,-5-2-176,4-5-136,1-10-56,0-8-705,10-5-1359,-6-10-729,11-13-4808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7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6993,'66'85'1977,"-64"-82"-1709,0 0 0,0-1 1,0 1-1,0-1 0,1 1 0,-1-1 0,1 0 0,0 0 1,-1 0-1,1-1 0,0 1 0,0-1 0,0 1 1,0-1-1,0 0 0,1 0 0,-1 0 0,4 0 1,4 1 461,2 1-501,-1 0-1,1-1 0,0-1 0,0 0 0,15-1 0,-26 0-228,-1 0 1,0-1-1,0 1 1,0-1 0,0 1-1,0-1 1,0 1-1,-1-1 1,1 0-1,0 1 1,0-1 0,0 0-1,0 0 1,-1 0-1,1 0 1,0 0-1,-1 0 1,1 0 0,-1 0-1,1 0 1,-1 0-1,0 0 1,1 0-1,-1 0 1,0 0-1,0 0 1,1 0 0,-1 0-1,0 0 1,0-2-1,1-44 72,-1 38 23,0 8-42,0-1-1,-1 1 1,1 0 0,0 0 0,0 0 0,-1 0 0,1 0-1,-1-1 1,1 1 0,-1 0 0,1 0 0,-1 0-1,0 0 1,1 0 0,-1 1 0,0-1 0,0 0 0,0 0-1,0 0 1,0 1 0,0-1 0,0 0 0,0 1-1,0-1 1,0 1 0,0-1 0,0 1 0,0 0 0,0-1-1,0 1 1,-1 0 0,1 0 0,0 0 0,0 0-1,0 0 1,-1 0 0,0 0 0,-1 0 18,1 0 0,-1 1 1,1-1-1,-1 0 0,1 1 0,0-1 0,-1 1 1,1 0-1,0 0 0,-1 0 0,1 0 0,0 0 1,0 1-1,0-1 0,0 0 0,0 1 0,-3 3 1,0 5 68,-1 0 1,2 0 0,-1 0 0,2 1 0,-1 0-1,1 0 1,1 0 0,0 0 0,1 0 0,0 0-1,1 23 1,0-32-138,0 0-1,1 0 1,-1 0-1,1 0 1,0 0-1,0 0 1,0 0 0,0 0-1,0 0 1,0 0-1,0-1 1,0 1-1,1 0 1,-1-1-1,1 1 1,-1-1-1,1 1 1,0-1 0,-1 0-1,1 1 1,0-1-1,0 0 1,0 0-1,0-1 1,0 1-1,0 0 1,0-1-1,0 1 1,0-1 0,0 0-1,3 1 1,-1 0-229,1-1 1,-1 1-1,1-1 1,-1 0 0,1 0-1,-1-1 1,1 1 0,-1-1-1,1 0 1,-1 0-1,0 0 1,1-1 0,-1 1-1,7-5 1,-4 0-1204,-1 0 0,0-1 1,-1 1-1,9-14 0,-5 8-1083,11-16-4628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8.3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1 8970,'0'0'10137,"-9"3"-9612,5-1-470,-1 0 0,0 0 0,1 0 0,-1 0-1,1 1 1,0 0 0,0 0 0,0 0 0,0 0 0,0 0 0,1 1 0,0 0-1,-1 0 1,1 0 0,1 0 0,-1 0 0,0 1 0,1-1 0,0 1-1,0-1 1,-2 9 0,2-4-21,1 0 0,-1 1-1,2-1 1,-1 0 0,1 1-1,2 15 1,-1-24-50,0 1 0,0-1 0,0 0 1,0 0-1,0 1 0,0-1 0,0 0 0,1 0 0,-1 0 0,0 0 0,0-1 0,1 1 0,-1 0 0,1-1 0,-1 1 1,1 0-1,-1-1 0,1 0 0,-1 1 0,1-1 0,-1 0 0,1 0 0,0 0 0,2 0 0,0 0-233,1 1 0,-1-1 0,0-1 0,1 1-1,-1 0 1,0-1 0,1 0 0,4-2 0,-5 1-138,-1 0 1,1-1 0,-1 0 0,0 0 0,0 0-1,0 0 1,0 0 0,0-1 0,-1 1-1,0-1 1,1 1 0,-1-1 0,0 0 0,1-4-1,0 0 242,-1 0-1,1 0 0,-1 0 0,-1 0 1,0 0-1,1-14 3154,-2 25-2646,1 0 1,-1 0-1,1 0 0,-1 0 0,0 0 0,0 0 1,0 0-1,-1 3 0,0 6 140,1-4-303,-1-2-39,1 1-1,1 0 1,-1 0-1,1 0 1,2 9-1,-2-15-188,-1 0 0,0 1-1,1-1 1,-1 0 0,1 0 0,0 0-1,-1 0 1,1 1 0,0-1 0,0 0-1,-1 0 1,1 0 0,0-1 0,0 1-1,0 0 1,0 0 0,1 0-1,-1-1 1,0 1 0,0-1 0,0 1-1,0-1 1,1 1 0,-1-1 0,0 0-1,0 1 1,1-1 0,-1 0 0,0 0-1,1 0 1,-1 0 0,0 0 0,0 0-1,1 0 1,-1-1 0,2 0 0,0 0-460,0 0 1,0 0 0,0 0 0,0-1-1,0 1 1,-1-1 0,1 0-1,-1 0 1,1 0 0,-1 0 0,0-1-1,1 1 1,-1 0 0,0-1 0,2-4-1,17-24-8941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8.6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0 10906,'0'0'10074,"-35"166"-9737,35-120-145,0-3-8,0-2-64,0-8-48,5-5-72,0-8-48,0-5-120,0-10-328,-5-25-10435</inkml:trace>
  <inkml:trace contextRef="#ctx0" brushRef="#br0" timeOffset="1">0 181 12979,'0'0'7569,"153"-69"-8001,-122 64-1168,-11 0-4057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09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6 696,'0'0'13715,"-25"-5"-12907,19 5-56,-4 0 113,0 0-121,0 0-248,0 0-320,0 0-72,-6 0-104,-9 23-584,4 0-2017,-4 0-4544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0.3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9154,'0'0'9153,"-1"27"-8528,-3 160 107,6-136-327,16 89 0,-13-111-416,-5-28-21,1 6-274,0-1-1,0 0 1,1 1-1,0-1 0,0 0 1,5 11-1,-6-17-82,0-1-1,0 0 0,-1 1 1,1-1-1,-1 0 0,1 1 1,-1-1-1,1 0 0,-1 0 1,1 0-1,-1 1 0,1-1 1,-1 0-1,0 0 0,0 0 1,1 0-1,-1 0 0,0 0 0,0 0 1,0-1-1,1-24-7215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0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7786,'0'0'10246,"6"9"-9618,12 25-225,-1 1 0,17 50 1,-18-42-201,1-2 1,27 46-1,-40-81-188,1 0-1,-1 0 0,1 0 0,0-1 0,0 0 0,1 0 0,8 6 1,-13-10-15,1 0 0,-1 0 1,0 0-1,1 0 1,-1 0-1,1-1 1,0 1-1,-1 0 0,1-1 1,-1 1-1,1-1 1,0 0-1,0 1 0,-1-1 1,1 0-1,0 0 1,-1 0-1,1 0 1,0 0-1,0-1 0,-1 1 1,1 0-1,0-1 1,-1 1-1,1-1 1,-1 0-1,1 0 0,-1 1 1,1-1-1,-1 0 1,1 0-1,-1 0 1,0-1-1,0 1 0,1 0 1,-1 0-1,1-3 1,5-7-42,-1 0 0,0-1 0,0 0 0,-2 0 1,1 0-1,-2 0 0,1-1 0,-2 0 0,2-15 0,0-21-30,-3-54-1,-2 60 89,1 38-77,-3-23 227,3 27-199,0 1 0,0-1 1,0 1-1,-1-1 0,1 1 0,0-1 1,-1 1-1,1-1 0,0 1 0,-1-1 0,1 1 1,-1-1-1,1 1 0,-1 0 0,1-1 1,-1 1-1,1 0 0,-1 0 0,1-1 0,-1 1 1,1 0-1,-1 0 0,1 0 0,-1 0 1,0 0-1,1 0 0,-1-1 0,1 1 0,-1 0 1,0 1-1,1-1 0,-1 0 0,1 0 1,-1 0-1,1 0 0,-1 0 0,1 1 0,-1-1 1,1 0-1,-1 0 0,1 1 0,-1-1 1,1 0-1,-1 1 0,0 0-342,0 0 1,0 0-1,0 0 1,0 0-1,1 0 1,-1 0-1,0 0 0,1 0 1,-1 0-1,0 0 1,1 0-1,0 1 0,-1-1 1,1 0-1,-1 2 1,1 10-5016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1.1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1136,'0'0'18580,"-3"28"-17949,-7 92-278,7 5 41,4-83-293,-1-25-193,1 0-1,1 0 1,0 0 0,2 0-1,0 0 1,7 19-1,-10-33-1546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3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270 16 5937,'0'0'9117,"-10"-15"-4632,8 16-4451,0 0-1,0 0 1,0 0 0,1 0 0,-1 0 0,0 0 0,1 0-1,-1 1 1,1-1 0,-1 1 0,1-1 0,0 1-1,0 0 1,-1-1 0,1 1 0,1 0 0,-2 2 0,-3 3 44,-49 76 359,-83 171 1,136-253-446,-6 12-58,2 1-1,-1-1 1,2 1 0,0 0-1,0 0 1,-2 25-1,6-39 35,0 0-1,0 0 0,0 0 0,0 0 0,0 1 0,0-1 0,0 0 0,0 0 0,0 0 0,0 0 0,0 1 1,0-1-1,0 0 0,0 0 0,1 0 0,-1 0 0,0 1 0,0-1 0,0 0 0,0 0 0,0 0 1,0 0-1,0 0 0,1 0 0,-1 0 0,0 1 0,0-1 0,0 0 0,0 0 0,1 0 0,-1 0 1,0 0-1,0 0 0,0 0 0,0 0 0,1 0 0,-1 0 0,0 0 0,0 0 0,0 0 0,0 0 0,1 0 1,-1 0-1,0 0 0,0 0 0,0 0 0,0 0 0,1 0 0,-1 0 0,0 0 0,0 0 0,0-1 1,0 1-1,0 0 0,1 0 0,-1 0 0,0 0 0,0 0 0,0 0 0,0 0 0,0-1 0,0 1 1,0 0-1,0 0 0,1 0 0,-1-1 0,4-1-659,-1-1 0,1 0 0,0 0 0,-1 0 0,0 0 0,1-1 0,-2 1 0,1-1 0,4-7 0,9-19-5163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1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11546,'0'0'6562,"21"3"-6187,68 9-395,-76-10-384,-1 0 1,0 2 0,19 6-1,11 14-4827,-40-22 4749,1 0 2,-1-1 0,0 1 0,0 0 0,0-1-1,-1 1 1,1 0 0,0 0 0,-1 1 0,2 2 0,6 23 1628,-8-16 974,0 1-1,-1 0 0,-2 13 1,1 6-695,-1 12 405,1-22-1311,1-1 0,3 35 0,-3-54-543,1-1 0,-1 0-1,0 0 1,0 0 0,1 0-1,-1 0 1,0 0 0,1 0-1,-1 0 1,1 0 0,-1 0 0,1 0-1,0 0 1,-1 0 0,1 0-1,0 0 1,0 0 0,0-1 0,0 1-1,-1 0 1,1-1 0,0 1-1,0 0 1,0-1 0,0 1 0,1-1-1,-1 0 1,0 1 0,0-1-1,0 0 1,0 0 0,0 0 0,0 1-1,0-1 1,1 0 0,-1-1-1,0 1 1,0 0 0,0 0-1,2-1 1,0 0-530,0 0-1,1 0 0,-1 0 1,0 0-1,0-1 0,0 1 1,0-1-1,0 0 0,-1 0 1,1 0-1,4-5 1,9-16-6845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1.8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12123,'0'0'7649,"-20"30"-10889,30-9-2482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2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1016,'0'0'17960,"0"15"-17631,5 104-58,-3-88-165,1-21-169,1-21-539,-2-7 176,-1 7 381,1 0 0,0 0-1,0 0 1,1 0-1,1 0 1,-1 1-1,10-18 1,-12 27 85,-1 0 1,1 0-1,0 0 1,0 0 0,0 0-1,-1 0 1,1 0-1,0 0 1,0 1-1,0-1 1,0 0-1,0 1 1,0-1-1,1 1 1,-1-1-1,0 1 1,0 0-1,0-1 1,0 1-1,1 0 1,-1 0-1,0 0 1,0-1-1,0 2 1,1-1-1,-1 0 1,0 0 0,0 0-1,1 0 1,-1 1-1,0-1 1,0 1-1,0-1 1,0 1-1,0-1 1,0 1-1,0-1 1,0 1-1,0 0 1,0 0-1,0-1 1,0 1-1,0 0 1,0 0-1,-1 0 1,1 0-1,0 0 1,-1 0-1,1 0 1,-1 0 0,1 2-1,5 12 66,0 1-1,-2 0 1,1 1-1,-2-1 1,-1 1-1,0 0 1,0 22-1,-7-132-127,5 92 19,0 0 1,0 0-1,0 0 1,0-1-1,1 1 1,-1 0-1,0 0 1,1 0-1,-1 0 1,1 0 0,-1 0-1,1 0 1,0 0-1,-1 0 1,1 0-1,0 0 1,0 1-1,-1-1 1,1 0-1,0 0 1,0 1 0,1-2-1,1 1 3,1-1 0,-1 1-1,1-1 1,-1 1 0,1 0 0,-1 0-1,5 0 1,2 0 18,1 0 1,-1 1-1,1 0 0,14 2 1,-23-1-16,0 0 1,0 0-1,-1 0 1,1 0-1,0 0 1,0 0-1,-1 0 0,1 1 1,-1-1-1,1 1 1,-1-1-1,1 1 1,-1-1-1,0 1 0,0 0 1,0 0-1,0 0 1,0-1-1,0 1 1,0 0-1,-1 0 1,1 0-1,-1 0 0,1 0 1,-1 0-1,0 4 1,2 9-197,-1 1 1,0 23-1,-2-26-326,18-23 629,-2-4 50,-3 4-14,-1 0 0,18-22 0,-26 28-130,0 0-1,-1 0 1,1 0-1,-1-1 1,0 1-1,0-1 1,-1 1-1,0-1 1,1 0-1,-1 0 1,-1 1-1,1-1 1,-1-5-1,0 9-11,0 0 0,0 1 0,0-1-1,-1 0 1,1 1 0,0-1 0,-1 0 0,1 1 0,0-1-1,-1 1 1,1-1 0,-1 1 0,1-1 0,-1 1 0,1-1-1,-1 1 1,1-1 0,-1 1 0,0-1 0,1 1-1,-1 0 1,0 0 0,1-1 0,-1 1 0,0 0 0,1 0-1,-1 0 1,0 0 0,1-1 0,-1 1 0,0 0 0,0 0-1,1 0 1,-1 1 0,0-1 0,1 0 0,-1 0 0,0 0-1,1 0 1,-2 1 0,-1 0 26,0-1 0,0 1 1,1 0-1,-1 0 0,0 0 0,1 0 1,-1 0-1,1 1 0,0-1 0,-5 4 1,4-1 29,-1 1 0,1-1 1,0 1-1,0-1 0,1 1 1,-1 0-1,1 0 0,0 0 1,0 0-1,-1 9 1,1 1 46,0-1 0,1 27 0,1-40-109,0 1 0,0-1 1,1 1-1,-1-1 0,1 0 0,-1 1 0,1-1 0,-1 0 0,1 1 0,0-1 1,0 0-1,0 0 0,0 0 0,0 0 0,0 1 0,0-1 0,0-1 1,0 1-1,0 0 0,0 0 0,1 0 0,-1 0 0,0-1 0,0 1 0,1-1 1,-1 1-1,1-1 0,-1 0 0,1 1 0,-1-1 0,0 0 0,4 0 1,6 1-243,0 0 0,0-1 1,14-2-1,-21 2 79,2-1-329,0 1 1,-1-1 0,1-1 0,-1 1 0,1-1-1,-1 0 1,0 0 0,0 0 0,0-1 0,6-4-1,15-13-5127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1:13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5 10266,'0'0'9608,"-7"-1"-9411,4 0-178,1 1-11,1-1 0,0 1 0,0 0 0,0-1-1,0 1 1,-1 0 0,1 0 0,0 0 0,0 0 0,0 0 0,-1 0-1,1 0 1,0 0 0,0 1 0,-1-1 0,1 0 0,0 1 0,0-1 0,0 1-1,0-1 1,0 1 0,0-1 0,0 1 0,0 0 0,0 0 0,0-1-1,0 1 1,0 0 0,0 0 0,1 0 0,-1 0 0,0 0 0,1 0-1,-1 0 1,0 0 0,1 1 0,0-1 0,-1 0 0,1 0 0,0 0 0,-1 2-1,0 5 23,1 1-1,0 0 0,0-1 0,0 1 0,1-1 0,1 0 0,-1 1 1,1-1-1,1 0 0,-1 0 0,2 0 0,-1 0 0,8 13 0,-6-12-4,-1-4 18,-2 0 0,1 0 1,0 1-1,-1-1 0,0 1 0,0 0 0,-1-1 1,2 11-1,-23-15 112,-26-3 71,24 2-1637,0-1-4347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3:57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1 616,'0'0'1272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3:58.2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211 21 3569,'0'0'6476,"2"-3"-5695,-1 0-506,0 2-163,-1 0 0,1 0 0,-1 0 0,1 0 0,-1 0 0,1 0 0,0 1 0,-1-1 0,8-5 6004,-41 10-5776,10 8-313,1 0 0,0 1-1,1 2 1,-21 17 0,42-32-27,-6 5 5,-1 1 0,1 0 0,0 0 0,0 0 0,0 0 1,-8 14-1,12-17 5,1 1 0,-1 0 1,0-1-1,1 1 0,0 0 0,0 0 1,0 0-1,0 0 0,1 0 0,-1 0 1,1 0-1,0 0 0,1 0 1,-1 0-1,0 0 0,2 5 0,1-3 53,0 0 0,0-1-1,0 1 1,0 0 0,1-1-1,0 0 1,0 0 0,1 0-1,0 0 1,4 3-1,26 31 255,-31-32-376,0 0 0,1 0 0,0-1 0,0 0 0,0 0 0,1 0 0,0-1 0,0 1 0,8 4 0,-4-9-4635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3:59.0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31 3713,'0'0'12285,"0"-4"-11707,0 3-558,0 0 1,0 0-1,0 0 1,0 0 0,0 0-1,0 0 1,0 0-1,0 0 1,0 0 0,-1 0-1,1 1 1,0-1-1,-1 0 1,1 0 0,-1 0-1,1 0 1,-1 1-1,1-1 1,-1 0 0,1 1-1,-1-1 1,0 0 0,1 1-1,-1-1 1,0 1-1,0-1 1,1 1 0,-3-1-1,-31-2 538,25 3-573,-6-1 98,-30 4 362,43-3-414,0 1 1,-1-1-1,1 1 0,0 0 1,0 0-1,0 0 1,0 0-1,0 1 0,0-1 1,0 0-1,0 1 0,0-1 1,0 1-1,1 0 1,-1 0-1,-1 2 0,2-1 12,0 0 0,0 0-1,1 1 1,-1-1 0,1 0-1,0 0 1,0 0 0,0 1-1,0-1 1,1 5-1,0 6 89,1-5-99,-1-1 0,2 0-1,-1 0 1,1-1-1,0 1 1,0 0-1,1-1 1,0 0-1,7 10 1,13 25 22,-20-31-46,-1-1 1,0 1-1,-1 0 1,0 0-1,0 1 1,-1-1-1,-1 0 0,0 13 1,-1-23-3,1-1 1,0 1-1,-1-1 1,1 0-1,-1 1 1,1-1-1,0 0 1,-1 0-1,1 1 1,-1-1-1,1 0 1,-1 0-1,1 0 1,-1 0-1,1 1 1,-1-1-1,1 0 1,-1 0-1,1 0 0,-1 0 1,1 0-1,-1 0 1,1 0-1,-1 0 1,1-1-1,-1 1 1,1 0-1,-1 0 1,1 0-1,-1-1 1,1 1-1,-1 0 1,-19-8 94,5-9-14,13 15-213,0-1 0,-1 0 0,1 0 1,-1 1-1,1 0 0,-1-1 1,-5-2-1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3:59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1 9458,'0'0'8468,"-20"13"-7862,-64 47-81,80-57-469,0 1 0,0 0 0,1 0 0,-1 0 0,1 0 0,0 0 0,0 1 0,1 0 0,-1-1-1,1 1 1,0 0 0,0 0 0,0 0 0,1 1 0,0-1 0,0 0 0,0 1 0,1-1 0,0 0 0,0 1-1,1 9 1,0 0 28,-1-9-51,-1 0 0,2-1 0,-1 1-1,1-1 1,0 1 0,0-1 0,0 1 0,1-1 0,0 0 0,5 11 0,-5-13-29,0-1 0,1 1 0,-1 0 0,1-1 0,0 0 0,-1 0 0,1 0 1,0 0-1,0 0 0,1 0 0,-1-1 0,0 1 0,0-1 0,1 0 1,-1 0-1,1 0 0,-1-1 0,5 1 0,-1 0-31,-1 0-1,0 0 1,1-1 0,-1 0-1,1-1 1,-1 0-1,0 1 1,1-2 0,-1 1-1,0-1 1,0 0-1,0 0 1,0-1 0,0 0-1,10-7 1,-12 7-10,0 0 0,0-1 0,0 0 0,-1 0 1,1 0-1,-1 0 0,0-1 0,0 1 0,-1-1 0,1 0 0,-1 1 1,0-1-1,-1 0 0,1-1 0,-1 1 0,0 0 0,0 0 0,0 0 1,-1-1-1,0-4 0,0 5 42,0 0-1,0 1 1,-1-1 0,0 0 0,0 1 0,0-1-1,0 0 1,-1 1 0,0 0 0,0-1 0,-3-4-1,-1 1-4,-1-1 0,0 1-1,-11-11 1,13 14-11,-27-31-2631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0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1 5393,'0'0'10336,"-16"0"-7841,-60 0-2418,70 1-26,-1-1 0,1 1 0,0 0 0,0 0 0,-1 1 0,1 0-1,0 0 1,1 0 0,-1 1 0,0 0 0,1 0 0,-6 4 0,10-4-23,0 0 1,0 1-1,0-1 1,1 0 0,-1 1-1,1-1 1,0 1-1,0-1 1,0 0-1,2 7 1,-2 1 33,2-5-54,0 1 0,0-1 1,0 0-1,1 0 0,0 0 0,0 0 1,1 0-1,0-1 0,0 0 0,0 0 1,6 7-1,8 10-11,-1 1-5,-8-12 2,-1 0 0,-1 0 1,13 25-1,-21-35 15,1-1 0,-1 1 0,1-1 1,0 1-1,-1-1 0,1 1 0,-1-1 0,0 1 0,1-1 0,-1 1 0,1-1 0,-1 1 0,0-1 0,1 0 1,-1 1-1,0-1 0,1 0 0,-1 0 0,0 0 0,1 1 0,-1-1 0,0 0 0,1 0 0,-1 0 0,0 0 1,0 0-1,1 0 0,-1 0 0,0-1 0,-1 1 0,-35 0-96,29 0-79,0-1-1371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0.6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10546,'0'0'6822,"0"2"-6718,0 0 1,0-1 0,1 1-1,-1-1 1,0 1 0,1-1-1,-1 1 1,1-1-1,-1 1 1,1-1 0,0 0-1,1 2 1,6 4 43,0 0 0,1 0 0,0-1 0,0 0 0,1-1 0,-1 0 0,1 0 0,14 4 1,35 18-112,-57-26-38,-1 0-1,1 0 1,-1 1 0,1-1 0,-1 1 0,1-1 0,-1 1 0,0-1 0,0 1 0,0 0-1,0 0 1,0-1 0,0 1 0,-1 0 0,2 3 0,5 12 93,-6-15-36,0 1 0,0-1-1,-1 0 1,1 1-1,-1-1 1,1 0 0,-1 1-1,0-1 1,0 1 0,0-1-1,0 0 1,-1 1-1,1-1 1,-1 1 0,1-1-1,-1 0 1,0 0 0,0 1-1,0-1 1,0 0-1,0 0 1,-2 2 0,-36 52 230,28-41-201,1 0-321,-59 72 500,62-79-1226,-1 0 1,-1 0-1,0-1 0,-11 8 0,-1-6-8990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3.7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6913,'0'0'10175,"6"22"-8164,13 429-600,-24-451-4570,3 0 2560,0 0 0,0-1 0,0 1 0,0-1 0,0 1 0,0-1 0,0 0 0,0 0-1,1 0 1,-1 0 0,-2-2 0,-12-9-6090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3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6769,'0'0'11571,"-3"16"-11024,1-5-423,-2 14 239,1 1-1,0 33 1,2 29 535,0 24-394,14 122 0,2-154-606,-12-73-324,0-9-371,0-15-1250,-3-17-3132,0-10-4794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3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11779,'0'0'4729,"158"23"-5242,-123-13-1399,-4-7-801,-16-1-3112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4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12099,'0'0'5585,"137"0"-4809,-86 0-368,5 0-200,-5 0-208,-10 2-56,-5 1-1080,-1 0-2985,-19-3-3473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4.9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45 9642,'0'0'9707,"0"8"-9338,0 424 1880,-1-479-3014,0 3-650,2 0 0,2 0 0,10-60 0,-9 90 1290,0 0 0,1 0 0,0 0 0,1 0 0,13-21 0,-13 25 480,1 1 0,1 0 0,-1 0 0,1 0 0,1 1 0,0 0 1,0 1-1,12-8 0,-20 14-313,1 0 1,0-1 0,0 1-1,0 0 1,0 0-1,0 0 1,0 0 0,0 0-1,0 1 1,0-1-1,0 1 1,1-1 0,-1 1-1,0 0 1,3 0-1,-4 0-37,0 1 0,-1 0 1,1-1-1,0 1 0,0 0 0,0 0 0,-1-1 0,1 1 0,0 0 0,-1 0 0,1 0 0,-1 0 0,1 0 0,-1 0 0,1 0 0,-1 0 0,0 0 0,1 0 0,-1 0 0,0 0 0,0 0 0,0 1 0,0-1 1,0 0-1,0 0 0,0 0 0,-1 2 0,0 3 0,0 1 1,0-1 0,-1 0 0,0 0 0,0 0-1,-1 0 1,1 0 0,-1 0 0,-1-1-1,1 1 1,-1-1 0,0 0 0,-4 5 0,-14 14 33,-30 26 1,44-43-39,-5 6 2,6-7 6,1 1 0,-1-1 0,-1 0 1,1 0-1,-1-1 0,-12 6 0,20-10 8,0-1 1,-1 0 0,1 0 0,0 0-1,-1 0 1,1 0 0,0 0 0,0 1-1,-1-1 1,1 0 0,0 0-1,0 1 1,-1-1 0,1 0 0,0 0-1,0 1 1,-1-1 0,1 0-1,0 0 1,0 1 0,0-1 0,0 0-1,-1 1 1,1-1 0,0 0 0,0 1-1,0-1 1,0 0 0,0 1-1,0-1 1,0 1 0,0-1 0,0 0-1,0 1 1,0-1 0,0 0-1,0 1 1,1-1 0,-1 0 0,0 1-1,0-1 1,0 0 0,0 1 0,0-1-1,1 0 1,-1 0 0,0 1-1,0-1 1,1 0 0,-1 0 0,0 1-1,0-1 1,1 0 0,-1 0-1,21 19 622,-14-14-504,66 71 812,-47-47-740,51 44-1,-75-71-278,0-1 0,-1 0 0,1 1 0,0-1 0,-1 0 0,1 0 0,0 0 0,0-1 0,0 1 0,0 0 0,0-1-1,0 1 1,0-1 0,0 1 0,0-1 0,0 0 0,0 0 0,0 0 0,0 0 0,0-1 0,4 0 0,-5 1-355,1-1 0,0 0 0,-1 0 1,1 0-1,0-1 0,-1 1 0,1 0 1,-1-1-1,0 1 0,1-1 0,-1 1 1,0-1-1,0 1 0,0-1 0,0 0 1,0 0-1,-1 0 0,1 1 0,0-1 1,0-3-1,5-23-10205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5.3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1256,'0'0'14530,"0"9"-13150,-10 317 3003,10-324-4368,0 1 1,1-1 0,-1 0-1,1 1 1,0-1 0,-1 0 0,1 0-1,0 0 1,0 0 0,0 1-1,1-1 1,-1 0 0,0-1 0,1 1-1,0 0 1,-1 0 0,1-1-1,0 1 1,0-1 0,0 1-1,0-1 1,0 0 0,0 0 0,0 0-1,0 0 1,0 0 0,0 0-1,1-1 1,-1 1 0,0-1 0,1 1-1,1-1 1,3 1-26,0 0-1,0-1 1,0 0-1,-1 0 1,1 0 0,0-1-1,0 0 1,-1 0-1,1-1 1,11-4 0,-10 2-251,-1 0 0,0-1 1,0 0-1,-1 0 0,0 0 0,8-8 1,15-23-4971,-12 8-2705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5.7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21 192 10474,'0'0'6226,"128"5"-6226,-98-5-1345,-15 0-1591,1-5-3666</inkml:trace>
  <inkml:trace contextRef="#ctx0" brushRef="#br0" timeOffset="1">1 1 10802,'0'0'6250,"148"10"-6250,-103 13-344,-4-5-1801,-10-3-3752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6.0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0 10490,'0'0'9178,"-5"130"-8594,5-84-192,-5-5-88,5 2-103,0-2-121,0-8-64,0-8-16,0-10-64,5-9-481,0-6-1015,5-16-2529,-5-7-1816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6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9338,'0'0'8207,"8"26"-7001,29 88-558,3-3 39,-33-98-594,-1 0-1,2-1 0,-1 0 1,17 18-1,-19-24-71,1 0 0,0 0 0,0-1 0,0 0 0,1 0 0,-1-1 0,1 0 0,9 5-1,-14-9-29,0 1-1,0 0 0,0 0 1,0-1-1,0 1 0,0-1 1,0 1-1,0-1 0,0 0 1,1 0-1,-1 0 0,0 0 1,0 0-1,0-1 0,0 1 1,0 0-1,0-1 0,0 0 1,0 1-1,0-1 0,0 0 1,0 0-1,0 0 0,-1 0 1,1-1-1,0 1 0,-1 0 1,1-1-1,-1 1 0,1-1 1,-1 0-1,0 1 0,1-1 1,-1 0-1,1-2 0,3-6-167,-1-1-1,0-1 1,0 1-1,-1-1 1,0 1-1,-1-1 1,-1 0-1,1-13 1,-5-98-1332,3 118 1509,-1-1-1,1 1 0,-1-1 0,0 1 1,-1 0-1,1 0 0,-1 0 1,-4-8-1,5 11-6,0 1 1,0-1-1,0 1 0,0-1 1,0 1-1,-1 0 0,1 0 1,-1-1-1,1 1 1,-1 0-1,1 0 0,-1 0 1,1 1-1,-1-1 0,0 0 1,0 1-1,1-1 1,-1 1-1,0-1 0,0 1 1,1 0-1,-1 0 0,0 0 1,0 0-1,0 0 1,-2 0-1,3 1-156,0-1 0,1 1 1,-1-1-1,0 1 0,1-1 0,-1 1 0,1 0 1,-1-1-1,1 1 0,0 0 0,-1-1 1,1 1-1,-1 0 0,1-1 0,0 1 0,0 0 1,0 0-1,-1 0 0,1-1 0,0 1 0,0 0 1,0 0-1,0-1 0,0 1 0,0 0 1,0 0-1,0 0 0,1-1 0,-1 1 0,0 1 1,1 3-2492,-1 3-3262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6.7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1 9298,'0'0'9775,"-24"5"-9281,-75 23 47,95-26-490,-1 1 1,1-1-1,-1 1 0,1 0 0,0 0 0,0 1 0,0-1 0,1 1 0,-1 0 1,1 0-1,0 0 0,0 0 0,0 1 0,1-1 0,-1 1 0,1 0 0,0 0 0,1-1 1,-1 1-1,1 0 0,0 1 0,0-1 0,0 9 0,-1-6 5,1 1-1,1-1 0,0 1 1,0 0-1,0-1 0,1 1 0,0-1 1,1 1-1,0-1 0,4 12 1,-3-15-48,0 0 0,0 0 0,0 0 0,0-1 0,1 1 1,-1-1-1,1 0 0,0 0 0,1 0 0,-1 0 0,1-1 0,-1 0 1,1 0-1,0 0 0,0 0 0,9 2 0,-1-1-59,0-1 1,0-1-1,1 0 0,-1 0 0,1-2 1,19 0-1,-15 0-171,-12 0 22,0-1 1,0 1-1,-1-1 1,1 0 0,0-1-1,0 1 1,-1-1-1,1 0 1,-1-1-1,0 1 1,10-7 0,-5 2-1392,0-1 0,-1-1 0,0 0 0,12-14 0,11-20-8862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7.1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33 9154,'0'0'12059,"-36"161"-11523,36-123-160,0 2-128,0-4-128,0-3-40,0-10-80,0-2 0,0-9-352,5-12-488,0 0-705,0-23-2448,-5-10-2544</inkml:trace>
  <inkml:trace contextRef="#ctx0" brushRef="#br0" timeOffset="1">20 135 1432,'0'0'18271,"23"0"-17883,112 3-565,-133-3 8,1 0 1,-1 0 0,0 0-1,0-1 1,0 1 0,1 0-1,-1-1 1,0 1 0,0-1 0,0 0-1,0 0 1,0 0 0,0 0-1,0 0 1,0 0 0,-1 0-1,1-1 1,0 1 0,-1 0 0,4-4-1,-4 2-232,1-1 1,0 1-1,-1-1 0,0 1 0,0-1 0,0 1 0,0-1 1,0 0-1,-1 1 0,0-1 0,0-7 0,0 5 454,-3-34-299,3 39 439,-1 0 0,1 0 0,0-1 1,-1 1-1,1 0 0,-1 0 0,1 0 0,-1 0 1,1 0-1,-1 0 0,0 0 0,0 0 0,1 0 1,-1 1-1,0-1 0,0 0 0,0 0 0,0 1 1,0-1-1,0 0 0,0 1 0,0-1 0,0 1 1,0-1-1,-1 1 0,1 0 0,0 0 0,0-1 1,0 1-1,-2 0 0,2 0-66,0 0-1,0 1 1,0-1 0,0 0-1,0 1 1,0-1 0,0 1-1,0-1 1,0 1-1,1-1 1,-1 1 0,0-1-1,0 1 1,0 0 0,1-1-1,-1 1 1,0 0 0,1 0-1,-1 0 1,1 0 0,-1-1-1,1 1 1,-1 0-1,1 0 1,-1 2 0,-7 29 346,6-24-133,-2 9-198,1 0 0,1 0-1,0 1 1,1-1 0,1 0-1,1 0 1,0 1 0,1-1 0,1 0-1,0 0 1,8 18 0,-1-10-229,-3-9-1003,-1 0-1,6 23 1,-11-30-4441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4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9274,'0'0'6521,"118"-23"-6521,-88 23-384,1 0-1024,-1 0-1569,-9 0-7153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9.3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36 7842,'0'0'11105,"-1"-6"-10202,-3-18-179,4 24-704,0 0 0,0-1 1,0 1-1,0 0 0,0 0 1,0-1-1,0 1 0,0 0 1,0 0-1,-1-1 0,1 1 1,0 0-1,0 0 0,0 0 1,0-1-1,0 1 0,-1 0 1,1 0-1,0 0 0,0 0 1,0-1-1,-1 1 0,1 0 1,0 0-1,0 0 0,-1 0 1,1 0-1,0 0 0,0 0 1,-1 0-1,1 0 0,0-1 1,0 1-1,-1 0 0,1 0 1,0 0-1,0 0 0,-1 1 1,1-1-1,0 0 0,0 0 1,-1 0-1,1 0 0,0 0 1,0 0-1,0 0 0,-1 0 1,1 0-1,0 1 0,0-1 1,0 0-1,-1 0 0,1 0 1,0 0-1,0 1 0,0-1 1,0 0-1,-1 0 0,1 0 1,0 1-1,0-1 0,0 0 1,0 0-1,0 1 0,0-1 1,0 0-1,0 0 0,0 1 1,0-1-1,-10 19-83,10-19 110,-16 38 65,2 0 1,-16 72 0,25-85-97,2 1 0,0 0 0,1 0-1,2 0 1,4 41 0,-3-62-12,0 0 0,0 0 0,0 0 0,1 0-1,-1 0 1,1-1 0,1 1 0,-1 0 0,0-1 0,1 0 0,0 1-1,0-1 1,1 0 0,-1-1 0,1 1 0,-1 0 0,1-1 0,0 0-1,1 0 1,-1 0 0,0-1 0,6 3 0,2 0-84,0-1 1,0 0-1,0-1 0,0-1 1,1 0-1,-1 0 1,24-1-1,-30-1-117,0-1-1,0 1 1,0-1-1,0 0 1,0-1-1,0 1 1,0-1-1,0-1 1,-1 1-1,1-1 1,5-3-1,29-26-4584,-12 2-1650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09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10786,'0'0'6218,"142"15"-6634,-111-15-1353,-11 0-2352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0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11026,'0'0'4993,"163"-5"-5049,-123 20-1960,-4-2-2857</inkml:trace>
  <inkml:trace contextRef="#ctx0" brushRef="#br0" timeOffset="1">439 41 9378,'0'0'7754,"-6"130"-6866,1-87-400,0 0-264,5 1-144,0-6-16,0-5-64,0-5-288,-5-10-720,5-11-849,-5-7-751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0.4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46 2801,'0'0'10291,"0"0"-10226,0 0 1,1 0-1,-1 0 1,0 0-1,1 0 0,-1 0 1,0 0-1,0 0 0,1 0 1,-1 0-1,0 0 0,1 0 1,-1 1-1,0-1 0,1 0 1,-1 0-1,0 0 0,1 0 1,-1 0-1,0 1 0,0-1 1,1 0-1,-1 0 0,0 1 1,0-1-1,0 0 1,1 0-1,-1 1 0,0-1 1,0 0-1,0 0 0,0 1 1,1-1-1,-1 0 0,0 1 1,4 8 390,0 1 0,-1-1 0,0 0 0,-1 1 0,2 13 0,9 32 243,-7-38-633,1 0 1,1 0-1,1 0 0,0-1 1,1-1-1,15 19 0,-21-29-65,0 0-1,1 0 0,-1-1 0,1 0 0,0 0 0,0 0 0,0-1 0,1 1 0,-1-1 1,1-1-1,0 1 0,-1-1 0,1 0 0,0 0 0,1 0 0,-1-1 0,0 0 0,0-1 0,1 1 1,-1-1-1,12-1 0,-15 0-46,0 1 0,0-1 0,-1 0 0,1 0 0,0 0-1,-1 0 1,1 0 0,-1-1 0,1 1 0,-1-1 0,1 0 0,-1 0 0,0 0 0,0 0 0,0 0 0,2-3 0,0 0-95,-1 0 1,0-1 0,0 1-1,-1-1 1,0 0-1,0 0 1,2-7-1,0-9-448,-1 0-1,-1-1 0,-2-25 0,0 47 576,0-8-31,0 0 0,-1 0-1,0 0 1,-1 0 0,0 0-1,0 1 1,-1-1 0,0 0 0,0 1-1,-1 0 1,-8-12 0,9 15-7,0 1 1,0 0-1,-1 0 0,1 1 1,-1-1-1,0 1 0,0-1 1,-1 1-1,1 0 1,-1 1-1,1-1 0,-1 1 1,0 0-1,0 0 1,0 1-1,0-1 0,0 1 1,0 0-1,0 0 0,0 1 1,-6 0-1,10 0-27,1 0 0,0 0 0,-1 0 0,1 0 0,0 0 0,-1 0 0,1 0-1,0 0 1,-1 0 0,1 1 0,0-1 0,-1 0 0,1 0 0,0 0 0,-1 1 0,1-1 0,0 0 0,0 0-1,-1 1 1,1-1 0,0 0 0,0 1 0,0-1 0,0 0 0,-1 1 0,1-1 0,0 0 0,0 1 0,0-1 0,0 0-1,0 1 1,0-1 0,0 0 0,0 1 0,0-1 0,0 1 0,0-1 0,0 0 0,0 1 0,0-1 0,0 0-1,0 1 1,1 0 0,-1 2-755,0 12-2943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0.9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245 76 4257,'0'0'14486,"-17"-13"-13981,-55-38-245,70 50-247,1 0-1,0 0 1,-1 0-1,1 0 1,-1 0 0,0 0-1,1 0 1,-1 0-1,0 1 1,1-1 0,-1 1-1,0-1 1,0 1-1,1 0 1,-1 0-1,0 0 1,0 0 0,0 0-1,1 0 1,-1 0-1,0 0 1,0 1 0,0-1-1,1 1 1,-1-1-1,0 1 1,1 0-1,-1 0 1,0 0 0,1 0-1,-1 0 1,1 0-1,0 0 1,-1 0-1,1 0 1,0 1 0,-2 1-1,-2 3 46,-3 2 3,0 0-1,0 1 0,1 0 1,1 0-1,0 1 1,0 0-1,0 0 0,2 0 1,-7 17-1,6-10-19,1 1-1,1 0 1,0-1-1,2 1 1,-1 23-1,3-33-28,0 0 0,0 0 0,1-1 0,0 1 0,0-1 0,0 1 0,1-1 0,0 0 0,1 0 0,0 0 0,0-1 0,0 1 0,1-1 0,9 10 1,-10-12-188,0 1 0,0-1 1,0-1-1,1 1 0,-1-1 1,1 1-1,0-1 0,0-1 1,0 1-1,1-1 0,-1 0 1,1 0-1,-1 0 0,1-1 1,-1 0-1,1 0 0,0 0 1,0-1-1,-1 0 0,9-1 1,-13 1-14,1-1 0,-1 0 0,0 1 0,1-1 1,-1 0-1,0 0 0,0 0 0,0 0 0,0 0 1,1 0-1,-2 0 0,1 0 0,0-1 0,0 1 1,0 0-1,0-1 0,-1 1 0,1 0 0,-1-1 0,2-1 1,6-31-1620,-5-40 235,-4 50 4432,1 19 1093,0 214-1185,0-208-2824,0 0 1,0 0-1,0 0 1,0-1-1,0 1 1,0 0-1,1 0 1,-1 0-1,0 0 1,1 0-1,-1 0 1,0 0-1,1-1 1,-1 1-1,1 0 1,-1 0-1,1-1 1,0 1 0,-1 0-1,1-1 1,0 1-1,-1 0 1,1-1-1,1 1 1,-1 0-128,-1-1 1,1 0 0,0 0-1,-1 0 1,1 0 0,0 0-1,-1 0 1,1 0 0,0 0-1,-1 0 1,1 0 0,-1-1-1,1 1 1,0 0 0,-1 0-1,1 0 1,-1-1 0,1 1-1,-1 0 1,1-1 0,0 1-1,-1-1 1,1 1 0,-1-1-1,0 1 1,1 0 0,-1-1-1,1 0 1,-1 1 0,0-1-1,1 1 1,-1-1 0,0 1-1,0-1 1,1 0 0,5-20-6488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1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10362,'0'0'8074,"173"0"-8754,-132 0-1889,-6 0-3968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1.6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0 11690,'0'0'8110,"-2"16"-7610,-11 182 913,12-144-1277,0-18-71,4 46 0,-3-80-65,0 0 0,0 0 0,0 0 0,1 0 0,-1 0 0,1 0-1,-1 0 1,1 0 0,0 0 0,0 0 0,0 0 0,0-1 0,0 1-1,0 0 1,1-1 0,-1 1 0,0 0 0,1-1 0,-1 0 0,1 1-1,0-1 1,-1 0 0,1 0 0,0 0 0,0 0 0,2 1 0,3-1-34,0 0 0,0 0 0,0 0 0,0-1 0,0 0 0,10-1 0,10 0-91,-11 2-208,25-2-1444,-18-7-2193,-12-2-1929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2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16 232 7890,'0'0'13026,"-16"151"-12922,16-116 17,0-2-57,0-5 16,0-5-32,0-5-48,5-8-200,0-5-353,6-5-927,-6-7-2769,-5-14-3753</inkml:trace>
  <inkml:trace contextRef="#ctx0" brushRef="#br0" timeOffset="1">46 1 11995,'0'0'3808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2.3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134 0 9450,'0'0'9154,"-13"2"-8858,-42 7-47,52-9-217,-1 1-1,1 1 0,-1-1 0,1 0 0,0 1 1,0 0-1,0-1 0,0 1 0,0 1 0,0-1 0,0 0 1,1 1-1,-1-1 0,1 1 0,0 0 0,0 0 1,0 0-1,0 0 0,0 0 0,0 0 0,1 0 0,0 1 1,-1-1-1,1 4 0,0-3-20,0 0 0,0 1 1,1-1-1,-1 0 0,1 0 0,0 0 0,1 1 1,-1-1-1,1 0 0,-1 0 0,1 0 0,1 0 1,-1 0-1,0 0 0,1 0 0,0 0 0,0 0 0,4 4 1,31 30-9,9 9-4,-43-44-1,-1 0 0,0 0-1,0 1 1,0-1 0,0 1-1,0-1 1,-1 1 0,0 0 0,1 0-1,-1-1 1,-1 1 0,1 0 0,0 5-1,-1-7 9,-1 0 0,1 0 0,-1 0 0,0 0 0,1 0 0,-1 0 0,0 0 0,0 0 0,0 0 0,0 0 0,-1 0 0,1-1 0,0 1 0,-1 0 0,1-1 0,-1 0 0,0 1 0,1-1 0,-1 0 0,-4 2 0,2 0-5,-1 0 0,0-1 0,0 0 0,0 0 0,0 0 0,0-1 0,-10 2 0,14-3-25,1 0 1,-1 0 0,1 0 0,-1 0-1,1 0 1,-1 0 0,1 0 0,-1 0-1,1 0 1,-1 0 0,1 0 0,-1 0-1,1 0 1,0 0 0,-1-1 0,1 1-1,-1 0 1,1 0 0,-1 0 0,1-1-1,0 1 1,-1 0 0,1-1-1,0 1 1,-1 0 0,1-1 0,0 1-1,-1-1 1,1 1 0,0 0 0,-1-1-1,0-17-2228,1 11 1280,0-20-3935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2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12379,'0'0'8505,"3"18"-8240,0-4-222,3 20 110,3 53 0,-5 142-1062,-4-207 0,-10-49-16178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4.4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0 6489,'0'0'9540,"-16"11"-7365,-25 24-1844,7-8-265,-37 40 0,69-66-51,0 1 0,0 0 0,1 0 0,-1 0-1,0 0 1,1 0 0,0 0 0,-1 1 0,1-1 0,0 0 0,0 1 0,0-1 0,0 0 0,1 1 0,-1 0 0,1-1 0,0 1 0,-1-1 0,1 1 0,0-1 0,0 1 0,1-1 0,-1 1 0,0 0 0,1-1 0,0 1 0,-1-1 0,1 0 0,0 1 0,1-1-1,-1 0 1,0 1 0,0-1 0,1 0 0,-1 0 0,1 0 0,0 0 0,0 0 0,0-1 0,2 3 0,14 9 124,15 10-2814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3.1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8314,'0'0'10334,"22"0"-9977,12 1-342,91-2-755,-124 1 634,0-1 1,0 1-1,0 0 1,0 0-1,0-1 0,0 1 1,0 0-1,0-1 1,0 1-1,0-1 1,0 1-1,0-1 0,0 1 1,-1-1-1,1 0 1,0 1-1,0-1 1,-1 0-1,1 0 0,-1 0 1,1 1-1,0-1 1,-1 0-1,1-2 1,0 1-74,0-1 0,0 0 1,-1 0-1,1 0 1,-1 0-1,1 0 1,-1 0-1,-1-6 0,1 5 306,0 1 0,-1-1 1,1 0-1,-1 0 0,0 1 0,0-1 0,0 1 0,-1-1 0,1 1 0,-1-1 0,0 1 0,0 0 0,0 0 0,0 0 0,-4-3 0,5 4 37,-1 1 0,1 0 0,-1 0-1,1 0 1,-1 0 0,1 0 0,-1 1 0,0-1-1,0 0 1,1 1 0,-1-1 0,0 1 0,0 0 0,0 0-1,1-1 1,-1 1 0,0 0 0,0 0 0,0 1-1,0-1 1,1 0 0,-4 2 0,3-1-68,0 0-1,0 1 1,0-1 0,0 1-1,0-1 1,1 1 0,-1 0-1,1 0 1,-1 0 0,1 0 0,0 0-1,-1 0 1,1 0 0,-1 4-1,-2 7 60,0 0 0,1 0 1,0 0-1,-1 25 0,4-38-155,-2 31 232,3 51 0,0-74-329,0 0-1,0 0 1,0 0-1,2 0 1,-1 0-1,1 0 1,0 0-1,0-1 1,1 1-1,0-1 1,6 9-1,-1-8-1555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3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6617,'0'0'6942,"-3"7"-6605,0 2-240,1-7-50,1 1 1,-1 0 0,1 0-1,0 1 1,1-1-1,-1 0 1,0 0-1,1 0 1,0 7-1,1-9-20,0 0-1,1 0 0,-1 0 1,0 0-1,1 0 0,-1-1 1,1 1-1,0 0 0,-1-1 0,1 1 1,-1-1-1,1 0 0,0 1 1,0-1-1,-1 0 0,1 0 1,0 0-1,-1 0 0,3-1 0,-2 1-58,0 1 0,-1-1 0,1 0-1,0 0 1,0 0 0,-1 0-1,1-1 1,0 1 0,0 0 0,-1-1-1,1 1 1,0-1 0,-1 0-1,1 1 1,0-1 0,-1 0 0,1 0-1,-1 0 1,0 0 0,3-3-1,-3 3 120,-1-1 0,1 0 0,-1 0 0,0 1-1,0-1 1,1 0 0,-1 0 0,0 0 0,-1 1 0,1-1-1,0 0 1,0 0 0,-1 0 0,1 1 0,-1-1-1,1 0 1,-1 1 0,0-1 0,0 0 0,0 1-1,0-1 1,-1-1 0,0 2 49,1 0-1,-1 0 1,0 0 0,1 0 0,-1 0-1,0 0 1,0 1 0,0-1-1,0 1 1,1-1 0,-1 1 0,0 0-1,0 0 1,0 0 0,0 0 0,0 0-1,0 0 1,0 0 0,0 1-1,0-1 1,-2 1 0,3 0-167,1-1 1,0 0-1,-1 1 0,1-1 1,0 0-1,-1 1 1,1-1-1,0 0 1,-1 1-1,1-1 0,0 0 1,-1 1-1,1-1 1,0 1-1,0-1 0,0 1 1,-1-1-1,1 1 1,0-1-1,0 1 1,0-1-1,0 0 0,0 1 1,0-1-1,0 1 1,0-1-1,0 1 0,0-1 1,0 1-1,1 0 1,-1 2-1053,0 3-3174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5.0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8554,'0'0'10063,"31"-2"-9704,6 0-301,162-6 79,-112 6-41,380 5 323,-161 29-346,98 3-109,-271-34-432,-149 1-347,1 2 0,-26 8 1,9-1-2577,0-3-4604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4:18.8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64 3289,'0'0'12605,"1"-5"-11841,0 4-684,-1-1-1,1 1 0,-1 0 0,1 0 1,0 0-1,-1 0 0,1-1 1,0 1-1,0 0 0,0 0 0,0 0 1,0 1-1,0-1 0,0 0 1,0 0-1,0 0 0,0 1 0,0-1 1,1 1-1,-1-1 0,2 0 1,35-1 1869,-28 2-1842,38 0 376,51 0-201,110-13 0,50-7-263,-247 20-19,9-1 0,50 0 10,-65 1-9,1 1 1,-1-1-1,1 2 0,-1-1 1,0 1-1,0 0 1,0 0-1,10 6 0,-7-5 19,0 1 0,0-1-1,1 0 1,-1-1 0,1 0 0,-1-1-1,1 0 1,0 0 0,-1-1 0,17-2-1,-9 2-8,1 0-1,20 3 0,10-1 21,-10-3 122,-37 1-236,-1 0 0,0 0-1,0 0 1,1 0-1,-1 0 1,0 0-1,1 0 1,-1 1 0,0-1-1,0 0 1,1 0-1,-1 0 1,0 0 0,0 1-1,0-1 1,1 0-1,-1 0 1,0 0-1,0 1 1,0-1 0,0 0-1,1 1 1,-1-1-1,0 0 1,0 0 0,0 1-1,0-1 1,0 0-1,0 0 1,0 1-1,0-1 1,0 0 0,0 1-1,0-1 1,0 0-1,0 1 1,0-1 0,0 0-1,0 0 1,0 1-1,-1-1 1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1 488,'0'0'2510,"-16"15"4620,17 103 2082,1-37-8723,21 132 0,-18-155-131,-5-33-6530,0-21 4469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8106,'0'0'7715,"5"4"-7126,0 0-458,-1 1-1,0 0 0,0 0 0,0 0 1,0 1-1,-1 0 0,0-1 1,0 1-1,0 0 0,-1 0 1,0 0-1,2 9 0,2 16 301,3 45-1,-7-53-222,1-1 0,0 1-1,10 32 1,-10-47-167,-1-2-2,0-1 0,0 1-1,1 0 1,0-1 0,5 8 0,-8-12-39,1 0 1,0 0-1,0 0 1,0 0-1,0 0 1,0 0-1,0-1 0,0 1 1,0 0-1,0-1 1,0 1-1,0-1 1,1 1-1,-1-1 1,0 1-1,0-1 1,1 0-1,-1 0 1,0 0-1,0 1 1,1-1-1,-1 0 0,0-1 1,0 1-1,1 0 1,-1 0-1,0 0 1,0-1-1,1 1 1,-1-1-1,0 1 1,0-1-1,1 0 1,3-2-119,-1 0-1,0-1 1,1 1 0,-1-1 0,-1 0 0,1 0 0,-1-1 0,0 1 0,1 0 0,3-10 0,24-54-2651,-28 61 2329,7-18-595,-2 0-1,-1 0 1,-1-1 0,3-29 0,-2-54 7434,-7 113-5647,-10 302 2968,10-298-3694,0 0 0,1 0 1,1-1-1,-1 1 1,1 0-1,0-1 1,1 1-1,0-1 1,0 0-1,1 0 1,0 0-1,6 9 1,-8-14-57,-1-1 0,1 1 0,-1-1 0,1 0 0,0 1 0,-1-1 1,1 0-1,0 0 0,0 0 0,0 0 0,0-1 0,0 1 0,0 0 0,0-1 1,0 0-1,0 1 0,0-1 0,1 0 0,-1 0 0,0 0 0,0 0 0,0 0 1,0-1-1,0 1 0,0-1 0,0 1 0,0-1 0,0 0 0,0 0 0,0 0 1,0 0-1,0 0 0,-1 0 0,1 0 0,0 0 0,-1-1 0,1 1 0,-1-1 1,3-2-1,3-7-807,0 0 0,0-1 0,-1 0 0,8-24 0,-6 16-338,-2 5 258,-2-1 0,1 1 0,3-27 0,-4-18 4504,-15 75-880,6-1-2464,1 1 0,1 0 1,1 0-1,0 0 0,0 0 0,2 1 1,0-1-1,0 0 0,5 25 0,-4-37-231,0 0-1,0 0 1,0-1-1,0 1 1,0 0-1,0-1 1,1 1-1,-1-1 1,1 0-1,0 1 1,0-1-1,-1 0 1,2 0-1,-1 0 1,0 0-1,0-1 1,1 1-1,-1 0 1,0-1-1,6 2 1,-4-1-156,1 0 0,1-1 1,-1 1-1,0-1 1,0 0-1,0-1 1,0 0-1,1 1 1,-1-2-1,8 0 1,-11 0-148,1 0 1,0 0-1,-1 0 1,1 0-1,-1 0 1,1-1-1,-1 0 1,0 1-1,0-1 1,1 0-1,-1 0 1,0 0-1,-1 0 1,1-1-1,0 1 1,-1 0-1,1-1 1,-1 1-1,0-1 1,0 1-1,0-1 1,0 0-1,1-5 1,1-3-1016,0 0 1,-1-1-1,-1 1 0,1-17 0,-2-22-989,-2 16 12568,-2 40-9661,0 0-146,1 1 1,1 0-1,-1 0 0,1 0 0,0 0 0,1 0 0,0 1 0,0 7 0,0 68 1274,1-52-1241,0-28-476,0 0 0,0-1 0,0 1 0,1 0 0,-1-1 1,1 1-1,-1-1 0,1 1 0,0-1 0,0 1 0,0-1 0,0 0 1,1 1-1,-1-1 0,1 0 0,-1 0 0,1 0 0,0 0 0,0 0 1,0 0-1,0-1 0,0 1 0,0-1 0,0 1 0,0-1 0,1 0 0,-1 0 1,1 0-1,-1 0 0,0 0 0,1 0 0,0-1 0,-1 1 0,4-1 1,-2 1-236,0-1 0,0 0-1,0 0 1,0-1 0,0 1 0,0-1 0,0 0 0,0 0 0,0 0 0,0-1 0,-1 1 0,1-1 0,-1 0 0,1 0 0,-1 0 0,1 0 0,-1-1-1,0 1 1,0-1 0,0 0 0,-1 0 0,4-4 0,10-20-5240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1 298 10082,'0'0'8294,"26"-15"-8066,83-51-120,-104 63-107,-1 0 0,1 0 0,0 0 0,-1-1 1,0 0-1,0 1 0,0-1 0,0-1 0,0 1 0,-1-1 0,0 1 0,4-8 1,-1 0-14,-2 4-46,0 1 0,-1-1 0,-1-1 0,1 1 0,-1 0 0,0 0 0,-1-1 0,0 1 0,-1-1 0,1 1 0,-2-12 0,1 11 27,0 8 29,-1 0 0,1 0 1,0 0-1,0 0 0,0 0 1,-1 0-1,1 0 0,0 0 0,-1 0 1,1 0-1,-1 0 0,1 0 0,-1 1 1,1-1-1,-1 0 0,0 0 1,1 0-1,-1 1 0,0-1 0,0 1 1,1-1-1,-1 0 0,0 1 1,-2-1-1,0-1 13,0 1 0,-1 0 0,1 0 0,0 0 1,-1 1-1,1-1 0,-7 1 0,5 0 47,0 0-1,0 0 1,0 0-1,1 1 1,-1 0-1,0 0 1,0 0-1,1 1 1,-1 0-1,1 0 1,-8 4-1,6-1 47,1 0 0,0 1 1,0 0-1,1 0 0,0 0 0,0 0 1,0 1-1,1-1 0,0 1 0,0 0 1,1 0-1,0 0 0,-2 9 0,0 9 235,2-1 0,0 41 0,2-57-292,1-2-22,-1-1 0,1 1-1,-1-1 1,1 1 0,1-1 0,-1 0 0,1 0-1,0 0 1,0 1 0,1-2 0,-1 1-1,1 0 1,0 0 0,0-1 0,1 0-1,-1 0 1,1 0 0,0 0 0,0 0-1,1-1 1,6 5 0,-4-4-112,0 0-1,1 0 1,-1-1 0,1 0 0,0-1-1,0 0 1,0 0 0,0 0 0,0-1-1,0 0 1,0-1 0,0 0 0,1 0-1,10-2 1,-15 1-320,0 0 0,0 0 1,0 0-1,0 0 0,0-1 0,-1 0 0,1 0 0,0 0 0,-1 0 1,0 0-1,1-1 0,-1 0 0,0 1 0,5-7 0,13-19-6419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9858,'0'0'9493,"-3"21"-8870,-5 37-88,-1 71 0,10-110-244,1 1-1,8 33 0,-2-9-1210,-4 0-4762,-4-53-213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10386,'0'0'6311,"19"2"-6099,60 13-113,-73-14-59,-1 0 0,1 0 0,-1 1 0,1 0 0,-1 1 0,0-1 0,0 1 0,0 0 0,0 0 0,0 0 0,0 1 0,-1 0 0,0 0 0,0 0 0,0 0 0,0 1 0,-1-1 0,6 9 0,-4 0 232,1 0 1,-2 0-1,0 1 1,0 0 0,2 23-1,-4-23-138,0-1 0,1 1 0,1-1 1,8 21-1,-12-33-137,0-1 1,0 1 0,0-1 0,0 1 0,1-1 0,-1 1-1,0-1 1,0 1 0,1-1 0,-1 1 0,0-1-1,1 1 1,-1-1 0,0 0 0,1 1 0,-1-1-1,1 0 1,-1 1 0,0-1 0,1 0 0,-1 1 0,1-1-1,-1 0 1,1 0 0,-1 0 0,1 0 0,-1 1-1,2-1 1,6-12-422,-2-20-1012,-6 31 1411,5-42-4500,0 0-2970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13003,'0'0'6457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5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53 6929,'0'0'7430,"4"0"-6494,0 1-801,0-1 0,0 0 0,0 0-1,0-1 1,-1 1 0,1-1 0,0 0-1,0 0 1,-1 0 0,1 0 0,0-1 0,-1 1-1,1-1 1,-1 0 0,0 0 0,5-4-1,21-27-56,-30 34 18,0-1 1,0 1 0,0 0 0,0-1-1,1 1 1,-1 0 0,0 0-1,0-1 1,1 1 0,-1 0-1,0 0 1,1 0 0,-1 0-1,1 0 1,-1 0 0,1 0-1,-1 0 1,1 0 0,0 2 0,-6 20 173,1 1 1,1-1-1,-1 34 1,4 30-2288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6585,'0'0'11352,"82"0"-9781,-67 0-1704,-9 0-318,0 1 0,0-2 0,-1 1 1,1 0-1,0-1 0,-1 0 0,1-1 1,9-2-1,6-6-5073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1120,'0'0'14749,"1"10"-13613,4 336 2244,-6-209-3378,5-119-644,7-12-3252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64 10178,'0'0'4857,"143"-46"-4857,-113 39-600,-4 2-1160,-11 2-1249,-5 1-4729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9162,'0'0'9658,"-46"140"-9122,46-97-120,0-2-88,0-3-136,0-5-80,10-2-104,-5-6-8,0-5-120,-5-7-656,10-10-1576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8890,'0'0'7992,"24"0"-7706,77-2-173,-94 2-204,0 0 1,1-1-1,-1 0 1,0 0-1,0-1 0,0 0 1,0 0-1,0-1 1,0 0-1,0 0 0,-1 0 1,1-1-1,-1 0 0,0 0 1,-1-1-1,1 0 1,8-8-1,-13 11 73,0 1 0,0 0 0,0 0 0,-1 0 0,1-1 0,0 1 1,-1 0-1,1-1 0,0 1 0,-1 0 0,0-1 0,1 1 0,-1-1 0,0 1 0,0-1 0,0 1 0,0-1 0,0 1 0,0-1 0,0 1 1,0-1-1,-1 1 0,1 0 0,0-1 0,-1 1 0,1-1 0,-1 1 0,0 0 0,1-1 0,-1 1 0,0 0 0,0 0 0,0 0 0,0-1 1,0 1-1,0 0 0,0 0 0,0 1 0,-1-1 0,1 0 0,0 0 0,0 0 0,-1 1 0,1-1 0,-1 1 0,1-1 0,0 1 1,-1 0-1,1-1 0,-1 1 0,-2 0 0,-2-1 187,1 1-1,-1 0 1,0 0 0,0 0 0,0 1 0,0-1 0,1 1-1,-1 1 1,0-1 0,1 1 0,-1 0 0,1 1-1,0-1 1,0 1 0,0 0 0,0 0 0,0 0 0,0 1-1,1 0 1,0 0 0,0 0 0,0 0 0,0 1 0,0 0-1,1-1 1,0 1 0,0 1 0,1-1 0,-1 0-1,1 0 1,0 1 0,0 0 0,-1 8 0,2-11-148,1 1 1,0-1-1,-1 0 1,1 1-1,0-1 1,0 1-1,1-1 1,-1 0-1,1 1 1,0-1-1,0 0 1,0 1-1,0-1 1,0 0-1,1 0 1,-1 0-1,1 0 1,2 3-1,-1-4-45,1 1-1,-1 0 1,1-1-1,-1 1 1,1-1-1,0 0 1,0-1-1,0 1 1,0-1-1,0 1 1,0-1-1,1 0 1,7 0-1,37 4-2953,-18-8-2918,-9-6-2352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5 7314,'0'0'9999,"-5"-2"-9595,3 2-352,0-1-1,0 0 1,-1 1-1,1 0 1,0-1-1,-1 1 1,1 0-1,0 0 1,0 0-1,-1 1 1,1-1-1,0 0 1,0 1-1,-1 0 1,1-1-1,0 1 1,0 0-1,0 0 1,0 0-1,0 0 1,0 1-1,0-1 1,0 0-1,1 1 1,-1-1-1,0 1 1,1 0-1,-1 0 1,1 0-1,0-1 1,-1 1-1,1 0 1,-1 3-1,-2 3 39,0-1 0,0 1 0,0 1-1,1-1 1,1 0 0,-1 1 0,1-1 0,1 1 0,-1 0-1,2 0 1,-1-1 0,1 1 0,1 11 0,0-19-93,0 1 0,0 0 0,0 0 0,0-1 0,0 1 0,1 0 0,-1-1 0,0 1 0,1-1 0,-1 0 0,1 1 0,-1-1 0,1 0 0,0 0 0,0 0 0,-1 0 0,1 0 0,0-1 0,0 1 0,0-1 0,0 1 0,0-1 0,0 1 0,0-1 0,0 0 0,3 0 0,1 0-298,-1 1 0,0-1 0,1 0 0,-1-1 1,1 1-1,-1-1 0,0 0 0,1 0 0,5-3 0,-7 2-71,-1 0-1,0 0 1,0 0 0,0-1 0,0 1-1,-1-1 1,1 1 0,-1-1 0,1 0-1,-1 0 1,0 0 0,0 0 0,-1-1-1,1 1 1,-1 0 0,1-1 0,0-5-1,5-28-1016,-8 0 8381,-7 45-5399,4 3-1311,1 1 0,0 0 0,0 0 0,1 1 1,1-1-1,0 0 0,1 0 0,0 1 0,3 14 0,-3-26-283,1 1 0,-1-1 0,1 0-1,-1 1 1,1-1 0,0 0-1,-1 0 1,1 1 0,0-1-1,0 0 1,0 0 0,0 0 0,0 0-1,0 0 1,1 0 0,-1 0-1,0-1 1,0 1 0,1 0 0,-1-1-1,0 1 1,1-1 0,-1 1-1,0-1 1,1 0 0,-1 1-1,1-1 1,-1 0 0,1 0 0,-1 0-1,1 0 1,-1 0 0,2-1-1,3 1-299,-1-1 0,1 1-1,-1-1 1,1-1-1,-1 1 1,0-1 0,9-4-1,19-17-4203,-10-7-2766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28 3073,'0'0'16371,"-1"-1"-16250,0-1 0,0 1-1,0 0 1,0 0 0,0 0-1,0-1 1,0 1 0,0 0-1,-1 0 1,1 0 0,-3-1-1,1 2-88,0 0 1,-1 0-1,1 1 0,-1-1 0,1 1 0,0 0 0,0 0 0,-1 0 0,1 0 0,0 0 0,0 1 0,0-1 0,0 1 0,0 0 0,0 0 0,1 0 0,-1 0 0,1 1 0,-1-1 0,1 1 0,0-1 0,0 1 0,0 0 0,0 0 0,0 0 0,1 0 0,-3 6 0,0 1 19,0 0 0,0 0 0,1 1-1,1 0 1,-1-1 0,2 1 0,-1 19-1,2-25-44,-1-1 3,1 0 0,0 1-1,0-1 1,1 0 0,-1 1 0,1-1 0,0 0 0,2 6 0,-1-8-9,-1-1 0,0 1 0,0-1 0,0 0 0,1 1 0,-1-1 0,1 0 0,-1 0 1,1 0-1,-1 0 0,1 0 0,0-1 0,-1 1 0,1 0 0,0-1 0,-1 1 1,1-1-1,0 0 0,0 0 0,0 1 0,-1-1 0,1 0 0,0-1 0,2 1 0,1 0-138,0 1-1,0-1 0,-1 0 0,1-1 0,0 1 1,0-1-1,0 0 0,-1 0 0,1-1 1,0 1-1,-1-1 0,0 0 0,1 0 0,-1-1 1,0 1-1,0-1 0,0 0 0,0 0 0,-1 0 1,1 0-1,-1-1 0,0 0 0,0 1 0,0-1 1,0 0-1,-1 0 0,4-7 0,3-9-1946,-1-1 0,0 0 0,6-32 0,-2-3-2611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 7954,'0'0'12146,"-6"2"-11638,4 0-469,0 0 0,0-1-1,0 1 1,0 0-1,0 0 1,0 0-1,0 0 1,0 1-1,1-1 1,-1 0 0,1 1-1,0-1 1,0 1-1,0-1 1,0 1-1,0 0 1,0-1-1,1 1 1,-1 3 0,-1 12 136,0-1 1,1 20 0,1-7-8,-5 81 275,15 153 0,-8-250-552,0 6-3674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225 1 8210,'0'0'10277,"-20"21"-9544,-62 73-211,72-82-426,2 0 1,-1 2-1,1-1 1,1 1-1,1 0 1,0 0-1,-7 24 1,-2 5 75,14-38-160,-7 13 8,1 0-1,1 0 1,1 0-1,0 1 1,-3 37-1,7-56-65,1 1 0,0-1 0,0 1 1,0-1-1,0 1 0,0 0 0,0-1 0,0 1 0,0-1 0,0 1 0,0-1 1,0 1-1,0-1 0,1 1 0,-1-1 0,0 1 0,0-1 0,0 1 0,1-1 1,-1 0-1,0 1 0,1-1 0,-1 1 0,0-1 0,1 0 0,-1 1 0,0-1 1,1 0-1,-1 1 0,1-1 0,-1 0 0,1 1 0,-1-1 0,1 0 1,1 0-218,-1 0 0,0-1 0,0 1 0,1 0 0,-1-1 0,0 1 0,0-1 0,0 0 0,0 1 0,0-1 0,0 0 0,0 0 1,2-1-1,17-23-6440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10970,'0'0'7506,"0"158"-6746,5-112-392,0 0-224,-5-5-96,0-6-40,5-7-8,-5-5-312,0-10-728</inkml:trace>
  <inkml:trace contextRef="#ctx0" brushRef="#br0" timeOffset="1">0 258 5841,'0'0'12163,"153"-57"-12163,-102 47-1128,-16 3-2025,1-1-4737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5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7178,'0'0'7125,"0"4"-6753,0-1-283,1 0 0,-1 0 0,1 0 0,0 0 0,-1 0 0,1 0 0,1 0 1,-1 0-1,0-1 0,1 1 0,0 0 0,-1-1 0,4 4 0,33 33 832,-2-3-239,-36-35-593,1-1 0,0 1 1,-1 0-1,1 0 0,0 0 0,-1 0 0,1 0 1,-1 0-1,0 1 0,1-1 0,-1 0 0,0 0 1,0 0-1,1 0 0,-1 0 0,0 0 0,0 1 0,0-1 1,-1 0-1,1 0 0,0 0 0,0 0 0,-1 0 1,1 0-1,0 1 0,-1-1 0,0 1 0,-23 26 86,9-13-62,-2 7-986,0 0 0,-19 35 1,19-28-3817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11210,'0'0'7466,"-15"158"-6770,15-110-88,0 0-112,0-2-144,5-2-55,0-6-177,0-5-120,0-5 0,0-10 0,-5-6-265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1 187 11779,'0'0'6649,"152"0"-6649,-111 5-8,5 3-1544,-10-3-2641,-6-3-5505</inkml:trace>
  <inkml:trace contextRef="#ctx0" brushRef="#br0" timeOffset="1">393 1 10234,'0'0'8425,"-1"26"-7456,-3 157 209,4 93-658,0-275-1412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10218,'0'0'6370,"153"0"-6370,-108 7-425,-14 1-1511,-11-3-3441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96 10186,'0'0'5304,"16"-6"-5205,47-19-278,-62 24 138,1 1 1,-1-1-1,1 1 0,-1-1 1,1 0-1,-1 0 0,1 1 0,-1-1 1,1 0-1,-1 0 0,0 0 1,0-1-1,0 1 0,1 0 1,-1 0-1,0-1 0,0 1 1,-1 0-1,1-1 0,0 1 1,0-1-1,-1 1 0,1-1 1,-1 0-1,1 1 0,-1-1 1,0 1-1,1-1 0,-1 0 0,0 1 1,0-1-1,0 0 0,-1-3 1,0-4-15,1 8 72,-1 1 0,0-1 0,1 0 0,-1 1 0,0-1 0,0 0 0,1 1 0,-1-1 0,0 1 0,0-1 0,0 1 0,0-1 0,0 1 0,0 0 0,0-1 0,0 1 0,0 0 0,0 0 0,0 0 0,0 0 0,0 0 0,0 0 0,0 0 0,-2 0 0,-29 3 1316,29-1-1182,1 0 0,-1 0-1,0 0 1,1 0 0,-1 0 0,1 1 0,0-1 0,0 1-1,0-1 1,0 1 0,0 0 0,1 0 0,-1 0-1,1 0 1,-1 0 0,1 0 0,0 0 0,-1 6-1,0 4 214,0-1 0,0 1 0,1 20 0,0-30-332,1 0-1,1 0 1,-1 0-1,0 0 1,1 0-1,0 0 1,0-1 0,0 1-1,0 0 1,0 0-1,0 0 1,1-1 0,-1 1-1,1-1 1,0 1-1,-1-1 1,1 1-1,1-1 1,-1 0 0,0 0-1,0 0 1,1 0-1,-1-1 1,1 1 0,0-1-1,-1 1 1,1-1-1,0 0 1,3 1 0,7 1-125,0 0 1,0-1 0,1 0 0,-1-1 0,18-1 0,-28 0-79,0 0 1,0-1-1,0 1 1,0-1-1,0 1 1,0-1-1,0 0 1,-1 0-1,1 0 1,0-1-1,-1 1 1,1-1-1,-1 1 1,5-5 0,27-33-5498,-29 32 4284,16-23-7157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6001,'0'0'9270,"-1"6"-8259,-1 15-144,0 0 0,3 25 1,-1-36-758,1 1 0,0-1 0,1 1 0,0-1 0,0 0 0,8 19 0,-9-29-110,-1 0 0,0 1 0,1-1 0,-1 0 1,0 1-1,1-1 0,-1 0 0,0 0 1,1 1-1,-1-1 0,0 0 0,1 0 0,-1 0 1,1 1-1,-1-1 0,0 0 0,1 0 1,-1 0-1,1 0 0,-1 0 0,1 0 0,-1 0 1,0 0-1,1 0 0,-1 0 0,1 0 1,-1 0-1,1 0 0,-1-1 0,0 1 1,1 0-1,-1 0 0,1 0 0,-1 0 0,0-1 1,1 1-1,-1 0 0,0 0 0,1-1 1,-1 1-1,0 0 0,0-1 0,1 1 0,-1 0 1,0-1-1,0 1 0,1-1 0,-1 1 1,0 0-1,0-1 0,0 1 0,0-1 0,17-25-291,-15 23 238,18-36-456,-17 30 392,1 0 0,0 1 1,1 0-1,0 0 0,0 0 0,0 1 0,1-1 0,0 2 1,13-13-1,-18 19 147,-1 0 0,1 0-1,-1 0 1,1 0 0,-1 0 0,1 0 0,-1 0 0,1 0 0,-1 0 0,1 0 0,-1 0-1,1 0 1,-1 0 0,1 1 0,-1-1 0,0 0 0,1 0 0,-1 0 0,1 1 0,-1-1 0,1 0-1,-1 1 1,0-1 0,1 0 0,-1 1 0,0-1 0,1 0 0,-1 1 0,0-1 0,1 1-1,-1-1 1,0 0 0,0 1 0,0-1 0,1 1 0,-1-1 0,0 1 0,0-1 0,0 1 0,0-1-1,0 1 1,0-1 0,0 1 0,0 0 0,7 36 602,-4-20-379,-2-11-333,0 0 167,1-1 0,-1 1 0,1-1 0,0 0 0,5 8 0,-7-12-192,1 0 0,-1 0 0,1 0 0,0 0 0,0-1 0,-1 1 0,1 0 0,0 0 0,0-1 0,0 1 0,0-1 0,0 1 0,0-1 0,0 1 0,0-1 0,0 1 0,0-1 0,0 0 0,0 0 0,0 1 0,0-1 0,1 0 0,-1 0 0,0 0 0,0 0 0,0 0 0,0-1 0,0 1 0,0 0 0,0 0 0,0-1 0,0 1 0,2-1 0,8-8-4566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1 10322,'0'0'8489,"-5"16"-8012,-16 54-59,20-62-301,-1 1 1,2 1 0,-1-1 0,1 0-1,0 0 1,1 0 0,0 0-1,0 0 1,1 0 0,0 0 0,5 10-1,5 31 74,-3-25 929,-6-15-3668</inkml:trace>
  <inkml:trace contextRef="#ctx0" brushRef="#br0" timeOffset="1">0 85 4745,'0'0'12515,"143"0"-12515,-108 0-560,-4 0-1425,-6 5-3080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10546,'0'0'8898,"0"142"-8474,5-116-128,0-3-128,5-5-40,1-6-128,4-2-96,-5-7-408,5-3-832,1 0-1601,-6-13-3584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14 784,'0'0'13867,"-5"-13"-18204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1 5737,'0'0'12366,"-15"4"-11520,-48 18-137,61-21-650,-1 0 0,1 0 0,0 0 1,-1 1-1,1-1 0,0 1 0,0-1 1,0 1-1,0 0 0,0 0 0,1 0 1,-1 0-1,0 0 0,1 1 0,0-1 1,-1 0-1,1 1 0,0-1 0,-1 6 0,0-2 14,1 1 0,1 0 0,-1 0 0,1-1 0,1 11 0,0-1 28,-1-13-92,0-1 0,1 0 0,-1 1 0,1-1 0,-1 0 0,1 1 0,0-1 0,0 0 0,0 0 1,0 1-1,0-1 0,1 0 0,-1 0 0,1-1 0,-1 1 0,1 0 0,0 0 0,-1-1 0,1 1 1,0-1-1,0 1 0,0-1 0,0 0 0,0 0 0,1 0 0,-1 0 0,0 0 0,0 0 0,4 0 1,5 2-209,0-1 0,0 0 0,0-1 0,20 0 0,-30-2 81,1 1 0,-1 0 1,0-1-1,1 1 0,-1-1 0,1 1 0,-1-1 0,0 0 0,0 1 1,1-1-1,-1 0 0,0 0 0,0 0 0,0 0 0,0 0 1,0 0-1,0 0 0,0-1 0,0 1 0,0 0 0,-1 0 1,1-1-1,-1 1 0,1 0 0,-1-1 0,1 1 0,-1-1 0,0 1 1,1-1-1,-1 1 0,0-2 0,3-53-2547,-3 46 2497,0 4 115,0 0 0,0 0 1,-1-1-1,0 1 0,0 0 0,-1 0 0,1 0 1,-1 0-1,-5-9 0,7 15 94,0-1 0,0 1-1,0 0 1,0-1 0,0 1 0,0-1 0,0 1-1,0 0 1,0-1 0,0 1 0,0-1 0,0 1-1,0 0 1,0-1 0,0 1 0,0 0 0,0-1 0,0 1-1,1 0 1,-1-1 0,0 1 0,0 0 0,0-1-1,1 1 1,-1 0 0,0-1 0,0 1 0,1 0 0,-1 0-1,0-1 1,1 1 0,-1 0 0,0 0 0,1 0-1,-1-1 1,0 1 0,1 0 0,-1 0 0,0 0-1,1 0 1,-1 0 0,0 0 0,1 0 0,-1 0 0,1 0-1,-1 0 1,1 0 0,22-2 487,-20 2-364,15 0 216,-12 0-219,0-1 0,0 1 0,0 1 0,0-1 1,10 3-1,-14-2-136,1 0 0,-1 0 0,-1 0 0,1 0 0,0 0 0,0 0 1,0 1-1,0-1 0,-1 1 0,1-1 0,-1 1 0,1-1 0,-1 1 0,0 0 0,0 0 0,1 0 0,-1 0 1,0 0-1,-1 0 0,2 2 0,2 8 50,-1 1 0,0 0-1,-1-1 1,0 1 0,-1 0 0,-1 0 0,-1 15-1,1-27-69,11-19 20,-6 6-348,0 1 1,0 0-1,1 0 0,0 0 1,1 0-1,11-12 0,-15 19 282,1 0-1,0 0 1,1 0 0,-1 0-1,1 1 1,-1 0-1,1 0 1,0 0-1,0 1 1,0-1-1,1 1 1,-1 1-1,0-1 1,1 1 0,-1 0-1,10-1 1,-11 2 74,7-1 79,0 0 0,0 1 0,21 3-1,-29-2-92,0 0 0,1 0 0,-1 0 0,0 0 0,0 1 0,0-1 0,0 1 1,0 0-1,0 0 0,0 0 0,-1 0 0,1 0 0,-1 1 0,1-1 0,-1 1 0,3 4 0,1 4-38,-1 0 0,-1-1 0,0 2 0,0-1 0,-1 0 0,-1 1 0,0-1 0,0 1 0,-1 0 0,-1 0-1,-1 20 1,1-26-452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4425,'3'4'12564,"-1"6"-12300,-2 735 2710,-5-343-1770,5-349-1112,-10 85-1,3-81-8,3 104 1,4-117-423,10-123-7588,-9 36-2915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1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45 7946,'0'0'8244,"19"-1"-7533,58 1-74,177-7 1290,-85-2-1501,22-2-487,113-5-408,-305 101 1863,3 99-474,2-153-828,14 56 0,-10-57 41,7 63 0,-15 184 903,-7-209-811,-2 15-7,7-70-221,2-13-41,-1 0-280,1 0 107,-1 0 1,1 0 0,-1 0-1,1 0 1,-1 0-1,1 0 1,-1 0 0,1 0-1,-1 0 1,1 0 0,-1 0-1,1-1 1,-1 1 0,1 0-1,0 0 1,-1-1-1,1 1 1,-1 0 0,1-1-1,0 1 1,-1 0 0,1-1-1,-1 1 1,-6-12-8606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6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5537,'0'0'10442,"0"135"-10898,-10-110-1240,0-4-1145,-1-9-5256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34 3345,'0'0'9970,"0"0"-9745,1-1 1,-1 1 0,0-1-1,1 0 1,-1 1-1,0-1 1,1 1-1,-1-1 1,1 1 0,-1-1-1,1 1 1,-1-1-1,1 1 1,-1-1 0,1 1-1,0 0 1,-1-1-1,1 1 1,0 0-1,151-10 1421,-50 4-1474,359-3-108,-308 10-76,195 17-594,5 0 337,99 3 244,-221-14 36,-159-8-4,110 12 0,41 5 94,-9-1 221,-110-6-275,161-6 0,-134-5-460,-66-6-810,-64 8 1949,9 0 972,-15 91-1450,-4-1 0,-21 94 0,19-124-188,6-17 149,2 2 1,3 72-1,2-39 27,-1 29 101,1-4-121,-5 0 0,-17 121-1,12-168-62,0 109 0,8-164-263,-16-3-4665,2-6-4302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4585,'4'7'13388,"-3"-1"-13901,-1 139 2828,16-145-2375,312-2 67,260 2-305,-447 8 72,35 1 175,49-11-29,257 6-270,-151 5 360,16-5 246,-196-6-162,-124 4-81,-1 0-1,39 10 0,-34-6 5,45 3-1,-3-6 14,160 11 967,-146-13-539,-48-1 1312,-42-1-3202,-14-4-2532,-3-5-6481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4793,'0'0'12868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2 3729,'-6'-2'16257,"3"5"-16834,-14 72 1947,13-49-1187,-2 1-1,-14 35 0,16-47-141,1 1 1,0 0 0,1 0-1,1 0 1,0 0 0,1 1-1,3 19 1,-2 14 168,-1-50-201,0 1 11,0 0 16,0 0-40,0-17-4658,0-1-3604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 2296,'-5'-8'16596,"-1"284"-15460,6-340-10336,0 41 941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9930,'46'-25'1235,"-36"20"3337,-4 15-2821,10-5-1506,0 0 1,1 0-1,0-2 0,0 0 1,0-1-1,0-1 1,34-1-1,11 1-6,349 12-137,-229-10-96,-12 4 53,58 1-38,-124-9-14,-4-1 9,104 13-1,-82-3 105,135-7-1,-113-3-62,57 1-44,216 3 14,-250 6-24,72 1 4,117-9-147,-355 0 58,14 3 736,-15-1-628,-1 0 0,0 0 0,1-1 0,-1 1 0,0 0-1,0 0 1,0-1 0,-1 1 0,1-1 0,0 1 0,0-1 0,-1 0 0,-2 3 0,2-2-15,0 0 1,-1 0-1,1 1 0,0-1 0,1 1 1,-1-1-1,-2 6 0,-5 24 83,2 0 0,2 0 0,-3 56 0,1-11 38,-34 310 408,32-281-320,6 171-1,5-140-175,-2 69 120,-1-195-157,0 0-1,-1 0 0,0 0 0,-7 19 1,5-20 0,1 1 0,0 0 0,1-1 0,-2 21 0,-1 74 328,5-17-281,-5-74-43,4-14-8,1 1 1,-1-1-1,0 1 1,0-1-1,0 1 1,1-1-1,-1 0 1,0 1-1,0-1 1,0 0-1,0 0 0,0 0 1,0 0-1,0 1 1,0-1-1,0-1 1,0 1-1,0 0 1,0 0-1,0 0 1,1 0-1,-1-1 1,0 1-1,0 0 0,-1-1 1,-25-7-22,19 3 31,0 0 0,0 1 0,-1 0-1,1 1 1,-1 0 0,0 0 0,0 1 0,0 0 0,-1 0 0,1 1-1,0 1 1,0-1 0,-16 3 0,10-2-650,1 0 0,0-1 0,-1-1 0,1 0 0,-14-4 0,8-3-5763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5233,'-6'2'15678,"6"-2"-15534,-4 21-39,1 0 1,1 0-1,0 26 0,0 4 28,-4 99 249,6-149-430,0 0 0,1-1 0,-1 1 1,1-1-1,-1 1 0,0-1 0,1 1 0,-1-1 0,1 0 0,-1 1 0,1-1 0,0 0 0,-1 1 0,1-1 0,-1 0 0,1 1 0,0-1 0,-1 0 0,1 0 0,-1 0 0,1 0 0,0 0 0,-1 0 0,2 0 0,10-3-6078,-3-9 558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1408,'0'0'11453,"0"-1"-11196,0 0 0,0 0 0,0 1 0,0-1-1,0 0 1,0 0 0,0 0 0,1 0 0,-1 1-1,0-1 1,1 0 0,-1 0 0,1 1 0,-1-1-1,0 0 1,1 0 0,1 0 0,325 3 2789,3 1-3165,-275-6 74,78-13-1,-77 7 24,80-1 0,532 10 16,-637 1-5,55 10 1,-55-5 4,55 1 1,3-7-6,264 10-604,-59-5 501,-164-7 84,215 9 14,-331-6 13,-1 1-1,1 0 1,24 7-1,21 3-7,-3-12-19,-45-1 17,0 0 0,0 1 0,0 1 0,0 0 0,20 4 0,-17-1-89,1 0-1,24 2 1,-10-2-65,-29-4 187,1 0-1,-1 1 0,1-1 1,-1 0-1,0 0 0,1 0 1,-1 1-1,1-1 1,-1 0-1,0 0 0,1 1 1,-1-1-1,0 0 0,0 1 1,1-1-1,-1 0 0,0 1 1,0-1-1,1 0 0,-1 1 1,0-1-1,0 1 0,0-1 1,0 1-1,1-1 1,-1 0-1,0 1 0,0-1 1,0 1-1,0-1 0,0 1 1,0-1-1,0 0 0,0 1 1,0-1-1,-1 1 0,1-1 1,0 1-1,0-1 0,0 0 1,0 1-1,-1-1 1,1 1-1,0-1 0,-1 1 1,-12 21 94,11-18 22,-12 25 28,1 0 0,2 1 0,1 1 1,1-1-1,-9 63 0,-3 9-8,10-52 166,3 0 0,2 1 0,0 90 0,-9 221 521,14-329-749,-2 0-1,-1-1 0,-2 0 1,-16 54-1,18-65-77,0 0 0,2 0 1,0 0-1,1 0 0,3 27 0,-1-2-1,6 5 122,-4-39-97,-1 0 0,0 1 0,-1 13 0,-1-25-36,1 1 18,-1-1-1,0 1 0,0 0 0,0 0 0,0 0 0,0 0 0,0 0 0,-1-1 0,1 1 0,-1 0 0,1 0 1,-2 2-1,0 3 51,3-2-40,-1-4-24,0 0-1,0 0 1,1 0 0,-1 0-1,0 0 1,0 0 0,0 0-1,0 0 1,0 0 0,0 0-1,-1 0 1,1 0 0,0 0-1,0 0 1,-1 0 0,1 0-1,0 0 1,-1-1 0,1 1-1,-1 0 1,1 0 0,-2 1-1,1-2 8,1 0 18,1 12-26,-1-9-8,0-1 1,0 0-1,0 0 1,0 1-1,0-1 1,0 0-1,-1 0 1,1 1-1,-1-1 1,1 0-1,-1 0 1,-1 3-1,2-5 3,-1 1 1,1 0-1,-1 0 0,1-1 0,-1 1 0,1 0 0,-1 0 0,1-1 0,-1 1 0,0-1 1,1 1-1,-1 0 0,0-1 0,1 1 0,-1-1 0,0 0 0,0 1 0,0-1 1,1 0-1,-1 1 0,0-1 0,0 0 0,0 0 0,0 0 0,0 0 0,0 0 1,1 0-1,-1 0 0,0 0 0,0 0 0,0 0 0,0 0 0,-1-1 0,-11-4-352,1 0 0,-1 1-1,1 0 1,-1 1 0,0 1-1,-1 0 1,-14-1-1,28 3 338,-40-4-4788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11 368,'-5'-10'19391,"-10"325"-18894,14-278-442,-1-1 0,-2 0-1,-15 60 1,16-79-47,0 0 0,1 0 0,0 33 0,2-50 7,15 0-267,97-8 267,0-1-77,801 9 50,-507 7 35,-391-7-21,3 0-8,0 0-1,-1 1 0,1 1 1,-1 0-1,19 6 0,-18-4 5,1-1 1,-1 0-1,31 0 0,-32-3-6,1 2 0,-1-1 0,0 2-1,22 6 1,-31-9 1,-7 0 8,0 0 0,0 0 0,0 0 0,1 0 0,-1 0 0,0 0 0,0 1 0,0-1 0,1 0 0,-1 0 0,0 1 0,0-1 0,0 1 0,0-1 0,0 1 0,0 0 0,0-1 0,1 2 0,-1-1 371,31 4-196,-24-5-169,-2 0-6,-1 0 11,0 0 43,-4 0-19,0 0 0,1 0 0,-1 0 0,0 0-1,0 0 1,0 0 0,0 0 0,0-1 0,0 1 0,0 0 0,0 0 0,0-1 0,0 1-1,0-1 1,0 1 0,2-2 0,-2-11 1121,0-5-1240,10-17-45,-2-1-1,7-57 0,2-9-146,-13 71 346,-1 0-1,-2 0 1,-2-45 0,0 40 1205,0-3-1284,0 39 9,0 0 1,0 0-1,0 0 0,0-1 0,0 1 1,0 0-1,0 0 0,0-1 0,0 1 1,0 0-1,0 0 0,0-1 0,0 1 1,0 0-1,0 0 0,0-1 0,0 1 1,0 0-1,0 0 0,-1-1 0,1 1 1,0 0-1,0 0 0,0 0 0,0 0 1,-1-1-1,1 1 0,0 0 0,0 0 1,0 0-1,0 0 0,-1 0 0,1-1 1,0 1-1,0 0 0,-1 0 0,1 0 1,0 0-1,0 0 0,-1 0 0,1 0 1,0 0-1,0 0 0,-1 0 1,-12 7 127,-16 22 102,26-26-223,-85 103-1432,84-102 492,-1 0 0,1-1 0,-1 1-1,0-1 1,0 0 0,-5 3 0,-7 0-6971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6361,'2'1'14657,"11"9"-14601,2 9-560,0-1 0,1 0 1,24 19-1,-24-25-5000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6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0 8330,'0'0'9363,"0"0"-9341,0 0 0,0 0 0,0 1-1,0-1 1,0 0 0,0 0 0,0 0 0,0 0 0,0 0-1,0 0 1,0 0 0,0 0 0,0 1 0,0-1 0,0 0-1,0 0 1,-1 0 0,1 0 0,0 0 0,0 0-1,0 0 1,0 0 0,0 0 0,0 0 0,0 0 0,0 0-1,-1 0 1,1 0 0,0 0 0,0 0 0,0 0 0,0 0-1,0 0 1,0 0 0,-1 0 0,1 0 0,0 0 0,0 0-1,0 0 1,0 0 0,0 0 0,0 0 0,0 0 0,0 0-1,-1 0 1,1 0 0,0 0 0,0 0 0,0 0-1,0 0 1,0-1 0,0 1 0,0 0 0,0 0 0,0 0-1,0 0 1,0 0 0,-1 0 0,1 0 0,-41 129 1107,-43 68-802,68-146-1789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13 3897,'0'0'7068,"-3"-1"-7039,-19-10 131,21 11 135,-19 1 6313,19-2-6552,-1 1 0,1 0 0,-1 0 0,1-1 1,0 1-1,-1 0 0,1 0 0,-1 1 0,1-1 0,0 0 0,-1 0 0,1 1 0,0-1 0,-1 1 1,1-1-1,-2 2 0,-14 12 374,2 1 0,-27 31 0,-6 7-196,-45 23-119,80-67-171,11-7-350,16-17-4056,13-9-964,4-4-3170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4297,'6'0'14044,"3"1"-12933,-5 1-891,0 0-1,-1 1 0,1 0 1,0-1-1,-1 1 0,6 6 1,6 5-23,74 42-1965,-82-52 887,9 4-4588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38 3321,'0'0'6354,"-1"-4"-5168,0 2-1297,1-1 614,-1 0 0,1 1-1,-1-1 1,0 1 0,0-1-1,0 1 1,0 0 0,0-1-1,0 1 1,-1 0 0,-1-3-1,0 16 3241,-4 48-3529,-15 324 613,15-308-735,-1 44 197,10-30-58,-4 101-70,-1-172-126,-1 1 0,-10 29 0,-1 6-20,8-27 285,4-18-1516,0 0 0,1 0 0,0 1 0,-1 13 1,9-21-2592,4-2-1672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1 5233,'-1'-1'14705,"-9"1"-14139,-2 8-445,1-1 0,1 2-1,0-1 1,0 2 0,-10 12 0,-17 14 43,25-26-180,1-1-71,0 1 1,1 0 0,-16 19-1,25-29 11,1 1 1,0-1-1,0 0 0,0 0 1,0 0-1,0 0 0,0 0 0,0 0 1,0 0-1,-1 0 0,1 0 0,0 0 1,0 1-1,0-1 0,0 0 0,0 0 1,0 0-1,0 0 0,0 0 1,0 0-1,0 1 0,0-1 0,0 0 1,0 0-1,0 0 0,0 0 0,0 0 1,0 0-1,0 1 0,0-1 1,0 0-1,0 0 0,0 0 0,0 0 1,0 0-1,0 1 0,0-1 0,0 0 1,0 0-1,0 0 0,0 0 0,0 0 1,1 0-1,-1 0 0,0 0 1,0 1-1,0-1 0,0 0 0,0 0 1,0 0-1,0 0 0,1 0 0,-1 0 1,0 0-1,0 0 0,0 0 1,0 0-1,0 0 0,1 0 0,7-1-5655,6-8-4537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5113,'26'3'8290,"-21"-3"-4121,0 2-3433,0 6-272,5 0 160,6 4-72,4 4-176,0-1-200,1 0-104,4 0-72,6 8-320,-6-7-1368,-10-4-4713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15:11.1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10 784,'0'0'5285,"-6"-10"-1748,3 12-3450,0 1 2029,0-3-3959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1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1 488,'0'0'2510,"-16"15"4620,17 103 2082,1-37-8723,21 132 0,-18-155-131,-5-33-6530,0-21 4469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8106,'0'0'7715,"5"4"-7126,0 0-458,-1 1-1,0 0 0,0 0 0,0 0 1,0 1-1,-1 0 0,0-1 1,0 1-1,0 0 0,-1 0 1,0 0-1,2 9 0,2 16 301,3 45-1,-7-53-222,1-1 0,0 1-1,10 32 1,-10-47-167,-1-2-2,0-1 0,0 1-1,1 0 1,0-1 0,5 8 0,-8-12-39,1 0 1,0 0-1,0 0 1,0 0-1,0 0 1,0 0-1,0-1 0,0 1 1,0 0-1,0-1 1,0 1-1,0-1 1,1 1-1,-1-1 1,0 1-1,0-1 1,1 0-1,-1 0 1,0 0-1,0 1 1,1-1-1,-1 0 0,0-1 1,0 1-1,1 0 1,-1 0-1,0 0 1,0-1-1,1 1 1,-1-1-1,0 1 1,0-1-1,1 0 1,3-2-119,-1 0-1,0-1 1,1 1 0,-1-1 0,-1 0 0,1 0 0,-1-1 0,0 1 0,1 0 0,3-10 0,24-54-2651,-28 61 2329,7-18-595,-2 0-1,-1 0 1,-1-1 0,3-29 0,-2-54 7434,-7 113-5647,-10 302 2968,10-298-3694,0 0 0,1 0 1,1-1-1,-1 1 1,1 0-1,0-1 1,1 1-1,0-1 1,0 0-1,1 0 1,0 0-1,6 9 1,-8-14-57,-1-1 0,1 1 0,-1-1 0,1 0 0,0 1 0,-1-1 1,1 0-1,0 0 0,0 0 0,0 0 0,0-1 0,0 1 0,0 0 0,0-1 1,0 0-1,0 1 0,0-1 0,1 0 0,-1 0 0,0 0 0,0 0 0,0 0 1,0-1-1,0 1 0,0-1 0,0 1 0,0-1 0,0 0 0,0 0 0,0 0 1,0 0-1,0 0 0,-1 0 0,1 0 0,0 0 0,-1-1 0,1 1 0,-1-1 1,3-2-1,3-7-807,0 0 0,0-1 0,-1 0 0,8-24 0,-6 16-338,-2 5 258,-2-1 0,1 1 0,3-27 0,-4-18 4504,-15 75-880,6-1-2464,1 1 0,1 0 1,1 0-1,0 0 0,0 0 0,2 1 1,0-1-1,0 0 0,5 25 0,-4-37-231,0 0-1,0 0 1,0-1-1,0 1 1,0 0-1,0-1 1,1 1-1,-1-1 1,1 0-1,0 1 1,0-1-1,-1 0 1,2 0-1,-1 0 1,0 0-1,0-1 1,1 1-1,-1 0 1,0-1-1,6 2 1,-4-1-156,1 0 0,1-1 1,-1 1-1,0-1 1,0 0-1,0-1 1,0 0-1,1 1 1,-1-2-1,8 0 1,-11 0-148,1 0 1,0 0-1,-1 0 1,1 0-1,-1 0 1,1-1-1,-1 0 1,0 1-1,0-1 1,1 0-1,-1 0 1,0 0-1,-1 0 1,1-1-1,0 1 1,-1 0-1,1-1 1,-1 1-1,0-1 1,0 1-1,0-1 1,0 0-1,1-5 1,1-3-1016,0 0 1,-1-1-1,-1 1 0,1-17 0,-2-22-989,-2 16 12568,-2 40-9661,0 0-146,1 1 1,1 0-1,-1 0 0,1 0 0,0 0 0,1 0 0,0 1 0,0 7 0,0 68 1274,1-52-1241,0-28-476,0 0 0,0-1 0,0 1 0,1 0 0,-1-1 1,1 1-1,-1-1 0,1 1 0,0-1 0,0 1 0,0-1 0,0 0 1,1 1-1,-1-1 0,1 0 0,-1 0 0,1 0 0,0 0 0,0 0 1,0 0-1,0-1 0,0 1 0,0-1 0,0 1 0,0-1 0,1 0 0,-1 0 1,1 0-1,-1 0 0,0 0 0,1 0 0,0-1 0,-1 1 0,4-1 1,-2 1-236,0-1 0,0 0-1,0 0 1,0-1 0,0 1 0,0-1 0,0 0 0,0 0 0,0 0 0,0-1 0,-1 1 0,1-1 0,-1 0 0,1 0 0,-1 0 0,1 0 0,-1-1-1,0 1 1,0-1 0,0 0 0,-1 0 0,4-4 0,10-20-5240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1 298 10082,'0'0'8294,"26"-15"-8066,83-51-120,-104 63-107,-1 0 0,1 0 0,0 0 0,-1-1 1,0 0-1,0 1 0,0-1 0,0-1 0,0 1 0,-1-1 0,0 1 0,4-8 1,-1 0-14,-2 4-46,0 1 0,-1-1 0,-1-1 0,1 1 0,-1 0 0,0 0 0,-1-1 0,0 1 0,-1-1 0,1 1 0,-2-12 0,1 11 27,0 8 29,-1 0 0,1 0 1,0 0-1,0 0 0,0 0 1,-1 0-1,1 0 0,0 0 0,-1 0 1,1 0-1,-1 0 0,1 0 0,-1 1 1,1-1-1,-1 0 0,0 0 1,1 0-1,-1 1 0,0-1 0,0 1 1,1-1-1,-1 0 0,0 1 1,-2-1-1,0-1 13,0 1 0,-1 0 0,1 0 0,0 0 1,-1 1-1,1-1 0,-7 1 0,5 0 47,0 0-1,0 0 1,0 0-1,1 1 1,-1 0-1,0 0 1,0 0-1,1 1 1,-1 0-1,1 0 1,-8 4-1,6-1 47,1 0 0,0 1 1,0 0-1,1 0 0,0 0 0,0 0 1,0 1-1,1-1 0,0 1 0,0 0 1,1 0-1,0 0 0,-2 9 0,0 9 235,2-1 0,0 41 0,2-57-292,1-2-22,-1-1 0,1 1-1,-1-1 1,1 1 0,1-1 0,-1 0 0,1 0-1,0 0 1,0 1 0,1-2 0,-1 1-1,1 0 1,0 0 0,0-1 0,1 0-1,-1 0 1,1 0 0,0 0 0,0 0-1,1-1 1,6 5 0,-4-4-112,0 0-1,1 0 1,-1-1 0,1 0 0,0-1-1,0 0 1,0 0 0,0 0 0,0-1-1,0 0 1,0-1 0,0 0 0,1 0-1,10-2 1,-15 1-320,0 0 0,0 0 1,0 0-1,0 0 0,0-1 0,-1 0 0,1 0 0,0 0 0,-1 0 1,0 0-1,1-1 0,-1 0 0,0 1 0,5-7 0,13-19-6419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9858,'0'0'9493,"-3"21"-8870,-5 37-88,-1 71 0,10-110-244,1 1-1,8 33 0,-2-9-1210,-4 0-4762,-4-53-213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6.8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9794,'0'0'9690,"41"155"-9306,-31-109-152,-10-6-96,5-4-88,0-5-48,-5-6-8,0-5-368,0-7-496,-5-10-1240,-5-3-1897,-6 0-1848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10386,'0'0'6311,"19"2"-6099,60 13-113,-73-14-59,-1 0 0,1 0 0,-1 1 0,1 0 0,-1 1 0,0-1 0,0 1 0,0 0 0,0 0 0,0 0 0,0 1 0,-1 0 0,0 0 0,0 0 0,0 0 0,0 1 0,-1-1 0,6 9 0,-4 0 232,1 0 1,-2 0-1,0 1 1,0 0 0,2 23-1,-4-23-138,0-1 0,1 1 0,1-1 1,8 21-1,-12-33-137,0-1 1,0 1 0,0-1 0,0 1 0,1-1 0,-1 1-1,0-1 1,0 1 0,1-1 0,-1 1 0,0-1-1,1 1 1,-1-1 0,0 0 0,1 1 0,-1-1-1,1 0 1,-1 1 0,0-1 0,1 0 0,-1 1 0,1-1-1,-1 0 1,1 0 0,-1 0 0,1 0 0,-1 1-1,2-1 1,6-12-422,-2-20-1012,-6 31 1411,5-42-4500,0 0-2970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13003,'0'0'6457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6585,'0'0'11352,"82"0"-9781,-67 0-1704,-9 0-318,0 1 0,0-2 0,-1 1 1,1 0-1,0-1 0,-1 0 0,1-1 1,9-2-1,6-6-5073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1120,'0'0'14749,"1"10"-13613,4 336 2244,-6-209-3378,5-119-644,7-12-3252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64 10178,'0'0'4857,"143"-46"-4857,-113 39-600,-4 2-1160,-11 2-1249,-5 1-4729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9162,'0'0'9658,"-46"140"-9122,46-97-120,0-2-88,0-3-136,0-5-80,10-2-104,-5-6-8,0-5-120,-5-7-656,10-10-1576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8890,'0'0'7992,"24"0"-7706,77-2-173,-94 2-204,0 0 1,1-1-1,-1 0 1,0 0-1,0-1 0,0 0 1,0 0-1,0-1 1,0 0-1,0 0 0,-1 0 1,1-1-1,-1 0 0,0 0 1,-1-1-1,1 0 1,8-8-1,-13 11 73,0 1 0,0 0 0,0 0 0,-1 0 0,1-1 0,0 1 1,-1 0-1,1-1 0,0 1 0,-1 0 0,0-1 0,1 1 0,-1-1 0,0 1 0,0-1 0,0 1 0,0-1 0,0 1 0,0-1 0,0 1 1,0-1-1,-1 1 0,1 0 0,0-1 0,-1 1 0,1-1 0,-1 1 0,0 0 0,1-1 0,-1 1 0,0 0 0,0 0 0,0 0 0,0-1 1,0 1-1,0 0 0,0 0 0,0 1 0,-1-1 0,1 0 0,0 0 0,0 0 0,-1 1 0,1-1 0,-1 1 0,1-1 0,0 1 1,-1 0-1,1-1 0,-1 1 0,-2 0 0,-2-1 187,1 1-1,-1 0 1,0 0 0,0 0 0,0 1 0,0-1 0,1 1-1,-1 1 1,0-1 0,1 1 0,-1 0 0,1 1-1,0-1 1,0 1 0,0 0 0,0 0 0,0 0 0,0 1-1,1 0 1,0 0 0,0 0 0,0 0 0,0 1 0,0 0-1,1-1 1,0 1 0,0 1 0,1-1 0,-1 0-1,1 0 1,0 1 0,0 0 0,-1 8 0,2-11-148,1 1 1,0-1-1,-1 0 1,1 1-1,0-1 1,0 1-1,1-1 1,-1 0-1,1 1 1,0-1-1,0 0 1,0 1-1,0-1 1,0 0-1,1 0 1,-1 0-1,1 0 1,2 3-1,-1-4-45,1 1-1,-1 0 1,1-1-1,-1 1 1,1-1-1,0 0 1,0-1-1,0 1 1,0-1-1,0 1 1,0-1-1,1 0 1,7 0-1,37 4-2953,-18-8-2918,-9-6-2352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5 7314,'0'0'9999,"-5"-2"-9595,3 2-352,0-1-1,0 0 1,-1 1-1,1 0 1,0-1-1,-1 1 1,1 0-1,0 0 1,0 0-1,-1 1 1,1-1-1,0 0 1,0 1-1,-1 0 1,1-1-1,0 1 1,0 0-1,0 0 1,0 0-1,0 0 1,0 1-1,0-1 1,0 0-1,1 1 1,-1-1-1,0 1 1,1 0-1,-1 0 1,1 0-1,0-1 1,-1 1-1,1 0 1,-1 3-1,-2 3 39,0-1 0,0 1 0,0 1-1,1-1 1,1 0 0,-1 1 0,1-1 0,1 1 0,-1 0-1,2 0 1,-1-1 0,1 1 0,1 11 0,0-19-93,0 1 0,0 0 0,0 0 0,0-1 0,0 1 0,1 0 0,-1-1 0,0 1 0,1-1 0,-1 0 0,1 1 0,-1-1 0,1 0 0,0 0 0,0 0 0,-1 0 0,1 0 0,0-1 0,0 1 0,0-1 0,0 1 0,0-1 0,0 1 0,0-1 0,0 0 0,3 0 0,1 0-298,-1 1 0,0-1 0,1 0 0,-1-1 1,1 1-1,-1-1 0,0 0 0,1 0 0,5-3 0,-7 2-71,-1 0-1,0 0 1,0 0 0,0-1 0,0 1-1,-1-1 1,1 1 0,-1-1 0,1 0-1,-1 0 1,0 0 0,0 0 0,-1-1-1,1 1 1,-1 0 0,1-1 0,0-5-1,5-28-1016,-8 0 8381,-7 45-5399,4 3-1311,1 1 0,0 0 0,0 0 0,1 1 1,1-1-1,0 0 0,1 0 0,0 1 0,3 14 0,-3-26-283,1 1 0,-1-1 0,1 0-1,-1 1 1,1-1 0,0 0-1,-1 0 1,1 1 0,0-1-1,0 0 1,0 0 0,0 0 0,0 0-1,0 0 1,1 0 0,-1 0-1,0-1 1,0 1 0,1 0 0,-1-1-1,0 1 1,1-1 0,-1 1-1,0-1 1,1 0 0,-1 1-1,1-1 1,-1 0 0,1 0 0,-1 0-1,1 0 1,-1 0 0,2-1-1,3 1-299,-1-1 0,1 1-1,-1-1 1,1-1-1,-1 1 1,0-1 0,9-4-1,19-17-4203,-10-7-2766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28 3073,'0'0'16371,"-1"-1"-16250,0-1 0,0 1-1,0 0 1,0 0 0,0 0-1,0-1 1,0 1 0,0 0-1,-1 0 1,1 0 0,-3-1-1,1 2-88,0 0 1,-1 0-1,1 1 0,-1-1 0,1 1 0,0 0 0,0 0 0,-1 0 0,1 0 0,0 0 0,0 1 0,0-1 0,0 1 0,0 0 0,0 0 0,1 0 0,-1 0 0,1 1 0,-1-1 0,1 1 0,0-1 0,0 1 0,0 0 0,0 0 0,0 0 0,1 0 0,-3 6 0,0 1 19,0 0 0,0 0 0,1 1-1,1 0 1,-1-1 0,2 1 0,-1 19-1,2-25-44,-1-1 3,1 0 0,0 1-1,0-1 1,1 0 0,-1 1 0,1-1 0,0 0 0,2 6 0,-1-8-9,-1-1 0,0 1 0,0-1 0,0 0 0,1 1 0,-1-1 0,1 0 0,-1 0 1,1 0-1,-1 0 0,1 0 0,0-1 0,-1 1 0,1 0 0,0-1 0,-1 1 1,1-1-1,0 0 0,0 0 0,0 1 0,-1-1 0,1 0 0,0-1 0,2 1 0,1 0-138,0 1-1,0-1 0,-1 0 0,1-1 0,0 1 1,0-1-1,0 0 0,-1 0 0,1-1 1,0 1-1,-1-1 0,0 0 0,1 0 0,-1-1 1,0 1-1,0-1 0,0 0 0,0 0 0,-1 0 1,1 0-1,-1-1 0,0 0 0,0 1 0,0-1 1,0 0-1,-1 0 0,4-7 0,3-9-1946,-1-1 0,0 0 0,6-32 0,-2-3-2611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 7954,'0'0'12146,"-6"2"-11638,4 0-469,0 0 0,0-1-1,0 1 1,0 0-1,0 0 1,0 0-1,0 0 1,0 1-1,1-1 1,-1 0 0,1 1-1,0-1 1,0 1-1,0-1 1,0 1-1,0 0 1,0-1-1,1 1 1,-1 3 0,-1 12 136,0-1 1,1 20 0,1-7-8,-5 81 275,15 153 0,-8-250-552,0 6-3674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7.2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1664,'0'0'15132,"147"-12"-16797,-126 12-2744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225 1 8210,'0'0'10277,"-20"21"-9544,-62 73-211,72-82-426,2 0 1,-1 2-1,1-1 1,1 1-1,1 0 1,0 0-1,-7 24 1,-2 5 75,14-38-160,-7 13 8,1 0-1,1 0 1,1 0-1,0 1 1,-3 37-1,7-56-65,1 1 0,0-1 0,0 1 1,0-1-1,0 1 0,0 0 0,0-1 0,0 1 0,0-1 0,0 1 0,0-1 1,0 1-1,0-1 0,1 1 0,-1-1 0,0 1 0,0-1 0,0 1 0,1-1 1,-1 0-1,0 1 0,1-1 0,-1 1 0,0-1 0,1 0 0,-1 1 0,0-1 1,1 0-1,-1 1 0,1-1 0,-1 0 0,1 1 0,-1-1 0,1 0 1,1 0-218,-1 0 0,0-1 0,0 1 0,1 0 0,-1-1 0,0 1 0,0-1 0,0 0 0,0 1 0,0-1 0,0 0 0,0 0 1,2-1-1,17-23-6440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10970,'0'0'7506,"0"158"-6746,5-112-392,0 0-224,-5-5-96,0-6-40,5-7-8,-5-5-312,0-10-728</inkml:trace>
  <inkml:trace contextRef="#ctx0" brushRef="#br0" timeOffset="1">0 258 5841,'0'0'12163,"153"-57"-12163,-102 47-1128,-16 3-2025,1-1-4737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11210,'0'0'7466,"-15"158"-6770,15-110-88,0 0-112,0-2-144,5-2-55,0-6-177,0-5-120,0-5 0,0-10 0,-5-6-265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1 187 11779,'0'0'6649,"152"0"-6649,-111 5-8,5 3-1544,-10-3-2641,-6-3-5505</inkml:trace>
  <inkml:trace contextRef="#ctx0" brushRef="#br0" timeOffset="1">393 1 10234,'0'0'8425,"-1"26"-7456,-3 157 209,4 93-658,0-275-1412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10218,'0'0'6370,"153"0"-6370,-108 7-425,-14 1-1511,-11-3-3441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96 10186,'0'0'5304,"16"-6"-5205,47-19-278,-62 24 138,1 1 1,-1-1-1,1 1 0,-1-1 1,1 0-1,-1 0 0,1 1 0,-1-1 1,1 0-1,-1 0 0,0 0 1,0-1-1,0 1 0,1 0 1,-1 0-1,0-1 0,0 1 1,-1 0-1,1-1 0,0 1 1,0-1-1,-1 1 0,1-1 1,-1 0-1,1 1 0,-1-1 1,0 1-1,1-1 0,-1 0 0,0 1 1,0-1-1,0 0 0,-1-3 1,0-4-15,1 8 72,-1 1 0,0-1 0,1 0 0,-1 1 0,0-1 0,0 0 0,1 1 0,-1-1 0,0 1 0,0-1 0,0 1 0,0-1 0,0 1 0,0 0 0,0-1 0,0 1 0,0 0 0,0 0 0,0 0 0,0 0 0,0 0 0,0 0 0,0 0 0,-2 0 0,-29 3 1316,29-1-1182,1 0 0,-1 0-1,0 0 1,1 0 0,-1 0 0,1 1 0,0-1 0,0 1-1,0-1 1,0 1 0,0 0 0,1 0 0,-1 0-1,1 0 1,-1 0 0,1 0 0,0 0 0,-1 6-1,0 4 214,0-1 0,0 1 0,1 20 0,0-30-332,1 0-1,1 0 1,-1 0-1,0 0 1,1 0-1,0 0 1,0-1 0,0 1-1,0 0 1,0 0-1,0 0 1,1-1 0,-1 1-1,1-1 1,0 1-1,-1-1 1,1 1-1,1-1 1,-1 0 0,0 0-1,0 0 1,1 0-1,-1-1 1,1 1 0,0-1-1,-1 1 1,1-1-1,0 0 1,3 1 0,7 1-125,0 0 1,0-1 0,1 0 0,-1-1 0,18-1 0,-28 0-79,0 0 1,0-1-1,0 1 1,0-1-1,0 1 1,0-1-1,0 0 1,-1 0-1,1 0 1,0-1-1,-1 1 1,1-1-1,-1 1 1,5-5 0,27-33-5498,-29 32 4284,16-23-7157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6001,'0'0'9270,"-1"6"-8259,-1 15-144,0 0 0,3 25 1,-1-36-758,1 1 0,0-1 0,1 1 0,0-1 0,0 0 0,8 19 0,-9-29-110,-1 0 0,0 1 0,1-1 0,-1 0 1,0 1-1,1-1 0,-1 0 0,0 0 1,1 1-1,-1-1 0,0 0 0,1 0 0,-1 0 1,1 1-1,-1-1 0,0 0 0,1 0 1,-1 0-1,1 0 0,-1 0 0,1 0 0,-1 0 1,0 0-1,1 0 0,-1 0 0,1 0 1,-1 0-1,1 0 0,-1-1 0,0 1 1,1 0-1,-1 0 0,1 0 0,-1 0 0,0-1 1,1 1-1,-1 0 0,0 0 0,1-1 1,-1 1-1,0 0 0,0-1 0,1 1 0,-1 0 1,0-1-1,0 1 0,1-1 0,-1 1 1,0 0-1,0-1 0,0 1 0,0-1 0,17-25-291,-15 23 238,18-36-456,-17 30 392,1 0 0,0 1 1,1 0-1,0 0 0,0 0 0,0 1 0,1-1 0,0 2 1,13-13-1,-18 19 147,-1 0 0,1 0-1,-1 0 1,1 0 0,-1 0 0,1 0 0,-1 0 0,1 0 0,-1 0 0,1 0 0,-1 0-1,1 0 1,-1 0 0,1 1 0,-1-1 0,0 0 0,1 0 0,-1 0 0,1 1 0,-1-1 0,1 0-1,-1 1 1,0-1 0,1 0 0,-1 1 0,0-1 0,1 0 0,-1 1 0,0-1 0,1 1-1,-1-1 1,0 0 0,0 1 0,0-1 0,1 1 0,-1-1 0,0 1 0,0-1 0,0 1 0,0-1-1,0 1 1,0-1 0,0 1 0,0 0 0,7 36 602,-4-20-379,-2-11-333,0 0 167,1-1 0,-1 1 0,1-1 0,0 0 0,5 8 0,-7-12-192,1 0 0,-1 0 0,1 0 0,0 0 0,0-1 0,-1 1 0,1 0 0,0 0 0,0-1 0,0 1 0,0-1 0,0 1 0,0-1 0,0 1 0,0-1 0,0 1 0,0-1 0,0 0 0,0 0 0,0 1 0,0-1 0,1 0 0,-1 0 0,0 0 0,0 0 0,0 0 0,0-1 0,0 1 0,0 0 0,0 0 0,0-1 0,0 1 0,2-1 0,8-8-4566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1 10322,'0'0'8489,"-5"16"-8012,-16 54-59,20-62-301,-1 1 1,2 1 0,-1-1 0,1 0-1,0 0 1,1 0 0,0 0-1,0 0 1,1 0 0,0 0 0,5 10-1,5 31 74,-3-25 929,-6-15-3668</inkml:trace>
  <inkml:trace contextRef="#ctx0" brushRef="#br0" timeOffset="1">0 85 4745,'0'0'12515,"143"0"-12515,-108 0-560,-4 0-1425,-6 5-3080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10546,'0'0'8898,"0"142"-8474,5-116-128,0-3-128,5-5-40,1-6-128,4-2-96,-5-7-408,5-3-832,1 0-1601,-6-13-3584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14 784,'0'0'13867,"-5"-13"-18204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7.5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2 7962,'0'0'10905,"-1"0"-10869,1 0-1,-1-1 1,0 1 0,1 0 0,-1 0 0,0 0 0,1-1 0,-1 1 0,0 0-1,0 0 1,1 0 0,-1 0 0,0 0 0,1 0 0,-1 0 0,0 0 0,0 0 0,1 1-1,-1-1 1,-1 1 0,-13 6-23,0 1 0,0 1 0,0 0 0,1 1 0,1 1 0,0 0 0,-14 15 0,25-24-2,0 0 0,0 0 0,0 0 0,0 0 0,0 0-1,1 0 1,-1 0 0,1 1 0,-1-1 0,1 1 0,0-1 0,0 1-1,0-1 1,0 1 0,1 0 0,-1-1 0,1 1 0,0 0 0,-1 0 0,1-1-1,0 1 1,0 0 0,1 0 0,-1-1 0,1 1 0,-1 0 0,1-1-1,0 1 1,0-1 0,0 1 0,0-1 0,1 1 0,-1-1 0,1 1-1,-1-1 1,1 0 0,0 0 0,0 0 0,0 0 0,2 2 0,11 9-359,-5-3 893,0 0 0,20 12 0,-1-9-2014,4-8-4465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1 5737,'0'0'12366,"-15"4"-11520,-48 18-137,61-21-650,-1 0 0,1 0 0,0 0 1,-1 1-1,1-1 0,0 1 0,0-1 1,0 1-1,0 0 0,0 0 0,1 0 1,-1 0-1,0 0 0,1 1 0,0-1 1,-1 0-1,1 1 0,0-1 0,-1 6 0,0-2 14,1 1 0,1 0 0,-1 0 0,1-1 0,1 11 0,0-1 28,-1-13-92,0-1 0,1 0 0,-1 1 0,1-1 0,-1 0 0,1 1 0,0-1 0,0 0 0,0 0 1,0 1-1,0-1 0,1 0 0,-1 0 0,1-1 0,-1 1 0,1 0 0,0 0 0,-1-1 0,1 1 1,0-1-1,0 1 0,0-1 0,0 0 0,0 0 0,1 0 0,-1 0 0,0 0 0,0 0 0,4 0 1,5 2-209,0-1 0,0 0 0,0-1 0,20 0 0,-30-2 81,1 1 0,-1 0 1,0-1-1,1 1 0,-1-1 0,1 1 0,-1-1 0,0 0 0,0 1 1,1-1-1,-1 0 0,0 0 0,0 0 0,0 0 0,0 0 1,0 0-1,0 0 0,0-1 0,0 1 0,0 0 0,-1 0 1,1-1-1,-1 1 0,1 0 0,-1-1 0,1 1 0,-1-1 0,0 1 1,1-1-1,-1 1 0,0-2 0,3-53-2547,-3 46 2497,0 4 115,0 0 0,0 0 1,-1-1-1,0 1 0,0 0 0,-1 0 0,1 0 1,-1 0-1,-5-9 0,7 15 94,0-1 0,0 1-1,0 0 1,0-1 0,0 1 0,0-1 0,0 1-1,0 0 1,0-1 0,0 1 0,0-1 0,0 1-1,0 0 1,0-1 0,0 1 0,0 0 0,0-1 0,0 1-1,1 0 1,-1-1 0,0 1 0,0 0 0,0-1-1,1 1 1,-1 0 0,0-1 0,0 1 0,1 0 0,-1 0-1,0-1 1,1 1 0,-1 0 0,0 0 0,1 0-1,-1-1 1,0 1 0,1 0 0,-1 0 0,0 0-1,1 0 1,-1 0 0,0 0 0,1 0 0,-1 0 0,1 0-1,-1 0 1,1 0 0,22-2 487,-20 2-364,15 0 216,-12 0-219,0-1 0,0 1 0,0 1 0,0-1 1,10 3-1,-14-2-136,1 0 0,-1 0 0,-1 0 0,1 0 0,0 0 0,0 0 1,0 1-1,0-1 0,-1 1 0,1-1 0,-1 1 0,1-1 0,-1 1 0,0 0 0,0 0 0,1 0 0,-1 0 1,0 0-1,-1 0 0,2 2 0,2 8 50,-1 1 0,0 0-1,-1-1 1,0 1 0,-1 0 0,-1 0 0,-1 15-1,1-27-69,11-19 20,-6 6-348,0 1 1,0 0-1,1 0 0,0 0 1,1 0-1,11-12 0,-15 19 282,1 0-1,0 0 1,1 0 0,-1 0-1,1 1 1,-1 0-1,1 0 1,0 0-1,0 1 1,0-1-1,1 1 1,-1 1-1,0-1 1,1 1 0,-1 0-1,10-1 1,-11 2 74,7-1 79,0 0 0,0 1 0,21 3-1,-29-2-92,0 0 0,1 0 0,-1 0 0,0 0 0,0 1 0,0-1 0,0 1 1,0 0-1,0 0 0,0 0 0,-1 0 0,1 0 0,-1 1 0,1-1 0,-1 1 0,3 4 0,1 4-38,-1 0 0,-1-1 0,0 2 0,0-1 0,-1 0 0,-1 1 0,0-1 0,0 1 0,-1 0 0,-1 0-1,-1 20 1,1-26-452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4425,'3'4'12564,"-1"6"-12300,-2 735 2710,-5-343-1770,5-349-1112,-10 85-1,3-81-8,3 104 1,4-117-423,10-123-7588,-9 36-2915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34 3345,'0'0'9970,"0"0"-9745,1-1 1,-1 1 0,0-1-1,1 0 1,-1 1-1,0-1 1,1 1-1,-1-1 1,1 1 0,-1-1-1,1 1 1,-1-1-1,1 1 1,-1-1 0,1 1-1,0 0 1,-1-1-1,1 1 1,0 0-1,151-10 1421,-50 4-1474,359-3-108,-308 10-76,195 17-594,5 0 337,99 3 244,-221-14 36,-159-8-4,110 12 0,41 5 94,-9-1 221,-110-6-275,161-6 0,-134-5-460,-66-6-810,-64 8 1949,9 0 972,-15 91-1450,-4-1 0,-21 94 0,19-124-188,6-17 149,2 2 1,3 72-1,2-39 27,-1 29 101,1-4-121,-5 0 0,-17 121-1,12-168-62,0 109 0,8-164-263,-16-3-4665,2-6-4302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4585,'4'7'13388,"-3"-1"-13901,-1 139 2828,16-145-2375,312-2 67,260 2-305,-447 8 72,35 1 175,49-11-29,257 6-270,-151 5 360,16-5 246,-196-6-162,-124 4-81,-1 0-1,39 10 0,-34-6 5,45 3-1,-3-6 14,160 11 967,-146-13-539,-48-1 1312,-42-1-3202,-14-4-2532,-3-5-6481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4793,'0'0'12868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2 3729,'-6'-2'16257,"3"5"-16834,-14 72 1947,13-49-1187,-2 1-1,-14 35 0,16-47-141,1 1 1,0 0 0,1 0-1,1 0 1,0 0 0,1 1-1,3 19 1,-2 14 168,-1-50-201,0 1 11,0 0 16,0 0-40,0-17-4658,0-1-3604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8 2296,'-5'-8'16596,"-1"284"-15460,6-340-10336,0 41 941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9930,'46'-25'1235,"-36"20"3337,-4 15-2821,10-5-1506,0 0 1,1 0-1,0-2 0,0 0 1,0-1-1,0-1 1,34-1-1,11 1-6,349 12-137,-229-10-96,-12 4 53,58 1-38,-124-9-14,-4-1 9,104 13-1,-82-3 105,135-7-1,-113-3-62,57 1-44,216 3 14,-250 6-24,72 1 4,117-9-147,-355 0 58,14 3 736,-15-1-628,-1 0 0,0 0 0,1-1 0,-1 1 0,0 0-1,0 0 1,0-1 0,-1 1 0,1-1 0,0 1 0,0-1 0,-1 0 0,-2 3 0,2-2-15,0 0 1,-1 0-1,1 1 0,0-1 0,1 1 1,-1-1-1,-2 6 0,-5 24 83,2 0 0,2 0 0,-3 56 0,1-11 38,-34 310 408,32-281-320,6 171-1,5-140-175,-2 69 120,-1-195-157,0 0-1,-1 0 0,0 0 0,-7 19 1,5-20 0,1 1 0,0 0 0,1-1 0,-2 21 0,-1 74 328,5-17-281,-5-74-43,4-14-8,1 1 1,-1-1-1,0 1 1,0-1-1,0 1 1,1-1-1,-1 0 1,0 1-1,0-1 1,0 0-1,0 0 0,0 0 1,0 0-1,0 1 1,0-1-1,0-1 1,0 1-1,0 0 1,0 0-1,0 0 1,1 0-1,-1-1 1,0 1-1,0 0 0,-1-1 1,-25-7-22,19 3 31,0 0 0,0 1 0,-1 0-1,1 1 1,-1 0 0,0 0 0,0 1 0,0 0 0,-1 0 0,1 1-1,0 1 1,0-1 0,-16 3 0,10-2-650,1 0 0,0-1 0,-1-1 0,1 0 0,-14-4 0,8-3-5763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5233,'-6'2'15678,"6"-2"-15534,-4 21-39,1 0 1,1 0-1,0 26 0,0 4 28,-4 99 249,6-149-430,0 0 0,1-1 0,-1 1 1,1-1-1,-1 1 0,0-1 0,1 1 0,-1-1 0,1 0 0,-1 1 0,1-1 0,0 0 0,-1 1 0,1-1 0,-1 0 0,1 1 0,0-1 0,-1 0 0,1 0 0,-1 0 0,1 0 0,0 0 0,-1 0 0,2 0 0,10-3-6078,-3-9 558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1408,'0'0'11453,"0"-1"-11196,0 0 0,0 0 0,0 1 0,0-1-1,0 0 1,0 0 0,0 0 0,1 0 0,-1 1-1,0-1 1,1 0 0,-1 0 0,1 1 0,-1-1-1,0 0 1,1 0 0,1 0 0,325 3 2789,3 1-3165,-275-6 74,78-13-1,-77 7 24,80-1 0,532 10 16,-637 1-5,55 10 1,-55-5 4,55 1 1,3-7-6,264 10-604,-59-5 501,-164-7 84,215 9 14,-331-6 13,-1 1-1,1 0 1,24 7-1,21 3-7,-3-12-19,-45-1 17,0 0 0,0 1 0,0 1 0,0 0 0,20 4 0,-17-1-89,1 0-1,24 2 1,-10-2-65,-29-4 187,1 0-1,-1 1 0,1-1 1,-1 0-1,0 0 0,1 0 1,-1 1-1,1-1 1,-1 0-1,0 0 0,1 1 1,-1-1-1,0 0 0,0 1 1,1-1-1,-1 0 0,0 1 1,0-1-1,1 0 0,-1 1 1,0-1-1,0 1 0,0-1 1,0 1-1,1-1 1,-1 0-1,0 1 0,0-1 1,0 1-1,0-1 0,0 1 1,0-1-1,0 0 0,0 1 1,0-1-1,-1 1 0,1-1 1,0 1-1,0-1 0,0 0 1,0 1-1,-1-1 1,1 1-1,0-1 0,-1 1 1,-12 21 94,11-18 22,-12 25 28,1 0 0,2 1 0,1 1 1,1-1-1,-9 63 0,-3 9-8,10-52 166,3 0 0,2 1 0,0 90 0,-9 221 521,14-329-749,-2 0-1,-1-1 0,-2 0 1,-16 54-1,18-65-77,0 0 0,2 0 1,0 0-1,1 0 0,3 27 0,-1-2-1,6 5 122,-4-39-97,-1 0 0,0 1 0,-1 13 0,-1-25-36,1 1 18,-1-1-1,0 1 0,0 0 0,0 0 0,0 0 0,0 0 0,0 0 0,-1-1 0,1 1 0,-1 0 0,1 0 1,-2 2-1,0 3 51,3-2-40,-1-4-24,0 0-1,0 0 1,1 0 0,-1 0-1,0 0 1,0 0 0,0 0-1,0 0 1,0 0 0,0 0-1,-1 0 1,1 0 0,0 0-1,0 0 1,-1 0 0,1 0-1,0 0 1,-1-1 0,1 1-1,-1 0 1,1 0 0,-2 1-1,1-2 8,1 0 18,1 12-26,-1-9-8,0-1 1,0 0-1,0 0 1,0 1-1,0-1 1,0 0-1,-1 0 1,1 1-1,-1-1 1,1 0-1,-1 0 1,-1 3-1,2-5 3,-1 1 1,1 0-1,-1 0 0,1-1 0,-1 1 0,1 0 0,-1 0 0,1-1 0,-1 1 0,0-1 1,1 1-1,-1 0 0,0-1 0,1 1 0,-1-1 0,0 0 0,0 1 0,0-1 1,1 0-1,-1 1 0,0-1 0,0 0 0,0 0 0,0 0 0,0 0 0,0 0 1,1 0-1,-1 0 0,0 0 0,0 0 0,0 0 0,0 0 0,-1-1 0,-11-4-352,1 0 0,-1 1-1,1 0 1,-1 1 0,0 1-1,-1 0 1,-14-1-1,28 3 338,-40-4-4788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8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 8386,'0'0'6800,"4"-4"-6721,1 1 44,0 1 0,0-1 0,0 1 0,0 0-1,0 0 1,0 0 0,1 1 0,-1 0 0,1 0 0,-1 0 0,1 1 0,-1 0 0,8 1 0,-12-1-105,0 0 0,0 1 0,-1-1 0,1 0 0,0 1 0,-1-1 0,1 1 0,-1-1 0,1 1-1,0-1 1,-1 1 0,1-1 0,-1 1 0,1 0 0,-1-1 0,0 1 0,1 0 0,-1 0 0,0-1 0,1 1 0,-1 0 0,0 0-1,0-1 1,0 1 0,0 0 0,0 0 0,0-1 0,0 1 0,0 0 0,0 1 0,0 32 108,-1-25-72,1-7-51,0 1 0,0-1-1,0 1 1,-1-1-1,0 0 1,1 1-1,-1-1 1,0 0-1,0 0 1,0 1-1,0-1 1,-1 0-1,1 0 1,0 0 0,-4 3-1,-30 23 68,6-6 30,29-21-42,0 0-1,1-1 1,-1 1-1,1 0 0,-1-1 1,1 1-1,-1-1 1,1 1-1,-1-1 1,1 1-1,-1-1 1,1 1-1,-1-1 1,1 0-1,0 1 1,-1-1-1,1 0 0,0 0 1,-1 1-1,1-1 1,0 0-1,1 0 1,19 8 84,-3-1-352,24 6 88,-11-10-5906,-21-3 625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57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10 784,'0'0'5285,"-6"-10"-1748,3 12-3450,0 1 2029,0-3-3959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1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277 146 3689,'0'0'9743,"1"-5"-8836,1-1-531,0 0-1,0 1 1,-1-1-1,0 0 1,0 0-1,-1 0 1,1-1-1,-1 1 1,-1 0-1,1 0 1,-1 0 0,-3-10-1,3 12-375,0 1 0,0 0 0,-1 0 0,0 1 0,1-1 0,-1 0 0,0 0-1,0 1 1,-1-1 0,1 1 0,0 0 0,-1 0 0,1 0 0,-1 0 0,0 0 0,0 0 0,0 1 0,0-1 0,0 1-1,0 0 1,0 0 0,0 0 0,0 0 0,-1 1 0,1-1 0,0 1 0,-4 0 0,0-1 4,0 1-1,1 0 1,-1 0 0,0 1 0,0 0 0,1 0-1,-1 1 1,1-1 0,-1 1 0,1 1 0,0-1 0,-8 5-1,6-1-5,0 0 0,1 0 0,0 0-1,0 1 1,1 0 0,0 0 0,0 1-1,-8 12 1,8-8 38,-1 0 1,2 1-1,-1 0 1,2-1-1,0 2 0,0-1 1,1 0-1,-1 16 0,1 2 113,2 1 0,3 45 0,-1-72-139,0 1 0,0-1 0,1 1 1,-1-1-1,1 0 0,0 1 0,0-1 1,1 0-1,0 0 0,0-1 0,0 1 1,0 0-1,1-1 0,-1 0 1,1 0-1,0 0 0,1 0 0,-1-1 1,1 0-1,-1 1 0,1-2 0,8 5 1,-9-5-13,0-1 1,1 1 0,-1 0 0,1-1 0,-1 0-1,1 0 1,0-1 0,0 1 0,-1-1 0,1 0 0,0 0-1,0 0 1,-1-1 0,1 0 0,0 0 0,-1 0-1,1 0 1,-1-1 0,1 0 0,-1 0 0,0 0 0,0 0-1,0-1 1,0 1 0,0-1 0,4-5 0,1-1-215,-1-1 0,0 0 1,-1 0-1,0-1 0,-1 1 0,0-2 1,-1 1-1,0-1 0,-1 1 1,4-16-1,-4 9-416,-1 1 1,-1-1-1,0 0 1,-1 0-1,-1 0 1,-3-27-1,2 43 656,1 0 0,-1 1 0,1-1 0,-1 0 0,0 0 0,0 1 0,0-1 0,0 1-1,0-1 1,0 1 0,-1-1 0,1 1 0,0-1 0,-1 1 0,1 0 0,-1 0 0,1 0 0,-1 0 0,0 0 0,0 0 0,1 0-1,-1 1 1,0-1 0,0 1 0,0-1 0,1 1 0,-1 0 0,0-1 0,0 1 0,0 0 0,0 0 0,0 0 0,0 1-1,-3 0 1,2-1 110,-1 0 0,0 0 0,1 1 0,-1 0 0,0 0-1,1 0 1,-1 0 0,1 0 0,-1 1 0,1 0-1,0 0 1,0-1 0,0 2 0,0-1 0,0 0 0,0 1-1,-2 2 1,3-1-41,0 0-1,0 0 1,1 0 0,-1 0-1,1 0 1,0 0-1,0 1 1,1-1 0,-1 0-1,1 0 1,0 1 0,0-1-1,0 0 1,1 1-1,0-1 1,-1 0 0,1 0-1,1 0 1,-1 0-1,1 0 1,0 0 0,-1 0-1,2 0 1,2 4-1,7 9 169,0 0-1,1-1 1,27 25-1,-32-33-149,180 157 481,-187-164-630,0 0 0,0 1 0,0-1 1,0 0-1,0 0 0,1 0 0,-1 0 1,0 0-1,1 0 0,-1 0 0,1 0 0,2 0 1,-2-18-3130,-2 5 1268,0-13-3424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2.1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0 9938,'0'0'7755,"-19"21"-7243,-61 70-37,76-86-416,0 1 0,0-1 0,1 1 1,-1 0-1,2 0 0,-1 0 0,0 0 0,1 0 0,1 1 0,-1-1 1,1 1-1,-1 12 0,-1 0 96,0 3-29,0 1-1,1 0 0,1 0 1,2 0-1,4 38 0,-3-55-134,0 0-1,0 0 0,0-1 1,1 1-1,-1 0 0,2-1 1,-1 0-1,0 0 0,1 0 1,0 0-1,0 0 1,1-1-1,-1 0 0,1 0 1,0 0-1,0 0 0,0-1 1,1 0-1,9 5 0,-10-6-355,1 0-1,0 0 1,0-1-1,0 1 1,0-1 0,0-1-1,7 1 1,12-1-5239,-8 0-3792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3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251 65 7362,'0'0'8168,"-5"-9"-7416,-18-27-141,21 34-572,0 0 0,-1 0 0,1 0 0,0 1 0,-1-1 0,1 1 0,0 0 0,-1 0 0,0 0 0,1 0 0,-1 0 0,0 0 0,1 1 0,-1 0 0,0-1 0,0 1 0,1 0 1,-1 0-1,0 0 0,0 1 0,-4 0 0,-7 0-17,8-1-6,1 1 0,-1 0 0,1 0 0,-1 0 0,1 1 0,0 0 0,-1 0 0,1 0 0,0 1 0,0-1 0,1 1 0,-1 1 0,1-1 0,-1 1-1,1-1 1,0 1 0,0 0 0,0 1 0,1-1 0,0 0 0,0 1 0,0 0 0,0 0 0,-3 8 0,0 1 64,0 1 0,1-1 1,1 1-1,1 0 0,0 1 0,0-1 0,0 30 1,3-34-67,0 11 26,0-1 1,1 0-1,8 35 1,-8-49-36,1-1 0,0 0 0,1 1 0,-1-1 0,1 0 0,1-1 0,-1 1 0,1 0 0,0-1 0,0 0 0,0 0 0,1 0 0,0 0 0,0-1 0,0 0 0,6 4 0,-7-5-59,0-1 0,0 0-1,0 0 1,0 0 0,0 0 0,1-1-1,-1 0 1,0 0 0,1 0 0,-1 0-1,1-1 1,-1 1 0,1-1 0,-1 0-1,1-1 1,-1 1 0,1-1 0,-1 0-1,1 0 1,-1 0 0,0 0-1,1-1 1,-1 0 0,0 0 0,0 0-1,0 0 1,-1-1 0,1 0 0,0 1-1,-1-1 1,0 0 0,6-7 0,1-2-269,-1 0 0,0-1 0,-1 0 0,0 0 0,-1 0 0,0-1 0,-1 0 0,6-23 0,-4 2-1300,-1 1 0,-2-1 0,-2-1 0,0-46 0,-3 80 1723,0 0-1,0 0 1,0 0-1,0-1 1,0 1-1,-1 0 1,1 0-1,-1 0 1,1 0-1,-1 0 1,0 0-1,0 0 1,0 0-1,0 0 1,0 0 0,0 0-1,-1 0 1,1 1-1,-1-1 1,1 0-1,-1 1 1,-2-2-1,1 1 150,0 1-1,0 0 1,-1 0-1,1 0 0,0 0 1,0 1-1,-1-1 1,1 1-1,0 0 0,-1 0 1,1 0-1,-1 1 1,1-1-1,0 1 1,-4 0-1,3 0-118,0 1-1,1-1 1,-1 0 0,1 1-1,-1 0 1,1-1 0,-1 2-1,1-1 1,0 0-1,0 0 1,0 1 0,1 0-1,-1 0 1,0-1 0,1 2-1,0-1 1,0 0 0,0 0-1,0 1 1,0-1 0,1 1-1,-1-1 1,1 1 0,-1 6-1,-2 7 307,2 1-1,0 0 1,1-1-1,1 21 1,0-20-159,1-10-201,0 1 0,0-1 0,1-1 0,0 1 0,1 0 0,-1 0 1,2-1-1,-1 1 0,1-1 0,0 0 0,0 0 0,6 6 0,-3-4-20,0 0 0,0-1-1,1 0 1,0 0 0,1-1 0,0 0-1,0-1 1,13 8 0,-18-12-199,0-1-1,1 1 1,-1-1-1,0 1 1,1-1 0,-1-1-1,1 1 1,5 0-1,-7-1-249,-1 0 0,0 0 0,1-1 0,-1 1 0,1 0 0,-1-1 0,0 1-1,1-1 1,-1 0 0,0 0 0,0 0 0,0 0 0,1 0 0,-1-1-1,0 1 1,1-2 0,9-14-4707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3.9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7378,'0'0'10378,"0"114"-9970,0-86-176,0-2-64,10-6-64,0-7-104,6-5-24,4-8-552,5-8-1145,1-20-1447,-11-5-3882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4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6009,'112'-5'5217,"-117"20"-4520,0 8 551,-5 8 624,10-1-111,0 3-633,0 0-456,0-5-216,0-7-280,0-3-24,15-8-152,-5-5-8,10-5-928,-4-15-2065,-1-8-4376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4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98 9338,'0'0'6467,"10"0"-5905,-2-1-523,-1 0 0,1 0-1,-1 0 1,0-1-1,0 0 1,0 0-1,12-6 1,-16 7-71,-1-1 1,1 0-1,0 1 1,-1-1 0,1 0-1,-1-1 1,1 1 0,-1 0-1,0-1 1,0 1 0,0-1-1,0 1 1,0-1-1,-1 0 1,1 0 0,-1 0-1,0 0 1,0 0 0,0 0-1,0 0 1,-1 0-1,1 0 1,-1-1 0,1-3-1,-2 6 52,1 1 0,0-1 0,0 1 0,0-1-1,0 1 1,0-1 0,0 1 0,-1-1 0,1 1-1,0 0 1,0-1 0,-1 1 0,1-1 0,0 1-1,-1 0 1,1-1 0,0 1 0,-1 0 0,1-1-1,-1 1 1,1 0 0,0-1 0,-1 1 0,1 0-1,-1 0 1,1 0 0,-1 0 0,1-1 0,-1 1-1,-23-1 612,21 1-516,-1 1-1,0-1 1,1 1-1,-1 0 1,1 0-1,-1 0 1,1 1-1,-1-1 1,1 1-1,-6 4 1,5-2-11,0 1 1,0 0-1,0 0 0,1 1 1,0-1-1,0 1 0,0 0 1,1 0-1,0 0 1,0 0-1,-1 7 0,0 4 83,0-1 0,2 1 0,0 17 0,1-31-179,0-1-1,0 0 0,1 0 0,-1 0 0,0 0 1,1 0-1,-1 0 0,1 0 0,0 0 0,0 0 1,0 0-1,0 0 0,0 0 0,0 0 1,0-1-1,1 1 0,-1 0 0,0-1 0,1 1 1,3 2-1,-2-2-12,1 0 1,-1 0-1,1-1 1,0 1-1,0-1 1,-1 0-1,1 0 1,0 0-1,0-1 0,7 1 1,-3-1-308,-1 0 1,1 0-1,-1-1 1,1 0-1,-1 0 1,0-1-1,1 0 1,-1 0-1,0-1 1,0 0-1,9-5 1,12-17-4947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7.0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10 4385,'0'0'10500,"-3"-1"-9858,1 0-590,0 0 0,-1 0 0,1 0 0,0 0 0,-1 0 0,1 0 0,0 1 0,-1-1 0,1 1 0,-1 0 0,1-1 0,-1 1 0,1 0 0,-1 1 0,1-1 0,-1 0 0,1 1 0,-1-1 0,1 1 0,0 0 0,-1 0 0,1 0 0,0 0 0,0 0 0,-1 1 0,1-1 0,0 1 0,0-1 0,1 1 0,-1 0 0,0-1 0,0 1 0,-1 3 0,-1 1-17,1 0 1,0 0 0,0 0 0,0 0 0,1 1 0,0-1 0,0 1 0,1-1-1,-1 1 1,1 0 0,1 11 0,-1-15-36,1 0 0,1-1 0,-1 1-1,0 0 1,1-1 0,-1 1 0,1 0 0,0-1 0,0 1-1,0-1 1,0 1 0,0-1 0,0 0 0,1 1-1,-1-1 1,1 0 0,2 2 0,1 1 13,1-1 0,0 0 0,0 0-1,0 0 1,9 3 0,-10-5 10,-2-1-20,-3-1-5,1 1 0,-1-1 0,0 0 0,1 0 1,-1 0-1,0 0 0,1 1 0,-1-1 0,0 0 0,1 0 0,-1 1 1,0-1-1,1 0 0,-1 0 0,0 1 0,0-1 0,1 0 0,-1 1 1,0-1-1,0 0 0,0 1 0,1-1 0,-1 1 0,0-1 0,0 0 1,0 1-1,0-1 0,0 1 0,0-1 0,0 0 0,0 1 0,0-1 1,0 1-1,0-1 0,0 1-92,-1-1-314,1 0 329,0 0 0,0 0 0,0 0-1,0 0 1,-1 0 0,1 0 0,0 0 0,0 0-1,0 0 1,0 0 0,-1 0 0,1 0 0,0 0-1,0 0 1,0 0 0,0-1 0,-1 1 0,1 0-1,0 0 1,0 0 0,0 0 0,0 0 0,0 0-1,0 0 1,-1-1 0,1 1 0,0 0 0,0 0-1,0 0 1,0 0 0,0-1 0,0 1 0,0 0-1,0 0 1,0 0 0,0 0 0,0-1 0,0 1-1,0 0 1,0 0 0,0 0 0,0 0 0,0-1-1,0 1 1,0 0 0,0-16-4422,0-6-2805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7.4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11723,'0'0'4905,"-7"21"-4019,-25 73-312,28-79-434,1 1 0,0-1 1,1 0-1,0 1 0,1 0 0,3 30 0,-1-3 98,-1 89-872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7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5977,'0'0'7194,"132"-13"-6786,-101 16-80,-6 7-168,-4 0-160,4 11-864,-10-6-1121,1-2-3208</inkml:trace>
  <inkml:trace contextRef="#ctx0" brushRef="#br0" timeOffset="1">291 79 8834,'0'0'7738,"5"82"-7562,0-62 32,0-2-16,0-5-96,1-3-96,-1-2 0,0-6-720,0-2-809,5-2-1335,-5-11-3938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8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7138,'-2'-1'11155,"5"5"-10369,13 13-473,30 24 0,3 2-294,-40-35-13,-8-7-5,1-1 0,-1 1 0,1 1-1,-1-1 1,0 0 0,0 0 0,1 0-1,-1 1 1,0-1 0,0 1 0,0-1-1,0 2 1,-1-2 278,-5 7 385,-24 21-526,-25 32 0,25-17-3967,19-28-3635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8.1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11122,'0'-3'1089,"0"1"-841,0-1-496,5 3-3577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8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0 11090,'0'0'7239,"-15"25"-6895,-46 77-98,43-60-74,19-21-6,0-8-90,-1-12-72,0-1-1,1 1 0,-1 0 1,0-1-1,0 1 0,0-1 0,0 1 1,1-1-1,-1 1 0,0 0 0,1-1 1,-1 1-1,0-1 0,1 0 1,-1 1-1,1-1 0,-1 1 0,0-1 1,1 1-1,-1-1 0,1 0 0,-1 1 1,1-1-1,0 0 0,-1 0 0,1 0 1,0 1-1,24 2-190,-22-4 35,0 1 0,0 0 0,0 0 0,0-1 0,0 0 0,0 1 1,0-1-1,-1 0 0,1-1 0,0 1 0,-1 0 0,1-1 0,-1 1 0,4-4 1,-3 0-225,0-1 0,-1 1 0,1-1 0,-1 0 0,0 0 0,-1 0 0,0 0 0,0-1 0,0 1 0,0 0 0,-1 0 0,-1-7 0,-7-33-191,7 42 868,0 1 1,-1-1-1,1 1 0,-1-1 0,0 1 1,0 0-1,0-1 0,-5-4 1898,18 12-1921,0 6-80,1 1 1,-2-1 0,1 2 0,-2 0 0,1 0 0,12 24 0,-18-31-164,-1 1 0,0-1-1,0 1 1,-1 0 0,1 0 0,-1 0 0,-1 1 0,1-1 0,-1 0 0,0 1 0,0 11 0,-1-19-32,1 1 1,0 0-1,-1 0 1,1 0 0,-1-1-1,1 1 1,-1 0-1,1-1 1,-1 1 0,1 0-1,-1-1 1,1 1-1,-1-1 1,0 1-1,1-1 1,-1 1 0,0-1-1,1 1 1,-1-1-1,0 1 1,1-1 0,-1-1-1,7-20-340,-3 6 14,1 0 1,1-1-1,0 2 0,17-30 0,-23 44 337,1 0 0,0 0-1,-1 0 1,1 0 0,-1 0-1,1 1 1,0-1 0,0 0 0,0 0-1,-1 0 1,1 1 0,0-1-1,0 0 1,0 1 0,0-1 0,0 1-1,0-1 1,0 1 0,0 0-1,0-1 1,1 1 0,-1 0 0,0 0-1,0-1 1,0 1 0,0 0 0,0 0-1,0 0 1,1 1 0,-1-1-1,0 0 1,0 0 0,0 1 0,0-1-1,0 0 1,2 2 0,-1-1 70,0 1 1,0-1-1,0 1 1,-1 0-1,1-1 1,0 1 0,-1 0-1,1 0 1,-1 0-1,0 1 1,0-1-1,1 0 1,-1 0-1,-1 1 1,2 2 0,0 2-219,15 45 895,-16-50-957,-1 0 0,1 0 1,0 0-1,0-1 0,1 1 0,-1 0 0,0-1 0,1 1 0,-1-1 1,1 1-1,-1-1 0,1 0 0,0 0 0,-1 1 0,1-1 1,0 0-1,0-1 0,0 1 0,0 0 0,0 0 0,0-1 1,2 1-1,11-1-6352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8.9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0 4929,'0'0'9466,"-7"24"-7622,-4 11-1188,-2 3 229,-11 64 0,-22 260 1656,45-358-2789,-2 37 908,1-28-1448,2-21-3050,0-17-2200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0:59.9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219 0 11226,'0'0'6295,"-22"5"-5948,-70 17 138,88-21-435,0 1 0,0 0-1,0-1 1,0 2-1,0-1 1,1 0 0,-1 1-1,1 0 1,0-1 0,0 1-1,0 1 1,0-1 0,0 0-1,1 1 1,-1-1-1,1 1 1,0 0 0,-2 4-1,-2 3 111,1-1-35,0 1 1,0-1-1,1 1 0,1 0 1,-1 0-1,2 0 0,-2 14 0,1 10 235,1 36 0,2-59-296,0-7-58,0 0 1,0-1-1,1 1 0,-1 0 1,1 0-1,0 0 1,0-1-1,1 1 0,0 0 1,-1-1-1,1 0 1,1 1-1,-1-1 1,1 0-1,-1 0 0,1 0 1,0 0-1,1-1 1,-1 1-1,1-1 0,-1 0 1,1 0-1,0 0 1,0 0-1,1-1 0,-1 0 1,0 0-1,1 0 1,-1 0-1,1 0 0,0-1 1,-1 0-1,1 0 1,8 0-1,-6 0-78,-1 0 1,1-1-1,-1 0 0,1 0 0,-1-1 1,0 0-1,1 0 0,-1 0 1,0-1-1,10-3 0,-11 2-76,0 0 0,-1 1 0,0-2 0,1 1 0,-1 0 0,-1-1 0,1 0 0,0 0 0,-1 0 0,0 0 0,0-1 0,0 1 0,2-7 0,1-2-439,-1 0 0,0-1-1,-1 0 1,-1 0-1,0 0 1,-1 0 0,0 0-1,-1 0 1,-1-1 0,0 1-1,-1-1 1,0 1 0,-6-19-1,7 31 667,0 1 0,-1-1-1,1 0 1,-1 1 0,0-1-1,0 1 1,1-1 0,-1 1 0,0 0-1,0-1 1,0 1 0,0 0-1,-1-1 1,1 1 0,0 0 0,-1 0-1,1 0 1,0 0 0,-1 0-1,1 1 1,-1-1 0,1 0-1,-1 1 1,0-1 0,1 1 0,-1-1-1,1 1 1,-1 0 0,0 0-1,0 0 1,1 0 0,-1 0 0,0 0-1,1 0 1,-1 0 0,-2 1-1,1 0 75,1 0 0,-1 0 0,1 0 0,-1 0-1,1 0 1,-1 1 0,1-1 0,0 1-1,0 0 1,0-1 0,0 1 0,0 0 0,0 0-1,0 0 1,0 1 0,1-1 0,-1 0-1,1 1 1,0-1 0,0 1 0,-2 3 0,1 4 87,1 0 0,0 0 0,0-1 0,1 1 0,1 0 0,-1 0 0,1 0 0,1-1 0,0 1 0,0 0 0,1-1 0,0 0 0,7 13 0,-4-12-146,0 0-1,1-1 1,0 0-1,0-1 1,1 1-1,0-1 1,1-1-1,16 12 0,-20-15-192,1 0 0,0 0-1,0-1 1,0 0 0,1-1-1,-1 1 1,1-1 0,-1-1-1,1 1 1,0-1 0,0 0-1,0 0 1,-1-1 0,1 0-1,11-1 1,-16 0-102,0 0 1,0 1-1,0-1 0,-1 0 0,1 0 0,0 0 0,0 0 1,-1 0-1,1 0 0,0-1 0,-1 1 0,0-1 1,1 1-1,-1-1 0,0 1 0,1-1 0,-1 0 1,0 1-1,1-4 0,12-38-3122,-13 38 2759,6-25-4086,3-42 0,-7 37 6013,-2-1 8073,-1 42-6079,0 145 1126,0-149-4469,0 0-1,0-1 0,1 1 1,-1 0-1,0-1 1,1 1-1,0 0 0,-1-1 1,1 1-1,0-1 0,0 1 1,0-1-1,0 0 0,0 1 1,0-1-1,0 0 0,0 0 1,0 1-1,1-1 0,-1 0 1,0 0-1,1 0 1,-1-1-1,1 1 0,-1 0 1,1-1-1,2 2 0,-1-1-63,-1-1-1,1 1 1,-1-1-1,1 1 1,0-1-1,-1 0 0,1 0 1,0 0-1,-1 0 1,1-1-1,-1 1 1,1-1-1,-1 1 0,1-1 1,-1 0-1,1 0 1,-1 0-1,4-3 1,0-1-572,0 0 0,-1-1 1,0 1-1,0-1 0,-1 0 0,1-1 1,-1 1-1,0-1 0,-1 0 1,0 0-1,0 0 0,2-8 0,0-1-502,-1 0 0,3-21 1,-4-4 6971,-3 60-2536,-1-4-2536,-1 0 1,-6 26 0,5-29-617,1 0 1,0-1 0,0 1 0,2 0 0,-1 0-1,2 14 1,-1-25-159,0 0 0,0 1 0,1-1 0,-1 0 0,0 0-1,1 0 1,-1 0 0,0 0 0,1 0 0,-1 0 0,1 0 0,0 0-1,-1 0 1,1 0 0,0 0 0,0 0 0,-1-1 0,1 1 0,0 0 0,0-1-1,0 1 1,0 0 0,0-1 0,1 1 0,0 0-22,1-1 1,-1 1-1,0-1 0,0 0 1,0 0-1,0 0 1,0 0-1,1 0 0,-1 0 1,0-1-1,0 1 1,2-2-1,2 0-510,0 0 1,0 0-1,0-1 1,-1 0-1,1 0 0,-1-1 1,9-7-1,13-18-7422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0.4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0 109 9482,'0'0'7236,"15"-9"-8100,48-30-466,-60 38 1201,-1-1 0,1 0 0,-1 0 0,1 0 0,-1 0 0,0 0-1,0 0 1,0-1 0,0 1 0,1-3 0,0-17-1061,-3 15 1068,0 6 181,-1 1 0,1-1 0,-1 1 1,1-1-1,-1 1 0,1-1 0,-1 1 0,1 0 0,-1-1 1,0 1-1,1 0 0,-1-1 0,0 1 0,1 0 1,-1 0-1,0 0 0,1-1 0,-1 1 0,0 0 0,1 0 1,-1 0-1,0 0 0,1 0 0,-1 0 0,0 1 1,0-1-1,-22 3 1019,19-1-873,1 0 0,-1 0 0,1 1 0,0-1 0,-1 1 0,1 0 0,0 0 0,0 0 0,1 0 0,-1 0 0,1 0 0,0 1 0,-1-1 0,1 1 0,1 0 0,-1 0-1,-2 7 1,2-4 11,0 1 0,1 0-1,0-1 1,0 1-1,1 0 1,0 0-1,0-1 1,2 15 0,-1-21-205,-1 1 1,1-1-1,-1 0 1,1 0-1,0 1 1,0-1 0,0 0-1,-1 0 1,1 0-1,0 0 1,0 0-1,1 0 1,-1 0-1,0 0 1,0 0-1,0-1 1,1 1 0,-1 0-1,0-1 1,1 1-1,-1-1 1,0 1-1,1-1 1,-1 0-1,3 1 1,42 2-631,-44-3 511,38-4-2642,-11-6-2294,2-7-4464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1.2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11090,'0'0'7187,"-5"20"-6667,2-5-456,-5 19 159,2 0 0,-3 58 1,11-72-434,-2-20 176,0 1 1,0-1-1,0 0 0,0 0 1,0 0-1,0 0 0,0 0 1,0 0-1,0 0 0,0 0 0,0 0 1,0 1-1,0-1 0,0 0 1,0 0-1,0 0 0,1 0 1,-1 0-1,0 0 0,0 0 1,0 0-1,0 0 0,0 0 0,0 0 1,0 0-1,0 0 0,0 0 1,0 0-1,1 0 0,-1 0 1,0 0-1,0 0 0,0 0 1,0 0-1,0 0 0,0 0 0,0 0 1,0 0-1,0 0 0,1 0 1,-1 0-1,0 0 0,0 0 1,0 0-1,0 0 0,0 0 1,0 0-1,0 0 0,0 0 0,0 0 1,0 0-1,1 0 0,-1 0 1,0 0-1,0 0 0,0-1 1,0 1-1,0 0 0,0 0 1,0 0-1,0 0 0,0 0 0,0 0 1,0 0-1,0 0 0,0 0 1,0-1-1,0 1 0,0 0 1,13-33-6250,-6 10 4834,3-2-1523,-6 14 2647,0 0 0,1 0 0,0 0 0,8-11 0,-11 19 672,0 1 0,0-1 0,0 1 0,0 0 0,0 0 0,1-1 0,-1 2 0,1-1 0,-1 0 0,1 0 0,0 1 0,-1 0 0,1-1 0,0 1 0,0 0 0,0 1 0,0-1 0,0 0 0,0 1 0,6-1 0,-6 1-119,0 0 1,0 0-1,-1 0 0,1 0 0,0 1 0,-1-1 0,1 1 1,0 0-1,-1-1 0,1 1 0,-1 0 0,1 1 0,-1-1 1,1 0-1,3 4 0,-4-2-120,1 0-1,-1 0 1,0 0 0,0 0 0,-1 0-1,1 1 1,-1-1 0,1 1 0,-1 0-1,0-1 1,1 7 0,9 72 925,-11-81-1042,0 0-1,0 0 0,0 0 0,1-1 1,-1 1-1,0 0 0,1 0 0,-1 0 1,0 0-1,1-1 0,-1 1 0,1 0 1,-1 0-1,1-1 0,0 1 0,-1 0 1,1-1-1,0 1 0,0-1 0,-1 1 1,1-1-1,0 1 0,0-1 0,0 1 1,-1-1-1,1 0 0,0 0 0,0 1 1,0-1-1,0 0 0,0 0 0,0 0 1,0 0-1,-1 0 0,1 0 0,0 0 1,0 0-1,0 0 0,0-1 0,0 1 1,0 0-1,0 0 0,-1-1 0,1 1 1,0-1-1,0 1 0,0-1 0,4-1-373,-1-1-1,0 1 1,0-1-1,0 0 0,0 0 1,0 0-1,4-6 1,34-50-6201,-25 25 5585,-10 1 13420,-8 34-12340,0 1 1,0 0-1,0-1 0,0 1 0,0 0 1,1-1-1,-1 1 0,0 0 0,1 0 1,0 0-1,-1 2 0,-2 42 257,3-45-335,0 0-1,0 0 1,0 1-1,-1-1 1,1 0 0,1 0-1,-1 1 1,0-1-1,0 0 1,0 0 0,1 0-1,-1 1 1,0-1-1,1 0 1,-1 0 0,1 0-1,0 0 1,-1 0 0,1 0-1,0 0 1,-1 0-1,1 0 1,0 0 0,0 0-1,0 0 1,0-1-1,0 1 1,0 0 0,0 0-1,2 0 1,-3 23 265,2 49 322,-1-23-258,-5 66-1,3-107-287,0-1 0,-1 0 0,0 0 0,0 1 0,-1-1 0,0-1 0,-1 1 0,1 0 0,-1-1 0,-7 10 0,8-13-20,-1-1-1,1 1 1,0-1 0,-1 0 0,0 0-1,0 0 1,0 0 0,0-1-1,0 0 1,0 0 0,-1 0-1,1 0 1,-1-1 0,1 1-1,-1-1 1,1 0 0,-1-1 0,0 1-1,-7-1 1,8 0-34,0 0 0,0 0 1,0-1-1,0 1 0,0-1 1,0 0-1,0 0 0,0 0 0,0-1 1,0 1-1,1-1 0,-1 0 0,1 0 1,-1 0-1,1-1 0,0 1 0,-1-1 1,1 0-1,1 0 0,-1 0 0,0 0 1,1 0-1,0 0 0,-1-1 1,1 0-1,1 1 0,-1-1 0,0 0 1,-1-6-1,-7-42-1348,9 17-4190,1 17-1917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1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8514,'0'0'10609,"23"10"-9949,78 36-273,-95-42-360,-1-1 0,1 1 0,-1 1 0,0-1 0,0 1 0,0 0 0,0 0 0,-1 0 0,0 1 0,0-1 0,6 13 1,-5-5 27,0 0 0,-1 1 1,5 24-1,-7-29-31,3 20 15,-1-1-1,-1 1 0,-2 0 1,0-1-1,-2 1 0,-6 38 0,4-51 31,0 0-1,-1 1 1,-1-1-1,0 0 1,-1-1 0,-1 1-1,-1-1 1,0-1-1,0 0 1,-2 0-1,0 0 1,-13 13-1,16-19 168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2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14067,'0'0'1936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3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13651,'0'0'2833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4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67 9754,'0'0'6979,"-4"27"-6296,-13 85-68,14-97-394,2-1 1,0 26-1,1-26-63,0-12-141,0 0-1,0 0 1,0 0-1,1 0 1,-1 0-1,0 0 1,1 0 0,-1 0-1,1 0 1,0 0-1,-1 0 1,1-1-1,0 1 1,0 0-1,0-1 1,0 1-1,1 0 1,-1-1-1,0 0 1,1 1-1,-1-1 1,1 0-1,-1 1 1,1-1-1,0 0 1,0 0-1,-1 0 1,1-1-1,4 2 1,1 0-22,1-1-1,-1 0 1,1 0 0,0 0 0,0-1-1,8-1 1,-13 0-146,1 0 0,-1 0 0,0 0 0,0 0 0,0 0 0,0 0 0,0-1 0,0 1 0,-1-1 0,1 0 1,0 0-1,-1 0 0,1 0 0,-1 0 0,0-1 0,0 1 0,0-1 0,0 0 0,0 1 0,-1-1 0,1 0 0,-1 0 0,1 0 0,0-4 0,2-3-687,-1 0 0,0 0 0,-1-1 0,0 1 1,-1 0-1,0-15 0,-1 1-755,0-11 631,0 10 4910,-5 42-1056,-3 6-2000,2 1 0,1-1 0,0 1 0,2 0-1,0 44 1,3-67-880,0 0 0,0 1-1,0-1 1,0 0 0,1 0-1,-1 1 1,1-1 0,-1 0-1,0 0 1,1 1 0,0-1-1,-1 0 1,1 0-1,0 0 1,0 0 0,-1 0-1,1 0 1,0 0 0,0 0-1,0-1 1,0 1 0,2 1-1,0-1 9,0 1-1,0-1 1,0 1-1,1-1 1,-1 0-1,0-1 1,1 1-1,5 0 1,-4-1-40,0 1-1,1-1 1,-1-1 0,0 1 0,0-1-1,0 0 1,0 0 0,0 0-1,0-1 1,0 0 0,9-4 0,-8 1-127,-1 0 0,0 0 1,-1 0-1,1-1 0,-1 0 1,0 1-1,0-2 1,-1 1-1,0 0 0,0-1 1,0 1-1,-1-1 0,0 0 1,-1 0-1,2-10 1,1-13-936,-2 0 1,-2-40-1,0 38-221,-4-22-3546,3 35-774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9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11426,'0'0'4369,"-10"125"-6833,-16-105-3057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5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11707,'0'0'5266,"-5"22"-3811,-3 8-1059,2-9-167,1 0-1,1 0 1,0 1-1,1 23 1,1 153 659,3-107-796,-1-91-125,0 0 0,-1 1-1,1-1 1,0 1 0,0-1 0,0 1 0,0-1-1,0 1 1,0-1 0,0 0 0,0 1-1,0-1 1,0 1 0,0-1 0,0 1 0,0-1-1,0 1 1,1-1 0,-1 1 0,0-1-1,0 0 1,0 1 0,1-1 0,-1 1 0,0-1-1,0 0 1,1 1 0,-1-1 0,0 0-1,1 1 1,-1-1 0,0 0 0,1 0 0,-1 1-1,1-1 1,-1 0 0,0 0 0,1 1 0,-1-1-1,1 0 1,-1 0 0,1 0 0,-1 0-1,1 0 1,-1 0 0,1 0 0,-1 0 0,0 0-1,1 0 1,-1 0 0,1 0 0,-1 0-1,1 0 1,-1 0 0,1-1 0,0 1-1,1-1-117,-1 0 0,1-1-1,0 1 1,0 0 0,-1-1-1,1 1 1,-1-1 0,1 1-1,-1-1 1,0 0-1,2-2 1,5-14-1336,9-36 0,-14 42 1654,0 1 0,1-1-1,0 1 1,1 0 0,0 0-1,1 0 1,0 1 0,0 0-1,9-10 1,-15 19-101,1 1-1,-1 0 1,0 0-1,0-1 1,0 1-1,1 0 1,-1 0-1,0 0 1,0-1-1,1 1 1,-1 0-1,0 0 1,1 0-1,-1 0 1,0-1-1,0 1 1,1 0-1,-1 0 1,0 0 0,1 0-1,-1 0 1,0 0-1,1 0 1,-1 0-1,0 0 1,1 0-1,-1 0 1,0 0-1,1 0 1,-1 0-1,0 1 1,0-1-1,1 0 1,-1 0-1,0 0 1,1 0-1,-1 1 1,7 13 798,0 23-523,-7-36-231,2 37 159,-2-25-281,1-1 0,0 1-1,1 0 1,1-1 0,4 16 0,-7-28-77,0 1 0,1 0-1,-1-1 1,0 1 0,0-1 0,1 1 0,-1-1-1,0 1 1,1-1 0,-1 1 0,1-1 0,-1 1 0,1-1-1,-1 1 1,1-1 0,-1 0 0,1 1 0,-1-1-1,1 0 1,-1 1 0,1-1 0,0 0 0,10 1-4374,-6-1 1744,10 0-7259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5.7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14163,'0'0'6621,"-17"12"-6407,-56 41-33,69-50-163,0 1 0,1-1 0,0 1 0,0 0 0,0 0 0,0 0 0,0 0 0,1 1 0,0-1 0,0 1 0,0-1 0,1 1 0,-1 0 0,1 0 0,0 0 0,0 0 0,1 0 0,0 5 0,-1-1 10,0-5-28,1-1 1,-1 0-1,1 1 1,0-1 0,0 0-1,1 0 1,-1 1 0,0-1-1,1 0 1,0 0-1,0 0 1,2 5 0,-2-7-15,0 1 1,1-1 0,-1 0 0,1 1 0,-1-1-1,1 0 1,-1 0 0,1 0 0,0 0-1,0-1 1,-1 1 0,1 0 0,0-1 0,0 1-1,0-1 1,0 1 0,0-1 0,-1 0 0,1 0-1,0 0 1,4-1 0,-1 1-153,0 0 0,0-1 0,0 0 0,0 0-1,0 0 1,0-1 0,0 1 0,-1-1 0,1-1 0,-1 1 0,1 0 0,-1-1 0,0 0 0,1 0 0,-2 0-1,1-1 1,0 1 0,-1-1 0,1 0 0,3-6 0,0 0-316,-1-1 0,-1 1 0,0-1 0,0 0 0,-1-1 0,0 1 0,4-21 0,-7-13 4038,-1 48-2725,-1 39 633,-1-25-1243,2 0-1,0 0 1,0 0 0,5 22-1,-4-37-240,0 0 0,-1 0 0,1 0 0,0 0 0,1 0-1,-1 0 1,0 0 0,1-1 0,-1 1 0,1-1-1,-1 1 1,1-1 0,-1 1 0,1-1 0,0 0-1,0 0 1,0 0 0,0 0 0,0 0 0,0 0 0,0 0-1,0-1 1,0 1 0,0-1 0,0 1 0,1-1-1,-1 0 1,0 0 0,0 0 0,4-1 0,0 1-438,1 0 0,0-1 1,-1 0-1,1-1 0,-1 0 1,1 0-1,-1 0 0,10-5 0,16-17-5687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6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11202,'0'0'9026,"-36"145"-8370,36-96-247,0 2-129,11-3-48,4-5-112,5-5-112,-10-10 64,6-5-72,-6-13-144,-5-4-360,-5-9-641,0-20-1639,0-7-5034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6.4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2529,'0'0'18548,"168"0"-18548,-127 0-561,-11 0-1799,-10 0-6530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6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0 10162,'0'0'7442,"-26"138"-6290,11-74-480,5-1-240,-6 1-128,6-6-120,0-4 24,5-6-120,0-9-80,5-11-8,0-8-128,0-15-560,10-5-6769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7.6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37 3577,'0'0'9893,"-5"-6"-9536,3 68 1131,4 78 78,-1-135-1541,0-1-1,0 1 1,0-1 0,1 0-1,0 1 1,-1-1 0,1 0-1,1 0 1,-1 0 0,1 0-1,-1-1 1,1 1 0,0 0-1,0-1 1,1 0 0,-1 0-1,4 3 1,-5-5-130,0 0 1,1 1-1,-1-1 0,0 0 1,0 0-1,0 0 0,1-1 1,-1 1-1,0 0 0,1-1 1,-1 1-1,0-1 0,1 0 1,-1 0-1,0 0 0,1 0 1,-1-1-1,1 1 0,-1 0 1,0-1-1,1 0 0,-1 1 1,0-1-1,0 0 0,0 0 1,1-1-1,-1 1 0,0 0 1,0-1-1,-1 1 0,1-1 1,0 1-1,0-1 0,1-2 1,5-6-488,-1 1 0,0-2 1,-1 1-1,0-1 0,0 0 1,-1 0-1,-1 0 0,0-1 1,4-19-1,0-16 1447,-6-1 8013,-3 49-8811,0 1 0,0 0 1,0 0-1,0-1 0,0 1 1,0 0-1,1 0 0,-1 0 1,1 0-1,-1 0 1,1 4-1,-2 10 231,0 1 0,1 0 0,3 25 0,-2-36-256,1 0 1,0 0 0,0 0-1,1 0 1,0 0-1,0 0 1,0-1-1,1 1 1,0-1-1,0 1 1,0-1-1,6 8 1,-6-11-40,-1 0-1,0 0 1,1 0 0,-1 0 0,1 0-1,-1 0 1,1-1 0,0 1-1,0-1 1,0 0 0,0 0 0,0 0-1,0 0 1,0 0 0,0-1 0,0 1-1,0-1 1,0 0 0,0 0-1,0 0 1,1 0 0,-1-1 0,0 1-1,0-1 1,0 0 0,0 0 0,0 0-1,0 0 1,0 0 0,-1-1-1,1 1 1,0-1 0,-1 0 0,1 0-1,-1 0 1,1 0 0,-1 0 0,0-1-1,0 1 1,0 0 0,3-6-1,-1-1-106,1 0 0,-1 0-1,-1-1 1,0 1-1,0-1 1,-1 0-1,2-19 1,-1-74-331,-4 66 347,1 36 91,0 0 0,1 1 0,-1-1 0,0 0 0,0 0 0,0 0 0,0 0 0,-1 0 0,1 1 0,0-1 0,0 0 0,0 0 0,-1 0 0,1 1 0,0-1 0,-1 0 1,1 0-1,-1 1 0,1-1 0,-1 0 0,1 1 0,-1-1 0,1 0 0,-1 1 0,0-1 0,1 1 0,-1-1 0,0 1 0,1-1 0,-1 1 0,0 0 0,0-1 0,0 1 1,1 0-1,-1-1 0,0 1 0,0 0 0,0 0 0,0 0 0,1 0 0,-1 0 0,0 0 0,0 0 0,0 0 0,0 0 0,1 0 0,-1 1 0,0-1 0,0 0 0,0 0 1,0 1-1,-2 0-445,0 0 1,0 1-1,1-1 1,-1 1-1,0-1 1,1 1-1,0 0 1,-1 0-1,1 0 1,0 0-1,0 0 1,0 0 0,-2 4-1,2 3-5552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8.3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0 9938,'0'0'9199,"-8"29"-8441,-22 95-217,26-104-398,1-1-1,1 0 0,0 1 0,3 36 0,1-12 25,-1-20-126,2 1 0,0 0 0,8 24 0,-4-13-36,-6-33-32,-1 0 0,1 0 0,0 0 0,0 0 0,0 0 0,0 0 0,1 0 0,-1 0 0,1 0-1,0 0 1,0-1 0,3 4 0,-5-5 3,0-1 1,1 0-1,-1 0 0,0 0 0,1 1 1,-1-1-1,0 0 0,1 0 0,-1 0 1,0 0-1,1 0 0,-1 0 0,1 0 1,-1 0-1,0 0 0,1 0 0,-1 0 1,0 0-1,1 0 0,-1 0 0,0 0 1,1 0-1,-1 0 0,0-1 0,1 1 1,-1 0-1,0 0 0,1 0 0,-1 0 1,0-1-1,0 1 0,1 0 0,-1 0 1,0-1-1,0 1 0,1 0 0,-1 0 0,0-1 1,1 0-1,7-13-457,22-74-2499,-4 10 1747,-26 77 1301,0 1 0,1-1 0,-1 0 0,0 0-1,0 1 1,1-1 0,-1 0 0,0 0 0,1 1 0,-1-1-1,1 0 1,-1 1 0,1-1 0,-1 1 0,1-1 0,-1 1-1,1-1 1,-1 1 0,1-1 0,0 1 0,-1-1 0,1 1-1,0 0 1,0-1 0,-1 1 0,2 0 0,-1 0-11,0 0 0,-1 1 0,1-1-1,0 1 1,0-1 0,0 1 0,-1-1 0,1 1 0,0 0 0,-1-1 0,1 1 0,0 0 0,-1-1 0,1 1 0,-1 0 0,1 0 0,-1 0 0,1 0-1,17 50 894,-16-45-770,0 0-82,1 5-12,0-1 0,1 1 0,0-1 1,1 0-1,0 0 0,1-1 0,8 11 1,-13-19-113,1 0 0,0 0 0,-1-1-1,1 1 1,0-1 0,-1 1 0,1-1 0,0 0 0,0 1 0,0-1 0,0 0 0,-1 0 0,1 0 0,0-1 0,0 1 0,2-1 0,31-9 50,-24 4-136,0-1 0,0 0 0,0 0 0,-1-1 0,0-1 0,-1 0 0,0 0 0,0-1 0,14-21 0,-22 29 114,1 0 0,-1-1 1,-1 1-1,1 0 1,0 0-1,0-1 0,-1 1 1,0-1-1,1 1 1,-1-1-1,0 1 0,0-1 1,0 1-1,0 0 1,-1-1-1,1 1 0,-1-1 1,0-2-1,0 4 28,0-1 0,0 1 0,0 0-1,-1-1 1,1 1 0,0 0 0,-1 0 0,1 0-1,0 0 1,-1 0 0,1 0 0,-1 0 0,1 0 0,-1 1-1,0-1 1,1 1 0,-1-1 0,0 1 0,1 0-1,-1-1 1,0 1 0,0 0 0,1 0 0,-4 0 0,-2 0 63,0 0 1,0 1-1,0 0 1,0 0 0,0 0-1,0 1 1,0 0-1,0 0 1,-9 5 0,13-5-55,0 0 0,0 0 0,0 0 1,0 0-1,1 1 0,-1-1 0,1 1 0,0 0 1,-1 0-1,1 0 0,1 0 0,-1 0 1,0 0-1,1 0 0,-1 1 0,1-1 0,0 1 1,0-1-1,0 1 0,1-1 0,-1 4 1,0 1 21,0 0 1,0 0-1,1 0 1,0 0-1,1-1 0,1 13 1,-1-18-59,0 0-1,0 1 1,0-1-1,0 0 1,1 0 0,-1 0-1,1 1 1,-1-2 0,1 1-1,-1 0 1,1 0-1,0 0 1,0-1 0,0 1-1,0-1 1,0 0 0,0 1-1,1-1 1,-1 0-1,0 0 1,1 0 0,-1-1-1,4 2 1,4 0-186,1 0 1,-1 0-1,1-1 1,0-1-1,0 1 1,12-2-1,-17 0-502,0 0-1,0 0 1,1 0-1,-1-1 1,0 0-1,0 0 1,-1 0-1,1-1 1,0 0 0,-1 0-1,8-6 1,9-13-5801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8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6513,'0'0'12692,"-2"18"-12205,-11 147 393,43-167-1937,-25 0 797,-1-1 0,0 0 0,-1 0 1,1-1-1,-1 1 0,1-1 0,-1 0 0,0 0 1,-1 0-1,1 0 0,0 0 0,-1 0 0,0-1 1,2-5-1,-2 3 246,1 1 1,1 0-1,-1 0 1,1 0-1,0 0 1,9-9-1,-13 14 91,0 1 0,1 0 1,-1-1-1,0 1 0,0-1 0,1 1 0,-1 0 0,0 0 0,1-1 0,-1 1 0,0 0 0,1-1 0,-1 1 0,1 0 0,-1 0 1,0 0-1,1 0 0,-1-1 0,1 1 0,-1 0 0,1 0 0,-1 0 0,0 0 0,1 0 0,-1 0 0,1 0 0,-1 0 0,1 0 1,-1 0-1,1 0 0,-1 0 0,0 1 0,1-1 0,-1 0 0,1 0 0,-1 0 0,0 1 0,1-1 0,-1 0 0,1 0 0,-1 1 1,0-1-1,1 0 0,-1 1 0,0-1 0,0 0 0,1 1 0,-1-1 0,0 0 0,0 1 0,0-1 0,1 1 0,-1 0 0,5 28 788,-4-16-511,0-9-290,0 0 0,1 0 0,-1 0 0,1 0-1,0-1 1,0 1 0,0 0 0,0-1 0,0 1 0,1-1-1,0 0 1,0 0 0,0 0 0,4 4 0,-4-6-191,-1 1 0,0-1 0,0 0 0,1 0 1,-1 0-1,1 0 0,-1 0 0,1-1 0,-1 1 1,4 0-1,-2-1-459,-1 0 1,0-1-1,0 1 1,-1 0-1,1-1 0,0 0 1,0 1-1,0-1 1,0 0-1,3-2 1,15-11-12337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9.3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12483,'0'0'7588,"-3"30"-7120,-1 8-348,-19 136 379,8-93-265,5-33-405,3 0 0,-2 60 0,9-105-1292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09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9394,'0'0'10453,"-2"24"-9772,-11 178 569,13-189-1180,0 1-13,0 0-1,4 24 1,-4-35-57,1 1-1,0-1 1,0 0-1,0 1 1,0-1-1,1 0 1,-1 0-1,1 0 1,0 0-1,0 0 1,0 0-1,0 0 1,1-1-1,-1 1 1,6 3-1,-7-5-62,1 1 0,0-1 0,0 0 0,-1-1 0,1 1 0,0 0 0,0 0 0,0-1 0,0 1 0,0-1 0,0 0 0,0 1 0,0-1 0,0 0 0,0 0 0,0-1 0,0 1 0,0 0 0,0 0 0,0-1-1,-1 1 1,1-1 0,0 0 0,0 0 0,0 0 0,0 1 0,-1-2 0,1 1 0,0 0 0,-1 0 0,1 0 0,-1-1 0,0 1 0,1-1 0,-1 1 0,0-1 0,2-2 0,4-6-948,-1 0 0,0-1 1,0 0-1,6-18 0,-11 26 712,4-10-972,-1 0 1,-1 0-1,0-1 1,2-22-1,-3-4 6717,-4 43-4979,0 0 0,0 0 0,0 0 0,0 1 0,1-1 0,-1 1 0,1-1 0,0 1 0,0-1 0,0 1 0,0 7 0,-1 44-58,2-52-243,-1 16-3,0-13-97,1 0-1,0 0 0,0 0 0,1 0 0,2 11 0,-3-15-59,1-1 0,0 1 0,-1-1 0,1 1 0,0-1 0,0 1 0,0-1 0,0 0 0,0 1 0,0-1 0,1 0 0,-1 0 0,0 0 0,1 0 0,-1 0 0,0 0-1,1 0 1,-1 0 0,1-1 0,-1 1 0,1 0 0,0-1 0,-1 1 0,1-1 0,2 0 0,2 1-134,-1 0 0,1-1 0,0 1 0,-1-2 0,1 1 0,-1 0 0,1-1 0,0 0 0,-1-1 0,0 1 0,1-1 0,-1 0 0,0 0 0,0-1 0,0 1 0,0-1 0,0 0 0,-1-1 0,7-5 0,-5 3-333,-1 1 0,0-1 0,0-1 0,-1 1 0,0-1 0,0 0-1,0 0 1,-1 0 0,0 0 0,0-1 0,-1 1 0,0-1 0,2-12 0,-3 8 307,1 0 1,-1 0-1,-1 0 0,0 0 1,-3-15-1,3 25 228,0 0 0,-1-1-1,1 1 1,-1 0 0,0 0 0,0 0 0,0 0-1,0-1 1,0 1 0,0 0 0,0 1 0,-1-1-1,1 0 1,-1 0 0,1 0 0,-1 1-1,0-1 1,1 1 0,-1 0 0,0-1 0,0 1-1,0 0 1,0 0 0,0 0 0,-1 0-1,1 0 1,0 1 0,0-1 0,-1 1 0,1 0-1,0-1 1,0 1 0,-4 0 0,-9 1-2871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49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1 9354,'0'0'7487,"-12"24"-6611,-72 143 248,58-114-744,-23 53 109,46-100-549,1-1 1,0 1 0,1 0 0,-1 0 0,0 11 0,2-16-32,0-1 1,1 0 0,-1 0-1,0 1 1,1-1 0,-1 0-1,0 1 1,1-1 0,-1 0-1,0 0 1,1 0 0,-1 1-1,1-1 1,-1 0 0,0 0-1,1 0 1,-1 0 0,1 0-1,-1 0 1,0 0-1,1 0 1,-1 0 0,1 0-1,-1 0 1,1 0 0,-1 0-1,0 0 1,1 0 0,-1 0-1,1 0 1,-1 0 0,0-1-1,1 1 1,-1 0 0,1 0-1,-1 0 1,0-1 0,1 1-1,-1 0 1,0-1 0,1 1-1,-1-1 1,19-10-4288,-3-10-3913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0.3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10490,'0'0'8342,"-2"24"-7456,-12 150 175,9 3-201,5-140-1014,10-41-671,-4-3 441,-1 0 0,0-1 0,6-14-1,8-14-1022,-15 31 1212,30-39-2256,-32 42 2466,0 0 0,0 0 1,1 0-1,-1 0 0,1 0 1,-1 1-1,1 0 0,-1-1 1,1 1-1,0 0 0,0 0 0,0 0 1,0 0-1,0 1 0,0-1 1,3 1-1,-5 0 73,-1 0 1,1 1-1,-1-1 1,1 0-1,-1 0 1,1 1-1,-1-1 1,1 1-1,-1-1 1,1 0-1,-1 1 1,1-1-1,-1 1 1,1-1-1,-1 1 1,0-1-1,1 1 1,-1-1-1,0 1 1,0 0-1,1-1 1,-1 1-1,0-1 1,0 1-1,0 0 1,0-1-1,0 1 1,0-1-1,0 2 0,1 23 763,-1-21-590,-1 30 584,0-21-726,0 1-1,1 0 1,4 24-1,-4-38-156,1 1-1,-1 0 1,1-1 0,-1 1-1,1 0 1,-1-1 0,1 1-1,-1-1 1,1 1 0,0-1-1,-1 1 1,1-1 0,0 1-1,-1-1 1,1 0-1,0 1 1,0-1 0,-1 0-1,1 0 1,0 0 0,0 1-1,0-1 1,-1 0 0,1 0-1,0 0 1,0 0 0,1-1-1,22-2-3719,-8-10-3135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0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26 12715,'0'0'7857,"-12"22"-7586,-36 69-116,47-88-145,-1-1 1,1 1-1,0 0 1,0 0-1,0-1 1,0 1-1,1 0 1,-1 0-1,1 0 1,0 0-1,-1 0 1,2 5-1,-1-7-9,0 0 0,1 0 0,-1 0 0,0-1 0,1 1 1,-1 0-1,1 0 0,-1 0 0,1-1 0,-1 1 0,1 0 0,0-1 0,-1 1 0,1 0 0,0-1 0,-1 1 0,1-1 1,0 1-1,0-1 0,0 1 0,-1-1 0,1 0 0,0 1 0,2-1 0,1 1-60,0-1-1,1 0 0,-1 0 1,0 0-1,0-1 1,1 1-1,-1-1 0,0 0 1,0 0-1,6-3 1,-6 2-135,1-1 0,-1 0-1,0 0 1,0 0 0,0 0 0,0-1 0,0 0 0,-1 0 0,0 0 0,0 0 0,0 0 0,0-1-1,0 1 1,-1-1 0,0 0 0,2-6 0,-2 6 148,0 0 0,-1 0-1,1 0 1,-1-1 0,0 1 0,-1-1-1,1 1 1,-1 0 0,0-1 0,-1 1-1,1-1 1,-1 1 0,0-1 0,0 1-1,-4-10 1,4 14 129,0-1-1,0 1 1,0-1-1,0 1 0,-1-1 1,1 1-1,0 0 1,-1 0-1,1 0 1,0 0-1,-1 0 1,1 0-1,-1 0 0,0 0 1,1 0-1,-1 1 1,0-1-1,-2 0 1,-34-2-1359,35 3 871,-3 0-3640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1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14803,'137'145'5641</inkml:trace>
  <inkml:trace contextRef="#ctx0" brushRef="#br0" timeOffset="1">332 146 3793,'0'0'9050</inkml:trace>
  <inkml:trace contextRef="#ctx0" brushRef="#br0" timeOffset="2">332 146 5369,'127'8'10050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1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15795,'0'0'1657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3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 9946,'0'0'6767,"22"-7"-6154,65-19 2,-85 25-586,0 0 0,-1 1 0,1-1 0,0 1 0,0-1 0,-1 1-1,1 0 1,0 0 0,0 0 0,0 0 0,0 0 0,-1 0 0,1 0 0,0 0 0,0 1-1,0-1 1,-1 1 0,1 0 0,0-1 0,-1 1 0,1 0 0,0 0 0,-1 0 0,1 0-1,-1 0 1,1 0 0,-1 1 0,0-1 0,0 0 0,1 1 0,-1-1 0,0 1 0,0-1-1,1 4 1,0 0-3,0 1 0,-1 0 0,0 0 0,0 0 0,0 0 0,-1 0 0,0 7 0,0-8 6,-1 1-50,1-1 0,-1 1-1,0 0 1,0-1 0,0 1 0,-1-1-1,0 1 1,0-1 0,0 0 0,-1 1-1,1-1 1,-7 7 0,-2 2-1163,0-1-1,-24 20 1,8-7-2864,0 3-4888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14.3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14507,'0'0'5985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46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19 224,'-7'-3'16844,"-12"-6"-15504,8 7-1303,-1 0 0,1 1 0,-1 0 1,1 1-1,-1 0 0,1 1 0,-15 2 0,21-1-22,0-1-1,0 1 0,0-1 1,1 1-1,-1 1 0,0-1 0,1 1 1,0 0-1,0 0 0,0 0 1,-4 4-1,5-5-7,0 1 0,1-1 0,-1 1 0,1 0 0,0 0 0,0 0 0,0 0 0,0 0 0,1 1 0,-1-1 0,1 0 0,0 1 0,0-1 0,0 1 0,1 0 0,-1 3 0,1-1-2,0-1 0,1 1-1,0-1 1,0 1 0,1-1 0,-1 1 0,1-1-1,1 0 1,-1 0 0,1 0 0,-1 0 0,6 6-1,4 5 10,2-1-1,17 17 0,8 8 22,-30-29-34,1-1-18,0 2-1,13 21 1,-21-30 14,0 1 0,0 0 0,-1-1 0,1 1 0,-1 0 0,0 0 0,0 0 0,0 1-1,0-1 1,-1 0 0,0 0 0,0 0 0,0 1 0,-1 5 0,0-9 17,0 1 0,0 0 0,0 0-1,0-1 1,0 1 0,-1-1 0,1 1 0,0-1 0,-1 1 0,0-1-1,1 0 1,-1 0 0,0 0 0,1 0 0,-1 0 0,0 0 0,0 0-1,0-1 1,0 1 0,0 0 0,0-1 0,0 0 0,0 0-1,0 1 1,-4-1 0,0 0 43,0 0 0,0 1 0,0-2 0,0 1 0,0-1 0,0 0 0,-11-3 0,12 2-15,1-1 0,-1 1 0,1-1 0,0 0 0,0-1 0,0 1 0,1-1 0,-4-3 0,6 6-112,0 0-1,0 0 1,0 0 0,0-1 0,0 1 0,0 0 0,1 0-1,-1 0 1,0-1 0,1 1 0,-1 0 0,1-1-1,0 1 1,-1 0 0,1-1 0,0 1 0,0-1-1,0 1 1,0 0 0,0-1 0,0 1 0,0-1-1,0 1 1,1 0 0,-1-1 0,0 1 0,1-1-1,-1 1 1,1 0 0,0 0 0,-1-1 0,1 1 0,0 0-1,2-2 1,32-21-3408,-14 12 503,5-7-2728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47.0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0 9482,'0'0'8038,"-13"8"-7417,-44 24 33,52-28-566,1 0-1,-1 0 1,1 0 0,0 0 0,0 1 0,1 0 0,-1-1 0,1 1 0,0 1-1,1-1 1,-1 0 0,1 1 0,0-1 0,0 1 0,-1 7 0,1-5 23,-2 7 20,2 0 0,0 0-1,1 1 1,0-1 0,2 0 0,2 21-1,-2-33-123,-1 0 0,2 0 1,-1 0-1,0 0 0,1-1 0,-1 1 0,1 0 0,0-1 0,0 1 0,0-1 1,0 1-1,0-1 0,1 0 0,-1 0 0,1 0 0,-1 0 0,1-1 0,0 1 0,-1-1 1,1 1-1,0-1 0,0 0 0,0 0 0,0 0 0,1-1 0,5 2 0,-5-1-10,1 0-1,0-1 0,-1 1 0,1-1 0,-1 0 0,1 0 0,0-1 0,-1 1 1,1-1-1,-1 0 0,1 0 0,-1 0 0,0-1 0,1 0 0,-1 0 1,0 0-1,0 0 0,6-4 0,-6 1-36,1-1 1,-1 1-1,-1 0 0,1-1 0,-1 0 1,0 0-1,0 0 0,0 0 1,-1-1-1,0 1 0,-1 0 1,2-10-1,-1 1-1,-1-1 1,0 1-1,-1-1 1,-3-19-1,2 31 29,0 1 1,0 0-1,-1 0 0,1 0 1,-1-1-1,1 1 0,-1 1 1,0-1-1,0 0 0,0 0 0,0 1 1,-1-1-1,1 1 0,-1 0 1,1-1-1,-1 1 0,0 1 1,0-1-1,-5-2 0,5 2-710,0 1-1,0 0 0,0 0 0,0 0 0,0 1 1,0-1-1,0 1 0,-3-1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48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27 4865,'0'0'8296,"-2"-20"-4724,-6 18-3383,0 0 1,0 1-1,-1 0 0,1 1 1,0 0-1,0 0 1,-1 1-1,-11 2 0,18-2-158,-1 1-1,1-1 1,0 1-1,0-1 1,-1 1 0,1 0-1,0 0 1,1 0-1,-1 0 1,0 0-1,0 0 1,1 0-1,0 1 1,-1-1-1,1 0 1,0 1 0,0-1-1,0 1 1,0 0-1,1-1 1,-1 1-1,1 0 1,-1 4-1,0 1 36,0 1 0,1 0-1,0-1 1,1 1-1,-1 0 1,4 12 0,-2-16-59,0-1 0,0 1 0,0-1 0,0 0 0,1 1 0,0-1 0,0 0 1,0 0-1,1-1 0,4 5 0,45 36 25,-30-27-9,-11-8-22,-9-7-7,0 0 0,-1-1 0,1 1-1,-1 0 1,1 0 0,-1 0-1,0 1 1,1-1 0,-1 1 0,0-1-1,-1 1 1,1-1 0,0 1 0,-1 0-1,0 0 1,1 0 0,-1 0-1,0 0 1,0 4 0,-1-6 11,0 0-1,-1-1 1,1 1 0,0 0-1,-1 0 1,1-1 0,-1 1-1,1 0 1,-1 0 0,1-1-1,-1 1 1,0-1 0,1 1-1,-1-1 1,0 1 0,1-1 0,-1 1-1,0-1 1,0 1 0,1-1-1,-1 0 1,0 1 0,0-1-1,-1 0 1,-25 7 105,19-5-49,-17 4 229,-1-1-1,1-1 1,-51 1 0,76-5-259,20 0-6608,-10 0 1111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50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5657,'0'0'10110,"-1"0"-10000,1 0 0,0 0 0,0 0 0,0 0 0,0 0 0,-1 0 0,1 0 0,0 0 0,0 0 0,0 0 0,0 0 0,-1 0 0,1 0 0,0 0 0,0 0 1,0 0-1,0 1 0,-1-1 0,1 0 0,0 0 0,0 0 0,0 0 0,0 0 110,-1 0-110,1 1 0,0-1 0,0 0 0,0 0 0,0 0 0,0 0 0,0 0 0,0 1 0,0-1 0,0 0 0,0 0 0,0 0 0,-1 0 0,1 1 0,0-1 0,0 0 0,0 0 0,0 0 0,1 1 0,-2 8-33,1 0-1,0 0 1,0 0 0,1 0 0,0-1 0,1 1-1,0 0 1,1 0 0,-1-1 0,2 0 0,7 16-1,16 16 97,2-2-1,54 57 1,-50-60-136,-28-30-30,16 14 45,-20-17-51,-1-2 220,-2 5-198,0-1-1,0 0 1,0 1-1,0-1 1,-1 0-1,0 0 1,0 0-1,0-1 0,0 1 1,0-1-1,-1 1 1,1-1-1,-5 3 1,-11 12-9,-143 165-3234,121-140-2841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0.1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9722,'0'0'9306,"10"168"-8906,-10-125-200,5 0-128,0-5-64,-5-5-8,5-5-8,-5-7-288,0-3-376,0-8-888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51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245 16 5697,'0'0'11383,"3"-4"-10483,6-8-231,-7 15 179,-16 30-431,-10 5-369,-2-1 0,-1-1 1,-2-2-1,-37 34 1,36-37 21,25-26-47,0 1 1,0 0 0,1 0 0,0 0-1,0 0 1,0 1 0,-4 10 0,7-15-16,0 0 0,1 0 1,-1 0-1,1 0 0,-1 1 0,1-1 1,0 0-1,0 0 0,0 0 1,0 0-1,1 0 0,-1 0 0,0 0 1,1 0-1,-1 0 0,1 0 1,0 0-1,0 0 0,0 0 1,0 0-1,0 0 0,0-1 0,0 1 1,0 0-1,1-1 0,-1 1 1,1-1-1,-1 1 0,3 0 0,7 7 193,0 0-1,0 0 1,-1 1-1,-1 0 1,11 14-1,-2-4-125,1 0 0,1-2-1,0 0 1,25 16 0,-15-12-242,31 30 0,-27-17-1072,-12-5-2241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7.3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4489,'0'0'13017,"-5"11"-12248,-2 13-406,0 0 1,1 0 0,1 1 0,-2 29 0,2 228 279,6-189-2808,-6-109-4563,0-6 357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7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12563,'0'0'6457,"122"-7"-6369,-97 7-88,1 0-48,-11 2-360,0 8-1256,-10-2-2153,0 0-1472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8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56 10386,'0'0'8594,"128"-38"-8530,-93 28-64,-9 2-512,-1 8-1304,-4 0-2561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8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91 9898,'0'0'9018,"13"-1"-8626,-9 1-384,7-1 11,0 1 1,0-2-1,0 0 0,0 0 0,0-1 1,0 0-1,-1-1 0,19-9 1,-27 12-116,0 0 0,0 0 1,0 0-1,0 0 1,-1 0-1,1-1 1,0 1-1,-1-1 1,1 1-1,-1-1 1,0 0-1,1 1 1,-1-1-1,0 0 1,0 0-1,0 0 1,0 0-1,-1 0 1,1 0-1,0 0 0,-1 0 1,0 0-1,1-1 1,-1 1-1,0 0 1,0-4-1,-1 5 87,0 0 0,0 0-1,0 0 1,0 0 0,0 1-1,0-1 1,-1 0 0,1 1-1,0-1 1,0 1 0,0-1-1,-1 1 1,1 0 0,0 0-1,-1-1 1,1 1 0,0 0-1,-1 0 1,1 0 0,0 0-1,0 0 1,-2 1 0,-34 1 565,33 0-447,1 0 1,-1 0 0,0 0 0,0 0 0,1 1-1,-1-1 1,1 1 0,0 0 0,0 0-1,0 0 1,0 0 0,1 1 0,-1-1-1,1 1 1,0 0 0,0 0 0,-3 6-1,3-6 4,0 1-1,0 0 0,1 0 0,-1 1 0,1-1 0,1 0 1,-1 0-1,0 1 0,1-1 0,0 0 0,1 1 0,-1-1 1,3 10-1,-2-12-95,1 0 0,-1 0 0,1-1 0,0 1 0,0-1 0,0 1 0,0-1 0,0 0 0,0 1 0,1-1 1,-1-1-1,1 1 0,-1 0 0,1 0 0,0-1 0,-1 0 0,1 1 0,0-1 0,0 0 0,0 0 0,0-1 0,4 1 0,9 2-813,0-1-1,0-1 1,17-1-1,-21 0-832,9 0-3904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8.8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0 127 8266,'0'0'7960,"8"0"-7354,-2-1-586,0 1 0,0-1 1,0 0-1,0 0 0,0 0 1,0-1-1,0 0 1,0 0-1,-1-1 0,1 0 1,-1 0-1,0 0 0,0 0 1,0-1-1,0 0 0,0 0 1,-1 0-1,0-1 1,0 1-1,0-1 0,3-6 1,-5 8-51,0 0 1,-1 0 0,1-1 0,-1 1-1,0 0 1,-1-1 0,1 0-1,0 1 1,-1-1 0,0-3-1,0 6 52,0 0-1,0 0 1,-1 0-1,1 0 1,0 0-1,-1 0 1,1 1-1,-1-1 1,1 0-1,-1 0 1,1 0-1,-1 1 1,1-1-1,-1 0 1,0 1-1,1-1 1,-1 1-1,0-1 1,0 1-1,1-1 1,-1 1-1,0-1 1,0 1-1,0 0 1,0-1-1,0 1 1,0 0-1,1 0 1,-1 0-1,0 0 1,0 0-1,0 0 1,0 0-1,0 0 1,0 0-1,0 0 1,0 0-1,0 0 1,1 1-1,-3 0 0,-1 0 69,1 0-1,0 1 0,-1 0 0,1-1 1,0 1-1,0 1 0,0-1 0,0 0 0,0 1 1,0-1-1,1 1 0,-1 0 0,1 0 0,0 0 1,0 0-1,-3 7 0,1-3 64,0 1 0,0 0 0,1 0 1,0 0-1,1 0 0,-3 12 0,5-16-105,-1 0 0,1 0 0,-1 0-1,1 0 1,0 0 0,0 0 0,1 0 0,-1 0-1,1 0 1,0-1 0,0 1 0,0 0 0,1 0 0,3 6-1,-3-7-45,0-1-1,1 0 0,-1 0 0,1-1 1,-1 1-1,1 0 0,0-1 1,-1 0-1,1 1 0,0-1 0,0 0 1,0-1-1,0 1 0,0 0 0,0-1 1,0 0-1,0 1 0,0-1 1,6-1-1,2 1-252,44-2-2315,-19-8-2339,-16 2-701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09.2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108 375 8954,'0'0'10588,"-13"2"-10055,-43 10-196,54-11-311,0 1 0,0-1 0,0 0-1,0 1 1,1-1 0,-1 0 0,0 1-1,1 0 1,-1-1 0,1 1-1,0 0 1,-1 0 0,1 0 0,0 0-1,0 0 1,0 0 0,0 0 0,0 4-1,-7 40 416,7-38-374,1-4-48,-1 1 0,1-1 0,-1 0 1,1 1-1,0-1 0,1 1 0,-1-1 0,2 6 1,-1-9-25,-1 0-1,1 0 1,0 0 0,0 0 0,0 0 0,-1 0 0,1 0 0,0 0-1,0 0 1,0 0 0,0 0 0,0-1 0,1 1 0,-1 0 0,0-1-1,0 1 1,0-1 0,1 1 0,-1-1 0,0 0 0,1 1 0,-1-1-1,0 0 1,0 0 0,1 0 0,-1 0 0,0 0 0,2 0 0,1-1-104,-1 0 0,0 1 0,1-1 0,-1 0 0,0-1 0,0 1 1,0-1-1,0 1 0,0-1 0,0 0 0,0 0 0,-1 0 0,1 0 1,-1 0-1,1-1 0,-1 1 0,0-1 0,0 0 0,0 0 0,0 1 1,-1-1-1,1 0 0,-1-1 0,2-5 0,2-2-1006,-1-1-1,-1 0 1,0 0-1,0-1 1,1-20 0,-2-188-10072,-3 123 15455,1 89-3297,-2-32 2775,-6 21 2459,8 19-6140,0 1 1,0 0-1,0 0 0,0 0 1,0 0-1,0 0 0,0 0 0,-1 0 1,1 0-1,0 0 0,0-1 1,0 1-1,0 0 0,0 0 0,-1 0 1,1 0-1,0 0 0,0 0 1,0 0-1,0 0 0,0 0 0,-1 0 1,1 0-1,0 0 0,0 0 1,0 0-1,0 0 0,0 0 0,-1 0 1,1 0-1,0 0 0,0 0 1,0 1-1,0-1 0,0 0 0,0 0 1,-1 0-1,1 0 0,0 0 1,0 0-1,0 0 0,0 0 0,0 0 1,0 1-1,0-1 0,0 0 1,0 0-1,0 0 0,-1 0 0,1 0 1,0 1-1,0-1 0,0 0 0,0 0 1,0 0-1,0 0 0,0 0 1,0 1-1,0-1 0,0 0 0,0 0 1,0 0-1,0 0 0,0 1 1,0 81 798,3 0 0,20 118 0,13 6-1081,-32-199-874,-4-7 962,1 0-1,-1 0 1,0 0 0,0 0-1,0 0 1,1 0 0,-1 0-1,0 0 1,0 0 0,0 0-1,0 0 1,1 0 0,-1 0-1,0-1 1,0 1 0,0 0-1,0 0 1,2-2-1682,-2 2 1682,0 0 0,0 0-1,0-1 1,0 1 0,0 0-1,0 0 1,0 0 0,0-1-1,0 1 1,0 0 0,0 0-1,0 0 1,0-1 0,1-17-8895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0.9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8 6769,'0'0'10027,"-5"-7"-8642,5 7-1369,0 0-1,0 1 0,0-1 0,-1 0 1,1 0-1,0 0 0,0 0 1,0 0-1,0 0 0,0 0 1,0 0-1,0 0 0,0 1 1,0-1-1,0 0 0,0 0 0,0 0 1,-1 0-1,1 0 0,0 0 1,0 0-1,0 0 0,0 0 1,0 0-1,0 0 0,0 0 1,0 0-1,-1 0 0,1 0 0,0 0 1,0 0-1,0 0 0,0 0 1,0 0-1,0 0 0,0 0 1,-1 0-1,1 0 0,0 0 1,0 0-1,0 0 0,0 0 0,0 0 1,0 0-1,0 0 0,0 0 1,-1 0-1,1 0 0,0 0 1,0-1-1,0 1 0,0 0 1,0 0-1,0 0 0,0 0 0,0 0 1,0 0-1,0 0 0,0 0 1,0 0-1,0-1 0,0 1 1,0 0-1,0 0 0,0 0 1,0 0-1,0 0 0,0-1 0,-2 107 999,4 126-573,3-202-128,-1-5-1599,-3-8-5981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1.2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41 3329,'0'0'12546,"137"-38"-12362,-101 35-184,-6 3-1232,-4 0-784,-16 3-2153,-5 7-4097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1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10386,'0'0'8002,"117"-8"-8002,-86 3-280,5 0-1849,-6 0-2216,-9 2-5777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2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 1872,'0'0'14814,"10"3"-12169,53 4-2222,0-3 1,82-5-1,-46-1-270,7 2-221,134-19 1,-218 16 45,0 1 0,0 0 0,1 2 1,25 2-1,-34 6 179,-14-8-221,0 0 0,0 0-1,0 1 1,0-1 0,0 0-1,0 0 1,0 0 0,0 1-1,1-1 1,-1 0 0,0 0-1,0 0 1,0 0 0,0 1-1,0-1 1,1 0 0,-1 0-1,0 0 1,0 0-1,0 0 1,1 0 0,-1 1-1,0-1 1,0 0 0,0 0-1,1 0 1,-1 0 0,0 0-1,0 0 1,0 0 0,1 0-1,-1 0 1,0 0 0,0 0-1,1 0 1,-1 0 0,0 0-1,0 0 1,0 0 0,1 0-1,-1 0 1,0-1 0,0 1-1,0 0 1,1 0 0,-3-14-5865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0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5145,'0'0'11827,"143"-20"-12716,-118 20-1967,-4 0-3930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1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1 11450,'0'0'8037,"-8"16"-7529,-22 54-92,28-64-375,0 1 1,0-1-1,0 1 0,1-1 0,1 1 0,-1 0 1,1-1-1,0 1 0,0-1 0,1 1 1,0 0-1,0-1 0,0 1 0,1-1 1,0 0-1,0 1 0,1-1 0,0 0 1,0 0-1,4 5 0,-4-7-36,0-1 0,0 1-1,0-1 1,0 0 0,1 0-1,-1 0 1,1 0 0,0-1-1,0 0 1,0 1 0,0-1-1,0-1 1,0 1 0,0-1 0,1 1-1,-1-1 1,1 0 0,-1-1-1,1 1 1,-1-1 0,1 0-1,-1 0 1,1 0 0,-1-1 0,1 0-1,-1 0 1,7-2 0,-8 2-56,0 0 0,0-1 0,0 0 0,0 0 0,-1 0 0,1 0 0,0 0 0,-1 0 0,0-1 0,1 1 0,-1-1-1,0 1 1,0-1 0,0 0 0,-1 0 0,1 0 0,-1 0 0,0 0 0,1-1 0,-1 1 0,1-7 0,1-4-418,-1-1 0,0 0 0,-1-24-1,-1 33 360,-1 1-1,1-1 1,-1 0-1,0 0 1,-1 1-1,1-1 1,-1 1-1,0-1 1,0 1-1,-5-8 1,6 11 4,-1 0 0,0-1 0,1 1 0,-1 0 0,0 0 0,0 0 0,0 0 0,-1 0 0,1 0 0,0 0 0,-1 1 0,1-1 0,-1 1 0,0 0 0,1 0 0,-1 0 0,0 0 0,1 0 0,-1 1 0,0-1 0,0 1 0,-3-1 0,-9 1-2515,4 0-1800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7.4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4113,'0'0'11040,"0"14"-9891,2 43 21,16 93 1,-15-133-1184,-1-20-113,-1-27-158,-1 21 263,0-21-401,2 0 0,7-33 0,-9 62 420,0 0 1,0 0-1,0 0 1,0 0-1,1 0 1,-1 0-1,0 1 1,1-1-1,-1 0 1,1 0-1,-1 1 1,1-1-1,-1 0 1,1 0-1,0 1 1,-1-1-1,1 1 1,0-1-1,-1 0 1,1 1-1,0-1 1,0 1-1,0 0 1,-1-1-1,3 0 1,-1 1 28,0 0 0,0 0 0,0 0 0,0 0 0,1 0-1,-1 0 1,0 0 0,0 0 0,0 1 0,3 0 0,3 2-654,0 0-1,0 1 1,-1 0-1,12 8 0,1 0-3902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8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9482,'0'0'7619,"0"12"-6867,0-11-741,4 79 702,-4-71-655,2 0 1,-1 0-1,1 0 0,1-1 0,-1 1 0,2-1 0,-1 1 0,6 8 0,-8-16-83,0 0-1,0 1 1,0-1-1,0 0 1,0 0-1,0 0 1,1 0-1,-1 0 0,0 0 1,1 0-1,-1-1 1,1 1-1,-1 0 1,1-1-1,-1 1 1,1-1-1,-1 0 1,1 1-1,0-1 1,-1 0-1,1 0 1,0 0-1,-1 0 1,1 0-1,-1 0 1,4-1-1,-3 0-247,1 1 0,-1-1 0,0 0 0,1 0-1,-1 0 1,1-1 0,-1 1 0,0 0 0,0-1-1,0 1 1,0-1 0,0 0 0,0 0 0,0 0 0,2-3-1,1-4-587,-1 0 0,1 0-1,-2 0 1,1-1-1,-1 1 1,0-1 0,-1 0-1,1-18 1,0-21 8637,-3 59-6269,-2 26 92,1-16-997,0 1 0,4 28 0,-3-45-540,1 1 1,-1-1 0,1 1 0,1-1 0,-1 0 0,1 1 0,-1-1 0,1 0 0,0 0 0,1 0 0,-1 0 0,1-1 0,0 1 0,-1-1 0,2 1 0,3 3 0,-5-6-57,1 1 0,-1-1 0,1 0 0,-1 0 1,0-1-1,1 1 0,0 0 0,-1-1 0,1 1 0,-1-1 1,1 0-1,0 0 0,-1 0 0,1 0 0,-1-1 0,1 1 1,0-1-1,2 0 0,0 0-49,-1-1 0,1 0 0,-1 1 0,0-1 0,1-1 0,-1 1 0,0-1 0,6-4 0,-3-1-178,0 1 0,-1-1 0,0 0 0,-1 0 0,1-1 0,-2 1 0,1-1 0,-1 0 0,0-1 0,-1 1 0,0-1 0,-1 1 0,0-1 0,0 0 0,-1 0 0,-1 0 0,0-15 0,0 24 231,-1 0-1,1 0 1,-1 1-1,1-1 1,-1 0-1,1 0 1,-1 1-1,0-1 1,1 0-1,-1 1 1,0-1-1,0 0 0,0 1 1,1-1-1,-1 1 1,0 0-1,0-1 1,0 1-1,0 0 1,0-1-1,0 1 1,0 0-1,0 0 1,0 0-1,0 0 1,0 0-1,0 0 1,1 0-1,-3 0 1,-15 2-1610,10 5-4780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8.6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9618,'0'0'9303,"-10"0"-8836,-33 2-237,40-1-193,1-1 1,-1 1 0,1 1 0,-1-1 0,1 0-1,-1 1 1,1-1 0,0 1 0,0-1 0,0 1 0,0 0-1,0 0 1,0 0 0,0 0 0,1 1 0,-1-1-1,1 0 1,0 1 0,-1-1 0,0 4 0,-1 1 57,0 1 0,1-1 0,0 1 0,0 0 0,-1 9 0,2-9-76,1-1 1,-1 1 0,1 0-1,1 0 1,-1 0 0,1-1-1,1 1 1,1 7 0,-1-12-42,-1 0 1,0-1 0,1 1 0,-1-1-1,1 1 1,-1-1 0,1 0 0,0 1-1,0-1 1,0 0 0,1 0 0,-1-1-1,0 1 1,1 0 0,-1-1-1,1 1 1,-1-1 0,1 0 0,0 0-1,0 0 1,-1 0 0,1-1 0,0 1-1,6 0 1,-5 0-301,0-1 1,1 1-1,-1-1 1,1 0-1,-1 0 1,1-1-1,-1 1 0,0-1 1,1 0-1,-1 0 1,0 0-1,1-1 0,-1 1 1,0-1-1,5-3 1,-6 2-142,-1 1 0,1-1 0,0 0 1,-1 0-1,0 0 0,1-1 0,-1 1 1,0 0-1,-1-1 0,1 1 0,-1-1 1,1 0-1,-1 0 0,0 1 0,-1-1 1,1 0-1,0-7 0,0-50-1060,-1 37 5965,-1 24-4363,1 0 0,0 0 0,0 0-1,0-1 1,0 1 0,-1 0-1,1 0 1,0 0 0,0 0-1,0 0 1,0 0 0,-1 0-1,1 0 1,0 0 0,0 0-1,0 0 1,0 0 0,-1 0-1,1 0 1,0 0 0,0 1 0,0-1-1,0 0 1,-1 0 0,1 0-1,0 0 1,0 0 0,0 0-1,0 0 1,0 0 0,0 1-1,-1-1 1,1 0 0,0 0-1,0 0 1,0 0 0,0 0-1,0 1 1,0-1 0,0 0-1,0 0 1,0 0 0,0 0 0,0 0-1,0 1 1,0-1 0,0 0-1,-1 0 1,2 0 0,-1 1-1,0-1 1,0 0 0,0 0-1,0 0 1,0 0 0,0 1-1,0-1 1,0 0 0,0 0-1,0 0 1,0 0 0,0 0 0,0 1-1,0 21 1780,-1 27-44,1-47-1773,1 1 0,-1-1 0,0 1 0,1-1 0,0 1 0,-1-1 0,1 1 0,0-1 0,0 0 0,1 1 0,-1-1 0,0 0 0,1 0 0,2 3-1,-2-3-133,0 1-1,1-2 1,-1 1-1,1 0 1,0 0-1,-1-1 0,1 1 1,0-1-1,0 0 1,0 0-1,6 1 1,20-1-5733,-14-3-130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9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4489,'0'0'11024,"0"6"-9740,0 123 1338,11-136-3452,8-24-172,-11 18 1061,0-1 1,1 2 0,18-21-1,-27 33-15,0-1 1,1 1-1,-1-1 0,1 1 0,0-1 0,-1 1 0,1 0 1,-1-1-1,1 1 0,0 0 0,-1-1 0,1 1 1,0 0-1,-1 0 0,1-1 0,0 1 0,-1 0 1,1 0-1,0 0 0,-1 0 0,1 0 0,0 0 1,0 0-1,-1 0 0,1 1 0,0-1 0,-1 0 1,1 0-1,0 0 0,-1 1 0,2-1 0,18 19-77,-19-17-545,1 0 0,0 0 0,-1 0 0,1 0 0,0 0-1,0-1 1,0 1 0,0-1 0,0 1 0,1-1 0,-1 0 0,5 2 0,3-3-5152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9.3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6 9578,'0'0'10592,"-16"10"-10075,-51 36-75,62-42-396,0 0 0,1 1 1,0-1-1,0 1 0,1 0 1,-1 0-1,1 1 0,0-1 1,0 1-1,1-1 0,-1 1 1,1 0-1,1 0 0,-1 0 1,1 0-1,0 0 1,0 0-1,1 1 0,0-1 1,0 0-1,1 7 0,-1-5-20,0-7-28,1 1 1,-1-1-1,0 0 0,0 0 0,1 0 0,-1 0 1,1 0-1,-1 0 0,1 0 0,-1 0 1,1 0-1,-1 0 0,1 0 0,0 0 1,-1-1-1,1 1 0,0 0 0,0 0 0,0-1 1,0 1-1,0 0 0,0-1 0,0 1 1,0-1-1,0 1 0,0-1 0,0 0 1,0 1-1,0-1 0,0 0 0,0 0 1,0 0-1,0 0 0,2 0 0,1 1-65,0-1 0,0 0 0,0-1 0,0 1 0,0-1 0,0 1 0,-1-1 0,1 0 0,5-2 0,-3-1-322,0 0 0,0 0 0,0-1 1,-1 1-1,1-1 0,-1-1 0,0 1 0,-1-1 0,1 1 1,-1-1-1,6-12 0,3-7-3870,16-42 0,-12 16-2959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19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7770,'0'0'12986,"-7"0"-12388,6 0-578,-1 0 0,1 0 0,0 0 0,0 0 0,0 0 0,-1 0 0,1 0 0,0 0 0,0 1 0,0-1 0,0 0 0,-1 1 0,1-1 0,0 1 0,0 0 0,0-1 0,0 1 0,0 0 0,0-1 0,0 1 0,1 0 0,-1 0 0,0 0 0,0 0 0,0 0 0,1 0 0,-1 0 0,1 0 0,-1 1 0,-1 4 56,1 1-1,0-1 1,1 0-1,-1 0 0,2 11 1,-1-1 7,-1 49 324,0-8-112,2-1-1,15 105 1,-10-132-642,10 50 844,-12-26-5276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1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9754,'0'0'8361,"-1"19"-7685,0 3-561,-1 276 1242,11-260-1043,-8-37-480,-1 0 0,1 1 0,-1-1 0,1 0 0,0 0 0,-1 0 0,1 1 0,0-1 0,0 0 1,0 0-1,0 0 0,0 0 0,0 0 0,0 0 0,0-1 0,0 1 0,0 0 0,1 0 0,-1-1 0,0 1 0,1-1 0,-1 1 0,3 0 0,1-17-9635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1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9898,'0'0'8806,"15"18"-8230,45 62-276,-54-70-257,0 0 0,-1 0-1,0 1 1,-1-1 0,0 1-1,0 0 1,1 13 0,9 22 169,-7-26-136,-4-10-36,1 0-1,0 0 0,9 16 0,-12-25-31,0 1 0,0 0 0,0-1 0,0 1 0,0-1 1,1 1-1,-1-1 0,0 0 0,1 0 0,-1 0 0,1 1 0,-1-1 0,1-1 0,0 1 0,-1 0 0,1 0 0,0-1 0,0 1 0,0 0 0,-1-1 0,1 0 0,0 0 0,0 1 0,0-1 0,0 0 0,2-1 0,-3 1-13,0-1-1,1 1 0,-1-1 1,0 0-1,-1 0 1,1 0-1,0 1 0,0-1 1,0 0-1,0 0 0,-1 0 1,1 0-1,0 0 0,-1 0 1,1-1-1,-1 1 0,1 0 1,-1-2-1,10-26-155,-8 21 76,5-23-243,-2 1 0,-1-1 0,-1 0 0,-2-59 0,-1 66 285,0 23-27,0 0 0,1 0 0,-1 0 0,0 0-1,0 0 1,0 0 0,0 0 0,0 0 0,0 0 0,-1 0 0,1 0 0,0 0 0,0 1-1,-1-1 1,1 0 0,0 0 0,-1 0 0,1 0 0,-1 0 0,1 1 0,-1-1 0,0 0 0,1 0-1,-1 1 1,0-1 0,1 1 0,-1-1 0,0 0 0,0 1 0,0-1 0,1 1 0,-1 0-1,0-1 1,0 1 0,0 0 0,0-1 0,0 1 0,0 0 0,0 0 0,-1 0 0,1 0-110,0 1 0,-1-1 0,1 1 0,0-1 0,0 1 0,-1-1-1,1 1 1,0 0 0,0 0 0,0 0 0,0 0 0,0 0 0,0 0 0,0 0 0,0 0 0,0 0 0,1 0 0,-1 0 0,0 1 0,1-1 0,-1 0 0,1 0 0,-1 1 0,1-1 0,0 0 0,-1 1 0,1 1 0,-1 15-5132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2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1 220 9026,'0'0'7672,"12"-12"-7580,38-42-148,-46 49-23,0 0 0,-1 0 0,1 0 0,-1-1-1,0 0 1,-1 1 0,1-1 0,-1 0 0,0 0-1,-1 0 1,1 0 0,-1 0 0,0-1 0,-1 1 0,0 0-1,0-12 1,0 11 20,0 6 65,-1 0 0,1 0 1,0 1-1,0-1 1,-1 0-1,1 0 1,0 0-1,-1 1 1,1-1-1,-1 0 0,1 0 1,-1 1-1,1-1 1,-1 0-1,0 1 1,1-1-1,-1 1 1,0-1-1,0 1 0,1-1 1,-1 1-1,0-1 1,0 1-1,1 0 1,-1-1-1,0 1 1,0 0-1,0 0 0,0-1 1,0 1-1,-1 0 1,1 0 41,-1 0 0,1 0 0,-1 0 0,1 0 1,-1 0-1,1 0 0,-1 0 0,1 1 0,-1-1 0,1 0 1,0 1-1,-1-1 0,1 1 0,0 0 0,-1-1 0,1 1 1,0 0-1,0 0 0,-1 0 0,0 1 0,-2 4 79,0 0 1,0 1-1,1-1 0,0 1 1,0-1-1,1 1 0,0 0 0,0 0 1,1 0-1,-1 1 0,2-1 0,-1 0 1,1 0-1,0 1 0,0-1 1,1 0-1,0 0 0,2 8 0,-2-11-50,0 1 0,1 0-1,-1-1 1,1 1-1,0-1 1,0 1-1,0-1 1,0 0 0,1 0-1,0 0 1,0 0-1,0 0 1,0-1-1,1 1 1,-1-1 0,1 0-1,0 0 1,0 0-1,0-1 1,0 0-1,1 1 1,-1-1 0,1 0-1,-1-1 1,1 1-1,-1-1 1,8 1 0,-3-1-588,1-1 1,-1 0-1,0 0 1,0-1 0,0 0-1,0 0 1,1-1 0,-2-1-1,1 1 1,0-1 0,12-7-1,-16 7 93,0 0-1,-1 0 1,1 0-1,-1-1 1,0 0-1,0 0 0,0 0 1,0 0-1,-1-1 1,1 1-1,-1-1 1,0 0-1,-1 0 1,1 0-1,-1 0 1,0 0-1,0-1 0,-1 1 1,2-10-1,0-36-4455,-4 17 5672,0-2 5696,1 35-6387,0 1 0,0-1 0,0 1 0,0-1 0,0 1 0,0 0 0,0-1 0,-1 1 0,1-1 0,0 1 0,0-1 0,-1 1 0,1 0 0,0-1 0,-1 1 0,1 0 0,0-1 0,-1 1 0,1 0 1,0 0-1,-1-1 0,1 1 0,-1 0 0,1 0 0,-1 0 0,1-1 0,0 1 0,-1 0 0,1 0 0,-1 0 0,1 0 0,-1 0 0,1 0 0,-1 0 0,1 0 0,-1 0 0,1 0 0,0 0 0,-1 0 0,1 0 0,-1 1 0,1-1 0,-1 0 0,1 0 0,-1 0 0,1 1 0,0-1 0,-1 0 0,1 0 0,0 1 0,-1-1 0,1 0 0,0 1 0,-1-1 0,1 0 0,0 1 0,0-1 0,-1 1 0,1-1 0,0 1 0,0-1 0,0 0 0,0 1 0,-1-1 0,1 1 0,-3 7 329,0 0 1,1 0-1,-1 0 1,2 1-1,-1-1 0,1 0 1,0 13-1,4 63 862,-3-81-1284,1 0 0,0 0-1,-1-1 1,1 1 0,0-1 0,1 1-1,-1 0 1,0-1 0,1 0 0,0 1 0,-1-1-1,1 0 1,0 0 0,0 0 0,0 0-1,0 0 1,0-1 0,1 1 0,-1 0-1,1-1 1,-1 0 0,1 0 0,-1 0-1,1 0 1,0 0 0,3 1 0,-3-1-89,0-1 1,0 1 0,0-1 0,1 1-1,-1-1 1,0 0 0,0 0 0,1 0-1,-1-1 1,0 1 0,0-1 0,0 0-1,0 0 1,0 0 0,0 0 0,0 0-1,0-1 1,0 1 0,0-1 0,-1 0-1,1 0 1,3-3 0,-2 0-380,-1 0 0,1 0 0,-1 0 0,0-1 0,-1 1 0,1-1 0,-1 1 0,0-1 0,-1 0 0,1 0 0,0-9 0,0-7-1376,-2-41 0,-1 28 1719,1 34 229,0 0 0,0 0 0,-1 0 0,1 0-1,0-1 1,0 1 0,-1 0 0,1 0 0,-1 0 0,1 0 0,-1 0 0,1 0 0,-1 0 0,0 0 0,1 0 0,-1 1 0,0-1 0,-1-1 0,1 1-45,1 1 0,-1 0 0,1 0 0,0 0 0,-1 0 0,1 0 0,-1 0 0,1 0-1,-1 0 1,1 0 0,-1 0 0,1 0 0,-1 0 0,1 0 0,-1 0 0,1 0 0,-1 0 0,1 1 0,-1-1-1,1 0 1,-1 0 0,1 1 0,0-1 0,-1 0 0,1 0 0,0 1 0,-1-1 0,1 0 0,0 1-1,-1-1 1,1 1 0,0-1 0,-1 0 0,1 1 0,0-1 0,0 1 0,0-1 0,0 1 0,-1-1 0,1 1-1,0-1 1,0 1 0,0-1 0,0 1 0,0-1 0,0 1 0,0 0 0,-3 15 710,1 0 1,1 0 0,0 0 0,2 27-1,0-6-68,-1-32-662,1-1 1,-1 0-1,1 0 1,-1 0-1,1 0 1,1 0-1,-1 0 1,0 0-1,1 0 1,0-1-1,0 1 1,0 0-1,0-1 1,1 0-1,0 1 1,-1-1-1,1 0 1,0-1-1,6 5 1,-7-5-150,1 0 1,-1-1 0,1 1-1,0-1 1,0 0 0,-1 0-1,1 0 1,0-1 0,0 1-1,0-1 1,6 1 0,-6-1-297,0 0 1,0-1 0,0 1 0,0-1 0,0 0 0,0 1 0,-1-1 0,1-1 0,0 1 0,0 0 0,-1-1 0,1 1 0,3-4 0,10-10-6200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1.2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1144,'0'0'12654,"-6"12"-8130,-24 48-4333,8-21-174,13-25-4,1 1 0,0 0 0,1 1 0,-9 29 0,16-44-11,-1 0 1,1 0-1,1 0 1,-1-1-1,0 1 1,0 0-1,0 0 1,0 0-1,1 0 1,-1 0-1,0 0 1,1-1-1,-1 1 1,0 0-1,1 0 1,-1-1-1,1 1 1,0 0-1,-1 0 1,1-1-1,0 1 1,-1-1-1,1 1 1,0-1-1,-1 1 1,1-1 0,0 1-1,0-1 1,0 1-1,0-1 1,-1 0-1,1 0 1,2 1-1,42 8 194,-12-2-117,2 13-381,-14-3-6758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3.2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11122,'0'0'8130,"-1"16"-7788,0-1-276,-2 20 125,4 51 0,13-9-53,1-141-2090,-12 47 1823,-2 8 101,0 1-1,1-1 1,0 1-1,0 0 1,5-10 0,-6 16 32,0 0 0,0 0 0,0 0 0,1 1 0,-1-1 0,0 0 0,1 1 0,0-1 0,-1 1 0,1-1 0,0 1 0,-1 0 0,1 0 0,0 0 0,0 0 0,0 0 0,0 0 0,0 0 0,0 1 0,1-1 0,-1 1 0,0-1 0,0 1 0,0 0 0,3 0 0,-1 0-36,0 0-1,0 0 0,-1 0 1,1 1-1,0 0 0,-1-1 1,1 1-1,0 1 0,-1-1 1,7 3-1,15 15-3506,-21-16 2547,7 6-4461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3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114 187 7522,'0'0'12182,"-11"1"-11698,4-1-416,4 0-48,1 0-1,-1 0 1,0 0-1,0 0 1,1 0 0,-1 1-1,0-1 1,1 1-1,-1-1 1,0 1 0,1 0-1,-1 0 1,1 1-1,-1-1 1,1 0-1,0 1 1,0-1 0,-1 1-1,1 0 1,0 0-1,0 0 1,1 0 0,-1 0-1,-3 4 1,-1 7 71,1 1 0,0-1 1,1 1-1,0 0 1,1 0-1,1 0 0,0 0 1,1 0-1,0 1 0,1-1 1,4 25-1,-4-37-112,1 0 1,0 0-1,0 0 0,0 0 1,0 0-1,0 0 1,1 0-1,-1 0 0,1-1 1,-1 1-1,1-1 0,-1 1 1,1-1-1,0 1 1,0-1-1,0 0 0,0 0 1,0 0-1,0 0 0,0 0 1,0 0-1,0-1 0,0 1 1,0-1-1,1 1 1,-1-1-1,0 0 0,0 0 1,4 0-1,-2 0-273,0 0 0,0 0 0,1-1 0,-1 1 0,0-1 1,0 0-1,0 0 0,1 0 0,-1-1 0,-1 0 0,1 0 0,0 0 0,0 0 0,4-4 0,-3 1-516,0 0 1,-1-1-1,1 1 0,-2-1 0,1 0 0,0 0 0,-1-1 0,0 1 1,-1-1-1,0 1 0,0-1 0,2-12 0,2-33-1341,-6-1 6533,-2 33 4115,-6 33-7298,4 7-748,0 0-1,2 0 0,0 0 1,1 0-1,1 1 1,4 24-1,-4-43-442,0 0 0,1 0-1,-1 0 1,1 0 0,0 0 0,0 0 0,0-1-1,0 1 1,0 0 0,0 0 0,0-1 0,1 1 0,-1 0-1,0-1 1,1 0 0,-1 1 0,1-1 0,0 0-1,-1 0 1,1 0 0,0 0 0,0 0 0,0 0 0,0 0-1,0 0 1,0-1 0,0 1 0,0-1 0,0 0 0,0 0-1,0 1 1,0-1 0,0 0 0,3-1 0,0 1-9,0-1 1,0 1 0,0-1 0,0 0 0,0-1-1,-1 1 1,1-1 0,0 0 0,-1 0-1,0 0 1,1-1 0,-1 1 0,7-7 0,5-8-54,0-1 0,-2-1 0,0 0 0,-1-1 0,-1-1 0,-1 1 0,-1-2 1,-1 0-1,-1 0 0,0 0 0,-2-1 0,-1 0 0,0-1 0,1-36 0,-6 59 54,0-1 0,0 0 0,0 0 0,0 1 0,0-1 0,0 0 0,0 0-1,-1 1 1,1-1 0,-1 0 0,1 1 0,-1-1 0,0 1 0,1-1 0,-1 0-1,0 1 1,0 0 0,0-1 0,0 1 0,-1-1 0,1 1 0,0 0 0,0 0-1,-1 0 1,1 0 0,-3-1 0,0 0 22,-1 1-1,0 0 1,0 0-1,0 0 1,-1 1-1,1 0 1,-7 0-1,3 0 20,7 0-27,-1 1 1,1-1-1,0 0 0,-1 1 1,1-1-1,-1 1 0,1 0 1,0 0-1,-1 0 1,1 0-1,0 0 0,0 1 1,0-1-1,0 1 1,0-1-1,-3 4 0,1 0 26,0 0-1,0 0 0,1 0 1,0 0-1,-1 1 0,-2 8 0,-1 5 112,1 1-1,1-1 0,-3 26 0,3-17 13,2 0-1,2 0 1,0 0 0,2 1 0,4 29-1,-4-52-149,1 0 0,-1 0 0,1 0 0,0-1 0,0 1 0,1-1 0,0 1 0,0-1 0,0 0-1,1 0 1,0 0 0,-1 0 0,2-1 0,-1 0 0,0 0 0,1 0 0,0 0 0,0-1 0,0 1 0,0-1 0,1-1 0,-1 1-1,1-1 1,0 0 0,9 2 0,-7-2-153,-1 0 1,1-2-1,0 1 0,0-1 1,0 0-1,0 0 0,0-1 0,0 0 1,-1 0-1,1-1 0,0 0 0,-1 0 1,1-1-1,-1 0 0,0-1 0,0 1 1,0-1-1,12-10 0,14-18-4263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4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10306,'0'0'8562,"-1"18"-8047,-2 45-332,4 0 1,12 92 0,-12-147-632,6 25 496,2-23-2451,-8-10 2114,-1 0-1,1 0 1,0 0-1,-1 0 1,1 0-1,-1 0 1,1 0 0,0 0-1,-1 0 1,1 0-1,0 0 1,-1 0-1,1 0 1,0 0 0,-1-1-1,1 1 1,-1 0-1,1 0 1,-1-1-1,1 1 1,0-1 0,9-8-7202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5.0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9378,'0'0'8837,"14"19"-8175,5 4-520,-7-9-71,-2-1 0,1 2 1,-2-1-1,0 2 0,14 31 1,-6-3 132,-6-15-4,15 29-1,-22-51-176,0 0 0,0 0 0,1-1 0,0 1 0,0-1 0,1 0 0,-1 0 0,1-1 0,8 6 0,-14-10-29,1-1-1,0 1 1,0 0 0,0 0-1,0-1 1,0 1-1,1 0 1,-1-1-1,0 1 1,0-1-1,0 1 1,0-1-1,1 0 1,-1 0 0,0 1-1,0-1 1,0 0-1,1 0 1,-1 0-1,0 0 1,0 0-1,1-1 1,-1 1-1,0 0 1,0-1 0,1 1-1,-1 0 1,0-1-1,0 0 1,0 1-1,0-1 1,0 1-1,0-1 1,0 0-1,0 0 1,0 0 0,0 0-1,0 0 1,-1 0-1,1 0 1,0 0-1,-1 0 1,1 0-1,0 0 1,-1 0-1,1 0 1,-1 0 0,0-1-1,1 1 1,-1 0-1,0 0 1,0-2-1,3-10-129,-1 1 0,-1-1 0,0 1 0,-1-13 0,0 18 110,1-40-358,1 30 328,-1 0 0,-1 0-1,-1 0 1,-1 0 0,-4-25 0,-3 25-306,4 27-1762,3 29-1998,2-9-195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5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7 227 7394,'0'0'8651,"16"-20"-8573,50-64-111,-61 78-11,-1 0 0,0 0 0,-1 0 1,1 0-1,-1-1 0,-1 1 0,4-10 0,-6 12 33,1 0 0,-1 0-1,0-1 1,0 1 0,0 0 0,0 0-1,-1 0 1,-1-5 0,1 7 73,1 1-1,-1-1 1,0 1-1,0 0 1,0-1-1,0 1 1,-1 0-1,1 0 1,0 0-1,0 0 1,-1 0-1,1 0 1,0 0 0,-1 0-1,1 1 1,-1-1-1,0 1 1,1-1-1,-1 1 1,1-1-1,-1 1 1,0 0-1,1 0 1,-1 0-1,0 0 1,1 0 0,-1 0-1,-2 0 1,1 0 54,0 0 0,0 0-1,0 1 1,0-1 0,0 1 0,0-1 0,0 1 0,1 0 0,-1 0 0,0 0 0,0 1 0,1-1 0,-1 0 0,0 1 0,-2 2-1,2 1 25,-1 1-1,1-1 0,1 1 0,-1 0 1,1 0-1,0 0 0,0 0 0,0 0 0,1 1 1,-1 7-1,1 1 168,0 1 0,4 31 0,-3-45-295,1 1 1,-1-1-1,1 0 0,0 1 1,-1-1-1,1 0 0,0 0 1,0 0-1,1 0 0,-1 0 1,0 0-1,1 0 0,-1 0 1,1 0-1,0-1 0,0 1 1,-1 0-1,4 1 0,0 0-5,0-1-1,-1 1 0,1-1 1,0 0-1,0-1 1,0 1-1,1-1 0,7 1 1,-7-1-155,0 0 1,0-1 0,0 0-1,0 0 1,0 0 0,0-1-1,0 0 1,0 0 0,0 0-1,0-1 1,0 0 0,0 0-1,-1-1 1,1 1 0,9-8-1,16-23-2788,-2-4-3455,-7 1-3674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5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10122,'0'0'10450,"-7"24"-9824,-25 77-123,28-83-381,0 0 0,1 1 0,1-1-1,1 1 1,0-1 0,3 23 0,0 5 22,-3-36-162,2 0 0,0-1 0,0 1 0,1-1 1,0 0-1,0 1 0,1-1 0,6 13 0,-9-21-45,0-1 1,1 1-1,-1-1 1,0 1-1,1 0 1,-1-1-1,0 1 0,1-1 1,-1 1-1,1-1 1,-1 1-1,1-1 1,-1 0-1,1 1 1,-1-1-1,1 0 0,-1 1 1,1-1-1,0 0 1,-1 1-1,2-1 1,-2 0-135,0 0 0,1 0 0,-1 0 0,1-1 0,-1 1 0,0 0-1,1 0 1,-1 0 0,1-1 0,-1 1 0,0 0 0,1 0 0,-1-1 0,0 1 0,1 0 0,-1-1 0,0 1 0,1 0 0,-1-1 0,0 1 0,0 0 0,0-1 0,1 1 0,-1-1 0,0 1 0,0 0 0,0-1 0,0 1 0,0-1 0,0 1 0,0-1 0,0 1 0,0-1 0,1-18-6871</inkml:trace>
  <inkml:trace contextRef="#ctx0" brushRef="#br0" timeOffset="1">1 156 10138,'0'0'9802,"66"0"-9802,-41 2-1016,6 8-1400,0-2-1385,-16 0-3561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6.3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5049,'0'0'15241,"-1"12"-14528,0-2-611,-1 21 233,2 33-1,0-55-299,0-1 0,1 1 1,1 0-1,-1-1 0,2 1 0,-1-1 0,1 1 0,0-1 0,7 13 0,-8-18-48,0-1 1,0 0 0,0 0-1,0 0 1,0 0 0,0 0-1,1-1 1,-1 1-1,1-1 1,-1 1 0,1-1-1,0 0 1,-1 0 0,1 0-1,0 0 1,5 1-1,-6-2-86,0 0 0,0 0-1,0 0 1,0 0-1,0 0 1,0 0 0,0 0-1,0 0 1,-1-1-1,1 1 1,0-1-1,0 0 1,0 1 0,-1-1-1,1 0 1,0 0-1,-1 0 1,1 0-1,-1 0 1,1-1 0,-1 1-1,1 0 1,-1-1-1,0 1 1,2-3-1,2-5-861,0-1-1,-1 1 0,0-1 0,-1 0 0,0 0 0,0 0 1,2-21-1,-2-41 444,-3 72 598,0 0-1,0 1 0,-1-1 1,1 0-1,0 1 1,0-1-1,0 0 1,0 0-1,-1 1 1,1-1-1,0 0 1,0 0-1,0 1 1,-1-1-1,1 0 1,0 0-1,0 0 1,-1 1-1,1-1 1,0 0-1,-1 0 1,1 0-1,0 0 1,0 0-1,-1 0 0,1 0 1,0 1-1,-1-1 1,1 0-1,0 0 1,-1 0-1,1 0 1,0 0-1,-1-1 1,1 1-1,0 0 1,-1 0-1,1 0 1,0 0-1,0 0 1,-1 0-1,1 0 1,0-1-1,-1 1 1,1 0-1,0 0 1,0 0-1,-1-1 1,1 1-1,0 0 0,0 0 1,0-1-1,-1 1 1,1 0-1,0 0 1,0-1-1,0 1 1,0 0-1,0-1 1,0 1-1,-1-1 1,-1 21 1063,1-1 0,2 33 0,1-11-495,-2-38-618,0 0 1,0 1 0,0-1-1,1 0 1,0 0 0,0 0 0,0 0-1,0 0 1,0 0 0,0 0-1,1 0 1,0 0 0,-1 0 0,1-1-1,0 1 1,0-1 0,1 1-1,-1-1 1,0 0 0,1 0 0,-1 0-1,1 0 1,0-1 0,0 1-1,-1-1 1,1 1 0,5 1-1,-4-2-63,-1 0 0,1 0 0,0-1 0,-1 1 0,1-1 0,0 0-1,0 0 1,-1 0 0,1 0 0,0-1 0,-1 1 0,1-1-1,0 0 1,-1 0 0,1-1 0,-1 1 0,1-1 0,-1 1-1,0-1 1,0 0 0,0 0 0,0-1 0,5-4 0,-2 0-91,0 0 0,-1 0 1,0-1-1,0 1 0,-1-1 0,0 0 1,0-1-1,-1 1 0,0 0 1,0-1-1,-1 0 0,0 0 1,-1 0-1,0 0 0,0 0 1,-1 0-1,0 0 0,-1 0 0,-3-17 1,4 24 165,-1-1-1,1 1 1,-1 0 0,0 0 0,1 0 0,-1 0-1,0 0 1,-1 0 0,1 0 0,0 0 0,-1 0 0,1 0-1,-1 1 1,1-1 0,-1 1 0,0-1 0,1 1-1,-3-2 1,0 2 2,1-1-1,-1 1 1,0-1-1,1 1 1,-1 0-1,0 1 1,0-1-1,0 1 1,-7 0-1,10 0-102,1 0 0,-1 1 0,1-1-1,0 0 1,-1 1 0,1-1 0,-1 0 0,1 1-1,0-1 1,-1 1 0,1-1 0,0 1-1,0-1 1,-1 1 0,1-1 0,0 1-1,0-1 1,0 1 0,0-1 0,0 1 0,0-1-1,0 1 1,0-1 0,0 1 0,0-1-1,0 1 1,0 0 0,2 18-3454,7-8-1527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6.7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0 11650,'0'0'9165,"-14"26"-8763,-40 83-96,52-104-273,-1-1 0,1 1 0,1-1 0,-1 1 0,1 0 0,-1 0 1,1 0-1,1 0 0,-1 0 0,1 0 0,0 0 0,0 6 0,1 3 51,-1-12-81,1 1 0,-1-1 1,0 0-1,1 1 0,-1-1 1,1 0-1,0 0 0,0 0 1,0 1-1,0-1 0,0 0 0,0 0 1,1 0-1,-1-1 0,1 1 1,-1 0-1,1 0 0,0-1 1,-1 1-1,1-1 0,0 1 1,0-1-1,0 0 0,0 0 0,0 0 1,0 0-1,1 0 0,-1 0 1,0-1-1,0 1 0,1-1 1,3 1-1,-2-1-48,-1 1 0,1-1 0,-1 0 0,1 0-1,-1 0 1,1-1 0,-1 1 0,0-1 0,1 0 0,-1 0 0,0 0 0,1 0 0,-1-1 0,0 1 0,0-1-1,0 0 1,0 1 0,0-2 0,-1 1 0,1 0 0,4-5 0,-2-1-175,-1-1 1,0 1-1,0-1 0,-1 0 1,0 0-1,0 0 0,-1 0 1,-1 0-1,1 0 0,-1-1 1,-1 1-1,0-1 0,-2-16 1,2 23 156,-1 1 1,1-1-1,-1 1 1,0-1-1,0 1 1,0-1-1,0 1 1,-1 0-1,1-1 1,-1 1-1,1 0 1,-1 0-1,0 0 1,1 0 0,-1 0-1,0 1 1,0-1-1,-1 1 1,1-1-1,-3-1 1,3 2-260,1 1 0,-1-1 1,0 0-1,0 1 0,0-1 0,0 1 1,0-1-1,0 1 0,0 0 0,0 0 1,0 0-1,0 0 0,0 0 1,0 0-1,0 1 0,0-1 0,-2 1 1,-6 6-4014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7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9074,'102'68'3017,"-82"-54"-978,-20-9 2105,4 9-3787,-3-12 144,3 15-187,-1 1 0,2 21-1,4 28 82,-3-58-464,0-13-123,2-14-463,-1-32-889,-7 40 1392,1 0-1,1 0 1,-1 0-1,1 0 1,1 0 0,0 1-1,8-18 1,-8 23 254,0 0 0,1 0 0,-1 0 0,1 1 1,0 0-1,-1-1 0,2 1 0,-1 1 0,0-1 0,0 1 0,1-1 1,-1 1-1,1 1 0,0-1 0,0 1 0,-1-1 0,1 1 1,0 1-1,0-1 0,0 1 0,7 0 0,-11 0-91,0 0 1,0 0-1,0 1 0,0-1 1,0 0-1,0 0 0,0 1 0,0-1 1,0 1-1,-1-1 0,1 1 1,0-1-1,0 1 0,-1 0 0,1-1 1,0 1-1,-1 0 0,1-1 1,0 1-1,-1 0 0,1 0 0,-1 0 1,1 0-1,-1-1 0,0 1 1,1 0-1,-1 0 0,0 0 0,0 0 1,0 0-1,1 0 0,-1 1 1,1 37-1431,-1-30-806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7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0 9458,'0'0'10892,"-4"24"-10203,-13 80-249,13-67-211,1 0-1,4 60 1,1-32-1187,17-82-2653,-3-7-1530,-5-3-1689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2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 4241,'-1'0'13512,"3"0"-13405,0 0-136,0 0 1,0 0-1,-1 0 1,1 1-1,0-1 0,0 0 1,0 1-1,0-1 1,-1 1-1,1 0 0,0 0 1,-1 0-1,1 0 1,0 0-1,-1 0 1,1 0-1,-1 0 0,0 0 1,1 1-1,-1-1 1,0 1-1,0-1 1,0 1-1,0-1 0,0 1 1,0 0-1,0-1 1,0 1-1,-1 0 0,1 0 1,-1 0-1,0-1 1,1 1-1,-1 0 1,0 0-1,0 0 0,0 0 1,0 0-1,0 0 1,0-1-1,-1 1 1,1 0-1,-1 0 0,1 0 1,-1-1-1,0 1 1,0 0-1,1 0 1,-1-1-1,-1 1 0,1-1 1,0 1-1,0-1 1,0 0-1,-2 2 0,-53 38-68,63-39 20,0-1-1,0 0 1,0 0 0,0-1-1,8 0 1,-13 0 77,1 0 0,-1 0-1,1 1 1,-1-1 0,1 1 0,-1-1-1,1 1 1,-1 0 0,1 0 0,-1 0 0,0 0-1,1 0 1,-1 0 0,0 1 0,0-1-1,0 1 1,0 0 0,0-1 0,-1 1-1,1 0 1,0 0 0,-1 0 0,1 0 0,-1 1-1,0-1 1,1 3 0,0-1 36,0 1 0,-1 0-1,0 0 1,0 0 0,0 0 0,-1 0 0,1 0 0,-1 0 0,-1 0 0,1 0-1,-1 0 1,-1 8 0,1-12-18,0 1-1,1-1 1,-1 1 0,0-1 0,0 0-1,0 1 1,0-1 0,0 0-1,0 0 1,-1 0 0,1 0-1,0 0 1,-1 0 0,1 0-1,0 0 1,-1 0 0,1 0 0,-1-1-1,1 1 1,-1-1 0,0 1-1,1-1 1,-1 0 0,0 0-1,1 1 1,-3-1 0,-14-4-3088,12 0-790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27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 4561,'0'0'14658,"-6"4"-14019,1 1-530,1 1 0,-1-1 1,1 1-1,-1 0 1,2 0-1,-1 0 1,1 1-1,0-1 1,0 1-1,0 0 0,1 0 1,0 0-1,1 0 1,-2 13-1,1-9 14,1-1 0,-1 1 0,2 0-1,-1 0 1,2 0 0,-1-1-1,4 14 1,-3-19-114,0-1 0,1 0 0,-1 0 0,1 0 0,0 0-1,1 0 1,-1-1 0,1 1 0,-1-1 0,1 1 0,0-1 0,0 0 0,1 0-1,-1 0 1,1-1 0,-1 1 0,1-1 0,0 0 0,0 0 0,4 2-1,-1-1-40,0-1 0,0 0 0,0-1 0,1 1 0,8-1-1,-13 0-350,1-1-1,0 0 0,-1 0 1,1 0-1,0-1 0,-1 1 1,1-1-1,0 0 0,-1 0 1,1 0-1,5-3 0,3-8-5908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41.6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0 880,'0'6'16871,"0"27"-16549,0 1015 2747,15-828-2853,-5-95-77,0 1 94,-10-103-1479,0-54-4195,0 4-1448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43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92 6481,'0'0'8342,"0"0"-8214,0 1-1,1-1 1,-1 1-1,0-1 1,0 1-1,0-1 1,0 1 0,0-1-1,1 1 1,-1-1-1,0 0 1,0 1-1,0-1 1,1 1-1,-1-1 1,0 0-1,1 1 1,-1-1 0,0 0-1,1 0 1,-1 1-1,1-1 1,-1 0-1,1 1 1,18 4 220,1-1 1,-1-1-1,1-1 1,-1 0-1,1-2 1,28-2-1,1 1-100,48-1-59,101-14 0,-24 2-165,247 10 0,-69 4 48,-16-20 208,50-16-200,-283 28-82,135 7 1,-110 3 2,833-18-291,-192 16-225,-768 0 505,-1 1-228,0-1 132,0 1 0,0-1-1,-1 1 1,1-1 0,0 0 0,0 1-1,0-1 1,-1 1 0,1-1 0,0 1-1,0-1 1,-1 0 0,1 1-1,0-1 1,-1 0 0,1 1 0,0-1-1,-1 0 1,1 0 0,-1 1 0,1-1-1,0 0 1,-1 0 0,1 0 0,-1 1-1,1-1 1,-1 0 0,0 0 0,0 1-323,-14 4-4040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07:44.5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8 2969,'0'0'9474,"-3"-1"-8645,-14-6 4710,8 9-3928,5 9-1497,1 1 0,0-1-1,1 1 1,1 0 0,0 0 0,0 0 0,1 0 0,2 17 0,0 7 81,-2 45 59,16 111 0,7 45-189,-8-67-3,-6 214 266,-11-234-137,1-135-145,1-1 0,0 1 0,2 0 0,-1 0 0,2-1 0,0 1 0,9 25 0,-8-29 18,0 0 1,0 1-1,-2 0 0,1 0 1,0 22-1,-2-26-33,-1 0-1,2 0 0,-1 0 0,3 9 0,-2-11-21,4 27 46,-6-32-183,0-12-7864,0 1-547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1:57.3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2131 7274,'2'-3'12333,"5"-20"-12198,-3-11-141,-2-58 0,-2 73-2,-10-348-407,0-1 377,19-95-8,-5 376 61,-8-102 0,-5 123-8,5 42-3,-2-45 0,5 60 26,0 1-1,0-1 1,-1 0-1,-3-10 1,2 11-1,1-1 1,0 1-1,0 0 0,0-12 1,-3-24-5,3 39-33,2 3-6,9 2 6,13 3 14,-1 1 1,32 12 0,1-1 19,-39-12-26,42 11 1,1-2-1,109 7 1,24-17-7,370-42 1,-428 18 5,-33 5-3,198-10-1,75 10 16,-197 6-6,-56 4 8,220-7-14,162-1-32,-354 16 27,193-5-12,67-33 233,-235 30-171,6 1-12,-147 2-33,318-26-24,256 30 80,-599 0-64,-1 0 0,1 1 0,0 0 0,-1 0 0,1 0 0,-1 1 0,1 0 0,-1 0 0,7 3 0,-11-4 9,0 0-1,0-1 0,0 1 0,0-1 1,0 0-1,0 0 0,0 1 1,1-1-1,-1-1 0,0 1 0,0 0 1,3-1-1,6 0 11,16 0 16,-17 0-18,0 0 0,1 1-1,-1 1 1,11 1 0,-21-1-36,0-1 1,1 1 0,-1-1 0,0 1 0,0-1-1,0 1 1,0-1 0,0 1 0,1-1 0,-1 1-1,0-1 1,0 1 0,0-1 0,0 1 0,-1-1-1,1 1 1,0-1 0,0 1 0,0-1 0,0 1-1,0-1 1,-1 1 0,1-1 0,0 1 0,-1-1-1,1 1 1,-1 0 0,-17 12-2009,-6-1-2451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39.4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1 928,'0'0'18700,"0"2"-18685,0 32 162,-1 20 192,10 80 1,2-25-62,-5 147 1,-6-217-271,5 185-946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40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5857,'0'0'6990,"10"-5"-11966,-9 2 2523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40.9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0 1280,'0'0'9521,"-26"2"-1715,20 6-7569,1-1 1,0 2-1,0-1 1,0 0-1,1 1 0,-4 13 1,-5 8 112,-24 48-169,-57 87-1,100-181-5077,7-11 272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47:41.3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6513,'0'0'10679,"1"3"-9819,3 3-474,108 151 2442,-96-144-3422,-3-9-4720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07.1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 1616,'0'0'12502,"26"0"-10282,-7 0-1995,461-15 2021,-302 10-2178,9 0-38,-98-1-23,89 7 0,-62 1-4,-51-3 29,-19-1 28,0 3 0,0 1 0,51 10 0,-69-8-25,-1-1 1,57-1-1,-8-1-21,78-1 12,-84-2-243,-71 2 220,0 1-1,0-1 1,1 0-1,-1 1 1,0-1-1,1 1 0,-1 0 1,0-1-1,1 1 1,-1-1-1,1 1 1,-1 0-1,1-1 1,-1 1-1,1 0 0,-1 0 1,1 0-1,0-1 1,-1 1-1,1 0 1,0 0-1,0 0 0,0 1 1,-7 28 63,5-20-63,-6 44 56,-3 61-1,5-42 29,-27 558 786,33 5-138,2-276-175,-3-180-253,7 298 86,-3-18-347,-6-240 30,9 664 602,-6-564-622,5-88-17,-5 349 114,5-415-33,-10-20-507,36-145 357,86-11-338,156-5 281,-1 14 44,-39 1-54,-110-13-23,-80 7 82,51 0 0,204 7-10,570-10 8,-613 7 53,-22 1-12,58-9-105,5 23 82,381 2 22,-286-29 8,-320 7-8,301-15 14,-371 22 4,-1 1-10,0 0 0,0 25 382,1-42-101,-3-42-207,-6-52-260,4 48-112,-12-68-1,7 76 230,2-1-1,1-89 0,-4 62 69,10 57 96,0 46 400,-2-8-330,0 0 0,-1 0 0,-1 0-1,0 0 1,0-1 0,-1 1-1,-1-1 1,-7 11 0,-4 12-32,-27 83-263,43-115 98,-3 5-1710,5-16-398,3-14-3383,9-8-7753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2.9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5097,'0'0'8703,"9"6"-3384,33 21-4727,19 6-465,-61-32-113,1-1 1,-1 0-1,1 1 1,-1-1-1,1 1 1,-1-1-1,1 1 1,-1-1-1,0 1 1,1 0-1,-1-1 1,0 1-1,1-1 1,-1 1-1,0 0 1,0-1-1,0 1 1,1 0-1,-1-1 1,0 1-1,0 0 1,0-1-1,0 1 1,0 0-1,0-1 1,-1 1-1,1 0 1,0-1-1,0 1 1,-1 1-1,-6 14 98,-64 93-427,50-86-2091,10-11-2400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07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7090,'0'0'9859,"-15"4"-7477,15 2-2119,0 1 1,1-1 0,0 1-1,0-1 1,1 1-1,-1-1 1,1 0 0,1 1-1,-1-1 1,1 0-1,0 0 1,0-1 0,7 9-1,2 0-610,1 0 0,1-1-1,20 15 1,-13-10-1197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13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1 752 5961,'0'0'10409,"17"2"-9001,15 1-745,55-4-1,-30 0-269,-29-1-280,-1-1 1,47-10-1,-47 7-102,1 1 0,49-2-1,80 7 22,-55 3 960,-89-3-991,7 0 9,0 0-1,-1-1 1,1-1-1,20-5 0,-25 2 614,-14-3 367,-2-1-1233,-13-204 283,11 155-89,3 44 46,0-1 1,-1 1 0,-6-27-1,0 2 14,1 0 0,2 0 0,2 0 0,4-57 0,0 20 110,-2 75-50,-2 0 20,0 0 0,0 1 0,0-1-1,0 0 1,1 1 0,-1-1 0,0 1 0,0-1-1,0 1 1,0 0 0,-4 0 0,-1 4-93,0 0 1,0 1-1,1 0 1,-1 0 0,1 0-1,-9 10 1,-6 5-5,-78 72-778,37-35-3065,35-34-3231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13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4585,'0'0'12023,"0"-1"-11715,0 1 1,0-1 0,1 0 0,-1 0 0,0 0 0,0 0 0,0 1 0,0-1-1,1 0 1,-1 0 0,0 0 0,1 1 0,-1-1 0,1 0 0,-1 0 0,1 1 0,0-2-1,4 2-269,-1 1 0,0 0-1,0-1 1,0 1 0,0 1-1,0-1 1,0 1-1,0-1 1,0 1 0,0 0-1,5 5 1,38 32 125,-31-24-163,-4-4-359,-1 0 1,-1 1-1,0 0 1,0 1-1,-1 0 1,12 23 0,-13-7-6302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28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0 8306,'0'0'8794,"-4"7"-7931,-1 20-423,2 0 0,1 0 0,1 1 0,4 31 0,-1 5-65,-2-23-294,9 58 0,-9-97 84,4 19-1017,-2-29-5241,-2-9-329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28.5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114 1 7330,'0'0'5398,"-11"8"-4272,-30 17 28,36-23-1103,-1 0-1,1 1 0,0 0 0,1 0 0,-1 0 0,0 0 0,1 1 0,0 0 1,0 0-1,0 0 0,-5 6 0,9-9 14,0 1 1,-1-1-1,1 0 1,0 1-1,0-1 1,0 1-1,0-1 1,0 0-1,0 1 1,0-1-1,0 1 1,0-1-1,1 0 1,-1 1-1,0-1 1,1 0-1,0 1 1,-1-1-1,1 0 1,0 1-1,-1-1 1,1 0-1,0 0 1,0 0-1,0 0 1,0 0-1,0 0 1,0 0-1,0 0 1,3 1-1,41 24 1572,-39-23-1490,4 3 65,1 1 0,-1 0 0,11 10 1,2 2-174,-15-16-176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29.4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64 9346,'0'0'7376,"0"0"-7328,0-1-1,0 1 1,0 0-1,0 0 1,0 0-1,0 0 1,0 0-1,0 0 1,0-1-1,0 1 1,0 0-1,0 0 1,-1 0-1,1 0 1,0 0-1,0 0 1,0-1-1,0 1 0,0 0 1,0 0-1,0 0 1,0 0-1,0 0 1,0 0-1,-1 0 1,1 0-1,0-1 1,0 1-1,0 0 1,0 0-1,0 0 1,0 0-1,0 0 1,-1 0-1,1 0 1,0 0-1,0 0 1,0 0-1,0 0 1,0 0-1,-1 0 1,1 0-1,0 0 1,0 0-1,0 0 1,0 0-1,0 0 1,0 0-1,-1 0 1,1 0-1,0 0 1,0 0-1,0 1 1,0-1-1,0 0 0,0 9 132,2 1-1,-1-1 0,1 0 0,1 0 0,0 1 0,0-2 0,8 16 0,37 61-3,-45-80-142,-1-1-24,0 0 1,1 0 0,-1-1-1,1 1 1,0-1-1,0 1 1,1-1 0,-1 0-1,6 4 1,-8-7 1,-1-1 1,1 1 0,-1 0-1,1 0 1,0 0 0,-1-1-1,1 1 1,-1 0 0,1-1-1,0 1 1,-1 0 0,1-1-1,-1 1 1,1-1 0,-1 1-1,0-1 1,1 1 0,-1-1-1,1 1 1,-1-1-1,0 1 1,1-1 0,-1 0-1,0 1 1,0-1 0,0 1-1,1-1 1,-1 0 0,0 1-1,0-1 1,0 0 0,8-31 41,-6 27-22,6-28-26,2 0 0,2 1 0,1 0-1,18-32 1,-26 56-134,4-7-596,-1 6-4807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2.9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9074,'0'0'6815,"0"17"-5514,0 321 1767,0-321-3207,0 1 1,1-1-1,1-1 1,0 1-1,9 30 1,-2-45-5169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3.2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49 10882,'0'0'7130,"127"-48"-7130,-86 48-1224,-11 0-1641,-9 0-1712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3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39 8226,'0'0'6809,"158"-26"-7441,-132 18-1720,-6 3-3138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3.9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15 8690,'0'0'7695,"-3"5"-7410,-2 4-133,2-5 36,0 0 1,0 0 0,1 0-1,-1 1 1,1-1 0,0 1 0,0 0-1,-1 7 568,3 5-87,-1 23-47,0-24-541,0 0 0,1 1 0,1-1 0,5 29 0,-4-44-318,-1-5-10,1-16-268,-1-24-525,-1 32 606,0-6-157,0 1 1,6-35 0,-5 47 457,0 1-1,0 0 0,0 0 1,1 0-1,0 0 0,-1 0 1,1 0-1,1 0 0,-1 0 1,0 1-1,1-1 1,0 1-1,0 0 0,0 0 1,0 0-1,1 0 0,3-3 1,-3 5-23,-1 0 0,0-1 1,1 1-1,-1 0 1,1 1-1,-1-1 0,1 1 1,-1-1-1,1 1 1,3 1-1,20 1-4085,-24-2 3399,8 2-5697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3.5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9818,'0'0'5729,"5"64"-5657,-5-49-72,-5-2-768,-25-1-640,4-4-1169,1-3-7209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4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0 9394,'0'0'8302,"-9"11"-7605,6-8-648,-3 4 87,0 0-1,1 0 0,0 0 0,0 0 0,1 1 0,0-1 1,0 1-1,1 1 0,-1-1 0,2 0 0,-4 15 0,5-13-18,0-2-45,1 0 1,-1 0-1,1 0 1,1 0-1,1 12 0,-2-19-69,1 1 0,-1 0 0,1-1 0,0 1 0,-1-1 0,1 1 0,0 0 0,0-1 0,0 0 0,0 1 0,0-1 0,0 0 0,1 1 0,-1-1 0,0 0 0,1 0 0,-1 0 0,0 0 0,1 0 0,0-1 0,-1 1-1,1 0 1,-1-1 0,1 1 0,0-1 0,-1 1 0,1-1 0,0 0 0,-1 0 0,3 1 0,-1-1-106,0 0-1,0 1 1,0-1 0,0 0-1,0-1 1,0 1 0,0 0 0,0-1-1,0 1 1,0-1 0,-1 0-1,1 0 1,0 0 0,0-1-1,-1 1 1,1-1 0,-1 1-1,1-1 1,-1 0 0,0 0-1,1 0 1,-1 0 0,0 0-1,-1 0 1,1-1 0,0 1-1,0-1 1,-1 1 0,0-1-1,1 0 1,-1 0 0,0 1-1,-1-1 1,1 0 0,0 0 0,-1 0-1,1 0 1,-1 0 0,0-4-1,1-6-979,0 0 0,-1 1 0,-2-22 0,2 30 1093,-1 0-1,0 1 1,0-1-1,0 1 0,-1-1 1,1 1-1,-1-1 0,1 1 1,-1 0-1,0 0 0,-1 0 1,1 0-1,0 0 0,-1 0 1,0 1-1,-3-4 0,13 5 2846,24 0-1679,-24 2-1087,1 1 0,-1 0 1,0 0-1,1 1 1,-1-1-1,0 2 1,-1-1-1,1 1 1,-1 0-1,1 0 1,-1 1-1,-1-1 1,1 1-1,0 1 1,-1-1-1,0 1 1,-1 0-1,1 0 1,-1 0-1,0 1 1,-1 0-1,1 0 1,-2 0-1,1 0 1,-1 0-1,1 0 1,-2 0-1,1 1 1,0 9-1,-2-16-10,0-13 23,-1-17-248,0 19 71,1-1 0,0 1 0,0-1 0,1 0 0,1 1 0,3-15 0,-4 22 75,0 0 1,1 1-1,-1-1 0,1 0 1,-1 1-1,1-1 1,0 1-1,0 0 0,0-1 1,1 1-1,-1 0 0,0 0 1,1 1-1,-1-1 0,1 0 1,0 1-1,-1-1 0,1 1 1,0 0-1,0 0 1,0 0-1,0 1 0,0-1 1,0 0-1,0 1 0,0 0 1,4 0-1,-5 0 21,0-1-1,1 1 1,-1 0 0,0 0-1,0 0 1,0 0 0,1 1-1,-1-1 1,0 1 0,0-1-1,0 1 1,0 0 0,0-1-1,0 1 1,0 0-1,0 1 1,0-1 0,0 0-1,0 0 1,1 2 0,0 2 36,0-1 1,-1 1-1,1-1 0,-1 1 1,0 0-1,-1 0 0,2 7 1,-2-9-52,11 80 190,-12-83-198,0-1 1,1 1-1,-1 0 0,0-1 1,0 1-1,0 0 1,0 0-1,1-1 0,-1 1 1,0 0-1,0 0 1,1-1-1,-1 1 0,0 0 1,0 0-1,1 0 0,-1 0 1,0-1-1,1 1 1,-1 0-1,0 0 0,0 0 1,1 0-1,-1 0 1,0 0-1,1 0 0,-1 0 1,0 0-1,1 0 1,-1 0-1,0 0 0,1 0 1,-1 0-1,0 0 0,1 0 1,-1 0-1,0 1 1,0-1-1,1 0 0,-1 0 1,0 0-1,1 0 1,-1 1-1,0-1 0,0 0 1,1 0-1,-1 1 1,0-1-1,0 0 0,0 0 1,0 1-1,1-1 0,-1 0 1,0 0-1,0 1 1,0-1-1,0 0 0,0 1 1,0-1-1,0 0 1,0 1-1,0-1 0,1 0 1,-1 1-1,-1-1 1,1 0-1,0 1 0,0-1 1,0 1-1,11-24-105,-11 21 105,1-5-15,0 0 0,1 0 0,0-1 0,0 1 1,1 1-1,0-1 0,0 0 0,0 1 1,1-1-1,7-9 0,-9 15 34,-1 0 0,0 0 0,0 0 0,1 0 0,-1 0 0,1 1 0,-1-1 0,1 0 1,-1 1-1,1 0 0,-1-1 0,1 1 0,-1 0 0,1-1 0,-1 1 0,1 0 0,0 0 0,-1 0 0,1 0 0,-1 1 0,1-1 0,-1 0 0,1 1 0,-1-1 0,1 1 0,-1-1 0,1 1 0,-1 0 0,1 0 1,-1 0-1,0-1 0,1 1 0,-1 0 0,0 1 0,0-1 0,0 0 0,0 0 0,0 0 0,0 1 0,0-1 0,0 0 0,-1 1 0,1-1 0,0 1 0,0 1 0,10 37 340,9 23-135,-20-63-293,0 1-1,0-1 0,1 0 1,-1 1-1,0-1 1,0 1-1,0-1 1,0 1-1,1-1 1,-1 0-1,0 1 1,1-1-1,-1 0 1,0 1-1,0-1 1,1 0-1,-1 1 1,1-1-1,-1 0 0,0 0 1,1 1-1,-1-1 1,1 0-1,-1 0 1,0 0-1,1 0 1,-1 0-1,1 0 1,-1 1-1,1-1 1,-1 0-1,1 0 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7.4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 5129,'0'0'9838,"0"-5"-8538,4-12-102,-3 13 394,-1 22-921,0 208 708,0-221-1359,0 1-1,0 0 0,1-1 1,-1 1-1,2-1 0,-1 1 1,0-1-1,1 0 0,0 1 1,1-1-1,3 7 0,-4-10-15,0 1-1,0-1 1,0 0-1,0 0 1,0 1-1,1-1 1,-1-1-1,1 1 1,-1 0-1,1-1 1,0 1-1,0-1 1,-1 0-1,1 0 1,0 0 0,0 0-1,0-1 1,0 1-1,0-1 1,0 1-1,5-1 1,-5 0-102,0-1 0,0 1 0,0 0 1,0-1-1,0 1 0,0-1 1,0 0-1,0 0 0,-1 0 0,1 0 1,0 0-1,-1-1 0,1 1 1,0-1-1,-1 0 0,3-3 1,0 0-1361,0-1 1,0 0 0,-1-1-1,0 1 1,4-9 0,-1-5-6914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7.8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 10218,'0'0'6610,"56"0"-6610,-36 0-184,6 0-1305,-11-8-1231,-5 1-3610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8.1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77 125 9882,'-76'-87'1833,"76"82"-1041,0-2 384,20-1-112,5 0-488,6 1-200,0 4-376,9 3-176,-4 0-1800,-11 0-2257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8.5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9234,'0'0'7535,"0"20"-6896,5 150 598,-5-168-1210,0-1-23,-1-1-1,1 1 1,0 0-1,0-1 1,0 1-1,0 0 1,0 0-1,0-1 1,0 1-1,0 0 1,0 0 0,0-1-1,0 1 1,0 0-1,1-1 1,-1 1-1,0 0 1,0-1-1,1 1 1,-1 0-1,0-1 1,1 1-1,-1-1 1,1 1-1,-1 0 1,1-1-1,0 1 1,1-2-58,-1-1 0,0 1 1,1-1-1,-1 0 1,0 1-1,0-1 0,0 0 1,0 0-1,-1 0 1,1 0-1,0 0 0,-1 0 1,1 0-1,-1 0 1,0 0-1,0-4 0,1 0-232,2-5-228,10-40-866,-13 48 1371,1 1 0,0 0 0,0 0 0,0-1 0,0 1 0,0 0 0,1 0 0,-1 0 0,1 1 0,-1-1 0,1 0 0,0 0 0,0 1 0,-1-1 0,1 1 0,0 0 0,4-3 0,-4 4 107,0-1 0,-1 1 1,1-1-1,0 1 1,-1-1-1,1 1 0,0 0 1,0 0-1,-1 0 1,1 0-1,0 0 0,0 1 1,-1-1-1,1 0 0,0 1 1,-1-1-1,1 1 1,0 0-1,-1-1 0,1 1 1,-1 0-1,1 0 1,-1 0-1,2 2 0,1 1-19,0 1 0,-1-1 0,0 1 0,0 0 0,5 9-1,1 3 12,-5-7-207,1-3-437,4-5-5804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8.9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1 1432,'0'0'16466,"-7"10"-15621,1-3-701,0 0 1,1 1 0,1-1 0,-1 1 0,1 0 0,1 1-1,-1-1 1,1 1 0,1 0 0,-1-1 0,0 11-1,2-9-30,0 0-1,1 0 0,0 0 0,1 0 0,2 17 0,-2-24-110,0-1 0,0 1-1,0-1 1,0 1 0,0-1-1,0 0 1,1 1 0,-1-1-1,1 0 1,0 0 0,0 0-1,0 0 1,0 0 0,0-1-1,0 1 1,0 0 0,0-1-1,1 0 1,-1 1 0,0-1-1,1 0 1,-1 0 0,1-1-1,0 1 1,4 1 0,-2-2-191,0 1 1,0-1-1,0 1 1,0-1-1,0-1 1,0 1 0,0-1-1,0 1 1,6-3-1,-8 2-227,-1 0 0,1 0-1,-1-1 1,1 1 0,-1 0-1,1-1 1,-1 0 0,0 1-1,0-1 1,3-3 0,7-13-5025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9.2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0 8226,'0'0'9782,"-9"18"-8963,-29 59-265,36-72-473,1 0 0,-1-1 0,1 1 0,-1 0 0,1 0-1,1 0 1,-1 0 0,1 6 0,0-9-53,0 0 0,0 0 0,0 0 0,1 0 0,-1 0 0,1 0 0,-1 0 0,1 0 0,0 0 0,0-1 0,0 1 0,0 0 0,0 0 0,0-1 0,2 3 0,-1-3-46,1 1 0,-1-1 1,0 0-1,1 1 0,-1-1 0,0 0 0,1 0 0,0-1 1,-1 1-1,1 0 0,-1-1 0,1 0 0,0 1 1,0-1-1,-1 0 0,1 0 0,0-1 0,-1 1 1,1 0-1,0-1 0,-1 0 0,1 0 0,4-1 1,-4 0-99,0 0 0,0 0 1,0 0-1,0-1 1,0 1-1,0-1 0,-1 0 1,1 1-1,-1-1 0,0 0 1,1 0-1,-1-1 1,-1 1-1,1 0 0,0-1 1,-1 1-1,2-6 1,-2 4 5,1-1 1,0 1 0,-1-1 0,0 0 0,-1 1 0,1-1 0,-1 0 0,0 0 0,-1 0 0,-1-10 0,1 14 134,1 0 0,-1 1 0,1-1 1,-1 1-1,0-1 0,0 1 0,0-1 0,0 1 0,0 0 1,0-1-1,0 1 0,0 0 0,0 0 0,-1 0 1,1 0-1,0 0 0,-1 0 0,1 0 0,-1 1 0,1-1 1,-1 0-1,1 1 0,-1-1 0,0 1 0,1-1 0,-1 1 1,0 0-1,1 0 0,-1 0 0,0 0 0,1 0 0,-1 0 1,0 0-1,-2 1 0,1 0-92,1-1 1,-1 1-1,1 0 1,0 0-1,-1 0 1,1 0-1,-1 0 1,1 0-1,0 1 1,0-1-1,0 1 0,0 0 1,0-1-1,0 1 1,0 0-1,1 0 1,-1 0-1,1 0 1,-1 1-1,1-1 1,-2 3-1,2 10-2929,1-6-1840</inkml:trace>
  <inkml:trace contextRef="#ctx0" brushRef="#br0" timeOffset="1">323 59 10354,'0'0'8554,"-14"6"-8169,-46 24 61,58-28-400,-1 0-1,1 1 1,-1-1 0,1 0 0,0 1 0,0-1 0,0 1-1,0 0 1,1 0 0,-1 0 0,1 0 0,0 0-1,0 0 1,0 0 0,-1 5 0,-2 43 276,4-45-301,0-5-19,0 1 0,0-1 0,0 1 0,1-1 0,-1 0 0,0 0 0,1 1 0,-1-1 0,1 0 0,-1 1 0,1-1 0,0 0 0,-1 0 0,1 0 0,0 0 0,0 0 0,0 0 0,0 0 0,0 0-1,0 0 1,0 0 0,0 0 0,0-1 0,0 1 0,1 0 0,-1-1 0,0 1 0,2 0 0,-1-1-66,1 1-1,-1-1 1,0 0-1,1 1 1,-1-1 0,1 0-1,-1 0 1,0-1-1,1 1 1,-1 0-1,0-1 1,1 0-1,-1 1 1,0-1 0,0 0-1,1 0 1,3-3-1,1-1-772,0-1 0,-1-1-1,0 1 1,0-1-1,0 0 1,-1-1 0,9-13-1,3-18-6142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39.6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0 8754,'0'0'10754,"-40"133"-9938,40-90-240,0 3-231,0 0-81,0-3-88,0-5-96,0-7-40,0-3-40,0-10-208,10-6-465,0-12-1231,0 0-3945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2:40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0 112 6369,'0'0'10768,"18"-8"-10604,57-27-135,-70 33-36,0-1 0,0 0 0,0 0 0,0 0-1,-1-1 1,1 0 0,6-6 0,-10 8-19,0 0 0,1 0 0,-1-1 0,0 1 1,0 0-1,-1 0 0,1 0 0,0-1 0,-1 1 0,1 0 0,-1-1 1,0 1-1,0-1 0,0-1 0,-26 4 1881,24 1-1766,-1 0-1,1 0 1,-1 1-1,1-1 1,0 1-1,0-1 1,-1 1-1,1 0 1,0-1-1,0 1 1,1 1-1,-1-1 1,0 0-1,1 0 1,-1 0-1,1 1 1,0-1-1,-1 1 1,1-1-1,-1 5 1,-1 2 78,0 1 0,0 0 1,1 0-1,-2 13 0,3-14-99,1 1-1,-1-1 1,1 1-1,1-1 1,0 0 0,4 18-1,-4-25-85,-1 0-1,1 1 1,0-1-1,0 0 1,1 0-1,-1 1 1,0-1-1,1 0 0,-1 0 1,1-1-1,0 1 1,0 0-1,-1 0 1,1-1-1,0 1 1,0-1-1,1 0 1,-1 1-1,0-1 1,0 0-1,1 0 1,-1-1-1,0 1 1,1 0-1,-1-1 1,1 1-1,-1-1 1,1 0-1,4 0 1,-4 0-165,0 0 1,-1 0-1,1 0 1,0-1-1,0 1 1,0-1-1,-1 1 1,1-1-1,0 0 1,-1 0 0,1 0-1,0-1 1,-1 1-1,0-1 1,1 1-1,-1-1 1,4-4-1,-1 1-1033,-1-2 0,0 1 0,0 0 0,-1-1 0,5-10 0,-5 9-393,12-26-6594</inkml:trace>
  <inkml:trace contextRef="#ctx0" brushRef="#br0" timeOffset="1">240 15 5353,'0'0'13244,"0"14"-12538,0 116 277,0-129-987,0-1 1,0 0-1,0 0 1,0 0 0,0 0-1,0 1 1,0-1-1,0 0 1,0 0-1,0 0 1,0 0-1,0 1 1,0-1 0,1 0-1,-1 0 1,0 0-1,0 0 1,0 0-1,0 1 1,0-1 0,0 0-1,1 0 1,-1 0-1,0 0 1,0 0-1,0 0 1,0 0 0,1 0-1,-1 0 1,0 1-1,0-1 1,0 0-1,1 0 1,-1 0 0,0 0-1,0 0 1,0 0-1,1 0 1,-1 0-1,0-1 1,0 1 0,0 0-1,0 0 1,1 0-1,-1 0 1,0 0-1,0 0 1,0 0 0,0 0-1,1-1 1,7-3-238,22-48-1292,-29 50 1565,1 1 0,-1-1 0,0 1 0,0 0 0,0 0 0,1-1 0,-1 1 0,1 0 0,-1 0-1,1 0 1,-1 0 0,1 0 0,-1 1 0,1-1 0,0 0 0,0 1 0,-1-1 0,1 1 0,0 0 0,0 0 0,0-1 0,3 1-1,-2 2 117,0-1 0,0 1-1,0 0 1,0 0-1,0 0 1,0 0-1,0 0 1,-1 1 0,6 4-1,-7-5-275,1-1-1,0 1 1,0-1-1,-1 0 1,1 0 0,0 0-1,0 0 1,0 0-1,1 0 1,-1-1 0,0 1-1,0-1 1,0 1-1,0-1 1,1 0 0,-1 0-1,3 0 1,6 0-5617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2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1880,'0'0'9859,"0"-9"-8614,0-36 5362,0 49-6394,0 243-83,0-239-131,0-1 1,1 0-1,0 0 1,1 1 0,-1-1-1,1 0 1,1-1-1,-1 1 1,1 0 0,0-1-1,7 10 1,-9-13-22,1-1-1,0 0 1,0 1 0,0-1 0,0 0 0,0 0-1,1 0 1,-1 0 0,0-1 0,1 1 0,0-1-1,-1 1 1,1-1 0,0 0 0,0 0 0,0 0-1,-1 0 1,1-1 0,0 1 0,0-1 0,0 0-1,0 1 1,0-1 0,0-1 0,0 1 0,0 0-1,0-1 1,0 0 0,6-1 0,-4-1-209,1 0 0,-1 0 0,0-1-1,1 1 1,-2-1 0,1 0 0,0-1 0,-1 1 0,0-1 0,0 0 0,6-9 0,3-6-1661,16-35-1,-22 42 1606,-2 0 1,1 0-1,-1-1 0,-1 0 0,-1 0 0,0 0 0,1-16 2675,-4 32-1911,-5 14-140,2-1 0,0 1 1,1 0-1,1 0 1,0 23-1,1-37-321,1 0 0,-1 0 0,0 1-1,1-1 1,0 0 0,-1 0 0,1 1 0,0-1 0,0 0 0,0 0 0,1 0-1,-1 0 1,0 0 0,1-1 0,-1 1 0,1 0 0,0-1 0,-1 1 0,1-1-1,0 1 1,0-1 0,0 0 0,0 0 0,0 0 0,0 0 0,0 0 0,1 0-1,-1 0 1,3 0 0,2 0-65,0 1-1,-1-1 1,1-1 0,0 1-1,0-1 1,0 0 0,-1 0-1,1-1 1,8-2 0,-13 3-23,0-1 1,0 0-1,1 0 0,-1 0 1,0-1-1,0 1 1,0 0-1,0-1 1,-1 1-1,1-1 0,0 0 1,0 1-1,-1-1 1,1 0-1,-1 0 0,0 0 1,0 0-1,0 0 1,0-1-1,0 1 1,0 0-1,0 0 0,-1-1 1,2-3-1,-1-6-325,1 0 0,-1 0-1,-2-20 1,1 16 203,0 15 182,0 0 1,0-1 0,0 1-1,0 0 1,0-1-1,0 1 1,0 0-1,-1 0 1,1-1-1,0 1 1,-1 0-1,1-1 1,-1 1 0,0 0-1,1 0 1,-1 0-1,0 0 1,1 0-1,-1 0 1,0 0-1,0 0 1,0 0-1,0 0 1,0 0-1,0 0 1,-3-1 0,0 1-450,0 0 1,0 0-1,-1 1 1,1-1 0,0 1-1,-9 0 1,13 0 438,-11 0-4787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4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1 9106,'0'0'8466,"0"3"-7666,-1 7-569,-1-1 0,0 1 0,-1-1-1,0 1 1,-1-1 0,0 0 0,0 0 0,-9 13 0,-1 5 22,-27 52 177,-25 52-1181,61-122 85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2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10986,'0'0'3564,"-1"23"-2532,-3 189 879,4-186-1788,0 1 1,2-1-1,2 0 0,0 0 0,1 0 1,10 28-1,-14-53-130,-1 0 0,0 0 1,0 0-1,0-1 0,1 1 0,-1 0 0,1-1 1,-1 1-1,0 0 0,1 0 0,-1-1 0,1 1 1,-1-1-1,1 1 0,0-1 0,-1 1 1,1-1-1,-1 1 0,1-1 0,1 1 0,-1-1-18,-1 0 0,1 0-1,-1 0 1,1 0 0,-1 0-1,1 0 1,0 0 0,-1-1-1,1 1 1,-1 0-1,1 0 1,-1-1 0,0 1-1,1 0 1,-1-1 0,1 1-1,-1 0 1,0-1 0,1 1-1,-1-1 1,1 0 0,14-29-1020,-14 29 1026,2-9-157,1 0 0,1 1 0,-1 0 0,1-1 0,1 1 1,0 1-1,0-1 0,1 1 0,0 1 0,0-1 1,16-12-1,-22 19 209,0 1 1,0-1 0,0 0-1,1 0 1,-1 0-1,0 1 1,0-1 0,1 1-1,-1-1 1,0 1-1,1-1 1,-1 1 0,0 0-1,1 0 1,-1 0-1,1 0 1,-1 0 0,1 0-1,-1 0 1,0 0-1,1 0 1,-1 1 0,0-1-1,1 0 1,-1 1-1,0-1 1,1 1 0,-1 0-1,0-1 1,0 1-1,0 0 1,1 0 0,-1 0-1,0 0 1,0 0-1,0 0 1,0 0 0,1 2-1,1 3 126,1 1 0,-1 0 0,-1 0 0,1 0 0,2 14 0,-1-7-223,-4-14 34,0 1-1,0-1 0,1 1 1,-1-1-1,0 1 0,0-1 1,1 1-1,-1-1 0,0 1 1,1-1-1,-1 0 0,1 1 1,-1-1-1,0 0 1,1 1-1,-1-1 0,1 0 1,-1 0-1,1 1 0,-1-1 1,1 0-1,-1 0 0,1 0 1,10-1-4695,-2-6-3360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13571,'0'0'6305,"-16"24"-6163,-48 75-52,46-60-44,18-18-19,1-9 11,0-11-47,-1-1 0,0 1 0,1 0 0,-1-1 0,1 1 0,-1-1 0,1 1 0,-1 0 0,1-1 0,-1 1 0,1-1 0,0 1 0,-1-1 0,1 0 0,0 1 0,-1-1 0,1 0 0,0 1 0,-1-1 0,1 0 0,0 0 1,0 0-1,-1 0 0,1 0 0,0 1 0,0-1 0,-1 0 0,1-1 0,0 1 0,0 0 0,-1 0 0,2 0 0,27-7-631,-23 4 272,-1-1 1,0-1-1,-1 1 0,1-1 1,-1 0-1,0 0 1,0 0-1,0 0 0,-1-1 1,1 1-1,-1-1 1,2-7-1,-1 3 309,0 0 0,-1 0-1,0 0 1,-1 0 0,0-1 0,1-19 1605,-3 38 641,-4 31-1116,3-30-959,-1 0 1,2 1-1,-1-1 0,1 1 0,1-1 1,1 15-1,-1-23-138,0 0-1,0 0 1,0 0-1,0 0 1,0-1 0,0 1-1,0 0 1,0 0 0,0-1-1,0 1 1,0-1 0,1 1-1,-1-1 1,0 1 0,0-1-1,1 0 1,-1 1-1,0-1 1,0 0 0,1 0-1,-1 0 1,0 0 0,1 0-1,0-1 1,33-2-2161,-9-11-968,0-5-1893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2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3633,'0'0'14506,"-8"26"-13569,-22 84-201,24-87-521,2 1 0,1-1 0,1 0 0,2 1 0,1 23 0,0-2-82,-1-40-181,0-1 0,0 0 0,0 1 0,1-1 0,0 0-1,0 1 1,0-1 0,0 0 0,1 0 0,-1 0 0,5 7 0,-6-11-16,0 1 0,0-1 0,1 0 0,-1 0 0,0 0 0,0 0 0,0 0 0,0 0 0,0 0 0,0 0 0,0 0 0,0 0 0,1 0 0,-1 0 1,0 0-1,0 0 0,0 1 0,0-1 0,0 0 0,0 0 0,1 0 0,-1 0 0,0 0 0,0 0 0,0-1 0,0 1 0,0 0 0,0 0 0,1 0 0,-1 0 0,0 0 0,0 0 0,0 0 0,0 0 1,0 0-1,0 0 0,0 0 0,1 0 0,-1 0 0,0 0 0,0-1 0,0 1 0,0 0 0,0 0 0,0 0 0,0 0 0,0 0 0,0 0 0,0 0 0,0-1 0,0 1 0,0 0 0,0 0 0,0 0 1,0 0-1,0 0 0,0 0 0,0-1 0,0 1 0,0 0 0,0 0 0,0 0 0,1-19-5369,-1-4-4491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2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13451,'0'0'7622,"9"-2"-7464,120-4 513,-68 6-7958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3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99 8002,'0'0'8691,"5"0"-7448,0-1-1273,0 1 1,0-2 0,0 1-1,0 0 1,0-1 0,0 0-1,0 0 1,0-1 0,-1 1-1,1-1 1,-1 0 0,6-5-1,-8 7-167,0-1 0,-1 1 0,1 0 0,0-1 0,0 0 0,-1 1 0,1-1 0,-1 0 0,0 0 0,1 0 0,-1 0-1,0 0 1,0 0 0,0 0 0,0-1 0,-1 1 0,1 0 0,-1 0 0,1-1 0,-1 1 0,0 0 0,0-1 0,0 1 0,0 0 0,0-1 0,0 1 0,-1 0 0,1-1 0,-1-1-1,-2 3 201,1 0 0,0 0 0,0 1 0,0-1-1,0 1 1,-1-1 0,1 1 0,0 0 0,0 0-1,0 0 1,-1 0 0,1 0 0,-3 1-1,-1-1 109,0 1-1,0 0 0,1 0 0,0 1 0,-1 0 0,1 0 0,0 0 0,0 0 1,0 1-1,0 0 0,0 0 0,0 0 0,1 1 0,-7 6 0,4-4 148,0 1 1,0 0-1,1 1 0,0 0 0,0-1 1,1 2-1,-5 9 0,8-14-166,1-1-1,-1 1 0,1 0 0,0 0 1,0 0-1,1 0 0,-1 0 1,1 0-1,-1 0 0,1 0 1,1 0-1,-1 0 0,0 0 0,1 0 1,0 0-1,0-1 0,0 1 1,1 0-1,1 4 0,-1-4 35,1 0 0,0 0 0,0 0-1,1 0 1,-1-1 0,1 1 0,-1-1 0,1 0-1,0 0 1,0 0 0,1 0 0,-1-1 0,8 3-1,-5-2-234,1 0-1,-1-1 1,1 0 0,0 0-1,-1-1 1,1 0-1,0-1 1,13 0-1,-15 0-383,-1-1 0,0 1-1,0-1 1,0-1 0,0 1-1,0-1 1,0 0 0,0 0-1,0 0 1,0-1-1,-1 1 1,8-7 0,10-11-6390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3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7009,'0'0'9897,"0"17"-8978,0-1-757,0 19 343,6 60 0,-5-85-427,1 0-1,0-1 0,0 1 0,1 0 0,6 12 0,-8-20-69,1 1-1,-1-1 1,0 0-1,1 0 1,0 0-1,-1 0 1,1 0 0,0 0-1,0-1 1,0 1-1,0 0 1,1-1 0,-1 0-1,0 1 1,1-1-1,-1 0 1,0 0-1,1-1 1,0 1 0,-1 0-1,1-1 1,-1 1-1,1-1 1,4 0 0,-5-1-9,0 1 1,0-1-1,0 1 0,0-1 1,0 0-1,0 0 1,0 0-1,0 0 1,0 0-1,-1-1 1,1 1-1,0 0 1,-1-1-1,1 1 1,-1-1-1,0 0 1,1 1-1,-1-1 1,0 0-1,0 0 1,1-2-1,21-50-239,-19 43 175,1-4-236,-1 0-1,-1 0 0,0-1 0,-2 0 0,1 1 1,-3-29-1,1 36 77,0 21-6553,-5 2-1240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0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9074,'0'0'5425,"16"-10"-5833,51-33-632,-64 41 893,0-1 1,0 0-1,0-1 0,0 1 1,-1 0-1,1-1 1,-1 0-1,0 1 0,0-1 1,0 0-1,0 0 1,-1 0-1,0 0 1,0 0-1,0-1 0,0 1 1,-1 0-1,1 0 1,-1-1-1,0 1 0,0 0 1,-1-6-1,0-2 263,1 12-29,0-1-1,0 0 0,0 0 1,-1 0-1,1 0 0,0 0 1,-1 0-1,1 0 0,-1 1 1,1-1-1,-1 0 0,1 0 1,-1 1-1,0-1 0,1 0 0,-1 1 1,0-1-1,1 0 0,-1 1 1,0-1-1,0 1 0,0 0 1,1-1-1,-1 1 0,0-1 1,0 1-1,0 0 0,0 0 1,0 0-1,0-1 0,0 1 1,0 0-1,-1 0 0,0 0 19,1 0 0,-1 0 0,1 0-1,-1 0 1,0 0 0,1 1 0,-1-1 0,1 0-1,-1 1 1,1-1 0,-1 1 0,1 0 0,-1-1 0,1 1-1,0 0 1,-1 0 0,1 0 0,0 0 0,-1 0-1,-1 2 1,-2 7 217,1 0 0,0 0 0,0 0 0,1 0 0,1 1-1,-1 0 1,2-1 0,-1 1 0,2 0 0,-1 0 0,1-1 0,1 1 0,3 16-1,-4-25-307,1 0 0,-1 0 0,1 0 0,-1 0 0,1 0 0,0 0 0,0 0 0,0-1 0,0 1 0,0 0 0,1-1 0,-1 1 0,0-1 0,1 1 0,-1-1 0,1 0 0,0 1 0,-1-1 0,1 0 0,0 0 0,0 0 0,0 0 0,-1-1 0,1 1 0,0 0 0,0-1 0,0 0 0,3 1 0,6 1-159,0-1-1,0-1 0,21-1 0,-28 1 13,0 0-270,1-1 0,-1 0 0,0-1 0,1 1 0,-1-1 0,0 1 0,0-1 1,0 0-1,0-1 0,0 1 0,-1-1 0,1 0 0,-1 0 0,1 0 0,-1 0 0,0 0 0,3-6 0,-2 5-527,17-19-3941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0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5025,'0'0'9025,"0"4"-8299,-1 35 1363,-1-24-1778,2 0 1,-1 0-1,2-1 0,0 1 1,1 0-1,1 0 1,4 16-1,-7-31-309,0 1 1,0 0-1,1 0 0,-1 0 0,0-1 0,1 1 1,-1 0-1,0 0 0,1-1 0,-1 1 1,1 0-1,-1-1 0,1 1 0,-1 0 1,1-1-1,-1 1 0,1-1 0,0 1 0,-1-1 1,1 1-1,0-1 0,0 0 0,-1 1 1,1-1-1,0 0 0,0 1 0,0-1 0,0 0-18,0-1-1,0 1 0,0-1 0,0 1 0,0-1 0,0 0 0,0 1 0,0-1 0,0 0 0,-1 1 0,1-1 0,0 0 0,0 0 0,-1 0 0,1 0 0,-1 0 0,1-1 0,19-47-1344,-19 48 1258,10-38-1303,14-37-1217,-24 75 2601,-1 0 0,1 0-1,-1 0 1,1 0-1,-1 0 1,1 0 0,0 0-1,-1 1 1,1-1 0,0 0-1,0 0 1,-1 1-1,1-1 1,0 0 0,0 1-1,0-1 1,0 1 0,0-1-1,0 1 1,0 0-1,0-1 1,0 1 0,0 0-1,0 0 1,0-1 0,0 1-1,0 0 1,0 0 0,1 0-1,-1 0 1,0 1-1,0-1 1,0 0 0,0 0-1,0 1 1,1-1 0,9 12-3092,-5-1-4373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8810,'0'0'8714,"-4"-4"-8077,-2 45-6,-2 31-177,5 126-1,4-119-452,-1-52-566,0-15-4850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10922,'0'0'4569,"107"-23"-4569,-76 23-680,14 0-1048,-9 0-2265,-10 0-2841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4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10490,'0'0'9250,"25"132"-8938,-20-94-144,6 0-88,-11 1-32,5-9-40,-5-2-8,0-2-112,0-9-496,0-4-896,-16-5-1641,1-8-3440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7514,'0'0'7520,"-1"21"-6895,-3 152 126,4-174-756,0 1-1,0 0 1,0 0 0,1 0-1,-1 0 1,0 0 0,0 0-1,0 0 1,0 0 0,0 0-1,0 0 1,1 0-1,-1 0 1,0 0 0,0 0-1,0 0 1,0 0 0,0 0-1,0 0 1,0 0-1,1 0 1,-1 0 0,0 0-1,0 0 1,0 0 0,0 0-1,0 0 1,0 0 0,0 0-1,1 0 1,-1 1-1,0-1 1,0 0 0,0 0-1,0 0 1,0 0 0,0 0-1,0 0 1,0 0 0,0 0-1,0 0 1,0 1-1,0-1 1,0 0 0,1 0-1,-1 0 1,0 0 0,0 0-1,0 0 1,0 0 0,0 1-1,0-1 1,4-10-211,1-31-361,-4 28 297,0 0 1,1 1-1,0-1 1,7-21-1,-7 30 338,0 0 0,0 0-1,0 0 1,0 0 0,1 1-1,0-1 1,-1 1 0,1 0-1,1 0 1,-1 0 0,0 0-1,1 0 1,-1 1 0,1-1-1,0 1 1,0 0 0,0 0 0,6-2-1,-5 2 63,1 1 1,0-1-1,0 1 0,0 0 0,0 0 0,0 0 1,0 1-1,0 0 0,8 1 0,-11 0-281,0-1 0,0 1 0,0 0 0,0 0 0,0 0 0,0 1 0,0-1-1,-1 1 1,1-1 0,0 1 0,-1 0 0,4 3 0,17 17-6199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1 280,'0'0'17433,"-8"0"-17007,3 0-387,1 0 1,-1 0 0,1 1 0,-1 0-1,1 0 1,0 0 0,-1 1-1,1-1 1,0 1 0,0 0 0,0 0-1,0 1 1,0-1 0,1 1 0,-1 0-1,1 0 1,-1 0 0,1 0 0,-4 6-1,-3 2 100,1 0 0,1 0-1,-1 1 1,2 0-1,-8 15 1,12-20-110,0-1 0,0 1 0,1 0 0,0 0 0,0 1 0,0-1 0,1 0 0,1 0 0,-1 1 1,1-1-1,1 15 0,0-20-45,0-1 0,0 1 1,0-1-1,0 0 1,0 1-1,0-1 0,0 0 1,0 0-1,0 0 1,1 0-1,-1 0 0,0 0 1,1 0-1,-1 0 1,1 0-1,-1-1 0,1 1 1,-1 0-1,1-1 1,0 0-1,-1 1 0,1-1 1,0 0-1,-1 0 1,1 0-1,0 0 0,-1 0 1,1 0-1,0 0 0,-1-1 1,3 1-1,0-1-193,0 1 0,0-1 0,0 1-1,0-1 1,0-1 0,0 1 0,0 0 0,0-1-1,0 0 1,-1 0 0,8-4 0,-6-1-478,1 0 1,0 0 0,-1-1 0,-1 0 0,1 0 0,5-16-1,-7 18 997,-1 0-1,-1-1 0,1 1 0,-1-1 0,0-13 2797,-1 27-2029,-1 8-618,1-8-340,-1 0 1,1 1 0,1-1-1,1 10 1,-2-15-132,0-1 0,0 1 0,1-1 0,-1 1 0,1-1 0,0 0 0,-1 1 0,1-1 0,0 0 0,0 1 0,0-1 0,-1 0 0,1 0 0,1 0 0,-1 0 0,0 0 0,0 0 0,0 0 0,0 0 0,1 0-1,-1 0 1,1-1 0,-1 1 0,0-1 0,1 1 0,2 0 0,44 0-3739,-28-1-265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8890,'123'18'1590,"-102"-13"-1148,-18-1-76,-3 121 5115,1-125-5603,1 0 0,-1 0 0,0 0 0,0 0 0,1 0 0,-1 0-1,0 0 1,0 0 0,0 0 0,1-1 0,-1 1 0,0-1 0,0 1 0,0 0 0,0-1 0,1 0 0,7-9-465,-2 1 0,0-1-1,0-1 1,0 1 0,8-22 0,-11 23 745,-4 9-111,0 0-1,0 0 1,0 1-1,0-1 1,0 0 0,1 0-1,-1 1 1,0-1-1,0 0 1,0 0 0,0 0-1,0 1 1,0-1-1,0 0 1,0 0 0,0 0-1,1 1 1,-1-1-1,0 0 1,0 0-1,0 0 1,0 0 0,1 1-1,-1-1 1,0 0-1,0 0 1,0 0 0,0 0-1,1 0 1,-1 0-1,0 0 1,0 0 0,1 0-1,-1 0 1,0 1-1,0-1 1,0 0-1,1 0 1,-1 0 0,0 0-1,0-1 1,1 1-1,-1 0 1,0 0 0,0 0-1,0 0 1,1 0-1,-1 0 1,0 0 0,0 0-1,0 0 1,1 0-1,-1-1 1,0 1-1,0 0 1,0 0 0,0 0-1,1 0 1,-1-1-1,0 1 1,0 0 0,0 0-1,0 0 1,0 0-1,0-1 1,5 22 1898,-4-20-2028,10 31 729,-2-23-3688,-5-9-658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8858,'0'0'9327,"-13"5"-9108,-38 18-95,49-22-119,0 1-1,0-1 1,0 1-1,0 0 1,1 0 0,-1 0-1,1 0 1,-1 0-1,1 0 1,0 0-1,0 0 1,0 1 0,0-1-1,0 0 1,0 1-1,1-1 1,-1 1 0,1-1-1,0 1 1,-1-1-1,1 1 1,0-1 0,1 1-1,-1-1 1,0 1-1,1-1 1,-1 1 0,1-1-1,0 0 1,0 1-1,0-1 1,0 0 0,0 0-1,0 0 1,4 4-1,11 7 15,12 12-31,-27-23 20,0-1-1,-1 0 1,1 1-1,0-1 1,0 1-1,-1-1 0,1 1 1,-1-1-1,0 1 1,1-1-1,-1 1 1,0 0-1,0-1 1,0 1-1,0-1 0,0 1 1,0 0-1,0-1 1,-1 1-1,1-1 1,-1 3-1,0-3-7,0 0-1,0 1 1,0-1-1,0 0 1,0 0-1,0 0 1,0 0-1,-1 0 1,1 0-1,0 0 1,-1 0-1,1-1 1,-1 1-1,1 0 1,-1-1-1,1 1 1,-1-1-1,1 1 1,-1-1-1,1 0 1,-4 0-1,-34 1-5973,29-3 881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4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0 245 2777,'66'76'8192,"-66"-75"-8132,0 0 0,1-1 0,-1 1 0,1 0 0,0-1 0,-1 1 0,1-1-1,-1 1 1,1-1 0,0 1 0,-1-1 0,1 1 0,0-1 0,0 0 0,-1 0 0,1 1 0,0-1 0,0 0 0,-1 0 0,1 0 0,0 1 0,0-1 0,0 0-1,-1 0 1,1-1 0,0 1 0,0 0 0,0 0 0,-1 0 0,1 0 0,0-1 0,0 1 0,-1 0 0,1-1 0,0 1 0,-1 0 0,1-1 0,0 1-1,-1-1 1,1 1 0,0-1 0,-1 1 0,1-1 0,-1 0 0,1 1 0,-1-1 0,1 0 0,-1 1 0,0-1 0,1-1 0,3-3 254,4-3 90,20-17-614,-2-1 1,39-50-1,-59 69 294,-1 0-1,0 0 0,-1-1 0,0 0 0,0 0 0,0 0 0,-1 0 0,0 0 0,-1-1 1,0 1-1,0-1 0,-1 0 0,0 1 0,0-1 0,-1 0 0,-1 0 0,-1-12 0,2 20 9,-1 0 0,1 0 0,-1 0 0,0 0-1,1 0 1,-1 0 0,0 0 0,0 0 0,0 0 0,0 0-1,0 0 1,0 1 0,0-1 0,0 0 0,0 1 0,0-1-1,0 1 1,0-1 0,-1 1 0,1-1 0,0 1-1,0 0 1,-1 0 0,1 0 0,0-1 0,0 1 0,-1 0-1,1 0 1,0 1 0,0-1 0,-2 0 0,0 1-55,-1-1 0,1 1 1,0-1-1,0 1 0,0 0 1,0 0-1,0 0 0,0 0 0,0 1 1,0-1-1,1 1 0,-4 2 1,-3 6 131,1 0 0,0 0 0,1 1 0,0 0 0,1 1 0,0-1 0,0 1 0,1 1 0,1-1 0,-5 25 0,3-4 75,1 1 0,2 0 0,1 34 0,3-62-240,-1 0 0,1-1 0,0 1 0,0-1 0,1 1 0,0-1 0,0 0 0,0 0 0,0 0 0,1 0 0,0 0 0,0 0 0,0 0 0,1-1 0,0 0 0,-1 0 0,1 0 0,1 0-1,7 5 1,-8-6-173,-1-1 0,1 0 0,-1-1 0,1 1 0,0-1 0,0 1 0,0-1 0,0 0 0,0-1 0,0 1 0,0-1 0,5 1 0,-6-2-247,1 1-1,-1-1 0,1 1 0,-1-1 0,1 0 0,-1-1 0,1 1 1,-1 0-1,0-1 0,0 0 0,0 0 0,0 0 0,0 0 0,0 0 1,3-4-1,20-23-6681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10306,'0'0'10024,"-18"5"-9815,-56 18-30,70-21-152,0 0 0,0 1 0,1-1 0,-1 1 1,1 0-1,0 0 0,0 0 0,0 1 0,0-1 1,1 1-1,-1-1 0,1 1 0,0 0 0,0 0 1,0 0-1,0 0 0,1 0 0,0 1 0,0-1 0,-1 5 1,-4 10 82,3-11-79,0 0 0,0 0 0,1 0 0,0 1 0,0-1 0,1 1 0,0-1 0,1 1 0,0-1 0,0 1 0,2 11 0,-1-20-36,-1 1 1,1 0-1,-1-1 0,1 1 0,0-1 0,-1 1 0,1-1 0,0 1 1,0-1-1,-1 0 0,1 1 0,0-1 0,0 0 0,-1 0 0,1 1 1,0-1-1,0 0 0,0 0 0,0 0 0,-1 0 0,3 0 0,22-1-228,-19 1 89,-2-1-83,0 1-1,0-1 0,0 1 1,-1-1-1,1 0 0,0-1 1,-1 1-1,1-1 0,-1 1 1,0-1-1,1 0 0,-1 0 1,0-1-1,0 1 0,0-1 1,0 1-1,-1-1 1,1 0-1,-1 0 0,4-5 1,-3 2 0,1 0 1,-1 1 0,0-1 0,-1 0 0,0-1 0,0 1 0,0 0 0,0-1 0,-1 1 0,0-1 0,0-7 3012,-1 24-1081,-1 10-1151,0-13-409,1 1-1,0 0 0,0-1 0,0 1 0,3 11 0,-2-17-153,-1 0 1,1 0-1,0-1 0,-1 1 1,1-1-1,0 1 0,0 0 1,0-1-1,0 1 0,0-1 1,1 0-1,-1 1 0,0-1 0,1 0 1,-1 0-1,1 0 0,-1 0 1,1 0-1,-1 0 0,1 0 1,0-1-1,-1 1 0,1 0 1,0-1-1,0 0 0,-1 1 1,1-1-1,0 0 0,2 0 1,1 0-261,-1 1 0,0-2 0,1 1 1,-1 0-1,0-1 0,1 0 0,-1 0 1,0 0-1,0-1 0,1 1 0,-1-1 1,5-3-1,24-23-5015,-2-3-4336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5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5601,'0'0'13583,"-9"27"-12661,-26 87-289,31-98-486,1-1 0,0 1 1,0 0-1,2 0 0,0 0 0,2 28 0,1-4 62,1 10-26,-2-47-226,-1 0 1,1-1-1,0 1 0,-1 0 0,1 0 0,1-1 1,-1 1-1,0-1 0,1 1 0,-1-1 0,1 1 1,0-1-1,0 0 0,3 4 0,-5-6-34,1 0-156,-1 0 155,0 0 0,0 0 1,0 0-1,0 0 0,0 0 1,0 0-1,0 0 0,1 0 1,-1 0-1,0 0 1,0 0-1,0 1 0,0-1 1,0 0-1,0 0 0,1 0 1,-1 0-1,0-1 0,0 1 1,0 0-1,0 0 0,0 0 1,0 0-1,0 0 0,1 0 1,-1 0-1,0 0 1,0 0-1,0 0 0,0 0 1,0 0-1,0 0 0,0 0-77,1-1 77,-1 1 1,0 0-1,0 0 0,0 0 1,0 0-1,0 0 0,0 0 1,0 0-1,0-1 1,0 1-1,0 0 0,0 0 1,0 0-1,0 0 0,0 0 1,0 0-1,0 0 0,0-1 1,0 1-1,0-10-2584,0 7 1057,0-21-8081</inkml:trace>
  <inkml:trace contextRef="#ctx0" brushRef="#br0" timeOffset="1">0 128 2593,'0'0'15707,"127"28"-18332,-101-18-2816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 9354,'0'0'8781,"19"-10"-8644,-4 2-128,4-1-6,0-1 0,-1-2-1,0 1 1,31-28 0,-46 36-16,0-1 0,0 1 0,0-1 0,-1 0 0,1 0 0,-1 0 0,0 0 0,0 0 1,0 0-1,-1 0 0,1-1 0,-1 1 0,0-1 0,0 1 0,-1-1 0,1 1 0,-1-9 1,-1 13 56,0-1 1,1 0-1,-1 1 1,0-1-1,0 1 1,0-1 0,0 1-1,0-1 1,1 1-1,-1 0 1,0-1-1,0 1 1,0 0 0,0 0-1,0-1 1,0 1-1,0 0 1,0 0-1,0 0 1,0 0 0,0 1-1,0-1 1,0 0-1,-2 1 1,0-1 41,0 0 0,-1 1 1,1-1-1,0 1 0,-1 0 0,1 0 1,-5 2-1,2 3 11,0 0 0,1-1-1,-1 2 1,2-1 0,-1 1 0,1-1 0,-1 1 0,2 1-1,-1-1 1,1 0 0,0 1 0,1 0 0,0-1 0,0 1-1,1 0 1,-1 0 0,2 0 0,-1 0 0,1 0 0,1 0-1,-1 0 1,3 12 0,-2-19-98,0 1 1,-1-1-1,1 0 1,0 1-1,0-1 1,0 0-1,0 0 0,0 1 1,0-1-1,0 0 1,0 0-1,1 0 1,-1 0-1,0-1 0,1 1 1,-1 0-1,1 0 1,-1-1-1,0 1 1,1-1-1,-1 1 0,1-1 1,0 0-1,1 1 1,44-1-470,-35 0 157,-3-2-288,-1 1-1,0-1 1,0 0 0,0-1 0,0 0 0,0 0 0,-1-1 0,0 0 0,1 0 0,-1 0 0,0-1 0,-1 0 0,11-11 0,2 1-2156,19-16-6840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98 268 9538,'0'0'11138,"-10"4"-10808,10-4-329,-5 2 40,-1 1-1,1-1 0,0 1 1,1 0-1,-1 0 0,0 0 1,1 1-1,0 0 0,0-1 1,0 2-1,0-1 0,0 0 1,1 1-1,0 0 0,-4 7 1,4-6-11,1 1-1,-1 0 1,1 0 0,1 0 0,-1 0 0,1 0 0,0 0 0,1 11 0,1-18-62,1 1 0,0 0 0,-1-1 0,1 1 0,0-1 0,-1 1 0,1-1 0,0 0 0,0 0 0,0 0 0,-1 0 0,1 0 0,3-1-1,-2 1-75,0 0-10,0 0 1,-1-1 0,1 1-1,-1-1 1,1 1-1,-1-1 1,1 0 0,-1 0-1,1 0 1,-1-1 0,0 1-1,0 0 1,0-1 0,1 1-1,2-4 1,-1 0-340,1 0 0,-1-1 0,0 1 0,0-1 0,5-11 0,0-1-1116,-2-1 1,0 1-1,4-22 0,0-19-3445,0 3-410</inkml:trace>
  <inkml:trace contextRef="#ctx0" brushRef="#br0" timeOffset="1">164 8 4641,'0'0'15258,"-9"-2"-14435,7 1-777,0 0 0,-1 0 1,1 0-1,-1 1 0,1-1 0,-1 1 1,1 0-1,-1 0 0,1 0 1,-1 0-1,1 0 0,-4 1 0,5 0-14,-1 0 0,0 1 0,1-1 0,-1 0 0,1 1 0,-1-1 0,1 1-1,0-1 1,0 1 0,0-1 0,0 1 0,0 0 0,0 0 0,0 0 0,0-1-1,1 1 1,-1 0 0,1 0 0,-1 0 0,1 0 0,0 4 0,-4 20 43,1 1 0,1-1 1,1 1-1,2-1 0,1 1 0,1-1 1,1 1-1,1-1 0,1 0 1,2-1-1,1 0 0,13 28 1,-17-40-357,-4-7-4037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 5937,'0'0'11157,"-2"-1"-10239,0 0-860,1 0 0,0 1 0,0-1 1,0 1-1,-1-1 0,1 1 0,0-1 0,0 1 0,-1 0 1,1-1-1,0 1 0,-1 0 0,1 0 0,-1 0 0,1 0 1,0 0-1,-1 0 0,1 1 0,0-1 0,-1 0 1,1 1-1,0-1 0,0 1 0,-1-1 0,1 1 0,0 0 1,0-1-1,-2 2 0,-3 7-56,1-1 1,0 1-1,0 0 0,1 0 1,0 1-1,0-1 1,1 1-1,0 0 0,1 0 1,0 0-1,1 0 0,0 1 1,1 15-1,0-25-25,0 0-1,1 0 1,-1 0-1,1 0 1,-1 0-1,1 0 1,0-1-1,-1 1 1,1 0-1,0 0 1,-1-1 0,1 1-1,0 0 1,0-1-1,0 1 1,0 0-1,0-1 1,0 1-1,0-1 1,0 0-1,0 1 1,0-1-1,0 0 1,0 0-1,0 0 1,0 1-1,0-1 1,0 0-1,0 0 1,0 0 0,1-1-1,37-1-1469,-35 1 1137,-1 0 1,1 0-1,0 0 0,-1-1 1,1 0-1,-1 1 1,1-1-1,-1-1 0,0 1 1,0 0-1,0-1 0,0 0 1,0 0-1,-1 1 1,1-2-1,-1 1 0,1 0 1,2-7-1,-2 4 89,0-1-1,0 0 1,-1 0-1,0 0 1,0 0-1,0-1 1,-1 1-1,0 0 1,-1-8-1,0 14 340,0 1 0,0 0 0,0-1 0,-1 1 0,1-1 0,0 1-1,0 0 1,0 0 0,-1-1 0,1 1 0,0 0 0,-1-1-1,1 1 1,0 0 0,0 0 0,-1-1 0,1 1 0,0 0 0,-1 0-1,1 0 1,-1 0 0,1-1 0,0 1 0,-1 0 0,1 0 0,-1 0-1,1 0 1,0 0 0,-1 0 0,1 0 0,-1 0 0,-18 0 243,13 1-238,6 0-62,0 0 1,0 0 0,-1 0-1,1 1 1,0-1 0,0 0-1,0 0 1,0 0 0,0 1-1,0-1 1,1 0-1,-1 0 1,0 0 0,1 0-1,-1 0 1,1 1 0,-1-1-1,1 0 1,-1 0 0,1 0-1,0 0 1,0 1 0,6-1-20,1 0 0,-1 0 0,0 0 0,0-1 0,0 0 0,1-1 0,-1 0 0,0 0 0,0 0 0,0-1 0,0 0 0,0 0 0,-1-1 0,1 0 0,6-4 0,-11 6 10,-1 0 1,0 0 0,0 0-1,1 0 1,-1 0 0,0 0-1,0-1 1,0 1 0,0 0-1,0-1 1,-1 1 0,1-1-1,0 1 1,-1-1 0,1 1-1,-1-1 1,1 1 0,-1-1-1,0 0 1,1 1 0,-1-1-1,0 0 1,0 1 0,0-1-1,-1-2 633,-1 5-475,0 1 0,0-1 1,0 1-1,0-1 0,0 1 0,0 0 0,1-1 0,-1 1 1,1 0-1,-1 0 0,-2 5 0,4-6 0,-4 5 114,1 1 0,0 0 1,0-1-1,0 1 0,1 0 0,1 1 1,-1-1-1,1 0 0,-1 13 0,5 68 821,-3-78-1016,2 5 0,1 1 1,1-1-1,0 0 1,1 0-1,7 15 1,12 40 1,-20-54-50,-1 1 0,-1 1 0,1 27 0,-4-44-36,1 0 0,-1 0 0,1 0 0,-1-1-1,1 1 1,-1 0 0,1-1 0,-1 1 0,1 0-1,-1-1 1,0 1 0,0-1 0,1 1 0,-1-1-1,0 1 1,0-1 0,1 1 0,-1-1 0,0 0-1,0 0 1,0 1 0,0-1 0,0 0 0,1 0-1,-1 0 1,0 0 0,0 0 0,0 0 0,0 0-1,0 0 1,0 0 0,0 0 0,0-1 0,-3 1-5,1 0 0,0-1 1,0 1-1,0-1 0,0 0 1,0 0-1,0 0 0,0 0 1,-4-2-1,1-3-14,0 0-1,0 0 1,1 0-1,0-1 1,0 0-1,0 0 1,-5-13 0,8 17 16,1-1 1,-1 1 0,1-1 0,0 1 0,0-1 0,0 0 0,1 0 0,-1-7 0,2 10-6,-1-1 0,0 0 0,0 0 0,1 1 0,-1-1 1,1 0-1,-1 1 0,1-1 0,0 1 0,0-1 0,-1 1 1,1-1-1,0 1 0,0-1 0,1 1 0,-1 0 0,0-1 1,0 1-1,3-2 0,95-58-1117,-7 5-4826,-50 28-3458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4.8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 9618,'0'0'9722,"138"-20"-9722,-103 15-1392,-9 0-1641,-11 0-3120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7282,'0'0'9410,"-17"2"-8822,-54 11-87,69-12-459,-1 0-1,1 0 1,-1 0-1,1 0 0,-1 0 1,1 0-1,0 1 1,-1-1-1,1 1 1,0 0-1,0-1 1,0 1-1,0 0 1,1 0-1,-1 1 0,1-1 1,-1 0-1,1 0 1,0 1-1,-1-1 1,0 5-1,0-1 43,1 1-1,0 0 1,0 0 0,0 0-1,1 12 1,0-12-46,0-3-28,0 1-1,1 0 0,-1-1 0,1 1 0,0 0 0,0-1 1,1 1-1,-1-1 0,1 1 0,4 6 0,0-2-4,-1-2-1,2 1 0,-1-1 1,11 9-1,43 42-860,-54-48 44,-13-8-1195,5-2 1688,1 0-1,-1 0 1,1 0-1,-1-1 1,0 1-1,1-1 1,-1 1-1,1-1 1,0 0-1,-1 1 1,1-1-1,-2-2 1,-4-11-5064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7722,'0'0'3044,"24"-14"-2962,72-44-110,-91 55-22,0 1 1,-1-1 0,0-1-1,1 1 1,-1-1 0,-1 1-1,7-9 1,-9 11 24,0 0 0,-1-1 1,1 1-1,-1 0 0,1-1 0,-1 1 0,0-1 0,0 1 1,1-1-1,-1 1 0,0-1 0,0 1 0,-1 0 0,1-1 1,0-1-1,-1-9 193,1 11-106,-1 0 0,1 0 1,0 0-1,-1 1 1,1-1-1,-1 0 1,1 1-1,-1-1 0,1 0 1,-1 1-1,1-1 1,-1 0-1,0 1 1,1-1-1,-1 1 0,0-1 1,0 1-1,1 0 1,-1-1-1,0 1 0,0 0 1,0-1-1,1 1 1,-1 0-1,0 0 1,0 0-1,0 0 0,0 0 1,-1 0-1,-33-2 2409,29 2-1855,4 0-487,0 1 0,-1-1 0,1 0 0,0 1 0,0-1 0,0 1 1,0 0-1,0 0 0,0 0 0,0 0 0,0 0 0,1 0 0,-1 0 0,0 1 0,1-1 0,-3 3 0,0 0 90,0 1 1,0 0-1,1 0 0,0 0 1,-5 10-1,2-1 32,1 1 1,1-1-1,0 1 0,-2 16 1,5-21-144,-1 1-21,0 1 0,1 0 0,1-1 0,0 1 0,1 12 0,0-22-86,-1 1 0,1-1 0,-1 0 0,1 1 0,0-1 0,0 0 0,0 0 0,0 1 0,0-1 0,0 0 0,1 0 0,-1 0 0,1 0 0,-1-1 0,1 1 1,0 0-1,0-1 0,0 1 0,0-1 0,0 1 0,0-1 0,0 0 0,0 0 0,0 0 0,1 0 0,-1 0 0,0-1 0,1 1 0,4 0 0,1 0-272,-1-1 0,1 1 0,0-2 0,0 1 0,-1-1 1,1 0-1,0 0 0,11-4 0,-11 2-689,1-1 1,-1 0 0,0 0-1,-1 0 1,1-1-1,13-11 1,11-15-5685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4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9658,'0'0'8211,"-1"13"-7504,-3 116 263,4-128-983,0 1 0,0 0 1,0 0-1,0-1 1,0 1-1,1 0 1,-1-1-1,0 1 1,1 0-1,0-1 1,-1 1-1,1-1 1,0 1-1,1 2 1,-1-4-39,0 1 0,0-1 0,0 1 0,0-1 0,0 0 0,0 1 0,0-1 0,0 0 0,0 0 0,0 0 0,0 0 0,0 0 0,0 0 0,0 0 0,0 0 0,0 0 0,0 0 1,0-1-1,0 1 0,-1 0 0,1-1 0,0 1 0,0 0 0,0-1 0,0 1 0,0-1 0,0 0 0,-1 1 0,3-2 0,1-2-191,0 0-1,0 1 1,0-1-1,0-1 1,-1 1-1,0-1 1,0 1-1,5-11 1,18-43-299,-24 54 548,-2 4 27,0 0 0,0 1 0,0-1 0,0 0 0,0 0 0,0 1 0,1-1 0,-1 0 0,0 0 0,0 0 0,0 1 0,0-1 0,1 0 0,-1 0 0,0 0 0,0 1 0,0-1 0,1 0 0,-1 0 0,0 0 0,0 0 1,0 0-1,1 0 0,-1 0 0,0 1 0,0-1 0,1 0 0,-1 0 0,0 0 0,0 0 0,1 0 0,-1 0 0,0 0 0,1 0 0,-1 0 0,0 0 0,0 0 0,1 0 0,-1-1 0,0 1 0,0 0 0,0 0 0,1 0 0,-1 0 1,0 0-1,0 0 0,1-1 0,-1 1 0,0 0 0,0 0 0,0 0 0,0-1 0,1 1 0,-1 0 0,0 0 0,0 0 0,0-1 0,0 1 0,0 0 0,0 0 0,1-1 0,-1 1 0,9 32 856,-6-18-630,-2-12-258,0 1 0,0-1 1,1 0-1,-1 1 1,0-1-1,1 0 0,-1 0 1,1 0-1,-1 0 1,1 0-1,0-1 0,0 1 1,0 0-1,0-1 0,0 0 1,0 1-1,1-1 1,-1 0-1,0 0 0,1 0 1,3 1-1,-3-2-362,1 1-1,0-1 1,0 0-1,0 0 1,-1 0 0,1 0-1,0-1 1,6-1-1,10-7-4044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10426,'0'0'8278,"-9"23"-7300,-1 2-746,4-12-119,0 1 0,2 0 0,-1 0 0,2 0 1,0 0-1,0 1 0,0 26 0,0 6 273,-2 55 180,5-92-546,1 1 0,0-1 0,1 0 0,0 0-1,0 0 1,1 0 0,5 12 0,-8-21-32,1 1-67,-1 0-1,1-1 1,0 1-1,-1 0 1,1-1-1,0 1 1,0-1-1,0 1 1,0-1-1,0 1 1,0-1-1,1 1 1,-1-1-1,0 0 1,1 0-1,-1 0 1,1 0-1,-1 0 1,1 0-1,0 0 1,-1 0-1,4 0 1,-5-1-128,1 0 1,0-1-1,-1 1 1,1-1 0,-1 1-1,0-1 1,1 1 0,-1-1-1,1 1 1,-1-1-1,0 1 1,1-1 0,-1 1-1,0-1 1,1 0-1,-1 1 1,0-1 0,0 0-1,0 1 1,0-1-1,0 0 1,0 1 0,0-1-1,0 0 1,0 1-1,0-1 1,0 0 0,0 1-1,0-2 1,0-3-1784,4-23-7229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0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9250,'0'0'6191,"20"13"-6014,78 49-1011,-39-26-2810,-17-5-1889,-23-6 6383,-18-25-633,-1 1-1,0-1 1,0 1-1,0-1 1,1 0-1,-1 1 1,0-1-1,0 0 1,1 0-1,-1 1 1,0-1-1,1 0 1,-1 0-1,0 1 0,1-1 1,-1 0-1,0 0 1,1 0-1,-1 1 1,0-1-1,1 0 1,-1 0-1,1 0 1,-1 0-1,0 0 1,1 0-1,-1 0 1,1 0-1,-1 0 1,0 0-1,1 0 1,0 0-1,13-9 2734,7-16-1688,-19 22-1209,0 0-1,0 0 1,0 0-1,-1 0 1,0-1-1,1 1 1,-1-1 0,0 1-1,-1-1 1,1 1-1,-1-1 1,1 0-1,-1 1 1,-1-5-1,-1 8 84,0 0-1,0 0 1,0 0-1,-1 1 1,1-1-1,0 0 1,0 1-1,0 0 1,0-1-1,-1 1 1,-2 2-1,2 0-53,0 1 0,0-1 0,1 1 0,-1 0 0,1 0 0,0 0 0,0 0 0,0 0 0,1 0 0,0 1 0,0-1 0,0 0 0,-1 6 0,-2 59 413,5-67-494,-1 0-1,0 0 1,1-1-1,-1 1 1,1 0 0,-1 0-1,1 0 1,0-1-1,0 1 1,0 0-1,0-1 1,0 1 0,0-1-1,1 1 1,-1-1-1,0 0 1,1 1 0,-1-1-1,1 0 1,-1 0-1,1 0 1,0 0 0,-1 0-1,1 0 1,0-1-1,0 1 1,-1 0-1,1-1 1,0 0 0,0 1-1,0-1 1,3 0-1,9 1-327,-1 0 0,0-1 0,19-2 0,-32 2 305,7-1-567,-1-1 1,0 1-1,1-2 0,-1 1 1,0-1-1,0 1 0,-1-2 1,1 1-1,-1-1 1,1 0-1,-1 0 0,0 0 1,-1-1-1,1 1 0,-1-1 1,6-9-1,-8 12 86,25-29-8346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0 592,'0'0'17692,"-6"19"-16945,-18 60-272,22-69-391,-1 0 0,2 0 0,-1 0 0,1 1 0,1-1 0,0 0 0,0 0 0,1 1 0,2 9 0,-3-19-90,0 0 0,0 0 0,0 0 0,0 0 0,0-1 0,0 1 0,1 0 0,-1 0 0,0 0 0,0 0 0,1 0 0,-1-1 0,0 1 0,1 0 0,-1 0 0,1-1 0,-1 1 0,1 0 0,0-1 0,-1 1 0,1 0 0,-1-1 0,1 1 0,0-1 1,0 1-1,-1-1 0,1 1 0,0-1 0,0 0 0,0 1 0,-1-1 0,1 0 0,0 1 0,0-1 0,0 0 0,0 0 0,0 0 0,-1 0 0,1 0 0,0 0 0,0 0 0,0 0 0,0-1 0,0 1 0,1-1 0,1 0-92,0 0-1,0-1 1,-1 1-1,1-1 1,0 0-1,-1 0 1,1 0-1,-1 0 1,0-1-1,0 1 1,3-5-1,5-9-626,-1-1 0,9-28 0,4-5 177,-22 50 591,0 0 0,0 0-1,0 0 1,0 0 0,0 0 0,0 0 0,0 0-1,0 0 1,0 1 0,0-1 0,0 0 0,-1 0-1,1 0 1,0 0 0,0 0 0,0 0 0,0 0-1,0 0 1,0 1 0,1-1 0,-1 0-1,0 0 1,0 0 0,0 0 0,0 0 0,0 0-1,0 0 1,0 0 0,0 0 0,0 1 0,0-1-1,0 0 1,0 0 0,0 0 0,0 0-1,0 0 1,0 0 0,1 0 0,-1 0 0,0 0-1,0 0 1,0 0 0,0 0 0,0 0 0,0 0-1,0 0 1,0 0 0,0 0 0,1 0 0,-1 0-1,0 0 1,0 0 0,0 0 0,0 0-1,0 0 1,0 0 0,0 0 0,0 0 0,1 0-1,-1 0 1,0 0 0,0 0 0,0 0 0,0 0-1,0 0 1,0 0 0,0 0 0,4 17 999,-3-11-947,0 0 0,0 0 0,1 0 0,4 11-1,-5-15-145,1 0 0,-1-1 0,1 1 0,0-1 0,-1 1 0,1-1 0,0 0 0,0 0 0,0 1 0,0-2 0,0 1-1,0 0 1,0 0 0,0 0 0,0-1 0,0 1 0,4-1 0,-4 0-514,0 1 1,1-1-1,-1 0 0,0-1 1,1 1-1,-1 0 0,0-1 1,0 1-1,1-1 0,3-2 1,14-11-6921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 9994,'0'0'9227,"-6"0"-8920,4-1-290,-1 1-1,1 0 1,0 0 0,0 0-1,0 0 1,-1 1-1,1-1 1,0 0 0,0 1-1,0 0 1,0-1 0,0 1-1,0 0 1,0 0-1,0 0 1,-2 2 0,0 0 45,0 0 1,0 1-1,1 0 1,0 0-1,0 0 1,0 0-1,-5 9 1,2-3 24,1 2 0,0-1 1,1 1-1,0-1 0,0 1 0,2 0 0,-1 1 0,2-1 1,-1 0-1,2 16 0,0-27-89,0 0 1,0 0 0,0 0-1,1 0 1,-1 1-1,0-1 1,1 0-1,-1 0 1,1 0 0,-1 0-1,1 0 1,0 0-1,-1 0 1,1 0-1,0 0 1,0-1 0,0 1-1,0 0 1,0 0-1,0-1 1,0 1 0,0 0-1,0-1 1,0 1-1,0-1 1,0 1-1,0-1 1,0 0 0,0 0-1,0 1 1,1-1-1,0 0 1,44 1-911,-38-1 549,28-4-2473,-5-9-2954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10474,'107'98'1766,"-105"-95"-1531,1-1 0,0 1 0,0-1-1,0 0 1,0 0 0,0 0 0,0 0 0,6 1 0,-9-3-197,0 0 1,1 1-1,-1-1 0,1 0 1,-1 0-1,1 0 0,-1-1 1,1 1-1,-1 0 0,0 0 1,1 0-1,-1 0 0,1 0 1,-1 0-1,0-1 0,1 1 1,-1 0-1,1 0 0,-1 0 1,0-1-1,1 1 1,-1 0-1,0-1 0,0 1 1,1 0-1,-1-1 0,1 0 1,2-2 244,0 1-144,11-5 147,-2-1 0,1 0 0,18-17 0,-28 22-294,0 0 1,0 0 0,0 0-1,0-1 1,-1 1 0,0-1-1,0 0 1,0 0 0,0 0 0,0 0-1,-1 0 1,1 0 0,-1-1-1,0 1 1,-1 0 0,1-1 0,-1-4-1,0 8 74,-1 0-1,0 0 1,1 0-1,-1 1 1,0-1-1,0 0 1,1 1-1,-1-1 1,0 0-1,0 1 1,0-1-1,0 1 1,0-1-1,0 1 1,0 0-1,0-1 1,0 1-1,0 0 1,0 0-1,0 0 1,0 0-1,0 0 1,-1 0-1,0 0 1,-2 0 79,1-1 0,-1 1 0,1 1 1,-1-1-1,1 0 0,-1 1 0,1 0 1,-7 1-1,6 1-56,0 0 0,0 0 0,0 0 0,1 1 0,-1-1 0,1 1 1,-1 0-1,1 0 0,1 0 0,-1 0 0,0 1 0,1-1 0,0 1 0,0-1 0,-2 10 0,0-1 95,1 0 0,0 1 0,1-1 0,0 26-1,2-34-154,0 1 0,0 0 0,0-1 0,1 1 0,0-1 0,0 1 0,1-1 0,-1 1 0,1-1 0,1 0-1,4 10 1,-5-12-32,1 0-1,0-1 0,0 1 1,-1-1-1,2 1 0,-1-1 1,0 0-1,0 0 0,1 0 1,-1 0-1,1-1 0,-1 1 1,1-1-1,0 0 0,-1 0 1,1-1-1,0 1 0,6 0 1,-5-1-222,0 1 0,0-1 0,0 0 0,-1 0 1,1 0-1,0-1 0,0 1 0,-1-1 0,1 0 0,0-1 1,-1 1-1,1-1 0,-1 0 0,0 0 0,0 0 0,7-5 1,5-11-5740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14 40,'0'0'16658,"-1"-1"-16545,0 0-1,1 0 1,-1 0 0,0 0-1,0 0 1,1 0-1,-1 0 1,0 1-1,0-1 1,0 0 0,0 1-1,0-1 1,0 1-1,0-1 1,0 1-1,-2-1 1,-1 1-86,-1 0 1,0 1-1,1 0 1,-1 0-1,0 0 1,1 0-1,0 1 1,-1 0-1,1 0 1,0 0-1,0 0 1,0 0-1,0 1 0,0 0 1,0 0-1,1 0 1,-1 0-1,1 1 1,0-1-1,0 1 1,1 0-1,-1 0 1,1 0-1,-1 0 1,1 0-1,0 1 1,1-1-1,-1 1 0,1-1 1,0 1-1,-1 6 1,2-8-24,0 1 1,1 0-1,-1-1 1,1 1-1,0 0 1,-1-1-1,2 1 1,-1-1-1,0 0 1,1 1-1,-1-1 1,1 0-1,0 0 1,0 0-1,0 0 1,5 5-1,14 21-13,-16-22-117,-1 0 0,-1 0 0,1 1 0,-1-1 0,0 1 1,-1 0-1,1 0 0,1 13 0,-4-20 50,0-7-1555,0 5 1393,0-2-359,0 1-1,0 0 0,0-1 1,-1 1-1,1 0 0,-1-1 1,1 1-1,-1 0 0,0 0 1,-1-4-1,-8-7-5867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 3689,'0'0'11969,"-1"5"-11494,-8 37 673,4-27-788,2 1 0,0 0 0,-1 27 0,3-40-323,1 1-1,0 0 1,0 0-1,1-1 0,-1 1 1,1 0-1,0-1 1,0 1-1,0-1 1,3 7-1,-3-8-26,1 0 0,0-1-1,-1 1 1,1-1 0,0 0 0,0 0 0,0 1 0,0-1 0,0 0-1,0-1 1,0 1 0,0 0 0,1-1 0,-1 1 0,0-1-1,0 0 1,0 1 0,1-1 0,2-1 0,0 2-9,0-1 0,0 0 1,-1-1-1,1 1 0,0-1 1,-1 0-1,1 0 0,-1 0 1,1-1-1,-1 0 0,0 0 1,1 0-1,7-5 0,-6 2-102,-1 0 1,1 0-1,-1-1 0,0 0 0,0 0 0,0 0 0,-1 0 0,4-8 0,-4 7-11,-1 0-1,1 1 0,-1-1 1,-1 0-1,1-1 0,-1 1 1,-1 0-1,1 0 1,-1-1-1,0 1 0,-1-1 1,-1-14-1,1 20 134,-1 1 1,1 0-1,-1 0 0,1 0 1,-1 0-1,0 0 0,0 0 1,0 0-1,0 0 1,0 0-1,0 0 0,0 0 1,0 0-1,0 1 0,0-1 1,0 0-1,0 1 0,0-1 1,-1 1-1,1-1 0,0 1 1,0 0-1,-1-1 1,1 1-1,0 0 0,-1 0 1,-1 0-1,-47 0 231,35 1-257,5-2-359,-19 4 670,12 7-5659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5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1 8330,'0'0'6760,"5"12"-4437,-5-7-2243,-1 0 0,1 0 0,-1 0 1,0 0-1,-1 0 0,1-1 0,-1 1 0,0 0 0,0-1 0,0 0 1,-6 8-1,-40 45 134,39-49-193,0 1 1,1 0 0,1 0 0,0 1 0,0 0 0,-8 15-1,16-24 0,-1-1-1,1 1 0,-1-1 1,1 1-1,-1-1 0,1 0 1,-1 1-1,1-1 0,0 0 0,-1 1 1,1-1-1,-1 0 0,1 0 1,0 1-1,-1-1 0,1 0 1,0 0-1,-1 0 0,1 0 1,0 0-1,-1 0 0,1 0 0,0 0 1,-1 0-1,2 0 0,26 0 304,-23 0-194,-1 1-133,0 1 1,0 0 0,0 0-1,0 0 1,0 1 0,0-1-1,0 1 1,-1 0-1,0 0 1,1 0 0,-1 1-1,0-1 1,3 7 0,6 3-1372,-7-6-1807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11450,'0'0'3792,"16"-5"-4084,51-15-683,-64 19 871,0 0 0,0 0-1,-1 0 1,1-1 0,-1 1 0,1 0-1,-1-1 1,1 0 0,-1 1 0,0-1 0,4-4-1,-5 4 150,0 0 0,0 1 0,-1-1 0,1 0-1,-1 1 1,1-1 0,-1 0 0,0 1 0,0-1-1,0 0 1,1 0 0,-2-2 0,-19 7 2834,18-1-2699,-1 1 1,1 0-1,0 0 0,1 1 0,-1-1 0,0 0 1,1 0-1,0 1 0,0-1 0,0 1 0,-1 6 1,-4 44 762,6-51-904,-4 39 259,2 0 1,3 1-1,1 0 1,2-1-1,11 50 1,-11-80-284,2 19-13,-26-50-15,15 13 75,1 0 1,0-1 0,1 1-1,-1-1 1,1 1-1,0-1 1,1 0-1,0 0 1,0 0 0,1-1-1,-1 1 1,1-12-1,1 18-63,0-1 0,1 1 0,-1 0 0,1 0 0,-1 0 0,1 0 0,-1 0 0,1-1 0,0 1 0,-1 0 0,1 0 0,0 1 0,0-1 0,0 0 0,0 0-1,0 0 1,0 0 0,0 1 0,1-2 0,27-14-226,-16 10-7,-5 1-35,38-21-1378,-15 5-2963,-5 2-1775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7818,'0'0'11812,"-22"9"-11224,-69 31-128,87-38-419,0 0 0,1 1 0,-1-1 0,1 1 0,-1-1 0,1 1 0,0 0 0,0 1 1,0-1-1,1 0 0,-1 1 0,1-1 0,0 1 0,0 0 0,-3 7 0,3-4 12,1 1 0,0-1 0,0 0 0,0 1 0,1-1 0,0 9 0,1-4-6,-1-10-46,0-1 1,0 0-1,0 0 1,0 0-1,0 1 1,1-1-1,-1 0 1,1 0 0,-1 0-1,1 0 1,-1 0-1,1 0 1,-1 0-1,1 0 1,0 0-1,0 0 1,0 0-1,-1 0 1,1 0 0,0 0-1,0-1 1,2 2-1,0-1-6,0 1 0,0-1 0,1 1 0,-1-1 0,1 0-1,-1 0 1,7 0 0,0 0-225,1-1 1,-1 0-1,0 0 1,17-3-1,-23 2-205,1-1 1,-1 1-1,1-1 0,-1 0 1,0 0-1,0-1 0,0 1 1,0-1-1,0 1 0,-1-1 0,1-1 1,-1 1-1,0 0 0,0-1 1,0 1-1,0-1 0,-1 0 1,4-7-1,10-20-4119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9034,'51'0'2072,"-57"0"-407,1 0-161,0 10 496,-5 11-295,5 2-713,5 2-304,-5-2-192,5-3-208,0-2-184,0-5-16,10-6-88,0-1-344,6-6-496,4 0-1384,-5 0-2233,0-6-3481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3:5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3577,'0'0'6728,"0"4"-6535,0 17-883,0 43 9238,0-64-8539,0 0 0,0 1 0,0-1 1,0 0-1,0 0 0,0 1 0,0-1 0,0 0 0,0 0 1,0 0-1,0 1 0,0-1 0,0 0 0,0 0 1,0 1-1,0-1 0,0 0 0,0 0 0,0 1 0,0-1 1,0 0-1,0 0 0,1 0 0,-1 1 0,0-1 0,0 0 1,0 0-1,0 0 0,0 1 0,1-1 0,-1 0 0,0 0 1,0 0-1,0 0 0,1 0 0,-1 0 0,0 1 1,0-1-1,0 0 0,1 0 0,-1 0 0,0 0 0,0 0 1,1 0-1,-1 0 0,0 0 0,0 0 0,1 0 0,-1 0 1,0 0-1,0 0 0,1 0 0,-1 0 0,0 0 0,0 0 1,0-1-1,1 1 0,-1 0 0,0 0 0,0 0 1,0 0-1,1 0 0,-1 0 0,0-1 0,0 1 0,12-14 105,-9 6-128,0-1 6,0 0 1,0 1-1,1-1 1,1 1-1,9-14 0,-13 20 13,1 0 0,0 0 0,0 0-1,-1 1 1,1-1 0,1 0 0,-1 1 0,0 0-1,0-1 1,0 1 0,1 0 0,-1 0 0,1 1-1,-1-1 1,1 0 0,-1 1 0,1-1-1,-1 1 1,1 0 0,-1 0 0,1 0 0,-1 0-1,1 0 1,0 1 0,-1-1 0,1 1 0,2 1-1,-2-1 3,-1 0-1,0 0 0,0 0 1,0 0-1,0 0 0,0 1 1,0-1-1,-1 1 0,1-1 1,0 1-1,-1 0 1,1 0-1,-1 0 0,1-1 1,-1 1-1,0 1 0,0-1 1,1 3-1,12 45-1733,-11-33-485,3 4-4053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45.9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4 927 4609,'0'0'11888,"0"-22"-10587,-4-73-492,4 80-666,1 0 1,0 0 0,1 0-1,0 0 1,1 0 0,1 1 0,1 0-1,0-1 1,0 2 0,10-17-1,-2 1-28,7-14-80,2 1 0,2 1 0,2 1 0,1 2 0,2 0 1,2 2-1,1 1 0,70-58 0,-72 69-17,0 2 0,2 1 1,1 2-1,0 1 0,1 1 0,1 2 0,1 2 1,0 1-1,0 2 0,1 1 0,61-6 0,150 12-24,-240 3-58,0 1 1,0 1-1,-1-1 1,1 1-1,-1 1 1,0-1-1,1 1 0,-1 1 1,7 3-1,-2-1-913,-3-5-5707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46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10418,'0'0'9148,"24"9"-8699,76 32-188,-94-38-235,0 0-1,-1 0 1,1 1-1,-1 0 0,0 0 1,0 0-1,0 0 1,-1 1-1,1 0 0,-1 0 1,0 0-1,-1 1 0,7 10 1,-6-5 24,0-1 1,-1 1 0,0 0-1,-1 0 1,3 19-1,-4-12-76,0 0-1,0 0 0,-2 0 1,0 0-1,-2 0 1,1 0-1,-2 0 1,-1-1-1,0 1 0,-1-1 1,-1 0-1,0-1 1,-17 28-1,-21 23-1995,11-23-3482,-2-4-6517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48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 8122,'0'0'10682,"-3"25"-9900,-1 4-587,-14 126 587,2 384-146,16-533-661,0-4-551,-1-10-436,-12-94-5024,7 39 232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49.1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66 5089,'0'0'10168,"24"-12"-9360,75-34-365,-96 45-421,1 0 0,-1-1-1,1 1 1,-1 0 0,1 1 0,-1-1 0,1 1 0,-1-1 0,6 1 0,-8 0-17,0 1 0,0-1-1,1 0 1,-1 0 0,0 1-1,0-1 1,0 0 0,0 1-1,0 0 1,0-1 0,0 1-1,-1-1 1,1 1 0,0 0-1,0 0 1,0-1 0,-1 1-1,1 0 1,1 2 0,-1 0-4,1 1 0,-1 0 0,0 0 0,0 0 0,-1 0 0,1 1 0,-1-1 0,0 0 0,0 0 0,-1 5 0,1 3 3,-1-4-5,0 0 0,0 0 0,0 0 0,-1 0 0,0 0 0,0-1 0,-1 1 0,0-1 0,0 0 0,-1 1 0,-7 9 0,-5 5-10,-1-1 1,-21 21 0,19-22-5,-29 39 1,47-57 49,-1 0 1,1 0-1,0 1 1,0-1 0,0 0-1,0 1 1,0-1-1,0 1 1,1-1 0,0 1-1,-1-1 1,1 1-1,0-1 1,0 1 0,0 0-1,0-1 1,1 1-1,0 3 1,0-2 78,1 0 1,0 1-1,0-1 0,0 0 0,1 0 0,-1-1 1,1 1-1,0 0 0,5 4 0,3 2 143,0 0-1,1-1 0,0-1 1,1 0-1,13 6 0,-14-8-181,0-1-1,1 0 0,-1-1 1,1-1-1,16 3 0,33-1-2680,-41-5-2119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49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13 120 10306,'0'0'3686,"17"-11"-3931,52-32-351,-67 42 580,0 0 1,0-1-1,0 1 0,-1 0 1,1-1-1,0 1 1,-1-1-1,1 0 0,-1 1 1,0-1-1,1 0 1,-1 0-1,0 0 0,0 0 1,0 0-1,-1 0 1,1 0-1,0 0 0,-1-1 1,1 1-1,-1 0 1,0 0-1,0 0 0,1-1 1,-2 1-1,1 0 1,0 0-1,0 0 0,-2-4 1,1 5 101,0 1 0,0-1 0,0 0 0,0 1 0,0-1 1,0 1-1,0-1 0,-1 1 0,1 0 0,0 0 0,0-1 0,-1 1 1,1 0-1,0 0 0,0 0 0,-1 0 0,1 0 0,0 1 0,-3-1 1,-26 9 1948,25-5-1786,0 1 1,0 0-1,0 0 0,0 1 1,1-1-1,0 1 1,0 0-1,1 0 0,-1 1 1,1-1-1,1 0 1,-1 1-1,-1 9 0,1-6-121,0-1-1,2 1 0,-1 0 0,1 0 0,0-1 1,1 1-1,0 0 0,1 0 0,2 12 1,-3-19-117,1-1 0,0 0 1,0 0-1,0 0 1,0-1-1,0 1 0,0 0 1,0 0-1,1-1 0,-1 1 1,1 0-1,-1-1 1,1 1-1,-1-1 0,1 0 1,0 0-1,3 2 1,-1-1-53,1 0 0,0 0 1,0 0-1,0-1 0,0 0 0,0 0 1,6 1-1,-1-2-491,0 1 0,0-1 0,1-1 0,-1 0 0,0 0 0,17-5 0,11-15-4456,-3-4-2695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5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18 9690,'0'0'8478,"-3"-3"-7463,-7-8-387,8 8-39,2 6-446,-2 93 482,-16 110 0,-1 2-355,18-170-4563,0-8-4634,1-49 804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5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5417,'0'0'11555,"-6"10"-10658,-1-2-754,1 0 0,-1 0 0,0-1-1,-11 8 1,12-10-102,-1 0-1,1 1 1,0 0 0,1 0-1,-1 0 1,1 1-1,-4 8 1,8-15-36,1 1 0,0-1 0,0 1-1,0-1 1,0 1 0,0-1 0,0 1 0,0-1 0,0 1-1,1-1 1,-1 1 0,0-1 0,0 1 0,0-1 0,0 1-1,1-1 1,-1 1 0,0-1 0,0 0 0,1 1 0,-1-1-1,0 1 1,1-1 0,-1 0 0,0 1 0,1-1 0,-1 0-1,1 0 1,-1 1 0,1-1 0,-1 0 0,1 0-1,-1 1 1,0-1 0,1 0 0,-1 0 0,1 0 0,-1 0-1,1 0 1,-1 0 0,2 0 0,28 5 274,-22-4-205,73 8-186,-46-8-5984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6.2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 10130,'0'0'7079,"17"-6"-6647,54-16-189,-69 22-234,0-1 0,0 1 0,0 0 0,0 0 1,0 0-1,-1 0 0,1 0 0,0 0 0,0 0 0,0 1 0,0-1 1,0 1-1,-1-1 0,1 1 0,0 0 0,0 0 0,-1 0 1,1 0-1,-1 0 0,1 0 0,-1 0 0,1 0 0,-1 1 0,0-1 1,1 0-1,-1 1 0,0-1 0,0 1 0,0 0 0,0-1 1,0 1-1,1 3 0,0 2 22,0 0 0,0 0 1,0 1-1,-1-1 0,1 12 0,-2-19-27,1 8 23,-1 1-1,0-1 0,0 0 1,-1 0-1,0 1 0,-1-1 1,0 0-1,0 0 1,0 0-1,-1-1 0,0 1 1,-1-1-1,0 1 0,0-1 1,0 0-1,-1 0 0,0-1 1,-1 0-1,1 0 1,-1 0-1,0 0 0,-1-1 1,1 0-1,-1 0 0,-13 6 1,4-7-1229,10-13-2447,6-9-2825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6.6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75 9234,'0'0'4076,"26"0"-3987,79-2-192,-102 2 49,0 0-1,0 0 1,0 0 0,0-1-1,1 1 1,-1-1 0,0 0-1,0 0 1,-1 0 0,1 0-1,0-1 1,0 1 0,0-1-1,-1 0 1,1 0-1,-1 0 1,1 0 0,2-3-1,-4 3 27,0 1-1,0-1 1,0 1 0,-1-1-1,1 0 1,0 1-1,-1-1 1,1 0-1,-1 0 1,0 1-1,1-1 1,-1 0-1,0 0 1,0 0-1,0 1 1,-1-1-1,1 0 1,0 0 0,-1 0-1,1 1 1,-1-3-1,0 3 66,1 1-1,-1-1 0,0 0 1,0 1-1,1-1 1,-1 1-1,0-1 1,0 1-1,1-1 0,-1 1 1,0-1-1,0 1 1,0 0-1,0-1 1,0 1-1,0 0 0,0 0 1,0 0-1,0 0 1,-1 0-1,-26 0 881,20 0-472,2 1-223,0 0-1,1 0 0,-1 0 1,1 0-1,-1 1 0,1 0 1,0 0-1,0 1 1,0 0-1,0 0 0,0 0 1,1 0-1,-1 0 0,1 1 1,0 0-1,0 0 1,0 0-1,1 1 0,-5 6 1,4-6-128,0 1 0,0 0 0,1 0 0,0 0 0,0 1 0,1-1 0,-1 1 1,1 0-1,1-1 0,-1 1 0,1 0 0,1 0 0,-1 0 0,1 0 0,1 10 1,0-15-98,-1-1-1,1 1 1,-1-1 0,1 1 0,0-1 0,0 0 0,0 1 0,0-1 0,0 0 0,0 0 0,0 0 0,1 0 0,-1 0 0,0 0 0,0 0 0,1 0 0,-1 0 0,1 0 0,-1-1 0,1 1 0,-1-1 0,1 1 0,-1-1 0,4 1 0,44 4-1298,-46-5 1148,80 0-5816,-47 0 451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7.0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4 5009,'0'0'13588,"-17"-2"-13085,-54 1-156,69 1-326,1 0-1,-1 1 1,0-1 0,0 1 0,0-1-1,0 1 1,1 0 0,-1 0 0,0 0-1,1 0 1,-1 0 0,0 0 0,1 0-1,0 0 1,-1 1 0,1-1 0,0 1-1,-1-1 1,1 1 0,0-1 0,-1 3-1,-10 34 318,10-29-261,-1 6 27,1 0-1,1 0 1,0 0 0,2 16 0,-1-7-43,1-22-74,-1 1-1,0-1 1,1 1 0,0 0 0,0-1-1,0 0 1,0 1 0,0-1 0,0 1 0,1-1-1,-1 0 1,1 0 0,-1 0 0,1 0 0,0 0-1,0 0 1,0 0 0,0-1 0,0 1-1,0-1 1,1 1 0,-1-1 0,0 0 0,1 0-1,4 1 1,-4 0-136,-1-1 0,1-1 0,0 1 0,0 0 0,0-1 0,0 1 0,0-1 0,0 0 0,0 0 0,0 0 0,0 0 0,0-1 0,0 1-1,0-1 1,0 0 0,-1 0 0,1 0 0,0 0 0,0 0 0,-1-1 0,1 1 0,-1-1 0,5-2 0,-3-1-246,0-1 0,0 1-1,0-1 1,0 1 0,-1-1 0,0 0 0,0 0 0,0 0-1,-1-1 1,0 1 0,2-13 0,-1-2 1283,-1-1 1,-1-29 1481,-3 65-283,-2 1-1810,0 0 0,0 0-1,2 0 1,0 1 0,0 15 0,2-30-295,0 0 0,0 0 0,0 0 0,0 0 0,0-1 1,0 1-1,0 0 0,0 0 0,1 0 0,-1-1 0,0 1 1,0 0-1,1 0 0,-1 0 0,1-1 0,-1 1 0,1 0 1,-1-1-1,1 1 0,-1 0 0,1-1 0,0 1 1,-1-1-1,1 1 0,0-1 0,-1 1 0,1-1 0,0 0 1,1 1-1,1 0-102,-1-1 1,1 0-1,-1 0 0,1 1 1,-1-2-1,1 1 1,-1 0-1,1 0 0,-1-1 1,4 0-1,2-2-914,1 0 0,-1-1 0,1 0-1,14-9 1,8-12-4296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7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1 10298,'0'0'8511,"-8"23"-7596,-27 76-260,30-84-560,2 1 0,0 0 1,0 0-1,2-1 0,0 1 0,0 0 1,3 21-1,0 9-25,-2-36-193,0 0 0,0 0 0,1 1-1,0-1 1,1 0 0,0 0 0,1 0 0,0 0 0,1-1-1,6 15 1,-7-22-702,4-18-9908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7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9178,'0'0'12395,"12"-2"-12134,249-4-56,-230 6-207,-30 0-54,-22 0-2617,-9 10-1620,15-2-384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8.4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9978,'0'0'9985,"-1"9"-9510,-5 102 103,9 121 1,-3-221-604,2 0-1,-1 0 0,2 0 0,4 15 1,-6-24-148,-1 0 0,0 0 0,1 0 1,0-1-1,-1 1 0,1 0 1,0 0-1,0-1 0,0 1 1,0 0-1,1-1 0,-1 1 0,0-1 1,1 1-1,-1-1 0,1 0 1,-1 0-1,1 0 0,-1 0 0,1 0 1,0 0-1,0 0 0,-1 0 1,1 0-1,0-1 0,0 1 1,0-1-1,0 0 0,0 1 0,3-1 1,7-7-4829,-2-13-2782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8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8122,'0'0'7911,"15"25"-6836,49 80-347,-52-82-392,17 43 1,-4-9-85,-22-52-235,0-1-1,0 0 1,0 0 0,0-1 0,1 1 0,-1-1 0,1 0 0,0 1 0,9 4-1,-11-7-16,0 0 0,1 1-1,-1-1 1,0 0-1,1 0 1,-1-1-1,1 1 1,0-1-1,-1 1 1,1-1 0,-1 0-1,1 1 1,0-2-1,-1 1 1,1 0-1,0 0 1,-1-1 0,1 1-1,3-2 1,-2 0-94,0 0 1,0-1-1,-1 1 1,1-1-1,-1 1 0,0-1 1,1 0-1,-1 0 1,-1-1-1,6-6 1,0-3-150,-1 0-1,0 0 1,-1 0 0,-1-1-1,0 0 1,3-15 0,-4 7 457,-1 1-1,-1-1 1,-1 0 0,-1 0 0,-5-36 0,5 57-184,0 0 0,0 0-1,0 0 1,-1 0 0,1 0 0,0 0 0,-1-1 0,1 1 0,-1 0 0,1 0 0,-1 0 0,0 0 0,1 1 0,-1-1 0,0 0-1,1 0 1,-1 0 0,0 0 0,0 1 0,0-1 0,0 0 0,0 1 0,0-1 0,0 1 0,-1-1 0,-30-2-969,25 3 248,7 0 607,0 0 0,-1 0 0,1 0 0,0 0 0,-1 0 0,1 0 0,0 0 0,0 0 1,-1 0-1,1 0 0,0 0 0,-1 0 0,1 0 0,0 0 0,-1 0 0,1 0 1,0 1-1,0-1 0,-1 0 0,1 0 0,0 0 0,0 0 0,-1 1 0,1-1 1,0 0-1,0 0 0,-1 1 0,1-1 0,0 1 0,-1 8-6357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9.3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 11546,'0'0'8809,"-4"27"-8313,-13 87-193,14-92-174,1 1 1,0 0-1,4 38 0,-1-46-87,2 9-3,1 0 0,11 33 1,-3-7-1049,-11-41-596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59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9378,'0'0'11170,"72"-5"-10930,-37 5-120,1 0-112,0 2-8,-1 1-272,-4-1-704,-6 1-1536,-9-3-3210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00.0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0 232 6977,'0'0'12651,"0"145"-12251,0-117-208,10-5-128,-5-3-16,6-7-48,-6-5-256,5-8-536,-5 0-1512,5-8-2961</inkml:trace>
  <inkml:trace contextRef="#ctx0" brushRef="#br0" timeOffset="1">20 0 12579,'0'0'1208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3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1456,'0'0'13829,"-3"3"-12925,0 1-669,1 0 0,0 1 0,-1-1 0,2 0 0,-1 1 0,0-1 0,1 1 0,0-1 0,0 1 0,0 0 0,0 7 0,1 65 689,1-42-550,-1 192-1376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5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1 912,'17'57'7690,"-14"-43"1253,-3 2-7887,1 5-320,1-1 0,5 23-1,0-1-1772,-4 1-6099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03.3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1 103 9650,'0'0'3693,"5"-12"-3525,16-39 76,-20 49-48,0-1 0,1 0-1,-1 1 1,1-1 0,0 1 0,0-1 0,0 1-1,0 0 1,3-3 0,-4 4-152,-1 0 0,1 1 0,0-1 0,0 1 0,0-1 0,0 1 1,0 0-1,0-1 0,0 1 0,0 0 0,0 0 0,0 0 0,0-1 0,0 1 0,0 0 0,0 0 1,0 0-1,1 1 0,0-1-30,0 1 1,-1 0 0,1 0 0,-1 0 0,1-1-1,-1 1 1,1 1 0,-1-1 0,0 0-1,0 0 1,1 0 0,-1 1 0,0-1-1,0 1 1,0-1 0,-1 0 0,1 1 0,0 0-1,0-1 1,-1 1 0,1 2 0,2 13 22,0 1 1,-2-1 0,0 1-1,-2 29 1,-1-5-10,-3-24-519,2-14 34,1-11 0,2-2 10,0-1 95,-1-1 0,2 0 1,-1 1-1,2-1 0,-1 1 0,1-1 1,1 1-1,0 0 0,7-16 1,-7 19 427,24-41-327,-25 46 371,-1 0 0,0 1 1,1-1-1,-1 0 0,1 0 0,0 1 1,-1-1-1,1 1 0,0-1 0,0 1 0,0 0 1,0 0-1,0 0 0,0 0 0,1 0 0,-1 0 1,0 0-1,0 1 0,3-1 0,-4 37 1154,-1 90-706,-1-120-967,-1-8-1196,0-12 158,2 7 1282,1 1 0,0-1 1,0 0-1,0 1 0,1-1 1,0 1-1,0-1 0,1 1 1,-1 0-1,2 0 0,-1 0 1,0 1-1,6-7 0,-6 8 421,0 0 0,1 1 0,-1-1 1,1 1-1,0 0 0,0 0 0,0 0 0,0 0 0,0 1 0,1 0 0,-1 0 0,1 0 0,-1 0 0,1 1 0,0 0 0,0 0 0,0 0 1,7 0-1,-10 1-174,-1 0 1,0 0 0,1 0-1,-1 0 1,0 1 0,1-1-1,-1 0 1,0 1 0,0-1-1,1 1 1,-1 0 0,0-1-1,0 1 1,0 0 0,0 0-1,0-1 1,0 1 0,0 0-1,0 0 1,0 0 0,0 0-1,1 2 1,0 1-6,-1 0 0,1-1-1,-1 1 1,0 0 0,1 0 0,-2 0 0,2 7-1,-1 8-46,-1-1 0,-4 31 0,4-46 7,-1 3-232,0 0 0,0-1 0,0 1 1,-1 0-1,0 0 0,0-1 0,0 1 0,-1-1 0,1 0 0,-1 0 0,-6 7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03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4 133 8914,'0'0'6539,"17"-3"-6327,50-10-794,-65 12 496,1 1 0,-1-1 1,1-1-1,-1 1 0,1 0 0,-1 0 0,0-1 0,0 0 0,0 1 0,0-1 0,0 0 1,0 0-1,0 0 0,0 0 0,-1 0 0,1 0 0,-1-1 0,0 1 0,1 0 0,-1-1 0,1-3 1,0-1 0,-1 0 0,0 0 0,0 0 0,0 0 1,-1-10-1,0 15 125,0 1 50,-1 0-1,1-1 0,-1 1 0,1 0 0,-1 0 0,0 0 0,1 0 0,-1 0 1,0 0-1,1 0 0,-1 1 0,0-1 0,0 0 0,0 0 0,0 0 1,0 1-1,0-1 0,0 1 0,0-1 0,0 1 0,0-1 0,0 1 1,-1-1-1,1 1 0,0 0 0,0 0 0,0 0 0,0 0 0,-1 0 1,1 0-1,-2 0 0,-1 0 211,-1 0 0,1 0 0,0 0 0,-1 0 0,1 1 0,0 0 0,-1 0 0,-6 3 1,6-1-212,1 0 0,-1 0 0,1 0 0,0 1 1,1 0-1,-1 0 0,1 0 0,-1 0 1,1 1-1,0-1 0,1 1 0,-1 0 0,1 0 1,0 0-1,0 0 0,1 0 0,-1 0 0,1 0 1,0 1-1,1-1 0,-1 0 0,1 1 1,0-1-1,0 0 0,1 1 0,-1-1 0,1 0 1,2 6-1,-1-8-85,0-1 0,-1 1-1,1-1 1,0 0 0,1 0 0,-1 0 0,0 0 0,0 0 0,1 0 0,0 0-1,-1-1 1,1 1 0,0-1 0,-1 0 0,1 0 0,0 0 0,0 0 0,0 0-1,0-1 1,0 1 0,5-1 0,3 2-1212,1-1-1,-1-1 1,1 0-1,17-3 1,-8-3-4299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04.1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0 3713,'0'0'13604,"-11"6"-13000,-35 19-233,44-22-344,-1-1 1,0 1-1,1 0 1,-1-1-1,1 1 1,0 0-1,0 0 1,0 1-1,0-1 1,1 0-1,-1 1 1,1-1-1,0 1 1,0-1-1,0 1 1,0 0-1,1-1 1,-1 1-1,1 0 1,0 0-1,0-1 1,1 1-1,-1 0 1,1-1-1,1 6 1,-1-7-22,0 1-1,1-1 1,-1 1 0,1-1 0,-1 1 0,1-1-1,0 0 1,0 0 0,0 0 0,1 0 0,-1 0-1,0-1 1,1 1 0,-1-1 0,1 1 0,-1-1-1,1 0 1,0 0 0,-1 0 0,1 0 0,4 0-1,27 15-16,-33-15 9,1 0-1,-1 0 1,0 0-1,0 0 1,0 0 0,0 0-1,0 0 1,0 0-1,-1 0 1,1 1-1,0-1 1,0 0-1,-1 1 1,1-1 0,-1 0-1,0 1 1,1-1-1,-1 0 1,0 1-1,1-1 1,-1 3-1,-1-3 3,1 0 1,0 0-1,-1 0 0,1 1 0,0-1 0,-1 0 0,0 0 0,1 0 0,-1 0 0,0 0 0,1 0 0,-1 0 0,0 0 0,0 0 1,0 0-1,0 0 0,0-1 0,0 1 0,0 0 0,0-1 0,0 1 0,0-1 0,0 1 0,0-1 0,-1 1 0,1-1 0,0 0 0,0 1 1,-1-1-1,1 0 0,0 0 0,0 0 0,-1 0 0,1 0 0,-2-1 0,-23-4-1788,25 5 1412,-1-1 0,1 0 0,0 1 0,0-1 0,0 0-1,0 1 1,0-1 0,0 0 0,0 0 0,0 0 0,0 0 0,0 0 0,0 0 0,-1-2-1,-7-14-6928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04.9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4 5233,'0'0'13244,"-7"-1"-12545,-21-1-200,28 2-473,-1 0 0,1 0 0,-1 1-1,0-1 1,1 0 0,-1 1 0,1-1 0,-1 0 0,0 1 0,1-1 0,-1 1 0,1-1 0,0 0 0,-1 1-1,1-1 1,-1 1 0,1 0 0,0-1 0,-1 1 0,1-1 0,0 1 0,-1-1 0,1 1 0,0 0 0,0-1-1,0 1 1,0 0 0,0-1 0,-1 1 0,1 0 0,1 0 0,-1 25 310,0-20-245,0-4-85,0-1-1,0 0 1,1 0-1,-1 1 1,0-1-1,0 0 1,1 0-1,-1 0 1,0 1-1,1-1 1,-1 0-1,1 0 1,0 0-1,-1 0 1,1 0 0,0 0-1,0 0 1,0 0-1,-1 0 1,1 0-1,0-1 1,0 1-1,0 0 1,0 0-1,0-1 1,1 1-1,-1-1 1,0 1-1,2 0 1,2 0 10,0 0 1,1 0 0,-1-1-1,1 1 1,6-1 0,-12 0-21,1 0 1,0-1 0,0 1 0,-1 0 0,1 0 0,0-1 0,0 1 0,-1 0 0,1-1 0,0 1 0,-1-1 0,1 1 0,-1 0 0,1-1 0,0 0 0,-1 1 0,1-1 0,-1 1 0,1-1 0,-1 0 0,0 1 0,1-1 0,-1 0-1,0 1 1,1-1 0,-1 0 0,0 0 0,0 1 0,0-1 0,0 0 0,0 0 0,0-1 0,1-29-143,-1 23 127,-2 7 32,0 1 1,0-1-1,0 1 0,0-1 0,0 1 1,0-1-1,0 1 0,0 0 0,0 0 1,0 0-1,0 0 0,0 1 0,-4 0 1,2 1 24,0-1 0,-1 1 1,1 0-1,0 1 1,0-1-1,0 1 1,0-1-1,0 1 1,-3 4-1,4-5-20,1 1-1,0-1 1,0 0 0,0 0-1,0 1 1,0 0 0,0-1-1,1 1 1,-1 0 0,1-1-1,0 1 1,0 0-1,0 0 1,0 0 0,0 4-1,1-7-56,1 1-1,-1-1 0,0 0 0,1 1 1,-1-1-1,1 1 0,-1-1 0,1 0 0,-1 1 1,1-1-1,-1 0 0,1 1 0,-1-1 1,1 0-1,-1 0 0,1 0 0,-1 0 1,1 1-1,0-1 0,-1 0 0,1 0 1,-1 0-1,1 0 0,0 0 0,-1 0 1,1 0-1,0-1 0,20 0-4603,-1-3-8023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4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15131,'0'0'1168,"-36"0"-1176,36 3 8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0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8634,'0'0'5293,"5"0"-4351,24 1 690,44 9 0,-42-5-1494,50 2 0,-48-7-1672,-10 0-3122,-12 0-361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1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0 8938,'0'0'8072,"-6"24"-7665,-16 77-75,21-96-307,1 0 1,-1 0-1,1 0 0,0 0 1,0 0-1,0 0 0,1 0 1,-1-1-1,1 1 0,1 0 1,-1 0-1,3 6 0,2 7 53,2 13 14,6 62 1,-12-77-75,-2-1 0,0 0 1,0 1-1,-2-1 1,0 0-1,-4 19 0,5-30-11,0 0-1,-1 0 0,1 0 0,-1 0 0,0 0 1,0 0-1,0 0 0,0 0 0,-1-1 1,1 1-1,-1-1 0,0 0 0,0 0 1,0 0-1,0 0 0,-1 0 0,1-1 1,-1 1-1,0-1 0,0 0 0,0 0 0,0 0 1,0-1-1,0 0 0,0 1 0,0-2 1,-1 1-1,1 0 0,0-1 0,-1 1 1,1-1-1,0-1 0,-9 0 0,10 0 4,-1 0-1,0 0 0,0-1 1,1 1-1,-1-1 0,1 0 1,-1 0-1,1 0 0,0-1 0,0 1 1,0-1-1,0 1 0,0-1 1,1 0-1,-1 0 0,1 0 1,0-1-1,-3-4 0,2 2-112,-1 0-1,1 0 1,0-1 0,1 1-1,0-1 1,0 0-1,0 1 1,1-1-1,-1-13 1,2 19-23,0-1 0,1 1 0,-1 0 0,0-1 1,1 1-1,0 0 0,-1 0 0,1 0 0,0-1 0,-1 1 1,1 0-1,0 0 0,0 0 0,0 0 0,0 0 0,0 0 0,0 1 1,0-1-1,2-1 0,25-13-2580,-21 12 1399,18-10-4522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1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0 12859,'0'0'7215,"-21"13"-7023,-66 46-64,83-56-119,1 0 0,-1 0 0,1 1 1,0-1-1,0 1 0,0 0 1,0 0-1,0 0 0,1 0 0,0 1 1,0-1-1,0 1 0,1-1 0,-1 1 1,1 0-1,0-1 0,1 1 0,-1 0 1,1 6-1,-1-2-8,0-5 5,0 1-1,1-1 0,0 1 0,0-1 0,0 1 0,0-1 0,1 1 0,1 7 1,-1-11-23,0 0 1,0 1 0,0-1-1,0 0 1,1 0 0,-1 0 0,0 0-1,0 0 1,1 0 0,-1 0-1,1 0 1,-1 0 0,1-1 0,-1 1-1,1 0 1,-1-1 0,1 0-1,0 1 1,-1-1 0,1 0-1,0 0 1,-1 0 0,1 0 0,0 0-1,2-1 1,5 1-338,0-2-1,-1 1 1,1-1 0,-1 0-1,0-1 1,1 0 0,-1-1-1,-1 1 1,1-1 0,0-1 0,-1 0-1,0 0 1,0 0 0,0-1-1,-1 0 1,0 0 0,0 0-1,-1-1 1,1 0 0,-1 0-1,-1 0 1,0-1 0,0 0-1,0 0 1,-1 0 0,0 0 0,3-15-1,-10 38 8331,-1 4-7520,1 1 1,-2 32-1,4-30-379,2-14-15,-1 1 0,1 0 0,0 0 0,2 13 1,-2-21-82,1 1 1,-1-1 0,0 1 0,1-1 0,-1 1 0,1-1-1,0 1 1,-1-1 0,1 1 0,0-1 0,0 0-1,0 1 1,0-1 0,0 0 0,0 0 0,0 0-1,1 0 1,-1 0 0,0 0 0,1 0 0,-1 0 0,0 0-1,1-1 1,-1 1 0,1-1 0,-1 1 0,1-1-1,0 1 1,-1-1 0,3 0 0,0 1-251,0-1 1,1 0-1,-1 0 1,0-1-1,1 1 1,-1-1-1,0 0 1,0 0-1,1 0 1,-1 0-1,0-1 1,0 0-1,0 0 1,5-3-1,21-21-4392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1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11042,'0'0'8265,"-4"25"-7889,-13 80-167,16-97-177,0 0 0,0 1-1,0-1 1,1 1 0,2 10-1,-2-17-23,1 1 1,0-1-1,-1 0 0,1 0 0,0 0 0,0 1 0,1-1 1,-1 0-1,0-1 0,1 1 0,-1 0 0,4 3 0,-4-4-20,0-1-1,0 1 1,-1 0 0,1-1-1,0 1 1,0 0-1,0-1 1,0 0-1,-1 1 1,1-1 0,0 1-1,0-1 1,0 0-1,0 0 1,0 1-1,0-1 1,0 0 0,0 0-1,0 0 1,0 0-1,0 0 1,0 0-1,0-1 1,0 1-1,0 0 1,0 0 0,0-1-1,0 1 1,0-1-1,0 1 1,0-1-1,0 1 1,-1-1 0,1 1-1,0-1 1,0 0-1,0 0 1,3-3-98,-1 1 1,-1 0-1,1-1 1,0 0-1,-1 0 1,4-7-1,6-12-363,-8 16 441,0-1 0,0 1 0,-1-1 0,1 1 0,-2-1 0,1 0 0,1-13 0,-4 19 336,9 39 952,-8-32-1274,-1 0 62,1 0 1,0 0 0,0 0 0,0 0 0,0 0 0,1 0 0,2 4-1,-3-8-124,-1 0 1,1 0-1,0 1 0,0-1 0,0 0 0,0-1 0,1 1 0,-1 0 0,0 0 0,0 0 0,0-1 0,1 1 0,-1-1 0,0 1 0,1-1 0,-1 1 1,0-1-1,1 0 0,-1 1 0,0-1 0,1 0 0,-1 0 0,1 0 0,-1 0 0,0 0 0,1-1 0,-1 1 0,1 0 0,-1-1 0,2 0 0,16-9-3811,-7-6-2018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2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84 9898,'0'0'8755,"11"5"-8488,37 15-126,-46-20-140,1 1-1,0 0 1,-1-1-1,1 1 1,0-1-1,-1 0 1,1 0-1,0 0 1,-1 0-1,1-1 0,-1 1 1,1-1-1,0 1 1,-1-1-1,1 0 1,-1 0-1,1 0 1,-1 0-1,0-1 1,0 1-1,1-1 0,-1 1 1,0-1-1,0 0 1,0 0-1,-1 1 1,1-2-1,1-1 1,0 0-12,0-1 0,0 1 0,-1-1 1,0 0-1,0 1 0,0-1 0,0 0 0,-1 0 1,0 0-1,0-1 0,0-8 0,-1 13 23,0 1-1,0-1 1,0 0-1,0 1 0,0-1 1,0 0-1,-1 1 0,1-1 1,0 0-1,-1 1 1,1-1-1,0 1 0,-1-1 1,1 1-1,0-1 0,-1 1 1,1-1-1,-1 1 1,1-1-1,-1 1 0,1 0 1,-1-1-1,0 1 0,1 0 1,-1-1-1,1 1 0,-2 0 1,-24-4 337,22 5-284,0-1 0,-1 0 0,1 1 0,0 0 0,0 0-1,0 0 1,0 1 0,0-1 0,-7 5 0,6-2 10,1 1 0,0 0 1,0-1-1,0 1 0,1 1 0,0-1 1,0 0-1,0 1 0,1 0 1,-4 10-1,3-5 53,0 1 0,1 0 0,1 0 0,-1 20 0,2-30-121,1 0-1,-1 0 1,1 0 0,-1 0 0,1 0-1,0 1 1,0-1 0,0-1 0,0 1-1,1 0 1,-1 0 0,0 0 0,1-1-1,-1 1 1,1 0 0,0-1 0,-1 0-1,1 1 1,0-1 0,0 0 0,0 0-1,0 0 1,0 0 0,0 0 0,0 0-1,0-1 1,0 1 0,1-1 0,2 1-1,2 0-162,0 1 0,0-2 0,0 1 0,0-1 0,0 0 0,0 0 0,0-1 0,14-3 0,11-11-2606,-12 0-2007,-3-3-4683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6.3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 1 9338,'0'0'9247,"16"13"-8320,50 80-804,-65-91-87,-1 0-1,0-1 1,0 1 0,0 0 0,0 0 0,0-1 0,0 1-1,-1 0 1,1-1 0,0 1 0,-1 0 0,0-1-1,1 1 1,-1-1 0,0 1 0,0-1 0,0 1-1,0-1 1,0 1 0,0-1 0,0 0 0,0 0-1,0 1 1,-2 0 0,-39 37-285,40-37 236,-34 26-1653,10-10-3010,4-2-5585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3.1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10178,'0'0'8646,"0"15"-8303,0 165 461,0-177-794,0 0 0,0 0 0,1 0 0,-1 0 0,1 0 0,-1 0 0,1 0 0,0 0 0,0 0-1,1-1 1,-1 1 0,1 0 0,-1-1 0,1 1 0,0-1 0,0 1 0,0-1 0,0 0 0,0 0 0,0 0 0,1 0 0,-1 0 0,1-1 0,-1 1 0,1-1 0,0 0 0,-1 1 0,1-1 0,0 0 0,0-1-1,0 1 1,0 0 0,0-1 0,0 0 0,0 1 0,0-1 0,0-1 0,0 1 0,0 0 0,5-2 0,-6 2-7,0-1-1,0 1 1,0-1 0,0 0-1,-1 1 1,1-1 0,0 0-1,-1 0 1,1 0-1,0 0 1,-1 0 0,1-1-1,-1 1 1,0 0 0,1-1-1,-1 1 1,2-4 0,-1 1-14,1-1 1,-1 0 0,1 0-1,-1 0 1,-1-1-1,2-5 1,0-6-28,0 0 0,-2 0 1,1-18-1,-2-1-29,0 35 2,0 7-167,50 167 107,-49-172 36,-1 1 0,0-1 0,0 0 0,0 0 0,1 1 0,-1-1 0,0 0 0,1 0 0,-1 0 0,1 0 0,0 0 0,-1 0 0,1 0 0,0 0 0,0 0 0,-1 0 0,1 0 0,0 0 0,0 0 0,0 0 0,0-1 0,0 1 0,0 0 0,0-1 0,1 1 0,-1-1 0,0 1 0,2-1 0,-2 0-154,1-1 0,-1 1 1,1-1-1,-1 0 0,0 1 0,1-1 0,-1 0 1,0 0-1,0 0 0,0 0 0,1 0 1,-1 0-1,0-1 0,0 1 0,0 0 0,-1 0 1,1-1-1,0 1 0,0-1 0,0-2 1,14-25-5352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3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1480,'0'0'17692,"-40"5"-19356,50 10-2633,0 0-1969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4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167 23 96,'0'0'16426,"-11"-5"-15912,3 1-422,6 2-62,-1 1 1,0-1-1,1 1 1,-1-1-1,0 1 1,1 0-1,-1 0 1,0 1-1,0-1 1,0 0-1,0 1 1,0 0-1,0-1 1,0 1-1,0 0 1,1 1-1,-1-1 1,0 0-1,0 1 1,0 0-1,0 0 1,0 0-1,0 0 1,-3 2 0,-1 1 109,0 1 0,1 1 0,-1-1 0,1 1 0,1 0 0,-1 1 0,1-1 0,-9 15 0,13-19-125,-1 0 0,1 1 0,0-1-1,0 1 1,0-1 0,0 1 0,1-1 0,-1 1 0,0-1 0,1 1 0,0 0 0,0 0 0,0-1 0,0 1 0,0 0 0,0-1 0,1 1 0,-1 0 0,1-1 0,0 1 0,0-1 0,0 1 0,0-1 0,0 1 0,1-1-1,-1 0 1,1 0 0,-1 0 0,1 1 0,0-1 0,0-1 0,4 5 0,21 10 12,15 8 12,-41-23-40,1 0 1,0 1-1,-1-1 1,1 0-1,-1 1 1,0-1 0,0 1-1,1-1 1,-1 1-1,0 0 1,0-1-1,0 1 1,-1 0 0,1 0-1,0 0 1,-1 0-1,1-1 1,0 5 0,-1 0-6,0-2 8,0-1 0,0 1-1,0-1 1,0 1 0,0-1-1,0 0 1,-1 1-1,0-1 1,0 1 0,0-1-1,0 0 1,0 0 0,-1 1-1,0-1 1,1 0 0,-4 3-1,4-16-3123,4-8 1192,12-16-3499,9 1-2838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4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1 153 4913,'127'66'6145,"-127"-50"-4360,-5 7 423,-5 7-303,-1 1-681,6 2-560,5-10-200,0-3-312,0-7-40,0-3-96,10-10-16,6 0-112,9-8-424,-4-15-1632,-1-5-3346</inkml:trace>
  <inkml:trace contextRef="#ctx0" brushRef="#br0" timeOffset="1">179 16 10474,'0'0'8434,"-10"-16"-10890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4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9098,'91'-10'4433,"-91"17"-3417,0 11 1313,0 7-681,0 11-608,0 5-328,0 7-304,0-2-280,11-5-8,-6 2-40,0-7-72,0-8 41,0-5-49,0-11-153,0-12-359,-5-25-5153,0-3-4569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5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11843,'0'0'3344,"153"43"-5376,-118-30-3425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5.7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1 11082,'0'0'8153,"-8"0"-7977,2 0-127,1 0 0,-1 0 0,1 0 0,0 1-1,-1 0 1,1 0 0,-8 3 0,10-3-18,1 0 0,0 0-1,0 0 1,0 0 0,0 1-1,0-1 1,0 1 0,0-1 0,0 1-1,1 0 1,-1 0 0,0-1-1,1 1 1,0 0 0,-1 1-1,1-1 1,0 0 0,0 0 0,0 0-1,0 1 1,1-1 0,-1 0-1,0 5 1,0 3 1,0-1-1,1 1 1,0-1-1,0 1 1,1-1-1,0 1 1,1-1-1,0 1 1,0-1-1,1 0 1,0 0-1,1 0 1,0 0-1,0-1 1,7 10-1,-9-15-29,0 1 1,-1-1-1,1 1 0,-1 0 0,0 0 1,0-1-1,0 1 0,0 0 0,-1 0 1,1 0-1,-1 5 0,0-8 0,0 0 1,0 1-1,0-1 1,0 0-1,0 0 1,0 1-1,-1-1 1,1 0-1,0 0 1,-1 0-1,1 1 1,-1-1-1,1 0 1,-1 0-1,0 0 1,1 0-1,-1 0 1,0 0-1,0 0 1,0 0-1,1 0 1,-1 0-1,0-1 1,0 1-1,0 0 1,-1-1-1,1 1 1,0 0-1,0-1 1,0 1-1,0-1 0,0 0 1,-1 1-1,1-1 1,0 0-1,-2 0 1,0 0-79,1 0 1,0 0-1,0 0 0,0 0 1,-1 0-1,1-1 1,0 1-1,0-1 0,0 0 1,0 0-1,0 1 0,-4-4 1,-2 0-2968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1.0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39 3513,'0'0'8103,"0"-6"-6534,1-17-3,-1 13 521,-2 20 1094,-7 79-2772,4 111 1,4-177-391,1 1 1,2-1-1,1 1 1,0-1-1,2 1 0,7 22 1,-7-33-91,-1 2-135,2 0 1,0-1-1,14 26 0,-20-59-3888,1 11 2975,-1-20-3618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1.4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10458,'0'0'6066,"56"3"-5890,-31 5-72,1-1-104,-6-2-224,1 3-1089,-11 2-1071,-5-2-1825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1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8450,'0'0'8474,"101"-15"-8442,-70 5-32,0-3-1361,-6 5-2463,-5 1-5619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6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71 0 11210,'0'0'6586,"5"105"-6586,-25-90-496,0 0-921,4-7-1215,-4 0-2089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2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82 10066,'0'0'7420,"14"2"-7028,-10-2-376,33 5 146,50-2-1,-84-3-263,0 0 0,0 0 0,0 0 1,0 0-1,1-1 0,-1 0 0,0 1 0,0-1 0,0 0 0,0-1 0,-1 1 0,1 0 0,0-1 0,0 1 0,-1-1 1,1 0-1,-1 0 0,0 0 0,1 0 0,-1-1 0,0 1 0,0 0 0,0-1 0,-1 0 0,1 1 0,-1-1 0,1 0 1,-1 0-1,0 0 0,0 0 0,0 0 0,0 0 0,-1 0 0,1 0 0,-1 0 0,0 0 0,0-4 0,-1 6 110,1 0 0,-1 0 0,0 0 0,1 0 0,-1 0 0,0 0 0,0 0 0,0 0 0,0 1 0,0-1 0,0 0 0,0 1 0,0-1 0,0 1 0,0-1 0,-1 1 0,1-1 0,0 1 0,0 0 0,0-1 0,-1 1 0,1 0 0,0 0 0,0 0 0,-1 0 0,1 0 0,0 0 1,-2 1-1,-42 1 692,41-1-610,1 0 1,-1 0 0,1 0 0,-1 1 0,1-1 0,0 1 0,-1 0 0,1 0 0,0 0-1,0 0 1,1 1 0,-1-1 0,0 1 0,1-1 0,-1 1 0,1 0 0,0 0-1,0 0 1,0 1 0,1-1 0,-1 0 0,-1 5 0,-1 2 95,1 0 0,0 0 1,1 0-1,0 1 0,1-1 0,-1 19 1,3-24-138,-1 0 0,1 0 1,0 1-1,0-1 0,1-1 0,-1 1 1,1 0-1,1 0 0,-1 0 1,0-1-1,1 0 0,0 1 0,0-1 1,0 0-1,1 0 0,-1-1 1,1 1-1,0-1 0,0 1 0,0-1 1,1-1-1,-1 1 0,8 3 1,-4-2-322,1 0 1,0 0 0,1-1 0,-1 0 0,12 1 0,-13-3-1065,1 0 1,-1 0-1,1-1 0,0 0 1,13-2-1,-1-4-7621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2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88 9602,'0'0'6244,"10"4"-5871,-7-3-373,49 13 220,-48-13-255,0-1 0,0 1 0,0-1 1,-1 0-1,1-1 0,0 1 0,0-1 0,0 1 0,-1-1 0,1 0 0,0 0 0,-1-1 0,1 1 0,6-4 0,-7 3-91,0-1 1,0 1-1,1 0 0,-1-1 0,-1 1 0,1-1 0,0 0 0,-1 0 0,1 0 0,-1 0 0,0-1 0,0 1 0,0-1 1,-1 1-1,1-1 0,-1 0 0,0 1 0,0-1 0,0 0 0,0 0 0,-1 0 0,0 1 0,0-6 0,0 9 141,0-1 0,-1 0 0,1 0 0,0 0 0,-1 1 0,1-1 0,-1 0 0,0 1 0,1-1 0,-1 0 0,1 1 0,-1-1 0,0 1 0,0-1 0,1 1 0,-1-1 0,0 1 0,0-1 0,1 1 0,-1 0 0,0-1 0,0 1 0,0 0 0,0 0 0,0 0 0,0 0 0,1 0 0,-1 0 0,0 0 0,-2 0 0,-38 0 738,28 1-182,10-1-465,0 0 1,0 1-1,-1 0 0,1 0 1,0 0-1,0 0 0,0 0 1,0 1-1,0-1 0,1 1 1,-1-1-1,0 1 0,1 0 1,-1 0-1,1 1 1,-1-1-1,1 0 0,0 1 1,0 0-1,0-1 0,1 1 1,-1 0-1,1 0 0,-1 0 1,1 0-1,-2 6 0,1-2 33,-1 1 0,2 0-1,-1-1 1,1 1-1,0 0 1,1 0-1,0 0 1,0-1-1,0 1 1,3 13-1,-1-17-134,0 0-1,-1 0 1,1 0-1,1 0 1,-1-1-1,0 1 0,1-1 1,0 1-1,0-1 1,0 0-1,0 0 1,0 0-1,1-1 1,0 1-1,-1-1 0,1 0 1,0 1-1,0-2 1,0 1-1,0 0 1,0-1-1,0 0 0,6 1 1,-2 0-537,0-1-1,0 0 1,0 0 0,0-1 0,-1 0 0,1 0-1,0-1 1,0 0 0,0 0 0,0-1-1,-1 0 1,9-3 0,11-12-6062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2.8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0 10138,'0'0'8438,"-20"14"-7963,-62 43-131,79-55-323,1-1 0,0 1 0,0 0 0,0 1 0,0-1 0,0 0 0,0 0 0,1 1 0,-1-1 0,1 1 0,-1-1 0,1 1 0,0 0 0,0 0 0,1-1 0,-1 1 0,0 0 1,1 0-1,0 0 0,-1 0 0,1 0 0,0 0 0,1-1 0,-1 1 0,1 5 0,1 7 104,-2-13-125,1 0 1,-1 0-1,1 0 0,-1 0 1,1 0-1,0-1 0,-1 1 1,1 0-1,0-1 1,0 1-1,0-1 0,1 1 1,-1-1-1,0 1 0,1-1 1,-1 0-1,0 1 0,1-1 1,0 0-1,-1 0 0,1 0 1,0 0-1,-1-1 1,1 1-1,0 0 0,0-1 1,0 1-1,-1-1 0,1 1 1,0-1-1,0 0 0,0 0 1,0 0-1,3-1 1,-1 2-120,1-1 1,-1 0 0,1-1 0,-1 1 0,1-1 0,-1 0 0,1 0 0,-1 0 0,0-1 0,0 0 0,1 1 0,-1-1 0,0-1 0,-1 1 0,6-4 0,3-9-1571,0 0 0,-1-1-1,18-32 1,-7 0-3592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3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 9690,'0'0'9832,"-4"8"-9384,-1 3-318,0 1 0,1-1 0,1 1 0,0 0 0,0 0 0,2 1 0,-1-1 0,1 15 1,1 17 141,-1-2-125,1-1 0,2 1 0,2-1-1,17 73 1,-16-96-176,-2-5-188,1-1 1,1 1-1,8 18 0,-5-25-1787,-2-6-2750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6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7 4353,'0'0'10564,"-2"-5"-8921,2 5-1615,-1 0-1,1 0 1,0 0-1,0 0 0,0 0 1,0 0-1,0 0 1,0 0-1,0 0 1,0 0-1,0 0 0,0 0 1,0 0-1,0 0 1,-1 0-1,1 0 1,0 0-1,0 0 1,0 0-1,0 0 0,0 0 1,0 0-1,0 0 1,0 0-1,0 0 1,0 0-1,0 0 0,0 0 1,0 0-1,0-1 1,-1 1-1,1 0 1,0 0-1,0 0 0,0 0 1,0 0-1,0 0 1,0 0-1,0 0 1,0 0-1,0 0 1,0 0-1,0 0 0,0 0 1,0 0-1,0-1 1,0 1-1,-2 105 941,0-37-870,2 0 1,10 69-1,-8-128 131,0-4-1442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7.3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 8010,'0'0'6121,"153"-36"-6345,-123 36-744,-9 3-681,-1 7-3304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7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 9754,'0'0'7362,"133"-10"-7186,-88 2-176,-4 1-977,-5-1-1095,-11 6-2601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8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0 392,'0'0'13395,"0"27"-12804,0 123 1013,1-137-1548,-1-13-57,0 1 0,0-1 1,0 0-1,0 1 1,0-1-1,0 0 0,0 1 1,0-1-1,1 0 1,-1 1-1,0-1 1,0 0-1,0 0 0,0 1 1,0-1-1,0 0 1,1 1-1,-1-1 0,0 0 1,0 0-1,0 0 1,1 1-1,-1-1 0,0 0 1,0 0-1,1 0 1,-1 1-1,0-1 1,0 0-1,1 0 0,-1 0 1,0 0-1,1 0 1,-1 0-1,0 1 0,1-1 1,-1 0-1,0 0 1,1 0-1,0-5-198,0 0 1,-1 0-1,0 0 0,0 0 1,-1-8-1,1 5-103,-1-1 2278,-1 18-764,0 19-355,2-17-707,-1-7-120,1-1 0,0 1 0,0-1 0,1 1 0,-1-1 0,1 1 0,1 4 0,-2-7-24,1 0-1,-1 0 1,1 0 0,0 0 0,0 0-1,-1 0 1,1 0 0,0-1-1,0 1 1,0 0 0,0 0 0,0-1-1,0 1 1,0-1 0,0 1-1,0-1 1,0 1 0,0-1-1,1 0 1,-1 1 0,0-1 0,0 0-1,0 0 1,0 0 0,1 0-1,-1 0 1,1 0 0,1 0-5,0 0 1,0 0-1,0 0 0,0 0 1,0-1-1,0 1 0,0-1 1,0 0-1,-1 0 1,1 0-1,0 0 0,4-3 1,-4 2-38,-1 0 1,0-1-1,1 0 0,-1 0 1,0 0-1,0 0 1,-1 0-1,1 0 1,-1 0-1,3-6 0,-1-2-176,-1 0 1,0 0-1,0 0 0,-1-1 0,0 1 0,-2-21 0,1 10 20,-1 20 200,1-1 0,0 1 0,-1-1 0,0 1 0,0 0-1,0 0 1,0-1 0,0 1 0,0 0 0,0 0 0,-1 0 0,1 0-1,-1 0 1,1 0 0,-1 0 0,0 1 0,0-1 0,0 1 0,0-1-1,0 1 1,0 0 0,0 0 0,0-1 0,-1 2 0,1-1 0,-5-1-1,-2-1-185,0 0-1,0 1 1,-1 0-1,1 1 1,-16 0-1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8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9098,'0'0'5780,"0"17"-5352,0 136 23,3-142-807,3-18-798,6-20-284,-9 11 1116,1 1 422,-1-1 0,2 1 0,0 0 0,1 0 0,13-24 0,-18 38-74,0 0 0,1 0 1,-1 0-1,0 0 0,0 0 1,0 1-1,1-1 0,-1 0 0,0 1 1,1-1-1,-1 1 0,0-1 1,1 1-1,-1 0 0,1-1 0,-1 1 1,1 0-1,-1 0 0,1 0 1,-1 0-1,0 0 0,1 0 0,-1 1 1,3 0-1,1 0-166,-1 0-1,0 0 1,1 1 0,-1 0-1,0-1 1,6 5-1,8 8-2222,-6-3-3146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4:59.6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5521,'0'0'9760,"0"5"-9472,0 150 2467,-1-153-2760,1 1 1,1-1-1,-1 1 1,0-1 0,1 1-1,-1-1 1,1 1-1,0-1 1,0 1-1,0-1 1,0 0-1,0 0 1,0 1-1,0-1 1,1 0-1,-1 0 1,1 0-1,0 0 1,0-1-1,-1 1 1,1 0-1,0-1 1,1 1-1,-1-1 1,0 0-1,0 0 1,0 0-1,1 0 1,-1 0 0,1 0-1,3 0 1,-3 0-156,0-1 0,0 0 1,1 0-1,-1 0 0,0 0 1,0 0-1,0-1 0,0 1 1,0-1-1,0 0 0,0 0 1,0 0-1,0 0 0,0-1 1,0 1-1,-1-1 1,1 1-1,0-1 0,-1 0 1,0 0-1,1-1 0,-1 1 1,0 0-1,0-1 0,2-2 1,1-4-562,-1 0-1,0 0 1,0 0 0,0 0 0,-2-1 0,1 1 0,2-19-1,-1-22-582,-4-1 7496,0 58-4829,-3 51 613,1-36-1293,1-1 0,3 36 0,-2-54-671,1-1 0,-1 0 0,1 1 0,-1-1 0,1 0 1,0 0-1,0 1 0,0-1 0,0 0 0,1 0 0,-1 0 0,0 0 0,1 0 0,-1-1 0,1 1 0,0 0 1,-1-1-1,1 1 0,0-1 0,0 0 0,0 1 0,0-1 0,4 1 0,0 0-42,-1 0-1,1-1 1,0 0-1,0 0 1,-1 0-1,1-1 1,0 0-1,9-1 1,-12 1-41,0-1 0,0-1-1,0 1 1,0 0 0,0-1 0,0 1 0,-1-1-1,1 0 1,-1 0 0,1 0 0,-1 0 0,0 0-1,1 0 1,-1-1 0,0 1 0,-1-1 0,3-2 0,25-50-1218,-25 48 1257,-2-1 1,1 1-1,-1-1 0,0 0 1,-1 0-1,1 0 0,-1-9 1,-1 15-36,0 0 1,0 0-1,0 0 0,-1 0 1,1 0-1,0 0 1,-1 0-1,0 0 1,1 0-1,-1 0 0,0 1 1,0-1-1,0 0 1,0 0-1,0 1 0,0-1 1,-3-2-1,2 3-254,1 0-1,-1 0 0,1 0 1,-1 0-1,0 1 1,1-1-1,-1 0 0,0 1 1,0-1-1,0 1 1,1 0-1,-1 0 0,0 0 1,-2 0-1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7.3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 9178,'0'0'8813,"-4"12"-7927,-14 28-294,-2-1 0,-1 0 0,-33 42 0,43-66-600,-35 55 353,42-64-460,1 0 0,0 1 0,0-1-1,1 1 1,-1-1 0,1 1 0,1 0-1,0 0 1,-1 9 0,22-23-4200,1-14-692,4-6-2956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2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 3849,'0'0'13903,"-16"0"-12898,11 0-993,0 0 1,0 1-1,1-1 0,-1 1 0,1 0 0,-1 1 0,0-1 0,1 1 0,0 0 1,-1 0-1,1 0 0,0 1 0,0-1 0,0 1 0,1 0 0,-1 0 0,1 0 1,-1 1-1,1-1 0,0 1 0,1 0 0,-1 0 0,0 0 0,-2 6 0,0 1 61,1 0-1,0 0 0,0 1 1,1 0-1,1 0 0,0-1 0,0 1 1,1 20-1,1-30-87,1-1-1,-1 0 1,0 0 0,1 1-1,-1-1 1,1 0 0,-1 0-1,1 0 1,-1 1 0,1-1 0,0 0-1,0 0 1,0 0 0,-1 0-1,1 0 1,0-1 0,0 1-1,0 0 1,1 0 0,-1-1-1,0 1 1,0 0 0,0-1 0,0 1-1,1-1 1,-1 0 0,0 1-1,0-1 1,1 0 0,-1 0-1,0 1 1,0-1 0,2-1 0,47 0-4133,-48 1 4056,-1-1-1,1 0 0,0 0 1,0 0-1,0 0 0,-1 0 0,1 0 1,-1 0-1,1 0 0,-1-1 1,1 1-1,-1-1 0,0 1 1,0-1-1,1 1 0,-1-1 1,0 0-1,1-3 0,16-40-1749,-14 34 1684,-1 2 653,4-8 3091,-4 19-1830,0 9-937,-3-9-857,1 10 239,2 0 0,-1 1-1,1-1 1,9 20 0,-11-29-291,1 0-1,0 0 0,0 0 1,0 0-1,0-1 1,0 1-1,0-1 0,1 1 1,3 2-1,-3-3-303,-1-1-1,1 1 1,0-1 0,-1 0 0,1 0-1,0 0 1,0 0 0,0-1-1,0 1 1,0-1 0,0 1-1,3-1 1,5 0-3556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3.3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2537,'0'0'9160,"0"24"-6709,0 115-464,-1-168-3144,0-30-733,1 54 1836,0 0-1,1 1 1,0-1 0,-1 0 0,2 1 0,-1-1 0,1 1 0,-1 0 0,5-7 0,-4 9 87,-1 1 0,1-1 1,-1 1-1,1 0 0,0-1 1,0 1-1,0 0 1,0 0-1,0 1 0,0-1 1,0 0-1,0 1 0,0-1 1,0 1-1,1-1 0,-1 1 1,0 0-1,0 0 1,0 0-1,0 0 0,1 1 1,2 0-1,1 0-652,0 0-1,1 0 1,-1 1 0,0 0 0,0 0 0,8 5-1,1 1-6127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3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77 4657,'0'0'13670,"-16"-1"-13300,-46-1-126,60 3-223,0-1-1,0 1 0,0-1 0,0 1 0,1 0 0,-1 0 0,0-1 0,1 1 1,-1 0-1,0 1 0,1-1 0,-1 0 0,1 0 0,0 1 0,-1-1 1,1 1-1,0-1 0,0 1 0,0-1 0,0 1 0,0 0 0,0-1 0,1 1 1,-2 3-1,-1 2 75,0 1-16,0 1 0,0-1 0,1 1 0,0 0-1,1 0 1,0 0 0,0 0 0,1 16 0,0-23-80,1-1 0,-1 1 1,1-1-1,-1 0 0,1 1 1,-1-1-1,1 0 0,-1 1 1,1-1-1,0 0 0,0 0 1,0 1-1,0-1 0,0 0 1,0 0-1,0 0 0,0 0 1,0-1-1,1 1 0,-1 0 1,0 0-1,1-1 0,-1 1 1,0 0-1,1-1 0,-1 0 1,0 1-1,1-1 0,-1 0 1,4 1-1,-1-1-91,0 1 1,1-1-1,-1 0 1,0 0-1,1 0 0,-1-1 1,0 1-1,1-1 1,-1 0-1,7-3 0,-6 1-236,0 0 0,-1-1-1,1 1 1,0-1-1,-1-1 1,0 1 0,0-1-1,0 1 1,-1-1-1,0 0 1,0 0-1,0-1 1,0 1 0,3-10-1,3-10-3541,11-50 0,-9 19-2293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4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 21 7058,'0'0'13001,"-5"-5"-12386,3 2-549,-14-10 146,15 13-207,1 0-1,0 0 1,-1 0-1,1 0 1,-1 0 0,1 0-1,-1 0 1,1 1-1,-1-1 1,1 0 0,0 0-1,-1 0 1,1 0-1,-1 1 1,1-1 0,0 0-1,-1 0 1,1 1-1,-1-1 1,1 0 0,0 0-1,-1 1 1,1-1-1,0 0 1,0 1-1,-1-1 1,1 1 0,0-1-1,0 0 1,0 1-1,-1-1 1,1 1 0,0-1-1,0 1 1,0-1-1,0 0 1,0 1 0,0-1-1,0 1 1,0-1-1,0 1 1,0-1 0,0 1-1,0-1 1,0 0-1,0 1 1,1 0 0,-4 188 1004,5-99-756,0-52-227,1 0 0,2 0-1,2 0 1,2 0-1,1-1 1,24 59-1,-30-93-1588,-3-12-25,0-15-3883,-1 23 4929,0-24-10908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6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7 6649,'0'0'11071,"-1"-2"-10428,0 1-635,1 1 0,0 0 0,0 0 0,0 0 0,0-1 0,0 1 0,0 0 0,0 0 0,0 0 0,0-1 0,0 1 0,-1 0 0,1 0 0,0 0 0,0 0 0,0 0 0,0-1 0,0 1 0,-1 0 0,1 0 1,0 0-1,0 0 0,0 0 0,-1 0 0,1 0 0,0 0 0,0 0 0,0-1 0,-1 1 0,1 0 0,0 0 0,0 0 0,0 0 0,-1 0 0,1 0 0,0 1 0,0-1 0,0 0 0,-1 0 0,1 0 0,0 0 0,0 0 1,0 0-1,-1 0 0,1 0 0,0 0 0,0 0 0,0 1 0,-1-1 0,1 0 0,0 0 0,0 0 0,0 0 0,0 1 0,-7 18 282,1 43 43,4-42-197,-4 25-102,1-1-1,3 1 0,5 70 1,3-94-685,-1-12-1223,4-5-3386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6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4705,'0'0'10842,"10"24"-10024,62 140 219,-62-140-923,2 0 0,0-1 0,2 0 0,0-2 1,26 31-1,-37-50-104,0 1 1,0-1 0,0 1-1,0-1 1,1 0 0,-1 0-1,1-1 1,-1 1 0,1-1-1,-1 1 1,8 0 0,-10-1-22,1-1 0,-1 0 1,0 0-1,1 0 0,-1 0 0,1 0 1,-1 0-1,1 0 0,-1-1 1,1 1-1,-1 0 0,0-1 0,1 1 1,-1-1-1,0 0 0,1 1 1,-1-1-1,0 0 0,0 0 0,1 0 1,-1 1-1,0-1 0,0-1 1,0 1-1,0 0 0,0 0 0,-1 0 1,1 0-1,0-1 0,0 1 1,-1 0-1,1-2 0,7-24-317,-1-1 1,-2 0-1,0 0 0,-2 0 0,-1-1 1,-2 1-1,0 0 0,-5-29 0,4 51 416,-1 0-1,1 1 1,-1-1-1,0 1 1,-4-8-1,-8-3-10,14 16-132,-1 0-1,1-1 0,-1 1 1,1 0-1,-1 0 0,1 0 0,-1 0 1,0 0-1,1 0 0,-1 0 1,1 0-1,-1 0 0,1 0 1,-1 0-1,0 0 0,1 0 1,-1 0-1,1 0 0,-1 1 1,1-1-1,-1 0 0,1 0 0,-1 1 1,1-1-1,-1 0 0,1 1 1,-1-1-1,1 1 0,-1-1 1,1 1-1,-5 12-2407,4 2-1908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7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1 184 5697,'0'0'7334,"15"-15"-7196,49-48-608,-61 60 420,0 0 0,0 0 0,1 0 0,-2-1 1,1 1-1,0-1 0,-1 1 0,0-1 0,0 0 0,0 0 1,0 0-1,0-1 0,-1 1 0,0 0 0,0 0 0,0-1 1,0 1-1,-1-1 0,0 1 0,0-8 0,0 9 133,-1 2-5,0 0 0,1 0 0,-1 0 0,0 0 0,0 0 0,1 0 0,-1 1 0,0-1 0,0 0 0,0 1 1,0-1-1,0 1 0,0-1 0,0 1 0,-1-1 0,1 1 0,0 0 0,0 0 0,0-1 0,0 1 1,0 0-1,-1 0 0,1 0 0,0 0 0,0 0 0,-2 1 0,0-1 101,0 0 0,0 0 0,0 0 0,0 0 0,0 1 0,0-1 0,0 1 0,0 0 0,0 0-1,-4 1 1,5 1-31,-1 0 0,0 0-1,1 0 1,-1 0-1,1 1 1,0-1-1,0 1 1,0-1 0,1 1-1,-1 0 1,1-1-1,0 1 1,0 0-1,-1 8 1,1 6 147,-1 0 0,3 19 0,-1-17-69,0-16-206,0-1 0,0 0-1,1 0 1,-1 1 0,1-1 0,-1 0-1,1 0 1,0 0 0,1 0 0,-1 0-1,0 0 1,1 0 0,0 0 0,-1 0-1,1 0 1,0-1 0,1 1 0,-1-1-1,0 0 1,1 1 0,4 2 0,-1-2-20,0 0 0,-1 0 0,1-1 0,0 0 0,0 0 0,0-1 0,0 1 0,0-1 0,0-1 0,1 1 0,5-1 0,-6 0-303,0 0 0,1 0 0,-1 0 0,0-1 0,0 0 0,0 0 1,0 0-1,0-1 0,0 0 0,-1 0 0,1-1 0,0 1 0,-1-1 0,0-1 0,0 1 1,0-1-1,0 1 0,0-1 0,-1-1 0,0 1 0,1-1 0,-2 0 0,1 1 0,4-9 1,-3 5-778,0-1 0,-1 1 0,0-1 0,0 0 0,-1 0 0,0 0 0,2-16 0,-2-6 1818,-2 0 5270,-1 30-5912,0 1 0,0 0 1,0 0-1,-1 0 0,1 0 0,0-1 1,0 1-1,0 0 0,0 0 0,-1 0 1,1 0-1,0 0 0,0 0 1,0 0-1,-1 0 0,1-1 0,0 1 1,0 0-1,-1 0 0,1 0 0,0 0 1,0 0-1,-1 0 0,1 0 0,0 0 1,0 0-1,0 1 0,-1-1 0,1 0 1,0 0-1,0 0 0,0 0 1,-1 0-1,1 0 0,0 0 0,0 0 1,0 1-1,-1-1 0,1 0 0,0 0 1,0 0-1,0 0 0,0 1 0,0-1 1,-1 0-1,1 0 0,0 0 0,0 1 1,-10 9 428,7 0-124,0 0 0,1 1-1,0-1 1,0 1-1,1-1 1,1 1 0,1 19-1,0-6-104,-1-22-288,0 1 0,0 0 0,0-1-1,1 1 1,-1-1 0,1 1 0,-1-1 0,1 1 0,0-1 0,0 0-1,0 1 1,1-1 0,-1 0 0,0 0 0,1 0 0,0 0 0,-1 0-1,1 0 1,0 0 0,0 0 0,0-1 0,0 1 0,0-1 0,0 1-1,1-1 1,-1 0 0,0 0 0,1 0 0,-1 0 0,1-1 0,-1 1-1,4 0 1,-3 0-212,1-1 0,-1 0 0,1 0 0,0 0 0,-1 0 0,1 0 0,-1-1 0,1 0 0,-1 0 0,1 0 0,-1 0-1,1 0 1,-1-1 0,0 1 0,0-1 0,1 0 0,-1 0 0,-1 0 0,1 0 0,0-1 0,0 1 0,3-6 0,-2 3-460,-1-1 1,0 0 0,0 0 0,0 0-1,-1 0 1,0 0 0,0-1-1,0 1 1,-1 0 0,1-8-1,0-35-3530,-3 15 4329,0-4 5441,-10 43-2309,9 0-2971,-1-1 0,0 0 0,1 1-1,0 0 1,0-1 0,1 1 0,-1 0 0,1 0-1,-1 8 1,-3 49 1566,5-41-1305,-1-10-345,1 0 0,0 0 1,1 0-1,0 0 0,4 16 0,-4-24-202,0-1 1,0 1-1,0-1 0,0 0 1,0 1-1,1-1 0,-1 0 1,1 0-1,0 0 0,0 0 1,-1 0-1,1 0 0,0 0 1,1-1-1,-1 1 0,0-1 1,0 1-1,1-1 0,-1 0 1,0 0-1,1 0 0,0 0 1,-1-1-1,1 1 0,-1 0 1,1-1-1,0 0 0,2 0 1,-2 1-167,0-1 0,0 0 1,0 0-1,-1-1 1,1 1-1,0-1 0,0 1 1,0-1-1,0 0 0,-1 0 1,1 0-1,0 0 1,-1 0-1,1-1 0,-1 1 1,0-1-1,1 0 0,-1 0 1,0 0-1,0 0 1,0 0-1,0 0 0,0 0 1,-1-1-1,3-3 0,17-24-4638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7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7466,'0'0'8217,"-1"19"-7783,-8 160-66,9-169-487,0 7 398,0-17-340,0 1 0,0-1 1,0 0-1,0 1 0,1-1 0,-1 0 0,0 1 1,0-1-1,0 0 0,1 1 0,-1-1 0,0 0 1,0 0-1,1 1 0,-1-1 0,0 0 1,1 0-1,-1 1 0,0-1 0,1 0 0,-1 0 1,0 0-1,1 1 0,-1-1 0,0 0 1,1 0-1,-1 0 0,0 0 0,1 0 0,-1 0 1,1 0-1,0 0 0,0-18-1935,3-10 1213,-3 13 816,0 0 0,2 0 0,0 0 0,1 0 0,0 0 0,10-22 0,-12 35 46,-1 0 1,0 0 0,1 0 0,0 1 0,-1-1 0,1 0 0,0 1 0,0-1-1,0 1 1,0-1 0,0 1 0,1 0 0,-1 0 0,0 0 0,0 0 0,1 0-1,-1 1 1,1-1 0,-1 1 0,0 0 0,1-1 0,-1 1 0,1 0 0,-1 0-1,1 1 1,-1-1 0,1 0 0,2 2 0,2-1-453,0 1 1,0 0-1,0 1 1,0-1-1,0 2 1,-1-1-1,13 9 0,-7-2-3875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08.3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161 214 4321,'0'0'15771,"-22"13"-15336,-65 44-144,82-54-273,1 1 0,0 0 1,0 1-1,0-1 0,1 1 0,-1-1 1,1 1-1,0 0 0,0 0 1,1 1-1,0-1 0,0 0 1,0 1-1,0-1 0,1 1 0,0 0 1,0 0-1,0-1 0,1 1 1,0 0-1,0 0 0,2 7 0,-2 0-3,0-12-19,0 0 1,1-1-1,-1 1 1,1 0 0,-1 0-1,0-1 1,1 1-1,0 0 1,-1-1 0,1 1-1,-1-1 1,1 1-1,0-1 1,-1 1-1,1-1 1,0 1 0,0-1-1,-1 1 1,1-1-1,0 0 1,0 0 0,0 1-1,0-1 1,-1 0-1,1 0 1,0 0 0,0 0-1,0 0 1,0 0-1,0 0 1,1 0 0,2 0-83,0 0 0,0 0 1,0-1-1,0 1 1,0-1-1,6-2 0,-3 0-239,-1-1-1,0 0 0,0 0 0,0 0 0,-1-1 1,0 0-1,0 0 0,0 0 0,0 0 1,-1-1-1,0 0 0,0 0 0,3-7 0,-2 4 40,0 0 0,-1-1-1,-1 1 1,1-1-1,-2 0 1,1 1-1,-1-1 1,1-21 1669,-4 36 1384,-6 25-1486,3-18-922,1 0 0,1-1-1,-2 25 1,4-23-231,0-10-89,0 1-1,0-1 1,0 1-1,0-1 1,0 1 0,1-1-1,0 1 1,1 3-1,-1-6-53,-1 1 0,1-1-1,0 0 1,0-1 0,0 1 0,0 0-1,0 0 1,0 0 0,0 0-1,1-1 1,-1 1 0,0-1 0,0 1-1,0-1 1,1 1 0,-1-1-1,0 1 1,1-1 0,-1 0 0,0 0-1,1 0 1,-1 0 0,0 0-1,3 0 1,0-1-143,0 1 0,0-1 0,0 0 0,-1 0 0,1 0 0,0 0-1,-1-1 1,1 1 0,-1-1 0,1 0 0,-1 0 0,0 0 0,0-1 0,6-4 0,4-6-153,-1-1 0,11-15-1,3-3 484,-12 15 17,-1 0-1,0-1 0,-2 0 0,0 0 0,-1-2 1,-1 1-1,0-1 0,7-31 0,-13 44-170,-2 0-1,1-1 0,-1 1 1,0-1-1,-1 1 1,1-1-1,-1 1 1,-1-1-1,0 1 1,-1-8-1,1 14 14,-1-1 0,1 1-1,0 0 1,0 0 0,-1 0 0,1 0-1,-1 1 1,1-1 0,0 0 0,-1 1-1,0-1 1,1 0 0,-1 1 0,1 0-1,-1-1 1,0 1 0,1 0 0,-1 0-1,1 0 1,-4 0 0,-35 3 290,35-1-292,1-1 1,0 1-1,0-1 0,0 1 1,0 0-1,0 1 1,0-1-1,0 1 0,1 0 1,-1 0-1,1 0 0,0 0 1,0 0-1,0 1 1,0 0-1,0-1 0,1 1 1,0 0-1,-3 7 0,0-1 56,1 0-1,0 1 0,1 0 0,0 0 0,0 0 0,-1 19 0,2-10 27,1-1-1,1 1 1,1-1-1,1 1 0,4 22 1,-5-38-106,1 1 0,-1-1 0,0 0 0,1 1 0,0-1 0,0 0 0,0 0 0,1 0 0,0 0 0,-1-1 0,1 1 0,0-1 0,1 1 0,-1-1 0,1 0 0,-1 0 0,1-1 0,0 1 0,0-1 0,0 0 0,0 0 0,0 0 0,1 0 0,-1-1 0,1 1 0,-1-1 0,8 0 0,-7 0-70,-1 0 0,1-1-1,0 0 1,0 0 0,-1 0 0,1-1-1,0 1 1,-1-1 0,1 0 0,0-1 0,-1 1-1,0-1 1,1 0 0,5-3 0,-3 0-815,-1 0 1,1-1-1,-1 0 1,-1 0 0,1-1-1,-1 1 1,6-11-1,19-25-11216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1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0 9130,'0'0'4706,"-7"24"-3834,-20 76-67,24-82-471,0 0 1,1 0-1,0 0 0,2 0 1,2 26-1,-1 4 216,-1-34-492,0 30 192,0-42-271,0 0-1,0-1 1,1 1 0,-1 0 0,0 0 0,1-1 0,-1 1 0,1-1 0,-1 1 0,1 0 0,0-1 0,0 1 0,0-1 0,0 0 0,0 1 0,0-1 0,0 0 0,0 1 0,3 1 0,-4-3-87,1 0 0,-1 0 0,1 0 0,-1 0 0,1-1 1,-1 1-1,1 0 0,-1 0 0,1 0 0,-1 0 0,0-1 0,1 1 0,-1 0 0,1-1 0,-1 1 1,0 0-1,1-1 0,-1 1 0,0 0 0,1-1 0,-1 1 0,0 0 0,1-1 0,-1 1 1,0-1-1,0 1 0,0-1 0,1 1 0,-1-1 0,0 1 0,0-1 0,0 1 0,0-1 1,0 1-1,0-1 0,0 1 0,0 0 0,0-1 0,0 0 0,3-29-2013,-3 26 1262,1-29-3840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7.7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3745,'0'0'16107,"25"86"-15643,-19-45-192,-1-3-168,-5 1-32,5-4-56,-5-7-16,0-2-64,0-8-472,0-1-688,0-6-1753,-10-6-2064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1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9786,'0'0'6396,"10"26"-5857,57 149 220,-53-138-508,2-1 1,36 61 0,-50-94-241,0 0 0,1 0 0,0-1 0,0 1 0,0-1 1,0 1-1,0-1 0,5 3 0,-7-5-13,1 1 0,-1 0 0,0-1 0,0 1-1,0-1 1,1 1 0,-1-1 0,0 0 0,0 0 0,1 1 0,-1-1 0,0 0-1,1 0 1,-1 0 0,0 0 0,0 0 0,1-1 0,-1 1 0,0 0 0,1 0-1,-1-1 1,0 1 0,0-1 0,0 1 0,1-1 0,-1 0 0,0 0 0,0 1-1,0-1 1,1-1 0,2-4-91,0 0 0,-1 0-1,0 0 1,0-1-1,-1 1 1,1-1 0,-1 0-1,-1 1 1,2-11 0,5-67-1431,-8 80 1441,1-162-828,-1 165 917,0 1-1,0-1 1,0 1 0,0-1 0,-1 1-1,1-1 1,0 1 0,0-1 0,0 1-1,0-1 1,0 1 0,-1 0 0,1-1-1,0 1 1,0-1 0,-1 1 0,1 0-1,0-1 1,-1 1 0,1-1 0,0 1-1,-1 0 1,1 0 0,-1-1 0,1 1-1,-1 0 1,1 0 0,0-1 0,-1 1-1,1 0 1,-1 0 0,1 0 0,-1 0-1,1 0 1,-1 0 0,1 0 0,-1 0-1,0 0 1,0 0-223,0 0 1,0 0-1,0 0 0,0 0 0,-1 1 1,1-1-1,0 0 0,0 1 1,0-1-1,0 1 0,0-1 0,1 1 1,-1 0-1,0-1 0,0 1 0,0 0 1,-1 1-1,-7 10-4019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1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33 150 7458,'0'0'6629,"11"-13"-6433,33-41-436,-42 52 189,-1 0-1,1 0 1,-1-1 0,0 1-1,1 0 1,-1-1 0,-1 1 0,1-1-1,0 0 1,0 1 0,-1-1-1,0 1 1,1-1 0,-1 0-1,0 1 1,0-1 0,-1 0 0,0-2-1,0-7-131,1 11 199,-1 0-1,1 0 0,-1-1 1,1 1-1,-1 0 0,1 0 1,-1 0-1,0 0 0,0 0 1,0 0-1,0 0 0,1 1 1,-1-1-1,0 0 0,0 0 1,-1 1-1,1-1 0,0 0 1,0 1-1,0-1 0,0 1 1,0 0-1,-1-1 0,1 1 1,0 0-1,0 0 0,-1 0 1,1-1-1,0 1 0,-3 1 1,1-2 92,1 1 1,-1 0-1,0 0 1,0 0 0,0 1-1,0-1 1,0 1-1,1-1 1,-1 1-1,0 0 1,0 0-1,1 0 1,-5 3 0,4-1 73,0 1 1,1-1 0,0 1 0,0 0 0,0-1 0,0 1 0,0 0 0,1 0 0,0 1 0,0-1 0,0 0 0,0 0 0,0 1 0,1 7 0,3 65 1379,-3-72-1516,1-1-14,-1 0 0,1-1 0,0 1 0,0-1 0,0 1 0,1-1 0,-1 1-1,1-1 1,0 0 0,0 0 0,0 0 0,0 0 0,1 0 0,-1 0-1,1-1 1,-1 1 0,1-1 0,0 1 0,0-1 0,0 0 0,0 0 0,0-1-1,1 1 1,-1-1 0,1 1 0,3 0 0,4 1-56,1 0 1,0-1-1,0 0 1,0-1 0,0-1-1,21-1 1,-27 1-139,-1-1 1,1 0-1,-1 0 1,1-1 0,-1 1-1,0-1 1,0-1 0,0 1-1,0-1 1,0 1-1,8-8 1,1-1-1407,-1-2-1,15-18 1,-23 25 889,32-39-5273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2.1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9826,'0'0'7874,"-30"130"-6906,24-79-456,6 0-72,0 0-48,0-3-120,0-10-136,6-5-128,4-7-8,0-11-192,0-10-528,0-5-1080,0-5-2721,-4-18-4257</inkml:trace>
  <inkml:trace contextRef="#ctx0" brushRef="#br0" timeOffset="1">1 146 7098,'0'0'5409,"132"5"-11843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2.7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5209,'0'0'12625,"-1"22"-11815,0 71-399,1-86-389,0-1 1,0 1-1,1-1 1,0 1-1,1-1 1,-1 1-1,1-1 1,0 0-1,1 0 1,-1 0-1,1 0 1,0 0-1,1-1 1,0 1-1,-1-1 1,8 7-1,-10-10-54,0-1 0,0 0 0,0 1 0,0-1 0,1 0-1,-1 0 1,0 0 0,0 0 0,1 0 0,-1 0-1,1 0 1,-1-1 0,1 1 0,-1 0 0,1-1 0,-1 1-1,1-1 1,-1 0 0,1 0 0,0 1 0,-1-1-1,1 0 1,0 0 0,-1 0 0,1 0 0,-1-1 0,1 1-1,0 0 1,-1-1 0,1 1 0,-1-1 0,1 0-1,-1 1 1,1-1 0,-1 0 0,0 0 0,1 0-1,-1 0 1,2-2 0,1-1-379,0 0 0,-1-1 0,0 1 0,0-1 0,0 1 0,0-1 0,-1 0 0,0 0 0,0 0 1,2-7-1,0-5-970,-2 0 1,1-1-1,-1-18 1,-2-3 4312,-10 56 31,7 1-2184,0 1 0,2 0 0,0 0 0,3 19 0,-1 2-184,-1-37-569,0 1-1,0-1 1,1 1-1,-1-1 1,1 0-1,0 1 0,0-1 1,0 0-1,1 0 1,-1 1-1,1-1 1,-1 0-1,1 0 1,0 0-1,0-1 0,1 1 1,-1-1-1,1 1 1,-1-1-1,1 0 1,0 1-1,-1-1 1,1-1-1,0 1 0,0 0 1,1-1-1,-1 1 1,0-1-1,0 0 1,7 1-1,-6-1-125,1 0-1,0-1 1,0 0 0,-1 1-1,1-1 1,0-1 0,0 1-1,-1-1 1,1 0 0,0 0-1,-1 0 1,1-1 0,-1 1-1,1-1 1,-1 0 0,0 0-1,0-1 1,0 1 0,0-1-1,0 0 1,0 0 0,3-4-1,-2 0-249,0 1 0,-1-1 0,1 0-1,-1 0 1,-1 0 0,1-1 0,-1 0-1,-1 1 1,0-1 0,3-13 0,-2-3-222,-1-1 0,-2-28 0,0 26 1093,-1 26-481,1 0 1,-1 0 0,1 0 0,-1 1-1,1-1 1,-1 0 0,0 0 0,1 1-1,-1-1 1,0 1 0,1-1 0,-1 0-1,0 1 1,0-1 0,0 1 0,0 0-1,1-1 1,-1 1 0,0 0 0,0-1-1,0 1 1,0 0 0,0 0 0,0 0-1,0 0 1,0 0 0,-1 0 0,-15 1-811,7 5-3437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3.1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1 3793,'0'0'5118,"-4"0"-4342,-9 0 231,9 0 226,-5 13 2214,5 6-2961,0-1 0,2 1 0,0 0 0,1 0 0,1 0 0,3 19 0,-3-36-474,0 0 1,1 0-1,-1 0 1,0 0-1,1 0 1,0 0-1,-1-1 1,1 1-1,0 0 1,0 0-1,0-1 0,0 1 1,0-1-1,1 1 1,-1-1-1,0 1 1,1-1-1,-1 0 1,1 1-1,0-1 0,-1 0 1,1 0-1,0 0 1,-1-1-1,1 1 1,4 1-1,0-1-55,1 1 1,0-2-1,0 1 0,0-1 1,0 0-1,8-1 0,-13 1-38,0-1 0,0 1-1,0-1 1,1 0-1,-1 0 1,0 0-1,0 0 1,0 0 0,-1 0-1,1 0 1,0 0-1,0-1 1,0 1-1,-1-1 1,1 0 0,-1 1-1,0-1 1,1 0-1,-1 0 1,0 0-1,0 0 1,0 0 0,0 0-1,0 0 1,0 0-1,0-3 1,1-3-199,0-1 0,0 0 0,-1 0 0,0 0 0,0-10 0,-1 5 2,0 7 272,0-1 0,0 1 0,-1-1 0,1 1 0,-2 0 0,-2-11 1,4 16 29,-1 1 1,0-1 0,0 0 0,0 0 0,-1 1 0,1-1 0,0 1-1,0-1 1,-1 1 0,1-1 0,-1 1 0,0 0 0,1 0 0,-1 0-1,0 0 1,0 0 0,1 0 0,-1 0 0,0 0 0,0 1 0,0-1 0,0 1-1,0 0 1,0-1 0,0 1 0,0 0 0,0 0 0,-3 1 0,0-2-423,-4 2-11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3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10282,'0'0'7004,"0"22"-6277,0 135-148,0-156-604,0-1 0,0 1 0,1-1 0,-1 0 0,0 1 0,0-1 0,0 0 0,0 1 0,1-1 0,-1 0 0,0 1-1,0-1 1,1 0 0,-1 0 0,0 1 0,0-1 0,1 0 0,-1 0 0,0 1 0,1-1 0,-1 0 0,0 0 0,1 0 0,-1 0 0,0 0 0,1 1 0,-1-1 0,1 0 0,-1 0 0,0 0 0,1 0 0,-1 0 0,0 0 0,1 0-1,-1 0 1,1 0 0,-1-1 0,0 1 0,1 0 0,-1 0 0,0 0 0,1 0 0,-1 0 0,0-1 0,1 1 0,-1 0 0,0 0 0,1-1 0,-1 1 0,0 0 0,0 0 0,1-1 0,-1 0 0,6-8-528,-1 0 1,0 0 0,0-1 0,-1 0-1,4-14 1,3-6-406,-1 2 460,-7 19 703,0 1-1,1-1 1,8-15-1,-12 24-122,0-1 1,0 1-1,1-1 0,-1 1 0,0 0 0,0-1 1,1 1-1,-1 0 0,0-1 0,1 1 1,-1 0-1,0 0 0,1-1 0,-1 1 0,0 0 1,1 0-1,-1 0 0,1-1 0,-1 1 1,0 0-1,1 0 0,-1 0 0,1 0 0,-1 0 1,1 0-1,-1 0 0,0 0 0,1 0 1,-1 0-1,1 0 0,-1 0 0,1 0 0,-1 0 1,0 0-1,1 1 0,-1-1 0,1 0 0,-1 0 1,0 0-1,1 1 0,-1-1 0,0 0 1,1 0-1,-1 1 0,0-1 0,1 0 0,-1 1 1,0-1-1,0 0 0,1 1 0,14 25 54,-8-14-19,-6-11-241,0 0 0,0 0-1,0 0 1,0 1 0,0-2 0,1 1-1,-1 0 1,0 0 0,1 0-1,-1 0 1,0-1 0,1 1-1,2 0 1,12-2-4724,-6-3-2009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3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0 8834,'0'0'10479,"-6"28"-9960,-18 89-221,20-94-226,1 0 0,1 1 1,2 0-1,1 28 1,1 0-946,1-48-2075,4-9 900,4-10-1666,4-9-2538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4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8634,'0'0'11154,"-26"107"-10826,21-71-48,5-3-8,0-8-96,0-2-56,5-10-64,16-8-56,9-5-152,16-15-616,0-16-1944,-11-5-3426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5.4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 3697,'0'0'10265,"-9"19"-6755,4 20-2800,1 0 0,3 0 0,3 46-1,0-5-418,-2 980 1743,1-1046-2020,0 0 1,1 0-1,4 15 1,-3-16 1,0 0 0,-1 1 0,0 13 0,-1-10-89,-1-17 62,0 0 0,0 0 1,0 0-1,0 0 0,0 0 1,0 0-1,0 0 0,0 0 1,0 0-1,0 0 1,0 0-1,1 0 0,-1 0 1,0 0-1,0 0 0,0 0 1,0 0-1,0 0 1,0 0-1,0 0 0,0 0 1,0 0-1,0 0 0,0 0 1,0 0-1,0 0 1,0 0-1,0 0 0,0 0 1,0 0-1,0 0 0,0 0 1,0 0-1,0 0 1,0 0-1,1 0 0,-1 0 1,0 0-1,0 0 0,0 0 1,0 1-1,0-1 0,2-28-898,-2-16-1248,0-3-2921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7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 5945,'0'0'7550,"2"-3"-6513,1 1-643,0 0 0,0 1-1,0-1 1,0 1 0,0-1-1,0 1 1,0 0 0,0 0-1,1 1 1,-1-1 0,0 0-1,1 1 1,3 0 0,58 1-95,-32 0 150,460-16 202,-403 13-662,169 19 0,-146-9 43,183-9 1,-176-8-16,51-1-13,401 32-76,-501-17-73,86-5 1,57 3 115,104 2 29,-178-7-8,375 4-345,-312-14 353,52 1-688,-221 12 684,-1-2 0,1-2-1,58-11 1,-87 13 4,-3 1 734,-8 1-767,-12-1-1579,-5 2-3125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8.0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39 12123,'0'0'7153,"148"-23"-7897,-112 18-1513,-11 0-2167,-10 0-4890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19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4905,'0'0'14320,"0"24"-13397,0 11-764,15 324 165,-5-236-310,-8 165 0,-3-142-5,0-85 179,0-4 66,7 59 1,-2-61 30,-5 77 0,-1-43 94,2 46-1300,-5-146-7829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21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4889,'0'0'14472,"0"23"-13525,0 256 198,0-278-1073,0-1-63,402-16-6,-179-6-78,97-4 64,368 34 53,-537-6-31,169-6 11,-209-5-22,118 7 0,-142 10-44,19-1 64,-15-8-13,97 3-6,-176-1-1,0 1 1,-1 0 0,1 1-1,19 8 1,-19-6 0,1-1 0,0-1 0,16 3 0,31-2-96,75-4 1,4-1-36,-126 3 120,-1-1 0,22 7 0,-22-4-1,0-2 0,24 4 0,1-5-18,0-1 0,0-2 0,0-2 0,43-9 0,151-20 28,-85 16 18,57-9 13,-191 25-18,-1 0 0,1 0 0,-1 1-1,14 2 1,-3-1 875,-43-7-732,21 6-156,0-1 0,-1 1 0,1-1 0,0 1 0,-1-1 1,1 1-1,-1-1 0,1 1 0,-1-1 0,1 1 0,-1 0 0,1-1 1,-1 1-1,1 0 0,-1-1 0,1 1 0,-1 0 0,0 0 0,1 0 1,-1-1-1,0 1 0,1 0 0,-1 0 0,1 0 0,-2 0 0,-18-1-233,19 0 143,-26-1-2142,-2-1-5024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24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1544 4561,'0'0'16367,"0"-24"-15985,1-63-378,-3-102-25,-1 170 72,0-1 1,-2 1-1,-7-21 1,7 24 8,0 0 0,1 0 0,1-1 0,-2-32 0,5-264 731,-10 61-752,4 139-23,7 79-16,-3-1 0,-8-53 0,8 75 3,-5-38 26,-3-20-46,10 30-62,0 41 116,4-20 37,-3 20 279,-26 29-193,3 4-85,-31 70-1,-9 16-154,24-54-1129,25-37-6373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5:24.8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9210,'0'0'11354,"10"0"-10753,11 18-89,-1 8-144,6 4-120,-1 1-152,1 4-96,-1 9-320,-5-9-1873,-9-7-14018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36.8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1366 7258,'0'0'5845,"0"0"-5679,-1 0 1,1 0 0,0 0-1,0 1 1,0-1 0,-1 0-1,1 0 1,0 0 0,-1 0-1,1 0 1,0 0-1,0 0 1,-1 0 0,1 0-1,0 0 1,0 0 0,-1 0-1,1 0 1,0 0 0,-1 0-1,1 0 1,0 0-1,0 0 1,-1 0 0,1 0-1,0 0 1,-1 0 0,1 0-1,0-1 1,0 1 0,0 0-1,-1 0 1,1 0-1,0 0 1,0-1 0,-1 1-1,1 0 1,0 0 0,0-1-1,1-67-104,17-125-1,-6 89-30,-5 0 0,-8-124 0,-1 86 4,4 75-17,-3-72-22,0 124 32,0 0 0,-2 0 0,0 0 0,-1 0 0,0 1 1,-11-26-1,9 24 4,-3-2 102,8 16-101,0 0 0,-1 0 0,1 0-1,0 0 1,0-1 0,0 1-1,0 0 1,1-1 0,-1 1 0,1 0-1,-1-1 1,1-2 0,0 2-33,-1 0 1,1 0-1,-1 0 1,1 1 0,-1-1-1,0 0 1,0 1-1,0-1 1,-3-4-1,3 5 0,0 0 0,0 0 0,1 1 1,-1-2-1,0 1 0,1 0 0,-1 0 0,1 0 0,0 0 0,0 0 0,0 0 1,0 0-1,0 0 0,1-4 0,-1 4 6,0-1 1,1 1-1,-1 0 0,0 0 1,-1 0-1,1 0 0,0-1 1,0 1-1,-1 0 0,1 0 0,-1 0 1,-1-3-1,-13-18 257,14 20-256,1 3 65,-2 0-54,1 1 1,-1-1 0,1 1 0,-1-1 0,1 1 0,-1 0 0,1 0 0,-1 0 0,1 0 0,0 0-1,-1 0 1,1 0 0,0 0 0,0 0 0,0 0 0,-1 3 0,-21 29 33,13-17 0,5-9-213,-63 84 7,59-81-1631,0-1-1,0 0 1,-15 11 0,11-11-6020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37.2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7770,'0'0'10122,"87"13"-9538,-62-6-184,6 3-128,-6 1-272,16 1-8,-16 1-1472,1-5-4257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5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7578,'0'0'13057,"11"3"-12957,12 3-35,0-1-1,1-2 0,43 3 1,72-9 27,-116 2-86,10-2 191,57-12 0,-8 0-2047,-28 11-4021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6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9554,'0'0'7596,"2"12"-6953,10 21-365,2 1-1,22 39 1,-30-59-244,0-2-11,0 0 1,-1 1-1,-1-1 0,0 1 0,0 0 1,-2 0-1,1 1 0,-2-1 0,0 1 1,-1 22-1,0-32-17,-1-1 0,0 0 0,0 0 0,0 1-1,0-1 1,0 0 0,-1 0 0,0 0 0,1 0 0,-1 0 0,0-1 0,0 1 0,0 0-1,-1-1 1,1 1 0,-1-1 0,1 0 0,-1 0 0,0 0 0,0 0 0,0-1 0,0 1-1,0-1 1,0 0 0,0 1 0,0-1 0,-5 0 0,-4 2 16,0-1 1,0 0-1,-1-1 0,1-1 1,0 0-1,-17-2 0,25 1-20,0 0 0,0 0-1,0-1 1,1 1-1,-1-1 1,1 0-1,-1 0 1,1 0 0,0 0-1,-1-1 1,1 0-1,1 1 1,-1-1-1,0 0 1,1 0 0,-1-1-1,1 1 1,0 0-1,0-1 1,0 1-1,1-1 1,-1 0 0,1 0-1,0 1 1,0-1-1,0 0 1,0-8-1,1 10-135,1 0-1,-1 0 1,1 0-1,0 0 1,0 0-1,0 0 0,0 0 1,0 0-1,0 0 1,1 0-1,-1 1 1,0-1-1,1 1 0,0-1 1,-1 1-1,1-1 1,0 1-1,0 0 1,2-1-1,3-4-1018,9-7-2938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6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225 51 3569,'0'0'13353,"-8"-6"-12236,-1-1-785,-1 1 0,1 0 0,-1 0 0,-18-6 0,25 10-271,0 1 0,0 0 1,-1 0-1,1 0 0,0 1 1,0-1-1,-1 1 0,1-1 1,0 1-1,-1 0 1,1 1-1,0-1 0,-1 0 1,1 1-1,0 0 0,0 0 1,0 0-1,-1 0 0,1 0 1,0 1-1,0-1 0,1 1 1,-1 0-1,-5 4 1,1 2-11,0 2 0,0-1 0,1 1 0,0 0 0,1 0 0,0 1 0,0-1 0,1 1 0,0 0 0,1 0 0,1 1 0,0-1 0,0 1 1,1-1-1,1 1 0,0 15 0,0-25-55,0 0 1,1 0 0,-1 0 0,0 0-1,1 0 1,-1 0 0,1 0 0,0 0-1,0 0 1,0 0 0,0 0 0,0 0-1,0-1 1,0 1 0,0 0-1,1-1 1,-1 1 0,1-1 0,-1 1-1,1-1 1,0 0 0,-1 0 0,1 0-1,0 0 1,0 0 0,0 0 0,0 0-1,0 0 1,0-1 0,0 1-1,0-1 1,0 0 0,0 1 0,4-1-1,-1 0-66,0 0 0,1 0-1,-1 0 1,0 0 0,0-1-1,1 0 1,-1 0 0,0-1-1,0 1 1,0-1 0,0 0-1,-1-1 1,7-3 0,-1-2-446,0-1-1,-1 0 1,1-1 0,-2 0 0,0 0-1,0-1 1,0 0 0,-2-1 0,1 1 0,-2-1-1,8-19 1,-15 50 5511,3 28-3922,0-6-737,-1-38-336,0 0-1,1 0 1,-1 0 0,0-1-1,1 1 1,0 0 0,-1-1-1,1 1 1,0 0 0,0-1-1,1 1 1,-1-1-1,0 0 1,1 1 0,0-1-1,-1 0 1,1 0 0,0 0-1,0 0 1,0 0 0,1 0-1,-1-1 1,5 4-1,-3-4-296,-1 1-1,1-1 0,0 0 0,0 0 1,0 0-1,0 0 0,0 0 0,0-1 1,0 0-1,1 0 0,-1 0 0,0-1 0,0 1 1,0-1-1,7-2 0,16-12-5066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6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12259,'0'0'7633,"-2"22"-7143,2-17-460,-8 166 687,8-106-601,0-64-139,0 0 0,0-1 0,0 1 0,1-1 0,-1 1 0,0-1 0,1 1 1,-1-1-1,0 1 0,1-1 0,-1 1 0,1-1 0,-1 1 0,1-1 1,-1 0-1,1 1 0,-1-1 0,1 0 0,-1 1 0,1-1 0,-1 0 0,1 0 1,-1 1-1,1-1 0,0 0 0,-1 0 0,1 0 0,0 0 0,-1 0 0,1 0 1,-1 0-1,1 0 0,0 0 0,-1 0 0,1 0 0,-1-1 0,1 1 1,0 0-1,-1 0 0,1 0 0,-1-1 0,1 1 0,-1 0 0,1-1 0,-1 1 1,1-1-1,-1 1 0,1 0 0,-1-1 0,0 1 0,1-1 0,-1 1 1,1-2-1,5-5-327,0-2 0,0 1 1,-1-1-1,0 0 0,0 0 0,-1 0 1,3-11-1,-2 6 145,1 0-1,14-23 1,-20 36 244,0 1 0,0-1 0,0 1 0,0 0 0,0-1 1,0 1-1,1-1 0,-1 1 0,0-1 0,0 1 1,1 0-1,-1-1 0,0 1 0,0 0 0,1-1 0,-1 1 1,1 0-1,-1-1 0,0 1 0,1 0 0,-1-1 1,1 1-1,-1 0 0,0 0 0,1 0 0,-1 0 0,1-1 1,-1 1-1,1 0 0,-1 0 0,1 0 0,-1 0 1,1 0-1,-1 0 0,1 0 0,-1 0 0,0 0 0,1 0 1,-1 0-1,1 1 0,-1-1 0,1 0 0,-1 0 0,1 0 1,-1 1-1,0-1 0,1 0 0,-1 0 0,1 1 1,-1-1-1,0 0 0,1 1 0,-1-1 0,0 0 0,0 1 1,1-1-1,-1 1 0,0-1 0,0 1 0,1-1 1,-1 0-1,0 1 0,0-1 0,0 1 0,0-1 0,0 1 1,9 39 1275,-8-35-1303,1 7-17,0 3 207,0-1-1,1 0 1,1 0-1,10 24 1,-14-36-286,1 0 1,0 0-1,0 0 1,0-1-1,0 1 0,0 0 1,0 0-1,1-1 1,-1 1-1,0-1 0,1 1 1,-1-1-1,1 1 1,0-1-1,0 0 0,-1 0 1,1 0-1,0 0 1,0 0-1,0 0 0,0-1 1,0 1-1,0-1 1,0 1-1,0-1 0,0 0 1,0 0-1,0 0 1,0 0-1,1 0 0,-1 0 1,0 0-1,0-1 1,0 1-1,0-1 0,0 1 1,0-1-1,0 0 1,0 0-1,-1 0 0,4-2 1,16-17-6109,0-8-4184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8.4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0 10042,'0'0'8277,"-4"2"-8080,-20 13-27,1 1 0,1 2 0,0 0 0,-22 24 0,21-21-131,21-19-31,-1 0 0,0 1-1,1-1 1,0 0 0,0 1-1,-1 0 1,2-1 0,-1 1-1,0 0 1,0 0 0,1 0-1,0 0 1,-1 0 0,1 0-1,0 0 1,1 1 0,-1-1-1,0 4 1,46 11 1109,-38-14-1074,0 0 1,0 0-1,0 1 0,-1 0 0,0 0 0,0 0 0,9 11 0,6 12-6998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6:57.4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7 145 1736,'0'0'16905,"16"0"-16386,-12-1-497,5 1-11,0 0-1,-1-1 1,1 0-1,-1 0 1,1-1-1,-1 0 1,0-1-1,0 0 1,0 0 0,0 0-1,0-1 1,-1-1-1,0 1 1,11-9-1,-14 8-44,1 0-1,-1 0 1,0-1-1,0 0 1,0 1-1,3-9 1,-6 13 42,-1 0 1,1 0-1,0 0 0,-1-1 0,1 1 1,-1 0-1,1 0 0,-1 0 1,0-1-1,1 1 0,-1 0 1,0 0-1,0 0 0,0-1 1,0 1-1,0 0 0,0-1 1,0 1-1,-1 0 0,1 0 1,0 0-1,-1-1 0,1 1 1,-1 0-1,1 0 0,-1 0 1,1 0-1,-1 0 0,0 0 1,0 0-1,1 0 0,-1 0 1,0 0-1,0 0 0,0 0 1,0 1-1,0-1 0,0 0 1,0 1-1,-2-2 0,-2 1 83,0-1 0,0 1 0,0 0-1,0 0 1,0 0 0,0 1 0,0 0 0,0 0-1,0 0 1,0 0 0,0 1 0,0 0 0,0 0 0,0 0-1,0 1 1,0 0 0,0 0 0,1 0 0,-1 0-1,1 1 1,0 0 0,-1 0 0,1 0 0,1 0-1,-1 1 1,0-1 0,1 1 0,0 0 0,-5 6-1,3-2-43,1-1 0,-1 1 0,1 0-1,0 1 1,1-1 0,0 1-1,1-1 1,-1 1 0,2 0-1,-1 0 1,1 0 0,0 0-1,1 0 1,0 0 0,1 0 0,1 10-1,-1-16-44,0 0 0,1 0 0,-1 0 0,0 0-1,1 0 1,0 0 0,-1-1 0,1 1 0,0-1 0,1 1 0,-1-1-1,0 1 1,1-1 0,-1 0 0,1 0 0,0-1 0,-1 1-1,1 0 1,0-1 0,0 0 0,0 1 0,0-1 0,1 0-1,-1-1 1,4 2 0,11 1-50,-1-1 1,1-1-1,25 0 1,-31-1-63,-5 0-217,0 1-1,0-1 0,0-1 0,0 1 1,-1-1-1,1 0 0,0-1 1,0 0-1,0 0 0,-1 0 1,1-1-1,-1 0 0,11-6 1,-17 9 340,0 0 0,-1 0 0,1 0 1,0 0-1,0 0 0,0 0 1,0 0-1,-1 0 0,1 0 1,0 0-1,0 0 0,0 0 1,-1 0-1,1 0 0,0 0 1,0 0-1,0 0 0,-1 0 1,1 0-1,0-1 0,0 1 0,0 0 1,0 0-1,-1 0 0,1 0 1,0 0-1,0 0 0,0 0 1,0-1-1,0 1 0,0 0 1,-1 0-1,1 0 0,0 0 1,0-1-1,0 1 0,0 0 0,0 0 1,0 0-1,0-1 0,0 1 1,0 0-1,0 0 0,0 0 1,0-1-1,0 1 0,0 0 1,0 0-1,0 0 0,0 0 1,0-1-1,0 1 0,0 0 0,0 0 1,0 0-1,0-1 0,0 1 1,1 0-1,-1 0 0,0 0 1,0 0-1,0 0 0,0-1 1,1 1-1,-19 0 2358,17 0-2149,0 0 56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8.7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3881,'0'0'11806,"0"0"-11797,0 0-1,1 0 0,-1 0 0,0-1 0,1 1 0,-1 0 0,0 0 1,0 0-1,1 0 0,-1 0 0,0 0 0,1 0 0,-1 0 1,0 0-1,1 0 0,-1 0 0,0 1 0,0-1 0,1 0 1,-1 0-1,0 0 0,1 0 0,-1 0 0,0 1 0,0-1 0,1 0 1,-1 0-1,0 0 0,0 1 0,0-1 0,1 0 0,-1 0 1,0 1-1,5 7 163,-1 1 0,-1-1 1,1 1-1,-1 0 0,-1 0 1,0 0-1,2 16 0,0-4 14,3 19 14,-5-23-160,1 0 0,1 0 0,1 0 0,0-1 0,10 23 0,-14-38-30,-1 1 0,1-1 1,-1 0-1,1 0 0,0 0 0,-1 0 0,1 0 0,0 0 1,0 0-1,0 0 0,0 0 0,-1-1 0,1 1 0,1 0 1,-1 0-1,0-1 0,0 1 0,0-1 0,0 1 0,0-1 1,0 1-1,1-1 0,-1 0 0,0 1 0,0-1 0,1 0 1,-1 0-1,0 0 0,0 0 0,1 0 0,-1 0 0,0-1 1,2 1-1,0-2 15,-1 1 0,0 0-1,0-1 1,0 1 0,0-1 0,0 1 0,-1-1 0,1 0 0,0 0-1,-1 0 1,1 0 0,-1 0 0,0 0 0,0 0 0,2-3 0,8-23-65,-2 1 0,0-1 1,-2-1-1,-1 0 0,-2 0 1,0 0-1,-2-35 0,-2 63-519,1 9-5533,4 0 394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9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9378,'0'0'9202,"-31"156"-8714,31-126-232,0-2-160,0-8 16,5-4-104,11-11-8,-1-5-440,5-8-744,1-22-1401,-6-6-2424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9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13099,'0'0'5233,"36"61"-12867</inkml:trace>
  <inkml:trace contextRef="#ctx0" brushRef="#br0" timeOffset="1">240 171 14507,'0'0'5323,"-16"13"-5291,-47 46-20,61-56-12,-1 0 0,0 0 1,1 0-1,-1 0 0,1 0 1,0 1-1,0-1 0,0 1 1,1 0-1,-3 6 0,4-7 0,0-1 0,-1 0-1,1 0 1,0 0 0,0 0-1,1 0 1,-1 0 0,0 0-1,1 0 1,-1 0 0,1 0-1,-1 0 1,1 0 0,0 0-1,1 2 1,3 2-1,0 0 0,0-1-1,1 0 1,-1 0 0,1 0 0,0 0 0,0-1-1,9 4 1,13 11 8,-27-18 0,0 1 0,0-1 0,0 0 0,0 1 0,0-1-1,0 1 1,0-1 0,0 1 0,-1-1 0,1 1 0,0 0 0,-1-1-1,0 1 1,1 0 0,-1-1 0,0 1 0,0 0 0,0-1 0,0 1 0,0 2-1,0-4-23,0 1-1,0 0 1,-1 0-1,1 0 1,0-1-1,0 1 1,-1 0-1,1 0 1,0-1-1,-1 1 1,1 0-1,0-1 1,-1 1-1,1 0 1,-1-1-1,1 1 1,-1-1-1,0 1 1,1-1-1,-1 1 1,0-1-1,1 1 1,-1-1-1,0 0 1,1 1-1,-1-1 1,0 0-1,0 0 1,1 1-1,-1-1 1,0 0-1,0 0 1,1 0-1,-1 0 1,0 0-1,0 0 1,0 0-1,1 0 1,-1 0-1,-1-1 1,0-6-1442,2-49-6161,0 28-139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09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1 179 6889,'173'15'8218,"-173"-13"-7162,0 19 553,0 7-537,0 2-552,0 3-296,0-2-56,10 0-64,0-9-32,-5-4 8,5-8-72,1-4-8,-1-6-320,5-6-664,-5-16-2841,0-6-5097</inkml:trace>
  <inkml:trace contextRef="#ctx0" brushRef="#br0" timeOffset="1">204 0 11931,'0'0'2800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0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1640,'136'60'3861,"-107"-46"-2362,-29-14-1482,0 0 0,-1 0-1,1 0 1,0 0-1,0 0 1,0 0-1,0 1 1,0-1-1,0 0 1,0 0-1,0 0 1,0 0-1,0 0 1,0 0 0,0 0-1,0 0 1,0 0-1,0 0 1,0 0-1,0 0 1,0 0-1,0 1 1,0-1-1,0 0 1,0 0 0,0 0-1,0 0 1,0 0-1,0 0 1,0 0-1,0 0 1,0 0-1,0 0 1,0 0-1,0 0 1,0 1-1,0-1 1,0 0 0,0 0-1,0 0 1,0 0-1,0 0 1,0 0-1,0 0 1,0 0-1,-1 3 2250,1-1-2410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0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10850,'0'0'9260,"0"18"-8787,0-16-463,0 57 247,3-1-1,10 67 1,-10-110-275,-2-8-20,0 0 0,0-1 0,1 1 1,0 0-1,0-1 0,0 0 1,1 1-1,0-1 0,0 0 1,5 7-1,-7-13-140,0 0 0,-1 1 0,1-1 0,0 0 1,0 1-1,0-1 0,0 0 0,0 0 0,0 0 0,-1 0 1,1 0-1,0 0 0,0 0 0,0 0 0,0 0 0,0 0 1,0-1-1,0 1 0,1-1 0,4-7-4784</inkml:trace>
  <inkml:trace contextRef="#ctx0" brushRef="#br0" timeOffset="1">1 105 9538,'0'0'7458,"147"2"-9723,-111 9-1608,-5-1-2504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0.9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71 1 9578,'0'0'11024,"-6"0"-10675,2 0-329,-24 5 200,27-5-212,0 1-1,0 0 0,0-1 0,0 1 1,0 0-1,0-1 0,0 1 0,0 0 1,0 0-1,0 0 0,0 0 0,1 0 1,-1 0-1,0 0 0,1 0 0,-1 0 1,1 0-1,-1 0 0,1 0 0,-1 0 1,1 1-1,0-1 0,0 0 0,-1 0 1,1 0-1,0 3 0,1 2-3,0 0 1,0-1-1,0 1 0,0-1 0,1 1 1,0-1-1,0 1 0,1-1 0,-1 0 0,1 0 1,0 0-1,4 5 0,14 26 32,-19-32-32,-1 0 0,1-1 0,-1 1 0,0 0 0,-1 0 0,1 0 0,-1 0 0,0 7 0,1-10-15,-1 0 0,0 0 0,0 0 0,-1 0 0,1 0 0,0 0 0,0 0-1,0 0 1,-1 0 0,1 0 0,0 0 0,-1 0 0,1-1 0,-1 1 0,1 0-1,-1 0 1,1 0 0,-1-1 0,0 1 0,1 0 0,-1-1 0,0 1-1,0 0 1,1-1 0,-1 1 0,0-1 0,0 1 0,0-1 0,0 0 0,0 1-1,0-1 1,0 0 0,1 0 0,-1 1 0,-2-1 0,-20-1-3502,9-4-1672,-1-2-3982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3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7682,'0'0'8499,"0"2"-8152,-2 10 39,0 1 0,-1-1 0,-1 0 0,0-1 0,-10 22 0,7-15-174,-10 22-186,2 0 0,2 1 0,1 1 0,3 0 0,1 0 0,-4 83-1,12-136-6444,0-3 3835,0-16-4817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3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8306,'0'0'10698,"4"23"-10119,18 143 26,-17-110-607,3 0-1,18 63 0,-24-101-2145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0:59.5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32 1840,'0'0'11908,"-5"-5"-11189,0 2-474,0 0-1,0 0 1,0 0-1,-1 0 1,1 1-1,-1 0 1,1 0-1,-1 1 1,0-1-1,0 1 1,0 0-1,0 1 1,0 0-1,-8 0 1,12 0-234,0-1 0,0 1 1,0 0-1,0 0 0,-1 0 1,1 0-1,0 1 1,0-1-1,0 1 0,0-1 1,0 1-1,-1 0 0,1-1 1,0 1-1,1 0 1,-1 0-1,0 1 0,0-1 1,-2 3-1,2-1 25,1 1 0,-1 0 0,1 0 0,0 0 0,1 0 0,-1-1 0,1 1 0,0 0-1,0 0 1,0 7 0,0 39 123,0-50-128,4 1-36,-1 0 0,0-1 0,1 1 0,-1-1 0,0 0 0,1 0 0,-1 0 0,0 0 0,1-1 0,3 0 1,-4 0-2,1 0 0,-1 1 0,0-1 1,0 1-1,0 0 0,1 0 0,-1 0 1,0 1-1,0-1 0,4 2 0,-6-1 1,0 0-1,0-1 1,-1 1-1,1 0 1,0 0 0,-1 0-1,1 0 1,-1 0-1,1 1 1,-1-1-1,0 0 1,1 0-1,-1 0 1,0 0-1,0 0 1,0 0-1,0 1 1,0 1-1,0 29-3,-1-21 10,1-8-4,0 0 0,0-1 0,0 1-1,-1 0 1,1 0 0,-1-1-1,1 1 1,-1-1 0,0 1 0,0 0-1,0-1 1,-1 0 0,1 1 0,-1-1-1,1 0 1,-1 0 0,0 1-1,1-1 1,-1 0 0,0-1 0,0 1-1,-3 1 1,1 0 9,0-2 1,0 1-1,0 0 0,0-1 1,-1 0-1,1 0 0,0 0 1,-1 0-1,1-1 0,0 1 1,-1-1-1,1-1 0,-6 1 1,8-1 73,-1 0 0,1 0 1,-1-1-1,1 1 1,-1 0-1,1-1 0,-1 0 1,1 1-1,0-1 1,0 0-1,0 0 0,0 0 1,0 0-1,1-1 0,-1 1 1,1 0-1,-2-4 1,3 5 8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4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 9554,'0'0'6978,"132"-28"-8667,-106 28-1552,-6 0-5744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4.6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1 120 9770,'0'0'3197,"22"-16"-3513,66-50 64,-65 43 232,-23 14 621,-1 4 1061,-1 5-1403,0-1 0,0 1 1,0 0-1,1 0 0,-1 1 0,0-1 1,0 0-1,0 1 0,0-1 0,1 1 1,-1-1-1,0 1 0,0 0 0,-2 1 1,2 2-153,0 0 1,0-1-1,0 1 0,1 0 1,-1 0-1,1 0 1,0 1-1,0-1 1,0 8-1,0 44 231,1-39-217,2 26 29,2 1-1,12 53 1,-12-79-148,-2-1-38,0 0 1,-1 21-1,-28-38-250,25 0 276,0-1 0,0 0 0,0 0 0,0 0 0,0 0 0,0 0 0,0-1 0,0 1 0,0 0 0,0-1 0,0 0 0,1 1 0,-1-1 0,1 0 0,0 0 0,-1 0 0,1 0 0,0 0 0,0 0 0,0 0 0,0 0 0,0 0 0,1 0 1,-1-1-1,1 1 0,-1 0 0,1-3 0,-1 1-2,0 0 1,1 0 0,0 0-1,0 0 1,0 0 0,0 0-1,0 0 1,1 0 0,-1 0-1,1 0 1,0 0 0,1 0 0,-1 1-1,1-1 1,3-7 0,7-1-715,0 1 1,0-1 0,21-13 0,12-11-6039,-28 17-1561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5.0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7586,'0'0'11077,"-2"17"-10665,-6 135 43,9-135-643,3-20-1196,1-29-837,-5 19 1602,-1-4 246,2 0-1,2-21 1,-3 35 424,1 0 1,-1-1-1,1 1 1,0 0 0,0 0-1,0 0 1,0 1-1,0-1 1,1 0 0,-1 0-1,1 1 1,0-1 0,0 1-1,0-1 1,0 1-1,0 0 1,0 0 0,1 0-1,2-2 1,-2 2 14,1 1 0,-1 1 0,0-1 0,0 0 0,0 1-1,0-1 1,1 1 0,-1 0 0,0 0 0,0 1 0,5 0 0,-6-1-487,0 0 0,0 1-1,0-1 1,0 1 0,-1 0 0,1 0 0,0-1-1,0 1 1,-1 0 0,4 2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5.3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1 189 9962,'147'7'4241,"-147"1"-3201,-5 7 1025,0 5-641,5 6-616,0-1-392,0 1-216,0-3-144,0-5 32,10-6-88,1-9-88,-1-3-376,10-10-792,-5-16-2945,1-7-4345</inkml:trace>
  <inkml:trace contextRef="#ctx0" brushRef="#br0" timeOffset="1">194 0 12427,'0'0'7425,"-5"26"-11370,10-4-1584,11-1-4513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5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4689,'132'141'4873,"-107"-115"-3292,-23-25-743,-3-4 193,-1-1 1324,0 4-2186,-1 0-1,0-1 0,0 2 0,1-1 1,-1 0-1,0 1 0,1-1 0,-1 1 1,0 0-1,1-1 0,-1 1 0,1 1 1,-1-1-1,1 0 0,-1 1 1,1-1-1,0 1 0,0 0 0,0-1 1,0 1-1,0 0 0,0 0 0,0 1 1,1-1-1,-1 0 0,1 1 0,-2 2 1,-4 7-3,1-1 1,1 1-1,0 0 1,-6 21-1,9-23-96,0 1 0,1 0 0,0 0 0,1 12 0,0-19-69,1-2-7,-1-1 1,0 1-1,1-1 1,-1 1-1,1-1 1,0 1 0,0-1-1,0 1 1,-1-1-1,1 0 1,0 1-1,0-1 1,1 0-1,-1 0 1,0 0-1,0 0 1,1 0-1,-1 0 1,0 0-1,1 0 1,-1 0-1,1-1 1,-1 1-1,1 0 1,0-1-1,-1 0 1,1 1-1,-1-1 1,1 0-1,0 0 1,-1 0 0,3 0-1,8 1-619,-1-1-1,0 0 1,15-2 0,4-6-3243,-8-8-1346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16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0 3689,'0'0'15638,"-9"2"-15057,2 0-474,4-2-68,0 0 0,-1 1 0,1 0 0,0 0 0,0 0 0,0 0 0,0 0 0,0 0 0,0 1 0,0 0 0,1-1 0,-1 1-1,0 0 1,1 0 0,-1 0 0,1 1 0,-4 3 0,2 1 14,-1 0 1,1 0-1,0 1 0,1-1 0,0 1 0,0 0 0,0 0 0,1 0 0,1 0 0,-1 0 0,1 0 0,0 15 0,1-14-71,0-5 23,-1 1-1,1-1 0,1 1 1,-1-1-1,1 0 0,-1 1 1,1-1-1,2 6 1,-2-9-46,0 0 1,0 1 0,1-1 0,-1 0 0,0 1 0,0-1 0,1 0-1,-1 0 1,1 0 0,-1 0 0,1-1 0,-1 1 0,1 0 0,-1 0 0,1-1-1,0 1 1,-1-1 0,1 0 0,0 1 0,0-1 0,-1 0 0,1 0 0,0 0-1,3-1 1,-2 1-252,-1 0-1,1-1 0,0 1 0,0-1 0,-1 0 0,1 1 0,0-1 1,-1-1-1,1 1 0,-1 0 0,1-1 0,-1 1 0,0-1 0,0 0 1,1 1-1,-1-1 0,0 0 0,-1-1 0,1 1 0,0 0 1,-1 0-1,1-1 0,-1 1 0,0-1 0,1 1 0,-1-1 0,0 0 1,-1 1-1,2-5 0,6-41-826,-6 3 7800,-2 78-3928,0-28-2658,0 0 1,0 0-1,1 0 1,0 0-1,-1 0 0,2-1 1,-1 1-1,0 0 1,1-1-1,0 1 1,0-1-1,5 7 1,-5-8-89,0-1 0,0 1 0,1-1 0,-1 0 1,1 0-1,-1 0 0,1 0 0,0-1 0,0 1 0,0-1 0,0 0 0,0 1 1,0-1-1,0-1 0,0 1 0,0 0 0,1-1 0,-1 0 0,0 1 0,4-2 1,0 1-206,-1 0 0,1 0 0,-1-1 0,1 0 0,-1-1 0,0 1 1,0-1-1,0-1 0,0 1 0,11-7 0,28-26-6689,-23 13-617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34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7762,'0'0'8706,"0"6"-6199,25 238-1211,1 96-468,-22-176-1420,-3-30-4026,-1-167 110,5-3-3904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36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31 9194,'0'0'7986,"8"-1"-7630,95-3 143,1 3-1,145 20 1,-182-13-338,106-4 1,-98-3-76,121-14-23,-16 0 57,488 35-18,-383-17-126,-244-4 21,368-26-12,-279 16 45,199 7 1,-174 6-22,1097 0 9,-1183 1-9,-1 3-1,-1 3 0,72 18 1,-115-22-15,-1-1 1,47 1 0,-24 3 21,97-6 8,-94-2 16,-25 1 14,37 7 0,-38-4-69,37 1 0,-59 22 1668,-16 404-955,10-100-312,-8-188-8,6-82-107,6 15-91,1-36-97,0-39-59,-3-6-397,-32-46-3644,7 23-4348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38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5945,'0'8'14178,"0"33"-13875,-5 212 307,5-252-602,7-2 0,34-7-14,-1 0 0,1 3 0,50 0 0,469-27 66,-195 7 21,-206 16-64,646-20 16,-138 39-39,-657-10 5,488-9 34,-374 2-29,125 9 0,-204 2-19,86 20 1,8 2-5,182 23 43,-238-38 7,-1-3 0,159-7 0,-111-3-6,174 2 921,-303 0-866,-2-17-5380,-4 6-1571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3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587 0 7938,'0'0'9736,"-27"1"-9149,-85 3-103,100-3-371,1 0 0,-1 1 0,1 0 0,0 1 0,0 0 0,-20 10 0,9-4 42,-178 76 416,95-39-569,97-43-121,-6 2-488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00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0 1192,'0'0'17800,"0"1"-17782,0-1 0,1 0-1,-1 0 1,0 0 0,0 0 0,0 0 0,0 0-1,0 0 1,0 0 0,0 0 0,0 1 0,0-1-1,0 0 1,0 0 0,0 0 0,0 0 0,0 0-1,0 0 1,0 0 0,0 1 0,0-1 0,0 0-1,0 0 1,0 0 0,0 0 0,0 0 0,0 0-1,0 0 1,0 1 0,0-1 0,0 0-1,0 0 1,0 0 0,0 0 0,0 0 0,-1 0-1,1 0 1,0 0 0,0 0 0,0 0 0,0 1-1,0-1 1,0 0 0,0 0 0,0 0 0,0 0-1,-1 0 1,1 0 0,0 0 0,0 0 0,0 0-1,0 0 1,0 0 0,0 0 0,0 0 0,-1 0-1,1 0 1,0 0 0,0 0 0,0 0 0,0 0-1,0 0 1,0 0 0,0 0 0,-1 0-1,1 0 1,0 0 0,0-1 0,0 1 0,11 16 169,0-1 1,2 0 0,0-1-1,21 19 1,-5-5-142,-27-26-32,0-1 0,-1 1 0,1 0 0,0 0 1,-1 0-1,0-1 0,1 1 0,-1 1 0,0-1 0,0 0 0,1 4 0,-2-5 3,0 1 0,0-1 0,0 1 0,-1 0 0,1-1 0,0 1-1,-1-1 1,1 1 0,-1-1 0,1 1 0,-1-1 0,0 1 0,0-1-1,0 0 1,0 1 0,0-1 0,0 0 0,0 0 0,-2 2 0,-18 19-127,-1-1 0,-1-1 1,-37 25-1,-2-7-5805,21-17-7956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3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0 11026,'0'0'8294,"-4"9"-7972,-10 20-59,2-4-69,-12 34 0,22-53-181,0 0 0,0-1 0,1 1 0,0 0 1,0 0-1,0 0 0,1 0 0,0 0 1,0 0-1,0 0 0,1 0 0,2 9 0,-2-13-9,0-1 0,0 1-1,0-1 1,0 0-1,0 0 1,0 1 0,0-1-1,0 0 1,0 0-1,1 0 1,-1 0 0,0 0-1,1-1 1,-1 1-1,1 0 1,-1-1 0,1 1-1,-1-1 1,1 1-1,0-1 1,-1 0 0,4 1-1,43 0 15,-33-2-40,5 1-206,40-1-738,-19-8-2646,-10-1-3475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12347,'0'0'6876,"2"27"-6497,1 14-279,8 138 393,-11-81-324,0-64-6554,0-49 1136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4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5369,'0'0'14080,"19"6"-13799,57 20-173,-74-25-106,1 1 0,-1-1 1,0 0-1,0 1 0,0 0 1,0 0-1,-1-1 0,1 1 1,0 0-1,-1 0 1,1 1-1,-1-1 0,0 0 1,0 0-1,0 1 0,0-1 1,0 0-1,0 1 0,-1-1 1,1 1-1,-1-1 1,0 1-1,1-1 0,-1 1 1,0 0-1,-1-1 0,1 1 1,0-1-1,-1 1 0,0 2 1,-1 10 1,2-8-24,0-1-1,0 0 1,-1 1 0,0-1-1,0 0 1,-1 0 0,0 1 0,0-1-1,0 0 1,-6 10 0,3-9-97,-1 1 1,0-1-1,-1 1 1,1-2-1,-1 1 1,-12 8-1,17-13-18,0-1 0,-1 1 0,1-1 1,0 1-1,-1-1 0,1 0 0,-1 0 0,0 0 0,1 0 0,-6 1 1,-17-1-4460,15-1-251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4.8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13051,'0'0'5213,"4"24"-4824,23 119-174,-22-99-176,-4-39-337,0-11-678,2-11-268,-4-30-562,-1 24 1737,2 1 0,4-37 0,-3 57 178,-1 0-1,1 1 1,0-1-1,0 1 1,0-1-1,1 1 1,-1-1-1,0 1 1,1 0-1,-1 0 1,0 0-1,1 0 1,-1 0-1,1 0 1,0 0-1,-1 0 1,1 0-1,0 1 1,-1-1-1,1 1 1,0-1-1,0 1 1,0 0-1,0-1 1,-1 1-1,1 0 1,2 0-1,5 0 238,0 0-1,0 0 1,0 1-1,12 2 0,-17-2-295,1 0 0,-1 1 0,0 0 1,0-1-1,0 2 0,0-1 0,-1 0 0,1 1 0,0 0 0,-1-1 0,0 1 0,4 5 0,-5-6-469,0 1 1,0 0 0,0 0-1,0 0 1,0 0 0,-1 0 0,0 0-1,1 0 1,0 7 0,-1 3-5709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5.2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80 10730,'0'0'3881,"16"-9"-4048,49-26-5,-64 34 165,1 0 0,-1 0 0,1 0 0,-1 0 0,0 0 0,0 0 0,1 0 0,-1 0 0,0 0 0,0-1 0,0 1 0,0 0 0,1-3 0,-2 3 7,0 1 0,0 0 0,0-1 0,0 1 0,0-1 1,0 1-1,0-1 0,0 1 0,0 0 0,0-1 1,0 1-1,-1 0 0,1-1 0,0 1 0,0-1 0,0 1 1,-1 0-1,1-1 0,0 1 0,0 0 0,-1-1 1,1 1-1,0 0 0,0 0 0,-1-1 0,1 1 0,0 0 1,-1 0-1,1 0 0,-1-1 0,-26-5 676,20 6-167,0 0 0,0 0 1,0 0-1,0 1 0,0 1 0,0-1 0,-10 4 0,15-3-414,-1-1 0,1 0 0,0 1 0,0 0-1,-1-1 1,1 1 0,1 0 0,-1 0 0,0 0-1,0 0 1,1 0 0,-1 1 0,1-1-1,0 1 1,0-1 0,0 0 0,0 1 0,0 0-1,0-1 1,0 1 0,1 0 0,-1 5 0,0-3-23,1 1 0,0-1 1,-1 1-1,2-1 1,-1 1-1,1-1 1,-1 1-1,2-1 1,-1 0-1,3 8 1,-3-10-102,1-1 1,-1 1 0,1-1 0,0 1 0,0-1 0,0 0-1,0 0 1,0 0 0,0 0 0,0 0 0,0 0 0,1-1-1,-1 1 1,1-1 0,0 0 0,-1 0 0,1 0 0,0 0 0,0 0-1,-1 0 1,1-1 0,4 1 0,61 0-5489,-37-1-1302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5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144 301 8770,'0'0'10514,"-8"-1"-10111,5 1-358,0-1 0,0 1 0,1 0 0,-1 0 0,0 0 0,0 1 0,0-1 0,0 1-1,1 0 1,-1-1 0,0 1 0,-4 3 0,2-1 57,0 1 0,0 0 1,0 0-1,0 0 0,1 1 0,-6 6 0,4-4-49,0 1 0,1-1 0,-1 1 0,2 1 0,-1-1 0,1 1 0,0-1 0,1 1 0,0 0 0,1 1 0,-1-1 0,2 0 0,-1 1 0,1 13 0,1-21-55,0-1 1,0 0 0,0 0 0,0 0 0,0 1 0,0-1 0,0 0-1,1 0 1,-1 0 0,0 1 0,1-1 0,-1 0 0,1 0-1,-1 0 1,1 0 0,0 0 0,0 0 0,-1 0 0,1 0-1,0 0 1,0 0 0,0-1 0,0 1 0,0 0 0,1 0-1,0 0-29,1 0 0,-1-1 0,0 1 0,0-1 0,1 0 0,-1 1 0,0-1-1,0 0 1,1-1 0,-1 1 0,0 0 0,4-1 0,2-2-273,-1 1 1,1-1 0,-1 0 0,0 0-1,1-1 1,9-7 0,16-22-3758,-7-5-2043</inkml:trace>
  <inkml:trace contextRef="#ctx0" brushRef="#br0" timeOffset="1">200 0 8002,'0'0'12670,"-4"19"-12048,1 0-497,-2 6 79,1 0 0,-1 51 0,4 0 156,3 93-154,-1-164-221,-1 1 0,1-1 0,0 0-1,1 0 1,-1 1 0,1-1 0,0 0 0,0-1 0,1 1 0,3 6 0,-5-10-61,0 0 1,0 0 0,0 0-1,0 0 1,0 0-1,0 0 1,0 0-1,0-1 1,0 1-1,1 0 1,-1 0 0,0-1-1,1 1 1,-1-1-1,0 1 1,1-1-1,1 1 1,-1-2-129,0 1 1,0 0 0,0 0-1,0-1 1,-1 1-1,1-1 1,0 0 0,0 1-1,-1-1 1,1 0-1,0 0 1,-1 0 0,1 0-1,-1 0 1,0-1 0,1 1-1,1-2 1,16-23-6200,-3-4-2902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6.0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16 153 4153,'0'0'16171,"-15"99"-15899,15-81-176,0-5-96,20-6-136,-5-7-624,16 0-1480,-11-17-2921,0-6-5770</inkml:trace>
  <inkml:trace contextRef="#ctx0" brushRef="#br0" timeOffset="1">16 153 11987,'41'-148'3208,"-41"146"-2488,0-1-199,5 3-1018,10 0-3607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6.4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14 3305,'0'0'14391,"-15"-3"-12991,-46-8-385,59 11-972,0 0 0,0 1 1,0-1-1,0 0 0,0 1 0,0-1 1,1 1-1,-1-1 0,0 1 0,0 0 1,0 0-1,1 0 0,-1 0 0,0 0 1,1 0-1,-1 1 0,1-1 0,-1 0 1,1 1-1,0-1 0,-1 1 0,1-1 1,0 1-1,0 0 0,0 0 0,0-1 1,1 1-1,-1 0 0,-1 4 0,0 2 93,1 1 0,0-1-1,0 1 1,0 17-1,1-20-63,0-5-62,0 1-1,1 0 1,-1-1-1,0 1 1,1-1-1,-1 1 1,0 0-1,1-1 1,0 1-1,-1-1 1,1 1-1,0-1 1,0 0-1,0 1 1,0-1-1,0 0 1,0 1-1,0-1 1,3 2-1,-1-1 2,0 0 0,1 0 0,-1 0 1,1-1-1,-1 1 0,1-1 0,0 0 0,4 1 0,7 0-234,0 0 0,1-1 0,20-1-1,-29-1-221,-1 1 0,1-1 1,-1 0-1,0-1 0,8-2 0,13-10-4471,1-9-5661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6.7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11442,'0'0'9808,"-2"13"-9293,-4 40-351,3 0 0,2 0 1,7 67-1,-2-110-219,-3-6-1366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7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12523,'0'0'8177,"153"-7"-8313,-123 14-952,-4 1-3921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29.0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0 160,'0'0'19918,"0"8"-19624,-4 273 81,4-273-360,0 0-1,1 0 1,0-1-1,1 1 1,3 11-1,-5-17-10,1 0-1,-1-1 0,1 1 1,0 0-1,0 0 1,0-1-1,0 1 0,0 0 1,0-1-1,0 1 1,0-1-1,0 1 1,1-1-1,-1 0 0,1 0 1,-1 1-1,1-1 1,-1 0-1,1 0 0,0-1 1,0 1-1,-1 0 1,1 0-1,0-1 1,0 1-1,0-1 0,2 1 1,0-2-27,1 1 0,-1-1 1,1 1-1,-1-1 0,0 0 1,1-1-1,-1 1 0,0-1 1,0 0-1,0 0 0,0 0 0,0-1 1,0 1-1,-1-1 0,1 0 1,-1 0-1,0 0 0,0-1 1,5-6-1,3-5-244,-2-1-1,0 0 1,11-28-1,-12 25-6,8-17-155,-2 0-1,16-71 1,-30 109 449,-9 26 440,2 1 1,-7 58-1,13-56-357,0-14-55,0 0 0,4 25-1,-3-38-40,0-1-1,1 0 0,-1 1 0,1-1 1,0 0-1,0 0 0,1 0 0,-1 0 0,0 0 1,1 0-1,0 0 0,0-1 0,0 1 0,0 0 1,0-1-1,0 0 0,1 1 0,4 2 1,-6-4-17,1 0 0,-1 0 1,1 0-1,-1-1 1,1 1-1,-1 0 0,1-1 1,0 1-1,-1-1 1,1 0-1,0 0 0,-1 1 1,1-1-1,0 0 1,-1 0-1,1-1 0,0 1 1,0 0-1,-1-1 1,1 1-1,2-2 0,-2 1-38,1 0 0,-1-1 0,0 0 0,1 0 0,-1 0 0,0 0-1,0 0 1,0 0 0,-1 0 0,1-1 0,2-3 0,1-4-84,-1-1 1,0 1-1,0-1 1,-1 1-1,3-16 1,-4 4 153,0 1 1,-2-28 0,0 25 378,0 24-391,0-1-1,0 1 1,0 0-1,0-1 1,0 1-1,0 0 0,0 0 1,0-1-1,0 1 1,0 0-1,0-1 1,0 1-1,0 0 0,0-1 1,0 1-1,0 0 1,0 0-1,-1-1 1,1 1-1,0 0 1,0-1-1,0 1 0,-1 0 1,1 0-1,0 0 1,0-1-1,0 1 1,-1 0-1,1 0 1,0 0-1,-1 0 0,1-1 1,0 1-1,0 0 1,-1 0-1,1 0 1,0 0-1,-1 0 1,1 0-1,-1 0 0,-5-2-4109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7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70 1664,'0'0'18114,"-2"-9"-17436,-1-1-549,2 6-81,0-1 1,-1 1-1,2-1 1,-1 1-1,1-1 1,-1-4-1,3 8-36,-1 1-1,1 0 0,-1 0 0,0 0 0,1 0 0,-1 0 0,1 0 0,-1 0 0,0 0 0,1 0 0,-1 1 0,0-1 0,1 1 0,-1-1 0,0 1 0,1-1 0,1 2 0,0 3-11,0 0 0,-1 0-1,0 0 1,1 1 0,-2-1-1,1 1 1,-1-1 0,1 1-1,-2 0 1,2 8 0,-3 66-26,0-43-60,1-19 28,0-12-47,0-9-288,0-13 93,1-1 1,0 0-1,2 1 0,-1-1 0,2 1 0,0 0 0,1 0 0,1 0 0,10-20 0,-13 32 384,0 0-1,0 1 0,1-1 1,0 1-1,0 0 1,0-1-1,0 2 1,0-1-1,7-3 1,-10 5-35,0 0 1,0 1 0,1-1 0,-1 1-1,0-1 1,0 1 0,1-1 0,-1 1-1,0 0 1,0 0 0,1 0 0,-1-1-1,0 1 1,1 0 0,-1 1 0,0-1-1,1 0 1,-1 0 0,0 1 0,1-1-1,-1 0 1,0 1 0,0-1 0,1 1-1,-1 0 1,0-1 0,0 1 0,0 0-1,0 0 1,0 0 0,0 0 0,0-1-1,0 1 1,0 1 0,-1-1 0,1 0-1,0 0 1,0 0 0,0 2 0,3 10-14,0 1 1,-1 0 0,0 0-1,-2 0 1,1 1-1,-2-1 1,-1 22 0,1-10-716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8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96 8738,'0'0'9203,"22"-3"-9027,70-13-178,-89 16-21,0-1 1,0 1 0,0-1 0,-1 0-1,1 0 1,0 0 0,0 0-1,-1 0 1,1-1 0,-1 1 0,1-1-1,-1 0 1,0 0 0,0 0 0,1 0-1,-1 0 1,3-4 0,-4 4 1,-1 0-1,1 0 1,-1 0 0,1 0 0,-1 0-1,1 1 1,-1-1 0,0 0 0,0 0 0,0 0-1,0 0 1,0 0 0,-1 0 0,1 0-1,-1 0 1,1 0 0,-1 0 0,-1-2-1,1 3 63,0 0-1,0 0 1,0 0-1,-1 0 0,1 1 1,0-1-1,-1 0 1,1 1-1,0-1 1,-1 1-1,1-1 0,-1 1 1,1 0-1,-1-1 1,1 1-1,-1 0 1,1 0-1,-1 0 0,-1 1 1,-34 1 1100,34-1-1066,0-1 1,0 1-1,0 1 0,0-1 0,0 0 1,0 1-1,0-1 0,1 1 0,-1 0 1,0 0-1,1 0 0,0 0 0,-1 0 1,1 1-1,0-1 0,0 1 0,0 0 1,1-1-1,-1 1 0,1 0 0,-3 6 1,1-1 19,0 0 1,1 0 0,0 1 0,0 0 0,0-1-1,2 1 1,-1 9 0,1-16-92,0-1 0,0 1 0,0-1 0,1 1 1,-1 0-1,0-1 0,1 1 0,0-1 0,-1 1 0,1-1 0,0 1 1,0-1-1,-1 0 0,1 1 0,0-1 0,0 0 0,1 0 0,-1 0 0,2 2 1,0-1-19,1 0 1,-1 0 0,1 0 0,0 0-1,-1 0 1,1-1 0,6 2 0,4 0-591,0-1 0,0 0 1,21-1-1,-1-3-3379,-7-6-2500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11522,'0'0'8666,"56"94"-8570,-36-79-24,0 1-64,-4-1-8,-6-5-304,0-2-472,0-6-1208,0-2-2113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8.8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0 7009,'0'0'12003,"-81"133"-11843,66-108-72,-1-4-88,11-6-520,0-5-1048,5-5-1217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9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 7074,'0'0'13180,"-3"26"-12739,-11 85-178,12-85-118,0 0 0,2 27 0,1-19-133,6-16 5,0-12-1610</inkml:trace>
  <inkml:trace contextRef="#ctx0" brushRef="#br0" timeOffset="1">0 136 9874,'0'0'7490,"163"-3"-7946,-127 3-2489,-5 0-7753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9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34 10818,'0'0'9080,"0"18"-8774,0 56-135,0-69-148,0 1 0,0-1 0,0 0 0,1 1 0,0-1 0,0 0 0,0 0 0,0 1 0,1-1 0,0 0 0,0 0 0,0 0 0,1-1 0,0 1 0,0-1 0,0 1 0,0-1 0,4 4 0,-2-5-113,-1 0 1,0 0 0,1-1 0,0 1 0,-1-1-1,1 0 1,0-1 0,0 1 0,0-1-1,0 0 1,0 0 0,0-1 0,1 0 0,-1 0-1,9 0 1,-10-1-164,0 0 1,0-1-1,0 1 0,0-1 1,0 1-1,0-1 0,-1 0 1,1 0-1,-1-1 0,1 1 1,-1-1-1,0 0 0,0 0 0,0 0 1,0 0-1,-1 0 0,1-1 1,-1 1-1,0-1 0,2-4 1,0 1 88,0-1 1,0 0 0,-1 0-1,0 0 1,-1 0 0,1 0 0,-2-1-1,2-16 1,0 6 997,-1 0 4672,4 39-4380,-7-2-867,4 50 406,-2-64-648,0 1-1,0-1 0,0 1 1,1-1-1,-1 0 1,1 0-1,0 0 0,0 0 1,1 0-1,-1 0 0,1 0 1,4 4-1,-5-6-28,-1-1 0,1 0-1,-1 0 1,1 1 0,-1-1-1,1 0 1,0 0 0,0-1 0,-1 1-1,1 0 1,0-1 0,0 1-1,0-1 1,0 1 0,0-1-1,0 0 1,0 0 0,0 0 0,0 0-1,0 0 1,0 0 0,0-1-1,0 1 1,0-1 0,-1 1-1,1-1 1,3-1 0,-1 0-101,-1 0 1,1 0-1,0-1 0,-1 1 1,1-1-1,-1 0 1,0 0-1,0 0 0,0-1 1,4-5-1,-2-2-145,0 0 1,-1 0-1,0 0 0,-1-1 0,0 1 0,-1-1 1,-1 1-1,1-1 0,-2 0 0,0 0 0,-1-15 1,0 2 540,2 25-260,-1-1 1,0 0-1,0 0 0,0 0 0,0 0 0,0 0 0,0 0 0,0 1 0,-1-1 1,1 0-1,0 0 0,0 0 0,-1 1 0,1-1 0,0 0 0,-1 0 1,1 0-1,-1 1 0,1-1 0,-1 0 0,1 1 0,-1-1 0,0 0 1,1 1-1,-1-1 0,0 1 0,1-1 0,-1 1 0,0 0 0,0-1 0,1 1 1,-1-1-1,0 1 0,0 0 0,0 0 0,1 0 0,-1-1 0,0 1 1,0 0-1,0 0 0,0 0 0,0 0 0,1 0 0,-1 1 0,-1-1 0,1 23-3027,1-10-1280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50.2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5 8322,'0'0'11317,"-9"-1"-10646,4 0-614,3 0-21,0 1-1,0-1 1,0 1 0,0 0 0,0-1 0,0 1 0,0 0 0,-1 0-1,1 0 1,0 0 0,0 1 0,0-1 0,0 1 0,0-1 0,0 1-1,0 0 1,0-1 0,0 1 0,1 0 0,-1 0 0,0 1 0,0-1-1,1 0 1,-1 0 0,1 1 0,-1-1 0,1 1 0,0-1 0,-1 1-1,1 0 1,0 0 0,0-1 0,-1 5 0,-2 5 50,0 0 0,2 1 0,-1-1 1,1 1-1,1-1 0,0 1 0,1 17 0,1-27-88,-1 0-1,1 0 0,0 0 0,0 0 0,0 0 0,0 0 0,0 0 0,0 0 1,0 0-1,0-1 0,1 1 0,-1 0 0,1-1 0,0 1 0,-1-1 0,1 1 1,0-1-1,0 0 0,0 0 0,-1 0 0,1 0 0,1 0 0,-1 0 0,0-1 1,0 1-1,0-1 0,0 1 0,0-1 0,3 0 0,-2 1-52,1 0-1,-1-1 1,0 1-1,1-1 1,-1 0 0,1 0-1,-1 0 1,1 0-1,-1-1 1,0 0-1,1 1 1,-1-1 0,0-1-1,0 1 1,1 0-1,-1-1 1,0 1-1,0-1 1,3-2-1,-3-1-53,1 0 0,0-1-1,-1 1 1,0-1-1,0 0 1,-1 0 0,0 1-1,0-2 1,0 1-1,-1 0 1,1 0-1,-1 0 1,-1-1 0,0 1-1,1-1 1,-2 1-1,1 0 1,-1-1-1,-2-7 1,3 13 95,-1-1-1,0 1 1,0 0-1,0-1 1,0 1-1,0 0 1,0-1 0,0 1-1,0 0 1,0 0-1,-1 0 1,1 0-1,0 0 1,-1 0-1,1 1 1,-1-1 0,1 0-1,-1 1 1,1-1-1,-1 1 1,-2-1-1,-36-3-5316,30 4 818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50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11883,'103'15'1801,"-101"-15"-1673,-1 0-1,1 0 1,0 1-1,0-1 1,0 1 0,-1-1-1,1 1 1,0 0-1,-1 0 1,1 0-1,-1 0 1,3 2-1,-2 8 1348,-3-6-783,4 22 591,-1 46 0,-3-49-1223,1-23-83,0-1 0,0 1 0,0-1 0,0 1-1,0-1 1,-1 1 0,1-1 0,0 1 0,0-1 0,0 0 0,0 1 0,0-1 0,0 1-1,1-1 1,-1 1 0,0-1 0,0 1 0,0-1 0,0 1 0,1-1 0,-1 1-1,0-1 1,0 1 0,1-1 0,-1 0 0,0 1 0,1-1 0,-1 0 0,0 1 0,1-1-1,-1 0 1,1 1 0,-1-1 0,0 0 0,1 0 0,-1 1 0,1-1 0,-1 0 0,1 0-1,-1 0 1,1 0 0,-1 0 0,1 1 0,-1-1 0,1 0 0,0 0 0,0-1-83,0 0 1,1 1-1,-1-1 1,0 0 0,0 0-1,0 0 1,1 0-1,-1 0 1,0 0 0,0 0-1,0 0 1,-1 0 0,1 0-1,1-3 1,13-33-1299,-12 28 1198,1-1-1,0 1 1,0 0 0,7-10-1,-10 17 321,1 0-1,-1 0 0,1 1 0,-1-1 0,1 0 0,0 0 0,0 1 0,0-1 0,0 1 0,0 0 0,0-1 0,1 1 0,-1 0 0,0 0 0,1 1 0,-1-1 0,0 0 1,1 1-1,-1-1 0,1 1 0,2 0 0,-3 0-30,-1 0 0,0 0 0,0 0 0,1 0 0,-1 0 0,0 0 0,0 0 0,1 0 0,-1 1 0,0-1 0,0 0 0,0 1 0,0-1 0,1 1 0,-1 0 0,0-1 0,0 1 0,0 0 0,0 0 0,0-1 0,0 1 0,-1 0 0,1 0 0,1 1 0,-1 1 38,0 0 0,0 0 1,-1-1-1,1 1 1,-1 0-1,0 0 1,1 0-1,-2 4 0,1-5-303,0 0 0,0 0 0,0 1 0,0-1 0,0 0 0,0 1 0,0-1 0,1 0 0,-1 0 0,1 1 0,0-1 0,0 0 0,0 0 0,0 0 0,0 0 0,0 0-1,0 0 1,1 0 0,-1 0 0,1-1 0,2 4 0,6-2-5066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51.0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132 309 10962,'0'0'10476,"-20"10"-10277,-62 33-105,79-41-83,0-1-1,1 1 1,-1-1 0,1 1-1,0 0 1,-1 0-1,1 0 1,0 0 0,-3 5-1,5-7-7,0 1 0,-1-1 1,1 1-1,0-1 0,0 1 0,-1 0 0,1-1 0,0 1 1,0-1-1,0 1 0,0 0 0,0-1 0,0 1 0,0-1 1,0 1-1,0 0 0,0-1 0,0 1 0,0-1 0,1 1 1,-1 0-1,0-1 0,0 1 0,1-1 0,0 2 0,0-1-10,0 0 0,0 0 0,1 0 0,-1 0 0,0 0-1,1 0 1,-1 0 0,1 0 0,0 0 0,-1-1 0,1 1-1,-1-1 1,1 1 0,0-1 0,2 1 0,0-1-111,0 0 1,0 0-1,1 0 1,-1-1 0,0 1-1,0-1 1,0 0-1,1-1 1,-1 1 0,0 0-1,0-1 1,-1 0-1,1 0 1,0 0 0,-1-1-1,1 1 1,-1-1-1,0 0 1,0 0-1,0 0 1,0 0 0,0 0-1,-1-1 1,1 1-1,2-7 1,7-11-469,-1-1-1,-1 0 1,-1-1-1,-1 0 1,-1 0 0,8-44-1,-10 28 3420,1-66-1,-6 105-2784,0-1-1,0 1 1,0-1 0,-1 0-1,1 1 1,0-1-1,0 1 1,0-1-1,0 1 1,-1-1-1,1 0 1,0 1 0,0-1-1,-1 1 1,1-1-1,0 1 1,-1 0-1,1-1 1,-1 1-1,1-1 1,-1 1 0,1 0-1,0-1 1,-1 1-1,1 0 1,-1-1-1,0 1 1,1 0-1,-1 0 1,1 0 0,-1-1-1,1 1 1,-1 0-1,0 0 1,1 0-1,-1 0 1,1 0-1,-1 0 1,1 0 0,-1 0-1,0 1 1,-1-1-4,1 0 0,0 0 0,-1 1 1,1-1-1,0 1 0,-1-1 0,1 1 0,0-1 1,0 1-1,0 0 0,-1 0 0,1-1 1,0 1-1,0 0 0,0 0 0,0 0 1,1 0-1,-1 0 0,-1 2 0,-7 17 143,2 0-1,0 0 0,1 0 1,1 1-1,1 0 0,-3 28 0,4 0-24,6 82-1,-2-117-267,2-1 0,-1 1 0,2-1 0,0 0 0,0 0 0,1 0 0,1 0 0,0-1 0,9 14 0,-15-26 9,0 1-1,1-1 1,-1 0-1,0 1 1,0-1-1,1 0 1,-1 0-1,0 1 1,0-1-1,1 0 1,-1 0-1,0 0 1,1 1-1,-1-1 1,0 0 0,1 0-1,-1 0 1,0 0-1,1 0 1,-1 0-1,0 0 1,1 0-1,-1 0 1,0 0-1,1 0 1,-1 0-1,1 0 1,-1 0-1,0 0 1,1 0-1,-1 0 1,0 0-1,1 0 1,-1-1 0,0 1-1,0 0 1,1 0-1,-1 0 1,0-1-1,1 1 1,-1 0-1,0 0 1,0-1-1,1 1 1,-1 0-1,0 0 1,0-1-1,0 1 1,1 0-1,-1-1 1,0 1-1,0 0 1,0-1 0,0 1-1,0-1 1,5-14-9140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39.7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3793,'0'0'12236,"1"8"-10840,8 60-68,-3 0-1,-5 135 1,-3-89-1073,2 147-129,5-249-185,-5-12 53,0 0 0,1 0 1,-1 0-1,0 0 0,1 0 0,-1 0 1,0 0-1,1 0 0,-1 0 1,0 0-1,1 0 0,-1 0 0,0 0 1,1 0-1,-1 0 0,0 0 1,1 0-1,-1 0 0,0-1 0,0 1 1,1 0-1,-1 0 0,0 0 1,1-1-1,-1 1 0,0 0 0,0 0 1,1-1-1,-1 1 0,0 0 1,0-1-1,0 1 0,0 0 0,1 0 1,-1-1-1,0 1 0,0 0 1,0-1-1,0 1 0,0 0 0,0-1 1,0 1-1,0-1 0,0 1 1,5-18-722,-2 1 1,0-1-1,1-21 1,1-17-4886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3.8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0 6345,'0'0'12310,"-12"16"-11669,-104 129 331,110-137-2815,8-7 431,17-11-409,29-24 188,-46 32 1536,11-8 412,0 0 1,23-12 0,-30 19 90,0 0-1,1 1 1,-1 0 0,1 0 0,0 1 0,-1 0 0,1 0 0,0 0 0,7 1 0,-10 0-477,0-1 0,0 1 0,0 1 0,0-1 0,0 1 0,0-1 0,0 1 0,0 0 0,0 1 0,-1-1 1,1 1-1,0-1 0,-1 1 0,5 3 0,6 6-3818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2.2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73 13115,'0'0'7057,"109"-73"-6873,-100 86-128,-9 16-48,0 6-8,0 7 72,-18 4-72,-17 17-696,9-8-1512,0-11-2985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0.8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 13291,'0'0'5941,"30"-2"-5666,103-5-162,-23 7-69,1 5-1,172 30 0,59 4-130,309-45-691,-214-5 1046,985 24 1913,-1250-12-2181,384-12-127,-522 8 111,101-4-61,-113 7 65,0 1 0,0 1 0,-1 1 0,24 6 0,-9-3 28,0 0 0,0-3 1,0-1-1,60-5 0,-16 2-17,14-1 9,113 4 15,-160 4-74,61 15 0,-36-6 6,-35-2-12,-33-11 64,0-1 1,1 1 0,-1-1-1,0 1 1,1-1 0,-1 0-1,6 0 1,-9-1 148,-1 31 119,0 638 1790,3-651-1726,1-11-1326,4-24-13377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42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4537,'0'0'5065,"24"4"-3597,77 15-81,-74-14-742,-1 3 0,27 9 1,12 4 398,25-7-85,0-3 1,181-3 0,-90-5-384,77 4-53,323 19-420,-223 24-135,-226-27 38,245 10 1,-80-34 28,321 3-61,-487 1 28,334-6-271,-246-2 909,11-1 573,-1-4-1043,-81 7 100,-45-7-178,33 0 8,-148 8-4020,3 1-2824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59.4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72 5393,'0'0'7898,"0"-5"-6833,0-23 434,14 11-2782,-3 3-3876,-10 7 1243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8:59.7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5 125 3185,'68'-104'1895,"-54"83"12220,-15 22-14057,0 0 0,0-1 0,0 1 0,0 0 0,0 0 0,0 0 0,0 0 0,0 0 1,1 0-1,-1 0 0,0 0 0,1 0 0,-1 0 0,1 0 0,-1 0 0,0 3 0,-8 23 299,8-24-233,-8 28 49,2 1 1,1 0-1,1 0 1,2 0-1,1 56 0,2-82-179,-1 7-290,-4-18-823,-5-7-670,-5-3-4285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2:59:00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 3225,'0'0'11418,"15"0"-6256,56 0-4791,190-2-3,-94 2 1242,-179 0-2221,-6-1-2181,-3-1-6117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4:44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24,'0'0'1296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4:58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6225,'0'0'6516,"7"-2"-5893,29-3-76,1 1 0,-1 1 0,1 3 1,38 3-1,19 0-416,303-6 670,325 4-596,610 7-132,-882-9-59,238 9 432,152-8 2394,-724-8-4705,-146 9-3869,-5 3-6061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0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4 3489,'-2'-4'15287,"-2"5"-15206,-90 89 8,56-51-80,37-37 20,0-1 1,-1 1-1,1-1 1,0 1 0,0-1-1,0 1 1,0 0-1,0 0 1,1-1 0,-1 1-1,0 0 1,1 0-1,-1 0 1,1 0-1,0 0 1,-1 0 0,1 0-1,0 0 1,0 0-1,1 0 1,-1-1 0,0 1-1,1 0 1,-1 0-1,1 0 1,-1 0-1,1 0 1,0 0 0,0-1-1,0 1 1,0 0-1,0-1 1,0 1 0,0-1-1,1 1 1,-1-1-1,0 0 1,3 2-1,4 5 76,0-1 0,1-1 0,-1 1 0,2-1 0,13 6 0,-10-5-307,23 12 130,-14-4-4383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2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13 4177,'0'0'10841,"-15"-12"-8629,13 15-2145,0-1-1,1 1 1,-1 0-1,1 0 1,0 0-1,0 1 0,0-1 1,0 0-1,0 0 1,1 0-1,-1 1 1,1-1-1,0 6 1,-1 1 87,-6 48 179,3 0 0,5 94 1,3-125-285,0 0 1,2 0 0,16 47 0,-29-114-6685,-7 5 3087,-1 1-670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3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34 3393,'0'0'7549,"14"-6"-7105,47-18 58,-60 23-491,0 1 0,0-1 0,0 1 0,0 0 0,0-1 0,1 1 0,-1 0 0,0 0 0,0 0 0,0 0 0,1 0 0,-1 0 0,0 0 0,0 0 0,0 0 0,1 1 0,-1-1 0,0 0 0,0 1 0,0-1 0,0 1 0,0-1 0,0 1 0,0 0 0,0-1 0,0 1 0,0 0 0,0 0 0,0 0 0,-1 0 0,1 0 0,0 0 0,0 0 0,-1 0 0,1 0 0,-1 0 0,1 0 0,-1 0 0,1 0 0,-1 2 0,2 1 30,3 7 88,0-1 0,-1 1 0,-1-1 0,0 1 0,0 0 0,-1 0 1,-1 0-1,0 1 0,0-1 0,-2 16 0,1-20-3,-1 0 1,0 0-1,-1-1 1,1 1-1,-1 0 1,-1-1-1,1 1 1,-1-1-1,0 0 1,-1 1-1,0-2 1,0 1-1,0 0 1,0-1-1,-1 0 1,0 0-1,-9 7 1,-21 11-20,33-22-444,0 0 0,0 0 0,-1 0 0,1 0 0,0-1 0,-1 1 0,1-1 0,0 1 0,-1-1 0,1 0 1,0 0-1,-1 0 0,1 0 0,0 0 0,-4-2 0,0-2-4607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3.8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12 7098,'0'0'10012,"-5"-11"-8226,4 11-1757,-1 1 0,1-1-1,-1 1 1,1 0 0,-1 0 0,1 0-1,0 0 1,-1 0 0,1 0 0,0 0-1,0 0 1,0 0 0,0 1 0,0-1 0,0 0-1,0 1 1,0-1 0,0 1 0,0 1-1,-1 1 28,-5 8 14,0 0 1,1 0-1,1 1 1,0 0-1,1 0 0,0 1 1,1-1-1,0 1 1,1 0-1,0 21 1,2-34-69,0-1 1,0 1-1,0 0 0,0 0 1,0 0-1,0 0 1,1 0-1,-1 0 0,0 0 1,0-1-1,1 1 1,-1 0-1,1 0 1,-1 0-1,1-1 0,-1 1 1,1 0-1,-1-1 1,1 1-1,0 0 1,-1-1-1,1 1 0,0-1 1,1 1-1,-1 0 1,1 0-1,0-1 1,0 1-1,0-1 0,0 1 1,-1-1-1,1 0 1,0 0-1,0 0 1,0 0-1,2 0 0,0-1-14,-1 1-1,1-1 0,-1 0 0,1 0 1,-1 0-1,1 0 0,-1 0 0,0-1 1,0 0-1,1 1 0,-1-1 0,3-3 1,-2 0-56,-1-1 1,1 0 0,-1 1 0,0-1 0,0-1 0,0 1-1,-1 0 1,0-1 0,-1 1 0,1-1 0,-1 1-1,0-1 1,-1 0 0,1 1 0,-2-13 0,1 18 55,0-1 1,0 1-1,0 0 1,0 0-1,-1 0 1,1 0-1,0 0 0,0 0 1,-1 0-1,1 0 1,-1 0-1,1 0 1,-1 0-1,1 0 1,-1 0-1,1 0 1,-1 1-1,0-1 0,0 0 1,1 0-1,-1 0 1,0 1-1,0-1 1,0 1-1,0-1 1,0 0-1,0 1 1,0 0-1,-1-1 1,-3-1-277,1 2 1,-1-1-1,0 0 1,1 1 0,-8 0-1,5 0-767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3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1 8250,'0'0'7367,"-4"8"-7122,-6 11-169,1-3 332,1 1 1,0 0-1,1 0 0,-8 31 1,11-22 180,-2 44-1,6-69-583,0 0 0,0 0 0,0 0 0,1 0-1,-1 0 1,0-1 0,1 1 0,-1 0 0,1 0 0,-1 0-1,1-1 1,-1 1 0,1 0 0,-1-1 0,1 1-1,0-1 1,-1 1 0,1 0 0,0-1 0,0 0-1,-1 1 1,1-1 0,0 1 0,0-1 0,0 0-1,-1 1 1,1-1 0,0 0 0,0 0 0,0 0-1,0 0 1,0 0 0,0 0 0,-1 0 0,1 0 0,1 0-1,2 0-1,-1 0 0,0-1 0,0 1 0,1-1 0,-1 1 0,0-1-1,0 0 1,0-1 0,5-1 0,-4 0-77,0 0-1,0-1 0,-1 0 1,1 1-1,-1-1 1,0 0-1,0 0 1,0-1-1,-1 1 0,1-1 1,-1 1-1,0-1 1,0 0-1,-1 0 1,2-6-1,0-4-423,0-1 0,-1 1 0,0-28 0,-2 42 488,-1 0 0,1 0 0,0 0-1,0 0 1,-1 0 0,1 0 0,-1 1-1,1-1 1,-1 0 0,1 0 0,-1 0-1,1 1 1,-1-1 0,0 0 0,1 0-1,-1 1 1,0-1 0,0 1 0,1-1-1,-1 1 1,0-1 0,0 1-1,0-1 1,0 1 0,0 0 0,0-1-1,0 1 1,1 0 0,-1 0 0,-2 0-1,-35-2-4079,32 2 1432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3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1 6449,'0'0'7622,"-14"9"-7209,-41 31-86,52-38-281,1 0 0,0 1 0,0-1 0,0 1 0,0-1 0,0 1 0,0 0 0,1 0 0,-1-1 0,1 1 0,0 0 0,0 0 0,0 1 0,0-1 0,1 0 0,-1 0 0,1 0 0,0 0 0,0 1 0,0-1 0,0 0 0,0 0 0,1 0 0,-1 1 0,2 2 0,-1-2-67,0 0 22,0-1 0,1 1-1,0-1 1,-1 0 0,1 1 0,1-1-1,-1 0 1,0 0 0,1-1 0,-1 1-1,1 0 1,0-1 0,4 3 0,18 21 25,-23-23-2,0-1-1,0 1 1,-1 0-1,1 0 1,-1 0-1,0 0 1,0 0-1,0 0 1,0 0-1,1 6 1,-3-7 2,1-1 0,0 1 1,0-1-1,-1 0 0,1 1 0,-1-1 1,1 0-1,-1 1 0,1-1 1,-1 0-1,0 0 0,0 1 1,1-1-1,-1 0 0,0 0 1,0 0-1,0 0 0,0 0 1,-1 0-1,1 0 0,0-1 0,0 1 1,0 0-1,-1-1 0,1 1 1,0-1-1,-3 1 0,-2 1 24,-1 0 0,1-1 0,-1 0 0,1-1-1,-14 0 1,18 0-71,3-23-4831,7 6 202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4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1 260 3529,'0'0'9026,"0"79"-8426,0-56 144,5-5-104,0-3-88,0-2-320,0-6-96,6-1-136,-6-6-16,10 0-1224,-10-6-1953</inkml:trace>
  <inkml:trace contextRef="#ctx0" brushRef="#br0" timeOffset="1">113 0 11827,'0'0'1016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6.6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4745,'0'0'7871,"0"5"-7472,0 28 998,7-25 4191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7.1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6209,'0'0'7414,"-6"11"-6534,1-3-668,2-2-70,-1-1-1,1 1 1,1 0-1,-1 0 1,1 0-1,0 1 1,0-1-1,1 1 1,0-1-1,-1 13 0,2 163 3083,0-122-4907,0-1-3909,0-70-523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7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5641,'0'0'10819,"92"-2"-10739,-67 2-80,11 10-897,-11 0-1455,-9-5-3409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7.9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8810,'0'0'9982,"-1"14"-9357,-13 165 474,14-178-1115,0 0-1,0-1 1,-1 1 0,1 0-1,0-1 1,0 1-1,0 0 1,1 0-1,-1-1 1,0 1-1,0 0 1,0-1-1,0 1 1,1 0 0,-1-1-1,0 1 1,1 0-1,-1-1 1,0 1-1,1-1 1,-1 1-1,1 0 1,-1-1-1,1 1 1,-1-1 0,1 0-1,-1 1 1,1-1-1,0 1 1,-1-1-1,1 0 1,0 1-1,0-1 1,0 0-123,0 0 0,0 0 0,0-1-1,0 1 1,0 0 0,0-1 0,0 1 0,0-1 0,0 1 0,0-1 0,0 1 0,-1-1-1,1 0 1,0 0 0,0 1 0,-1-1 0,1 0 0,0 0 0,-1 0 0,1 1 0,-1-1-1,1 0 1,0-2 0,8-21-5069,-3-3-5074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8.2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0 153 9210,'16'-152'2096,"-11"152"-5568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8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126 1 2537,'0'0'14717,"-7"0"-13840,3 1-797,1-2 10,0 1-1,0 1 0,0-1 0,0 0 0,0 1 0,0-1 1,0 1-1,0 0 0,1 0 0,-1 0 0,0 1 0,0-1 1,1 1-1,-1-1 0,1 1 0,0 0 0,-1 0 0,-3 4 1,-1 3 83,0 0 0,1 1 0,-1 0 1,2 1-1,0-1 0,-7 19 0,10-22-151,0 0 0,0 1 0,1-1 0,0 1 0,0-1 0,1 1 0,-1 0 0,2-1 0,-1 1 0,1-1 0,3 12 0,-3-17-26,-1 0 1,1 0-1,0 0 1,1 0-1,-1 0 1,0 0-1,0 0 1,1 0-1,-1 0 0,1-1 1,0 1-1,-1-1 1,1 1-1,0-1 1,0 0-1,0 1 1,0-1-1,0 0 1,0 0-1,0-1 0,3 2 1,2 0-168,0-1 0,1 1 0,-1-1 1,1-1-1,7 1 0,-13-2 87,-1 1 1,0-1-1,1 1 1,-1-1-1,1 1 1,-1-1-1,0 0 1,1 1-1,-1-1 1,0 0-1,0 0 1,0 0-1,1 0 1,-1 0-1,0 0 1,0-1-1,-1 1 1,1 0-1,0 0 1,0-1-1,-1 1 1,1 0-1,0-1 1,-1 1-1,1-1 1,-1 1-1,0-1 1,0 1-1,1-1 1,-1-2-1,3-55-1707,-4 49 1758,1-76 841,4 85-821,0 0 0,-1 1 0,1-1 0,0 1 0,-1-1 0,1 1 0,4 1 0,-6-1 8,1 0 10,-1 0 1,1 1-1,-1-1 1,1 1-1,-1-1 1,1 1-1,-1 0 0,1 0 1,-1 0-1,0 0 1,1 0-1,-1 1 1,0-1-1,0 1 0,0-1 1,0 1-1,0 0 1,0 0-1,-1 0 1,1 0-1,-1 0 1,1 0-1,-1 1 0,0-1 1,0 0-1,1 1 1,-2-1-1,1 0 1,0 1-1,0 3 0,2 9-1,-1 0-1,0-1 0,-1 1 1,-1 16-1,0-25 5,0 50 211,0-55-103,0-7-45,1-3-401,0 0 0,1 0-1,0 0 1,0 1 0,1-1 0,0 1 0,1-1 0,6-11 0,-7 15 266,0 0 1,0 0-1,0 0 1,0 0-1,1 1 0,0-1 1,0 1-1,0 0 1,0 0-1,1 1 0,0-1 1,0 1-1,-1 0 0,10-4 1,-12 6 166,0 1 0,0 0 0,-1-1 0,1 1 0,0 0 0,0 0 0,0 0 0,0 0 0,0 0 0,0 0 0,-1 0 0,1 1 0,0-1 0,0 1-1,0-1 1,-1 1 0,1 0 0,0 0 0,-1 0 0,1 0 0,0 0 0,-1 0 0,1 0 0,-1 0 0,0 1 0,1-1 0,-1 0 0,0 1 0,0-1 0,0 1 0,0 0 0,0-1 0,0 1 0,-1 0 0,1-1 0,0 1 0,0 3 0,2 6 5,-1-1-1,0 0 1,0 1 0,-1 0 0,-1 13-1,0 10-1383,0-12-3255,0-16 70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09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124 231 7602,'0'0'7905,"-2"-7"-6924,1 2-820,1 3-93,0 0 0,0 1 1,0-1-1,0 1 1,-1-1-1,1 1 0,0-1 1,-1 1-1,1-1 0,-1 1 1,0-1-1,1 1 1,-1 0-1,0-1 0,0 1 1,0 0-1,0 0 0,0-1 1,0 1-1,0 0 1,0 0-1,-1 0 0,1 0 1,0 1-1,-1-1 0,1 0 1,0 0-1,-1 1 1,1-1-1,-1 1 0,1-1 1,-1 1-1,-2-1 0,1 2 1,1-1-1,0 0 0,-1 0 0,1 1 1,-1 0-1,1-1 0,0 1 0,-1 0 0,1 0 1,0 0-1,0 0 0,0 1 0,0-1 1,0 1-1,0-1 0,-2 3 0,0 0 19,0 1 0,1-1-1,0 1 1,0 0 0,0 0 0,-4 10-1,3-4-26,0 1-1,1 0 0,0 0 0,1 0 1,0 0-1,0 14 0,2-24-62,0 0 0,0 0 0,0 0 0,0 0 0,0 0 0,0 0 0,0 0 0,1 0 0,-1 0 0,1 0 0,-1 0 0,1 0 0,0 0 0,0 0 0,0 0 0,0 0-1,3 3 1,-2-4-123,1 0-1,0 0 0,0 0 0,0 0 0,-1 0 0,1 0 0,0-1 0,0 0 0,0 1 0,0-1 1,0 0-1,4-1 0,-4 1-141,0 0 0,-1-1 1,1 1-1,0-1 0,-1 0 1,1 0-1,-1 0 0,1 0 1,-1 0-1,0 0 0,1-1 1,-1 1-1,0-1 0,0 0 0,0 0 1,0 0-1,0 0 0,0 0 1,0 0-1,-1 0 0,3-5 1,-1 2 161,0 0 1,-1 0-1,0 0 1,0-1-1,0 1 1,-1 0-1,0-1 1,0 0-1,0 1 1,0-7 2448,-1 14-1432,-1 37 1137,0-15-1200,3 45-1,-1-67-834,-1-1 0,1 1 0,0 0 0,0-1-1,-1 1 1,1 0 0,0-1 0,0 1 0,1-1 0,-1 0 0,0 1-1,0-1 1,1 0 0,-1 0 0,0 0 0,1 0 0,-1 0-1,1 0 1,0 0 0,-1 0 0,1 0 0,0-1 0,-1 1 0,1-1-1,0 0 1,0 1 0,0-1 0,-1 0 0,1 0 0,0 0 0,0 0-1,2-1 1,3 1-13,-1 0 1,0-1-1,0 0 0,0 0 0,0 0 0,-1-1 0,1 0 0,10-5 1,1-5-198,-1-1 0,-1 0 1,0-1-1,-1-1 1,-1 0-1,0-1 1,-1-1-1,0 1 1,-2-2-1,0 0 0,-1 0 1,8-23-1,-12 26 218,0-2-1,-1 1 1,-1 0-1,-1-1 0,0 0 1,-1 1-1,0-1 1,-2 0-1,-2-17 0,3 33 16,-1-1-1,1 1 0,-1-1 1,0 1-1,1 0 0,-1-1 1,0 1-1,0 0 0,0 0 1,0 0-1,0-1 1,0 1-1,0 0 0,0 0 1,0 1-1,-1-1 0,1 0 1,0 0-1,-1 1 0,1-1 1,-1 0-1,1 1 0,0-1 1,-1 1-1,1 0 0,-1 0 1,1-1-1,-1 1 0,1 0 1,-1 0-1,0 0 0,-1 1 1,-1-1 12,0 0 0,0 1 0,0-1 0,-1 1 0,1 0 0,0 0 0,0 1 0,0-1 0,0 1 0,-5 3 0,2 0 56,1 2-1,-1-1 0,1 1 1,1 0-1,-1 0 0,1 0 0,0 1 1,1 0-1,0 0 0,0 0 0,1 1 1,-4 13-1,0 1 136,2 2 1,1-1-1,-2 34 1,5-43-150,0-1 1,1 1-1,1-1 1,0 0-1,1 1 1,7 24-1,-7-34-82,-1-1-1,1 1 1,0-1-1,1 0 1,-1 1-1,1-1 1,0 0-1,0 0 1,0-1-1,0 1 1,1 0-1,-1-1 1,1 0-1,0 0 1,0 0-1,0-1 1,0 1-1,1-1 1,-1 0-1,1 0 1,-1 0-1,1-1 1,9 2-1,-5-1-198,0-1 0,-1-1 0,1 0 0,0 0-1,-1 0 1,1-1 0,-1-1 0,1 1 0,-1-1-1,1-1 1,-1 1 0,0-2 0,0 1 0,0-1-1,-1 0 1,1-1 0,-1 1 0,12-12 0,10-18-5057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4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12 592,'113'-10'7947,"-91"9"-4928,-22 7-594,-4 71 1659,-1 12-3492,5-88-691,0-8-222,0-8 141,1-38-333,0 50 466,-1 1-1,0-1 1,1 1 0,-1-1 0,1 1 0,0-1-1,0 1 1,0-1 0,0 1 0,0 0 0,0 0 0,1-1-1,-1 1 1,1 0 0,-1 0 0,5-3 0,-6 5 46,1-1 1,0 0 0,0 1 0,0 0-1,0-1 1,0 1 0,0-1 0,0 1 0,0 0-1,0 0 1,0 0 0,0-1 0,0 1 0,0 0-1,0 0 1,0 0 0,0 1 0,0-1-1,0 0 1,0 0 0,0 0 0,0 1 0,-1-1-1,1 1 1,0-1 0,0 1 0,0-1 0,0 1-1,0-1 1,-1 1 0,1 0 0,0-1-1,0 1 1,-1 0 0,1-1 0,1 3 0,2 3-63,-1 0 1,1 0 0,-1 1 0,3 8 0,1 0-797,3 3-1588,2-4-1758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1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7786,'0'0'9295,"0"17"-7727,0 293 85,1-298-1623,0-1 0,1 1 1,1-1-1,0 0 0,0 0 0,1 0 1,0-1-1,1 1 0,0-1 1,1 0-1,0 0 0,1-1 0,8 10 1,-14-17-45,0-1 0,0 0 0,0 1 0,0-1 0,0 0 0,1 0 0,-1 0 1,0 0-1,1 0 0,-1 0 0,1 0 0,-1 0 0,1 0 0,-1-1 0,1 1 0,-1-1 1,1 1-1,0-1 0,-1 1 0,1-1 0,0 0 0,0 0 0,-1 0 0,1 0 0,0 0 0,-1 0 1,1-1-1,0 1 0,-1-1 0,1 1 0,0-1 0,-1 1 0,1-1 0,1-1 0,3-2-273,0 0-1,0 0 0,-1-1 0,0 1 1,0-1-1,7-8 0,16-18-2804,-1 0-1839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1.8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9570,'0'0'4953,"107"-15"-5081,-82 10-1136,-5 0-2881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2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9282,'0'0'3185,"163"-5"-4866,-138 10-3200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2.6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10178,'0'0'5971,"1"6"-5678,14 145 707,-14-144-2073,2-7 234,6-18-249,15-42 445,-16 41 623,-8 17 40,1 0 1,-1 0-1,1 0 1,-1 1-1,1-1 1,0 0-1,0 0 1,0 1-1,0-1 1,0 0-1,0 1 1,1-1-1,-1 1 0,1 0 1,-1-1-1,1 1 1,-1 0-1,1 0 1,-1 0-1,1 0 1,0 0-1,0 0 1,-1 1-1,1-1 1,3 0-1,-3 3 93,-1 1-1,1 0 1,-1 0 0,0 0-1,0 0 1,0 0 0,0 0-1,0 5 1,-1-5 0,15 132 917,-15-134-1078,0 0 1,0-1 0,0 1 0,0-1-1,0 0 1,0 1 0,0-1 0,1 1-1,-1-1 1,0 1 0,0-1 0,0 1-1,1-1 1,-1 1 0,0-1 0,1 0-1,-1 1 1,0-1 0,1 0 0,-1 1 0,0-1-1,1 0 1,-1 1 0,1-1 0,-1 0-1,1 0 1,-1 1 0,0-1 0,1 0-1,-1 0 1,1 0 0,-1 0 0,1 0-1,-1 0 1,1 0 0,-1 0 0,1 0 0,-1 0-1,1 0 1,-1 0 0,1 0 0,-1 0-1,1 0 1,5 0-1315,4 0-3463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2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0 8122,'0'0'7627,"-9"8"-6818,2-2-632,0 0-1,1 0 0,-1 0 1,2 1-1,-1 0 0,1 0 1,0 1-1,0 0 0,1-1 1,0 1-1,1 1 0,-5 13 1,6-10-32,-1 0 1,2 0-1,-1 0 1,2 0-1,0 0 1,0 0 0,1 0-1,3 15 1,-3-23-146,0-1 1,0 1-1,0 0 1,1-1-1,-1 1 1,1-1-1,0 1 0,0-1 1,0 0-1,0 0 1,1 0-1,-1 0 1,1 0-1,0-1 1,0 1-1,0-1 1,0 0-1,0 1 1,0-2-1,1 1 1,-1 0-1,1-1 1,-1 1-1,1-1 1,0 0-1,-1 0 1,1 0-1,0-1 1,4 1-1,-3-1-269,0 1 0,1-1 0,-1-1 0,0 1 0,0-1 0,0 0 1,0 0-1,1 0 0,-1-1 0,9-3 0,-9 2-710,0 0 1,0-1-1,0 1 0,-1-1 1,7-6-1,15-18-8790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3.3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1 9754,'0'0'7615,"-10"11"-7084,-32 37-102,39-44-361,0 1 0,0-1 0,1 1 0,0 0 1,0 0-1,0 1 0,1-1 0,-1 0 0,1 0 0,1 1 0,-1-1 0,1 1 0,0-1 0,0 0 0,1 11 0,0 5 30,0-19-105,-1 0 0,0-1 0,1 1 0,-1-1-1,1 1 1,-1-1 0,1 1 0,0-1 0,0 1 0,-1-1 0,1 0 0,0 1-1,0-1 1,1 0 0,-1 0 0,0 1 0,0-1 0,0 0 0,1 0-1,-1-1 1,1 1 0,-1 0 0,1 0 0,-1-1 0,1 1 0,-1-1 0,1 1-1,-1-1 1,1 0 0,0 1 0,-1-1 0,1 0 0,0 0 0,-1 0-1,3-1 1,1 2-249,-1-1-1,0-1 0,1 1 0,-1-1 0,0 1 0,0-1 1,1-1-1,-1 1 0,0 0 0,0-1 0,0 0 1,7-4-1,-8 3 61,-1 0 0,1 0 0,-1 0 0,1 0 0,-1-1 0,0 1 1,0-1-1,0 1 0,-1-1 0,1 0 0,-1 0 0,0 1 0,1-7 0,0-5 27,-1 1 0,0-21 0,-1 23 542,0 10-293,0 0-1,-1 0 1,1 1-1,0-1 1,-1 0-1,1 0 1,-1 1-1,0-1 1,0 0-1,1 1 1,-1-1 0,0 1-1,0-1 1,0 1-1,-1 0 1,1-1-1,0 1 1,-1 0-1,1 0 1,0 0-1,-1 0 1,1 0-1,-1 0 1,1 0 0,-1 0-1,0 1 1,-3-2-1,2 1-116,-1 0 0,0 0-1,0 1 1,-1-1 0,1 1 0,0-1 0,0 2-1,0-1 1,0 0 0,0 1 0,-6 1-1,9-2-134,0 1 0,0-1 0,0 1 0,0 0 0,0-1 0,0 1 0,0 0-1,0 0 1,1-1 0,-1 1 0,0 0 0,0 0 0,1 0 0,-1 0-1,0 0 1,1 0 0,-1 0 0,0 3 0,1-4-42,-5 11-4293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3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160 291 10162,'0'0'8327,"-15"-5"-8020,-45-14-124,59 19-163,-1 0-1,0 0 1,1-1 0,-1 1 0,1 0 0,-1 0 0,0 0-1,1 0 1,-1 1 0,1-1 0,-1 0 0,1 1 0,-1-1-1,1 1 1,-1 0 0,1-1 0,-1 1 0,1 0 0,0 0 0,-1 0-1,1 0 1,0 0 0,0 0 0,0 0 0,0 0 0,0 0-1,0 1 1,0-1 0,0 0 0,0 1 0,0 1 0,-3 2 89,0 2-38,-1 0 0,1 1 0,0-1 1,0 1-1,1 0 0,0 0 0,1 0 0,-1 0 1,2 0-1,-1 1 0,1-1 0,0 1 0,1-1 0,0 1 1,2 13-1,-2-20-76,1-1 0,0 1 0,0-1 0,0 0 0,0 1 0,0-1 1,0 0-1,0 1 0,0-1 0,1 0 0,-1 0 0,0 0 0,1 0 0,-1 0 0,1 0 0,-1 0 1,1-1-1,-1 1 0,1-1 0,0 1 0,-1-1 0,1 1 0,0-1 0,-1 0 0,1 0 0,3 0 1,1 1-201,0-1 0,1 0 0,-1 0 0,0-1 1,1 1-1,7-3 0,-10 1-71,0-1 0,1 1 0,-1-1 0,0 0 0,0 0 0,0 0 0,-1 0 0,1-1 0,-1 0 0,0 1 0,0-1 0,0 0 0,3-6 0,-1 3-279,22-35-3656,-1 2-2534</inkml:trace>
  <inkml:trace contextRef="#ctx0" brushRef="#br0" timeOffset="1">236 1 8210,'0'0'10921,"-3"5"-10420,-2 5-350,0 1 1,1-1-1,0 1 0,1-1 0,0 1 0,0 0 1,2 0-1,-2 14 0,1 102 397,3-82-404,-2-27-94,2 0 1,6 34 0,-6-48-67,0 1 0,0 0 1,0-1-1,1 1 0,0-1 0,0 0 0,0 1 1,0-1-1,1 0 0,-1 0 0,1 0 1,0-1-1,1 1 0,-1-1 0,0 0 0,5 4 1,-7-7-63,0 1 0,0-1 1,0 1-1,-1-1 0,1 1 0,0-1 1,0 0-1,0 0 0,0 1 1,0-1-1,0 0 0,-1 0 1,1 0-1,0 0 0,0 0 1,0 0-1,0 0 0,0 0 1,0-1-1,0 1 0,0 0 0,-1 0 1,1-1-1,0 1 0,0 0 1,0-1-1,0 1 0,-1-1 1,1 1-1,0-1 0,-1 0 1,1 1-1,0-1 0,-1 0 1,1 1-1,0-2 0,14-30-4846,-5 2-700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4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31 191 4081,'0'0'14827,"-10"110"-14579,10-92-32,0-3-120,0-2-16,0-3-80,10-5-152,0-3-440,1-2-1072,-1 0-1465,0 0-3352</inkml:trace>
  <inkml:trace contextRef="#ctx0" brushRef="#br0" timeOffset="1">31 191 11466,'-25'-175'3081,"20"172"-1737,5-2 33,0 0-417,0 2-456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4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8122,'0'0'9802,"1"0"-9779,-1 0 1,1 0-1,0 0 1,-1 0-1,1 0 0,0 0 1,0 0-1,-1 0 1,1 0-1,0 0 1,0 0-1,-1 0 1,1 1-1,0-1 0,-1 0 1,1 0-1,0 1 1,0 0-1,2 3-10,0 0-1,0 0 0,-1 1 0,0-1 0,0 1 1,0 0-1,-1-1 0,1 1 0,1 10 1,5 46-12,-8-60-1,0 44-61,-1-19-159,2-24-165,1-12-284,-1 2 638,1 0 0,0 0 0,1 0 0,0 0 0,0 1 0,1-1 0,0 1 0,0 0 0,0 0-1,1 0 1,0 1 0,10-10 0,-14 15 114,1-1 0,-1 1-1,1 0 1,0-1 0,-1 1-1,1 0 1,0 0 0,0 0-1,0 1 1,0-1 0,0 0 0,-1 1-1,1-1 1,1 1 0,-1-1-1,0 1 1,0 0 0,0 0-1,0 0 1,0 0 0,0 1-1,0-1 1,0 0 0,0 1 0,0 0-1,2 0 1,-1 1-54,0-1 1,-1 1-1,0 0 1,1 0-1,-1 0 1,0 0-1,0 0 1,0 1-1,0-1 1,0 1-1,-1-1 1,1 1-1,-1 0 1,1-1-1,-1 1 1,1 5-1,5 18-281,-1 1 0,-1 0-1,-2 0 1,1 46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5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265 1 7802,'0'0'13038,"-9"1"-12835,3 0-186,4-1-13,0 0 1,-1 0-1,1 0 0,0 1 1,-1-1-1,1 1 1,0 0-1,-1-1 0,1 1 1,0 0-1,0 0 0,0 1 1,0-1-1,0 0 1,0 1-1,0-1 0,0 1 1,0 0-1,1-1 1,-1 1-1,1 0 0,-1 0 1,1 0-1,0 0 0,-2 4 1,-3 7-1,1-2-2,1 0 0,-1 0 0,2 1 1,0-1-1,0 1 0,1-1 0,-2 23 0,4-32-3,0 2-60,0 0-1,0 1 1,0-1-1,1 1 0,-1-1 1,1 0-1,2 8 1,-2-11-19,0 1 0,0-1-1,0 1 1,1-1 0,-1 0 0,0 0 0,1 1 0,-1-1 0,0 0-1,1 0 1,-1 0 0,1-1 0,0 1 0,-1 0 0,1-1 0,0 1 0,-1-1-1,1 1 1,0-1 0,-1 0 0,1 1 0,3-1 0,-2 0-192,0 0 1,0 1 0,0-1 0,0 0-1,0 0 1,0-1 0,0 1 0,0-1-1,0 1 1,0-1 0,-1 0-1,1 0 1,0 0 0,0 0 0,-1-1-1,1 1 1,0-1 0,3-3 0,-3 2 64,0-1 0,-1 1 0,1-1 1,-1 0-1,0 1 0,0-1 0,0 0 1,-1 0-1,1 0 0,-1-1 1,0 1-1,1-7 0,-2-23 41,-1 15 1353,3 0 3771,-12 38-2314,6 8-2330,1-1 0,2 0 0,0 1 0,3 25 0,0 10-87,8 109 246,-10-169-450,0-1-1,0 1 1,-1 0 0,1-1-1,-1 1 1,0-1-1,1 1 1,-1 0 0,0-1-1,0 1 1,0-1 0,0 0-1,0 1 1,0-1 0,0 0-1,-1 0 1,1 1-1,0-1 1,-1 0 0,1 0-1,-1-1 1,1 1 0,-1 0-1,1 0 1,-1-1 0,0 1-1,1-1 1,-1 1-1,0-1 1,1 0 0,-1 0-1,-3 1 1,-8 0 96,-1 0 0,1-1 1,-16-2-1,17 1-96,4 0 54,-1 0-1,1-1 1,0 0 0,-1-1-1,1 0 1,-12-6 0,-25-8-2667,12 13-5108,18 4-2803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4.6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125 336 10266,'0'0'7949,"-19"18"-7588,-61 55-109,77-70-229,0 0 1,0 1-1,0-1 0,0 1 0,1-1 1,-5 8-1,7-10-19,0 0-1,-1 0 1,1 0-1,0 0 1,0 0-1,0 1 1,0-1-1,0 0 1,0 0-1,0 0 1,0 0-1,0 0 1,1 2-1,0 7 2,-1-10-6,0 1-1,1 0 0,-1 0 1,0 0-1,1-1 0,-1 1 1,1 0-1,-1-1 0,1 1 0,-1 0 1,1-1-1,-1 1 0,1-1 1,0 1-1,-1-1 0,1 1 1,0-1-1,-1 1 0,1-1 0,0 0 1,0 1-1,0-1 0,-1 0 1,1 0-1,0 1 0,0-1 1,0 0-1,-1 0 0,1 0 0,0 0 1,1 0-1,33 0-690,-26 0 161,-6-1 260,0 1 0,0-1 1,-1 0-1,1 0 0,0 0 0,0 0 1,-1 0-1,1 0 0,0-1 0,-1 1 1,1-1-1,-1 0 0,0 0 0,0 0 1,1 0-1,-1 0 0,-1 0 0,1 0 1,0-1-1,0 1 0,-1-1 0,0 1 1,1-1-1,-1 0 0,0 0 0,1-2 1,3-11-1000,-1 1 0,0 0 0,3-23 0,3-51-2479,-5-1 4196,-3-1 4716,-1 1 5235,-1 90-10361,0 0 1,0 0-1,-1 0 0,1 0 0,0 1 1,0-1-1,0 0 0,0 0 0,0 0 0,0 0 1,0 0-1,-1 0 0,1 0 0,0 0 1,0 0-1,0 0 0,0 0 0,0 0 1,-1 0-1,1 0 0,0 0 0,0 0 0,0 0 1,0 0-1,0 0 0,-1 0 0,1 0 1,0 0-1,0 0 0,0 0 0,0 0 1,0 0-1,-1 0 0,1 0 0,0 0 1,0 0-1,0 0 0,0 0 0,0-1 0,0 1 1,0 0-1,-1 0 0,1 0 0,0 0 1,0 0-1,0 0 0,0 0 0,0-1 1,0 1-1,0 0 0,0 0 0,0 0 0,0 0 1,0 0-1,0-1 0,0 1 0,0 0 1,0 0-1,0 0 0,0 0 0,0 0 1,0-1-1,0 1 0,0 0 0,0 0 1,0 0-1,0 0 0,0-1 0,-8 13 300,4 6-164,0-1-1,1 1 1,1 0 0,1 0-1,2 34 1,0-20 3,-1 6-57,2-1 0,13 70-1,15 72 18,-28-163-1762,-3-34-3673,1-1-1869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7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8690,'0'0'8203,"-4"29"-7456,-13 96-242,13-78-39,3 84-1,2-67-336,9 59-78,-6-87-131,-1-20-848,-1-41-5397,-11-15 1933,-1-5-1139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7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39 7274,'0'0'7302,"23"-8"-6620,71-21-126,-92 29-544,-1 0 1,1-1-1,-1 1 0,1 0 1,-1 0-1,1 0 1,-1 0-1,1 0 0,-1 0 1,1 0-1,-1 1 0,1-1 1,-1 0-1,0 1 0,1-1 1,-1 1-1,1 0 0,-1-1 1,0 1-1,0 0 0,1 0 1,-1 0-1,0 0 1,0 0-1,0 0 0,0 0 1,0 0-1,0 0 0,0 1 1,1 1-1,-1 1 17,1 1 0,-1-1 0,0 0 0,0 1-1,0-1 1,-1 0 0,1 6 0,-1-5 20,1 5 8,0 0 0,-1 0 0,0 0 0,0 0 0,-3 13 0,2-20 0,0 0 0,0 0 0,0 1 0,-1-1 0,1 0 0,-1 0 0,0 0 0,0-1-1,0 1 1,0 0 0,0-1 0,0 1 0,-1-1 0,1 0 0,-1 0 0,0 0 0,1 0-1,-1 0 1,-4 1 0,-33 12 719,18-11-2137,3-7-5719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8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11122,'0'0'6436,"0"13"-5838,0 325 2496,0-334-3077,0-1 1,1 1-1,-1-1 1,1 1-1,0 0 1,0-1-1,0 1 1,1-1-1,-1 0 1,1 1-1,-1-1 1,1 0-1,0 0 1,1 0-1,-1 0 0,0 0 1,1-1-1,-1 1 1,1-1-1,0 0 1,0 1-1,0-1 1,0-1-1,5 4 1,-2-3-55,-1 0 0,1 0 1,0 0-1,0 0 0,0-1 1,0 0-1,0 0 0,0-1 1,0 0-1,0 0 0,0 0 1,0-1-1,0 0 0,8-2 1,-10 1-400,-1 0 0,1-1 0,-1 1 0,1-1 0,-1 0 1,0 0-1,0 0 0,0-1 0,-1 1 0,1-1 0,-1 1 1,0-1-1,0 0 0,2-5 0,3-11-5089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8.4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7842,'0'0'5313,"128"-7"-7658,-113-3-3544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18.8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4705,'0'0'13336,"11"-3"-12806,50-4 286,112 1 1462,-173 16-9925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0.8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9210,'0'0'10761,"-8"3"-10532,2-2-201,4 0-17,-1-1 1,1 1-1,-1-1 1,1 1-1,-1 0 0,1 0 1,0 0-1,0 1 1,-1-1-1,1 0 0,0 1 1,0 0-1,0-1 1,0 1-1,1 0 1,-1 0-1,0 0 0,1 0 1,0 0-1,-1 0 1,1 0-1,0 1 0,-1 2 1,-8 34 136,1 0 1,2 1 0,2 0 0,1 0-1,3 57 1,1-91-148,0 0 0,1 0 1,0 0-1,0 0 0,0 0 1,1 0-1,-1 0 0,5 7 0,-5-10-125,0-1 0,0 0 0,0 0-1,1 0 1,-1 0 0,1 0-1,-1-1 1,1 1 0,0 0 0,0-1-1,0 1 1,0-1 0,0 1-1,0-1 1,0 0 0,0 0 0,1 0-1,-1 0 1,0-1 0,1 1-1,-1 0 1,1-1 0,2 1 0,16-1-3548,-1 0-1293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1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9978,'0'0'6105,"0"22"-5298,0 161 642,0-104-766,0-48-8688,0-43 1437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1.5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9818,'0'0'3750,"12"-3"-3646,38-2 0,-48 5-99,-1 0 1,1 0-1,-1 0 0,0 1 0,1-1 0,-1 1 1,0-1-1,1 1 0,-1-1 0,0 1 0,0 0 1,1 0-1,-1-1 0,0 1 0,0 0 0,0 0 0,0 0 1,0 0-1,0 1 0,0-1 0,-1 0 0,1 0 1,0 0-1,0 1 0,-1-1 0,1 0 0,-1 1 1,0-1-1,1 3 0,3 40 85,-4-40-81,0 2 77,-1 0-1,0 0 1,0 0 0,0-1-1,-1 1 1,0 0 0,0-1-1,-5 10 1,6-12-149,0-1 0,-1 0-1,1 0 1,-1 1 0,1-1-1,-1 0 1,0 0 0,0-1-1,0 1 1,0 0 0,0 0-1,0-1 1,0 1 0,0-1-1,-1 0 1,1 0 0,-1 0-1,1 0 1,0 0 0,-1 0-1,0-1 1,-3 1 0,-2-3-3653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1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7274,'0'0'8979,"-6"2"-7786,3 1-1092,0 0-1,0 1 0,0-1 1,1 1-1,-1-1 0,1 1 0,0 0 1,0 0-1,0 0 0,1 1 1,-1-1-1,1 0 0,-1 8 1,-1 2 41,0 1 0,0 27 0,3-39-135,0 0-1,0-1 0,0 1 0,0 0 1,1-1-1,-1 1 0,1 0 0,-1-1 0,1 1 1,0-1-1,0 1 0,0-1 0,0 1 1,1-1-1,-1 0 0,3 4 0,-2-5-16,1 1-1,-1 0 0,1-1 0,0 0 1,-1 0-1,1 0 0,0 0 1,0 0-1,0 0 0,0-1 1,0 1-1,0-1 0,-1 0 1,1 0-1,4 0 0,-4 0-119,0 0 0,-1 0 0,1-1-1,-1 1 1,1 0 0,0-1 0,-1 0 0,1 1 0,-1-1-1,0 0 1,1 0 0,-1-1 0,0 1 0,1 0 0,-1-1-1,0 0 1,0 1 0,0-1 0,0 0 0,-1 0-1,1 0 1,0 0 0,-1 0 0,0 0 0,1-1 0,-1 1-1,0 0 1,0-1 0,1-4 0,1-5-144,-1 0 1,0 0-1,-1-1 1,0 1-1,-1-13 0,0 21 353,0 3-42,0 0-1,0 0 0,0 0 1,0 1-1,0-1 1,0 0-1,0 0 0,-1 1 1,1-1-1,0 0 0,0 0 1,-1 1-1,1-1 1,-1 0-1,1 1 0,0-1 1,-1 0-1,1 1 0,-1-1 1,1 1-1,-1-1 1,0 1-1,1-1 0,-1 1 1,1-1-1,-1 1 0,0 0 1,0-1-1,1 1 1,-1 0-1,-1-1 0,-26 1 118,15 0-581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2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0 9570,'0'0'7576,"-9"0"-7484,-25 0-76,33 0-11,0 0-1,0 1 0,0-1 1,0 0-1,1 0 0,-1 0 1,0 1-1,0-1 0,1 0 1,-1 1-1,0-1 0,0 0 1,1 1-1,-1-1 0,0 1 0,1-1 1,-1 1-1,1 0 0,-1-1 1,0 1-1,1-1 0,-1 1 1,1 0-1,0 0 0,-1-1 1,1 1-1,0 0 0,-1 0 1,1-1-1,0 1 0,0 0 1,0 0-1,-1 1 0,2 31 217,0-24-185,-1-6-54,1 1-1,0-1 1,-1 0 0,1 0-1,1 0 1,-1 0-1,0 0 1,1 0-1,0 0 1,-1 0-1,1 0 1,0-1-1,0 1 1,1-1-1,-1 0 1,3 3-1,-2-3-16,-1 0-1,0 0 0,1 1 1,-1-1-1,0 0 1,0 1-1,-1 0 0,1-1 1,-1 1-1,1 0 0,-1 0 1,0 0-1,0 0 1,0 0-1,1 6 0,-2-7 34,0 0 0,0 0 1,0 0-1,0 0 0,0 0 0,0 0 0,-1 0 0,1 0 0,-1 0 0,1 0 1,-1 0-1,0 0 0,1 0 0,-1-1 0,0 1 0,0 0 0,-1-1 0,1 1 0,-2 1 1,0-1 46,0 0 0,-1-1 0,1 1 1,-1-1-1,0 0 0,1 0 1,-1 0-1,-6 1 0,6-1 32,-4 1-247,-5 1 1744,13-3-1660,0 0-1,0 0 1,0 0 0,-1 0-1,1 0 1,0 0 0,0 0-1,0 0 1,0 0 0,0-1-1,-1 1 1,1 0-1,0 0 1,0 0 0,0 0-1,0 0 1,0 0 0,0 0-1,-1 0 1,1-1 0,0 1-1,0 0 1,0 0 0,0 0-1,0 0 1,0 0 0,0 0-1,0-1 1,0 1-1,0 0 1,0 0 0,0 0-1,0 0 1,0-1 0,0 1-1,0 0 1,0 0 0,0 0-1,0 0 1,0 0 0,0-1-1,0 1 1,0 0 0,0 0-1,0 0 1,0 0-1,0 0 1,0-1 0,0 1-1,0 0 1,1 0 0,-1 0-1,0 0 1,0 0 0,0 0-1,0 0 1,0-1 0,0 1-1,1 0 1,-1 0 0,0 0-1,0 0 1,0 0-1,0 0 1,6-9-5436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9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0 24,'0'0'13880,"-5"7"-13337,0 0-366,1 0 1,0 1-1,0-1 0,0 1 0,1 0 1,1 0-1,-1 0 0,1 0 0,-1 16 0,-5 49 1090,2 77 0,6-148-1259,1 0-1,-1 0 0,0-1 1,0 1-1,1 0 0,-1-1 1,1 1-1,0 0 0,-1-1 1,1 1-1,0-1 0,0 1 1,0-1-1,0 1 0,0-1 1,0 0-1,0 1 0,1-1 1,-1 0-1,0 0 0,1 0 1,-1 0-1,1 0 0,-1 0 1,1-1-1,-1 1 1,1 0-1,0-1 0,-1 1 1,1-1-1,0 0 0,3 1 1,5 0-24,1 0 0,0-1 1,0 0-1,11-1 0,-17 0-17,2 0-348,-1-1-1,1 1 0,-1-2 1,1 1-1,-1-1 1,0 0-1,0 0 1,0 0-1,0-1 1,-1 0-1,1 0 1,-1-1-1,6-6 1,9-11-5168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2.8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9842,'0'0'7428,"4"11"-6773,-3-9-636,4 15 349,-1 1 1,0-1-1,-1 1 0,2 26 1,-5-44-396,0 1 0,0-1 1,-1 1-1,1-1 1,0 0-1,0 1 1,0-1-1,0 0 0,-1 1 1,1-1-1,0 0 1,0 1-1,-1-1 1,1 0-1,0 1 0,-1-1 1,1 0-1,0 1 1,-1-1-1,1 0 1,0 0-1,-1 0 0,1 1 1,-1-1-1,1 0 1,0 0-1,-1 0 1,1 0-1,-1 0 0,1 0 1,0 0-1,-1 0 1,-10-1-5297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6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30 6161,'0'0'10775,"0"-25"-9503,1 25-1265,1-1 0,-1 0 1,1 1-1,-1-1 0,1 0 0,0 1 1,-1 0-1,1-1 0,0 1 0,-1 0 1,1 0-1,0 0 0,-1 0 0,1 0 1,0 1-1,-1-1 0,1 0 1,0 1-1,-1-1 0,1 1 0,-1 0 1,1-1-1,-1 1 0,1 0 0,-1 0 1,1 0-1,-1 0 0,0 0 0,0 0 1,1 0-1,-1 1 0,0-1 0,0 0 1,0 1-1,0-1 0,0 0 0,-1 1 1,1 0-1,0-1 0,0 3 0,2 3-4,-1 1 1,1 0-1,-1 0 0,-1-1 0,0 1 0,1 16 0,-2-17 17,-1 0-1,0 0 1,0 0 0,0 0 0,-1 0 0,0-1 0,-1 1 0,1 0 0,-1-1 0,-1 0 0,1 0 0,-1 0 0,0 0 0,0 0 0,-1-1 0,1 0 0,-1 0-1,-1 0 1,-5 4 0,-34 36 518,44-44-487,1 0-36,0-1 1,0 1-1,0 0 1,0-1 0,1 1-1,-1 0 1,0-1-1,0 1 1,0-1 0,1 1-1,-1 0 1,0-1 0,1 1-1,-1-1 1,1 1-1,-1-1 1,0 1 0,1-1-1,-1 1 1,2 0 0,9 3-136,0-1 1,1 1 0,-1-2 0,1 0 0,0 0 0,0-1 0,0-1 0,18 0 0,-17-1-1015,-4 0-2025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7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0 6569,'0'0'11027,"-10"94"-10611,10-76 0,0 0-16,0-10-152,10-1-104,-5-4-64,6-3-80,4 0-616,5-5-1272,-10-16-2569,6 6-5898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7.8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11979,'0'0'9498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8.6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9874,'0'0'6763,"4"9"-5832,9 26-155,-1 1-1,9 50 1,-17-66-685,-1 1 1,-1-1-1,-1 1 0,-1 0 0,0 0 1,-5 28-1,3-44-62,1 1-1,-1-1 1,-1 1 0,1-1 0,-1 0 0,1 0 0,-1 0-1,-1 0 1,1 0 0,-1-1 0,-4 5 0,-5 3-71,1-1 0,-22 14 0,18-17 170,6-5-2062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9.2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15 10186,'0'0'11783,"-34"-5"-10208,33 5-1656,1-1 1,0 1 0,0 0 0,0 0-1,0 0 1,0 0 0,0-1-1,0 1 1,0 0 0,0 0-1,0 0 1,0-1 0,0 1 0,-1 0-1,1 0 1,0-1 0,1 1-1,-1 0 1,0 0 0,0 0-1,0-1 1,0 1 0,0 0 0,0 0-1,0 0 1,0-1 0,0 1-1,0 0 1,0 0 0,1 0-1,-1 0 1,0-1 0,0 1 0,0 0-1,0 0 1,0 0 0,1 0-1,-1 0 1,0 0 0,0-1-1,0 1 1,1 0 0,-1 0 0,0 0-1,0 0 1,0 0 0,1 0-1,-1 0 1,0 0 0,0 0-1,0 0 1,1 0 0,-1 0 0,0 0-1,0 0 1,1 0 0,8-2-6396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29.8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9634,'0'0'10258,"0"-12"-10210,20 9 104,6-2-32,-1 5-72,-4-5-48,-1 5-152,0 0-424,-4 0-1496,-6 0-2313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1.6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8122,'0'0'9398,"1"-1"-9305,-1 1 1,0-1-1,1 1 1,-1-1-1,0 0 1,1 1-1,-1-1 1,1 1-1,-1-1 1,1 1-1,-1-1 1,1 1-1,-1-1 1,1 1-1,-1 0 1,1-1-1,0 1 1,-1 0-1,2-1 0,23-2 425,-2-1-183,45 1-1,-67 3-338,8 0 3,-8 0-23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3.8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231 41 4185,'0'0'8583,"-7"-7"-7587,6 6-966,-3-2 150,1 0 0,-1 0 0,1 0-1,-1 0 1,0 1 0,0-1 0,-1 1-1,1 0 1,0 0 0,-1 1 0,1-1-1,-1 1 1,1 0 0,-1 0 0,0 1 0,-7-1-1,3 1 109,1 1 0,0 0 0,-1 0 0,1 1 0,0 0 0,-1 1 0,1 0 0,1 0-1,-11 5 1,15-6-222,-1 0 0,1 0-1,0 0 1,0 0 0,0 1-1,0-1 1,0 1 0,1-1-1,-1 1 1,1 0-1,0 0 1,0 1 0,0-1-1,0 0 1,0 1 0,1-1-1,-1 1 1,1-1 0,0 1-1,0 0 1,0 0 0,0 7-1,0-4-47,1 1 0,0-1-1,0 0 1,1 1 0,-1-1 0,2 1-1,-1-1 1,1 0 0,0 0 0,0 0-1,1 0 1,0 0 0,0-1 0,1 1 0,6 7-1,59 68-34,-69-82 11,1 0 0,-1 0 1,0 0-1,0 1 0,0-1 1,1 0-1,-1 0 0,0 1 0,0-1 1,0 0-1,0 0 0,1 1 1,-1-1-1,0 0 0,0 0 0,0 1 1,0-1-1,0 0 0,0 1 1,0-1-1,0 0 0,0 0 0,0 1 1,0-1-1,0 0 0,0 1 1,0-1-1,0 0 0,0 0 0,0 1 1,-1-1-1,1 0 0,0 0 1,0 1-1,0-1 0,0 0 0,0 0 1,-1 1-1,1-1 0,0 0 0,0 0 1,0 0-1,-1 1 0,1-1 1,-19 5-59,-32-3 154,45-2-88,6 0-52,-1 0 0,1 0 1,0 0-1,0 0 1,-1 1-1,1-1 1,0 0-1,-1 0 0,1 0 1,0 0-1,0 0 1,-1 0-1,1 0 1,0 0-1,0-1 0,-1 1 1,1 0-1,0 0 1,0 0-1,-1 0 1,1 0-1,0 0 0,0 0 1,-1-1-1,1 1 1,0 0-1,0 0 1,0 0-1,-1 0 0,1-1 1,0 1-1,0 0 1,0 0-1,0-1 1,-1 1-1,1 0 0,0 0 1,0-1-1,8-8-1840,17-8-2186,-25 17 3803,12-8-4373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4.4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0 160,'0'0'16572,"0"19"-15120,1 2-654,7 36-1,-8-53-780,6 52-310,3-78-7326,-8 2-416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9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9434,'0'0'6273,"109"0"-6273,-83 0-432,-8 0-1344,-5 0-2217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5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6 312,'0'0'19616,"-15"-5"-16230,6 5-3194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6.1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33 8490,'0'0'9605,"-1"-5"-9004,-3-21 54,40 24-3,-30 2-596,-5 0-56,1 1-1,0-1 1,-1 1-1,1-1 1,0 1-1,-1 0 1,1-1 0,-1 1-1,1 0 1,-1 0-1,0 0 1,1 0-1,-1 0 1,0 0 0,0 1-1,1-1 1,-1 0-1,0 1 1,0-1-1,-1 0 1,1 1 0,0 0-1,0-1 1,-1 1-1,1-1 1,-1 1-1,1 0 1,-1-1 0,0 1-1,0 0 1,1-1-1,-1 3 1,1 11 3,0 0-1,-2 27 1,1-23 6,0-14 1,0 0-1,0-1 1,0 1 0,0 0 0,-1-1 0,0 1 0,0 0 0,0-1 0,0 1-1,-1-1 1,0 1 0,1-1 0,-2 0 0,1 0 0,0 0 0,-5 5 0,7-14-320,4-44-722,-1 42 941,0 1 0,0-1 0,0 1 0,1 0 0,0 1 0,0-1 0,1 1 0,-1 0 0,7-6 0,-8 9 78,-1 0 0,1 0 0,0 0 0,0 0-1,0 0 1,0 1 0,1 0 0,-1-1 0,0 1-1,1 0 1,-1 1 0,0-1 0,1 1 0,-1-1-1,1 1 1,-1 0 0,1 0 0,-1 0 0,1 1-1,3 0 1,-4 1 14,-1-1 0,0 0 0,0 1 0,0-1 0,0 1 0,-1-1 0,1 1 0,0 0 0,-1 0 0,1 0 0,-1 0 0,1 0 0,-1 0 0,0 0 0,0 0 0,1 4 0,0-1 16,0 0-1,0 0 1,0 0 0,-1 1-1,0-1 1,1 9-1,-1 5 67,-1-13-63,1 0-1,-1 0 1,0 1 0,0-1 0,-1 0-1,0 1 1,-3 10 0,3-14-282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6.8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308 0 9818,'0'0'8630,"-27"14"-7831,-88 47-188,107-56-530,0 0 0,0 1 0,1 0 0,0 0 0,0 1 0,1 0 0,-1 0 0,2 1 0,-1 0 0,1 0 0,0 0 0,-5 12 0,3-6 55,-5 11 16,1 0 1,1 1-1,1 0 0,2 1 0,0-1 1,2 1-1,1 1 0,1-1 0,2 0 1,0 1-1,2 0 0,8 47 0,-3-50-126,1 0-1,2 0 0,0-1 0,2-1 1,21 35-1,13 32 1,-43-85-30,2 4-4,0 1 0,1-1 1,0 0-1,0 0 0,11 13 0,-16-22-41,0 0 0,0 0 0,0 1 0,0-1 0,0 0 0,0 0 0,0 0 0,0 0 1,0 0-1,1 0 0,-1 1 0,0-1 0,0 0 0,0 0 0,0 0 0,0 0 0,0 0 0,0 0 0,0 0 0,0 0 0,1 0 0,-1 0 0,0 1 1,0-1-1,0 0 0,0 0 0,0 0 0,0 0 0,1 0 0,-1 0 0,0 0 0,0 0 0,0 0 0,0 0 0,0 0 0,1 0 0,-1 0 0,0 0 1,0 0-1,0 0 0,0 0 0,0 0 0,0-1 0,1 1 0,-1 0 0,0 0 0,0 0 0,0 0 0,0 0 0,0 0 0,0 0 0,0 0 0,0 0 1,1-1-1,-1-8-3841,0 4 1681,0-6-5721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8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1 520,'0'0'16064,"-2"25"-15443,0-9-525,-9 159 691,11-63-1323,0-125-9742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9.2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27 7498,'0'0'4594,"15"-4"-4471,49-15-71,-61 18-56,-1 0 1,1 1-1,0-1 1,0 1-1,0 0 1,0-1-1,0 1 1,0 1-1,0-1 1,0 0-1,6 2 1,-8-1 11,0-1 0,0 1 0,1 0-1,-1-1 1,0 1 0,0 0 0,1 0 0,-1 0 0,0 0 0,0 0 0,0 0 0,0 0 0,-1 0-1,1 1 1,0-1 0,0 0 0,0 2 0,1 4 145,-1-1 1,0 0-1,0 1 0,0-1 0,-1 1 1,0-1-1,-2 13 0,1 1 714,1-16-739,-1 0-1,0-1 1,0 1-1,0-1 1,-1 1-1,1-1 1,-1 1-1,0-1 0,1 0 1,-2 0-1,1 0 1,0 0-1,-1 0 1,1 0-1,-1-1 1,0 1-1,0-1 0,0 0 1,-4 3-1,-3 1 29,0 0-1,0 0 1,-1-1-1,-21 7 0,31-11-438,-14 1 386,15-2-236,0 0 0,-1 0 0,1 0 1,0 0-1,0 0 0,0 0 0,-1 0 1,1 0-1,0 0 0,0 0 0,0 0 1,-1 0-1,1 0 0,0 0 0,0 0 1,0-1-1,0 1 0,-1 0 0,1-1-531,0 1 532,-1 0-1,1 0 0,0 0 0,0-1 1,0 1-1,0 0 0,0 0 0,0 0 0,0-1 1,0 1-1,0 0 0,0-1 0,0-12-4054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39.6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0 9010,'0'0'8390,"-16"9"-7829,-50 30-69,63-36-431,-1 0 0,1 0 1,0 0-1,0 0 0,0 0 0,0 1 0,1 0 0,-1-1 0,1 1 0,0 0 0,0 0 1,1 0-1,-1 0 0,1 0 0,0 1 0,0-1 0,0 0 0,0 1 0,1-1 0,0 0 0,0 1 1,0-1-1,1 7 0,-1 0-42,1-10-36,-1 1 0,1-1 1,0 0-1,-1 1 0,1-1 1,0 0-1,0 1 0,0-1 0,0 0 1,0 0-1,0 0 0,0 0 0,0 0 1,1 0-1,-1 0 0,0 0 0,0-1 1,1 1-1,-1 0 0,1-1 1,-1 1-1,1-1 0,-1 1 0,1-1 1,-1 0-1,1 0 0,-1 0 0,1 0 1,2 0-1,2 1-343,1-1 0,0 0 0,-1 0 0,1 0 0,0-1 0,6-1 0,-11 1 227,-1 0 0,0 0 0,1 1 0,-1-1 0,0-1 0,1 1-1,-1 0 1,0 0 0,0 0 0,0 0 0,0-1 0,0 1 0,0-1 0,0 1 0,-1-1 0,1 1 0,0-1 0,-1 1 0,0-1 0,1 1 0,-1-1-1,0 0 1,1 1 0,-1-3 0,0-48-1102,-1 37 783,1 14 426,0-3 23,1 0-1,-2 0 0,1 0 1,0 0-1,-1 0 0,-2-6 1,3 9-101,-1 0 0,1 0 1,-1 0-1,1 1 0,-1-1 1,0 0-1,1 0 0,-1 0 1,0 0-1,0 1 0,0-1 1,0 0-1,0 1 0,0-1 0,0 1 1,0-1-1,0 1 0,0-1 1,0 1-1,0 0 0,0 0 1,0-1-1,0 1 0,0 0 1,0 0-1,0 0 0,-2 0 1,-2 0-2685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40.0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10610,'57'-5'954,"0"0"-571,-42 6 1777,-15-1-2102,0 0 1,0 0 0,0 0-1,0 0 1,0 0 0,0 0-1,0 0 1,0 0 0,0 0-1,0 0 1,0 0 0,0 0-1,0 1 1,0-1 0,0 0-1,0 0 1,0 0 0,1 1 996,-1-1-996,0 0 0,0 0-1,0 0 1,0 0 0,0 0-1,0 0 1,0 0 0,1 0-1,-1 0 1,0 0 0,0 0-1,0 0 1,0 0 0,0 0-1,0 0 1,0 0 0,0 0-1,0 0 1,0 0 0,1 0-1,-1 0 1,0 0 0,0 0-1,0 0 1,0 0 0,-2 3-11,-1 0 0,1-1 0,0 1 1,0 0-1,0 1 0,1-1 0,-1 0 0,1 0 0,-1 1 1,1-1-1,0 1 0,1-1 0,-1 1 0,1-1 0,-1 1 1,1 0-1,0-1 0,0 1 0,1-1 0,-1 1 1,1 0-1,-1-1 0,3 6 0,-1-6-46,0 0 0,-1-1 0,1 0 0,0 1 0,0-1 0,1 0 0,-1 0 0,0 0 0,1 0 0,0 0 0,4 2 0,-5-3-1,1 1-1,0 0 1,0 0 0,-1 0-1,1 0 1,-1 0 0,0 0-1,1 1 1,2 4 0,-5-6-5,0 0 1,1 0 0,-1 0 0,0 0-1,0 0 1,0 0 0,1 0 0,-1 0-1,0 0 1,-1 0 0,1 0 0,0 0-1,0 1 1,0-1 0,-1 0 0,1 0-1,0 0 1,-1 0 0,1 0 0,-1-1-1,1 1 1,-1 0 0,0 0 0,1 0-1,-1 0 1,0 0 0,0-1 0,1 1-1,-1 0 1,0-1 0,0 1 0,0-1-1,0 1 1,0-1 0,0 1-1,-2 0 1,-46 17 121,34-14-115,-5 0 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40.9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11010,'0'0'10545,"3"-3"-9931,19-6-504,0 1 1,1 2-1,0 0 1,28-3-1,-33 6-94,32-2-13,1 2 0,-1 1 1,0 4-1,51 6 0,72 3 17,19-11 89,-135 0-9432,-72 0-251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54.6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0 156 6649,'0'0'15725,"8"-1"-15710,-3-1-85,1-1 0,-1 1 0,0-1 0,0 0 0,0 0 0,0-1 0,0 1 0,-1-1 1,0 0-1,0 0 0,0-1 0,6-8 0,-4 5-55,0 0 0,-1 0 0,0 0-1,-1-1 1,0 1 0,0-1 0,4-14 0,-8 5-22,0 16 184,0 7 109,0 269 528,5-221-606,-4-50-272,-1 1 0,1-1 0,0 0 0,0 0 0,0 1 0,0-1 0,1 0 0,-1 0 0,1 0 0,0 0 0,0 0 0,4 5 0,4-7-8049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55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8 7866,'0'0'8036,"-2"21"-7198,-1 3-585,0 1 82,1 0-1,0 1 1,4 33 0,-1-55-294,0 1 1,0-1-1,0 0 0,1 0 1,0 0-1,0 0 0,0 0 1,0-1-1,0 1 0,1 0 1,-1-1-1,1 0 0,0 0 1,6 5-1,-8-6-48,0-1 1,1 0-1,-1 0 0,0-1 1,1 1-1,-1 0 1,1 0-1,-1-1 0,1 1 1,-1 0-1,1-1 0,0 0 1,-1 1-1,1-1 0,0 0 1,-1 0-1,1 0 1,0 0-1,-1 0 0,1 0 1,0 0-1,-1-1 0,1 1 1,-1-1-1,1 1 1,0-1-1,-1 0 0,1 1 1,-1-1-1,0 0 0,1 0 1,-1 0-1,0 0 0,1 0 1,-1 0-1,0-1 1,0 1-1,0 0 0,0-1 1,1-1-1,2-3-136,-1 1-1,0-1 1,0 0-1,-1 0 1,0 0-1,0-1 1,0 1 0,-1 0-1,2-10 1,-2-62-855,-1 46 927,-1 30 104,1-1 0,0 1 1,-1 0-1,1 0 0,-1-1 1,0 1-1,1 0 0,-1 0 1,0 0-1,0 0 0,-1 0 1,1 0-1,0 0 0,-1 0 1,1 1-1,-1-1 0,0 1 1,1-1-1,-1 1 0,0-1 1,0 1-1,-4-2 0,2 0-381,-1 1 0,0 0 1,0 0-1,0 1 0,0 0 0,0-1 0,0 2 0,0-1 0,-6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39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9914,'0'0'5049,"118"-9"-5049,-96 9-1272,-1 0-2857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55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4 9450,'0'0'8637,"-6"16"-8065,-18 57-151,21-62-289,0-1 1,1 0-1,0 1 0,0-1 1,2 1-1,-1-1 0,2 17 1,-1-23-114,1-1 0,0 1-1,-1-1 1,1 1 0,0-1 0,0 1 0,1-1 0,-1 0 0,1 1-1,0-1 1,0 0 0,0 0 0,0 0 0,0 0 0,1-1 0,-1 1-1,1-1 1,0 1 0,-1-1 0,1 0 0,4 2 0,-4-3-28,-1 0 1,0 0 0,1 0 0,0 0-1,-1-1 1,1 0 0,-1 1-1,1-1 1,0 0 0,-1 0-1,1 0 1,-1 0 0,1-1-1,0 1 1,-1-1 0,1 1 0,-1-1-1,1 0 1,-1 0 0,0 0-1,1-1 1,-1 1 0,0 0-1,0-1 1,0 1 0,0-1 0,0 0-1,0 0 1,0 0 0,2-2-1,2-16-66,0 0-1,-2 0 0,0 0 1,-1 0-1,-1-1 0,-1 1 1,-2-29-1,1 35 69,0 13-59,0-1 0,-1 0-1,1 0 1,-1 0 0,1 1-1,-1-1 1,0 0 0,1 1-1,-1-1 1,0 0 0,0 1-1,0-1 1,-1 1 0,1 0-1,0-1 1,0 1 0,-1 0-1,1 0 1,-1 0 0,1 0-1,-1 0 1,1 0 0,-1 0 0,0 0-1,1 1 1,-1-1 0,0 1-1,0-1 1,1 1 0,-1-1-1,0 1 1,0 0 0,0 0-1,0 0 1,1 0 0,-4 1-1,4 7-5546,1-1 733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55.8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1800,'0'0'16285,"-5"15"-15599,-1 3-465,1 0 0,0 1 0,2-1 0,0 1 0,0 21 1,3-35-190,0 0 1,0 0 0,1 0 0,0 0 0,0-1 0,0 1 0,1 0-1,-1-1 1,1 1 0,0-1 0,1 0 0,-1 1 0,1-1 0,0 0 0,3 4-1,-3-5-29,0-1 1,-1 1-1,1-1 0,0 0 0,0 0 0,0 0 0,1-1 0,-1 1 0,0-1 0,1 0 0,-1 1 0,1-2 0,-1 1 0,1 0 1,-1-1-1,1 1 0,-1-1 0,1 0 0,0 0 0,-1-1 0,7 0 0,-7 0-29,0-1-1,0 1 1,0-1-1,-1 1 1,1-1 0,0 0-1,0 0 1,-1 0 0,0-1-1,1 1 1,-1 0-1,0-1 1,0 0 0,0 1-1,0-1 1,-1 0-1,1 0 1,-1 0 0,2-6-1,1-1-44,0-1 0,-1 0 0,-1 0 0,3-18 0,-4 22 56,0-3 3,0-1 0,-1 1 0,0-1 0,-3-20 1,2 30 26,0 0 1,0 0-1,1 0 1,-1 0 0,-1 0-1,1 0 1,0 0 0,0 0-1,0 0 1,0 0-1,-1 1 1,1-1 0,0 0-1,-1 1 1,1-1 0,0 1-1,-1-1 1,1 1-1,-3 0 1,-15-3-1393,3 7-4897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5:56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23 1344,'0'0'12228,"0"-4"-11149,0-11 84,0 11 992,0 14-1193,-10 112 602,9-112-1496,2 1 0,-1-1-1,2 0 1,-1 0 0,1 0 0,1 0-1,3 10 1,-5-17-61,1 0-1,-1 0 1,1-1-1,-1 1 0,1 0 1,0-1-1,0 1 1,0-1-1,1 0 1,-1 1-1,0-1 1,1 0-1,-1 0 0,1-1 1,0 1-1,0-1 1,0 1-1,0-1 1,0 0-1,0 0 1,0 0-1,0 0 0,0-1 1,0 1-1,0-1 1,6 0-1,-7 0-15,0 1 1,0-1-1,0 0 0,0 0 0,-1 0 0,1-1 0,0 1 1,0 0-1,0-1 0,0 1 0,-1-1 0,1 1 0,0-1 1,-1 0-1,1 0 0,0 0 0,-1 0 0,1 0 0,-1 0 1,1 0-1,-1-1 0,0 1 0,0-1 0,1 1 0,-1-1 1,0 1-1,0-1 0,0 1 0,-1-1 0,1 0 0,0 1 1,-1-1-1,1 0 0,-1 0 0,1 0 0,-1-2 0,3-6-11,0-1-1,-1 1 1,0-1-1,-1 1 1,0-1-1,-2-21 1,1 27 47,-1-1-1,0 0 1,0 1 0,-1-1 0,0 1-1,0 0 1,0 0 0,0 0-1,-1 0 1,0 0 0,0 0 0,0 0-1,-1 1 1,-7-8 0,6 7-34,1 1 0,-1 0 0,1 0 0,-1 1 0,0 0 1,0 0-1,-1 0 0,1 0 0,-10-3 0,-17 3-2445,31 30-8295,1-21 8298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1.5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32 4441,'0'0'12519,"-1"-4"-11646,-3-23 1162,29 27-1841,-21 0-201,0 0 1,-1 0-1,1 0 0,0 0 1,0 1-1,0 0 1,0-1-1,-1 1 1,1 1-1,0-1 1,-1 1-1,1-1 1,5 5-1,-7-4-8,0 0 0,0 0-1,-1 1 1,1-1 0,-1 1 0,1-1 0,-1 1 0,0-1-1,0 1 1,0 0 0,0 0 0,0 0 0,-1 0-1,1-1 1,-1 1 0,0 0 0,0 0 0,0 5 0,0-3 3,0 1 0,0-1 0,-1 0 1,0 1-1,0-1 0,0 0 0,0 0 1,-1 0-1,0 0 0,0 0 1,0 0-1,-1 0 0,0 0 0,0-1 1,0 0-1,0 1 0,-7 5 1,7-7 8,3-2 1,-1 0 0,0 0 0,1 0 0,-1-1-1,1 1 1,-1 0 0,1 0 0,0 0 0,-1 0 0,1 0-1,0 0 1,-1 0 0,1 0 0,0 0 0,0 0 0,0 0 0,0 0-1,0 0 1,0 0 0,0 0 0,1 0 0,-1 0 0,0 0-1,0 0 1,1 1 0,1 0 14,-1 1 1,1-1-1,0 0 0,-1 0 1,1 0-1,0-1 0,0 1 0,0 0 1,4 2-1,3 1 23,-1-1 0,1 0 1,-1 0-1,17 4 0,-19-6 69,24 4-2026,-10-10-3355,-10-4 279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1.9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0 4065,'0'0'9146,"0"4"-8462,-1 24 1131,0-18-1536,0-1 1,0 0 0,1 1-1,1-1 1,0 0-1,0 1 1,1-1-1,0 0 1,5 15-1,-6-23-441,-1 0 0,1-1 0,-1 1 0,1 0 0,0-1 0,-1 1 0,1 0 0,0-1 0,-1 1 0,1 0 0,0-1-1,0 0 1,0 1 0,0-1 0,0 1 0,-1-1 0,1 0 0,0 0 0,0 1 0,0-1 0,0 0 0,0 0 0,0 0 0,0 0-1,0 0 1,0 0 0,1-1 0,-1 1-157,10 0-3759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2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11386,'0'0'8354,"-5"0"-11907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3.0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1 8530,'0'0'6916,"-6"8"-6033,-11 17-409,2 0 1,1 2-1,-12 30 1,-33 98 918,57-148-1866,-1 0 0,2 1-1,-1-1 1,1 1 0,0-1 0,0 10-1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3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11 10538,'0'0'6535,"-8"-1"-6454,0-1-241,1 0 350,-1 0 0,1 1 0,0 0 0,-11 0 0,15 1-119,1 0 1,0 0 0,0 0-1,0 1 1,0-1 0,-1 1-1,1 0 1,0-1 0,0 1-1,0 0 1,0 0 0,0 0-1,0 0 1,1 1 0,-1-1-1,0 0 1,1 1 0,-1-1-1,1 1 1,-1 0 0,-1 2-1,-1 4-4,1 0 0,0 0 0,0 0-1,0 0 1,1 0 0,1 0 0,-1 1-1,1-1 1,1 1 0,0-1 0,0 1 0,2 15-1,-1-22-82,0-1 0,-1 1-1,1-1 1,0 1-1,0-1 1,0 0-1,0 1 1,1-1 0,-1 0-1,0 0 1,0 1-1,1-1 1,-1 0 0,1 0-1,-1-1 1,1 1-1,-1 0 1,1 0-1,-1-1 1,1 1 0,0-1-1,-1 1 1,1-1-1,0 0 1,-1 0 0,1 0-1,2 0 1,0 1-196,0-1-1,-1 0 1,1 0 0,0 0 0,0-1 0,-1 1-1,1-1 1,0 0 0,-1 0 0,1 0 0,6-3-1,-6 0-214,0 1 0,-1 0 0,1-1-1,-1 0 1,0 0 0,0 0 0,-1 0 0,1 0-1,3-7 1,15-45-4466,-17 45 3447,7-32-4461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3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1 197 4353,'34'-144'2228,"-25"92"5003,-11 59-2203,2 5-4763,0 287 1935,-1-285-2335,2 1-1,0 0 1,3 14 0,3-21-1419,0-7-2767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5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34 992,'-8'0'18132,"81"1"-17363,-33 1-662,-1-1 0,1-3 0,-1-1 0,39-8 0,-46 5-82,1 2 0,-1 1-1,50 2 1,-62 1-21,210-7 79,-64 7-134,-165 0 22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0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3649,'0'0'10033,"2"8"-9628,2 3-273,-1 0 1,0-1-1,-1 1 1,-1 0-1,1 15 1,2 39 358,-3-65-470,-1 1 0,1-1 0,-1 0 0,1 0 0,-1 0 0,0-1 0,1 1 1,-1 0-1,1 0 0,-1 0 0,0 0 0,1 0 0,-1 0 0,1-1 0,-1 1 1,0 0-1,1 0 0,-1 0 0,0-1 0,1 1 0,-1 0 0,0-1 0,0 1 1,1-1-1,3-6-21,0 0 0,-1 0 1,1-1-1,-2 1 1,4-11-1,11-29-110,-16 44 110,0 1 1,1-1-1,-1 1 1,1-1-1,0 1 0,0 0 1,0 0-1,0-1 1,0 1-1,0 1 0,0-1 1,5-3-1,-6 5 17,0-1 1,0 1-1,-1 0 0,1-1 1,0 1-1,0 0 0,-1-1 1,1 1-1,0 0 0,0 0 1,0 0-1,-1 0 0,1 0 1,0 0-1,0 0 0,0 0 1,-1 0-1,1 0 0,0 0 1,0 1-1,0-1 0,-1 0 1,1 0-1,0 1 0,-1-1 1,1 1-1,0-1 0,-1 1 1,1-1-1,0 1 0,-1-1 1,1 1-1,-1-1 0,1 1 1,-1 0-1,1-1 0,-1 1 1,1 0-1,-1-1 0,0 1 1,1 0-1,-1 0 0,0 0 1,1 1-1,0 5 89,1 1 0,-1-1 0,0 1 0,0 8 0,0-1-121,-1-14 66,6 25-280,-5-25 214,-1-1-1,0 0 1,0 1-1,0-1 1,1 0 0,-1 1-1,0-1 1,0 0-1,1 1 1,-1-1-1,0 0 1,1 1 0,-1-1-1,0 0 1,1 0-1,-1 1 1,0-1 0,1 0-1,-1 0 1,1 0-1,-1 1 1,0-1-1,1 0 1,-1 0 0,1 0-1,-1 0 1,1 0-1,-1 0 1,0 0-1,1 0 1,-1 0 0,1 0-1,-1 0 1,1 0-1,-1-1 1,0 1-1,1 0 1,-1 0 0,1 0-1,-1 0 1,0-1-1,1 1 1,-1 0 0,0 0-1,1-1 1,-1 1-1,0 0 1,1-1-1,-1 1 1,0 0 0,0-1-1,1 1 1,-1-1-1,0 1 1,0-1-1,7-7-104,-2 0-1,1-1 1,7-17-1,0 1-46,-13 25 169,0-1 0,0 1 0,0 0 0,0 0 1,0-1-1,0 1 0,0 0 0,0 0 0,0 0 0,1-1 0,-1 1 0,0 0 0,0 0 1,0-1-1,0 1 0,0 0 0,0 0 0,1 0 0,-1-1 0,0 1 0,0 0 0,0 0 1,0 0-1,1 0 0,-1-1 0,0 1 0,0 0 0,1 0 0,-1 0 0,0 0 0,0 0 1,0 0-1,1 0 0,-1 0 0,0 0 0,0 0 0,1 0 0,-1 0 0,0 0 0,0 0 1,1 0-1,-1 0 0,0 0 0,0 0 0,1 0 0,-1 0 0,0 0 0,0 0 0,1 0 1,-1 0-1,0 1 0,0-1 0,0 0 0,1 0 0,-1 0 0,0 0 0,0 0 0,0 1 1,0-1-1,1 0 0,-1 0 0,0 1 0,0-1 0,0 0 0,6 19 603,-5-14-514,-1-1-52,1 0 0,0-1 0,1 1 0,-1-1 0,1 1 0,-1-1 0,1 1 0,0-1 0,0 0 0,1 0 0,4 6-1,-5-8-279,1 1-1,-1-1 0,1 1 0,0-1 0,-1 0 1,1 0-1,0 0 0,0 0 0,0-1 0,0 1 0,0-1 1,-1 0-1,1 0 0,0 0 0,6 0 0,9-2-4277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6.3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4201,'0'0'13311,"17"26"-12102,12 12-985,-2 0 0,-1 1 0,-2 2 1,-2 0-1,32 85 0,-28-38-28,-5 0 0,-3 2 0,-4 0 1,-4 1-1,-3 105 0,-7-160-111,-1-1-1,-11 63 1,10-88-150,1-1-1,-2-1 1,1 1 0,-1 0-1,-1-1 1,0 1-1,0-1 1,0 0 0,-1 0-1,0-1 1,-1 1 0,0-1-1,0 0 1,0-1-1,-1 1 1,-8 5 0,0-3-2053,4-8-2723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9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7258,'0'0'10588,"0"8"-9450,0 214 803,0-72-5185,5-173-1796,-5 0-1008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9.4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5 7586,'0'0'6994,"7"0"-6830,2-2-128,-2 1-19,0 1 0,-1-1 1,1 1-1,0 0 0,-1 0 1,9 2-1,-13-1-15,0-1-1,0 1 1,1 0 0,-1 0-1,0 0 1,0 0 0,0 1 0,0-1-1,0 0 1,0 1 0,0-1-1,-1 1 1,1 0 0,0 0 0,-1-1-1,0 1 1,1 0 0,-1 0-1,0 1 1,0-1 0,0 0-1,0 0 1,1 4 0,-1-1-6,0-1 1,0 1-1,-1-1 1,1 1-1,-1 0 1,0-1-1,0 1 0,-1 0 1,1-1-1,-1 1 1,0 0-1,0-1 1,-1 0-1,1 1 1,-1-1-1,0 0 0,0 1 1,-1-1-1,1 0 1,-1-1-1,0 1 1,0 0-1,0-1 1,0 0-1,0 1 0,-1-1 1,0-1-1,0 1 1,0 0-1,0-1 1,0 0-1,0 0 1,0 0-1,-1 0 0,1-1 1,-1 0-1,1 0 1,-1 0-1,1 0 1,-1-1-1,-8 0 0,-30 5-4749,37-5 891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09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9338,'0'0'7874,"0"3"-7600,-11 238 2083,11-233-2344,0 0-1,1 0 1,0-1-1,0 1 1,1 0 0,4 12-1,-6-18-7,1 0 0,0 0 0,0 0 0,1 0-1,-1 0 1,0 0 0,0 0 0,1 0 0,-1-1 0,1 1 0,0-1-1,0 1 1,-1-1 0,1 1 0,0-1 0,0 0 0,0 0 0,0 0-1,0 0 1,1 0 0,-1 0 0,0-1 0,0 1 0,1-1-1,-1 0 1,0 1 0,3-1 0,33 2 92,-30-1-506,0 0-1,1-1 1,-1 0-1,1 0 1,-1-1 0,0 0-1,1 0 1,-1-1-1,16-5 1,5-8-2752,-7 2-2058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0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10538,'0'0'5922,"91"-15"-5922,-70 15-705,-1 0-1271,-5 0-2161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0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7522,'0'-6'2584,"0"1"-1088,0 3 105,0-3-265,0 0-248,15 5-319,5 0-233,1 0-232,-1 0-160,5 0-144,1 0-376,10 0-1185,-6 5-943,-4 0-3337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1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0 8266,'0'0'8266,"-8"20"-7448,-23 69-179,27-73-451,1 1 0,0-1 0,1 1 0,1 0 0,1 32 0,1-15-44,-1-28-120,0 0 0,1 0 0,0 1-1,0-1 1,0 0 0,1 0-1,0 0 1,3 6 0,-4-10-149,0 0 1,0 0 0,0 0-1,0 0 1,0 0-1,1 0 1,-1 0 0,1-1-1,0 1 1,-1 0-1,1-1 1,0 0 0,0 1-1,0-1 1,0 0-1,0 0 1,0 0 0,0 0-1,0 0 1,0-1-1,1 1 1,-1-1 0,0 1-1,5-1 1,7 0-2809,-3 0-1369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1.5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11466,'0'0'7202,"-2"27"-6855,1-3-262,-6 159 799,7-174-956,0 0-1,0 0 0,1 0 1,1 0-1,-1-1 0,1 1 0,1 0 1,0-1-1,0 1 0,1-1 1,7 13-1,-11-22-43,0 1 0,0 0-1,0 0 1,0 0 0,0 0 0,0 0 0,0-1-1,0 1 1,0 0 0,6-16-9368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1.8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9026,'0'0'5762,"7"-3"-5739,26-7-15,-31 10-6,-1-1-1,1 1 1,-1 0 0,0 0-1,1 0 1,-1 0 0,1 0-1,-1 0 1,0 0 0,1 1-1,-1-1 1,0 0 0,1 1-1,-1-1 1,0 1-1,1 0 1,-1-1 0,0 1-1,0 0 1,0 0 0,0 0-1,0-1 1,0 1 0,0 0-1,0 1 1,0-1 0,0 0-1,0 0 1,0 0 0,-1 0-1,1 1 1,-1-1-1,1 0 1,-1 1 0,1-1-1,-1 0 1,1 3 0,1 6 47,-1-1 1,0 0-1,0 0 0,-1 11 1,0-18-20,0 2 6,0-1-1,-1 0 1,0 0 0,1 0-1,-1 0 1,0 1-1,-1-1 1,1 0-1,0-1 1,-1 1 0,0 0-1,0 0 1,1-1-1,-2 1 1,1-1 0,0 1-1,0-1 1,-1 0-1,1 0 1,-1 0-1,0 0 1,0-1 0,-4 3-1,3-2-511,1-1 0,0 0 0,-1 0 0,1 0-1,-1 0 1,1-1 0,-1 1 0,-3-1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2.2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6 9602,'0'0'7990,"-5"14"-7442,4-10-530,-4 9 126,1 0 1,0 1-1,0 0 0,2-1 0,0 1 1,0 0-1,1 0 0,2 19 0,-1-31-139,0 0-1,0-1 1,1 1 0,-1-1-1,1 1 1,-1-1 0,1 1-1,0-1 1,-1 1 0,1-1-1,0 0 1,0 1 0,0-1-1,0 0 1,0 0 0,1 1-1,-1-1 1,0 0 0,0 0-1,1 0 1,-1-1 0,0 1-1,1 0 1,-1 0 0,1-1-1,-1 1 1,1-1 0,0 1-1,-1-1 1,1 0 0,-1 0-1,1 1 1,0-1 0,-1 0-1,1-1 1,2 1 0,-1 0-66,-1-1 1,1 1 0,0-1 0,-1 0 0,1 0-1,-1 0 1,1 0 0,-1 0 0,0 0 0,1-1-1,-1 1 1,0-1 0,0 1 0,0-1-1,0 0 1,0 0 0,0 0 0,-1 0 0,1 0-1,0-1 1,1-3 0,0-5-231,0 0 1,0 0-1,-2 0 1,1-1-1,-1 1 0,-1-1 1,0 1-1,-2-16 1,1 24 270,1 1 0,-1 0 0,0-1 1,0 1-1,0 0 0,0-1 1,0 1-1,0 0 0,-1 0 0,1 0 1,-1 0-1,1 0 0,-1 0 0,0 0 1,0 1-1,0-1 0,0 1 1,0-1-1,0 1 0,0 0 0,0 0 1,-1 0-1,1 0 0,0 0 0,-1 0 1,1 1-1,-1-1 0,1 1 1,-1-1-1,1 1 0,-1 0 0,1 0 1,-4 1-1,6-1-103,0 0 0,-1 0-1,1 0 1,-1 0 0,1 0 0,-1 0 0,1 1 0,-1-1 0,1 0 0,0 0-1,-1 1 1,1-1 0,-1 0 0,1 0 0,0 1 0,-1-1 0,1 0-1,0 1 1,0-1 0,-1 0 0,1 1 0,0-1 0,0 1 0,-1-1-1,1 0 1,0 1 0,0-1 0,0 1 0,0-1 0,0 1 0,0-1-1,0 1 1,-1-1 0,2 1 0,-2 1-423,0 10-4983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0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0 10298,'0'0'7556,"-3"20"-6601,-1 7-693,1-7-65,1-1 0,1 1 0,1 34 0,21 112 453,-16-138-623,4 24-67,-9-47-330,2-8 20,0-10-11,-2 3 130,0-1 0,0 0 0,1 1 0,1-1 0,0 1 0,1-1 0,-1 1 0,2 0 0,0 0 0,9-17 0,-12 26 235,0-1 0,0 1 0,1-1-1,-1 1 1,1 0 0,-1 0 0,1 0 0,-1-1-1,1 2 1,0-1 0,0 0 0,-1 0-1,1 0 1,0 1 0,0-1 0,0 1 0,0 0-1,0-1 1,0 1 0,0 0 0,0 0 0,0 0-1,-1 1 1,1-1 0,0 0 0,0 1-1,0-1 1,0 1 0,0 0 0,0-1 0,-1 1-1,1 0 1,0 0 0,-1 0 0,1 0-1,-1 0 1,1 1 0,-1-1 0,1 0 0,-1 1-1,0-1 1,0 1 0,0 0 0,0-1 0,0 1-1,0 0 1,0-1 0,1 3 0,0 5 137,0 0 0,0 0 1,0 0-1,-1 0 1,0 0-1,-1 13 0,-1-17-104,1 0 0,-1 0 0,0 0 0,0 0 0,0 0 0,-1-1-1,0 1 1,0 0 0,0-1 0,0 1 0,-1-1 0,1 0-1,-5 4 1,6-5-79,-1-1 0,0 1 0,0-1 0,0 0 0,0 0 0,0 0 0,0 0 0,0 0 0,-1 0 0,1 0 0,-1-1 0,0 0 0,1 1 0,-1-1 0,0 0 0,0 0 0,0 0 0,0-1 0,0 1 0,-5 0-1,-1-3-2262,4-7-1878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2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15 1040,'0'0'15888,"-4"-3"-15511,-10-9-94,13 12-262,0 0 0,0 0 1,1 0-1,-1 0 1,0 0-1,0 0 0,0 1 1,1-1-1,-1 0 0,0 0 1,0 1-1,0-1 1,1 0-1,-1 1 0,0-1 1,1 1-1,-1-1 0,0 1 1,1-1-1,-1 1 0,1-1 1,-1 1-1,1 0 1,-1-1-1,1 1 0,-1 0 1,1-1-1,0 1 0,-1 0 1,1-1-1,-1 3 0,-11 22 373,12-22-383,0-1 0,-1 1 0,1 0 0,0-1 0,0 1 0,0 0 1,0-1-1,1 1 0,-1 0 0,1-1 0,0 1 0,0-1 0,0 1 0,0-1 0,0 1 0,0-1 0,0 0 0,1 1 0,-1-1 0,1 0 0,0 0 0,0 0 0,0 0 0,0-1 0,0 1 0,0 0 0,0-1 0,5 3 0,25 25 23,-31-29-30,-1 1 0,1 0 1,0 0-1,-1-1 0,1 1 1,-1 0-1,1 0 0,-1 0 1,1 0-1,-1 0 0,1-1 1,-1 1-1,0 0 0,1 0 1,-1 0-1,0 0 1,0 0-1,0 0 0,0 0 1,0 0-1,0 0 0,0 0 1,0 0-1,0 0 0,-1 0 1,1 0-1,0 0 0,-1 0 1,1 0-1,0 0 0,-1 0 1,1 0-1,-1-1 0,0 1 1,1 0-1,-1 0 0,0-1 1,1 1-1,-1 0 0,0-1 1,0 1-1,1 0 0,-1-1 1,0 1-1,0-1 0,-1 1 1,-3 1-50,1 0 1,-1 0-1,0-1 1,0 0-1,0 0 1,0 0 0,1 0-1,-7-1 1,11 0-70,-1 0-1,1 0 1,0 0 0,0 0 0,-1 0 0,1 0 0,0 0 0,0 0-1,0 0 1,-1 0 0,1 0 0,0 0 0,0 0 0,0-1 0,-1 1-1,1 0 1,0 0 0,0 0 0,0 0 0,-1 0 0,1-1 0,0 1-1,0 0 1,0 0 0,0 0 0,0-1 0,0 1 0,0 0 0,-1 0-1,1 0 1,0-1 0,0 1 0,0 0 0,0 0 0,0-1 0,0 1-1,0 0 1,0 0 0,0 0 0,0-1 0,0 1 0,0 0 0,0 0-1,0-1 1,0 1 0,1 0 0,-1-3-2067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2.9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6905,'127'163'2609,"-122"-158"-889,0 0-47,5 3-177,-5 2-152,0 3-495,1 2-201,-6-2-120,0 2-80,0-2 40,0-3-168,0-2-200,-6-3-32,1 0-88,0-5-424,0 0-920,0-10-1361,0-3-1920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3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62 6769,'0'0'10056,"-1"-6"-9508,1 2-486,-1 3-32,1 0 0,-1-1 0,1 1 0,0-1 0,-1 1 0,1 0 0,0-1 0,0 1 0,0-1 0,0 1 0,0 0 0,0-1 0,1 1 0,-1 0-1,0-1 1,1 1 0,-1 0 0,1-1 0,-1 1 0,1 0 0,0-1 0,-1 1 0,1 0 0,0 0 0,0 0 0,0 0 0,0 0 0,0 0 0,0 0 0,0 0 0,0 0 0,0 1-1,1-1 1,-1 0 0,2 0 0,5-1 46,1 0 1,-1 0-1,1 1 0,-1 0 0,1 1 0,-1-1 1,11 3-1,-17-2-71,-1 1 0,0 0-1,0 0 1,1 0 0,-1 0 0,0 0 0,0 0 0,0 0 0,0 0 0,0 0 0,0 0 0,0 1 0,-1-1-1,1 0 1,0 0 0,-1 1 0,1-1 0,-1 1 0,1-1 0,-1 1 0,0-1 0,0 1 0,1 1 0,1 37 44,-2-37-47,1 5 2,-1 1 1,0 0-1,0 0 0,-1-1 1,-1 1-1,1 0 0,-1-1 0,-1 1 1,1-1-1,-1 0 0,-1 0 0,0 0 1,0 0-1,0 0 0,-1-1 1,0 0-1,-1 0 0,-10 10 0,-28 26 167,44-43-160,-1 1 0,1-1 0,0 1 0,0-1 0,0 0 0,-1 1 0,1-1 0,0 0 0,0 1 0,0-1 0,0 1 0,0-1 0,-1 1 0,1-1 0,0 1 0,0-1-1,0 0 1,0 1 0,0-1 0,0 1 0,1-1 0,-1 1 0,0-1 0,0 0 0,0 1 0,0-1 0,0 1 0,1-1 0,-1 0 0,0 1 0,0-1 0,1 0 0,-1 1 0,0-1 0,1 0 0,-1 1 0,0-1 0,1 0 0,-1 1 0,0-1-1,1 0 1,-1 0 0,1 0 0,-1 1 0,0-1 0,1 0 0,-1 0 0,1 0 0,23 6 172,-21-5-131,70 11 73,-45-11-5683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3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7466,'0'0'9298,"1"7"-8477,3 14-282,-2-1 0,1 26-1,-3-44-540,0-1-1,0 1 0,0 0 1,0 0-1,1-1 1,-1 1-1,1 0 0,-1-1 1,1 1-1,-1 0 0,1-1 1,0 1-1,0-1 0,0 1 1,0-1-1,0 1 0,0-1 1,0 0-1,1 0 0,-1 1 1,2 0-1,-2-2-215,0 1-1,0-1 1,0 0-1,0 1 1,0-1-1,0 0 1,0 0-1,0 0 1,1 0-1,-1 0 1,0 0-1,0 0 1,0 0-1,0 0 1,0 0-1,0-1 1,0 1-1,0 0 1,0-1-1,0 1 1,0-1-1,0 1 1,0-1-1,0 0 1,0 1-1,0-1 1,0 0-1,-1 1 1,1-1-1,0 0 1,-1 0-1,1 0 1,0 0-1,0-1 1,9-13-6741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4.5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7394,'0'0'14979,"0"-5"-14859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6.9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8490,'0'0'10410,"97"-7"-9874,-72 2-96,1 0-280,-11 5-160,0 0-448,-5 0-736,-5 0-2649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7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4217,'0'0'13899,"0"41"-12963,0-8-304,0-3-192,0 8-272,0 1-88,0-9-80,5 3-104,-5 5-792,0-7-3073,0-11-2320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7.9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67 12803,'0'0'5580,"9"-2"-5515,-9 2-75,6-1-179,0 0 0,0-1 0,0 0 0,0 0 0,0 0 0,0-1 0,-1 0 0,0 0-1,1 0 1,-1-1 0,0 0 0,-1 0 0,1 0 0,7-9 0,-11 11 333,8-10-1153,-9 12 1083,0 0 0,0 1 0,0-1 0,0 0 0,0 0 0,0 0 0,0 0 0,1 1 1038,-1-1-1038,0 0 0,0 0 0,0 1 0,0-1 1,0 0-1,0 0 0,0 0 0,0 0 0,1 0 0,-1 0 0,0 0 0,0 0 0,0 0 0,0 0 1,0 0-1,0 0 0,0 0 0,0 0 0,1 0 0,-1 0 0,1-1 1038,-1 1-1038,-4 65 1230,2-42-1161,1 0 1,1 0-1,3 28 0,5-33-881,3-9-3338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8.3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10938,'0'0'9217,"11"11"-8729,-1-2-392,-3-4-56,0 1-1,-1 1 1,1-1-1,-2 1 1,1 0-1,-1 1 0,0-1 1,0 1-1,6 14 1,-3 2-7,-2 1-1,0 0 1,-2 0 0,-1 0 0,-1 0-1,-1 1 1,-1-1 0,-5 37 0,4-54-73,-1 1 1,0-1-1,-1 0 1,0 0-1,0 0 1,0 0-1,-1 0 1,-9 11-1,-12 12-4392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8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11843,'0'0'7713,"36"0"-7705,-26 0 0,10 5 8,-5-5-16,-4 2-584,-1 3-1184,-5-2-2193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1.0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65 9210,'0'0'4996,"18"0"-4223,59 2-503,-73-2-285,0 0 1,0 0-1,-1 0 0,1-1 1,0 1-1,0-1 1,0 0-1,-1-1 1,1 1-1,-1 0 1,1-1-1,-1 0 1,1 0-1,3-3 1,-6 4 21,1-1 1,-1 0 0,1 1 0,-1-1 0,1 0 0,-1 0-1,0 0 1,0 0 0,0 0 0,0 0 0,-1-1-1,1 1 1,0 0 0,-1 0 0,0-1 0,1 1 0,-1 0-1,0-3 1,0 5 23,-1-1 0,1 1 0,0-1 0,-1 1-1,1-1 1,-1 1 0,1-1 0,0 1 0,-1 0 0,1-1-1,-1 1 1,1 0 0,-1-1 0,1 1 0,-1 0 0,1 0-1,-1 0 1,1-1 0,-1 1 0,1 0 0,-1 0-1,0 0 1,1 0 0,-1 0 0,1 0 0,-1 0 0,-1 0-1,-21 0 374,17 0-216,3 0-85,0 1 0,0-1 0,1 1-1,-1 0 1,0 0 0,0 0 0,1 0 0,-1 0-1,0 1 1,1-1 0,-1 1 0,1 0 0,0-1-1,0 1 1,-1 0 0,1 0 0,0 1 0,1-1-1,-1 0 1,0 1 0,1-1 0,-1 1 0,-1 4 0,0-1-4,1-1 1,0 0 0,1 0-1,-1 1 1,1-1 0,0 1-1,0 0 1,1-1 0,-1 1 0,1-1-1,1 1 1,0 6 0,-1-11-119,1 0-1,-1 1 1,1-1 0,0 0 0,-1 1 0,1-1 0,0 0 0,0 0 0,0 0-1,0 0 1,0 0 0,0 0 0,0 0 0,0 0 0,1 0 0,-1-1 0,0 1 0,0 0-1,1-1 1,-1 1 0,0-1 0,1 1 0,-1-1 0,1 0 0,-1 1 0,3-1-1,43 1-3505,-36-1 1336,13 0-3776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19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5153,'0'0'16284,"0"1"-16258,0-1-1,0 0 1,0 0 0,0 1 0,0-1 0,0 0 0,0 0 0,0 0 0,1 1 0,-1-1 0,0 0 0,0 0 0,0 1 0,0-1 0,0 0-1,1 0 1,-1 0 0,0 0 0,0 1 0,0-1 0,0 0 0,1 0 0,-1 0 0,0 0 0,0 0 0,1 0 0,-1 1 0,0-1 0,0 0-1,0 0 1,1 0 0,-1 0 0,0 0 0,0 0 0,1 0 0,-1 0 0,0 0 0,0 0 0,1 0 0,-1 0 0,0 0 0,1-1-1,132 1-2278,-111 0-3058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0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0 6225,'0'0'11244,"-8"3"-10722,3-1-386,0 1 1,0-1-1,0 1 1,0 0-1,0 1 1,1-1 0,0 1-1,-1 0 1,1 0-1,0 0 1,1 1-1,-1-1 1,1 1 0,0 0-1,0 0 1,-4 10-1,0 6 125,0 0 0,1 0 0,1 1 0,1 0 0,1 0 0,1 0 0,1 34-1,1-54-252,0 1 0,0-1-1,0 0 1,0 1 0,1-1-1,-1 0 1,1 1 0,0-1-1,-1 0 1,1 0 0,0 1-1,0-1 1,1 0-1,-1 0 1,0 0 0,1 0-1,-1 0 1,1-1 0,0 1-1,-1 0 1,1-1 0,0 1-1,0-1 1,3 2 0,-1-1-82,0 0 1,1-1-1,-1 0 1,1 0 0,-1 0-1,1 0 1,0 0-1,-1-1 1,1 0 0,0 0-1,8-2 1,-11 2-89,0-1 1,1 1-1,-1-1 1,1 0-1,-1 0 1,0 0-1,0 0 1,1-1 0,-1 1-1,0-1 1,0 1-1,0-1 1,0 0-1,2-3 1,21-31-4967,-20 28 3108,11-22-6911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0.5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 1 6889,'0'0'13065,"-9"9"-12541,8-8-511,-5 4 66,0 1 1,1-1-1,0 1 0,0 0 0,1 1 0,0-1 1,0 1-1,0 0 0,1 0 0,0 0 0,0 0 1,0 1-1,1-1 0,-1 11 0,1-7-16,2 0-1,-1 0 1,1 0-1,1 0 1,2 16-1,-2-24-53,0 0 1,0 0-1,0 0 0,1 0 0,-1-1 1,1 1-1,-1 0 0,1-1 1,0 1-1,0-1 0,0 0 0,0 0 1,1 1-1,-1-2 0,0 1 1,1 0-1,0 0 0,-1-1 0,1 1 1,0-1-1,0 0 0,0 0 1,4 1-1,-2 0-85,0-1 0,0 1 0,0-1 0,0 0 0,0-1 0,0 0 0,1 1 0,-1-2 0,0 1 0,0 0 0,0-1 0,0 0 0,0 0 0,0-1 0,0 1 0,0-1 0,0 0 0,0-1 0,-1 1 0,1-1 0,3-3 0,-4 2-27,1 0 0,-1-1 0,-1 1 0,1-1 1,-1 0-1,0 0 0,0 0 0,0 0 0,-1-1 0,0 1 0,0-1 1,0 0-1,0 1 0,-1-1 0,0 0 0,-1 0 0,1 0 1,-1-8-1,0 9 49,0 1 0,0-1 0,-1 0 0,1 0 0,-1 1 0,0-1 1,0 1-1,-1-1 0,1 1 0,-1-1 0,0 1 0,-4-6 0,4 7 77,-1 0-1,0 0 0,0 1 0,0-1 1,0 0-1,0 1 0,-1 0 0,1 0 1,-1 0-1,0 0 0,1 1 1,-1-1-1,0 1 0,0 0 0,-5-1 1,-35 0-161,26 3-2416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0.9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12363,'0'0'8671,"-10"14"-8539,-31 50-65,40-62-65,-1 0 1,1 1-1,0 0 1,0-1-1,0 1 1,1-1-1,-1 1 1,0 0-1,1 0 1,0-1 0,0 1-1,0 0 1,0 0-1,0-1 1,0 1-1,1 0 1,-1 0-1,1-1 1,0 1-1,1 2 1,1 1-2,0 0-1,1-1 1,-1 1-1,1-1 1,1 0 0,4 4-1,5 7-21,-11-13 17,0 1 1,0 0-1,0 1 1,0-1-1,-1 1 1,1-1 0,-1 1-1,-1 0 1,1-1-1,0 1 1,-1 0 0,0 0-1,0 0 1,-1 0-1,0 9 1,0-12 11,0 0 0,-1 0 0,1 0-1,-1 0 1,0 0 0,0-1 0,0 1 0,0 0 0,0 0 0,0-1 0,0 1 0,-1 0 0,1-1 0,0 1-1,-1-1 1,0 0 0,1 0 0,-1 1 0,0-1 0,1 0 0,-1 0 0,0 0 0,0-1 0,0 1-1,0 0 1,0-1 0,0 1 0,-3-1 0,-6 3 42,0-1 1,0-1-1,-20 1 1,29-2-45,1 0 0,0 0 1,0 0-1,0 0 0,0 0 1,0 0-1,0-1 1,0 1-1,-1 0 0,1-1 1,0 1-1,0 0 0,0-1 1,0 0-1,0 1 0,1-1 1,-1 1-1,0-1 1,0 0-1,0 0 0,0 0 1,1 1-1,-2-3 0,1 0-112,0 1 0,0-1 0,0 0 0,0 0-1,1 0 1,-1 0 0,1 0 0,0 0-1,0-5 1,0 8 74,0 0 0,1 0 1,-1-1-1,0 1 0,0 0 0,0 0 0,1 0 1,-1 0-1,0 0 0,1 0 0,-1 0 0,0-1 0,0 1 1,1 0-1,-1 0 0,0 0 0,0 0 0,1 0 0,-1 0 1,0 0-1,0 0 0,1 0 0,-1 1 0,0-1 1,1 0-1,-1 0 0,0 0 0,0 0 0,1 0 0,-1 0 1,0 0-1,0 1 0,0-1 0,1 0 0,-1 0 0,0 0 1,0 1-1,0-1 0,1 0 0,-1 0 0,0 0 1,0 1-1,0-1 0,6 8-6724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3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0 9962,'0'0'8683,"-13"8"-8128,6-3-452,0-1-3,1 0 0,-1 1 1,1 0-1,0 0 1,0 0-1,1 1 1,-1 0-1,1 0 1,1 0-1,-1 0 1,1 1-1,-6 11 0,-1 12 176,0 1 0,2 1 0,2-1 0,-6 45 0,3 131 528,11-188-766,1-1 1,0 0-1,1 0 1,1 0-1,9 27 1,42 83-7,-33-79-67,-19-43-1,0-1 1,0 0 0,1 0 0,-1 0-1,7 5 1,-9-9-37,0 0 0,0 0 1,0 0-1,1 0 0,-1 0 0,0 0 0,0 0 0,1-1 0,-1 1 0,1 0 0,2 0 1,-3-1 8,0 0 1,-1 0 0,1 0 0,0 0 0,-1 0-1,1 0 1,0-1 0,-1 1 0,1 0 0,0 0 0,-1-1-1,1 1 1,0 0 0,-1-1 0,1 1 0,-1 0-1,1-1 1,-1 1 0,1-1 0,-1 1 0,1-1-1,-1 1 1,1-1 0,-1 0 0,0 1 0,1-1 0,-1 0-1,16-40-7922,-10 21-465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3.7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7378,'0'0'9631,"-1"12"-8612,-3 243 1251,5-236-2228,1 1-1,1-1 1,8 28 0,2 12-95,-7-43-1264,-3-14-1380,-1-10-439,-2-12-2020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4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2633,'0'0'11329,"12"-2"-10969,42-7-170,-53 9-180,1 0-1,-1 0 1,1 0-1,-1 0 1,0 0-1,1 0 1,-1 1-1,1-1 1,-1 0-1,0 1 1,1-1-1,-1 1 0,0-1 1,1 1-1,-1 0 1,0 0-1,0 0 1,0-1-1,0 1 1,0 0-1,0 0 1,0 0-1,0 1 1,0-1-1,0 0 1,0 0-1,-1 0 0,1 1 1,0-1-1,0 3 1,0 1 52,0 0 1,0 1 0,0-1-1,0 1 1,-1 9-1,0-10 16,0 3 112,0 1-1,-1 0 1,0 0-1,0 0 1,-1 0-1,-3 8 1,4-12-127,-1-1 0,0-1 0,0 1 0,0 0 0,-1 0 0,0-1 0,1 1 0,-1-1 0,0 0-1,-1 0 1,1 0 0,0 0 0,-1-1 0,-5 4 0,1-1-331,-11 5-55,5-11-6434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4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0 10042,'0'0'6787,"-2"11"-6031,-3 9-396,2 1 0,0 0 0,2-1 0,1 33 0,0-50-356,1-1-1,0 1 0,0-1 1,0 1-1,0-1 0,0 1 1,1-1-1,-1 0 0,1 0 0,0 0 1,-1 0-1,1 0 0,0 0 1,0 0-1,0 0 0,0-1 0,1 1 1,-1-1-1,0 0 0,1 1 1,-1-1-1,1 0 0,-1 0 0,1-1 1,-1 1-1,1 0 0,0-1 1,2 0-1,-3 1-61,1-1 1,-1 1-1,0-1 0,0 0 1,1 0-1,-1 0 0,0 0 1,0-1-1,1 1 0,-1-1 1,0 1-1,0-1 1,0 0-1,0 1 0,0-1 1,0 0-1,0-1 0,0 1 1,0 0-1,0 0 0,0-1 1,-1 1-1,1-1 0,-1 0 1,1 1-1,-1-1 1,0 0-1,1 0 0,-1 0 1,0 0-1,0 0 0,0 0 1,0-3-1,1-3-115,-1 0 0,0 0-1,0 0 1,-1 0 0,0 0 0,0 0-1,-1 0 1,-2-9 0,3 15 182,-1-1 0,0 1 0,1 0 0,-1 0 1,0 0-1,0 0 0,0 0 0,0 0 0,-1 0 0,1 0 0,-1 0 1,1 0-1,-1 1 0,1-1 0,-1 0 0,0 1 0,0 0 0,0-1 0,0 1 1,0 0-1,0 0 0,0 0 0,0 0 0,-1 1 0,1-1 0,0 0 0,0 1 1,-1 0-1,1-1 0,0 1 0,-3 0 0,5 0-89,-1 0-1,1 0 0,-1 0 1,1 0-1,0 0 1,-1 0-1,1 0 0,-1 0 1,1 0-1,0 0 1,-1 1-1,1-1 0,-1 0 1,1 0-1,0 0 1,-1 1-1,1-1 1,0 0-1,-1 0 0,1 1 1,0-1-1,0 0 1,-1 0-1,1 1 0,0-1 1,0 0-1,-1 1 1,1-1-1,0 1 0,0-1 1,0 0-1,-1 1 1,1-1-1,0 0 1,0 1-1,0-1 0,0 1 1,0-1-1,0 0 1,0 1-1,0-1 0,0 1 1,0-1-1,0 1 1,0-1-1,0 0 0,1 1 1,-1 3-714,0 2-3468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4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86 0 11330,'0'0'8332,"-10"2"-8063,-31 9-222,40-10-47,0-1 0,0 1 0,1-1 1,-1 1-1,0 0 0,0-1 0,1 1 1,-1 0-1,1 0 0,-1-1 1,0 1-1,1 0 0,-1 0 0,1 0 1,0 0-1,-1 0 0,1 0 0,0-1 1,-1 1-1,1 0 0,0 0 1,0 0-1,0 0 0,0 0 0,0 0 1,0 0-1,0 0 0,0 1 0,9 25 10,11 4-9,-16-26 7,0 0 1,-1 0-1,1 1 0,-1-1 0,0 1 1,-1 0-1,1 0 0,-1 0 0,0 0 1,2 12-1,-5-17 1,-1 0 1,1 0-1,-1 0 0,1 0 0,0 0 1,-1 0-1,0-1 0,1 1 1,-1 0-1,1-1 0,-1 1 0,0-1 1,1 0-1,-1 0 0,0 1 1,0-1-1,-1-1 0,1 2 3,-36 1-534,23-1-6571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5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55 1224,'0'0'16150,"0"0"-16097,-1-1-1,1 1 0,0 0 0,0-1 1,0 1-1,0 0 0,0 0 1,0-1-1,0 1 0,0 0 0,0-1 1,0 1-1,0 0 0,0-1 0,1 1 1,-1 0-1,0-1 0,0 1 0,0 0 1,0-1-1,0 1 0,1 0 1,-1 0-1,0-1 0,0 1 0,0 0 1,1 0-1,-1 0 0,0-1 0,0 1 1,1 0-1,-1 0 0,0 0 0,1 0 1,-1-1-1,0 1 0,1 0 0,-1 0 1,0 0-1,0 0 0,1 0 1,47-13 323,0 3 0,0 1 1,0 3-1,1 2 1,0 2-1,72 6 1,-30 3-360,62 3 23,285-10-157,-437 0-33,-12 0-4768,-4 0-2885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09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8874,'0'-11'2240,"9"8"-1087,-1 3 863,6 0-576,5 0-399,0 3-417,6 10-376,2 1-248,9 3-544,-9-6-2233,-5-3-4945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4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4 7498,'0'0'11971,"0"0"-11954,0-1 0,0 1 0,0 0-1,-1 0 1,1 0 0,0 0 0,0-1-1,0 1 1,0 0 0,-1 0 0,1 0-1,0 0 1,0 0 0,0-1-1,-1 1 1,1 0 0,0 0 0,0 0-1,-1 0 1,1 0 0,0 0 0,0 0-1,0 0 1,-1 0 0,1 0-1,0 0 1,0 0 0,-1 0 0,1 0-1,0 0 1,0 0 0,-1 0 0,1 0-1,0 0 1,0 1 0,0-1-1,-1 0 1,1 0 0,0 0 0,0 0-1,0 0 1,0 1 0,-1-1 0,1 0-1,0 0 1,-1 4 52,0-1 1,0 1-1,0-1 0,1 1 0,-1-1 1,1 1-1,0 0 0,0-1 1,1 1-1,-1-1 0,1 1 0,-1 0 1,3 4-1,17 50 187,-16-50-228,-1 0 1,2 0 0,-1-1 0,1 1 0,1-1 0,-1 0 0,9 8 0,-10-11-56,-1-1 1,1-1 0,0 1 0,0 0 0,0-1 0,0 0 0,0 0 0,1 0 0,-1 0 0,0-1-1,1 1 1,0-1 0,-1 0 0,1-1 0,7 1 0,-10-1-117,1 1 1,0-1 0,0 0-1,-1 0 1,1 0-1,0-1 1,0 1-1,-1 0 1,1-1-1,0 0 1,-1 0-1,1 0 1,0 0 0,-1 0-1,1 0 1,-1-1-1,0 1 1,1-1-1,-1 0 1,0 0-1,0 1 1,0-1-1,0-1 1,-1 1 0,1 0-1,0 0 1,-1-1-1,0 1 1,1-1-1,-1 1 1,0-1-1,1-3 1,1-7-203,0 1 1,0-1-1,-2 0 1,1 0-1,-1 1 1,-2-22-1,1 14 816,0 20-385,0-1 0,0 0 0,0 1 0,0-1 0,0 1 0,0-1 0,0 1-1,0-1 1,0 1 0,0-1 0,-1 1 0,1-1 0,0 1 0,0-1 0,0 1-1,-1-1 1,1 1 0,0-1 0,-1 1 0,1-1 0,0 1 0,-1-1 0,1 1-1,0 0 1,-1-1 0,1 1 0,-1 0 0,1-1 0,-1 1 0,1 0 0,-1 0 0,1-1-1,-1 1 1,1 0 0,-1 0 0,1 0 0,-1 0 0,1 0 0,-1 0 0,1 0-1,-2 0 1,1 0-26,1 0 0,-1 0-1,0 1 1,0-1 0,0 0 0,0 1-1,1-1 1,-1 0 0,0 1 0,0-1-1,1 1 1,-1 0 0,0-1-1,1 1 1,-1-1 0,1 1 0,-1 0-1,1 0 1,-1-1 0,1 1 0,-1 0-1,1 0 1,0-1 0,-1 1-1,1 1 1,-3 17 167,1 0-1,1 0 0,1 0 1,1 1-1,0-1 1,1 0-1,6 21 0,-3-11-176,3 54 0,-8-81-47,0 0 0,0 0 0,0 0 0,0 0 0,0 0 0,-1 0 0,1 0-1,-1-1 1,1 1 0,-1 0 0,1 0 0,-1 0 0,0 0 0,0-1 0,0 1 0,0 0-1,0-1 1,-1 1 0,1-1 0,0 1 0,-1-1 0,1 1 0,-4 1 0,1-1 3,0-1 1,0 1 0,-1-1-1,1 0 1,-1 0 0,1-1-1,-1 1 1,1-1 0,-8 0-1,9 0-52,0 0 0,0 0-1,-1 0 1,1 0 0,0 0-1,0-1 1,0 0 0,-1 1-1,1-1 1,0 0 0,0 0-1,0-1 1,-3-1-1,5 1-297,-1 0 0,1 0 0,-1 0-1,1 0 1,0 0 0,0 0 0,0-1 0,0 1-1,1 0 1,-1 0 0,0-1 0,1 1-1,0-1 1,-1 1 0,1 0 0,0-1-1,1 1 1,-1-3 0,0-12-5252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1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88 314 7210,'0'0'9950,"-3"-2"-9421,2 1-471,-1 0 0,0 0 1,0 1-1,0-1 0,0 1 0,0-1 0,1 1 1,-1-1-1,0 1 0,0 0 0,0 0 0,0 0 0,0 0 1,0 0-1,0 1 0,0-1 0,0 0 0,0 1 0,0 0 1,0-1-1,1 1 0,-1 0 0,0 0 0,0 0 1,1 0-1,-1 0 0,1 0 0,-1 1 0,1-1 0,-1 0 1,1 1-1,0-1 0,-1 1 0,1 0 0,0-1 0,0 1 1,0 2-1,-3 3 21,1-1-1,0 1 1,1 0 0,0 1-1,0-1 1,1 0 0,-1 1 0,1-1-1,1 9 1,0-14-68,-1-1-1,1 1 0,0 0 1,0 0-1,0-1 1,1 1-1,-1 0 1,0-1-1,1 1 1,-1 0-1,1-1 1,0 1-1,-1-1 1,1 1-1,0-1 0,2 4 1,-1-4-25,0 0 0,0 0 0,-1 0 0,2-1 0,-1 1 0,0 0 0,0-1 0,0 0 0,0 1 0,0-1 0,0 0-1,0 0 1,5 0 0,-3-1-225,0 1-1,0-1 0,0 0 0,0 0 1,0-1-1,0 1 0,0-1 0,0 0 1,0 0-1,-1 0 0,1 0 0,-1-1 1,1 1-1,-1-1 0,0 0 0,0 0 1,0 0-1,-1-1 0,1 1 0,-1-1 1,1 1-1,-1-1 0,1-4 0,4-6-849,-1 0-1,0 0 0,-1 0 1,-1-1-1,3-19 0,-2-1-2445,1-59 0,-7 6 8378,0 18 7641,-11 80-10566,7 6-1712,1 0-1,1 1 1,1-1-1,0 1 1,1 17-1,0-21-131,0 23 295,5 71-1,-1-91-570,-1 1 1,2 0-1,0-1 0,1 1 1,1-1-1,10 21 0,-7-23-2550,0-9-3367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7.6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0 106 9090,'0'0'9053,"12"-2"-8655,-5-3-579,1-1 0,-1 1-1,0-2 1,0 1 0,-1-1 0,0 0-1,0 0 1,0-1 0,-1 1 0,0-1-1,-1 0 1,6-15 0,-10 146 4844,1-50-4297,-2-38-566,1 31 561,0-61-971,0 1 0,1-1 1,0 0-1,0 0 0,1 0 1,0 0-1,-1 0 0,1 0 1,5 7-1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8.0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52 4401,'0'0'7115,"-3"22"-5179,3-18-1845,-13 172 3776,13-171-3782,0 0-1,1 0 1,-1 0-1,1-1 0,0 1 1,0 0-1,0-1 1,4 9-1,-4-11-71,0-1 0,0 1-1,0-1 1,0 1 0,1-1-1,-1 1 1,0-1 0,1 0 0,-1 1-1,1-1 1,-1 0 0,1 0-1,0 0 1,-1 0 0,1 0 0,0-1-1,0 1 1,-1 0 0,1-1-1,0 0 1,0 1 0,0-1 0,0 0-1,3 0 1,-2 0-74,0 0 1,0 0-1,0 0 1,0 0 0,-1-1-1,1 1 1,0-1-1,0 0 1,0 0-1,-1 0 1,1 0-1,0-1 1,-1 1-1,1-1 1,-1 0-1,0 1 1,1-1-1,-1 0 1,0 0-1,0 0 1,0-1-1,-1 1 1,1 0-1,0-1 1,-1 1-1,0-1 1,1 0-1,-1 1 1,0-1-1,1-4 1,3-12-350,0 0-1,0-1 1,-2 0 0,-1 0 0,0 0-1,-3-40 1,1 34 340,0 22 135,0-1 1,0 0-1,-1 1 0,0-1 1,1 1-1,-1-1 0,-1 1 1,1-1-1,-3-4 0,3 7 31,0 1 0,0-1 0,0 1 0,0-1-1,-1 1 1,1 0 0,0-1 0,-1 1 0,1 0-1,-1 0 1,1 0 0,-1 0 0,1 0 0,-1 0-1,0 1 1,1-1 0,-1 1 0,0-1 0,0 1 0,0-1-1,1 1 1,-1 0 0,0 0 0,-2 0 0,2 0-85,1 0 0,-1-1 1,1 1-1,-1 1 1,1-1-1,0 0 0,-1 0 1,1 1-1,-1-1 1,1 0-1,-1 1 0,1-1 1,0 1-1,-1 0 1,1 0-1,0-1 0,0 1 1,0 0-1,-1 0 1,1 0-1,-1 2 0,1-1-273,-1 1-1,1 0 0,0 0 1,0 0-1,1 0 0,-1 0 1,1 0-1,-1 4 0,-1 6-1962,1 1-3779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8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1 8362,'0'0'10502,"-12"13"-9933,-40 45-90,49-54-422,1 1-1,-1-1 0,1 1 1,0-1-1,0 1 0,1 0 1,-1 0-1,1 0 0,0 0 1,0 0-1,1 0 1,0 0-1,0 0 0,0 0 1,0 0-1,2 6 0,-1 9 120,-1-13-144,0 0 1,0-1 0,1 1-1,0-1 1,0 1 0,1-1-1,-1 1 1,4 7 0,-3-12-34,-1 0 0,0 0 1,1 0-1,-1 0 1,1 0-1,-1 0 0,1 0 1,0-1-1,0 1 1,0 0-1,0-1 1,0 0-1,0 0 0,0 1 1,0-1-1,1 0 1,-1-1-1,0 1 1,1 0-1,-1-1 0,1 1 1,-1-1-1,0 0 1,1 0-1,3 0 1,-3 1-51,-1-1 0,1 0 1,0 0-1,0 0 0,-1-1 0,1 1 1,0 0-1,-1-1 0,1 0 1,0 0-1,-1 1 0,1-2 1,-1 1-1,1 0 0,-1 0 1,0-1-1,0 1 0,1-1 1,-1 0-1,0 0 0,0 0 1,-1 0-1,1 0 0,0 0 1,-1 0-1,1 0 0,-1-1 1,0 1-1,1-1 0,-1 1 1,1-5-1,2-5-52,0-2 1,0 1-1,-2 0 0,1 0 0,-2-1 1,0 0-1,0 1 0,-1-1 1,-1 1-1,-3-19 0,3 30 58,1 1-1,-1-1 0,0 0 0,1 0 0,-1 1 1,0-1-1,0 0 0,0 1 0,0-1 0,-1 1 1,1-1-1,0 1 0,-1 0 0,1-1 0,-1 1 1,1 0-1,-1 0 0,1 0 0,-1 0 1,0 1-1,0-1 0,1 0 0,-1 1 0,0-1 1,0 1-1,0-1 0,0 1 0,0 0 0,-2 0 1,3 9-7712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8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1 9402,'0'0'9586,"-8"14"-9261,1 2-185,0 0-1,1 0 0,0 0 1,1 1-1,1-1 0,-3 30 0,7-45-134,-1 9 57,0-1 1,1 0-1,0 1 1,0-1 0,1 0-1,3 16 1,-3-23-68,0 0 0,0 1-1,0-1 1,1 0 0,-1 0 0,1 0 0,-1 0 0,1 0 0,0 0 0,-1 0 0,1 0 0,0-1-1,0 1 1,0-1 0,1 1 0,-1-1 0,0 0 0,0 0 0,1 0 0,-1 0 0,1 0 0,-1-1-1,0 1 1,1-1 0,0 0 0,-1 1 0,1-1 0,-1 0 0,5-1 0,-4 1-73,-1 0 0,1 0 1,0-1-1,-1 1 1,1-1-1,0 1 0,-1-1 1,1 0-1,-1 0 0,1 0 1,-1 0-1,1-1 1,-1 1-1,0-1 0,0 1 1,0-1-1,0 0 1,3-3-1,-2 0-134,1 1 0,-2-1 0,1 0 1,0 0-1,-1 0 0,0 0 0,0 0 0,2-10 0,-1-2-175,-1 0 0,0-1 0,-2 1-1,0 0 1,-2-19 0,2 34 326,0 1 0,-1-1 1,1 0-1,0 0 0,-1 0 1,1 0-1,-1 1 1,0-1-1,0 0 0,1 1 1,-1-1-1,0 0 1,-1 1-1,1-1 0,0 1 1,0-1-1,0 1 1,-1 0-1,1 0 0,-1 0 1,1-1-1,-1 1 0,0 0 1,1 1-1,-1-1 1,0 0-1,0 0 0,1 1 1,-1-1-1,0 1 1,0 0-1,0-1 0,0 1 1,1 0-1,-1 0 1,0 0-1,-2 1 0,0 1-2689,3 9-2724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29.2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 10058,'0'0'10588,"-10"25"-10367,-31 82-89,39-103-117,0 1 1,0 1-1,1-1 0,0 0 0,0 0 1,0 0-1,0 1 0,1-1 0,0 0 1,0 1-1,0-1 0,1 0 0,0 1 1,0-1-1,0 0 0,1 0 0,2 7 1,-2-10-20,0 0 0,-1 1 1,1-1-1,0 0 1,0-1-1,0 1 0,0 0 1,1 0-1,-1-1 1,0 0-1,1 1 0,-1-1 1,1 0-1,-1 0 1,1 0-1,0-1 0,-1 1 1,1 0-1,0-1 1,0 0-1,-1 0 1,1 0-1,0 0 0,0 0 1,-1 0-1,4-2 1,-3 2-40,0-1 1,-1 0-1,1 0 1,0 0 0,-1-1-1,1 1 1,-1 0 0,0-1-1,1 0 1,-1 0 0,0 1-1,0-1 1,0-1-1,0 1 1,-1 0 0,1 0-1,0-1 1,-1 1 0,0-1-1,1 1 1,-1-1 0,0 1-1,0-1 1,-1 0-1,1 0 1,0 1 0,-1-5-1,3-10-94,-1-1-1,-1 0 1,-1-21-1,-1 22 134,1 14 30,0 0 0,0 0 0,-1 1 0,1-1 0,-1 0 0,0 0 0,0 1 0,0-1 0,0 1 0,-1-1 0,1 1 0,-1-1 0,1 1 0,-1 0 0,0 0 0,0-1 0,0 1 0,0 1-1,0-1 1,0 0 0,-1 0 0,1 1 0,0-1 0,-6-1 0,1 0-310,0 0 1,-1 1-1,1 0 0,-1 0 0,0 0 0,0 1 0,-15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1.8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62 6361,'0'0'11385,"-1"-4"-10723,1 2-628,-1 1 0,1-1 0,0 1 0,0-1 1,0 1-1,0-1 0,0 1 0,0-1 0,1 1 0,-1-1 0,0 1 0,1-1 1,-1 1-1,1-1 0,0 1 0,-1 0 0,1-1 0,0 1 0,0 0 0,0 0 1,1-2-1,1 1-6,-1 0 1,1 0 0,0 0-1,1 0 1,-1 0 0,0 1-1,0-1 1,1 1 0,5-2-1,-6 2-10,1 0-1,-1 0 0,1 0 0,0 1 0,-1-1 1,1 1-1,0-1 0,0 1 0,-1 1 0,1-1 1,0 0-1,4 2 0,-6-1-15,-1 0 1,1 0-1,-1 0 1,0 0-1,0 0 1,1 0-1,-1 1 0,0-1 1,0 0-1,0 1 1,0-1-1,0 0 1,0 1-1,-1 0 1,1-1-1,-1 1 0,1-1 1,-1 1-1,1 0 1,-1-1-1,0 1 1,1 0-1,-1-1 1,0 1-1,0 0 0,-1 3 1,2 2 6,-1 0 0,0 0 1,0 1-1,-1-1 0,1 0 0,-2 1 1,1-1-1,-1 0 0,0 0 0,0 0 1,-1-1-1,0 1 0,0 0 0,-1-1 1,-5 7-1,-40 49 2,49-61-3,-1-1 1,0 1 0,1-1-1,-1 1 1,1 0 0,-1 0 0,1-1-1,0 1 1,-1 0 0,1 0-1,0 0 1,-1-1 0,1 1 0,0 0-1,0 0 1,0 0 0,0 0-1,0 0 1,0 0 0,0-1-1,0 1 1,0 0 0,0 0 0,0 0-1,1 0 1,-1-1 0,0 1-1,1 0 1,-1 0 0,0 0 0,1-1-1,-1 1 1,1 0 0,-1-1-1,1 1 1,0 0 0,-1-1 0,1 1-1,0-1 1,-1 1 0,1-1-1,0 1 1,0-1 0,-1 1-1,1-1 1,0 0 0,0 1 0,0-1-1,-1 0 1,3 0 0,4 2 74,1-1 0,-1-1 0,1 0 0,13-1 0,-10 1-73,48 0-326,-21 0-3701,-26-2-1335,2-6-3926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2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8370,'0'0'9602,"-25"125"-9138,25-109-48,0-4-160,10-2-104,0-4-80,0-4-72,5-2-80,-4 0-552,9-5-1264,-5-8-1153,-5-10-2744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2.6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11322,'0'0'10163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3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1 12859,'0'0'6955,"-9"19"-6345,2-5-524,-17 36 505,-24 69-1,-13 116-46,61-233-1249,-2 8 1451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3.6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56 9754,'0'0'10089,"0"-4"-9534,0-15-163,-1 18-374,0 1-1,0-1 1,1 1 0,-1-1-1,0 1 1,0-1 0,0 1 0,0-1-1,0 1 1,0 0 0,0 0 0,0-1-1,0 1 1,0 0 0,0 0 0,0 0-1,0 0 1,0 0 0,0 0-1,0 0 1,0 1 0,-1-1 0,-2 0 34,0 1-29,0 0 1,0 0-1,0 0 1,-1 0-1,1 1 1,0-1-1,0 1 1,1 0-1,-1 0 1,0 1-1,1-1 1,-1 1-1,1 0 1,0 0-1,0 0 1,0 0-1,0 0 0,-4 7 1,4-6-1,1 0 0,-1 0-1,1 0 1,-1 0 0,1 1 0,1-1-1,-1 0 1,1 1 0,-1 0 0,1-1 0,1 1-1,-1 0 1,1-1 0,0 1 0,0 0-1,0-1 1,1 9 0,0-12-33,0 0 0,0-1 0,-1 1 0,1 0 0,0 0 0,0-1 0,0 1 0,0-1 0,0 1 0,0-1 0,0 1 0,0-1 0,0 1 0,0-1 0,0 0 0,0 0 0,0 1 0,0-1 0,0 0 0,0 0 0,0 0 0,0 0 0,2-1 0,28-2-549,-27 1 271,0 0-1,1 0 1,-1-1-1,0 1 1,0-1-1,-1 0 1,1 0-1,-1-1 1,1 1-1,-1-1 1,0 1-1,4-7 1,30-54-5901,-27 45 3507,8-23-4660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2.2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116 303 12699,'0'0'7476,"-17"15"-7093,-54 51-106,68-63-265,1 0 0,-1 1 0,0-1 0,1 0 0,0 1-1,0 0 1,0 0 0,0-1 0,1 1 0,0 0 0,-1 0 0,1 1 0,1-1 0,-1 0 0,1 0-1,-1 0 1,1 1 0,0-1 0,2 8 0,-1 4 22,-1-15-36,0 0 1,0 0-1,0 0 0,1 0 0,-1 0 1,0 0-1,0 0 0,1 0 0,-1 0 1,1-1-1,-1 1 0,1 0 0,-1 0 1,1-1-1,0 1 0,-1 0 0,1-1 1,0 1-1,0 0 0,-1-1 0,1 1 0,0-1 1,0 1-1,0-1 0,0 0 0,-1 1 1,1-1-1,0 0 0,0 0 0,0 1 1,0-1-1,0 0 0,0 0 0,2 0 1,-1 0-76,1 0 0,0 0 0,0 0 0,0-1 0,-1 1 1,1-1-1,0 0 0,0 1 0,-1-1 0,1 0 1,0 0-1,2-2 0,0-1-305,0-1 1,-1 0-1,1 0 0,-1 0 1,0 0-1,0 0 0,0-1 1,-1 0-1,0 0 0,0 0 1,-1 0-1,1 0 1,-1 0-1,-1-1 0,3-11 1,0-9-1126,-1-1 0,-1-39 1,-2-26 1397,0-45 5449,-2 113-3552,2 24-1649,0 0 1,0 0 0,0 1-1,0-1 1,0 0 0,-1 0-1,1 1 1,0-1 0,0 0-1,-1 1 1,1-1-1,0 0 1,-1 1 0,1-1-1,0 0 1,-1 1 0,1-1-1,-1 1 1,1-1 0,-1 0-1,1 1 1,-1 0-1,0-1 1,1 1 0,-1-1-1,1 1 1,-2-1 0,1 5 146,2 63 255,2 0-1,15 86 0,-1-84-455,-9-40-503,6 48-1,-13-42-3905,-1-28-934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4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0 9034,'0'0'10798,"-4"9"-10138,-1 3-487,1 0-1,0 0 0,0 0 1,1 1-1,1-1 1,0 1-1,0 18 0,1 68 388,6 162-9,-4-214-1208,-1-45-157,-11-17-7051,-4-6-3124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5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69 4481,'0'0'14975,"11"-5"-14265,5 5-588,45 1 45,0-3 1,1-2-1,68-14 1,-96 13-181,-1 1-1,1 2 1,62 4 0,-22-1-84,-26 0 33,-16 0 45,0-1 0,61-8 0,-30-3-161,1 3-1,118 0 1,-198 16-5167,1-3-442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36.4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5873,'0'0'12548,"4"0"-12349,-1 0 0,0 1 0,1-1 0,-1 1-1,0 0 1,1 0 0,-1 1 0,0-1 0,0 0-1,0 1 1,4 3 0,7 11-109,0 1 0,-1 0 0,-1 1 0,0 1 0,-1 0 0,10 26 0,-4-2-73,-2 0 0,10 45 1,-13-26 58,-4 1 1,-2 0-1,-2 0 1,-7 83-1,1-124-11,-1 0-1,0 0 0,-2-1 0,0 0 0,-12 30 1,-1-8 53,-35 60 1,42-90 304,3-4-1651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42.0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42 7009,'0'0'12279,"0"0"-12223,0 0 1,0 1-1,0-1 0,0 1 0,1-1 1,-1 0-1,0 1 0,0-1 0,0 1 1,0-1-1,0 0 0,1 1 0,-1-1 1,0 1-1,0-1 0,0 0 0,1 0 0,-1 1 1,0-1-1,1 0 0,-1 1 0,0-1 1,1 0-1,-1 0 0,0 1 0,1-1 1,-1 0-1,1 0 0,78 3 806,-59-3-800,1 0 0,-1 1 0,28 6 0,-2 1-44,0-3 0,48 1 0,54 5 9,-46 4-27,158 4 0,-157-18-81,-25 1-79,124-13 0,-151 7 152,85 3 0,34-1-7,61-7 23,20-1-1,-83-2 66,185 11 1,-150 4 9,-84-3-83,606-20 2,-491 11 67,-24 2 11,348-4-75,-378 12 1,247 10-222,-419-11 215,12 0 1,1 0 0,-1-1 0,1-2 1,29-6-1,-32 4 10,0 1 0,0 1 1,32-3-1,40 1-290,-6 0-4266,-83 5 4274,-1 0 0,0 0 0,1 0 0,-1 0 0,1 0 0,-1 0 0,1-1 0,-1 1 0,1 0 0,-1 0 0,1 0 0,-1 0 0,0-1 0,1 1 0,-1 0 0,1 0 0,-1-1 0,0 1 0,1 0 0,-1-1 0,0 1 0,1-1 0,-1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6:42.5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1 8266,'0'0'12454,"-1"0"-12392,1 0 0,-1 0 0,1 0 0,0 0 0,-1 0 1,1 0-1,-1 0 0,1 0 0,0 0 0,-1 1 0,1-1 0,-1 0 0,1 0 0,0 0 0,-1 1 0,1-1 0,0 0 0,-1 0 0,1 1 0,0-1 0,-1 0 0,1 1 0,0-1 0,0 0 0,-1 1 0,1-1 0,0 0 0,0 1 0,-1 0 0,2 13-35,1 0 1,0 0 0,1 0-1,0-1 1,1 1-1,1-1 1,0 0 0,1 0-1,9 16 1,-11-22-24,0 1 0,-1 0 1,-1-1-1,1 1 0,-1 0 1,1 9-1,-2-15-2,-1 1 1,0 0-1,0-1 0,0 1 0,0-1 1,-1 1-1,1-1 0,0 1 1,-1-1-1,0 1 0,0-1 0,0 1 1,0-1-1,0 0 0,0 1 1,0-1-1,-1 0 0,1 0 0,-1 0 1,0 0-1,0 0 0,-3 3 1,-20 12-286,-46 24 1,29-19-2577,30-17 1479,-20 11-9554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0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 7194,'0'0'9532,"-3"-6"-7929,3 7-1585,0-1 0,0 0-1,0 0 1,0 0 0,0 0-1,0 0 1,0 0 0,0 0 0,0 0-1,0 0 1,0 1 0,0-1-1,0 0 1,0 0 0,0 0 0,0 0-1,0 0 1,0 0 0,0 0-1,0 0 1,0 0 0,0 0 0,0 0-1,0 1 1,0-1 0,0 0-1,-1 0 1,1 0 0,0 0 0,0 0-1,0 0 1,0 0 0,0 0-1,0 0 1,0 0 0,0 0 0,0 0-1,0 0 1,0 0 0,-1 0-1,1 0 1,0 0 0,0 0 0,0 0-1,0 0 1,0 0 0,0 0-1,0 0 1,0 0 0,-11 171 784,1 3-719,10-83-1030,0-52-5877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0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9946,'0'0'6954,"107"39"-6946,-77-32-8,11-4-1129,-5-3-1743,-6 0-4178</inkml:trace>
  <inkml:trace contextRef="#ctx0" brushRef="#br0" timeOffset="1">383 1 9402,'0'0'6129,"-138"158"-6385,118-120-3641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2593,'0'0'9314,"0"21"-8602,0 157 1216,0-3-2359,-5-174-3990,0-1 351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4745,'0'0'8951,"12"-7"-8737,38-22-128,-49 28-85,1 1-1,-1-1 1,1 0-1,-1 0 1,1 1-1,-1-1 1,1 1-1,0-1 1,-1 1-1,1 0 1,-1 0-1,1-1 1,0 1-1,-1 0 1,1 1-1,0-1 1,-1 0-1,1 0 1,0 1-1,-1-1 1,1 1-1,-1-1 1,1 1-1,-1 0 1,1 0-1,-1 0 1,1-1-1,-1 1 1,0 0-1,1 1 1,-1-1-1,0 0 1,0 0-1,0 1 1,0-1-1,0 0 1,0 1-1,0-1 1,-1 1-1,1-1 1,0 1-1,0 2 1,2 4 11,-1 1-1,0-1 1,0 1 0,-1 0 0,0-1 0,-1 10-1,0-11 1,1-3-5,-1 0 0,1 0 0,-1 0-1,0 0 1,-1 0 0,1 0 0,-1 1 0,1-1 0,-1-1 0,0 1 0,-1 0-1,1 0 1,-1 0 0,0-1 0,0 1 0,0 0 0,0-1 0,0 0-1,-1 0 1,1 1 0,-6 3 0,4-4-152,1 0 0,-1 0 0,0 0 0,0-1-1,0 0 1,-1 1 0,1-2 0,0 1 0,-1 0 0,1-1 0,-1 0-1,1 0 1,-1 0 0,0-1 0,1 1 0,-9-1 0,3-3-3233,4-10-3328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8738,'0'0'6104,"-6"24"-5505,-17 73-162,21-92-366,0 1 0,1-1 0,0 1 0,0 0-1,1-1 1,-1 1 0,1 0 0,1 0 0,-1-1 0,2 9 0,-1-13-58,0 0 1,0 1-1,0-1 0,0 0 1,1 0-1,-1 0 0,0 0 1,0 0-1,1 0 0,-1 0 1,1 0-1,-1-1 0,1 1 1,-1 0-1,1-1 0,-1 0 1,1 1-1,0-1 0,-1 0 1,1 1-1,-1-1 1,1 0-1,0 0 0,-1-1 1,1 1-1,1 0 0,0 0-41,-1-1 1,1 1-1,-1 0 0,0-1 0,1 1 0,-1-1 1,0 0-1,1 0 0,-1 0 0,0 0 0,0 0 0,0-1 1,0 1-1,0 0 0,0-1 0,0 0 0,2-1 0,-1-2-138,1 1 0,-1-1 0,0 1 0,0-1 0,-1 0 0,1 0 0,2-8 0,-2 3-129,0 0 1,-1 0-1,0 0 1,-1-1 0,0 1-1,0 0 1,-2-22-1,0 31 312,0-1-1,1 0 0,-1 1 0,0-1 1,-1 1-1,1-1 0,0 1 0,0-1 1,-1 1-1,1 0 0,-1-1 0,1 1 1,-1 0-1,1 0 0,-1 0 0,0 0 1,1 1-1,-1-1 0,0 0 0,0 1 1,1-1-1,-1 1 0,0 0 0,-4-1 1,3 1-322,0-1 0,-1 1 0,1-1 0,0 1 0,0 0 0,-1 0 0,1 1 1,0-1-1,-1 1 0,1-1 0,0 1 0,0 0 0,-6 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3.7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8546,'0'0'5817,"-17"118"-5593,17-100-104,0-3-80,0-4-40,8-7-128,-3-4-896,4 0-1321,-9-11-6136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4049,'0'0'13024,"-12"1"-12743,-40 6-198,50-6-77,0 0 0,1-1 0,-1 1 0,0 0-1,1 0 1,-1 1 0,1-1 0,-1 0 0,1 0 0,-1 1 0,1-1-1,0 1 1,0-1 0,0 1 0,0 0 0,0-1 0,0 1 0,0 0-1,0 0 1,1 0 0,-1-1 0,1 1 0,-1 0 0,1 0 0,0 0 0,0 0-1,0 0 1,0 0 0,0 0 0,0 0 0,0 0 0,1 3 0,0 2 24,-1-3-34,0-1 1,0 0-1,0 0 0,1 0 1,-1 0-1,1 0 1,0 0-1,0-1 0,0 1 1,0 0-1,0 0 0,1-1 1,-1 1-1,1 0 0,0-1 1,-1 0-1,1 1 0,0-1 1,1 0-1,-1 0 0,0 0 1,1 0-1,-1 0 0,1-1 1,-1 1-1,1-1 0,3 2 1,10 7-128,-15-10 134,0 1-1,0-1 1,1 1 0,-1 0 0,0 0 0,0-1-1,0 1 1,0 0 0,0 0 0,0 0 0,0 0 0,-1 0-1,1 0 1,0 0 0,0 0 0,-1 0 0,1 1 0,-1-1-1,1 0 1,-1 0 0,0 0 0,1 1 0,-1-1-1,0 0 1,0 1 0,0-1 0,0 0 0,0 1 0,0 1-1,-1-1 8,0 0 0,0-1 0,-1 1-1,1-1 1,-1 1 0,1-1-1,-1 1 1,1-1 0,-1 0 0,0 0-1,1 0 1,-1 0 0,0 0 0,0 0-1,0 0 1,0-1 0,0 1-1,-3 0 1,4-1-25,1 0-227,-1 1 0,0-1-1,0 0 1,0 0 0,1 1-1,-1-1 1,0 0 0,0 0 0,0 0-1,0 0 1,0 0 0,1 0-1,-1 0 1,0-1 0,-2 1 0,3-9-4706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4201,'97'53'7650,"-97"-50"-7258,5 9 456,0 4-520,-5-1-256,5 0 8,-5-2-72,6-5-8,-6-3 0,10 0-152,-5-5-840,0 0-617</inkml:trace>
  <inkml:trace contextRef="#ctx0" brushRef="#br0" timeOffset="1">123 0 11106,'0'0'5001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10962,'0'0'6239,"-4"19"-5776,-22 139 309,26-56-1686,-1-102 669,1 1 0,0 0 0,0-1 0,0 1 0,1 0-1,-1-1 1,0 1 0,0-1 0,0 1 0,0 0 0,1-1-1,-1 1 1,0-1 0,0 1 0,1-1 0,-1 1 0,0-1-1,1 1 1,-1-1 0,1 1 0,-1-1 0,1 1 0,-1-1-1,1 0 1,-1 1 0,1-1 0,-1 0 0,1 1 0,-1-1 0,1 0-1,0 0 1,-1 1 0,1-1 0,-1 0 0,2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6889,'0'0'8010,"77"-21"-8010,-57 21 0,6 0-528,-6 0-864,0 0-481,-4 3-2143,4-3-1394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5569,'0'0'11105,"0"16"-10255,0 191 413,0-207-1305,1 0 1,-1-1-1,0 1 1,0 0 0,0 0-1,0 0 1,0-1-1,1 1 1,-1 0-1,0 0 1,0 0-1,1-1 1,-1 1 0,0 0-1,0 0 1,0 0-1,1 0 1,-1 0-1,0 0 1,0 0 0,1 0-1,-1-1 1,0 1-1,1 0 1,-1 0-1,0 0 1,0 0-1,1 0 1,-1 0 0,0 1-1,0-1 1,1 0-1,-1 0 1,0 0-1,0 0 1,1 0 0,-1 0-1,0 0 1,0 0-1,1 1 1,-1-1-1,0 0 1,0 0-1,0 0 1,1 0 0,-1 1-1,0-1 1,0 0-1,0 0 1,0 1-1,0-1 1,1 0 0,-1 0-1,0 1 1,0-1-1,0 0 1,0 0-1,0 1 1,0-1 0,0 0-1,0 0 1,0 1-1,0-1 1,0 0-1,0 0 1,0 1-1,0-1 1,13-16-4931,-7-4-3112</inkml:trace>
  <inkml:trace contextRef="#ctx0" brushRef="#br0" timeOffset="1">0 138 544,'26'-127'9930,"-26"121"-8017,0 4-361,0-1 400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9 8730,'0'0'7227,"-11"4"-6895,-36 14 280,44-16-510,-1 0 0,1 0 0,0 1 0,0-1 0,0 1 0,0 0 0,0 0 0,0 0 0,1 0 0,0 1 0,-1-1 0,1 1 0,1-1 0,-1 1 0,0 0 0,-1 4 0,1 1 27,0 1-1,0-1 1,0 0 0,1 1-1,1 10 1,0-19-124,0 1-1,0-1 1,0 1 0,0-1-1,0 1 1,1-1 0,-1 1 0,1-1-1,-1 1 1,1-1 0,-1 0-1,1 1 1,0-1 0,0 0 0,0 1-1,0-1 1,0 0 0,0 0-1,0 0 1,0 0 0,0 0 0,0 0-1,0 0 1,1-1 0,-1 1-1,0 0 1,1 0 0,-1-1 0,1 1-1,-1-1 1,1 0 0,-1 1-1,3-1 1,4 1-189,1 0 1,-1-1-1,1-1 0,13-1 1,-20 2 133,0-1-94,0 1 0,0-1 1,1 0-1,-1 0 0,0 1 1,0-1-1,0-1 0,0 1 1,0 0-1,0 0 0,-1-1 1,1 1-1,0-1 0,-1 0 1,1 1-1,-1-1 0,1 0 0,-1 0 1,0 0-1,0 0 0,0 0 1,0 0-1,0 0 0,0-1 1,0 1-1,-1 0 0,1-4 1,1-7-566,0 0 0,-1 0 0,-2-22 0,1 20 389,0 14 304,0-1 1,0 0-1,0 0 1,0 0-1,0 1 1,-1-1-1,1 0 1,-1 1-1,1-1 1,-1 0-1,0 1 1,1-1-1,-1 0 1,0 1-1,0-1 1,-2-1-1,-6-11 158,9 14-90,-1-1 0,1 1 0,0 0 0,0 0 0,0 0 0,0-1 0,0 1 0,0 0 0,0 0 0,0-1 0,0 1 0,0 0 0,0 0 0,0 0 0,0-1 0,0 1 0,0 0 0,0 0 0,0-1 0,0 1 0,0 0 0,0 0 0,0 0 0,0-1 0,0 1 0,1 0 0,-1 0 0,0 0 0,0-1 0,0 1 0,0 0 0,0 0 0,1 0 0,-1 0 0,0 0 0,0-1-1,0 1 1,1 0 0,-1 0 0,0 0 0,0 0 0,0 0 0,1 0 0,-1 0 0,0 0 0,0 0 0,0 0 0,1 0 0,-1 0 0,0 0 0,1 0 0,14 0-95,-11 0 272,3 0-158,-1 0 1,1 0-1,-1 1 0,0 0 1,1 0-1,-1 0 1,0 1-1,0 0 0,0 0 1,0 1-1,8 4 0,-11-5-58,-1 0-1,1 1 0,0-1 0,-1 1 0,1 0 0,-1 0 0,0 0 0,0 0 0,0 0 1,0 0-1,-1 0 0,1 1 0,-1-1 0,0 1 0,0-1 0,0 1 0,0-1 0,-1 1 1,0-1-1,1 1 0,-2 6 0,2 7 58,0-12-45,0 0 0,-1-1-1,1 1 1,-1 0 0,-1 0-1,1 0 1,-1 0 0,0 0 0,0 0-1,0 0 1,-3 6 0,4-11-27,0 0 0,0 0 0,0 0 0,0 1 0,-1-1 0,1 0 0,0 0 0,0 0 0,0 0-1,0 1 1,-1-1 0,1 0 0,0 0 0,0 0 0,-1 0 0,1 0 0,0 0 0,0 0 0,0 0 0,-1 0 0,1 0 0,0 0 0,0 0 0,-1 0 0,1 0 0,0 0 0,0 0 0,-1 0 0,1 0 0,0 0 0,0 0 0,0 0 0,-1 0 0,1 0 0,0 0 0,0-1 0,0 1 0,-1 0 0,1 0 0,0 0 0,0 0 0,0 0 0,0-1 0,-1 1 0,1 0 0,0 0 0,0 0 0,0-1 0,0 1 0,0 0 0,0 0 0,0-1 0,-1 1 0,1 0 0,0 0 0,0 0 0,0-1 0,0 1 0,0 0 0,0 0-1,0-1 1,0 1 0,0 0 0,0 0 0,1-1 0,-1 1 0,-1-20-461,1 18 411,0-4-62,0 0 1,0 0 0,1 0-1,-1 1 1,1-1-1,1 0 1,-1 0-1,4-9 1,-3 13 117,0-1 0,0 0 0,0 1 0,0-1 0,0 1 0,0 0 0,1 0 0,-1 0 0,1 0 0,0 0 0,-1 0 0,1 1 0,0-1 0,0 1-1,0 0 1,0 0 0,0 0 0,5-1 0,13-1 239,-1 1 0,1 1-1,0 1 1,22 3 0,-40-3-192,-1 0 19,0 1 0,1 0 0,-1-1 0,0 1 0,0 0 0,0 0 0,0 0 0,0 0 0,0 0 0,0 1 0,0-1 0,-1 1 0,1-1 0,0 1 0,-1 0 1,1-1-1,-1 1 0,0 0 0,0 0 0,1 0 0,-1 0 0,0 0 0,-1 0 0,1 0 0,0 1 0,-1-1 0,1 0 0,-1 0 0,1 1 0,-1-1 0,0 3 0,1 3-351,-1-1-1,0 1 0,0 0 0,-1 0 0,0-1 0,0 1 1,0 0-1,-4 7 0,-4 4-3414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6345,'0'0'10183,"0"-6"-9253,0 4-895,0 5 149,-10 132 1007,9-117-1195,1-8 44,-1-1 1,1 1-1,1-1 1,3 19-1,-4-26-62,1 0 0,-1 0-1,1-1 1,0 1 0,-1 0 0,1 0-1,0-1 1,0 1 0,0-1-1,0 1 1,1-1 0,-1 1 0,0-1-1,1 1 1,-1-1 0,0 0-1,1 0 1,0 0 0,-1 0 0,1 0-1,0 0 1,-1 0 0,1-1 0,0 1-1,0-1 1,0 1 0,-1-1-1,1 0 1,0 1 0,0-1 0,2 0-1,0 0-200,1 0-1,-1 0 1,0 0-1,0 0 1,0 0-1,0-1 1,0 0-1,0 0 1,0 0-1,0 0 1,0-1 0,0 0-1,0 0 1,-1 0-1,1 0 1,-1 0-1,1-1 1,-1 1-1,0-1 1,0 0-1,0 0 1,0 0-1,-1 0 1,1-1-1,-1 1 1,0-1-1,3-4 1,1-4-950,1 0 0,-2-1 0,0 1 0,8-27 1,-9-1 8804,-4 50-6422,-3 51 392,1-39-1151,1 0 0,3 41 0,-2-61-441,1 0-1,-1 0 0,1 0 1,0 0-1,0 0 0,0-1 1,-1 1-1,2 0 1,-1 0-1,0-1 0,0 1 1,0-1-1,1 1 1,-1-1-1,1 0 0,-1 1 1,1-1-1,0 0 0,-1 0 1,1 0-1,0 0 1,0 0-1,0 0 0,-1-1 1,1 1-1,2 0 1,3 0-70,-1 0 1,0 0-1,0 0 1,1-1-1,-1 0 0,1 0 1,6-2-1,-11 2-31,1-1 0,-1 0 0,0 1 0,0-1 0,0 0 0,0-1 0,0 1 0,0 0 0,0-1 0,0 1 0,0-1 0,-1 1 0,1-1 0,-1 0-1,1 0 1,-1 0 0,0 0 0,1 0 0,-1 0 0,0 0 0,0 0 0,0 0 0,-1 0 0,1-1 0,-1 1 0,1-4 0,2-7-414,-2-1 1,0 1-1,0-18 1,-1 23 291,0 6 182,0-1-1,1 0 0,-1 0 0,-1 0 0,1 0 1,0 0-1,-1 0 0,1 0 0,-1 0 0,0 0 1,0 1-1,0-1 0,-2-3 0,1 5-195,-1-1 0,1 0-1,-1 1 1,0 0 0,1-1-1,-1 1 1,0 0 0,0 1-1,0-1 1,1 0 0,-1 1-1,0-1 1,0 1 0,0 0-1,0 0 1,0 0 0,-3 1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5129,'0'0'8298,"-5"142"-7802,5-126-176,0-4-248,0-4 56,0-3-128,5-5-2088,0 0-2241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11082,'0'0'6426,"-10"-18"-17949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10082,'119'9'2179,"-95"-8"-934,-24-1-1178,-1 0 0,1 0 1,0 0-1,0 0 1,0 0-1,0 0 1,0 0-1,-1 0 0,1 0 1,0-1-1,0 1 1,0 0-1,0 0 0,-1 0 1,1 0-1,0 0 1,0 0-1,0 0 1,0 0-1,0 0 0,-1 1 1,1-1-1,0 0 1,0 0-1,0 0 1,0 0-1,-1 0 0,1 0 1,0 0-1,0 0 1,0 0-1,0 0 0,0 0 1,0 1-1,0-1 1,-1 0-1,1 0 1,0 0-1,0 0 0,0 0 1,0 0-1,0 1 1,0-1-1,0 0 1,0 0-1,0 0 0,0 0 1,0 1-1,0-1 1,0 0-1,0 0 0,0 0 1,0 1-1,-11 54 418,2 1 1,3 0-1,2 71 0,4-119-831,0 17-1012,4-15-6114</inkml:trace>
  <inkml:trace contextRef="#ctx0" brushRef="#br0" timeOffset="1">15 150 10218,'0'0'5241,"123"-40"-6025,-83 40-808,-9 0-1481,-11 0-4528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4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4657,'0'0'11747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10122,'0'0'6043,"-3"25"-5212,-28 173 884,28-167-1553,0 43 0,3-74-394,0-17-1006,3 9 974,-1-1-1,1 0 1,1 1-1,0-1 1,0 1-1,6-9 1,0-2 11,-8 15 247,1 1 1,-1-1-1,1 0 1,-1 1 0,1 0-1,0 0 1,0 0-1,0 0 1,1 0 0,-1 0-1,1 1 1,-1 0-1,1 0 1,0 0 0,0 0-1,0 0 1,8-1-1,-12 3 42,1 1-1,0 0 1,-1 0-1,1-1 1,0 1-1,-1 0 1,1 0 0,-1 0-1,1 0 1,-1-1-1,0 1 1,1 0-1,-1 0 1,0 0-1,0 0 1,0 0-1,0 0 1,1 0-1,-1 0 1,0 0-1,-1 0 1,1 0-1,0 0 1,0 0 0,0 0-1,-1 1 1,1 4 118,0 168 2305,0-174-2474,0 1 0,0 0-1,0-1 1,0 1 0,0 0-1,0-1 1,1 1 0,-1 0 0,0-1-1,1 1 1,-1-1 0,0 1 0,1 0-1,-1-1 1,1 1 0,-1-1 0,0 1-1,1-1 1,-1 0 0,1 1 0,0-1-1,-1 1 1,1-1 0,-1 0 0,1 1-1,0-1 1,-1 0 0,1 0-1,0 0 1,-1 1 0,1-1 0,0 0-1,0 0 1,1 0-243,0 0 0,0 0 0,0 0 0,0 0 0,0 0 0,0 0 0,0-1 0,0 1 0,0-1 0,0 1 0,1-2 0,13-11-4237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9154,'0'0'7225,"-10"117"-6640,5-94 7,5-5-296,0-5-192,0-6 32,0-1-136,0-4-104,10-2-560,0 0-1305,0-8-2272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9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13051,'0'0'3721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19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10658,'0'0'7343,"11"-5"-7153,35-15-106,-46 19-83,1 1 1,0-1 0,-1 1 0,1 0 0,0-1 0,0 1-1,0 0 1,-1 0 0,1-1 0,0 1 0,0 0 0,0 0 0,0 0-1,-1 0 1,1 0 0,0 0 0,0 0 0,0 0 0,0 1-1,-1-1 1,1 0 0,0 0 0,0 1 0,0-1 0,-1 1-1,1-1 1,0 0 0,-1 1 0,1-1 0,0 1 0,-1 0 0,1-1-1,0 1 1,-1 0 0,1-1 0,-1 1 0,1 0 0,0 1-1,0 1 2,0 1 0,0 0 0,-1 0 0,1-1 1,-1 1-1,0 6 0,0-1 18,2 73 151,-2-47-294,-1-27-215,1-10-271,0-3 522,0 0-1,1-1 1,-1 1-1,1 0 1,0-1-1,0 1 1,1 0-1,0 0 0,0 0 1,0 0-1,0 0 1,1 0-1,0 1 1,0-1-1,0 1 1,0 0-1,1 0 0,-1 0 1,1 0-1,0 1 1,1-1-1,-1 1 1,0 0-1,1 0 1,0 1-1,-1-1 1,1 1-1,0 0 0,6-1 1,-10 3 125,0-1 0,0 1 0,1-1 0,-1 1 0,0 0 0,0 0 0,1 0 0,-1-1 0,0 1 0,0 1 0,1-1 0,-1 0 0,0 0 0,0 0 0,0 1 0,1-1 0,-1 0 0,0 1 0,0-1 0,0 1 0,0-1 0,0 1-1,0 0 1,0 0 0,0-1 0,0 1 0,0 0 0,0 0 0,0 0 0,1 1 0,-1 2 55,1 1-1,-1-1 1,1 0-1,-1 1 1,0-1-1,-1 0 1,1 7-1,1 106 974,-3-64-2090,0-41-1687,-3-6-2844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6225,'0'0'13128,"0"-4"-12594,0-5-297,0 11-81,0 27-14,0 46-22,5 244-1303,-5-317 1036,-2 21-2490,-6-10-3768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8706,'0'0'4537,"148"-25"-5273,-117 25-3401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3569,'0'0'12394,"-2"23"-11056,-12 133-34,8-84-811,-2 44-1252,18-138-328,-5 13 763,0-2 61,0 1 1,1 0 0,0 1 0,10-14 0,-13 20 247,-1 1 0,1-1 1,-1 1-1,1-1 1,0 1-1,0 0 0,0 0 1,0 0-1,0 1 1,0-1-1,1 1 0,-1 0 1,1-1-1,-1 1 1,1 1-1,-1-1 0,1 1 1,3-1-1,-6 2 36,-1-1-1,1 0 1,-1 1-1,1-1 1,-1 1-1,1-1 1,-1 1-1,0 0 1,1-1-1,-1 1 1,0-1-1,1 1 1,-1 0-1,0-1 1,0 1-1,0 0 1,1-1-1,-1 1 1,0 0-1,0-1 1,0 1-1,0 0 1,0-1-1,0 1 1,-1 0-1,1 27 572,0-20-364,-1 20 303,0-19-392,0 1 1,1-1 0,0 0 0,1 0-1,0 0 1,0 1 0,1-1 0,0 0-1,5 13 1,-6-21-131,0 1 0,0-1 1,0 1-1,0-1 0,0 0 0,0 0 1,1 1-1,-1-1 0,0 0 0,1 0 0,-1 0 1,1 0-1,-1-1 0,1 1 0,-1 0 0,1 0 1,0-1-1,-1 1 0,1-1 0,0 0 1,0 0-1,-1 1 0,1-1 0,0 0 0,0 0 1,-1 0-1,1-1 0,0 1 0,-1 0 1,1-1-1,0 1 0,-1-1 0,4-1 0,2-1-87,-1 0-1,1 0 0,-1-1 1,0 0-1,0 0 0,8-8 1,-8 6 24,-1 0 1,-1 0 0,1 0 0,-1-1 0,0 0 0,0 1 0,-1-1 0,1-1-1,-2 1 1,1 0 0,-1-1 0,0 1 0,-1-1 0,0 0 0,0 0 0,0 1 0,-2-16-1,1 22 54,-1 0 0,0 0-1,1 0 1,-1 0 0,0 0-1,0 0 1,1 0 0,-1 0-1,0 0 1,0 1 0,0-1-1,0 0 1,0 0 0,0 1 0,0-1-1,0 1 1,-1-1 0,1 1-1,0-1 1,0 1 0,0 0-1,-1 0 1,1-1 0,0 1-1,0 0 1,-1 0 0,1 0-1,-1 1 1,-1-2 26,0 1 1,0 0-1,1 0 1,-1 0-1,0 0 1,0 1-1,1-1 1,-1 1-1,0-1 1,1 1-1,-1 0 1,1 0-1,-5 3 1,4-2 55,1 1 1,0 1 0,-1-1-1,1 0 1,0 0-1,1 1 1,-1-1-1,1 1 1,-1 0 0,1-1-1,0 1 1,-1 7-1,1-3 45,0 0 0,1 1-1,0-1 1,0 1 0,2 10 0,-1-17-114,0 0 0,0 0 0,0 1 0,1-1 0,-1-1 0,0 1 0,1 0 1,-1 0-1,1 0 0,0-1 0,0 1 0,0-1 0,-1 1 0,1-1 0,1 0 1,-1 0-1,0 0 0,0 0 0,0 0 0,0 0 0,1-1 0,-1 1 1,0-1-1,1 1 0,-1-1 0,3 0 0,12 2-349,-1-1-1,23-1 1,-36 0 208,31-5-2444,-2-8-2389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24 6241,'0'0'12679,"-7"-4"-12328,-21-11-215,27 14-129,0 1 0,0-1 0,0 1 1,-1-1-1,1 1 0,0-1 0,0 1 0,0 0 1,0 0-1,0 0 0,0 0 0,-1 0 0,1 0 0,0 0 1,0 0-1,0 0 0,0 0 0,0 0 0,0 1 1,-1-1-1,1 1 0,0-1 0,0 1 0,0-1 1,0 1-1,0-1 0,0 1 0,1 0 0,-1 0 0,0-1 1,0 1-1,0 0 0,1 0 0,-1 0 0,0 0 1,1 0-1,-1 0 0,1 0 0,-1 0 0,1 0 1,-1 0-1,1 0 0,-1 2 0,0 4 9,-1 1 0,1-1-1,0 0 1,1 14 0,0-19-19,0 2 8,0 0 1,1 0 0,0 0-1,-1 0 1,1-1-1,1 1 1,-1 0-1,1 0 1,-1-1-1,1 1 1,0 0 0,0-1-1,1 0 1,-1 0-1,1 0 1,-1 0-1,1 0 1,0 0 0,6 4-1,-4-3-29,-1 0 1,1 1-1,-1-1 0,0 1 1,0 0-1,5 10 0,-9-15 6,0 1 0,0-1 0,0 1 0,0-1 0,0 1 0,0-1 0,-1 0 0,1 1 0,0-1 0,0 1 0,-1-1 0,1 0 0,0 1 0,-1-1 0,1 0 0,0 1 0,-1-1 0,1 0 0,0 0 0,-1 1 1,1-1-1,0 0 0,-1 0 0,1 0 0,-1 1 0,1-1 0,-1 0 0,1 0 0,0 0 0,-1 0 0,1 0 0,-1 0 0,1 0 0,-1 0 0,1 0 0,-1 0 0,1 0 0,0 0 0,-1 0 0,0-1 0,-26 2-1689,24-2 985,-17 1-5106,14 0 879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5569,'93'102'3581,"-92"-100"-3466,1 0 0,-1-1 0,1 0 0,0 1 0,0-1 0,-1 0 0,1 0 0,0 0 0,0 0 1,0 0-1,0 0 0,0-1 0,0 1 0,3 0 0,-4-1-22,0 0-1,1 0 1,-1-1 0,0 1 0,0 0-1,1-1 1,-1 1 0,0-1-1,0 1 1,0-1 0,1 0 0,-1 1-1,1-2 1,7-3 601,6-1 193,-5 2-532,0 0 0,0 0 0,0-1 0,10-7 0,-17 10-328,-1 0 0,0 0 0,0 0 0,0 0 0,0 0 0,0 0 0,0-1 1,0 1-1,-1 0 0,1-1 0,-1 0 0,0 1 0,0-1 0,0 0 0,0 1 0,0-1 0,0 0 0,-1 0 0,1 0 0,-1-5 0,-1 7 63,0 0 1,0 1-1,0-1 0,0 0 0,0 0 1,0 0-1,0 1 0,0-1 1,0 0-1,-1 1 0,1-1 0,0 1 1,0-1-1,-1 1 0,1 0 0,0 0 1,0-1-1,-1 1 0,1 0 1,0 0-1,-1 0 0,-1 1 0,-33 0 993,33 0-1033,0 1-1,0-1 1,0 0-1,1 1 1,-1 0-1,1 0 0,-1 0 1,1 0-1,0 0 1,0 0-1,0 1 0,0-1 1,0 1-1,0-1 1,0 1-1,1 0 0,0-1 1,-1 1-1,1 0 1,0 0-1,1 0 1,-2 6-1,-1 6 61,1-1-1,1 1 1,1 21 0,0-27-75,0-7-54,1 1 0,-1 0 0,1-1 0,0 1-1,0 0 1,0-1 0,0 1 0,0-1 0,1 1-1,-1-1 1,1 0 0,0 0 0,0 1 0,-1-1 0,1 0-1,1-1 1,-1 1 0,0 0 0,0 0 0,1-1-1,-1 0 1,0 1 0,1-1 0,0 0 0,-1 0-1,1 0 1,0-1 0,-1 1 0,4 0 0,1 0-540,0 1 0,0-1 0,0-1 1,13 0-1,-15 0-306,0 0 0,-1-1 0,1 0 0,-1 0 0,1 0 0,-1 0 1,5-3-1,8-9-6530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8250,'0'0'7305,"2"13"-6889,-1 1-312,0 1 47,0-1 0,1 1 0,1-1 0,8 28 0,-11-41-205,0 0-1,1 0 0,-1 0 1,0 0-1,1 0 0,-1 0 1,1-1-1,-1 1 1,1 0-1,0 0 0,-1 0 1,1 0-1,0-1 0,0 1 1,0 0-1,-1-1 0,1 1 1,0-1-1,0 1 0,0-1 1,0 1-1,0-1 1,0 1-1,0-1 0,0 0 1,0 0-1,0 0 0,0 1 1,0-1-1,1 0 0,1-1-147,-1 0 0,0 0 0,1 0-1,-1 0 1,0 0 0,0 0-1,0-1 1,0 1 0,0-1 0,0 1-1,-1-1 1,4-2 0,3-7 148,0 1 0,-1-1 1,12-20-1,-21 48 5025,7 9-3834,-5-24-1164,1-1 0,-1 1 0,0 0 0,1 0 0,0 0 0,0-1 0,-1 1 0,1 0 0,0-1 0,0 1 0,0-1 0,1 1 0,-1-1 0,0 0 0,1 1 0,-1-1 0,0 0 0,1 0 0,-1 0 0,1 0 0,0 0 0,-1 0 0,5 1 0,-3-1-326,1-1 0,0 0 1,0 0-1,0 0 0,0 0 0,-1 0 1,1-1-1,0 1 0,0-1 0,-1 0 1,1-1-1,0 1 0,-1 0 0,1-1 1,4-3-1,13-12-4577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4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5337,'0'0'8481,"1"20"-8237,0 11-176,6 62 105,-6-87-116,2 11 21,-3-16-60,0-1 0,1 0 0,-1 1 1,0-1-1,0 0 0,1 1 0,-1-1 0,0 0 0,0 1 0,1-1 0,-1 0 0,0 0 1,1 1-1,-1-1 0,1 0 0,-1 0 0,0 0 0,1 1 0,-1-1 0,1 0 0,-1 0 1,0 0-1,1 0 0,-1 0 0,1 0 0,-1 0 0,1 0 0,-1 0 0,0 0 0,1 0 1,-1 0-1,1 0 0,0-1 0,1-1 47,0 0 0,0 0 1,0 0-1,0 0 0,-1-1 0,1 1 1,-1 0-1,1-1 0,-1 0 0,2-4 1,4-7-8,15-31-19,-19 37 17,0 0 1,1 0-1,0 0 1,0 1-1,1 0 0,-1 0 1,2 0-1,7-9 1,-12 16-7,-1-1 1,0 1 0,1-1-1,-1 1 1,1 0-1,-1-1 1,1 1-1,-1 0 1,1-1-1,-1 1 1,1 0 0,-1-1-1,1 1 1,-1 0-1,1 0 1,0 0-1,-1 0 1,1-1 0,-1 1-1,1 0 1,0 0-1,-1 0 1,1 0-1,-1 0 1,1 1 0,0-1-1,-1 0 1,1 0-1,-1 0 1,1 0-1,-1 1 1,1-1-1,-1 0 1,1 0 0,0 1-1,-1-1 1,0 0-1,1 1 1,-1-1-1,1 1 1,-1-1 0,1 1-1,-1-1 1,0 1-1,1-1 1,-1 1-1,0-1 1,0 1 0,1-1-1,-1 1 1,0-1-1,0 1 1,0 0-1,0-1 1,0 1-1,1 0 1,4 40 225,-5-34-131,2 17-126,-2-12-199,1-1 1,0 0-1,4 16 0,-4-26 13,-1 0 0,1 0 1,0 0-1,-1 0 0,1-1 0,0 1 0,0 0 0,-1 0 1,1 0-1,0 0 0,0-1 0,0 1 0,0-1 0,0 1 0,0 0 1,0-1-1,0 1 0,0-1 0,0 0 0,0 1 0,1-1 1,-1 0-1,0 0 0,0 0 0,0 0 0,0 0 0,1 0 1,-1 0-1,0 0 0,0 0 0,2-1 0,4 1-1363,10 0-3475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1192,'0'0'17880,"-8"21"-17216,-22 71-202,26-78-334,1 0 1,1 0-1,0 1 1,1-1 0,1 0-1,2 26 1,0 1 75,-2-26-244,1 0 0,0 0 1,1 0-1,1-1 0,4 17 0,-6-26-304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8226,'0'0'7293,"22"0"-7353,4-2-152,134 0-3307,-149 4 2375,0 0-1,0 0 1,0 2 0,-1-1 0,0 1-1,17 9 1,-26-13 1127,-1 0 1,0 0-1,0 0 1,1 1-1,-1-1 0,0 0 1,1 0-1,-1 0 0,0 0 1,0 1-1,1-1 0,-1 0 1,0 0-1,0 1 1,0-1-1,1 0 0,-1 1 1,0-1-1,0 0 0,0 0 1,0 1-1,0-1 0,0 0 1,0 1-1,0-1 0,1 0 1,-1 1-1,0-1 1,0 0-1,0 1 0,-1-1 1,1 0-1,0 1 0,0-1 1,0 0-1,0 1 0,0-1 1,0 0-1,0 1 1,0-1-1,-1 0 0,1 0 1,0 1-1,0-1 0,0 0 1,-1 1-1,1-1 0,0 0 1,0 0-1,-1 0 0,1 1 1,0-1-1,-1 0 1,1 0-1,0 0 0,0 0 1,-1 0-1,1 1 0,0-1 1,-1 0-1,1 0 0,0 0 1,-1 0-1,1 0 1,0 0-1,-1 0 0,-9 0-1690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7786,'0'0'10897,"12"-1"-10499,2-1-523,-1 0 0,1-1 0,-1 0 0,0-1 0,0-1 0,-1 0-1,1-1 1,-1 0 0,0 0 0,-1-2 0,19-14 0,-28 20 33,0 1 1,0-1-1,0 0 1,0 0-1,0 0 1,-1 0-1,1-1 1,-1 1-1,0 0 1,1-1-1,-1 1 1,0-1-1,0 1 1,-1-1-1,1 1 1,0-1-1,-1-4 1,0 5 150,0 1 0,-1-1 0,0 1 0,1 0 1,-1-1-1,0 1 0,1 0 0,-1-1 0,0 1 0,0 0 0,0 0 0,0 0 1,0 0-1,-1 0 0,1 0 0,0 0 0,0 0 0,-1 1 0,1-1 1,0 0-1,-1 1 0,1-1 0,-1 1 0,1-1 0,0 1 0,-1 0 0,1 0 1,-1-1-1,1 1 0,-1 0 0,-2 1 0,0-2 63,1 1 0,-1-1 1,1 1-1,-1 0 0,0 1 0,1-1 0,-1 0 1,1 1-1,-1 0 0,1 0 0,0 0 0,-1 0 0,1 1 1,0-1-1,0 1 0,0 0 0,0 0 0,0 0 0,-3 2 1,2 1-54,1 0 1,-1 0 0,1 1 0,0-1 0,1 0-1,-1 1 1,1 0 0,0-1 0,1 1 0,-2 9-1,2-12-55,0 0-1,0 0 0,0 0 1,1 0-1,0 1 0,-1-1 0,1 0 1,0 0-1,1 0 0,-1 0 0,0 0 1,1 0-1,0 0 0,0 0 0,0 0 1,0 0-1,0 0 0,0 0 0,1-1 1,-1 1-1,1 0 0,0-1 0,0 1 1,0-1-1,0 0 0,0 0 0,1 0 1,-1 0-1,1 0 0,-1 0 0,1 0 1,0-1-1,-1 0 0,5 2 1,6 1-345,0-1 0,0 0 0,0-1 0,0 0 0,0-1 0,21-1 0,-28 0-347,0-1-1,0 1 1,0-1-1,0-1 1,-1 1-1,1-1 0,0 0 1,-1-1-1,1 1 1,-1-1-1,0 0 1,0 0-1,0-1 1,0 1-1,0-1 1,-1 0-1,5-6 1,13-16-6197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1464,'0'0'16559,"-8"15"-16006,-23 52-200,29-61-288,0 1 0,0 0 0,0 0 0,1-1 0,0 1 0,0 0 0,1 0 0,0 0 0,0 0 0,2 10 0,0 9 38,-3-26-122,1 1 0,0 0 1,0-1-1,0 1 0,0 0 1,0 0-1,0-1 0,0 1 1,0 0-1,0-1 0,0 1 0,0 0 1,0 0-1,0-1 0,0 1 1,1 0-1,-1-1 0,0 1 1,1 0-1,-1-1 0,0 1 0,1-1 1,-1 1-1,1 0 0,-1-1 1,1 1-1,-1-1 0,1 1 1,-1-1-1,1 0 0,-1 1 0,1-1 1,0 1-1,-1-1 0,1 0 1,0 0-1,-1 1 0,1-1 1,0 0-1,0 0 0,-1 0 0,1 0 1,0 0-1,-1 0 0,1 0 1,0 0-1,0 0 0,-1 0 1,1 0-1,0 0 0,-1-1 0,1 1 1,0 0-1,-1 0 0,1-1 1,0 1-1,-1-1 0,1 1 1,-1 0-1,1-1 0,0 1 0,0-2 1,4-1-370,-1 0 0,1-1 1,-1 0-1,0 0 1,0 0-1,6-8 0,33-71 348,-42 82 88,-1 1 1,0 0-1,0-1 0,0 1 0,0 0 0,1 0 0,-1-1 0,0 1 0,0 0 0,0 0 0,1-1 0,-1 1 0,0 0 0,0 0 0,1 0 1,-1 0-1,0-1 0,1 1 0,-1 0 0,0 0 0,1 0 0,-1 0 0,0 0 0,0 0 0,1 0 0,-1 0 0,0 0 0,1 0 0,-1 0 1,0 0-1,1 0 0,-1 0 0,0 0 0,1 0 0,-1 0 0,0 0 0,1 0 0,-1 0 0,0 1 0,1-1 0,-1 0 0,0 0 0,0 0 0,1 1 1,-1-1-1,0 0 0,0 0 0,0 1 0,1-1 0,-1 0 0,0 0 0,0 1 0,0-1 0,0 0 0,1 0 0,-1 1 0,0-1 0,9 23 302,-7-18-126,28 60 146,-30-64-517,1 0 0,0 0 0,-1 0-1,1 0 1,0-1 0,0 1 0,0 0 0,0 0 0,0-1 0,0 1 0,0-1 0,0 1-1,0-1 1,0 1 0,0-1 0,0 1 0,0-1 0,1 0 0,-1 0 0,0 0 0,0 0-1,0 0 1,0 0 0,1 0 0,-1 0 0,0 0 0,0 0 0,2-1 0,6 1-3682,7 0-6095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10234,'0'0'9818,"-14"1"-9550,-45 8 3,56-8-246,1-1 1,0 1-1,0 0 0,1 0 0,-1 1 1,0-1-1,0 0 0,0 1 0,1-1 1,-1 1-1,1-1 0,-1 1 0,1 0 1,0 0-1,0-1 0,-1 1 0,0 3 1,-9 30 349,11-34-362,-1 5 28,0-1 0,0 0 1,0 0-1,1 1 0,-1-1 0,1 1 1,1-1-1,-1 0 0,1 1 1,3 9-1,-3-12-50,0-1 0,0 1 1,1-1-1,-1 0 0,1 0 0,0 0 1,0 0-1,0 0 0,0 0 1,0 0-1,0-1 0,0 1 0,0-1 1,0 0-1,1 1 0,-1-1 1,1 0-1,-1 0 0,1 0 1,-1-1-1,1 1 0,0-1 0,-1 1 1,4-1-1,35 2-2103,-13-4-5130,-12-2-3210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2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9010,'41'149'2368,"-40"-147"-2301,-1 0-1,1 0 0,0 0 1,0 0-1,0 0 0,0 0 1,0 0-1,0 0 0,0 0 1,1 0-1,-1 0 0,1-1 1,-1 1-1,4 2 0,-4-4-49,-1 0-1,1 1 1,0-1-1,0 0 1,-1 0 0,1 0-1,0 0 1,0 0-1,0 0 1,0 0-1,-1 0 1,1 0-1,0 0 1,0 0-1,0-1 1,-1 1 0,1 0-1,1-1 1,4-1 96,5 0-80,0-1 0,1 0 0,-1-1-1,0 0 1,-1-1 0,1 0-1,10-7 1,-17 10-39,0-1 0,-1 1 1,1-1-1,-1 0 0,1 0 0,-1 0 0,0 0 0,0-1 0,0 1 1,-1-1-1,1 0 0,-1 0 0,0 0 0,0 0 0,0 0 0,-1 0 1,1 0-1,-1-1 0,0 1 0,1-9 0,-2 11 131,0-1 1,0 0-1,0 0 0,0 0 1,0 0-1,0 0 0,-1 1 1,1-1-1,-1 0 0,0 0 1,0 0-1,0 1 0,0-1 1,-1 1-1,1-1 0,-1 1 1,1-1-1,-1 1 0,0 0 1,0 0-1,0 0 0,0 0 1,0 0-1,0 0 0,-1 0 1,1 1-1,-1-1 0,1 1 1,-1 0-1,1 0 0,-1 0 1,0 0-1,0 0 0,0 0 0,1 1 1,-1-1-1,-6 1 0,3-1 186,-1 1 0,0 0 0,0 0 0,0 0 0,-13 3-1,18-2-250,-1 0 0,1 0-1,0 1 1,-1-1-1,1 0 1,0 1-1,0-1 1,0 1-1,0 0 1,0 0 0,0 0-1,0 0 1,1 0-1,-1 0 1,1 0-1,0 0 1,-1 1 0,0 2-1,-2 6 53,0-1 0,0 1 0,2 0 0,-1 0 0,1 0-1,1 0 1,0 0 0,1 0 0,0 13 0,1-22-106,-1 1 1,0-1-1,1 1 1,0 0-1,-1-1 0,1 1 1,0-1-1,0 0 1,0 1-1,1-1 0,-1 0 1,1 0-1,-1 0 1,1 1-1,0-2 0,-1 1 1,1 0-1,0 0 1,0-1-1,0 1 0,1-1 1,-1 1-1,0-1 1,1 0-1,-1 0 1,0 0-1,1 0 0,-1 0 1,1-1-1,0 1 1,3-1-1,7 3-454,1-2 0,0 0 1,0 0-1,21-3 0,-3-2-4173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6121,'-1'0'12870,"-4"7"-12424,1 19 89,1 1-1,1 33 0,2-11-2248,0-17-1910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11450,'0'0'3361,"5"10"-8890,5 3-1441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6345,'0'0'9194,"2"-7"-8774,6-20-81,-8 26-320,1 0 0,0 0-1,0 0 1,-1 0 0,1 0-1,0 0 1,0 1 0,0-1-1,0 0 1,0 0 0,0 1-1,1-1 1,-1 1 0,0-1 0,0 1-1,0 0 1,0-1 0,1 1-1,-1 0 1,0 0 0,0 0-1,2 0 1,-1-1-2,0 1 0,0 0 0,0 0 0,1 0 0,-1 0 1,0 1-1,0-1 0,0 0 0,0 1 0,0 0 0,2 1 0,-2 0-16,0 0 1,0 1-1,-1-1 1,1 1-1,-1-1 1,0 1-1,1 0 0,-1-1 1,-1 1-1,1 0 1,0 0-1,-1 0 1,1 0-1,-1 0 1,0 4-1,-1 55 54,0-34 27,1 3 109,0-22-155,0-21-655,0 5 403,0 1 0,1-1 0,-1 1 0,2-1 0,-1 1 0,1 0 0,0 0 0,0-1 0,3-5 0,-3 9 193,0 0 0,0 0 0,0 0 0,0 0 0,1 0 1,-1 0-1,1 1 0,0-1 0,-1 1 0,1 0 0,0 0 0,1 0 0,-1 0 0,0 0 0,1 1 0,-1-1 0,7-1 0,-9 3 45,0 0-1,0 0 0,0-1 0,0 1 1,0 0-1,0 0 0,0 0 0,0 0 1,0 0-1,0 0 0,0 1 0,0-1 1,0 0-1,-1 0 0,1 1 0,0-1 1,0 0-1,0 1 0,0-1 0,0 1 1,0-1-1,-1 1 0,1 0 0,1 0 1,-1 1-7,0 0 0,0 0 1,1 0-1,-1 0 0,0 0 1,-1 0-1,1 0 1,0 0-1,-1 0 0,2 4 1,-1 7-23,0 1-1,-1 0 1,-1 13 0,1-10 88,0-17-135,6-10-702,10-25 321,9-18 334,-23 49 146,1 1 0,-1-1 0,1 1 0,0-1 0,0 1 1,0 0-1,0 0 0,1 0 0,-1 1 0,7-5 0,-9 7-12,0-1 1,1 0-1,-1 1 0,0-1 1,0 0-1,1 1 1,-1 0-1,0-1 0,0 1 1,1 0-1,-1-1 0,1 1 1,-1 0-1,0 0 1,1 0-1,-1 0 0,0 1 1,1-1-1,-1 0 0,0 1 1,1-1-1,-1 0 0,0 1 1,0-1-1,0 1 1,1 0-1,-1-1 0,0 1 1,0 0-1,0 0 0,0 0 1,0 0-1,0 0 1,0 0-1,0 0 0,-1 0 1,1 0-1,0 0 0,-1 1 1,2 1-1,1 5-45,0 1 0,-1 0 0,1 0 0,-2 0 0,2 10 0,0 1-1003,-2-3-4490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3545,'0'0'12204,"-8"26"-11101,-22 87-378,27-99-559,0-1 0,1 0 0,0 1 0,1 0 0,1-1 0,1 20 0,1 3 212,3 30-759,-5-83-10137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4.8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172 0 8386,'0'0'11007,"-12"6"-10810,-36 20-91,45-25-95,1 0 0,0 1-1,0-1 1,0 1 0,0-1-1,0 1 1,0 0 0,0 0 0,0 0-1,-1 2 1,2-2-120,1-1 1,-1 1-1,1-1 1,-1 1-1,1 0 1,0-1-1,-1 1 1,1 0-1,0-1 0,1 3 1,-1-1-280,21-4-1674,4-13 1285,-24 15 815,-1 0 0,1-1 0,-1 1 0,1 0 0,-1 0 0,1 0 0,-1 0 0,0 0 0,1 0 0,-1-1 0,0 1 0,0 0 0,0 0 0,0 0 0,0 1 0,4 51 1209,-2-24-717,6 38 0,-3-38-102,-1 1 0,0 52 0,-4-81-396,0 0-1,0-1 1,0 1 0,0 0-1,-1 0 1,1-1 0,0 1-1,-1 0 1,1 0 0,0-1-1,-1 1 1,1 0 0,-1-1-1,1 1 1,-1-1-1,1 1 1,-1-1 0,0 1-1,1-1 1,-1 1 0,0-1-1,1 1 1,-1-1 0,0 0-1,1 0 1,-1 1 0,0-1-1,0 0 1,1 0-1,-1 0 1,0 0 0,-1 1-1,-31-1 199,24 0-150,2-1-45,1 1-1,-1-1 1,1 0 0,-1-1 0,1 1 0,0-1-1,-1-1 1,1 1 0,-9-6 0,13 7-122,0 0 1,0 0-1,0 0 1,0 0-1,1-1 1,-1 1-1,1-1 1,-1 1-1,1-1 1,-1 1-1,1-1 1,0 0 0,0 0-1,0 0 1,0 1-1,0-1 1,0 0-1,0 0 1,0-1-1,1 1 1,0 0-1,-1 0 1,1 0-1,0 0 1,0 0-1,0 0 1,0-1-1,0 1 1,0 0-1,1 0 1,-1 0-1,2-3 1,10-11-3762,8-2-1942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7538,'0'0'5858,"18"9"-5630,53 31 92,-69-38-269,0 0 0,0 1-1,0-1 1,0 1-1,0-1 1,-1 1 0,1 0-1,-1 0 1,0 0 0,0 0-1,0 0 1,0 0-1,0 0 1,-1 0 0,0 0-1,1 0 1,-1 0 0,0 0-1,0 0 1,-1 0 0,1 0-1,-1 0 1,1 0-1,-1 0 1,0 0 0,-2 3-1,1 1 159,-1-1 0,-1 0-1,1-1 1,-1 1 0,-7 7 0,9-10-190,0-1 0,0 1 0,0-1 0,0 0 0,0 0 0,0 0 0,-1 0 0,1 0 0,-1-1 0,0 1 0,1-1 0,-1 1 0,0-1 0,-4 1 0,6-16-4197,1-5-1900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7378,'132'17'2954,"-106"-14"2317,-27 23-2946,-2 7-1740,2 32 0,1-60-563,0-3-16,0-1 1,0 0-1,0 0 0,1 1 1,-1-1-1,0 0 0,1 0 1,-1 0-1,1 1 0,-1-1 0,1 0 1,0 0-1,0 0 0,-1 0 1,1 0-1,0 0 0,0 0 1,0-1-1,0 1 0,0 0 0,0 0 1,0-1-1,0 1 0,0 0 1,0-1-1,0 1 0,1-1 1,-1 0-1,0 1 0,0-1 1,1 0-1,-1 0 0,0 1 0,0-1 1,1 0-1,-1 0 0,0-1 1,0 1-1,3-1 0,-1 1-35,0 0-1,1 0 1,-1-1 0,0 0-1,0 0 1,1 0-1,-1 0 1,0 0-1,0-1 1,0 1-1,-1-1 1,1 0 0,5-4-1,-5 1-86,0-1 1,0 1-1,0-1 1,-1 0-1,0 0 0,0 0 1,0 0-1,-1 0 0,0-1 1,0 1-1,0 0 0,-1-1 1,0 1-1,0 0 1,-1-1-1,-1-6 0,1 11 126,1 1 0,-1-1 0,0 1 0,0-1 0,0 1 0,0 0 0,0-1 0,0 1 0,-1 0 0,1-1 0,0 1 0,-1 0-1,1 0 1,-1 0 0,1 0 0,-1 1 0,1-1 0,-1 0 0,1 1 0,-1-1 0,0 1 0,0-1 0,1 1 0,-1 0 0,0 0 0,1 0 0,-4 0 0,-4-1-190,0 1 1,-1 0 0,-16 2 0,26-2 39,-1 0 1,1 0 0,0 0 0,0 0 0,-1 0 0,1 1-1,0-1 1,0 0 0,-1 0 0,1 0 0,0 0 0,0 0-1,-1 0 1,1 0 0,0 1 0,0-1 0,0 0 0,0 0-1,-1 0 1,1 1 0,0-1 0,0 0 0,0 0 0,0 0-1,-1 1 1,1-1 0,0 0 0,0 0 0,0 1 0,0-1-1,0 0 1,0 0 0,0 1 0,0-1 0,0 0 0,0 1-1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7890,'0'0'6880,"0"15"-6393,0 139 459,-1-161-1263,2 0 0,-1 0 0,1 0 0,0 1-1,0-1 1,1 0 0,3-11 0,-4 16 341,1-1 1,-1 1-1,1 0 1,-1 0 0,1 0-1,0 0 1,-1 0 0,1 0-1,0 0 1,0 1 0,0-1-1,1 0 1,-1 1 0,0 0-1,1 0 1,-1 0 0,1 0-1,-1 0 1,1 0 0,-1 0-1,1 1 1,-1 0-1,1-1 1,0 1 0,-1 0-1,4 0 1,-4 0 15,0 0 0,1 0-1,-1 0 1,0 0 0,0 0-1,0 0 1,1 1 0,-1-1 0,0 1-1,0-1 1,0 1 0,0 0 0,0 0-1,0 0 1,0 0 0,0 0 0,0 0-1,0 1 1,-1-1 0,1 1-1,0-1 1,-1 1 0,0 0 0,1-1-1,-1 1 1,0 0 0,0 0 0,0 0-1,0 0 1,0 0 0,0 0 0,0 0-1,0 3 1,12 10-3283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9914,'0'0'8105,"-4"21"-7464,1-1-520,-5 19 364,-3 77 1,12-60-210,0 10-528,-3-22-9618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9898,'0'0'3537,"138"5"-8114,-108 8-440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34 7498,'0'0'11939,"-10"-6"-11520,-29-16-101,36 21-285,0 0 1,0 0-1,0 0 0,0 1 1,-1-1-1,1 1 1,0 0-1,0 0 1,0 0-1,0 0 1,0 0-1,0 1 0,0-1 1,0 1-1,0 0 1,0 0-1,0 0 1,0 0-1,0 0 1,0 1-1,1-1 0,-1 1 1,0 0-1,1 0 1,-5 4-1,1 0 45,0 0 1,1 0-1,0 1 0,0 0 0,0 0 0,1 0 0,-6 11 1,9-12-64,0-1 0,0 1 0,0 0 0,0-1 1,1 1-1,0-1 0,1 1 0,-1 0 0,2 7 1,-1-13-28,0 1 1,0 0-1,-1-1 0,1 1 1,0 0-1,0-1 1,0 1-1,0-1 1,0 1-1,0-1 0,0 1 1,0-1-1,0 0 1,0 1-1,0-1 1,0 0-1,0 0 0,0 0 1,0 0-1,1 0 1,29 0-573,-22 0 261,-6 0 119,0 0-1,0 0 1,0-1 0,0 1-1,1-1 1,-1 1 0,0-1-1,0 0 1,0 0-1,0-1 1,0 1 0,-1 0-1,1-1 1,0 0 0,-1 0-1,1 1 1,-1-1 0,4-4-1,-1-1-281,-1 1-1,1-1 0,-1 0 1,-1 0-1,5-13 0,6-11 1269,-16 40 3915,1 16-3638,0-2-726,1-19-268,-1 5 32,0 0-1,1-1 1,0 1 0,0 0 0,2 9 0,-1-16-100,-1 0-1,0 0 1,1-1 0,0 1 0,-1 0 0,1-1-1,0 1 1,0 0 0,0-1 0,0 1 0,0-1-1,0 1 1,0-1 0,1 0 0,-1 0 0,0 1 0,1-1-1,-1 0 1,1 0 0,-1 0 0,1 0 0,0-1-1,-1 1 1,1 0 0,0-1 0,0 1 0,-1-1-1,1 1 1,0-1 0,3 0 0,0 1-271,1-1 0,-1 0 0,0 0 0,1-1 0,7-1 0,-11 1-186,0 1 1,0-1-1,0 0 0,0 0 1,0 0-1,0 0 0,0-1 1,0 1-1,0 0 0,1-3 1,14-15-8182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3017,'0'0'9403,"0"-6"-8319,0 5-991,0-1 1,0 1-1,0-1 0,0 1 1,0-1-1,0 1 0,1-1 0,-1 1 1,1-1-1,-1 1 0,1 0 0,-1-1 1,1 1-1,0 0 0,0-1 1,0 1-1,0 0 0,-1 0 0,2 0 1,-1-1-1,1 0 0,1 1-6,0-1 0,0 1 0,0 0 0,0 0 0,0 0 0,0 0 0,0 1 0,1-1 0,-1 1 0,0 0 0,6 0 0,-7 1-87,-1-1 1,1 1 0,0 0-1,-1-1 1,1 1-1,-1 0 1,1 0 0,-1 0-1,1 0 1,-1 0 0,0 1-1,0-1 1,1 0 0,-1 1-1,0-1 1,0 1 0,0-1-1,-1 1 1,1-1 0,0 1-1,0 0 1,-1-1 0,1 1-1,-1 0 1,1 3 0,9 47 53,-10-51-52,1 62 167,-1-63-182,1 0 1,-1 0-1,1 0 0,0 0 0,-1 0 0,1 0 1,-1 0-1,1 0 0,0 0 0,-1 0 0,1 0 1,-1-1-1,1 1 0,-1 0 0,1 0 0,-1-1 1,1 1-1,-1 0 0,1-1 0,-1 1 0,1-1 1,-1 1-1,1 0 0,-1-1 0,0 1 0,1-1 1,-1 1-1,0-1 0,1 0 0,2-6-164,0-2-70,1 0 0,0 0-1,0 1 1,8-11 0,-11 17 226,1 0 0,0-1 0,0 2 0,0-1 0,0 0 0,0 0 0,0 0 0,1 1 0,-1 0 0,1-1 0,-1 1 0,1 0 0,-1 0 0,1 0 0,-1 0 0,1 1 0,0-1 0,0 1 0,-1-1 0,4 1 0,-4 0 61,0 1-1,-1-1 0,1 1 0,-1-1 0,1 1 0,-1 0 1,1 0-1,-1-1 0,1 1 0,-1 0 0,0 0 0,1 1 0,-1-1 1,0 0-1,0 0 0,0 0 0,0 1 0,0-1 0,0 1 1,0-1-1,0 1 0,-1-1 0,1 1 0,-1-1 0,1 1 0,-1-1 1,1 1-1,-1 0 0,0-1 0,0 1 0,0 2 0,2 10 140,-1 1 0,-1 22 0,0-24-179,0-2-57,0 3-186,0-5-4425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9378,'0'0'7254,"-4"24"-6238,-13 77-281,12-62-108,2 0 1,4 65-1,1-32-932,-12-95-13286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39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5737,'0'0'14674,"7"-1"-14383,139-3 562,-120 4-7293,-37 0 1327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8026,'0'0'10922,"-1"8"-10513,-23 230 1432,23-155-2379,1-63-6866,0-36 1742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5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1 9282,'0'0'10478,"-20"24"-9792,-65 83-202,81-102-449,0 1 1,-1 0-1,2 1 0,-1-1 1,1 1-1,0-1 1,1 1-1,-1 0 1,1 0-1,1 0 0,-1 0 1,1 0-1,0 1 1,1 6-1,-1 4 26,-3 44 292,5 101 1,1-149-334,0 1 0,2-1 0,-1 0 0,2 0 0,0 0 0,8 15 0,46 77-24,-36-68 9,-6-2-208,-16-33-955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9994,'0'0'4257,"128"2"-6978,-98 11-423,-4-3-785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1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3745,'0'0'12248,"0"22"-11341,0 70-315,0-88-528,0 0 0,0 0 0,0 0 1,0 0-1,0 0 0,1 0 0,0 0 1,0 0-1,0 0 0,0 0 0,4 7 1,-4-10-43,0 0 0,1 0 0,-1 0 1,0-1-1,1 1 0,-1 0 1,1-1-1,-1 1 0,0-1 0,1 0 1,-1 1-1,1-1 0,-1 0 0,1 0 1,0 0-1,-1 0 0,1 0 1,-1 0-1,2-1 0,8 1 19,-8 0-89,-1 0 0,1-1-1,-1 1 1,1-1-1,-1 1 1,1-1 0,-1 0-1,0 0 1,1 0-1,-1 0 1,0 0-1,0-1 1,0 1 0,0-1-1,0 1 1,0-1-1,0 0 1,-1 0 0,1 0-1,-1 0 1,1 0-1,-1 0 1,0 0 0,1 0-1,0-5 1,1 0-190,0-1 1,-1 1-1,0-1 1,-1 1 0,0-1-1,0 0 1,0-8-1,-2 15 259,1-1-1,0 1 0,0 0 1,-1 0-1,1 0 0,-1 0 1,1 0-1,-1 0 0,1 0 1,-1 0-1,1 0 0,-1 0 1,0 0-1,0 0 0,0 1 1,1-1-1,-1 0 0,0 0 1,0 1-1,0-1 0,0 0 1,0 1-1,0-1 0,0 1 1,0 0-1,0-1 1,-1 1-1,1 0 0,0 0 1,0-1-1,0 1 0,-2 0 1,-44-1 1142,36 2-852,1-2-127,-25 3 333,34-2-571,-1 0 1,1 0 0,-1 1-1,0-1 1,1 1-1,-1-1 1,1 1 0,-1-1-1,1 1 1,-1 0 0,1 0-1,0 0 1,-1 0 0,1 0-1,0 0 1,-2 2-1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1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8994,'0'0'10274,"-7"21"-9707,-20 66-146,24-75-329,0 0 1,1 0-1,1 0 0,0 0 0,1 0 0,1 19 0,1 2 41,5 5 289,2-19-1372,-9-19 679,1 1-1,0-1 1,-1 1-1,1 0 1,-1-1 0,1 1-1,0-1 1,-1 1 0,1-1-1,0 0 1,-1 1 0,1-1-1,0 0 1,0 1-1,0-1 1,-1 0 0,1 0-1,1 0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11018,'0'0'3113,"19"-2"-3869,62-8-989,-78 9 1368,-1 1 0,1 0 0,0 0 0,-1 0-1,1 0 1,-1 0 0,1 1 0,0-1-1,-1 1 1,1 0 0,-1-1 0,1 1-1,4 3 1,-5-3 333,-1 0 0,1 1-1,-1-1 1,1 1-1,-1-1 1,1 1 0,-1 0-1,0-1 1,0 1 0,0 0-1,0 0 1,0 0-1,1 3 1,0 4 806,-1-1 1,0 0-1,0 1 1,-1-1-1,0 1 1,-1 11-1,0-2 980,1 109 1489,2-118-3126,3-14 22,2-14-166,-4-18-281,-2 21 178,1 0-1,0-1 1,1 1 0,8-24-1,-10 37 126,1 0-1,0 1 1,0-1 0,0 0-1,0 1 1,1 0 0,-1-1-1,1 1 1,-1 0-1,1 0 1,0 1 0,0-1-1,0 1 1,0-1 0,0 1-1,0 0 1,0 0-1,5-1 1,-1 0 67,0 1 0,0-1 0,0 2 0,0-1 1,0 1-1,1 0 0,10 1 0,-16 0-91,0 0 0,0 0 0,0 0 0,0 0 0,0 0 0,0 1 0,-1-1 0,1 1 0,0-1 0,-1 1 0,1 0 0,-1-1 0,0 1 0,0 0 0,1 0 0,-1 0 0,0 0 0,-1 0 0,1 0 0,0 0 0,-1 1 0,1-1 0,0 3 0,11 24-3089,-11-28 2857,0 0 0,0 1-1,0-2 1,0 1 0,0 0 0,0 0-1,0 0 1,0 0 0,0-1-1,0 1 1,0 0 0,1-1-1,-1 1 1,0-1 0,0 1 0,1-1-1,-1 0 1,0 0 0,1 1-1,-1-1 1,2 0 0,7 0-3639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18 4017,'0'0'13703,"-13"-4"-12932,-41-9-253,50 13-470,1 0 0,0 0 0,0 1 0,0-1 0,0 1 0,0 0 0,0 0 0,0 0 0,0 0 0,0 0 0,0 1 0,1-1-1,-1 1 1,0 0 0,1 0 0,-1 0 0,1 0 0,0 0 0,0 0 0,0 1 0,0-1 0,0 1 0,-1 2 0,-2 1 50,1-1-53,1 0 0,-1 0-1,1 0 1,0 0 0,0 1 0,1-1 0,0 1 0,0 0 0,0-1 0,1 1 0,-1 0 0,1 0 0,1 0 0,-1 0 0,1 0-1,0 0 1,1 0 0,0 7 0,0-12-48,0 1 1,0-1-1,0 0 0,0 1 1,0-1-1,0 0 0,0 0 1,0 0-1,0 0 0,1 0 1,-1 0-1,0 0 0,1 0 1,-1-1-1,0 1 0,1 0 1,-1-1-1,1 1 0,-1-1 1,1 0-1,0 1 0,-1-1 1,1 0-1,-1 0 0,1 0 0,2 0 1,44-3-990,-42 1 634,-1 1 0,1-1 0,-1-1 0,0 1 0,0-1 0,0 0 0,0 0 0,0 0 1,0-1-1,-1 0 0,0 0 0,0 0 0,0 0 0,4-6 0,-3 3 62,0 1 0,-1-1 0,0 0 1,0 0-1,4-11 0,-2-17 3962,-6 40-2481,-1 21-438,0-16-690,0 0 1,1 0 0,0 0 0,1 0 0,2 11 0,-3-21-114,1 1-1,-1 0 1,1 0 0,-1-1-1,0 1 1,1 0 0,0 0-1,-1-1 1,1 1 0,-1 0-1,1-1 1,0 1 0,-1-1-1,1 1 1,0-1 0,0 1-1,0-1 1,-1 0 0,1 1-1,0-1 1,0 0 0,0 0-1,0 0 1,0 1 0,1-1-1,25 0-3488,-22-1 2375,14-1-4585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2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5905,'60'-6'1986,"43"0"2604,-108 39-1108,4 40-2050,1-39-1497,11-53-1312,15-71-116,-26 89 1532,0 1 0,0 0 0,0-1 0,1 1 0,-1-1-1,0 1 1,0-1 0,0 1 0,1 0 0,-1-1 0,0 1-1,1-1 1,-1 1 0,0 0 0,1-1 0,-1 1-1,0 0 1,1 0 0,-1-1 0,1 1 0,-1 0 0,0 0-1,1 0 1,-1-1 0,1 1 0,-1 0 0,1 0 0,-1 0-1,1 0 1,-1 0 0,1 0 0,-1 0 0,1 0 0,-1 0-1,0 0 1,1 0 0,-1 0 0,1 0 0,-1 0 0,1 1-1,-1-1 1,1 0 0,-1 0 0,0 0 0,1 1-1,-1-1 1,1 0 0,-1 1 0,0-1 0,1 1 0,1 0 87,-1 0 1,1 1 0,-1-1-1,1 1 1,-1-1 0,0 1 0,1 0-1,-1-1 1,0 1 0,1 2-1,3 44 514,-5-41-983,0 0-1,1 1 1,0-1-1,3 12 1,-1-14-2230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11843,'0'0'7769,"-20"4"-7607,-64 14 58,81-17-186,-1 0 1,1 0 0,0 1 0,-1-1 0,1 1 0,0-1 0,0 1 0,0 0-1,0 0 1,0 1 0,1-1 0,-1 0 0,1 1 0,0 0 0,-1 0-1,1-1 1,0 1 0,0 0 0,1 1 0,-3 5 0,3-7-27,0 1-1,1-1 1,-1 0 0,1 1 0,-1-1 0,1 0 0,0 1-1,0-1 1,0 1 0,0-1 0,1 1 0,-1-1 0,1 0-1,-1 1 1,1-1 0,0 0 0,0 0 0,0 1 0,0-1-1,0 0 1,0 0 0,1 0 0,2 3 0,3 1-10,0-1 0,0-1 0,1 0 0,14 7 0,-15-8-101,0 0-1,0 1 1,0 0-1,0 0 1,11 10-1,-18-14 101,1 1-1,-1-1 1,1 1-1,-1-1 1,0 1 0,1-1-1,-1 1 1,1-1 0,-1 1-1,0-1 1,0 1-1,1-1 1,-1 1 0,0-1-1,0 1 1,0 0 0,0-1-1,0 1 1,0-1-1,0 1 1,0 0 0,0-1-1,0 1 1,0-1-1,0 1 1,0 0 0,0-1-1,0 1 1,-1-1 0,1 1-1,0-1 1,0 1-1,-1-1 1,1 1 0,0-1-1,-1 1 1,1-1 0,-1 1-1,1-1 1,-1 1-1,1-1 1,-1 0 0,1 1-1,-1-1 1,1 0-1,-1 1 1,1-1 0,-1 0-1,0 1 1,-26 7-32,5-11-2437,21 3 2114,0-1 0,0 1-1,1-1 1,-1 0 0,0 1-1,1-1 1,-1 0 0,0 0-1,1 1 1,-1-1 0,1 0-1,-1 0 1,1 0 0,-1 0-1,1 0 1,-1-2 0,-4-12-8157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0 292 11386,'0'0'6371,"19"-16"-6432,61-54-474,-71 62 267,1-1 1,-2-1-1,1 1 1,-1-2-1,-1 1 1,13-22-1,-17 24 232,0 0-1,0-1 1,0 1-1,-1-1 0,0 0 1,-1 1-1,0-1 1,0-14-1,-1 22 108,0 0-1,0 0 1,0 0-1,-1 0 1,1 0-1,0 0 1,0 0-1,-1 0 1,1 0-1,0 0 1,-1 0-1,1 0 1,-1 0-1,0 0 1,1 0-1,-1 0 1,1 1-1,-1-1 1,0 0-1,0 0 1,0 1-1,1-1 1,-1 1 0,0-1-1,0 1 1,0-1-1,0 1 1,0-1-1,0 1 1,0 0-1,0-1 1,0 1-1,0 0 1,0 0-1,0 0 1,0 0-1,0 0 1,0 0-1,0 0 1,0 0-1,0 0 1,0 1-1,0-1 1,0 0-1,-2 1 1,-1 0 46,0 0 0,0 1 0,1-1-1,-1 1 1,0-1 0,0 1 0,1 0 0,-1 1 0,1-1 0,0 1 0,-4 2 0,1 3 71,1 0 0,0 1 0,0-1 1,1 1-1,0 0 0,0 0 1,1 1-1,0-1 0,1 1 1,-3 18-1,2 10 129,1 56 1,2-62-245,0-30-90,0 0 1,0 0 0,1 0 0,-1 0-1,0 0 1,1-1 0,-1 1 0,1 0-1,0 0 1,-1 0 0,1-1-1,0 1 1,0 0 0,0-1 0,0 1-1,1-1 1,-1 1 0,0-1-1,1 0 1,-1 1 0,0-1 0,1 0-1,0 0 1,-1 0 0,1 0-1,0 0 1,-1-1 0,1 1 0,0 0-1,0-1 1,0 1 0,-1-1-1,4 1 1,-1-1-332,0 0 0,0 0 1,0 0-1,0 0 0,-1 0 0,1-1 0,0 0 0,0 1 0,-1-1 0,1-1 0,0 1 0,-1-1 1,1 1-1,-1-1 0,6-4 0,13-14-5147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9 3913,'0'0'15195,"-7"-1"-14875,2 0-271,3 1-23,0-1-1,0 1 1,0 0 0,-1 0-1,1 0 1,0 0 0,0 0-1,0 0 1,-1 0-1,1 1 1,0-1 0,0 1-1,0 0 1,0 0 0,0 0-1,0 0 1,0 0 0,0 0-1,0 0 1,0 0 0,1 1-1,-3 2 1,-2 2 43,0 0 1,0 0-1,1 1 1,0 0-1,1 0 1,-1 0-1,1 1 1,1-1-1,0 1 1,0 0-1,0 0 1,1 0-1,0 0 1,0 0-1,1 1 1,0-1-1,1 0 1,0 9-1,1-16-70,-1 1-1,0-1 0,1 0 1,-1 0-1,1 0 1,-1 0-1,1 0 1,0 0-1,-1 0 0,1 0 1,0 0-1,0 0 1,0-1-1,-1 1 0,1 0 1,0 0-1,0-1 1,0 1-1,0-1 0,0 1 1,1-1-1,-1 1 1,0-1-1,0 1 1,0-1-1,0 0 0,0 0 1,1 0-1,-1 0 1,0 0-1,0 0 0,3 0 1,1 0-148,0 0 1,0 0-1,0 0 1,0-1-1,0 0 1,10-2-1,-10 0-425,0 0-1,1 0 1,-1-1 0,0 1-1,-1-1 1,1 0-1,-1-1 1,0 1 0,0-1-1,0 0 1,0 1 0,-1-2-1,5-9 1,0-1-1550,-1 0 1,-1 0-1,7-27 0,-11 21 4541,-3 15 1651,-4 14 1559,2 6-4955,0 0-1,1 0 0,1 0 0,0 0 0,1 26 0,0-18-297,1-18-357,-1-1 0,1 0 0,-1 0 0,1 0 0,0 0 0,0 1 0,0-1 0,0 0 0,1-1 0,-1 1 0,0 0 0,1 0 0,-1-1 0,1 1 0,0 0-1,-1-1 1,1 0 0,0 1 0,0-1 0,0 0 0,0 0 0,0 0 0,0 0 0,0 0 0,1-1 0,-1 1 0,0-1 0,0 1 0,4-1 0,0 2-481,1-1 0,-1-1 0,1 1 0,-1-1 0,1 0 0,-1 0 0,1-1 0,-1 0 0,13-3 0,2-10-4867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11498,'0'0'7081,"0"15"-6640,2 102 848,0-12-1986,-1-42-4861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46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9130,'0'0'7515,"13"-1"-6536,-4-1-796,-4 2-124,-1-1 1,1 0-1,-1 1 1,1 0-1,0 0 0,4 1 1,-7-1-34,0 1 0,0-1 1,0 1-1,-1 0 0,1 0 0,0-1 1,0 1-1,-1 0 0,1 0 0,-1 1 0,1-1 1,-1 0-1,1 0 0,-1 1 0,1-1 1,-1 1-1,0-1 0,0 1 0,0 0 1,0-1-1,1 4 0,10 23 216,-2 2 1,-1 0-1,-1 0 1,-1 0-1,3 38 0,-1 158-26,-10-212-171,0 1 0,-1-1 0,-1 0 0,0 0 0,0 0 0,-2 0 0,0 0 0,0-1 0,-1 0 0,-1 0 1,0 0-1,-1-1 0,0 0 0,-11 11 0,18-22-296,-4 4 509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11859,'0'0'8273,"112"8"-8265,-86-1-16,-1-2-256,1 0-1072,-1-2-3105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9154,'0'0'10226,"-30"89"-9882,30-69-176,0 1-32,0-6-24,0-2-104,0-3 64,0-2-72,15-6-584,0-2-816,1 0-1761,-6-8-3032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11642,'0'0'3089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4:27:4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10050,'0'0'8521,"-7"9"-7941,3-5-513,0 1 7,-1 0-1,1 0 0,0 0 0,0 1 0,1 0 0,-1 0 1,1 0-1,0 0 0,1 0 0,0 0 0,0 1 1,0-1-1,-1 13 0,3-16-60,0-1 0,0 1 0,0 0 0,0-1-1,1 1 1,-1 0 0,1-1 0,0 1 0,0 0 0,0-1 0,0 0 0,0 1 0,0-1-1,1 1 1,-1-1 0,1 0 0,0 0 0,-1 0 0,3 2 0,0-2-196,-1 0 0,0 0 0,1 0 0,-1-1 0,1 1 0,-1-1 0,1 0 0,0 0 0,-1-1 0,1 1 0,0-1 0,0 1 0,5-1 0,-7-1-97,1 1 0,-1 0 1,0 0-1,0-1 1,0 1-1,0-1 0,0 0 1,0 0-1,-1 0 1,1 0-1,0 0 1,0 0-1,0 0 0,-1 0 1,1-1-1,-1 1 1,1-1-1,-1 1 0,0-1 1,1 1-1,-1-1 1,0 0-1,0 0 1,0 0-1,0 1 0,0-1 1,-1 0-1,1 0 1,-1 0-1,1 0 0,-1-1 1,1-1-1,0-4-88,0-1-1,-1 0 0,1 0 0,-2 0 0,1 0 0,-4-14 1,-3 8 2284,0-2 1112,7 17-2983,0-1-1,1 1 1,-1-1-1,0 1 1,0-1 0,1 0-1,-1 1 1,1 0-1,-1-1 1,0 1 0,1-1-1,-1 1 1,1-1 0,-1 1-1,1 0 1,-1 0-1,1-1 1,-1 1 0,1 0-1,-1 0 1,1-1-1,0 1 1,-1 0 0,1 0-1,-1 0 1,1 0 0,0 0-1,-1 0 1,1 0-1,-1 0 1,2 0 0,16-2 610,1 1 1,0 1-1,-1 0 1,23 4 0,-39-4-651,0 1-1,0-1 1,-1 1 0,1 0 0,-1-1 0,1 1 0,0 0 0,-1 0 0,1 0 0,-1 0 0,0 0-1,1 0 1,-1 1 0,0-1 0,0 0 0,0 1 0,0-1 0,0 1 0,0-1 0,0 1-1,0-1 1,-1 1 0,1 0 0,-1-1 0,1 1 0,-1 0 0,1-1 0,-1 1 0,0 0 0,0 0-1,0 2 1,0 1 1,-1-1 0,1 1 0,-1-1-1,0 1 1,0-1 0,0 1 0,-1-1-1,1 0 1,-1 0 0,-4 7 0,8-29-3259,-3 15 3169,1-1 1,0 0-1,1 0 0,-1 0 1,1 0-1,-1 0 0,3-7 1,0 8 88,-1-1 0,1 0 0,0 1 0,0 0 0,0 0 1,0 0-1,0 0 0,1 0 0,-1 0 0,1 1 0,0 0 0,0 0 1,0 0-1,0 0 0,0 1 0,0-1 0,7 0 0,-1 0 493,-1 0 0,1 1 0,0 0 0,0 1 0,-1 0 0,20 3 0,-26-2-381,-1 0 0,1 0-1,0 1 1,0-1 0,-1 0 0,1 1 0,-1 0 0,1 0 0,-1-1 0,0 1 0,0 1 0,0-1 0,0 0-1,0 0 1,0 1 0,0-1 0,-1 1 0,1 0 0,-1-1 0,0 1 0,0 0 0,0 0 0,0 0 0,-1 0 0,2 5-1,1 10 104,-1-1-1,-1 1 1,0 18-1,-1-30-229,0-4-92,0-1-1,0 1 1,0 0-1,0-1 0,0 1 1,0 0-1,-1-1 1,1 1-1,-1 0 1,1-1-1,-1 1 1,1 0-1,-1-1 1,0 1-1,0-1 0,1 0 1,-1 1-1,-3 2 1,-6 2-4591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51.3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16 536,'0'0'1576,"-10"-13"-3104,5 11 1072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55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3817,'0'0'9607,"21"3"-6770,330-1 545,-351 35-2478,-1 100-670,3 160 120,23-84-198,-5-67-44,0 160 194,-13-145-97,-2-93-91,-8 128 1,0-176-92,-11 40-1,8-40-24,-6 41 1,8-29 61,-7 123 142,11-154 1,-16-2-172,-21-16-66,-56-15 1,15 5 43,52 19-23,-42-8 1,20 5 12,47 11-15,1 0-1,-1 0 1,1-1 0,0 1 0,-1 0-1,1 0 1,-1 0 0,1 0 0,-1 0-1,1 0 1,-1 0 0,1 0-1,-1 0 1,1 0 0,-1 0 0,1 0-1,-1 0 1,1 0 0,-1 0 0,1 1-1,0-1 1,-1 0 0,1 0 0,-1 1-1,1-1 1,0 0 0,-1 0 0,1 1-1,-1-1 1,1 0 0,0 1 0,-1 0-1,0 15-2199,1-8-1039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39.7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4721,'0'0'1512,"0"48"-5609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0.1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1 592,'5'71'17543,"-5"-68"-17319,29 322 1769,-28-318-1975,19 94-25,-17-94-220,0-19-1300,-4-5-841,-1-1 0,-6-29 0,-2 6-3384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0.5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43 7578,'0'0'8252,"12"-7"-7608,39-22-333,-50 28-289,1 0 1,0 1-1,0-1 0,-1 0 1,1 1-1,0-1 0,0 1 1,0-1-1,0 1 0,0 0 1,0 0-1,0 0 0,0 0 1,0 0-1,0 0 0,0 1 1,2 0-1,-3-1-10,0 1 0,1 0 0,-1 0 0,0-1 0,0 1 0,0 0 0,0 0 0,0 0 0,0 1 0,0-1 0,0 0 1,0 0-1,0 0 0,-1 1 0,1-1 0,-1 0 0,2 3 0,0 4 24,-1 0 0,0 1 0,0-1 0,0 0 1,-2 16-1,1-14 27,0-4-50,0-1 1,-1 0-1,0 0 0,0 0 1,0 1-1,0-1 1,-1 0-1,0 0 1,0-1-1,0 1 0,0 0 1,-1-1-1,0 1 1,0-1-1,0 0 0,-1 0 1,1 0-1,-8 6 1,5-6-229,1 0 1,-1 0 0,0-1 0,-1 0-1,1 0 1,0 0 0,-1-1 0,0 0-1,1 0 1,-1-1 0,0 1 0,0-2-1,-11 1 1,7-3-2760,5-9-2270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2.9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7666,'1'1'10470,"-3"10"-10347,0-4-49,-4 8 80,2 0 0,0 0 0,1 0-1,1 0 1,-1 21 0,3-30-117,0 0-4,-1 0 0,2-1 0,-1 1-1,1 0 1,0 0 0,0 0 0,2 6-1,-2-10-29,0 0-1,1 0 1,-1 0-1,0-1 1,1 1-1,-1-1 1,1 1-1,0-1 1,-1 1-1,1-1 0,0 0 1,0 0-1,0 0 1,0 0-1,0 0 1,0 0-1,0 0 1,0-1-1,0 1 1,0-1-1,0 0 1,4 1-1,-3-1-16,-1 1-1,1-1 0,-1 1 1,1-1-1,-1 0 0,1 0 1,-1 0-1,1 0 1,0-1-1,-1 1 0,1-1 1,-1 1-1,1-1 0,-1 0 1,0 0-1,1 0 1,-1 0-1,0-1 0,0 1 1,1-1-1,-1 1 0,0-1 1,-1 0-1,1 1 0,0-1 1,0 0-1,-1 0 1,1 0-1,-1-1 0,0 1 1,2-3-1,0-4-42,-1 0 1,0-1-1,0 1 0,-1-1 0,0 1 0,-1-20 1,0 27 55,0 0 0,-1 0 0,0 0 1,1 0-1,-1 0 0,0 0 1,0 0-1,0 0 0,0 0 0,0 0 1,-1 1-1,1-1 0,0 0 0,-1 1 1,0-1-1,1 1 0,-1 0 0,0-1 1,1 1-1,-1 0 0,-4-2 1,2 1-8,-1 0 1,1 0-1,-1 0 1,1 0 0,-1 1-1,0 0 1,0 0-1,-8-1 1,13 2-75,0 0 0,0 0-1,0 0 1,0 0 0,0 0 0,0 0 0,0-1 0,0 1-1,0 0 1,0 0 0,0 0 0,0 0 0,0 0 0,0-1-1,0 1 1,0 0 0,0 0 0,0 0 0,0 0-1,0 0 1,0-1 0,0 1 0,0 0 0,0 0 0,0 0-1,0 0 1,0 0 0,-1 0 0,1 0 0,0-1-1,0 1 1,0 0 0,0 0 0,0 0 0,0 0 0,0 0-1,-1 0 1,1 0 0,0 0 0,0 0 0,0 0 0,0 0-1,0 0 1,0 0 0,-1 0 0,1 0 0,0 0-1,0 0 1,12-6-3487,3 1-1274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2 206 11306,'0'0'8613,"3"-1"-8326,3 0-297,0-1 0,0 0 1,-1 0-1,1 0 1,-1-1-1,0 0 0,0 0 1,0 0-1,0-1 0,-1 0 1,1 0-1,-1 0 1,0 0-1,6-8 0,-6 7-115,0-1-1,0 0 0,-1 0 1,0 0-1,0 0 0,0 0 1,-1-1-1,1 1 1,-2-1-1,1 1 0,-1-1 1,1-12-1,-1 4 107,-1 12 48,0-1 1,1 0-1,-1 1 0,-1-1 0,1 1 0,-2-6 0,2 8-6,0 1 0,-1-1 1,1 0-1,0 0 0,-1 0 0,1 1 0,-1-1 0,0 0 0,1 1 0,-1-1 0,1 0 0,-1 1 0,0-1 0,0 1 0,1-1 0,-1 1 1,0-1-1,0 1 0,0 0 0,1-1 0,-1 1 0,0 0 0,0 0 0,0 0 0,0-1 0,0 1 0,0 0 0,1 0 0,-3 1 0,0-1 35,1 0-1,-1 0 0,1 0 0,-1 1 0,0-1 0,1 1 0,-1 0 0,1 0 0,0 0 0,-1 0 0,1 0 0,0 1 0,-1-1 0,-2 3 0,1 0 21,1-1 0,0 0-1,1 1 1,-1-1 0,0 1-1,1 0 1,0 0 0,-2 4-1,-1 7 147,0 1-1,0-1 0,-3 29 0,8-43-215,-3 17 125,0 0 1,2 1-1,0-1 1,0 0 0,4 25-1,-2-41-130,-1 1-1,1-1 1,0 0 0,-1 1-1,1-1 1,0 0 0,1 0-1,-1 0 1,0 0 0,1 0-1,-1 0 1,1 0 0,-1 0-1,1 0 1,0-1 0,0 1-1,0-1 1,0 1 0,0-1-1,0 0 1,0 0 0,0 0-1,1 0 1,1 1 0,-1-1-204,0 0 0,1-1 0,-1 1 0,0-1 0,0 0 1,0 0-1,7-1 0,-7 1-361,0-1 1,0 1 0,0-1-1,0 0 1,0-1-1,0 1 1,0 0-1,3-3 1,10-7-5094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3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1 7330,'0'0'11117,"-13"9"-10613,-38 29-248,49-38-251,1 1 0,0 0 0,0-1 0,0 1 0,-1 0 0,1 0-1,0 0 1,0 0 0,0 0 0,1 0 0,-1 0 0,0 1 0,0-1 0,1 0 0,-1 0 0,0 1 0,1-1 0,-1 0 0,1 1 0,0-1 0,-1 0 0,1 1 0,0-1 0,0 1 0,0-1 0,0 1 0,0-1 0,0 0 0,0 1 0,1-1 0,-1 1 0,0-1-1,1 0 1,-1 1 0,1-1 0,0 0 0,0 2 0,3 1 17,0 0-1,0 0 1,0-1-1,0 1 1,0-1-1,1 0 1,6 3-1,1 2 0,-7-4-18,0 0 0,0 1-1,-1 0 1,1 0 0,6 10 0,-10-13-2,1 0 0,-1 0 0,0-1 1,-1 1-1,1 0 0,0 0 0,0 0 1,-1 0-1,1 0 0,-1 0 0,0 0 1,0 0-1,1 1 0,-1-1 0,0 0 1,-1 0-1,1 0 0,0 0 1,-1 0-1,1 0 0,-1 0 0,0 0 1,0 2-1,-2-2 5,1 0 0,-1 0 0,0 0 0,1 0 0,-1 0-1,0-1 1,0 1 0,0-1 0,0 0 0,-1 0 0,1 0 0,0 0 0,0-1 0,-1 1 0,1-1 0,0 0 0,-5 0 0,7 0-293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3.6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9234,'0'0'9122,"92"0"-9122,-77 0-152,-4 0-768,-6 0-1729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5.3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38 5601,'0'0'10617,"11"-5"-8374,29-6-1822,-22 5-190,-1 2-1,1 0 1,0 1-1,0 0 1,19 1 0,-36 2-226,-6 21 178,2-19-655,-4 2 614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5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89 12763,'0'0'7112,"1"1"-7109,-1-1-1,0 0 1,0 1 0,1-1 0,-1 0-1,0 0 1,1 1 0,-1-1 0,0 0 0,1 0-1,-1 1 1,0-1 0,1 0 0,-1 0-1,0 0 1,1 0 0,-1 0 0,1 1-1,-1-1 1,0 0 0,1 0 0,-1 0-1,1 0 1,-1 0 0,0 0 0,1 0-1,0-1 1,1 0-27,0 0 0,0 0 0,-1 0 0,1-1 0,0 1 0,0-1 0,-1 1 0,1-1 0,-1 0 0,0 1 0,1-1 0,-1 0 0,0 0 0,0 0 0,0 0 0,0 0 0,0-1 0,-1 1 0,1 0 0,0-3 0,1-5-110,0 1 1,-1 0-1,1-16 0,-2 24 410,0 8 134,0 288 1578,4-264-1821,-5-30-263,1 0 0,0-1 0,0 1 0,0 0 0,0 0 0,0-1 0,0 1 1,1 0-1,-1 0 0,0-1 0,0 1 0,0 0 0,1-1 0,-1 1 0,0 0 0,1-1 1,-1 1-1,0 0 0,1-1 0,-1 1 0,1-1 0,-1 1 0,1-1 0,0 1 0,-1-1 1,1 1-1,-1-1 0,1 1 0,0-1 0,-1 0 0,1 1 0,1-1 0,2-6-4657,-3-10-3202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7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0 8002,'0'0'9727,"-17"25"-9099,-50 83-116,63-101-415,0 0 0,0 1 0,0 0 0,1-1 0,0 1 0,0 0 0,1 0 0,0 1 0,-1 15 0,1-3 86,-3 9 19,2 1 0,1 0 0,2 1 0,6 55 0,-4-72-183,1 0 0,1 0 0,0 0 0,1 0 0,1-1 0,0 0 0,1 0 0,1 0 0,0-1-1,0 0 1,18 19 0,-25-30-35,0-1 0,1 0 0,-1 1 0,1-1-1,-1 0 1,1 0 0,-1 0 0,1 0 0,0 0 0,-1 0 0,1 0-1,0-1 1,0 1 0,0-1 0,0 1 0,0-1 0,-1 0-1,1 1 1,3-1 0,-4-1-164,0 1 0,0 0 1,0 0-1,0-1 0,0 1 0,-1-1 0,1 1 0,0-1 1,0 1-1,0-1 0,0 0 0,0 1 0,-1-1 0,1 0 1,0 0-1,-1 1 0,1-1 0,0 0 0,-1 0 0,1 0 1,-1 0-1,1 0 0,-1 0 0,0 0 0,1 0 0,-1 0 1,0 0-1,0 0 0,0 0 0,0 0 0,0 0 0,0 0 0,0 0 1,0-1-1,0-14-5068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8.1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0 105 9458,'0'0'3118,"15"-10"-4232,44-32 106,-57 42 991,-1-1 0,1 0 0,-1 0-1,1 0 1,-1 0 0,0-1 0,1 1 0,-1 0 0,0-1-1,0 1 1,0 0 0,0-1 0,0 0 0,0 1-1,0-1 1,0 1 0,-1-1 0,1 0 0,-1 0-1,1 1 1,-1-1 0,0 0 0,1 0 0,-1 1-1,0-1 1,0 0 0,-1-2 0,1-5 1360,-10 11 1111,7 0-2260,1 0 0,0 0 0,0 0 0,0 0 0,0 0 1,1 1-1,-1-1 0,1 0 0,-1 1 0,1 0 1,0-1-1,0 1 0,0 0 0,0 0 0,1-1 0,-1 1 1,1 0-1,-1 3 0,0 60 1129,2-42-918,-1 15 30,2 0-1,6 43 1,-5-61-325,-1-1-1,-1 26 1,-2-34-102,2-11-6,-1-1-1,0 1 0,0 0 0,-1-1 0,1 1 0,0-1 0,0 1 0,0 0 0,0-1 0,0 1 1,-1-1-1,1 1 0,0 0 0,-1-1 0,1 1 0,0-1 0,-1 1 0,1-1 0,-1 1 0,1-1 1,0 0-1,-1 1 0,1-1 0,-1 0 0,1 1 0,-1-1 0,0 0 0,1 1 0,-1-1 0,1 0 1,-1 0-1,1 0 0,-1 1 0,0-1 0,1 0 0,-1 0 0,0 0 0,1 0 0,-1 0 0,1 0 1,-1 0-1,0-1 0,1 1 0,-1 0 0,1 0 0,-2-1 0,0 1 2,1-1 0,-1 1 1,0-1-1,1 1 0,-1-1 0,1 0 0,-1 0 0,1 0 1,0 0-1,-1 0 0,1 0 0,0 0 0,0 0 0,-1-1 0,1 1 1,-1-3-1,0 0 5,1 0-1,0 0 1,0 0 0,0 0 0,0 0 0,1-1 0,0 1-1,-1 0 1,2 0 0,-1 0 0,0-1 0,1 1 0,0 0 0,0 0-1,0 0 1,0 0 0,4-6 0,2-2-200,0-1 1,1 1-1,17-20 1,7-9-1921,7-14-6160,-23 30-277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8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1 10274,'0'0'7839,"-9"21"-6815,-29 70-457,37-87-530,-1 0-1,0 1 0,1-1 1,0 0-1,0 1 1,0-1-1,1 1 0,-1-1 1,1 1-1,0 5 0,1 1 50,-1-10-81,0 1 1,1-1 0,-1 0-1,0 1 1,1-1 0,-1 1 0,1-1-1,-1 0 1,1 1 0,0-1-1,-1 0 1,1 0 0,0 1-1,0-1 1,0 0 0,0 0-1,0 0 1,0 0 0,0 0 0,0 0-1,1-1 1,-1 1 0,0 0-1,0 0 1,1-1 0,-1 1-1,0-1 1,1 0 0,-1 1-1,1-1 1,-1 0 0,1 0 0,-1 1-1,0-1 1,1 0 0,-1-1-1,1 1 1,-1 0 0,1 0-1,1-1 1,1 1-52,-1-1 0,1 1 0,-1-1-1,1 0 1,0 0 0,-1 0 0,0-1 0,1 1 0,-1-1-1,0 0 1,0 0 0,0 0 0,0 0 0,0 0-1,4-5 1,-3 2-114,-1-1 0,0 1-1,0-1 1,-1 0 0,1 1-1,-1-1 1,0 0 0,-1-1-1,0 1 1,0 0 0,0 0 0,-1-1-1,1 1 1,-2-12 0,0 16 109,1 1 1,0 0 0,0 0 0,-1 0 0,1 0-1,-1 0 1,1 0 0,-1 0 0,1 0-1,-1 0 1,0 0 0,1 0 0,-1 0 0,0 0-1,0 0 1,0 1 0,1-1 0,-1 0-1,0 1 1,0-1 0,0 0 0,-2 0 0,-26-4-3065,15 3-192,8 0-1531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48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8738,'76'37'2720,"-74"-36"-2603,-1 0 0,1 0-1,-1 0 1,0 0-1,1 0 1,-1 1 0,0-1-1,0 0 1,0 1-1,0-1 1,0 1 0,0-1-1,-1 1 1,1-1-1,0 1 1,-1 0 0,1-1-1,-1 1 1,1 0-1,-1 0 1,0-1 0,0 1-1,0 2 1,1 6 588,29 83 2416,-30-88-3089,0-4-66,2-4-27,-1 1 0,0-1-1,0 0 1,0 0 0,0 0 0,0 0-1,-1 0 1,1 0 0,-1 0-1,0 0 1,0-4 0,2-10 1,-1 10 63,0 1-1,1-1 0,0 0 1,1 0-1,0 1 0,0-1 1,4-5-1,-6 9 14,1 1-1,0 0 0,0 0 1,0 0-1,0 0 1,0 1-1,0-1 0,0 0 1,1 1-1,-1 0 0,0-1 1,1 1-1,-1 0 1,1 0-1,0 1 0,-1-1 1,1 0-1,0 1 1,-1 0-1,1-1 0,4 1 1,17 0-2290,-13 0-2454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1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10402,'0'0'9412,"14"16"-8927,105 113 155,-30-30-748,-87-95-630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1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 11306,'0'0'8570,"-87"150"-8218,77-119-136,-5-6-24,10-5-184,-5-4-8,5-4-344,-1-4-632,1 0-1328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7194,'0'0'10490,"-46"81"-10938,40-66-2121,2-3-5625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1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1 10354,'0'0'6627,"-14"18"-6452,-84 121 93,97-138-258,-1 1 0,1 0 0,0-1 0,0 1 0,-1 0-1,1 0 1,0 0 0,0 0 0,1 0 0,-1 0 0,0 0 0,1 0 0,-1 0 0,1 0 0,0 1 0,0-1 0,0 0 0,0 0 0,0 4 0,2-3 38,-1-1 0,1 0 0,-1 0 0,1 1 1,0-1-1,0-1 0,0 1 0,0 0 0,0 0 0,1-1 1,-1 1-1,0-1 0,1 0 0,4 2 0,9 7 260,1 0-1,15 13 1,3 3-373,-30-22-633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2.3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84 6833,'0'0'9676,"4"-5"-9371,-3 3-244,3-5 75,0 1 0,0-1-1,0 0 1,-1 0 0,0 0 0,-1-1 0,0 1-1,3-14 1987,-4 35-1306,3 4-339,12 34 0,4 9-300,-20-57-210,2 5-161,0 0 0,0-1 1,1 1-1,0 0 1,1-1-1,4 9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2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11266,'0'0'9665,"0"9"-9302,1 29-162,0-35-189,0-1-1,0 0 0,0 0 0,0 0 1,0-1-1,0 1 0,0 0 0,1 0 1,-1-1-1,0 1 0,1 0 0,0-1 1,-1 0-1,1 1 0,0-1 0,0 0 1,0 0-1,0 0 0,0 0 0,0 0 1,0 0-1,0-1 0,0 1 1,4 0-1,16 8-31,-21-8 22,1 0 0,-1 0 0,0 1 0,0-1 0,0 0 0,1 1 0,-1-1 0,0 1 0,-1-1 1,1 1-1,0 0 0,0-1 0,-1 1 0,1 0 0,-1 0 0,1-1 0,-1 1 0,0 0 0,0 0 0,0 0 1,0-1-1,0 1 0,0 0 0,-1 2 0,1 7 56,-1 2-198,-1 1-1,-1-1 0,0 0 1,-1 0-1,0 0 0,-1 0 1,0-1-1,-1 1 0,-11 15 1,7-8-1457,-1 3-4352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3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3569,'0'0'15339,"46"0"-14979,-26 0 64,0-5-120,-4 3-128,-1-1-176,-5 3-288,-5 0-640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53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4993,'0'0'13939,"20"0"-13699,1 0-56,-6 0-24,-5 0-160,10 0-40,-9 0-336,-1 0-656,-5 0-1361,5 0-2144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0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5353,'0'0'13896,"11"0"-13686,96 1 77,25 0-465,-42-3-3289,-71-2 692,-7-2-1884,-2 1-2872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04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0 10690,'0'0'6014,"-5"22"-5454,-2 5-389,1-5 30,1 1 0,2 0 0,-3 39 0,4 18 358,1-39-397,-1 1 0,-1 0 1,-19 80-1,21-118-151,-1-1 0,1 1 0,-1 0 0,0-1 0,0 1 1,0-1-1,0 0 0,0 0 0,-1 0 0,0 0 0,1 0 0,-1 0 0,0-1 0,0 1 1,-1-1-1,1 0 0,0 0 0,-1 0 0,-6 2 0,7-3-14,0 0 1,1-1-1,-1 1 0,0-1 0,1 0 1,-1 1-1,0-1 0,0-1 0,0 1 1,1 0-1,-1-1 0,0 1 0,1-1 1,-1 0-1,0 0 0,1 0 0,-1 0 1,1 0-1,-1-1 0,1 1 1,0-1-1,0 0 0,0 1 0,0-1 1,0 0-1,0 0 0,0-1 0,-2-2 1,-3-4-422,-18-29 1087,19 17-2150,8 2-3399,5 14 1491,11 0-2561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04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27 9186,'0'0'6812,"-4"-5"-5760,4 5-1030,-20-18 978,19 17-973,0 1-1,0-1 0,0 1 1,0-1-1,0 1 1,0 0-1,0 0 0,-1-1 1,1 1-1,0 0 1,0 0-1,0 0 0,0 0 1,0 0-1,-1 0 0,1 1 1,0-1-1,0 0 1,0 0-1,0 1 0,0-1 1,0 1-1,0-1 1,0 1-1,0 0 0,0-1 1,0 1-1,0 0 1,-1 0-1,-3 5 41,0-1 0,0 1 0,0-1 0,1 1 0,0 0 0,0 1 0,0-1 0,1 1 0,0 0 0,0 0 0,-1 7 0,0 1-34,1 0 0,1 0 1,1 0-1,0 20 1,1-33-58,0-1 1,0 1-1,1 0 1,-1-1-1,0 1 1,1-1-1,-1 1 1,1-1-1,0 0 1,0 1-1,-1-1 0,1 0 1,0 1-1,0-1 1,0 0-1,0 0 1,1 0-1,-1 0 1,0 0-1,0 0 1,1 0-1,-1 0 1,0 0-1,1-1 1,-1 1-1,1-1 0,-1 1 1,1-1-1,-1 1 1,4-1-1,-2 1-221,0-1-1,1 1 0,-1-1 0,0 0 0,1 0 0,-1 0 1,1-1-1,-1 1 0,0-1 0,1 0 0,-1 0 0,0 0 1,0 0-1,4-2 0,0-3-477,0 0 0,-1-1 0,0 0 0,0 0 0,0 0 0,-1 0 0,0-1 0,-1 0 0,0 0 0,0 0 0,3-10 0,-5 12 1533,0 0 0,0 0 0,-1-1 0,0 1 0,1-11 1670,-2 25-285,0 90 231,0-96-2475,0-1 0,0 0 0,0 0-1,1 0 1,-1 0 0,0 1 0,1-1-1,-1 0 1,1 0 0,-1 0 0,1 0 0,0 0-1,-1 0 1,1 0 0,0 0 0,0-1 0,-1 1-1,1 0 1,0 0 0,0-1 0,0 1-1,0 0 1,0-1 0,0 1 0,0-1 0,0 1-1,1-1 1,-1 0 0,0 1 0,0-1 0,2 0-1,0 1-509,1 0-1,0-1 1,-1 0-1,1 0 1,0 0-1,0 0 1,-1-1 0,1 1-1,4-2 1,12-9-6068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0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5945,'0'0'8834,"-3"19"-8490,-4 24 255,-3 75 0,10-100-552,7-19-981,-2-3 740,0-1 0,-1 0 0,1 0 1,-1 0-1,0 0 0,-1-1 0,1 1 0,4-11 0,-4 8 205,1-1-1,0 1 1,0 0-1,8-7 1,-13 15 45,0 0 0,0 0 0,1-1 0,-1 1 0,0 0 0,0 0 0,1 0 0,-1 0 0,0 0 0,0 0 0,1 0 0,-1 0 0,0 0 0,0 0 0,1 0 0,-1 0 0,0 0 0,1 0 0,-1 0 0,0 0 0,0 0 0,1 1 0,-1-1 0,0 0 0,0 0 0,0 0 0,1 0 0,-1 0 0,0 1 0,0-1 0,0 0 0,1 0 0,-1 0 0,0 1 0,0-1 0,0 0 0,0 0 0,1 1 0,-1-1 0,0 0 0,0 0 0,0 1 0,0-1 0,0 0 0,0 0 0,0 1 0,0-1 0,0 1 0,6 17 421,-5-14-270,18 46-2200,-18-45-752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0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5337,'0'0'10714,"15"-10"-10615,-4 3-82,3-2 7,0 0 0,0-1-1,-1-1 1,0 0-1,21-24 1,-33 33 73,1 0 1,-1 0 0,0-1-1,0 1 1,0-1-1,0 1 1,-1-1 0,1 1-1,0-1 1,-1 1-1,0-1 1,0 0 0,0 1-1,0-5 1,0 5 82,-1 1-130,1 1 0,-1-1 0,0 1 0,0-1 0,0 0 0,1 1 0,-1 0 0,0-1 0,0 1 0,0 0 0,0-1 0,0 1 0,0 0 0,0 0 0,1 0 0,-1-1 0,0 1 0,0 0 0,0 0 0,0 1 0,-2-1 0,-21 1 396,22-1-413,0 1 1,0-1-1,1 1 1,-1 0 0,0 0-1,1 0 1,-1 0-1,0 0 1,1 0-1,-1 0 1,1 0-1,-1 0 1,1 1-1,0-1 1,0 1-1,-1-1 1,1 1-1,0-1 1,0 1 0,0 0-1,1-1 1,-1 1-1,0 0 1,1 0-1,-1 2 1,-1 3 80,0 0 1,1 1 0,0-1 0,-1 15-1,2-18-89,0 1 0,0-1 0,0 0 0,1 1 0,0-1 0,0 0-1,0 1 1,0-1 0,0 0 0,1 0 0,0 0 0,0 0-1,3 4 1,-3-5-17,1 0 1,0-1-1,0 0 0,0 1 0,0-1 0,0 0 0,0-1 0,0 1 0,1-1 0,-1 1 0,1-1 0,-1 0 1,1 0-1,-1 0 0,1-1 0,6 1 0,0 0-12,0 0 1,0 0-1,0-1 1,0 0-1,0-1 1,0 0-1,0-1 0,15-4 1,-24 6 671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5.3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0 9450,'0'0'9003,"-12"4"-8609,4-1-331,1-1-18,1 0 1,-1 0-1,0 1 1,1 0-1,-1 1 1,1-1 0,0 1-1,0 1 1,1-1-1,-10 10 1,2 0 54,2 0 1,0 1-1,-14 25 1,22-33-64,-1 0 0,1 1 0,1-1 1,0 1-1,0 0 0,0-1 0,1 1 0,0 0 0,1 0 1,-1 0-1,2 8 0,0-12 18,0 1 1,1-1-1,-1 0 0,1 0 0,0 0 1,0 0-1,1 0 0,-1 0 1,1-1-1,0 1 0,0-1 0,0 1 1,0-1-1,4 3 0,7 6 143,1-1-1,16 10 1,65 26-1891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6705,'0'0'11834,"-8"13"-11092,1-1-579,-1-1-4,1 0 0,0 1 0,1 1 1,0-1-1,-5 19 0,-7 23 420,10-34-749,1 0 0,1 0 0,1 1 0,1 0-1,0 0 1,0 21 0,12-50-5429,1-8-931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10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7194,'0'0'9447,"5"12"-8174,16 44-784,-2 0-1,-2 1 0,-4 1 0,-1 0 0,-3 1 0,2 87 0,-11 0-342,-1-142-132,1 0 0,0-1 1,-1 1-1,0-1 0,0 1 1,0-1-1,0 1 1,-1-1-1,1 0 0,-1 0 1,0 1-1,0-1 1,0 0-1,0-1 0,-1 1 1,1 0-1,-1-1 0,1 1 1,-4 2-1,-4 4 67,7-5 46,-5 0-4177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44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891 1068 8530,'0'0'8158,"-17"10"-7400,-55 33-131,67-40-557,1-1 1,-1 0-1,0 0 0,0 0 0,1-1 0,-1 0 0,0 0 1,0 0-1,-1 0 0,1-1 0,0 0 0,0 0 0,-10-2 1,-7 1 92,4 0-126,1-1 0,-1-1 0,1-1 0,0 0 0,1-1 0,-1-1 0,1 0 0,0-1 0,0-1 1,1-1-1,-26-18 0,3-2-92,1-2 0,2-1 0,-36-41 0,33 29-1,2-1 0,2-2-1,2-1 1,-44-89 0,62 107 21,1-1 1,1 0 0,2-1 0,1 0-1,2 0 1,1-1 0,2 0 0,1 0-1,1-53 1,4 76 30,0 1 1,0 0-1,1 0 0,0 1 0,0-1 1,1 0-1,0 1 0,0 0 0,1 0 1,10-12-1,-6 7 11,2 1 0,-1 1-1,2 0 1,-1 0 0,20-13 0,-31 24-73,1 0 1,-1 0-1,0-1 1,0 1-1,0 0 0,1 0 1,-1-1-1,0 1 0,0 0 1,1 0-1,-1 0 0,0 0 1,0-1-1,1 1 1,-1 0-1,0 0 0,1 0 1,-1 0-1,0 0 0,1 0 1,-1 0-1,0 0 1,1 0-1,-1 0 0,0 0 1,0 0-1,1 0 0,-1 0 1,0 0-1,1 0 1,-1 0-1,0 0 0,1 1 1,-1-1-1,0 0 0,0 0 1,1 0-1,-1 0 0,0 1 1,1-1-1,-3 12-4914,-7-6-1480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44.8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9234,'0'0'6481,"15"0"-5837,87 0 330,-99 0-939,0 0-1,0 0 1,1 0 0,-1 1-1,0-1 1,0 1-1,0 0 1,0 0 0,0 0-1,0 0 1,0 1 0,0-1-1,0 1 1,0 0 0,-1 0-1,1 0 1,-1 0-1,4 3 1,-3-1 3,-1 0 1,1 0-1,-1 0 0,0 0 0,0 0 0,0 0 1,-1 1-1,1-1 0,-1 1 0,0-1 0,1 8 1,-2 0-212,1-1 1,-2 1 0,1-1-1,-2 0 1,1 1 0,-2-1-1,1 0 1,-1 0 0,-8 17-1,-13 15-3446,3-8-3639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47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238 69 4241,'0'0'8578,"0"-3"-7451,0-4-519,0 6-470,1-1 0,-1 1 1,0 0-1,1-1 0,-1 1 0,0-1 0,0 1 0,0-1 0,0 1 0,0-1 0,-1 1 1,1 0-1,0-1 0,-1 1 0,1-1 0,-1 1 0,1 0 0,-1-1 0,0 1 0,0 0 0,1 0 1,-1-1-1,0 1 0,0 0 0,0 0 0,0 0 0,-2-1 0,-23-5-78,0 2-1,0 1 1,-1 1 0,1 1-1,-37 2 1,56 0-26,6 1-31,0-1 0,0 1 0,0-1 0,1 1 0,-1-1 0,0 1 0,1-1-1,-1 1 1,0 0 0,1-1 0,-1 1 0,1 0 0,-1-1 0,1 1 0,-1 0 0,1 0-1,0 0 1,-1 0 0,1-1 0,0 1 0,-1 1 0,-5 22 122,5-22-106,-1 11 46,0 0 0,2 1-1,-1-1 1,3 19-1,-1 5 37,-1-2 10,16 365 653,11 7-262,-27 4 235,-2-168-555,2-226-151,1-10 6,-1 0 0,0 0 1,-1 0-1,1 0 0,-4 13 0,3-18-24,0-1-1,1 1 0,-1 0 0,1 0 0,-1 0 1,1 0-1,0 0 0,0 0 0,0 0 0,0 0 1,0 0-1,0-1 0,1 1 0,-1 0 1,2 4-1,-2-5-3,1-1 0,0 1 0,-1 0 0,1 0-1,0 0 1,0 0 0,0-1 0,-1 1 0,1 0 0,0-1 0,0 1 0,0-1 0,0 1 0,0-1 0,0 0 0,0 1 0,1-1 0,-1 0 0,0 0-1,0 1 1,0-1 0,0 0 0,0 0 0,2 0 0,2 0-81,1 0 0,0-1 0,0 1 1,-1-1-1,1 0 0,-1 0 0,7-3 0,19-14-7181,-16 5-4660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5:59.3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3489,'0'0'9494,"-1"0"-9264,1 1 0,-1-1 1,1 1-1,0-1 1,-1 1-1,1 0 0,0-1 1,0 1-1,0 0 0,-1 0 1,1-1-1,0 1 0,0 0 1,0-1-1,0 1 0,0 0 1,0 1-1,5 1-78,0-1 1,0 1-1,-1-1 1,2 0-1,-1 0 1,0-1-1,0 1 0,0-1 1,10 1-1,53 0 381,-58-2-466,28 0 152,0-3-1,52-9 0,-15 9-1411,-68 3 52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0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3889,'0'0'17011,"20"2"-15569,250 19-973,-211-19-4397,-1-2-4026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0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6953,'0'0'8398,"-1"0"-8255,1 0 0,0 0 0,0 0-1,-1 0 1,1 1 0,0-1-1,0 0 1,0 0 0,-1 1 0,1-1-1,0 0 1,0 0 0,0 1 0,0-1-1,-1 0 1,1 0 0,0 1 0,0-1-1,0 0 1,0 1 0,0-1 0,0 0-1,0 0 1,0 1 0,0-1 0,0 0-1,0 1 1,0-1 0,0 1 0,4 1-22,-1-1 0,1 1-1,-1 0 1,1-1 0,0 0 0,-1 0 0,1 0 0,0 0 0,0-1 0,7 1 0,49-3 186,-26 0-196,153 2-90,-185 1-20,1-1 0,-1 1-1,1-1 1,-1 1 0,1 0-1,-1 0 1,1 0-1,-1 0 1,0 0 0,0 0-1,5 4 1,-6-4-27,1 1 1,0-1-1,0 0 0,0 0 1,0 0-1,0 0 0,0 0 1,0 0-1,1-1 0,-1 1 1,4 0-1,-16 1-4932,0-2-1521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5.3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77 3873,'0'0'8067,"-1"-5"-7376,0 3-642,1 0 1,0 1 0,0-1-1,0 0 1,0 0 0,0 1 0,0-1-1,0 0 1,1 0 0,-1 1-1,1-1 1,-1 0 0,1 1-1,0-1 1,-1 0 0,1 1 0,0-1-1,0 1 1,2-2 0,0-1 121,1 1 0,0 0 0,0-1 0,0 1 0,1 1 0,8-5 0,-11 5-120,1 1 1,-1 0-1,0 0 1,0 0-1,1 0 1,-1 0-1,0 1 1,1-1-1,-1 1 1,1-1 0,-1 1-1,1 0 1,-1 0-1,1 0 1,-1 0-1,1 1 1,3 0-1,-4 0-15,0 0-1,0 1 1,0-1-1,-1 1 1,1-1-1,-1 1 1,1 0-1,-1 0 1,0-1-1,1 1 1,-1 0-1,0 0 1,0 0-1,0 0 1,-1 0-1,1 1 1,0-1-1,0 4 1,2 11 173,0 0 0,0 1 0,-2-1 1,0 1-1,-2 20 0,-16 83 656,5-51-494,7-29-281,2 0 1,2 0 0,4 42-1,-2-75-75,0-1 0,0 0 0,1 0-1,0 0 1,0 0 0,1 0 0,0 0-1,0-1 1,0 1 0,7 8-1,-8-12-161,0 0 1,1 0-1,0 0 0,0 0 0,0 0 0,0-1 0,0 1 0,0-1 0,1 0 0,-1 0 0,1 0 0,0 0 0,0-1 0,-1 0 1,1 1-1,0-1 0,0-1 0,0 1 0,8 0 0,-5-1-454,-6 1 527,0-1 0,0 0 0,-1 0 0,1 1 0,0-1 0,0 0 0,0 0-1,0 0 1,0 0 0,0 0 0,0 0 0,0 0 0,0-1 0,-1 1 0,1 0-1,0 0 1,0-1 0,0 1 0,0-1 0,0 1 0,-1 0 0,1-1 0,0 0-1,0 1 1,-1-1 0,1 1 0,0-1 0,-1 0 0,1 1 0,-1-1 0,1 0-1,-1 0 1,1 0 0,-1 1 0,0-1 0,1 0 0,-1 0 0,0 0 0,0 0-1,1 0 1,-1 0 0,0 1 0,0-1 0,0 0 0,0-2 0,0 2 584,0 8 20,-1 0-328,0-1-1,0 0 1,-1 0 0,1 0 0,-2 0 0,-4 10-1,-7 22 718,5 12-437,1 0 1,3 0-1,2 1 0,2 0 1,7 52-1,-1-57-336,11 44 0,-8-53 39,-1-1-1,2 63 1,-9-82-174,1-11 12,-1 0 0,0 0 0,-1 0 0,1 0 1,-1 0-1,0 0 0,-2 7 0,2-11-19,0 0-1,0-1 0,0 1 1,0-1-1,0 1 0,-1-1 1,1 1-1,0-1 0,-1 0 1,1 1-1,-1-1 1,0 0-1,1 0 0,-1 0 1,0 0-1,1-1 0,-1 1 1,0 0-1,0-1 0,0 1 1,0-1-1,0 0 0,0 1 1,0-1-1,1 0 1,-1 0-1,-3-1 0,-9 2-331,-18-1 639,31 0-652,-1 0 0,1 0 1,0 0-1,-1 0 1,1-1-1,0 1 0,-1-1 1,1 1-1,0-1 0,0 1 1,0-1-1,-1 1 0,1-1 1,0 0-1,0 0 0,0 0 1,-2-2-1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5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185 72 8066,'0'0'6917,"-10"-12"-5919,-33-33-86,41 43-855,1 1 0,-1-1 0,0 1 0,1 0 0,-1 0 0,0 0-1,0 0 1,0 0 0,0 0 0,0 1 0,0-1 0,0 1 0,0-1 0,0 1 0,0 0 0,-1 0 0,1 0 0,0 0 0,0 0 0,0 0 0,0 0 0,0 1-1,0-1 1,0 1 0,0 0 0,0-1 0,0 1 0,0 0 0,0 0 0,0 0 0,0 1 0,1-1 0,-1 0 0,0 1 0,1-1 0,-1 1 0,1-1 0,-2 3-1,-3 4 21,0 0-1,0 0 1,0 1 0,1 0-1,1 0 1,-1 0-1,2 1 1,-1 0-1,1-1 1,1 1-1,-1 0 1,2 1-1,-1-1 1,2 0-1,-1 0 1,1 0 0,3 19-1,-3-28-83,1 1 1,-1-1-1,1 0 0,0 0 1,-1 0-1,1 0 1,0 0-1,0 0 0,0 0 1,0 0-1,-1 0 0,1 0 1,1 0-1,-1 0 0,0 0 1,0-1-1,0 1 0,0-1 1,0 1-1,1-1 1,-1 1-1,0-1 0,0 1 1,1-1-1,-1 0 0,0 0 1,1 0-1,-1 0 0,0 0 1,1 0-1,-1 0 0,0 0 1,2-1-1,0 1-119,1-1-1,-1 1 1,0-1-1,0 0 0,1 0 1,-1 0-1,0 0 1,0-1-1,0 1 1,0-1-1,-1 1 1,5-5-1,2-3-699,-2-1-1,0 0 1,0-1-1,-1 0 1,0 0 0,0 0-1,-2 0 1,5-13-1,6-17-4634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6.2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0 8618,'0'0'8698,"-7"9"-7809,7-9-882,-4 4 90,1 0-1,0 1 0,0-1 0,0 1 1,0 0-1,0 0 0,1 0 0,0 0 1,0 0-1,1 1 0,-1-1 0,1 0 1,0 1-1,0 9 0,0 53 658,0-29-518,1 0 1,1 0 0,2 0-1,10 41 1,-10-68-342,0 1 0,-1-1 0,1 22 0,-3-34 65,0 0 1,0 0-1,0 0 1,0 0-1,0 0 1,0 0-1,0 0 1,0 0-1,0 0 1,1 0-1,-1 0 1,0 0 0,0 0-1,0 0 1,0 0-1,0 0 1,0 0-1,0 0 1,0 0-1,0 0 1,0 0-1,0 0 1,1 0-1,-1 0 1,0 0 0,0 0-1,0 0 1,0 0-1,0 0 1,0 0-1,0 0 1,0 0-1,0 0 1,0 0-1,0 0 1,0 0-1,0 0 1,0 0 0,0 0-1,0 0 1,1 1-1,-1-1 1,0 0-1,0 0 1,0 0-1,0 0 1,0 0-1,0 0 1,0 0-1,0 0 1,0 0 0,0 0-1,0 0 1,0 0-1,0 1 1,0-1-1,0 0 1,0 0-1,0 0 1,0 0-1,0 0 1,-1 0-1,1 0 1,0 0-1,3-8-4479,-3-6-2712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11546,'0'0'8490,"4"91"-8250,-1-67-112,-3-1 0,0-3-104,3-2-24,-3-3-128,0-2-336,0-5-568,0-1-1272,0-2-1737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6.5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9642,'0'0'5569,"117"8"-6217,-112-6-992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8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4705,'1'2'12613,"-1"-2"-12521,78 6 2222,-44-6-3782,-15 0-1545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8.9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0 9210,'0'0'7145,"0"2"-6958,0 0-1,0 0 1,0 0-1,0 0 0,0-1 1,0 1-1,0 0 0,-1 0 1,1 0-1,-2 3 0,-86 149 852,77-138-1040,9-14 8,0 0 0,1 0 0,0 0 0,-1 0 0,1 0 0,0 0 0,0 0 0,0 0 0,0 1 0,1-1 0,-1 0 0,1 1 0,-1-1 0,1 3 531,26-5 153,140 0 225,-165 0-957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09.3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4705,'0'0'14154,"0"12"-13365,0 225 206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11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8994,'0'0'8378,"72"92"-7826,-52-74-160,-5 2 56,1-5-208,-1 1-184,-5-4-48,5 1-8,-9-5-568,-1-3-1256,0-3-2241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11.5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0 9674,'0'0'7078,"-10"23"-6233,6-14-752,-63 153 1077,32-69-1458,35-89 396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12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0 5369,'0'0'13983,"-5"23"-13704,4-19-247,-5 12 104,0 0 0,0 0 0,-2-1-1,0 0 1,-12 18 0,10-23-96,9-9-40,-1 1 0,1-1 0,-1 1 0,1 0 0,-1-1 0,1 1 0,0 0 0,0 0 0,0 0 0,0 0 0,0 0 0,-1 2 0,1 1 30,0-4-28,1 0 0,-1 0 0,1 0 0,-1-1 0,1 1-1,0 0 1,-1 0 0,1 0 0,0 0 0,0 0 0,0 0 0,0 0 0,0-1 0,0 1-1,0 0 1,0 0 0,0 0 0,0 0 0,0 0 0,0 0 0,1 0 0,-1-1-1,0 1 1,1 0 0,-1 0 0,1 0 0,-1 0 0,1-1 0,-1 1 0,1 0 0,0 0-1,8 5 26,0-1 0,1 0-1,-1-1 1,17 5 0,1-5-4544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13.1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1 128 8410,'0'0'10251,"2"-2"-10044,17-23-408,0-1-1,24-45 1,-38 67 1730,-3 13-655,0 31-370,3 21-221,-2-48-216,-1 0 0,2 25 0,-3-11-7622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13.6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0 104,'0'0'18525,"1"16"-17837,1-8-609,1-1-1,0 0 0,0 0 0,1 0 0,0 0 1,0 0-1,1-1 0,-1 0 0,7 6 0,5 6-17,30 24 1,-44-41 23,-1 0 0,0 0 0,1 0-1,-1 0 1,0 1 0,0-1 0,0 0 0,0 1 0,0-1 0,0 0 0,1 4 0,-2-4-48,0 0 0,0 0 0,0 0-1,0 1 1,-1-1 0,1 0 0,0 0 0,-1 0-1,1 0 1,-1 0 0,1 0 0,-1 1 0,1-1 0,-1 0-1,0-1 1,0 1 0,1 0 0,-3 2 0,-38 51 315,8-9-6209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1.6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1040,'-4'6'17430,"3"3"-18264,1 33 1279,-1 22 6,12 98 0,11 135-88,-14-149-346,-5 192 677,-6-178-87,3 513 1018,6-596-1436,-8 1-290,-22-153-3303,9 35-3838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9818,'0'0'9090,"72"-18"-9090,-48 16-232,-8 0-1816,-3 1-3322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4.0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39 3385,'0'0'7797,"26"0"-5656,17 1-1116,0-2 0,-1-2 0,1-1 0,54-14 0,-75 13-1008,0 2 0,0 0 1,0 1-1,0 2 0,1 0 0,-1 1 0,0 1 1,0 1-1,23 7 0,-24-3-8,-20-6 109,0 1 0,0 0 0,0 0 0,0-1 0,0 1 0,-1 0 0,1 0 0,-1 0 0,1 0 0,-1 0 0,0 0 0,0 0 0,0 0-1,0 0 1,0 4 0,-3 36 79,3-41-167,-7 229 611,8-146-403,-14 113-1,-2-44-163,1 2 119,4-51 69,6 192 0,6-156-108,-2-110-163,-1 2 60,1 0 1,2-1 0,1 1-1,8 32 1,9 53 21,-19-87 10,-2-14-78,1-16 33,-2 2-36,0 0 0,0 0 0,0 0 1,0 0-1,0 0 0,0 0 1,0 0-1,1 1 0,-1-1 1,1 0-1,0 1 0,0-1 0,-2 6 1,-2-3-3636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4.9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66 3713,'0'0'9699,"-6"-1"-8703,-16 1 3669,36 1-3532,13 0-861,1-1 0,0-1 1,-1-1-1,44-10 0,-38 6-235,1 3 0,-1 0 0,66 5-1,-25-1 24,-74-1-93,1 0 0,0 0 1,0 0-1,-1-1 0,1 1 0,0 0 0,-1 0 1,1-1-1,-1 1 0,1-1 0,0 1 0,-1 0 1,1-1-1,-1 1 0,1-1 0,-1 0 0,1 1 0,-1-1 1,1 1-1,-1-1 0,0 0 0,1 1 0,-1-1 1,0 0-1,0 1 0,1-1 0,-1 0 0,0 1 1,0-1-1,0 0 0,0 0 0,0 0 0,0 0-314,0 0-1,0 0 1,0 0-1,0 0 1,0 0-1,-1 0 1,1 0-1,0 0 1,-1 0-1,1 1 1,0-1-1,-1 0 1,1 0-1,-1 0 0,1 0 1,-1 1-1,0-1 1,0-1-1,-13-6-9691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6.0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41 3777,'0'0'3741,"-3"-6"-3101,-14-21 9623,19 27-9768,280-7 1834,-170 6-4531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6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3873,'0'0'10559,"0"35"-5939,0-33-4555,1-1 1,-1 1-1,1-1 0,-1 1 1,1-1-1,0 1 0,0-1 1,-1 1-1,1-1 0,0 1 1,0-1-1,1 0 0,-1 0 1,0 1-1,0-1 0,0 0 1,1 0-1,-1 0 0,1-1 1,-1 1-1,1 0 0,-1 0 1,1-1-1,-1 1 0,1-1 1,0 1-1,-1-1 0,1 0 1,3 1-1,52 3 140,-55-4-168,172 0 607,-99 0-7035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7.3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3 5289,'-1'4'15211,"1"-3"-15173,0 0 0,0-1 0,0 1 0,-1 0 0,1 0 0,0 0-1,0-1 1,1 1 0,-1 0 0,0 0 0,0-1 0,0 1 0,0 0 0,1 0-1,-1-1 1,0 1 0,1 0 0,-1 0 0,1 0 0,19 1 85,0-1-1,0-1 1,0-1 0,0-1 0,39-8-1,18-2 89,-35 11-9157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6:59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1480,'0'0'13490,"0"-5"-10770,0 8-1055,0 43-1163,1-1 0,3 1 0,11 52 0,-9-56-418,-6-34-120,1 1 1,0 0-1,1-1 1,0 1-1,0-1 1,1 0 0,5 11-1,-8-18-43,0-1 1,0 0-1,1 0 0,-1 0 0,0 0 1,0 0-1,0 0 0,0 0 0,1 0 0,-1 1 1,0-1-1,0 0 0,0 0 0,1 0 1,-1 0-1,0 0 0,0 0 0,0 0 0,1 0 1,-1 0-1,0 0 0,0 0 0,0 0 1,1 0-1,-1-1 0,0 1 0,0 0 0,0 0 1,0 0-1,1 0 0,-1 0 0,0 0 1,0 0-1,0 0 0,0-1 0,0 1 0,1 0 1,-1 0-1,0 0 0,0 0 0,0-1 1,0 1-1,0 0 0,0 0 0,0 0 0,0 0 1,0-1-1,1 1 0,-1 0 0,0 0 1,0 0-1,0-1 0,0 1 0,0 0 0,0 0 1,0 0-1,0-1 0,0 1 0,-1 0 1,1 0-1,0 0 0,0-1 0,3-14-1418,-2-10-1762,-1-3-1360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00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37 6361,'0'0'9660,"0"-6"-9271,-1 3-364,1 2-10,-1 0 0,1 1 0,0-1 0,0 0 0,-1 0 1,1 0-1,0 1 0,0-1 0,0 0 0,0 0 1,0 1-1,0-1 0,0 0 0,0 0 0,0 0 1,0 1-1,1-1 0,-1 0 0,0 0 0,0 1 1,1-1-1,-1 0 0,0 0 0,1 1 0,-1-1 1,1 0-1,-1 1 0,1-1 0,-1 1 0,1-1 0,0 1 1,-1-1-1,1 1 0,0-1 0,-1 1 0,1 0 1,0-1-1,-1 1 0,1 0 0,0-1 0,0 1 1,-1 0-1,1 0 0,0 0 0,0 0 0,0 0 1,-1 0-1,1 0 0,0 0 0,0 0 0,0 0 0,1 1 1,4-2 42,-1 2 1,1-1 0,0 0 0,0 1-1,0 0 1,-1 1 0,1-1 0,-1 1 0,1 0-1,-1 1 1,8 3 0,-11-4-54,1 0 1,-1 0-1,1 1 0,-1-1 1,0 1-1,0-1 1,0 1-1,0 0 1,0 0-1,-1 0 0,1 0 1,-1 0-1,1 0 1,-1 0-1,-1 0 0,1 1 1,0-1-1,-1 0 1,1 1-1,-1-1 0,0 6 1,0-6 36,0 0 1,0 0-1,0 1 0,-1-1 0,1 0 1,-1 0-1,0 1 0,0-1 1,0 0-1,0 0 0,-1 0 1,1 0-1,-1 0 0,1 0 1,-1-1-1,0 1 0,0-1 1,-1 1-1,1-1 0,0 0 1,-1 1-1,1-1 0,-1 0 0,0-1 1,-3 3-1,-3 3 15,3-2-60,-1 0 0,1 0-1,-1-1 1,0 0 0,0 0 0,0 0 0,0-1-1,-16 4 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00.8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6857,'0'0'8497,"-12"16"-5870,-36 33-2195,23-25-377,-38 47 1,62-70-48,0 0 0,0 0 0,0 1-1,1-1 1,-1 0 0,0 0 0,0 1 0,1-1 0,-1 0 0,1 1-1,-1-1 1,1 1 0,0-1 0,-1 0 0,1 1 0,0-1-1,0 1 1,0-1 0,0 1 0,0-1 0,0 1 0,0-1 0,1 1-1,-1-1 1,1 1 0,-1-1 0,1 0 0,-1 1 0,1-1 0,0 0-1,0 1 1,-1-1 0,2 1 0,3 3 118,0-1 1,1 0-1,-1-1 0,1 1 1,0-1-1,8 4 1,18 10 396,-2 10-225,-24-21-425,1 0-1,0 0 1,0 0 0,12 6-1,-15-11-405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01.3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0 113 9066,'0'0'6112,"8"-6"-5796,1-3-267,0-1 1,0 0-1,-1 0 0,11-18 1,-5-3-16,-9 22 2423,-4 35-941,-2 8-1038,0-19-331,1 1-1,0-1 0,1 1 1,1-1-1,6 26 1,-4-33-254,-3-7-1291,0-16-10672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7:01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9826,'0'0'6890,"11"23"-4933,1-13-1588,-1 0 0,2-1 0,21 13 0,11 8-322,-44-27 40,0-1 0,-1 1 0,1 0 0,-1 0 0,0 0 0,0 0 0,0 0 0,0 0 0,0 0 0,-1 4 0,1 1 46,-2 0-145,0 0 0,0 0 0,0 0 1,-1 0-1,0-1 0,-1 1 0,1-1 0,-2 0 0,1 0 0,-1 0 1,-9 10-1,7-6-837,-5 1-4724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10746,'0'0'6740,"11"1"-6346,35 2-182,-41-2-265,-1-1 1,0-1-1,1 1 0,-1 0 1,0-1-1,0 0 1,1 0-1,-1 0 0,0-1 1,0 1-1,0-1 0,0 0 1,-1 0-1,1-1 1,0 1-1,-1-1 0,0 1 1,1-1-1,-1 0 0,0 0 1,-1-1-1,1 1 1,4-7-1,-7 8 76,1 1-1,0-1 1,-1 1 0,1-1 0,-1 0 0,1 1-1,-1-1 1,0 0 0,0 1 0,0-1 0,0-3-1,-1 6 96,-1-1 0,1 0 0,-1 0 0,1 1 0,-1-1-1,1 1 1,-1-1 0,1 1 0,0-1 0,-2 2 0,0 1-9,-1-1 0,1 1 1,0 0-1,0 0 1,1 0-1,-1 0 1,1 1-1,-1-1 0,1 1 1,0 0-1,1-1 1,-1 1-1,0 0 0,1 0 1,0 0-1,0 0 1,0 5-1,-2 9 162,2 0-1,1 31 0,0-25-114,10 105-129,-10-129-48,-1 1 0,1-1-1,-1 1 1,1-1 0,-1 1 0,0-1 0,1 0 0,-1 1 0,0-1-1,1 0 1,-1 0 0,0 1 0,0-1 0,1 0 0,-1 0 0,0 0 0,0 0-1,1 0 1,-1 0 0,0 0 0,-1 0 0,-18-3-154,17 1 151,1 0 1,0 0 0,-1-1-1,1 1 1,0-1 0,0 1-1,0-1 1,1 0 0,-1 0-1,1 0 1,-1 0 0,1 0-1,-1-4 1,1 4 14,0 1 0,0 0-1,1 0 1,-1 0 0,1 0 0,0-1 0,0 1 0,0 0 0,0 0-1,0-1 1,0 1 0,0 0 0,1 0 0,-1 0 0,1-1 0,0 1 0,0 0-1,0 0 1,0 0 0,2-4 0,7-3-166,0 1 0,1 0 0,-1 0 0,22-10 0,12-10-6994,-30 19-29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38.6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6857,'0'0'8042,"0"4"-7130,0 120 3057,0-38-6304,10-107-9925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39.1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9450,'0'0'7034,"-5"0"-9187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39.7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5209,'0'0'6001,"31"0"-5513,-21 0-239,-5 0-145,5 0-104,1 0-721,-6 0-2367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0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6185,'0'0'6642,"5"0"-6154,5 0-240,-5 0-144,6 0-104,-1 0-120,-5 0-872,5 0-1281,0 0-4448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1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69 1136,'0'0'13436,"-17"-7"-10623,15 8-2732,1 0 0,-1 0-1,0 1 1,0-1 0,1 0-1,-1 1 1,0 0 0,1-1 0,0 1-1,-1 0 1,1-1 0,0 1 0,0 0-1,0 0 1,0 0 0,0 0-1,0 0 1,1 0 0,-1 0 0,0 5-1,-1 3 144,0 0 0,1 0 0,-1 14 0,2-21-198,0-1 0,0 1 0,0 0 0,0-1 1,1 1-1,-1 0 0,1-1 0,0 1 0,-1 0 0,1-1 0,0 1 0,1-1 0,-1 0 0,0 1 0,1-1 0,-1 0 0,3 3 0,-1-3-14,0 0 0,1 0-1,-1 0 1,0 0 0,1-1 0,-1 1-1,1-1 1,0 0 0,-1 0 0,1 0-1,0-1 1,5 1 0,1 0-25,58 3 63,-64-4-101,0 0-1,-1-1 1,1 1-1,0-1 0,-1 0 1,1 0-1,-1 0 0,0 0 1,1 0-1,-1-1 1,0 0-1,0 0 0,0 0 1,0 0-1,5-4 1,-4 0 23,0 1 1,0-1-1,-1 0 1,0 0 0,0 0-1,-1 0 1,1-1-1,-1 1 1,-1-1 0,1 1-1,-1-1 1,0 0-1,-1 1 1,1-1 0,-2 0-1,1 0 1,-2-10-1,2 14-63,-1-1-1,0 0 1,0 1-1,0-1 0,0 0 1,0 1-1,-1-1 1,1 1-1,-1 0 1,0 0-1,0-1 0,-1 1 1,1 0-1,0 1 1,-1-1-1,0 0 0,0 1 1,1-1-1,-2 1 1,1 0-1,0 0 1,0 0-1,-1 1 0,1-1 1,0 1-1,-1 0 1,0 0-1,1 0 0,-1 0 1,0 0-1,1 1 1,-6 0-1,8 0-263,0 0 0,-1 0 0,1 0 0,0 0 0,0 0 0,0 1 0,0-1 0,0 0 0,-1 1 0,1-1 0,0 1 0,0-1 0,0 1 0,0 0 0,0-1 1,-1 3-1,-8 6-6664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1.8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5353,'0'0'10497,"-11"14"-8605,9-6-1734,1-1 0,-1 1-1,1 0 1,0 0 0,1 0-1,0 0 1,1 14-1,0 4 105,0-25-274,-1 0 0,0 0 0,1 0 0,-1 0 0,1 0 0,-1 0 0,1 0 0,-1 0 0,1 0 0,0 0 0,-1 0 0,1-1 0,0 1 0,0 0 0,0 0 0,-1-1 0,1 1 0,0-1 0,0 1 0,0 0 0,0-1 0,0 0 0,0 1 0,0-1 0,1 0 0,-1 1 0,0-1 0,2 0 0,-1 1-407,1-1 0,-1 0 1,1 1-1,0-1 0,0 0 0,-1 0 0,1 0 0,0-1 1,-1 1-1,1-1 0,4-1 0,4-8-4006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2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42 136 8738,'-41'-135'8234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2.7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6873,'0'0'10395,"5"0"-10339,1 0-56,4 0-472,0 0-889,-5 0-1359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4.4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6 5337,'0'0'9865,"-8"-5"-6408,56 5-3056,-26 0-5117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4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92 10962,'0'0'8877,"6"-13"-8594,48-66-743,-55 99 880,1-1 1,1 0 0,5 30 0,-4-32-667,5 45-233,-5-21-6389,-2-26-451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19 10970,'0'0'8698,"-3"16"-8287,0 4-297,0-7-5,1 1 0,0-1 0,1 22-1,8 5 227,-7-40-340,0 0 1,0 0-1,1 0 0,-1 0 1,0 0-1,0 0 0,0 1 1,0-1-1,1 0 0,-1 0 1,0 0-1,0 0 0,0 0 1,1 0-1,-1 0 0,0 0 1,0 0-1,0 0 0,1 0 1,-1 0-1,0 0 0,0 0 1,0 0-1,1 0 0,-1 0 1,0 0-1,0 0 0,0 0 1,1 0-1,-1 0 0,0-1 1,0 1-1,0 0 0,0 0 0,1 0 1,-1 0-1,0 0 0,0-1 1,0 1-1,0 0 0,9-7-487,-7 2 232,-1-1-1,1 0 1,-1 1-1,0-1 1,-1 0 0,1 1-1,-1-1 1,-1-6-1,1 4 48,0 0 0,0 0 1,3-13-1,-2 18 254,0 0 1,-1 1-1,1-1 1,0 1-1,1-1 0,-1 1 1,0-1-1,1 1 1,-1 0-1,1 0 1,0 0-1,0 0 1,-1 0-1,1 0 1,1 0-1,-1 0 1,0 1-1,0-1 0,1 1 1,-1 0-1,5-2 1,-3 1-210,0 0 1,0 0 0,1 1-1,-1-1 1,1 1-1,-1 0 1,1 1-1,0-1 1,-1 1 0,1 0-1,0 0 1,6 1-1,-11-1-216,1 0-1,0 1 0,-1-1 1,1 1-1,0-1 0,-1 1 1,1-1-1,-1 1 0,1-1 1,-1 1-1,1 0 0,-1-1 0,1 1 1,-1 0-1,1-1 0,-1 2 1,6 6-3019,2-5 10618,-8 2-3585,0 100 1111,0-105-4742,1 1 0,-1-1-1,0 1 1,0-1-1,0 0 1,0 1 0,0-1-1,1 0 1,-1 1 0,0-1-1,0 0 1,0 1 0,1-1-1,-1 0 1,0 0 0,0 1-1,1-1 1,-1 0 0,0 0-1,1 0 1,-1 1-1,0-1 1,1 0 0,-1 0-1,0 0 1,1 0 0,-1 0-1,1 0 1,-1 0 0,0 0-1,1 0 1,0 0 0,0 1-90,0-1 1,0 0 0,0 0-1,0 0 1,0-1 0,1 1 0,-1 0-1,0 0 1,0-1 0,0 1-1,1-1 1,10-10-2317,-2-4-3312,-3-1-3529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5.7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5537,'0'0'9561,"0"51"-6347,0-47-3168,0 1-1,0-1 1,1 0 0,-1 1 0,1-1-1,0 1 1,0-1 0,1 0 0,-1 0-1,4 6 1,-4-8-123,0-1-1,0 1 1,1-1 0,-1 0 0,0 0-1,1 0 1,-1 0 0,0 0-1,1 0 1,0 0 0,-1 0-1,1 0 1,-1-1 0,1 1-1,0-1 1,0 1 0,-1-1-1,1 0 1,0 0 0,0 1-1,-1-1 1,1 0 0,0-1-1,0 1 1,-1 0 0,1 0 0,0-1-1,-1 1 1,4-2 0,-2 1-371,-1 0 1,0 0-1,0-1 1,1 1 0,-1 0-1,0-1 1,0 1-1,-1-1 1,1 0 0,0 1-1,0-1 1,-1 0 0,1 0-1,1-4 1,11-11-7178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6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8266,'0'0'9874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6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10994,'0'0'8002,"15"0"-7922,-5 0 32,0-2-56,1-1-48,-1 1-8,5-1-272,-5 3-744,0 0-1081,1 0-1111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7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3473,'0'0'16030,"22"0"-15270,-4 1-682,11 0-256,-11-3-4412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8.4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47 6529,'0'0'10548,"-1"-3"-9594,0 3-908,0-1 0,1 1 0,-1-1 1,1 0-1,-1 1 0,0-1 0,1 0 1,0 0-1,-1 0 0,1 1 1,0-1-1,-1 0 0,1 0 0,0 0 1,0 0-1,0 1 0,-1-1 0,1 0 1,0 0-1,0 0 0,0 0 1,1 0-1,-1 0 0,0 1 0,0-1 1,0 0-1,1 0 0,-1 0 0,0 0 1,1 1-1,-1-1 0,1 0 1,-1 0-1,1 1 0,-1-1 0,1 0 1,-1 1-1,1-1 0,0 0 0,-1 1 1,1-1-1,0 1 0,-1-1 1,1 1-1,0 0 0,0-1 0,0 1 1,0 0-1,-1-1 0,1 1 0,0 0 1,1 0-1,3-2-34,0 0 0,-1 1-1,1 0 1,0 0 0,0 0 0,-1 1-1,1 0 1,7 0 0,-11 0-19,0 0 1,0 0 0,0 0 0,1 1-1,-1-1 1,0 0 0,0 1 0,0-1-1,1 1 1,-1-1 0,0 1-1,0 0 1,0-1 0,0 1 0,0 0-1,0 0 1,-1 0 0,1 0 0,0 0-1,0 0 1,-1 0 0,1 0 0,0 0-1,-1 0 1,1 0 0,-1 0-1,1 1 1,-1-1 0,0 0 0,1 0-1,-1 0 1,0 1 0,0-1 0,0 0-1,0 3 1,0 1-6,0 0-2,1 0 0,-1 0 0,0 0 1,-1 0-1,1 0 0,-1 0 0,0-1 0,0 1 0,0 0 1,-1 0-1,0-1 0,0 1 0,0-1 0,0 1 0,-5 4 1,-43 56-71,50-64 93,0-1 1,0 0-1,0 0 1,0 1-1,0-1 1,0 0-1,-1 1 1,1-1-1,0 0 0,0 0 1,0 1-1,0-1 1,0 0-1,0 1 1,0-1-1,0 0 1,0 0-1,1 1 1,-1-1-1,0 0 1,0 1-1,0-1 1,0 0-1,0 0 1,0 1-1,1-1 1,-1 0-1,0 0 1,0 0-1,0 1 1,0-1-1,1 0 1,-1 0-1,0 0 1,0 1-1,1-1 1,-1 0-1,0 0 1,0 0-1,1 0 1,-1 0-1,0 0 1,0 0-1,1 0 0,-1 1 1,0-1-1,1 0 1,-1 0-1,0 0 1,0 0-1,1 0 1,-1-1-1,1 1 1,15 1 100,-15-1-83,52 0 218,-29 0-3961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9.1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24 232,'0'0'9366,"0"-3"-8606,0-17 8034,0 27-8412,0 100 955,0-105-1388,0 0-1,1 0 0,-1 0 1,0 0-1,1-1 1,0 1-1,-1 0 1,1 0-1,0 0 1,0 0-1,0-1 1,0 1-1,0-1 1,0 1-1,0-1 0,1 1 1,-1-1-1,1 1 1,-1-1-1,1 0 1,-1 0-1,1 0 1,0 0-1,0 0 1,-1 0-1,1 0 0,0-1 1,0 1-1,0-1 1,0 1-1,0-1 1,0 0-1,0 0 1,0 1-1,-1-1 1,4-1-1,-4 1-216,-1 0 1,1-1-1,-1 1 0,1 0 0,-1-1 1,1 1-1,-1-1 0,1 1 1,-1-1-1,1 1 0,-1-1 0,1 1 1,-1-1-1,0 1 0,1-1 0,-1 1 1,0-1-1,0 0 0,1 1 1,-1-1-1,0 0 0,0 1 0,0-2 1,1-10-6031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49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10698,'0'0'8170,"-5"0"-8482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50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20 6737,'0'0'11211,"15"-5"-10939,-5 0 48,0 0-192,0 3-72,1-1-56,-1 3-400,0 0-968,-5 0-969,5 0-1944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51.8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46 3753,'0'0'14842,"2"-10"-13423,4 6-1363,0 1 0,0 0 0,0 1 1,12-4-1,14-6 37,-31 10-86,1 0-6,16 0 31,-14 2 380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18:52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46 5617,'0'0'12115,"-10"-5"-9959,10 3-2140,1 0-1,0-1 0,0 1 1,0 0-1,1 0 0,-1 0 1,0 0-1,1 0 0,-1 1 1,1-1-1,0 0 0,-1 1 1,1-1-1,0 1 0,0-1 1,0 1-1,0 0 1,0 0-1,0 0 0,1 0 1,-1 0-1,0 1 0,0-1 1,1 1-1,3-1 0,-5 0-25,1 1 0,-1 0 0,1-1 0,-1 1-1,1 0 1,-1-1 0,1 1 0,-1 0 0,1 0-1,0 1 1,-1-1 0,1 0 0,-1 0 0,1 1-1,-1-1 1,0 1 0,1-1 0,-1 1 0,1-1-1,-1 1 1,0 0 0,1 0 0,-1 0 0,0 0 0,0 0-1,0 0 1,0 0 0,0 0 0,0 0 0,0 1-1,0-1 1,0 0 0,0 1 0,-1-1 0,1 0-1,-1 1 1,1-1 0,-1 1 0,1-1 0,-1 1-1,0-1 1,0 1 0,0 1 0,1 16-254,-1-14 227,1-1 0,-1 0 0,1 1 0,-2-1 0,1 0-1,0 1 1,-1-1 0,0 0 0,1 1 0,-2-1 0,1 0 0,-1 0 0,1 0 0,-1 0 0,0 0 0,0 0 0,-1-1 0,1 1-1,-6 5 1,-7 7-1,11-11 29,1-1 0,-1 0 0,-1 0 0,1 0 0,-7 4 0,31-10 107,1 1 0,20 3 0,-40-2-99,1 1 1,0 0-1,-1 1 1,1-1 0,-1 0-1,1 0 1,-1 1-1,1-1 1,-1 1-1,0-1 1,0 1 0,0-1-1,0 1 1,0 0-1,0 0 1,0 0-1,0-1 1,-1 1 0,1 0-1,-1 0 1,0 0-1,1 0 1,-1 0-1,0 3 1,1-2 8,-1 1 0,1-1-1,-1 1 1,0 0 0,0-1 0,0 1 0,-1 0 0,1-1-1,-1 1 1,0 0 0,0-1 0,0 1 0,-2 3-1,-1-3 73,0 0-1,0 0 1,-1 0-1,1-1 1,-1 0-1,0 0 1,0 0-1,0 0 1,0-1-1,-1 0 1,1 0-1,0 0 1,-1-1-1,0 0 1,1 0-1,-1 0 1,0 0-1,0-1 1,-8-1-1,14 1-58,-1 0 1,1 0-1,-1 0 0,1-1 0,0 1 1,-1 0-1,1 0 0,0 0 0,-1-1 1,1 1-1,0 0 0,0 0 1,-1-1-1,1 1 0,0 0 0,0-1 1,-1 1-1,1 0 0,0-1 0,0 1 1,0 0-1,0-1 0,-1 1 1,1-1-1,0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12139,'0'0'6953,"-7"0"-11098,14 7-2904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5.5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386 22 6633,'0'0'11233,"-16"-4"-10435,-52-11-367,66 14-407,-1 1 0,1-1 0,0 1 0,-1 0 0,1 0 0,0 0 0,0 0 0,-1 0 0,1 0 0,0 1 0,0-1 0,-1 1 0,1-1 0,0 1 0,0 0 0,0 0 0,0 0 0,0 0 0,0 0 0,0 1 0,0-1 0,-2 2 0,1 1 9,0 1 0,0-1 0,0 0 1,1 1-1,0-1 0,0 1 1,-2 6-1,-1 2 49,-7 19-15,2 2-1,2-1 1,1 1 0,1 0-1,2 1 1,2-1 0,0 1-1,3-1 1,5 38 0,-2-44-54,2 0 0,1-1 0,1 0 0,13 30 0,-11-33-9,-1 1-1,-1 0 0,-1 1 1,-2 0-1,4 34 0,-8-41-16,0 0 0,-2 0-1,0 0 1,-1 0 0,-1 0 0,-1 0 0,0-1-1,-1 1 1,-2-1 0,1 0 0,-13 22-1,-75 122-97,76-135 48,0-1 0,-2-2 1,-43 43-1,53-55-549,21-11-574,8-1 1287,-11 1-92,0 1 0,0 0 0,0 0 0,0 1 0,0 0 0,-1 1 0,0-1 0,1 1 0,-1 1 0,-1-1 0,1 1 0,-1 1 0,0-1 0,0 1 0,0 0 0,-1 0 0,0 1 0,0-1 0,5 11 0,6 13 81,-1 0 0,-1 1 1,12 45-1,-19-58-84,4 17 112,-2 1-1,-1 1 1,4 47 0,-5 112 795,-8-179-804,0 0 0,-7 26 0,4-26-68,2-1 0,-2 27 0,20-43-381,-14-1 252,0 1 1,1-1 0,-1 0-1,0 0 1,0 0 0,0 0-1,0 0 1,0 0 0,0-1-1,-1 1 1,1-1 0,0 1-1,-1-1 1,1 0 0,2-3-1,18-33-5099,-19 32 3173,9-23-9197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6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790 0 8602,'0'0'10353,"-29"4"-9837,-96 15-176,113-16-285,0 0-1,0 1 1,0 1 0,1 0-1,0 0 1,0 1 0,0 1-1,-16 12 1,5-3 24,-29 18 93,3 3 0,1 2 1,2 1-1,1 3 0,-55 70 1,80-87-128,0 0 1,2 0 0,1 2 0,2 0-1,0 1 1,2 0 0,1 1-1,2 1 1,0-1 0,2 1 0,2 1-1,-2 37 1,5-20-30,9 82 1,-4-109-9,1 1 0,1-1 0,1-1 0,1 1 0,19 40 0,-14-39-22,1 0 1,1-1-1,0 0 0,2-1 0,0 0 0,2-2 0,0 0 0,1-1 0,1 0 0,38 24 0,-51-38-39,0 0-1,0-1 1,0 0 0,1 0-1,-1-1 1,1 0 0,0 0-1,0-1 1,11 1 0,-13-2-226,-1 0-1,1-1 1,-1 0 0,1 1 0,-1-2 0,7-1 0,-9 2-281,1 0 0,-1-1 0,0 0 0,1 0 0,-1 0 0,0 0 0,0 0 0,0 0 0,4-5 0,14-21-7514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6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1 9314,'0'0'8962,"92"143"-8834,-71-105 0,4-3 72,-15 11 16,-10 3 48,0 2-16,-10 5-96,-21-3-152,-19 8-248,9-10-1600,0-20-5962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7.9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11 696,'0'0'17817,"-1"-2"-16917,1 1-874,0 1-1,0 0 0,0-1 0,0 1 0,-1 0 0,1-1 0,0 1 0,0 0 0,0-1 1,0 1-1,0 0 0,0-1 0,0 1 0,-1 0 0,1 0 0,0-1 0,0 1 0,0 0 1,-1 0-1,1-1 0,0 1 0,0 0 0,-1 0 0,1 0 0,0 0 0,-1-1 0,1 1 0,0 0 1,-1 0-1,1 0 0,0 0 0,0 0 0,-1 0 0,1 0 0,0 0 0,-1 0 0,1 0 1,0 0-1,-1 0 0,1 0 0,0 0 0,-1 0 0,1 0 0,0 0 0,-1 0 0,1 1 0,-6 19 316,4 42-328,2-55 101,-2 40-12,2 35 45,0-74-141,1 1 0,0-1 0,0 0 0,1 0 0,0 0 0,1 0 0,3 8 0,-5-14-9,0 1 0,0-1 0,1 0 0,-1 0 0,0-1 0,1 1 0,-1 0 0,1 0 0,0-1 0,-1 1 0,1-1 0,0 1 0,0-1 0,0 0 0,0 0 0,0 1 0,0-2 0,1 1 0,-1 0 0,0 0 0,0-1 0,1 1 0,-1-1 0,0 0 0,1 1 0,-1-1 0,0 0 0,1-1 0,-1 1 0,0 0 0,1-1 0,2 0 0,-1 0-81,-1-1 0,0 1 0,0-1 0,0 1 0,0-1 0,0 0 0,0 0 0,-1 0-1,1 0 1,-1-1 0,1 1 0,-1-1 0,0 0 0,0 1 0,0-1 0,0 0 0,-1 0 0,1 0 0,-1-1 0,2-4-1,4-8-1124,-2 0 0,7-30 0,-9 22 260,-1 0 0,-1-40 1,-1 36 5108,0 36-3007,-1 46 17,-1-28-847,2 0 0,1 0-1,7 46 1,-6-64-233,1 0 0,0 0 0,0 0 1,1-1-1,0 1 0,6 9 0,-8-15-201,0 1-1,0-1 1,1 1-1,-1-1 1,0 0-1,1 0 1,0 0-1,4 3 1,-6-4-159,1-1 1,-1 1-1,0-1 1,1 1 0,-1-1-1,0 0 1,1 0 0,-1 1-1,1-1 1,-1 0-1,1 0 1,-1 0 0,0-1-1,1 1 1,-1 0-1,1 0 1,-1-1 0,0 1-1,1-1 1,1 0-1,7-8-6484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8.4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9578,'0'0'7962,"2"24"-7600,1 10-269,8 67 168,-2-77-176,-2-21-226,2-15-357,5-30-1249,-11 32 1451,0 1-1,0-1 0,1 0 1,0 1-1,1 0 1,9-14-1,-14 22 329,1 1 0,-1-1 0,0 1 0,0-1 0,1 1 0,-1 0 0,0-1 0,1 1 0,-1 0 0,1-1 0,-1 1 0,0 0 0,1 0 1,-1-1-1,1 1 0,-1 0 0,1 0 0,-1 0 0,0-1 0,1 1 0,-1 0 0,1 0 0,-1 0 0,1 0 0,-1 0 0,1 0 0,-1 0 0,1 0 0,-1 0 0,1 0 0,-1 0 0,1 1 0,-1-1 0,1 0 0,-1 0 0,1 0 0,-1 1 1,0-1-1,1 0 0,-1 0 0,1 1 0,-1-1 0,0 0 0,1 1 0,-1-1 0,0 0 0,1 1 0,-1-1 0,0 1 0,0-1 0,1 0 0,-1 1 0,0-1 0,0 1 0,1 0 0,10 32 1382,-9-27-1323,7 40 747,-8-37-757,0 1-1,1-1 1,0 0 0,1 0-1,6 16 1,-8-23-135,-1-1 1,1 0-1,0 0 0,0 0 0,0 1 1,-1-1-1,1 0 0,0 0 1,0 0-1,1-1 0,-1 1 0,0 0 1,0 0-1,0 0 0,1-1 1,-1 1-1,0-1 0,0 1 0,1-1 1,-1 1-1,1-1 0,-1 0 1,2 0-1,-1 0-307,0 0 1,-1 0-1,1 0 0,0-1 1,0 1-1,0-1 1,-1 0-1,1 1 0,0-1 1,-1 0-1,1 0 1,0 0-1,-1 0 0,1 0 1,-1-1-1,0 1 1,1 0-1,-1-1 0,0 1 1,0-1-1,0 1 1,0-1-1,1-2 0,9-19-4410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8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26 242 4521,'0'0'11891,"15"87"-11691,-4-77-200,-1-10-377,0 0-943,0 0-736,0-5-2553</inkml:trace>
  <inkml:trace contextRef="#ctx0" brushRef="#br0" timeOffset="1">1 0 832,'0'0'12899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9.4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6 7162,'0'0'10623,"-5"-1"-10001,3 0-591,1 0-1,0 1 1,-1-1 0,1 1 0,-1-1 0,1 1 0,0 0 0,-1-1 0,1 1 0,-1 0 0,1 0 0,-1 0 0,1 0 0,-1 0 0,1 1-1,-1-1 1,1 0 0,-1 1 0,1-1 0,-1 1 0,1-1 0,0 1 0,-1 0 0,1 0 0,0-1 0,0 1 0,-1 0 0,1 0-1,0 0 1,0 0 0,0 0 0,0 1 0,0-1 0,0 0 0,1 0 0,-1 1 0,0-1 0,1 0 0,-1 1 0,1-1 0,-1 2 0,-4 9 68,2-1 1,-1 1 0,1 0 0,1-1 0,0 1 0,1 1 0,0-1 0,1 17-1,1-27-128,-1 0-1,1 0 1,-1 1-1,1-1 0,0 0 1,0 0-1,0 0 1,0 0-1,0 0 0,0 0 1,0 0-1,1 0 1,-1 0-1,1-1 0,-1 1 1,1 0-1,0-1 1,0 1-1,-1-1 0,1 0 1,0 0-1,0 0 1,0 0-1,1 0 0,-1 0 1,0 0-1,0-1 1,0 1-1,5 0 0,-4 0-296,0-1-1,0 1 0,0-1 0,0 0 0,0 0 0,0 0 0,0 0 0,0 0 0,0 0 0,0-1 0,0 0 0,0 1 0,0-1 0,0 0 1,0-1-1,0 1 0,0 0 0,-1-1 0,1 0 0,-1 1 0,5-5 0,3-19-4372,-4-12 7506,-6 34-637,0 9 24,0 13-228,0 224 259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19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7682,'0'0'5997,"1"22"-4549,12 140 819,-13-147-2077,1 12 188,-1-26-388,0-1 0,0 0-1,0 1 1,0-1 0,0 0 0,0 1 0,0-1 0,0 0 0,0 1 0,0-1 0,0 0-1,0 1 1,0-1 0,0 0 0,0 1 0,1-1 0,-1 0 0,0 1 0,0-1 0,0 0-1,0 0 1,1 1 0,-1-1 0,0 0 0,0 0 0,1 1 0,-1-1 0,0 0 0,0 0-1,1 0 1,-1 0 0,0 1 0,1-1 0,-1 0 0,0 0 0,1 0 0,-1 0 0,0 0 0,1 0-1,-1 0 1,0 0 0,1 0 0,-1 0 0,0 0 0,1 0 0,-1 0 0,0 0 0,1 0-1,1-2-225,-1 0-1,1 0 0,-1-1 1,0 1-1,0 0 0,0-1 0,0 1 1,0-1-1,0 1 0,0-1 1,-1 1-1,1-1 0,-1 0 0,0-2 1,1-4-592,12-65-2465,-10 24 8805,-3 70-4266,4 13-57,-2-17-858,0 1 0,0 0 0,2-1 0,0 1 0,1-1 0,7 18 0,-12-34-351,1 1 0,-1-1 1,0 1-1,0 0 0,1-1 0,-1 1 0,1 0 1,-1-1-1,0 1 0,1-1 0,-1 1 0,1-1 1,-1 1-1,1-1 0,0 0 0,-1 1 0,1-1 1,-1 0-1,1 1 0,0-1 0,-1 0 0,1 1 1,0-1-1,-1 0 0,1 0 0,0 0 1,-1 0-1,1 0 0,0 0 0,-1 0 0,1 0 1,0 0-1,-1 0 0,1 0 0,0 0 0,0-1 1,-1 1-1,1 0 0,-1 0 0,1-1 0,0 1 1,-1 0-1,2-1 0,0-1-403,-1 1 0,1-1 0,0 0-1,-1 1 1,1-1 0,-1 0 0,1 0 0,-1 0 0,0 0-1,0 0 1,0 0 0,1-3 0,4-22-7215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0.3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1 126 9434,'0'0'7743,"10"2"-7387,32 5-121,-40-7-226,0 0 0,-1 1 0,1-2-1,-1 1 1,1 0 0,0 0 0,-1 0 0,1-1 0,-1 1 0,1-1 0,-1 1 0,1-1 0,-1 0 0,1 1 0,-1-1-1,1 0 1,-1 0 0,0 0 0,0 0 0,1 0 0,-1-1 0,0 1 0,0 0 0,0 0 0,0-1 0,-1 1-1,2-3 1,0-1-47,0 0 0,0 0-1,-1-1 1,1 1-1,0-11 1,-2 10-55,1-1 30,0 3 6,0 0 0,-1 0 0,1 0 0,-1 0 0,0-1 0,0 1 0,-2-7 0,2 10 74,-1 0 0,1 0-1,-1 0 1,0-1-1,0 1 1,1 0-1,-1 1 1,0-1-1,0 0 1,0 0-1,0 0 1,0 0 0,0 1-1,0-1 1,0 1-1,0-1 1,0 1-1,-1-1 1,1 1-1,0-1 1,0 1-1,-1 0 1,1 0 0,0 0-1,0-1 1,-1 1-1,1 1 1,0-1-1,-2 0 1,0 0 64,1 0 0,-1 1 1,1-1-1,-1 1 0,1 0 0,-1-1 1,1 1-1,-1 0 0,1 0 0,0 1 1,0-1-1,-1 0 0,1 1 1,0-1-1,0 1 0,0 0 0,1 0 1,-1 0-1,0 0 0,1 0 0,-1 0 1,1 0-1,0 0 0,-1 0 1,1 1-1,0-1 0,1 1 0,-1-1 1,0 1-1,1-1 0,-1 1 0,1 4 1,-2 5 76,1 1 1,0 0 0,2 0 0,-1 0-1,4 17 1,-4-29-156,1 1 0,0 0 1,0-1-1,-1 1 0,1-1 1,0 1-1,0-1 0,0 1 1,1-1-1,-1 0 0,0 0 0,0 1 1,1-1-1,-1 0 0,1 0 1,-1 0-1,1-1 0,-1 1 0,1 0 1,0 0-1,-1-1 0,1 1 1,0-1-1,0 0 0,-1 1 1,1-1-1,3 0 0,52 0-740,-53 0 568,30-6-2272,-7-10-2631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2.2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6465,'0'0'9194,"0"8"-8448,-1 36 441,2 59 120,0-92-1250,0 0-1,1 0 0,0 0 0,1 0 1,0 0-1,1-1 0,6 13 0,-9-20-56,1-1 0,0 0 0,0 1 0,0-1 0,0 0-1,0 0 1,0 0 0,1-1 0,-1 1 0,1 0-1,-1-1 1,1 1 0,5 1 0,-7-3-43,1 1 1,0 0-1,-1-1 1,1 0-1,0 1 1,0-1-1,-1 0 1,1 0-1,0 0 1,0 0-1,0 0 1,-1 0-1,1-1 0,0 1 1,0-1-1,-1 1 1,1-1-1,0 1 1,-1-1-1,1 0 1,-1 0-1,1 0 1,-1 0-1,1 0 1,1-2-1,1-3-231,0 1 0,0-1 1,-1 1-1,0-1 0,0 0 0,0 0 0,-1 0 0,0-1 0,0 1 0,-1 0 0,2-14 0,-1-9-1209,-1-41 0,-2 37 1242,1 24 201,-1-4 1048,7 24-7458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33 8130,'0'0'9906,"-4"-5"-9433,-13-18-43,16 23-398,0-1 1,1 1 0,-1-1 0,1 1-1,-1 0 1,0-1 0,1 1 0,-1 0-1,0-1 1,0 1 0,1 0 0,-1 0 0,0-1-1,0 1 1,1 0 0,-1 0 0,0 0-1,0 0 1,1 0 0,-1 0 0,0 0-1,0 1 1,0-1 0,1 0 0,-1 0-1,0 1 1,1-1 0,-1 0 0,0 1-1,1-1 1,-1 0 0,0 1 0,-1 0-1,-16 19 718,17-19-692,-4 5 63,1 1 0,0-1 0,1 0-1,-1 1 1,-3 11 0,6-14-111,0 0 0,0 0 0,0-1 0,0 1 0,1 0 0,0 0 0,-1 0 0,1 0 0,1 0 0,-1-1 0,1 1 0,1 6 0,-2-9-20,0 0 0,1 0 0,-1 0 0,1-1 0,0 1 0,-1 0 0,1 0 0,-1 0 0,1-1 0,0 1 0,0 0 0,-1-1 0,1 1 0,0-1 0,0 1 0,0-1 0,0 1 0,0-1 0,0 1 0,0-1 0,0 0 0,-1 1 0,3-1 0,26 1-1346,-18-2 166,-9 1 889,0 0-1,0 0 1,0-1-1,0 1 1,-1-1-1,1 1 0,0-1 1,0 0-1,0 0 1,0 0-1,-1 0 1,1 0-1,0 0 1,-1 0-1,1-1 0,-1 1 1,0-1-1,1 1 1,-1-1-1,0 1 1,0-1-1,0 0 1,1-1-1,8-22-278,-7-1 5719,-4 26-4931,0 0-1,1 0 1,-1 1-1,0-1 1,0 0-1,1 1 0,-1-1 1,0 1-1,0-1 1,1 1-1,-1-1 0,1 1 1,-1-1-1,0 1 1,1 0-1,-1-1 1,1 1-1,-1 0 0,-3 7 52,1 1-1,1-1 0,-1 0 0,1 1 0,0 0 0,0 16 1,2 58 338,1-39-494,3-14-1090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3.3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70 319 8450,'0'0'8307,"-7"7"-7563,1-1-611,1 0 0,0 0 0,0 0 0,0 1 0,1 0 0,0 0 0,1 0 0,-1 0 0,1 0 0,1 1 0,-1-1 0,1 1 0,-1 8 0,2-8-41,-6 54 305,7-59-388,0 1-1,0-1 1,0 0-1,0 1 0,0-1 1,1 0-1,0 0 0,-1 1 1,1-1-1,0 0 0,1 0 1,-1 0-1,0 0 0,4 5 1,-3-7-49,0 0-1,-1 1 1,1-1 0,0 0 0,0-1 0,0 1 0,0 0 0,0 0 0,0-1 0,0 1 0,0-1 0,0 0 0,0 1-1,0-1 1,1 0 0,-1 0 0,0-1 0,0 1 0,0 0 0,0-1 0,0 1 0,4-2 0,-3 1-220,1 0-1,-1-1 1,0 1 0,1-1 0,-1 0 0,0 0 0,0 0 0,0 0-1,0 0 1,-1-1 0,5-4 0,-2 0-568,0-1-1,0 0 0,-1-1 1,0 1-1,-1-1 1,0 1-1,0-1 0,1-10 1,1-25-591,-4-4 9109,-1 70-4455,0-21-3232,-1 1 85,1 1 0,0-1 0,0 1 0,0 0 0,0-1 0,1 1 1,-1 0-1,1-1 0,0 1 0,1 4 0,0-6-65,-1 0 0,0 0 0,1 0 0,-1 0 1,1-1-1,0 1 0,-1-1 0,1 1 0,0-1 0,-1 1 0,1-1 0,0 0 0,-1 0 0,1 0 1,0 0-1,-1 0 0,4 0 0,-1-1-3,0 0 0,0 0 1,-1 0-1,1 0 0,0 0 0,-1-1 1,1 0-1,-1 1 0,0-1 0,1-1 1,-1 1-1,5-5 0,39-40 23,-35 34-52,2-1-83,-1-1-1,0-1 1,-2 0-1,15-25 1,-21 31 19,0 0 1,-1 0 0,0-1-1,-1 0 1,0 0 0,0 0 0,-2 0-1,1 0 1,-1-14 0,-1 13 23,1 1 40,-1 1 0,-1 0 0,0-1 1,-2-12-1,2 21 40,1 1 0,0-1 0,-1 0 0,0 0 0,1 1 1,-1-1-1,0 1 0,0-1 0,0 0 0,0 1 0,0-1 0,0 1 0,0 0 1,0-1-1,-1 1 0,1 0 0,0 0 0,-1 0 0,1 0 0,-1 0 1,1 0-1,-1 0 0,0 1 0,1-1 0,-1 0 0,0 1 0,0-1 0,1 1 1,-1 0-1,-4-1 0,4 1 8,-1 0-1,0 1 1,0-1 0,0 0 0,0 1-1,0-1 1,1 1 0,-1 0 0,0 0-1,0 0 1,1 0 0,-1 1-1,1-1 1,-1 1 0,-4 3 0,4-1 14,-1 0 0,1 1 0,0-1 1,0 1-1,0-1 0,1 1 0,-4 10 0,0 2 91,1 0 0,1 0 0,1 0 0,0 1 0,0 22 0,2-6 194,6 61-1,-3-85-294,0 1-1,0-1 1,1 0-1,0 1 1,1-2-1,0 1 1,0 0-1,1-1 0,1 0 1,11 16-1,-13-20-84,0 0-1,1 0 1,-1-1-1,1 0 1,0 0 0,0 0-1,1 0 1,-1-1-1,1 0 1,-1 0-1,1-1 1,0 1-1,0-1 1,0 0-1,1-1 1,-1 0-1,0 0 1,11 1-1,-15-3-59,0 1 0,0-1 0,0 1 0,0-1 0,0 0 0,0 0 0,0 0 0,0 0 0,0 0 0,0 0 0,0 0 0,-1 0 0,1-1 0,0 1 0,-1-1-1,0 0 1,1 1 0,-1-1 0,0 0 0,0 0 0,1 1 0,-1-1 0,1-4 0,16-49-3669,-17 52 3486,3-14-1535,-1 0-1,1-34 1,-3-6 3456,-1 41 3341,0 20-4138,0 21 58,2 1 0,4 26 1,-4-42-799,0 1 0,1-1 0,0 0 0,0-1 0,1 1 0,0-1 0,1 1 0,7 9 0,-11-18-113,-1 1 0,1-1 0,0 0 0,0 0 0,0 0 0,0 1 0,0-1 0,0 0 0,0 0 0,0-1-1,0 1 1,1 0 0,-1 0 0,0 0 0,1-1 0,-1 1 0,0-1 0,1 1 0,-1-1 0,1 1 0,-1-1 0,1 0-1,-1 0 1,1 0 0,-1 0 0,1 0 0,-1 0 0,1 0 0,-1 0 0,1-1 0,-1 1 0,0-1 0,1 1 0,-1-1-1,1 1 1,-1-1 0,0 0 0,0 1 0,1-1 0,-1 0 0,0 0 0,0 0 0,0 0 0,0 0 0,0 0 0,0-1-1,1 0 1,3-5-483,1 0 0,-1-1-1,0 1 1,-1-1-1,0 0 1,4-14-1,-3 7-596,-1-1-1,0-1 1,-2 1-1,2-23 0,-3-9 5593,-2 65-1949,-2 11-1891,0 0-1,2 0 1,5 46 0,-4-73-698,1 1 1,-1-1-1,1 0 1,-1 1-1,1-1 0,0 0 1,-1 0-1,1 0 0,0 1 1,0-1-1,0 0 0,0 0 1,0 0-1,0 0 1,0-1-1,0 1 0,1 0 1,-1 0-1,0-1 0,0 1 1,1-1-1,-1 1 1,0-1-1,1 1 0,-1-1 1,0 0-1,1 0 0,2 0 1,-3 1-354,1-1 0,-1 0 0,1 0 1,0-1-1,-1 1 0,1 0 0,0 0 0,-1-1 1,1 1-1,-1-1 0,1 0 0,-1 1 0,1-1 0,-1 0 1,0 0-1,2-1 0,8-13-8358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3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1 138 1664,'0'0'13230,"16"-7"-13039,51-25-98,-64 31-76,0-1 0,-1 1 0,1-1 0,0 0 0,-1 0 0,1 0 0,-1 0 0,1 0 0,-1-1 0,0 1 0,0-1 0,0 1 0,-1-1 0,1 0 0,0 1 0,-1-1 0,0 0 0,0 0 0,1 0 0,-2 0 0,1-1 0,0 1 0,-1 0 0,1 0 0,-1 0 1,0 0-1,0-1 0,-1-4 0,1 3 140,0 4-95,-1 0 0,1 0 0,0 0 0,-1 1 0,1-1 0,-1 0 0,1 1 1,-1-1-1,1 0 0,-1 1 0,0-1 0,1 1 0,-1-1 0,0 1 0,1-1 0,-1 1 1,0-1-1,0 1 0,1 0 0,-1-1 0,0 1 0,0 0 0,0 0 0,0-1 0,1 1 0,-1 0 1,0 0-1,0 0 0,0 0 0,0 0 0,1 0 0,-1 0 0,0 1 0,0-1 0,0 0 1,-1 1-1,0-1 6,-1 0 0,1 1 1,-1-1-1,1 1 0,-1 0 1,1 0-1,-1 0 0,1 0 0,0 0 1,0 0-1,0 1 0,-3 1 1,0 4 106,0 0 0,1 0 0,0 0 0,1 1-1,-1-1 1,1 1 0,1 0 0,-4 15 0,3-2 129,1 0 1,1 28-1,1-48-300,0 0 0,0 0 0,0 0 0,1 0 0,-1 0-1,0 0 1,1 0 0,-1 0 0,0 0 0,1 0 0,0 0 0,-1 0 0,1 0 0,-1 0 0,1 0 0,0-1 0,0 1 0,-1 0 0,1 0-1,0-1 1,0 1 0,0 0 0,1 0 0,1 0-1,1 1 1,-1-1-1,1 1 0,-1-1 0,1 0 1,-1-1-1,5 1 0,2 0-358,0 0 1,0-1-1,0-1 0,16-2 0,3-8-2923,-7-6-2362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4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11058,'0'0'3833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0:26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68 2 10362,'0'0'8262,"-9"0"-8071,5 0-174,2 0-3,0-1 0,0 1-1,1 0 1,-1 0 0,0 0-1,0 0 1,0 0 0,0 0-1,1 0 1,-1 1 0,0-1 0,0 1-1,0-1 1,1 1 0,-1 0-1,0 0 1,1 0 0,-1 0-1,1 0 1,-1 0 0,1 0-1,-1 0 1,1 0 0,0 1 0,0-1-1,-1 1 1,1-1 0,0 1-1,0-1 1,0 1 0,1-1-1,-1 1 1,0 0 0,1 0-1,-1-1 1,0 3 0,1 2 24,-1 0 0,1 0 0,0-1 0,0 1 0,0 0 0,1-1 0,0 1 0,0 0 0,0-1 0,1 1 0,4 9 0,-1-6-25,1 0 1,-1-1-1,2 1 1,-1-1 0,14 12-1,-19-19-4,1 0-1,-1 0 0,0 1 1,1-1-1,-1 0 0,0 1 1,0-1-1,0 1 0,0-1 1,0 1-1,0-1 1,-1 1-1,1 0 0,0-1 1,-1 1-1,1 0 0,-1 0 1,0 0-1,0-1 0,0 1 1,1 0-1,-2 0 1,1 0-1,0-1 0,0 1 1,0 0-1,-1 0 0,1-1 1,-1 1-1,-1 2 0,0-1 39,-1 1 0,1-1 0,-1 0 0,0 0 0,-1 0 0,1 0-1,0-1 1,-1 1 0,1-1 0,-1 0 0,-4 2 0,7-4 26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1:56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7314,'-1'0'12549,"4"0"-11580,253 20 57,-248-20-530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31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11 4201,'0'0'4764,"-5"-2"-3742,-12-5-165,17 7-554,-1 0 0,0-1 0,1 1 0,-1 0 0,0 0 0,1 0 1,-1-1-1,0 1 0,0 0 0,1 0 0,-1 0 0,0 0 0,0 0 1,1 0-1,-1 0 0,0 1 0,0-1 0,1 0 0,-1 0 0,0 1 1,0-1-1,1 0 0,-2 1 0,1 0-118,1 0 1,-1 0-1,0 0 0,1 0 0,-1 0 1,0 0-1,1 0 0,-1 0 1,1 0-1,-1 0 0,1 0 0,0 0 1,-1 3-1,2 48-730,0-33 1408,-1 212-1019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3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0 143 5537,'0'0'7360,"14"0"-6550,232-9 1452,75 5-1872,118-3 69,378-3-392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5:05.7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19 512,'0'0'12087,"0"-4"-11363,0 3-599,0 1-1,1-1 1,-1 1-1,0-1 1,0 0 0,0 1-1,0-1 1,0 1 0,0-1-1,0 1 1,0-1 0,0 1-1,0-1 1,0 1 0,-1-1-1,1 1 1,0-1 0,0 1-1,0-1 1,-1 1 0,1-1-1,0 1 1,-1-1 0,1 1-1,0-1 1,-1 1 0,0-1-1,-12 12 3961,4-1-5159,-118 118 1373,126-127-301,1 0-1,-1 0 1,0 0-1,0 0 1,1 0 0,-1 0-1,0 0 1,1 0-1,-1 0 1,1 0 0,0 1-1,-1-1 1,1 0-1,0 0 1,0 1 0,0-1-1,0 0 1,0 0 0,0 1-1,0-1 1,0 0-1,0 0 1,1 0 0,-1 1-1,0-1 1,1 0-1,-1 0 1,2 2 0,0 0 11,0 1-1,0-1 1,0 0 0,1 0 0,-1-1 0,1 1 0,-1 0 0,5 2 0,15 11-154,1-1 1,1 0 0,0-2 0,1-1-1,28 10 1,-26-14-3497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0.3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16 6545,'0'0'9004,"-9"-16"-6245,8 34-2198,-1 93 576,0-20-713,15 147 1,-10-218-768,-4-26-1723,-5-32-2046,-5-6-1311,-4 1-2416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1.1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71 9602,'0'0'4662,"29"-9"-3743,97-29-196,-94 30-395,0 2 0,1 2-1,-1 0 1,1 3 0,39 2 0,-18 0-120,381-3-28,453 4 43,-347 8-250,-241 6-81,55 1-517,-256-17 1074,-99 17 681,-3 40-504,-12 70 0,2-22-239,8-50-275,-10 158 167,15-162-283,0-51-25,0 1 1,-1-1 0,1 0-1,0 0 1,0 1 0,0-1-1,-1 0 1,1 0 0,0 1 0,0-1-1,-1 0 1,1 0 0,0 0-1,-1 1 1,1-1 0,0 0-1,-1 0 1,1 0 0,0 0-1,-1 0 1,1 0 0,0 0 0,-1 1-1,1-1 1,0 0 0,-1 0-1,1 0 1,0 0 0,-1-1-1,1 1 1,0 0 0,-1 0 0,1 0-1,0 0 1,-1 0 0,1-1-1,-15-3-2444,0-9-3661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8194,'0'0'11186,"0"-5"-10063,0 114 821,0-106-1936,1-1 0,-1 1 0,0-1 0,0 1 0,1-1 0,0 1 0,-1-1 0,1 0 0,0 1-1,0-1 1,0 0 0,2 3 0,-2-4-16,0 0-1,0 0 1,0 1 0,0-1-1,0 0 1,1 0-1,-1 0 1,0-1 0,1 1-1,-1 0 1,0 0 0,1-1-1,-1 1 1,1-1-1,-1 1 1,1-1 0,-1 0-1,1 1 1,-1-1 0,3 0-1,-2 0-110,0 0 1,0 0-1,0 0 1,0-1-1,0 1 0,0-1 1,0 1-1,0-1 0,0 1 1,0-1-1,-1 0 0,1 0 1,0 0-1,-1 0 1,1 0-1,2-2 0,0-2-491,-1 1-1,0 0 1,0-1-1,5-9 0,-7 11 348,3-3-313,-1-1 0,-1 0 0,1 0 0,2-14 0,-2-13 6953,-3 40-5758,-1 27 280,0-18-674,1 1 0,3 29 1,-3-44-275,0 0 0,0 0 1,0-1-1,0 1 1,1 0-1,-1-1 0,0 1 1,0 0-1,1-1 1,-1 1-1,1 0 0,-1-1 1,0 1-1,1 0 1,-1-1-1,1 1 0,-1-1 1,1 1-1,0-1 1,-1 1-1,1-1 0,-1 0 1,1 1-1,0-1 1,-1 0-1,1 1 0,1-1 1,12 1-5019,-13-1 4157,7 0-6170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2.4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 7090,'0'0'7198,"8"-1"-6567,71-1 1172,150 17-1,81 11-1699,-50-6-78,121-3 3,-269-16 9,-46 3-37,-1 3 0,0 3 0,81 22 0,-74-18 10,-1-3-1,1-3 0,1-4 1,128-8-1,-129-1 36,125-5 221,-161 9-176,-24 0-75,0 0 0,-1 1 0,1 0 0,18 4 0,-26-3-15,-3 2-262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3.2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 3121,'0'0'10579,"-3"14"-9344,-9 46-217,0-9-139,2-1 1,-4 71 0,14-80-1503,0-54-6292,0-8 1126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3.5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6913,'0'0'9161,"15"16"-8221,48 54-237,-59-65-645,-1-1 1,0 1-1,1 0 0,-2 1 1,1-1-1,-1 0 0,1 1 1,-1-1-1,-1 1 0,1 0 1,-1 0-1,0 0 0,-1-1 1,1 10-1,1 10 34,1 12-290,-1 47-1,-2-64-594,0-19 669,0 0-1,0-1 0,0 1 0,0 0 1,0 0-1,0-1 0,0 1 0,-1 0 1,1 0-1,0-1 0,0 1 0,-1 0 1,1-1-1,0 1 0,-1 0 0,1-1 1,-1 1-1,1-1 0,-1 1 0,1-1 1,-1 1-1,1-1 0,-1 1 0,1-1 1,-2 1-1,-19 3-6251,20-4 6221,-14 1-7549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3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 6793,'0'0'9386,"96"-5"-9386,-75 5-96,14 0-1112,-4 5-928,-6 0-2769</inkml:trace>
  <inkml:trace contextRef="#ctx0" brushRef="#br0" timeOffset="1">362 0 7394,'0'0'9755,"-18"6"-9028,-56 18-224,71-23-471,0 0 1,0 1-1,0 0 1,1-1-1,-1 1 1,0 0-1,1 1 1,-1-1-1,1 0 1,-1 1-1,1-1 1,0 1 0,0 0-1,0 0 1,1 0-1,-1 0 1,1 0-1,-2 4 1,1 1 29,1-1 0,-1 1 0,2-1 0,-1 1 1,1 12-1,1-8 21,-2-9-69,1 0-1,0 1 0,0-1 1,0 0-1,1 0 0,-1 0 1,1 0-1,0 0 0,0 0 0,1 3 1,-1-4-56,0-1 0,1 0 1,-1 0-1,0 0 0,0 0 1,1-1-1,-1 1 1,0 0-1,1 0 0,-1-1 1,1 1-1,-1-1 0,1 0 1,-1 1-1,1-1 0,-1 0 1,1 0-1,0 0 0,-1 0 1,1 0-1,-1 0 0,1 0 1,2-1-1,-2 1-113,0-1 0,0 1 0,-1-1 1,1 0-1,0 1 0,0-1 0,-1 0 0,1 0 0,0 0 0,-1-1 0,1 1 1,-1 0-1,1 0 0,-1-1 0,0 1 0,0-1 0,0 1 0,1-1 0,0-3 1,17-38-4579,-17 37 3678,9-29-6163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 9026,'0'0'8998,"-2"23"-8079,-3 13-639,-7 96 520,10 60 150,3-107-897,2-60 200,1-14-1684,-2-10 303,-2-1 967,0 0 0,0 0 0,0 0 0,1 0 0,-1 0 0,0 0 0,0 0 0,1 0 0,-1 0 0,0 0 0,0 0 0,0 0 0,1 0 0,-1 0-1,0 0 1,0 0 0,1 0 0,-1 0 0,0 0 0,0 0 0,0-1 0,1 1 0,-1 0 0,1-2-1288,4-6-4363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4.7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61 260 2497,'0'0'15874,"-6"2"-15508,4 0-343,-1-1 0,1 1-1,-1-1 1,1 1-1,-1 0 1,1 0 0,0 0-1,0 0 1,0 0-1,0 0 1,0 1 0,1-1-1,-3 5 1,0 0 46,1 0 1,0 1-1,1-1 1,-4 16-1,4-6 51,0 0-1,1 27 1,1-41-117,0-2-12,1 0 0,-1 0 0,0 0-1,1 0 1,-1 0 0,0 0 0,1 0 0,-1-1 0,1 1 0,-1 0 0,1 0-1,0-1 1,-1 1 0,1 0 0,0-1 0,-1 1 0,1-1 0,0 1 0,0-1-1,0 1 1,-1-1 0,1 1 0,0-1 0,0 0 0,0 1 0,0-1 0,0 0-1,0 0 1,0 0 0,0 0 0,0 0 0,0 0 0,-1 0 0,1 0 0,0 0-1,0 0 1,1-1 0,1 1-118,-1 0 0,1-1 0,-1 1 0,0-1 1,1 1-1,-1-1 0,0 0 0,1 0 0,-1 0 0,0 0 0,0 0 0,0 0 0,0-1 0,0 1 0,2-3 0,3-6-863,-1-1 0,-1 1 0,0-1 0,0 0 0,-1-1 0,0 1 0,-1-1 0,-1 1 1,2-17-1,2-21-4824</inkml:trace>
  <inkml:trace contextRef="#ctx0" brushRef="#br0" timeOffset="1">117 56 680,'0'-55'14822,"0"55"-14749,0 0 1,0 0-1,-1 0 0,1 0 1,0 0-1,0 0 0,-1 0 1,1 0-1,0 0 0,0 0 1,0 0-1,-1 0 1,1 0-1,0 0 0,0 0 1,0 0-1,-1 1 0,1-1 1,0 0-1,0 0 0,0 0 1,-1 0-1,1 0 0,0 1 1,0-1-1,0 0 0,0 0 1,0 0-1,0 1 0,-1-1 1,1 0-1,0 0 1,0 0-1,0 1 0,0-1 1,0 0-1,0 0 0,0 0 1,0 1-1,0-1 0,0 0 1,0 0-1,0 1 0,0-1 1,0 0-1,0 0 0,0 0 1,0 1-1,0-1 0,-4 44 509,1 1 0,2-1 0,6 49 0,2-27-384,18 75 0,-23-129-186,2-1-562,-1-10-1048,0-7-967,-2-10-2056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5.3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135 242 4961,'0'0'10361,"1"6"-9341,0-4-948,-1 0 0,0 0 0,0 0 0,0 1-1,-1-1 1,1 0 0,0 0 0,-1 0 0,0 0 0,1 0 0,-1 0 0,0 0-1,0 0 1,0 0 0,0 0 0,0-1 0,-1 1 0,-2 3 0,-38 29 484,39-32-566,0 0 0,0 0 0,0 0 0,0 0 0,0-1-1,-1 0 1,1 0 0,0 0 0,-1 0 0,1 0 0,-1-1 0,0 1 0,1-1 0,-1 0 0,1 0 0,-1 0 0,-5-2 0,8 2-4,1-1 0,-1 0 0,1 1 0,-1-1 0,0 0 0,1 0 0,0 0 0,-1 1 0,1-1 0,-1 0 0,1 0 1,0 0-1,-1 0 0,1 0 0,0 0 0,0 1 0,0-1 0,0 0 0,0 0 0,0-2 0,1-26-159,-1 19 93,1 5 32,0 0 0,1-1 0,-1 1 0,1 0 0,0 0 0,1 0 0,-1 1 0,1-1 0,0 0 0,0 1 0,0 0 0,1 0 0,0 0 0,-1 0 0,7-4 1,14-18-222,-14 13 184,1-1-10,0-1 0,10-17 0,-18 26 92,0 0-1,-1 0 1,0 0-1,0 0 1,0 0-1,0-1 1,-1 1 0,0-1-1,0-10 1,-1 16 18,-1-1 1,1 1 0,-1 0-1,1-1 1,-1 1-1,1 0 1,-1-1 0,0 1-1,1 0 1,-1 0-1,0-1 1,0 1 0,0 0-1,0 0 1,0 0-1,0 0 1,0 0 0,-1 1-1,1-1 1,0 0-1,0 0 1,-1 1 0,1-1-1,0 1 1,-1-1-1,1 1 1,0 0 0,-1-1-1,1 1 1,-1 0-1,1 0 1,-1 0 0,-2 0-1,-8 0 235,0 0-1,-22 3 1,33-3-229,-2 1 46,0 0 0,1 0 0,-1 0 0,0 0 0,1 0 0,-1 1 0,1-1 0,-1 1 0,1 0 0,0 0 0,-1 0 0,1 0 0,0 0 0,0 0 0,1 1 0,-1-1 0,0 1 0,1-1 0,0 1-1,-1-1 1,1 1 0,0 0 0,0 0 0,1 0 0,-1-1 0,0 1 0,1 0 0,0 5 0,-1 0 25,0-1-1,1 0 0,0 1 0,0-1 1,1 0-1,0 1 0,0-1 0,1 0 1,0 0-1,5 14 0,4-3-7,1 0 0,1-1 0,16 18 1,21 29-34,3 25 138,-44-64-6946,-9-40 1588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7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7762,'0'0'9895,"1"4"-9547,3 24 65,-2 0-1,-2 37 1,-1-38-392,1 1 1,2-1 0,6 35-1,-7-54-225,4 16-771,-4-24 803,-1 0-1,0 1 1,0-1-1,0 1 1,0-1-1,1 0 1,-1 1 0,0-1-1,1 0 1,-1 1-1,0-1 1,0 0-1,1 1 1,-1-1 0,1 0-1,-1 0 1,0 1-1,1-1 1,-1 0-1,0 0 1,1 0 0,-1 0-1,1 1 1,-1-1-1,1 0 1,4-3-3501,0-10-2656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7.8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37 7762,'0'0'8267,"11"15"-7554,85 122 449,-89-127-1123,1 1 35,0 0 1,0 0-1,1-1 0,13 10 1,-20-18-90,0 0 1,1 0 0,-1 0 0,1-1-1,-1 1 1,1-1 0,0 1 0,0-1-1,0 0 1,0 0 0,0-1 0,0 1-1,0 0 1,0-1 0,0 0 0,0 0-1,0 0 1,0 0 0,0 0 0,0-1-1,0 1 1,0-1 0,0 0 0,4-1 0,-4 0-80,0 0 1,0 0 0,-1 0 0,1-1-1,0 1 1,-1-1 0,0 0 0,0 0 0,1 1-1,-2-1 1,1-1 0,0 1 0,-1 0 0,1 0-1,1-6 1,1-4-325,0 0 0,3-25 0,-2-97-930,-5 112 1754,0 22-450,-1 1 0,1 0 0,0 0 0,0-1 0,0 1 0,-1 0 0,1-1 1,0 1-1,-1 0 0,1 0 0,0 0 0,0-1 0,-1 1 0,1 0 0,0 0 0,-1 0 0,1 0 0,0 0 0,-1-1 0,1 1 0,0 0 0,-1 0 0,1 0 1,0 0-1,-1 0 0,1 0 0,0 0 0,-1 0 0,1 0 0,0 0 0,-1 1 0,1-1 0,0 0 0,-1 0 0,1 0 0,0 0 0,-1 0 0,1 1 0,0-1 0,-1 0 1,1 0-1,0 0 0,0 1 0,-1-1 0,1 0 0,0 1 0,0-1 0,0 0 0,-1 0 0,1 1 0,0-1 0,0 0 0,0 1 0,0-1 0,0 0 0,-1 1 1,1 10-3049,0 0-2502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8.2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105 0 8874,'0'0'8138,"-17"25"-7019,-48 80-517,62-100-572,0 0 0,0 0 0,1 0 0,-1 1 0,1-1 0,1 1 1,-1-1-1,1 1 0,0 0 0,0 0 0,1 0 0,-1 0 0,1-1 0,1 10 0,1 6 102,-2-19-126,0 0-1,1 0 1,-1 0-1,1-1 1,-1 1-1,1 0 1,0 0 0,-1-1-1,1 1 1,0-1-1,0 1 1,0-1-1,0 1 1,1-1-1,-1 0 1,0 1 0,1-1-1,-1 0 1,1 0-1,-1 0 1,1 0-1,-1 0 1,1 0-1,0 0 1,-1-1 0,1 1-1,0-1 1,0 1-1,3-1 1,-3 1-56,1 0 0,0-1 0,-1 0 0,1 1 1,0-1-1,-1 0 0,1-1 0,0 1 0,-1 0 0,1-1 0,0 1 1,-1-1-1,1 0 0,-1 0 0,1 0 0,-1 0 0,1-1 0,-1 1 1,0-1-1,4-2 0,-3 0-269,0-1 1,0 1-1,0-1 1,0 0-1,-1 0 1,0 0-1,0 0 1,0 0-1,-1 0 1,0-1-1,0 1 1,1-9-1,-1-3-761,-1 0 0,-3-32 1,3 47 968,-1-1 1,1 1-1,-1-1 0,1 0 1,-1 1-1,0 0 1,0-1-1,0 1 0,0-1 1,-1 1-1,1 0 1,-3-4-1,-7-4-2498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5:52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11803,'0'0'7449,"9"1"-7260,32-1-104,-38 1-104,0-1 0,0-1 0,0 1 0,1 0 0,-1-1 0,0 0 0,0 0 0,0 0 0,0 0 0,0 0 0,0 0 0,0-1 0,3-2 0,-5 3-2,1-1 1,-1 1-1,0 0 1,1-1-1,-1 1 0,0-1 1,0 0-1,0 1 1,0-1-1,0 0 0,-1 1 1,1-1-1,0 0 1,-1 0-1,1 0 0,-1 0 1,0 0-1,0 0 1,0-2-1,1 3 54,-1 0-1,0 0 1,0 0 0,0 1-1,0-1 1,0 0 0,0 0-1,-1 0 1,1 0-1,0 0 1,0 0 0,-1 1-1,1-1 1,0 0 0,-1 0-1,1 0 1,-1 1 0,1-1-1,-1 0 1,1 0-1,-1 1 1,0-1 0,1 1-1,-1-1 1,-1 0 0,-1 0 57,0 0 0,0 0-1,0 1 1,0-1 0,0 1 0,0 0 0,-4 0 0,7 0-90,-4 0 76,1 1 1,-1-1-1,0 0 0,1 1 0,-1 0 0,1-1 0,-1 1 0,1 1 0,-5 1 0,6-2-31,1 0-1,-1 0 0,0 1 0,1-1 1,-1 0-1,1 1 0,-1-1 0,1 1 1,0 0-1,-1-1 0,1 1 0,0 0 1,0 0-1,0 0 0,1 0 0,-1-1 1,0 1-1,0 3 0,0 0 19,0 0 1,0-1-1,1 1 0,0 0 0,0-1 1,0 1-1,0 0 0,1-1 1,0 1-1,0-1 0,2 7 0,-3-9-65,1 0 0,1 0-1,-1 1 1,0-1 0,0 0-1,1 0 1,-1-1 0,1 1-1,0 0 1,-1 0-1,1-1 1,0 1 0,0-1-1,0 0 1,0 1 0,0-1-1,1 0 1,-1 0 0,0 0-1,0-1 1,1 1 0,-1-1-1,4 1 1,27 3-1391,-10-7-4048,-7-4-3372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8.6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5553,'72'63'2803,"-71"-63"-2617,0 1-1,0 0 0,0 0 0,1 0 0,-1 0 1,0 0-1,0 0 0,0 0 0,-1 0 0,1 0 0,0 0 1,0 0-1,-1 1 0,1-1 0,0 0 0,-1 0 1,1 1-1,-1-1 0,0 1 0,1-1 0,-1 0 0,0 1 1,0-1-1,0 1 0,0-1 0,0 0 0,0 1 0,0-1 1,-1 1-1,0 1 0,0 3 697,8 69 2882,17 36-3168,-23-110-587,4 5 3,-4-5-13,-1-1-1,0 0 0,0 0 0,0 0 1,0 0-1,0 0 0,1 0 0,-1 0 1,0 0-1,0 1 0,0-1 0,1 0 1,-1 0-1,0 0 0,0 0 0,0 0 1,1 0-1,-1 0 0,0 0 0,0 0 1,0 0-1,1 0 0,-1 0 0,0 0 1,0 0-1,0 0 0,0-1 0,1 1 1,-1 0-1,0 0 0,0 0 0,0 0 1,0 0-1,1 0 0,-1 0 0,0-1 1,0 1-1,0 0 0,0 0 0,0 0 1,1 0-1,-1-1 0,0 1 0,0 0 1,0 0-1,0 0 0,0 0 0,0-1 1,0 1-1,0 0 0,0 0 0,0 0 1,0-1-1,0 1 0,0 0 0,0 0 1,0-1-1,3-22-455,-2 0 1,0 0-1,-3-27 0,0-5-530,2 42 1044,-1 8-203,1 0 0,0 0 1,0 1-1,1-1 1,0 0-1,1-7 0,-1 10 87,0 1 0,-1 0 0,1-1 0,0 1 1,0 0-1,0-1 0,0 1 0,0 0 0,1 0 0,-1 0 0,0 0 0,0 0 0,1 0 0,-1 0 0,0 0 0,1 1 0,-1-1 0,1 0 0,-1 1 0,1-1 0,0 1 0,-1 0 0,4-1 0,40-1-3771,-34 2-638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24:59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0 8586,'0'0'8652,"-5"23"-7958,-16 70-327,19-84-321,1-1 0,0 0 0,0 0 0,0 1 0,1 12 0,1-4 96,0-17-160,1 1-1,-1-1 0,0 1 1,1-1-1,-1 0 0,0 1 1,1-1-1,-1 0 0,0 0 1,1 0-1,-1 0 0,1 0 1,-1 0-1,0 0 0,1-1 1,-1 1-1,2-1 0,1-2-177,1 1 0,-1-1 0,0-1 0,0 1-1,-1-1 1,1 1 0,0-1 0,-1 0 0,0 0 0,0-1-1,0 1 1,-1-1 0,4-9 0,5-4-216,0-1 120,-7 10 373,0 1 0,1-1 1,1 1-1,-1 1 0,1-1 0,10-9 0,-15 17-15,-1-1-1,0 1 1,1 0-1,-1-1 1,1 1-1,-1 0 1,0 0-1,1 0 0,-1-1 1,1 1-1,-1 0 1,1 0-1,-1 0 1,1 0-1,-1 0 1,1 0-1,-1 0 1,0 0-1,1 0 0,-1 0 1,1 0-1,-1 0 1,1 0-1,-1 0 1,1 0-1,-1 1 1,1-1-1,-1 0 1,0 0-1,1 0 1,-1 1-1,1-1 0,-1 0 1,0 1-1,1-1 1,-1 0-1,0 1 1,1-1-1,-1 0 1,0 1-1,0-1 1,1 1-1,-1-1 1,0 1-1,0-1 0,0 0 1,1 1-1,-1-1 1,0 1-1,0-1 1,0 1-1,0-1 1,0 1-1,4 29 45,-4-26 149,1 18-139,4 29 141,-5-49-252,1 1-1,-1-1 0,1 1 0,0-1 1,-1 1-1,1-1 0,0 0 0,1 1 1,-1-1-1,0 0 0,1 0 0,-1 0 1,1 0-1,-1 0 0,4 2 0,-3-3-60,0 0-1,0 0 1,0 0 0,1 0-1,-1-1 1,0 1-1,1-1 1,-1 0 0,0 0-1,1 1 1,-1-2-1,1 1 1,-1 0 0,0 0-1,1-1 1,-1 1-1,0-1 1,0 0-1,1 1 1,-1-1 0,0 0-1,0-1 1,0 1-1,0 0 1,0-1 0,2-1-1,7-5-415,-1-1-1,0-1 0,11-11 0,-16 15 368,1-1-60,-6 6 160,1 0-1,0 0 1,0 0 0,-1 0-1,1 0 1,0 0 0,0 1 0,0-1-1,0 0 1,0 0 0,0 1-1,0-1 1,0 1 0,0-1 0,0 1-1,0-1 1,1 1 0,-1 0-1,2-1 1,-3 9 1715,0 0-1427,0 1 0,1-1-1,0 1 1,0 0 0,1-1 0,0 0 0,5 16 0,-6-22-412,0 0-1,1-1 1,-1 1 0,0 0 0,1 0 0,-1 0 0,1-1 0,-1 1 0,1-1-1,0 1 1,0-1 0,-1 0 0,1 1 0,0-1 0,0 0 0,0 0 0,1 0-1,-1-1 1,0 1 0,0-1 0,0 1 0,1-1 0,-1 1 0,0-1-1,0 0 1,1 0 0,-1 0 0,0-1 0,0 1 0,1 0 0,-1-1 0,0 0-1,0 1 1,0-1 0,4-2 0,19-12-7243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25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7954,'0'0'10059,"25"3"-8490,-12-1-1424,1 0 1,-1-1 0,1-1-1,26-2 1,-31 1-145,0 0 1,1 1-1,-1 0 0,0 0 1,1 1-1,-1 0 0,0 0 0,0 1 1,0 0-1,0 1 0,0 0 1,10 5-1,0 2-149,1-1 0,-1 0 0,1-2 0,39 9 0,-57-16 0,-24 0-9737,8 0 3028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25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27 5393,'0'0'11708,"0"-5"-10725,0 5-952,0-1 1,1 0-1,-1 0 0,0 0 1,0 1-1,-1-1 0,1 0 1,0 0-1,0 0 0,0 1 1,0-1-1,-1 0 0,1 0 1,0 1-1,-1-1 0,1 0 1,-1 0-1,1 1 1,-1-1-1,1 0 0,-1 1 1,1-1-1,-1 1 0,1-1 1,-1 1-1,0-1 0,1 1 1,-1-1-1,0 1 0,0 0 1,-1-1-1,0 1-5,0 0 0,0 0 0,0 0-1,0 1 1,0-1 0,0 0 0,0 1 0,0 0-1,0-1 1,1 1 0,-1 0 0,0 0 0,0 0 0,0 0-1,-2 2 1,-5 4 68,-12 6 20,1 2-1,-36 33 1,54-46-103,1 0-1,-1 0 1,0 0-1,1 0 1,-1 0 0,1 0-1,0 0 1,-1 1 0,1-1-1,0 0 1,1 1 0,-1-1-1,0 1 1,1-1 0,-1 1-1,1-1 1,0 1-1,0-1 1,0 1 0,0 0-1,0-1 1,0 1 0,1-1-1,-1 1 1,1-1 0,0 1-1,0-1 1,2 4 0,2 3 90,1 0 0,1-1 0,0 0 0,0 0 1,15 11-1,11 14-10,-32-32-134,22 25-457,-5-11-3513,-3-8-4587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27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327 0 144,'0'0'17688,"-1"16"-17457,-33 121 782,33-104-825,1-15 383,-21-18-452,3 1-102,0 1 0,0 1 0,0 1 0,-18 5 0,19-4-379,0 0 1,0-2 0,-35 3-1,20-6-2304,6 0-1915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44.6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 3937,'0'0'9282,"0"0"-9263,0 0-1,-1 0 1,1 0 0,0 0-1,0 0 1,0 0 0,-1 0 0,1 0-1,0 0 1,0 0 0,0 0 0,-1 0-1,1 0 1,0 0 0,0 0 0,0 0-1,-1 0 1,1 1 0,0-1 0,0 0-1,0 0 1,0 0 0,-1 0-1,1 0 1,0 0 0,0 1 0,0-1-1,0 0 1,0 0 0,0 0 0,0 1-1,-1-1 1,1 0 0,0 0 0,0 0-1,0 1 1,0-1 0,0 0-1,0 0 1,0 0 0,0 1 0,-8 38 1409,1 1 1,-2 60 0,8 86-1049,2-103-645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45.5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47 8810,'0'0'6023,"22"-4"-5490,171-23 774,605 11-410,-270 20-1065,-347-5 1509,-181 3-1233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49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128 23 3729,'0'0'7108,"0"-3"-6105,0-17 4609,-1 20-5572,0 0 1,0 1-1,1-1 1,-1 0-1,0 0 1,0 1-1,0-1 1,1 0-1,-1 1 0,0-1 1,0 1-1,1-1 1,-1 1-1,0 0 1,1-1-1,-1 1 1,1 0-1,-1-1 1,0 2-1,-22 38 407,2 0-1,-30 86 0,47-114-703,0 0 0,1 0 0,1 0 0,0 0-1,0 20 1,5-41-7267,0 2 5441,6-15-5455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49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0 6689,'0'0'7163,"1"6"-6819,8 227 2228,-8-230-2729,-2 0 0,1 0 0,0 1 0,-1-1 1,1 0-1,-1 0 0,0 0 0,0 0 0,-2 5 1,2-6-198,0-1 1,0 1-1,0-1 1,0 0-1,-1 1 1,1-1 0,0 0-1,-1 0 1,1 0-1,-1 0 1,-2 2-1,-6 0-4499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49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8434,'0'0'4713,"87"-23"-6482,-62 23-623,-4 0-2281</inkml:trace>
  <inkml:trace contextRef="#ctx0" brushRef="#br0" timeOffset="1">306 4 3809,'0'0'12887,"-4"-1"-12274,1 1-524,0-1 0,0 1 0,0-1-1,0 1 1,0 0 0,0 0 0,1 0 0,-6 1 0,7 0-70,0-1 0,-1 1 0,1-1 1,0 1-1,0 0 0,0-1 0,0 1 1,0 0-1,0 0 0,0 0 1,0 0-1,0 0 0,1 0 0,-1 0 1,0 0-1,0 0 0,1 0 0,-1 0 1,1 1-1,-1-1 0,1 0 0,0 0 1,-1 1-1,1-1 0,0 3 0,-6 57 77,6-61-144,1 1 0,0 0-1,0 0 1,-1-1 0,1 1 0,0 0-1,0-1 1,0 1 0,0-1-1,0 1 1,0-1 0,0 1-1,0-1 1,0 0 0,0 1-1,0-1 1,0 0 0,0 0 0,0 0-1,0 0 1,0 0 0,2 0-1,0 0-218,0 0 0,-1 0 0,1 0 0,-1 0 0,1-1 0,0 1 0,-1-1 0,1 1 0,-1-1 0,6-2-1,-4-1-287,0-1 0,0 1 0,0-1 0,0 0 0,-1 0 0,1 0 0,2-9 0,6-14-3724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07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0 647 8106,'0'0'7329,"10"-24"-7061,36-79-126,-40 91-120,1 0 1,0 1-1,0 0 1,1 0-1,10-10 1,1-1 19,25-32 245,95-91-1,-107 116-60,2 2 1,2 1-1,0 2 0,48-24 0,-62 37-107,0 1 0,0 1 0,1 1 0,0 1 0,0 1 0,1 1 0,-1 1 0,1 1 0,25 0 0,-30 3-115,0 0 1,0 2-1,35 7 1,-45-6-6,1 0 1,-1 0 0,0 1 0,0 0 0,-1 1 0,1 0-1,-1 0 1,0 1 0,10 9 0,-16-14-15,-1 0 0,0 1 0,0-1-1,1 1 1,-1 0 0,0-1 0,0 1 0,-1 0 0,1 0-1,0 0 1,-1 0 0,1-1 0,-1 1 0,1 0 0,-1 0-1,0 3 1,1 10-4182,-1-11 2399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0.2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1 188 5369,'55'-145'3462,"-45"112"-1283,-10 24-92,-8 16 2470,3 21-3913,1 1 0,1 51 0,3-19-2546,1-11-4200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0.6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67 179 9826,'0'0'7198,"-5"5"-6841,-1-1-287,1 1 0,0 0-1,0 0 1,1 0 0,0 1 0,0-1 0,0 1-1,0 0 1,1 1 0,0-1 0,0 0 0,1 1-1,0 0 1,0-1 0,0 1 0,1 0 0,-1 13-1,2-19-139,0-1 0,0 1 0,0 0 0,0-1 0,0 1 0,0 0 0,0-1 0,0 1 0,0 0 0,0-1 0,0 1 0,0 0 0,0-1 0,1 1 0,-1 0 0,0-1 0,0 1 0,1-1 0,-1 1 0,0 0 0,1-1 0,-1 1-1,1-1 1,-1 1 0,1-1 0,-1 1 0,1-1 0,-1 0 0,1 1 0,-1-1 0,1 1 0,0-1 0,-1 0 0,1 0 0,0 1 0,-1-1 0,1 0 0,0 0 0,-1 0 0,1 0 0,0 0 0,-1 0 0,1 0 0,0 0 0,-1 0 0,1 0 0,0 0 0,-1 0 0,1 0-1,0-1 1,-1 1 0,1 0 0,0 0 0,-1-1 0,1 1 0,-1-1 0,1 1 0,-1 0 0,2-1 0,1-2-326,1 1-1,-1-1 1,0 0 0,0 0-1,0 0 1,0 0 0,0-1-1,-1 1 1,1-1-1,-1 0 1,4-7 0,17-50-3516,-20 53 3027,8-28-3989</inkml:trace>
  <inkml:trace contextRef="#ctx0" brushRef="#br0" timeOffset="1">67 179 3897,'43'-123'1316,"-33"88"423,-10 25 781,-2 0 3609,2 15-5293,-10 117 1463,10-22-1752,0-58-6080,0-36 761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6065,'0'0'10136,"26"3"-8636,-13-2-1434,-12-1-108,1 0 0,-1 0 0,1 0 1,-1 0-1,0 1 0,1-1 0,-1 0 1,1 1-1,-1-1 0,0 1 0,1 0 1,-1-1-1,3 3 0,-4-3-374,1 1 1,-1 0-1,1 0 0,-1 0 0,1 0 0,-1 0 0,1 0 1,-1 0-1,0 0 0,0 0 0,1 0 0,-1 0 0,0 0 1,0 0-1,0 2 0,0 2-4000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1.9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96 7890,'0'0'6386,"-12"11"-5999,-78 89 839,85-94-1064,0 0 0,0-1 1,0 0-1,-1 0 0,0 0 1,-7 4-1,12-8-214,0-1 0,1 0-1,-1 1 1,0-1 0,0 1 0,0-1 0,0 0 0,0 0-1,0 0 1,0 1 0,0-1 0,0 0 0,0 0 0,0 0-1,0-1 1,0 1 0,0 0 0,0 0 0,0 0 0,1-1-1,-1 1 1,0 0 0,0-1 0,0 1 0,-1-1-1,1-1-25,-1 1 0,1-1-1,0 1 1,0-1-1,-1 1 1,1-1-1,0 0 1,0 0 0,1 1-1,-1-1 1,-1-3-1,0-4-19,0 1-1,1 0 1,0-1-1,-1-12 1,2 15 84,0 0 1,1 0-1,-1 1 0,1-1 1,1 0-1,-1 1 0,0-1 1,1 1-1,0 0 0,1-1 1,-1 1-1,1 0 0,0 0 1,0 0-1,1 1 0,-1-1 1,1 1-1,0 0 0,8-7 1,-5 4 78,-4 5-24,-1 0 0,0 1 0,1-2 0,-1 1 0,0 0 0,-1 0 0,1-1 0,0 1 0,-1-1 0,1 1 0,-1-1 0,0 0 0,0 0 0,0 1 0,0-1 0,0 0-1,0-5 1,-4 7 24,0 1 0,-1-1 0,1 0-1,0 1 1,-1 0 0,1 0 0,0 0-1,-7 0 1,5 0 11,3 0-17,-1 0 0,0 0-1,1 0 1,-1 0 0,0 0 0,1 1-1,-1-1 1,0 1 0,1-1-1,-1 1 1,1 0 0,-1 0 0,-4 3-1,6-2 39,0 0 0,0 0 0,-1 0 0,1 0 0,1 0 0,-1 0 0,0 0 0,0 1 0,1-1 0,-1 0 0,1 0 0,0 1 0,0-1 0,0 0 0,0 1 0,0 2 0,1 4 56,0 0 0,0 0 0,1 0 0,0 0 0,1-1-1,0 1 1,0-1 0,1 0 0,0 0 0,8 13-1,8 8 240,33 37-1,-28-37-170,1 1-93,17 22 43,-43-94-4883,1 18-416,-1-2-4854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2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 8754,'0'0'7822,"-2"3"-7570,-6 14 14,1 1-1,1-1 1,1 1 0,-6 34 0,7-27-1829,1 38-1,13-62-4241,0-1-803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2.6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32 8066,'0'0'4906,"10"18"-4475,72 124 684,-77-134-1032,1 1 1,0-1-1,0 0 0,1 0 1,8 7-1,-12-13-96,0 0 0,0 1-1,0-1 1,1-1-1,-1 1 1,0 0 0,1-1-1,-1 0 1,1 0 0,0 0-1,-1 0 1,1 0 0,0-1-1,-1 1 1,1-1 0,0 0-1,3-1 1,-5 1-45,-1-1 0,0 1 1,1-1-1,-1 0 0,0 1 1,0-1-1,0 0 0,0 0 1,0 0-1,0 0 0,0 0 1,0 0-1,0 0 0,0 0 1,0 0-1,0 0 0,-1 0 1,1-1-1,0 1 0,-1 0 1,1 0-1,-1-1 0,0 1 0,1-3 1,6-42-865,-5 34 643,2-31-427,-3-56 0,-1 62 1903,-1 37-1178,1-1 1,-1 1-1,1 0 0,-1-1 1,0 1-1,1 0 0,-1 0 1,0-1-1,1 1 0,-1 0 1,0 0-1,1 0 0,-1 0 1,0 0-1,1 0 0,-1 0 1,0 0-1,1 0 0,-1 0 1,0 0-1,1 0 0,-1 1 1,0-1-1,1 0 0,-1 0 1,1 1-1,-2 0 0,-4 27-2959,5-13-1548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3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 5569,'0'0'8622,"-5"13"-8263,0 3-177,1 0 1,0 0-1,1 1 1,-2 29-1,5-45-171,1 0 1,-1 0-1,0 0 0,1 0 0,-1 0 1,1 0-1,0 0 0,-1 0 0,1 0 1,0 0-1,-1 0 0,1 0 1,0-1-1,0 1 0,0 0 0,-1 0 1,1-1-1,0 1 0,0-1 0,0 1 1,0-1-1,0 1 0,1-1 1,-1 0-1,0 1 0,0-1 0,0 0 1,0 0-1,0 0 0,0 0 0,1 0 1,-1 0-1,2 0 0,-2 0-37,1 0-1,0 0 0,-1 0 0,1 0 1,0 0-1,-1 0 0,1 0 0,-1-1 0,1 1 1,0-1-1,-1 1 0,1-1 0,-1 0 1,1 1-1,-1-1 0,0 0 0,1 0 1,-1 0-1,0 0 0,1 0 0,-1-1 1,1-1-1,1-7-367,0-1 1,-1 0-1,-1 1 0,0-1 0,0 0 1,-1-14-1,0 13 371,0 12-26,0-1 1,-1 1 0,1-1-1,0 0 1,0 1 0,0-1 0,0 1-1,0-1 1,0 1 0,-1-1-1,1 1 1,0-1 0,-1 1 0,1-1-1,0 1 1,-1-1 0,1 1-1,0-1 1,-1 1 0,1 0 0,-1-1-1,1 1 1,-1 0 0,1-1-1,-1 1 1,1 0 0,-1-1 0,1 1-1,-1 0 1,1 0 0,-1 0-1,-4-2-1247,0-1-1688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3.4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1360,'114'27'6636,"-91"-21"-2407,-23 12-2062,0-2-1817,-1-12-307,0 1 0,1 0 0,0 0-1,0 0 1,1 0 0,-1 0 0,1 0 0,0 0 0,0 0-1,0 0 1,1-1 0,0 1 0,0 0 0,4 5 0,-6-10-104,0 1 1,0-1 0,1 0 0,-1 1 0,0-1-1,1 0 1,-1 0 0,1 1 0,-1-1-1,0 0 1,1 0 0,-1 0 0,1 1 0,-1-1-1,0 0 1,1 0 0,-1 0 0,1 0-1,-1 0 1,1 0 0,-1 0 0,1 0 0,-1 0-1,1 0 1,-1 0 0,0 0 0,1 0-1,-1-1 1,1 1 0,-1 0 0,0 0 0,1 0-1,-1 0 1,1-1 0,-1 1 0,0 0-1,1-1 1,-1 1 0,0 0 0,1-1 0,-1 1-1,0 0 1,0-1 0,1 1 0,-1 0 0,0-1-1,0 1 1,0-1 0,1 1 0,-1-1-1,10-29-1173,-6 18 432,-2 6 425,3-6 112,1 0 0,0 0-1,14-21 1,-18 30 178,0 1 0,1-1 0,-1 0 1,1 1-1,-1 0 0,1-1 0,0 1 0,0 0 1,0 1-1,0-1 0,0 0 0,1 1 0,-1 0 1,0-1-1,1 1 0,-1 1 0,1-1 0,-1 0 1,7 1-1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4.0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6889,'0'0'7409,"0"11"-6896,0 108-944,16-147-1093,-14 24 1399,19-43-852,-19 43 1013,0 1 1,0 0-1,0-1 0,0 1 1,0 0-1,1 0 0,-1 0 0,1 1 1,0-1-1,6-3 0,-9 5 2,0 1 0,0 0 0,0 0 0,1 0 0,-1 0 0,0 0 0,0 0 0,1 0 0,-1 0 0,0 0 0,0 0 0,1 0 0,-1 0 0,0 0 0,0 0 0,0 0 0,1 0 0,-1 0 0,0 0 0,0 0 0,1 0 0,-1 0 0,0 0 0,0 1 0,0-1-1,1 0 1,-1 0 0,0 0 0,0 0 0,0 0 0,0 1 0,1-1 0,-1 0 0,0 0 0,0 0 0,0 0 0,0 1 0,0-1 0,4 14 688,-4 21-110,0-28-270,0 89 1053,0-96-1405,0 0 0,1 1 1,-1-1-1,1 0 0,-1 1 1,0-1-1,1 0 0,-1 0 0,1 1 1,-1-1-1,1 0 0,-1 0 1,1 0-1,-1 0 0,1 0 1,-1 1-1,1-1 0,-1 0 0,1 0 1,-1 0-1,1 0 0,-1-1 1,1 1-1,-1 0 0,1 0 0,-1 0 1,1 0-1,0-1 0,-1 1-52,3-2-10,-1 0 0,1 0 0,-1-1 1,0 1-1,0-1 0,0 0 0,0 0 0,0 1 0,0-1 1,-1 0-1,2-4 0,3-3-148,8-20-206,-12 25 435,1-1-1,-1 0 1,1 1-1,0 0 1,0 0-1,1 0 1,-1 0-1,1 0 1,0 0-1,0 1 1,8-6-1,-12 10 83,1 0 0,0 0 0,-1 0 0,1 0-1,0 0 1,0 1 0,-1-1 0,1 0 0,0 0-1,-1 0 1,1 1 0,0-1 0,-1 0 0,1 1 0,-1-1-1,1 1 1,0-1 0,-1 1 0,1-1 0,-1 1-1,1-1 1,-1 1 0,0-1 0,1 1 0,-1-1 0,1 1-1,-1 0 1,0-1 0,0 1 0,1 1 0,13 27 79,-11-21 109,-1-4-275,0 0-1,0-1 1,0 0-1,1 1 1,-1-1 0,1 0-1,0 0 1,4 4 0,12 0-1804,-17-7 1400,-1 0 1,1-1 0,0 1-1,-1 0 1,1-1-1,-1 1 1,1 0-1,-1-1 1,1 0-1,-1 1 1,1-1-1,1-2 1,13-12-8048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5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 5937,'0'0'8097,"12"-2"-5928,268 14 1074,145-9-3907,-288-4 429,-136 1 221,19 1-146,-19 28 1945,-14 182-787,0 1-604,13-90-377,0-121-190,-1-1-56,0-1 0,-1 1 1,1 0-1,0-1 0,0 1 0,-1-1 1,1 0-1,0 1 0,0-1 0,0 0 1,0 0-1,0 1 0,0-1 0,0 0 1,0 0-1,0 0 0,-1-2 0,-4-4-2156,-18-13-7241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5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 9514,'0'0'7546,"0"-3"-7453,0 2-87,1 0 0,-1-1 0,1 1 0,0 0 0,-1 0 0,1 0 0,0 0 0,0 0 0,0 0 0,0 0-1,0 0 1,0 0 0,0 1 0,0-1 0,0 0 0,0 0 0,1 1 0,-1-1 0,0 1 0,0-1 0,1 1 0,-1 0 0,0 0 0,0-1 0,1 1 0,-1 0 0,0 0 0,1 0 0,-1 0 0,0 0 0,1 1-1,-1-1 1,0 0 0,1 1 0,-1-1 0,0 0 0,0 1 0,1 0 0,-1-1 0,1 2 0,0-1 1,-1 0 1,1 1-1,0-1 1,-1 1-1,0-1 0,1 1 1,-1 0-1,0-1 0,0 1 1,0 0-1,0 0 1,0 0-1,-1 0 0,1 0 1,0 0-1,-1 0 0,1 0 1,-1 0-1,0 2 1,2 46 91,-2-40-91,0-3-5,0-1 0,0 1 0,-1 0 1,0 0-1,-1 0 0,1-1 0,-1 1 0,0-1 0,-1 1 1,0-1-1,0 0 0,0 0 0,0 0 0,-1 0 1,0-1-1,-1 1 0,-6 6 0,11-12 21,-1 0 0,1 1 0,0-1 1,0 0-1,0 1 0,0-1 0,0 0 0,0 0 0,0 1 0,-1-1 0,1 0 0,0 1 0,0-1 0,0 0 1,0 0-1,0 1 0,0-1 0,0 0 0,1 1 0,-1-1 0,0 0 0,0 0 0,0 1 0,0-1 0,0 0 1,0 0-1,0 1 0,1-1 0,-1 0 0,0 0 0,0 1 0,0-1 0,1 0 0,-1 0 0,0 0 1,0 1-1,1-1 0,-1 0 0,0 0 0,0 0 0,1 0 0,-1 0 0,0 0 0,0 1 0,1-1 0,-1 0 1,0 0-1,1 0 0,-1 0 0,0 0 0,1 0 0,-1 0 0,33 4 546,-24-4-535,1 0 0,0 0-1,-1-1 1,1 0 0,11-3-1,-19 3-325,2-1 636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07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10426,'0'0'7546,"52"20"-7434,-34 2 8,-1 6 80,-4 1-24,-8 1-56,-5-1-56,0 1-56,-14-1-8,-34 6-72,5-9-1272,8-6-3329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6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 3441,'0'0'10362,"16"-5"-9100,649 23 1381,-141-12-2668,-135-7 10,-272 7 54,61 0 314,482-11 411,-678 5-5872,-3 0-5487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7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1040,'0'0'3409,"41"7"-5586,-36-7 425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1 720,'51'13'17248,"-57"-1"-17117,2-9-298,1 1 1,0-1 0,0 1-1,0 0 1,0-1 0,1 1-1,0 0 1,-1 1 0,1-1 0,1 0-1,-1 1 1,-1 6 0,2 0-3336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7:59.8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66 4017,'0'0'13635,"-7"0"-12226,4 0-1182,5 0 1155,201 1-1161,227-2-202,-312-10-12,-74 5-15,47 0 1,-82 6 8,24 1 104,61-9 1,-93 8-163,-1 0 0,1 0 0,-1 0 0,0 0 0,1 0 0,-1 0 0,1-1 0,-1 1-1,0 0 1,1 0 0,-1 0 0,1-1 0,-1 1 0,0 0 0,1 0 0,-1-1 0,0 1 0,0 0 0,1-1 0,-1 1 0,0 0 0,0-1 0,1 1 0,-1-1 0,0 1 0,0 0 0,0-1 0,0 1 0,1-1 0,-1 1 0,0 0 0,0-1-1,0 1 1,0-1 0,0 1 0,0-1 0,0 1 0,0 0 0,0-1 0,-1 0 0,2-12-4643,4 3-1373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0.2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3 9882,'0'0'10748,"0"-1"-10717,0 1 0,0 0 0,-1 0 0,1 0-1,0-1 1,0 1 0,-1 0 0,1 0 0,0 0 0,0 0 0,-1 0 0,1 0 0,0-1 0,-1 1 0,1 0 0,0 0 0,0 0 0,-1 0 0,1 0 0,0 0 0,-1 0 0,1 0 0,0 0 0,-1 0-1,1 0 1,0 1 0,0-1 0,-1 0 0,1 0 0,0 0 0,0 0 0,-1 0 0,1 1 0,3 6 37,1 0 0,0 0 0,0 0 1,0-1-1,1 1 0,0-1 0,0 0 0,8 6 0,26 33 64,-30-30-137,-1 0 0,0 1-1,0-1 1,-2 1-1,0 1 1,-1-1-1,0 1 1,-2 0-1,0 0 1,0 0 0,-1 21-1,-2-37-9,0 0 0,0 0 0,0 0 0,0 0 0,0 0 0,-1 0 0,1-1 0,0 1 0,0 0 0,-1 0 0,1 0 0,0 0 0,-1 0 0,1-1 0,-1 1 0,1 0 0,-1 0 0,1-1-1,-1 1 1,0 0 0,-1 1 0,-13 7-1083,0 0 1,-1 0-1,-28 10 0,-10-1-7460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0 7458,'0'0'10753,"0"3"-10169,0 10-347,-2-1 0,0 0 0,-4 15 0,-3 21 222,-8 436 1296,18-372-1629,4-52-407,-5-59-147,0-10-332,0-5 225,1-8-3195,-5-36 1,-8 3-4914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2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 11546,'0'0'4369,"23"0"-3478,154-3 39,-173 3-900,87 0 300,-1 3 0,126 20 0,-134-7-326,1-4 1,120 3-1,139-13-71,365-4 340,-486-21 924,-107 8-699,49-7-277,115-9-361,-265 30 118,0 1 1,-1 0-1,1 1 0,0 0 1,-1 1-1,1 0 0,14 5 1,6 1-8,20 6-64,-50-13 88,0 0-1,0 0 1,-1 1-1,1-1 1,-1 1 0,1 0-1,-1 0 1,1-1-1,-1 2 1,0-1 0,0 0-1,0 0 1,0 1-1,3 4 1,5 10-335,-8-15 395,0 0-1,-1 0 0,1 0 1,-1 1-1,0-1 0,0 0 0,1 1 1,-2-1-1,1 0 0,0 1 1,0 0-1,-1-1 0,0 1 1,1-1-1,-1 1 0,0-1 1,0 1-1,-1 4 0,-13 47 39,-2 9 73,10-13-75,-28 359 393,28-368-399,6-40 20,0-1-65,-5-1-141,1 1 0,0-1 0,-1 1 0,1-1-1,0-1 1,0 1 0,0 0 0,0-1 0,0 0-1,0 0 1,-6-4 0,-11-6-1709,-8-1-4134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3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6481,'0'0'6670,"23"-1"-5959,149-6-189,575 7 883,-623 6-877,154 26 1,100 6 94,88-52-218,-108 17 1548,-129 3-1033,-228-6-992,-44 6-3190,9-1-1844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5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0 6769,'0'0'6082,"-86"153"-4810,70-120-496,1-7-320,10-6-280,0-5-128,0-10-48,5-2-72,15-24-4337,0-7 304,1-2-1304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5.4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92 9514,'11'-91'5377,"-6"101"-4137,-5 18 193,10 7-529,0 6-456,-5 2-160,0-2-112,5-5-48,-5-8-64,1-5-64,-1-5-80,-5-6-480,0-2-1152,0-4-2353</inkml:trace>
  <inkml:trace contextRef="#ctx0" brushRef="#br0" timeOffset="1">0 245 8346,'0'0'5961,"138"-3"-6289,-97 9-1432,-1-1-3065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09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0 9914,'0'0'7560,"-5"22"-6706,-2 5-640,0 3-1,1 0 1,-4 40 0,6 114-541,4-128-6474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5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1 10962,'0'0'8824,"-17"7"-8575,-52 24-72,66-29-163,1 0 0,0 1 0,-1-1 0,1 0 0,0 1 0,0 0 0,0-1 0,1 1-1,-1 0 1,1 0 0,-1 0 0,1 0 0,0 0 0,0 0 0,0 0 0,1 0 0,-1 1 0,1-1 0,0 0-1,0 0 1,0 1 0,0-1 0,0 0 0,2 6 0,-1 4 6,-2-12-53,1 0 0,0 0 0,0 0 0,0 0-1,1 0 1,-1 0 0,0 1 0,0-1 0,0 0 0,1 0-1,-1 0 1,1 0 0,-1 0 0,0 0 0,1-1-1,0 1 1,-1 0 0,1 0 0,0 0 0,-1 0-1,3 1 1,-2-2-53,0 1 0,1-1 0,-1 0-1,1 1 1,-1-1 0,0 0 0,1 0-1,-1 0 1,1 0 0,-1 0 0,1 0 0,-1 0-1,1-1 1,-1 1 0,0 0 0,1-1-1,-1 1 1,2-2 0,2 0-547,0-1 1,-1 0-1,1 0 1,-1 0-1,1 0 1,-1-1-1,0 0 1,-1 0-1,5-5 1,9-19-4197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6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 9098,'0'0'9177,"-2"2"-8875,0 3-226,0 0 1,0 0-1,1 0 0,0 0 0,0 0 0,0 1 0,0-1 0,1 0 0,0 0 1,0 1-1,1 5 0,0 19 215,-6 223 605,5-248-898,0-2-62,0-1 0,0 1 0,0-1 0,0 1 0,0-1-1,1 0 1,-1 1 0,1-1 0,0 1 0,-1-1 0,1 0-1,0 1 1,1-1 0,0 3 0,12 3-3006,9-6-3877,-8-2-2214</inkml:trace>
  <inkml:trace contextRef="#ctx0" brushRef="#br0" timeOffset="1">225 271 10882,'0'0'7722,"-17"11"-7550,-53 37-17,67-45-136,0 0 1,0-1 0,0 1-1,1 1 1,-1-1 0,1 0-1,0 0 1,0 1 0,0 0-1,0-1 1,1 1 0,-1 0-1,1 0 1,0-1 0,0 1-1,1 0 1,-1 0 0,1 0-1,0 0 1,0 1 0,0-1-1,0 0 1,1 0 0,1 5-1,-1 13-14,0-20-42,-1-1 1,1 0-1,-1 0 1,1 1-1,0-1 1,0 0-1,-1 0 1,1 0-1,0 0 1,0 0-1,0 0 0,0 0 1,0 0-1,0 0 1,1-1-1,-1 1 1,0 0-1,0-1 1,1 1-1,-1-1 1,0 1-1,0-1 1,1 0-1,-1 1 1,1-1-1,-1 0 0,0 0 1,1 0-1,1 0 1,0 1-244,1-1-1,0 0 1,0 0 0,0 0 0,-1 0 0,1-1-1,0 1 1,-1-1 0,1 0 0,7-3 0,-7 1-343,0-1-1,0 0 1,0-1 0,0 1 0,-1-1 0,0 1 0,0-1 0,0 0 0,2-7 0,-1 5-815,16-26-5998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6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0 760,'0'0'16350,"-2"2"-15779,1 1-480,-1 0 0,1 0 0,-1 0 0,1 0 0,0 0 1,0 1-1,1-1 0,-1 0 0,1 0 0,-1 0 0,1 5 0,2 45 591,-1-25-410,-2 14-30,3 0 1,1-1-1,2 1 0,10 42 0,-9-62-235,-5-15-35,0 0 0,1 0 1,0-1-1,0 1 0,1-1 0,6 12 0,-9-17 146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7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0 9218,'0'0'6125,"-11"15"-5874,-2 3-181,1-2 89,-1 0-1,-24 24 0,37-40-160,-1 0 0,1 1-1,0-1 1,0 0-1,0 0 1,0 1-1,-1-1 1,1 0-1,0 0 1,0 0-1,-1 1 1,1-1-1,0 0 1,0 0-1,-1 0 1,1 1 0,0-1-1,0 0 1,-1 0-1,1 0 1,0 0-1,-1 0 1,1 0-1,0 0 1,-1 0-1,1 0 1,0 0-1,-1 0 1,1 0 0,0 0-1,-1 0 1,1 0-1,-1-10-532,10-15 13,18-18 810,-26 42-885,1-3 3317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7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250 54 9898,'0'0'7747,"-10"21"-7216,-67 151 764,76-169-1269,-6 11 146,0 0 1,0 0 0,-17 21 0,21-31-153,0-1 1,0 0-1,0 0 1,0-1-1,0 1 1,-1-1-1,1 1 1,-1-1-1,1 0 0,-1 0 1,0-1-1,0 1 1,0-1-1,0 0 1,0 0-1,0 0 0,0 0 1,-8 0-1,10-2-44,0 1 0,1-1-1,-1 1 1,0-1 0,0 0-1,1 1 1,-1-1 0,1 0-1,-1 0 1,1 0 0,-1 0-1,1-1 1,0 1 0,-1 0-1,1-1 1,0 1 0,0 0-1,0-1 1,0 0 0,0 1-1,0-1 1,0 1 0,1-1-1,-1 0 1,1 0 0,-1 1-1,1-1 1,-1 0 0,1-2-1,-2-7-128,0 0-1,1-1 1,0-14-1,1 22 131,1 0 1,-1 0-1,1 0 0,0 0 0,0 0 1,0 1-1,1-1 0,-1 0 1,1 0-1,0 1 0,0-1 0,0 1 1,1 0-1,3-5 0,6-4-134,0 0 0,19-13-1,-21 17 103,0 0-1,-1 0 0,1-1 0,8-12 0,-15 18 69,-1-1 0,1 0 0,-1 0 0,0-1 0,0 1 0,0 0-1,-1-1 1,0 1 0,1-1 0,0-6 0,-2 9-6,0 0 0,0 1 0,-1-1-1,1 0 1,0 1 0,0-1 0,-1 1 0,1-1-1,-1 0 1,1 1 0,-1-1 0,0 1 0,0-1-1,0 1 1,0 0 0,0-1 0,0 1 0,0 0-1,0 0 1,0 0 0,0 0 0,-1 0 0,1 0-1,0 0 1,-1 0 0,1 0 0,-1 0 0,1 1-1,-1-1 1,1 1 0,-1-1 0,-1 1 0,-12-3 170,0 0 1,0 2 0,0-1 0,-21 3-1,20-1 191,16 0-349,-1 1 0,1-1 0,-1 1 0,1 0 0,-1-1 0,1 1 0,-1 0 0,1 0-1,0-1 1,-1 1 0,1 0 0,0 0 0,0 0 0,-1-1 0,1 1 0,0 0 0,0 0 0,0 0 0,0 0 0,0-1 0,0 1 0,0 0 0,1 1 0,1 25 143,2-15-95,-1-1-1,2 0 0,0 0 1,0-1-1,1 0 1,10 15-1,10 17 107,110 187 71,-127-219-165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8.1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9378,'0'0'6464,"-3"23"-5698,-1 0-596,-10 117 705,11-102-507,1-13-267,1 1 0,4 49 0,-3-74-243,0 0-1,0 0 1,1 0-1,-1 0 1,0 0-1,1 0 1,-1 0 0,1 0-1,-1 0 1,1-1-1,-1 1 1,1 0 0,0 0-1,-1-1 1,1 1-1,0 0 1,0-1 0,-1 1-1,1-1 1,0 1-1,0-1 1,0 1-1,0-1 1,0 1 0,0-1-1,0 0 1,0 0-1,0 1 1,0-1 0,0 0-1,0 0 1,0 0-1,0 0 1,0 0 0,0 0-1,0 0 1,0-1-1,0 1 1,0 0 0,-1-1-1,1 1 1,0 0-1,0-1 1,0 1-1,0-1 1,0 1 0,0-1-1,-1 0 1,1 1-1,1-2 1,13-14-5006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8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1 592,'0'0'12565,"2"25"-11679,7 83-382,-7-95-419,0-1 0,1-1 1,0 1-1,1 0 0,0-1 0,1 0 0,0 0 1,1 0-1,0 0 0,1-1 0,15 18 0,-16-20-25,-5-6-44,0 0 0,0 0 0,1 0 0,-1-1 0,1 1 0,-1 0 1,1-1-1,0 1 0,0-1 0,0 0 0,-1 1 0,1-1 0,0 0 1,1 0-1,-1 0 0,0 0 0,0-1 0,0 1 0,0-1 0,1 1 0,-1-1 1,0 0-1,1 1 0,-1-1 0,0-1 0,0 1 0,1 0 0,-1 0 0,0-1 1,0 1-1,1-1 0,1-1 0,1 0-56,-1-1-1,0 0 1,0-1 0,0 1-1,0 0 1,0-1 0,-1 0-1,0 0 1,0 0 0,0 0-1,0-1 1,4-8 0,0-4 74,-1 0 0,-1 0 0,0-1 0,-1 0 0,-1 0 0,-1 0 0,-1 0 0,0 0 0,-1 0 0,-5-32 0,5 49 10,0 0 0,0 0-1,0 0 1,-1 0 0,1 0-1,-1 0 1,1 0 0,-1 0-1,1 0 1,-1 0 0,0 0-1,1 0 1,-1 0 0,0 1-1,0-1 1,1 0 0,-1 0-1,0 1 1,0-1 0,0 1-1,0-1 1,0 1 0,0-1-1,0 1 1,0-1 0,0 1-1,-2 0 1,-30 0-202,32 1-103,-1 1 0,1-1 0,0 1 0,0-1 0,-1 1 1,1 0-1,0 0 0,1-1 0,-1 1 0,0 0 0,0 0 0,1 0 1,-1 0-1,1 0 0,0 0 0,-1 3 0,1-3-269,-1 11-4051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8.8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55 8938,'0'0'7719,"-5"25"-7220,-16 76-205,21-97-274,-1-1 0,1 0-1,-1 0 1,1 1 0,0-1-1,0 0 1,1 1-1,-1-1 1,1 0 0,-1 0-1,3 6 1,-3-8-8,1 1 0,0-1 0,0 1 0,0-1 0,0 0 0,0 0 1,0 1-1,0-1 0,0 0 0,0 0 0,1 0 0,-1 0 0,0 0 0,1 0 0,-1-1 0,3 2 0,-1-1-74,-1 0-1,0-1 0,1 0 0,-1 1 0,0-1 0,1 0 0,-1 0 0,0 0 0,1 0 0,-1-1 0,1 1 1,-1-1-1,0 1 0,1-1 0,-1 0 0,0 0 0,0 0 0,0 0 0,0 0 0,0 0 0,3-3 1,-1 0-146,0-1 0,-1 0 1,1-1-1,-1 1 1,0-1-1,0 1 1,-1-1-1,0 0 1,0 0-1,0 0 0,-1 0 1,0 0-1,0 0 1,0-7-1,1-9-151,-2 1-1,-4-40 1,4 59 354,0 0 0,0 1 0,-1-1 0,1 0 0,-1 0 0,1 1 0,-1-1 1,0 0-1,1 1 0,-1-1 0,0 1 0,0-1 0,0 1 0,-1-1 0,1 1 0,0 0 0,0 0 0,-1-1 0,1 1 0,-1 0 1,-2-1-1,1 1-237,1 0-1,-1 0 1,0 0 0,0 0 0,0 1 0,1-1 0,-1 1 0,0 0 0,0 0-1,0 0 1,0 0 0,0 1 0,-4 0 0,-12 5-2559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09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7522,'132'49'2007,"-100"-32"-888,-32-17-1079,1 1 0,-1-1 0,0 0 1,1 1-1,-1-1 0,0 1 0,0-1 0,0 0 0,1 1 1,-1-1-1,0 1 0,0-1 0,0 1 0,0-1 0,0 1 1,1-1-1,-1 1 0,0-1 0,0 1 0,0-1 0,-1 1 1,1-1-1,0 1 0,0 5 489,3 38 2459,-2-33-2663,-1 1 1,2-1-1,-1 1 0,1-1 1,6 16-1,-8-27-317,0 1 0,0-1 0,0 0 0,0 0 0,0 1 0,0-1 0,0 0 0,0 0 0,1 0 0,-1 1-1,0-1 1,0 0 0,0 0 0,0 0 0,0 1 0,1-1 0,-1 0 0,0 0 0,0 0 0,0 0 0,0 1 0,1-1 0,-1 0 0,0 0 0,0 0 0,1 0 0,-1 0 0,0 0 0,0 0 0,0 0 0,1 0-1,-1 0 1,0 0 0,0 0 0,1 0 0,-1 0 0,1 0 0,6-8-59,2-12-275,-2-17 31,-6 24 264,1 1 0,1 0 0,0 0 1,0 0-1,10-20 0,-12 31 70,0 0 0,0 0 0,0 0 1,0 0-1,1 0 0,-1 0 0,0 1 0,0-1 0,1 0 0,-1 1 0,0-1 0,1 1 0,-1 0 0,0-1 0,1 1 0,-1 0 1,1 0-1,-1 0 0,0 0 0,1 0 0,-1 0 0,1 0 0,-1 1 0,0-1 0,1 0 0,-1 1 0,1-1 0,-1 1 1,0-1-1,0 1 0,1 0 0,-1 0 0,0-1 0,0 1 0,0 0 0,0 0 0,0 0 0,0 0 0,0 0 0,0 0 1,0 1-1,-1-1 0,1 0 0,0 0 0,0 3 0,1 9 10,-1 1 1,-1-1-1,-1 20 0,0-2-55,1-31-40,1-2-504,0-1 502,0 0 1,0 1-1,0-1 1,0 1-1,0-1 1,1 1-1,2-4 1,-2 4-27,12-27-734,15-26-1334,-27 51 2067,1 0 0,-1 0 0,1 0 0,0 1 0,0-1 0,1 1 0,-1 0 0,1 0 0,-1 0 0,5-2 0,-8 5 150,1 0 1,-1 0 0,1 0 0,-1 0 0,0 0-1,1 0 1,-1 0 0,1 0 0,-1 0 0,0 0 0,1 0-1,-1 1 1,1-1 0,-1 0 0,0 0 0,1 0-1,-1 1 1,0-1 0,1 0 0,-1 0 0,0 1-1,1-1 1,-1 0 0,0 0 0,0 1 0,1-1-1,-1 0 1,0 1 0,0-1 0,0 1 0,1-1 0,-1 0-1,0 1 1,0-1 0,0 1 0,0-1 0,0 0-1,0 1 1,0-1 0,0 1 0,0-1 0,0 0-1,0 1 1,0-1 0,0 1 0,0 0 0,1 30 722,-1-19-420,1 12-50,-1-19-303,0 0 1,0 0-1,0 0 1,0 0-1,1 0 1,0-1-1,0 1 1,0 0-1,1 0 1,0-1-1,-1 1 0,2-1 1,3 8-1,-5-11-95,0 0-1,0-1 1,0 1-1,0 0 1,0-1-1,0 1 1,0-1-1,0 0 1,0 1-1,0-1 1,1 0-1,-1 1 1,0-1-1,0 0 1,0 0-1,0 0 1,0 0-1,1 0 1,-1 0-1,0 0 1,0-1-1,0 1 1,0 0-1,0-1 1,0 1-1,0 0 1,0-1-1,0 1 1,0-1-1,0 0 1,0 1-1,0-1 1,0 0-1,0 0 1,0 0-1,0 0 1,27-34-1816,3-17 1549,-30 59 4227,7 46-2382,5-24-1141,-12-28-530,0 0 1,0 0-1,0 0 1,1-1 0,-1 1-1,0 0 1,0-1-1,1 1 1,-1 0 0,0-1-1,1 1 1,-1-1-1,0 0 1,1 0 0,-1 1-1,1-1 1,-1 0-1,3 0 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17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5945,'0'0'8075,"0"7"-3613,1 30-3819,6 0-538,1 0 0,1 0-1,27 64 1,-29-90-1170,-7-11 979,0 0 1,0 0-1,0 0 0,0 1 1,0-1-1,1 0 1,-1 0-1,0 0 0,0 0 1,0 0-1,0 1 0,0-1 1,0 0-1,1 0 0,-1 0 1,0 0-1,0 0 0,0 0 1,0 0-1,1 0 1,-1 0-1,0 1 0,0-1 1,0 0-1,0 0 0,1 0 1,-1 0-1,0 0 0,0 0 1,0 0-1,1 0 1,-1 0-1,0-1 0,0 1 1,0 0-1,0 0 0,1 0 1,-1 0-1,0 0 0,0 0 1,0 0-1,0 0 0,0 0 1,1 0-1,-1-1 1,0 1-1,0 0 0,0 0 1,0 0-1,0 0 0,0 0 1,0-1-1,1 1 0,-1 0 1,0 0-1,0 0 1,0 0-1,0-1 0,0 1 1,0 0-1,0 0 0,0 0 1,0 0-1,0-1 0,0 1 1,1-15-4212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09.5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0 165 9874,'0'0'7183,"19"0"-6860,60-2-591,-75 2-132,0-1 0,1 1 0,-1-1 0,0 1 0,0-1 0,1 0 0,-1-1 0,0 1 0,0-1 0,6-3 0,-8 3-143,1 0 1,-1 0-1,0 0 0,0 0 1,0 0-1,0 0 1,-1 0-1,1-1 1,-1 1-1,1 0 1,-1-1-1,2-4 1,-1 1-171,0 0 1,-1 0 0,0 0-1,0-1 1,-1 1-1,0-8 1,-1-21 3460,0 6 6564,0 29-9179,1 0 0,0 0-1,-1 0 1,1 0 0,0 0 0,0 0-1,-1 0 1,1 0 0,0 0 0,-1 0-1,1 0 1,0 0 0,0 0 0,-1 0-1,1 0 1,0 0 0,0 0 0,-1 0-1,1 0 1,0 0 0,-1 0 0,1 0-1,0 0 1,0 1 0,-1-1 0,1 0-1,0 0 1,0 0 0,0 1 0,-1-1-1,1 0 1,0 1 0,-9 18 454,1 1 1,1 0-1,1 0 0,1 0 0,-3 25 1,3 1-330,0 62 1,5-105-345,0-1 1,0 0-1,0 1 1,0-1 0,1 1-1,-1-1 1,1 0-1,-1 1 1,1-1-1,0 0 1,2 4-1,-2-5-317,0 1-1,1-1 1,-1 0-1,0 0 1,1 0 0,-1 0-1,1 0 1,-1 0-1,1 0 1,-1-1-1,1 1 1,0-1-1,-1 1 1,1-1-1,0 1 1,2-1 0,9 1-5361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19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79 5369,'0'0'8369,"17"-4"-7381,6-1-656,82-17 1119,-94 21-1310,111-19 860,207-7 1,-25 42-910,224 0 8,-353-17-82,109 2 35,-263 1-64,1 2 0,-1 0 0,0 1 0,27 9 0,-26-6-67,0-2 0,1 0 0,34 2 0,312-5-423,-190-4 233,-178 3 320,0-1-1,0 1 1,0-1 0,0 0-1,0 1 1,0 0 0,0-1 0,0 1-1,0 0 1,-1-1 0,1 1-1,0 0 1,-1 0 0,1 0 0,0-1-1,-1 1 1,1 0 0,-1 0-1,1 0 1,-1 0 0,1 0 0,-1 0-1,0 0 1,0 0 0,1 0-1,-1 0 1,0 0 0,0 1 0,0-1-1,0 0 1,0 1 0,-1 50 596,0-34-477,1 287 1141,-20-305-1235,-942 0 326,846 4-315,1 5-1,-164 33 1,154-21-33,-167 5 0,-128-19 17,417-7-72,-180 5 42,180-5-34,-19 5 41,21-5-42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19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0 10418,'0'0'7906,"-77"173"-7530,62-127-16,0-5-56,-1-5-136,11-8-96,-5-10-72,10-6-256,0-4-880,15-39-13323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0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 8834,'0'0'8202,"77"152"-7562,-67-113-392,-5-6-168,-5-8-80,5-4-136,-5-9-880,0-4-905</inkml:trace>
  <inkml:trace contextRef="#ctx0" brushRef="#br0" timeOffset="1">0 148 10882,'0'0'6554,"128"21"-6578,-77-21-1481,-5 0-1391,-6 0-3370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0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1 10314,'0'0'8329,"-10"7"-7892,5-4-386,0 0 0,0 1 1,0 0-1,0 0 0,1 0 0,-1 0 0,1 1 0,0 0 1,1 0-1,-1 0 0,1 0 0,0 1 0,0-1 0,1 1 1,0-1-1,0 1 0,0 0 0,0 0 0,1 0 0,0 0 0,0 11 1,1-14-39,0 0 5,-1 0 0,1 0 0,1 0-1,-1 0 1,0 0 0,1 0 0,-1 0 0,3 4 0,-3-7-26,1 1 1,0 0 0,0 0 0,-1 0 0,1-1 0,0 1-1,0 0 1,0-1 0,0 1 0,0-1 0,0 1-1,0-1 1,0 1 0,1-1 0,-1 0 0,0 0-1,0 1 1,0-1 0,0 0 0,0 0 0,1 0-1,-1 0 1,2-1 0,-2 1-27,0 0 0,0 0 0,0 0 0,0 0 0,0 0 0,0 0 0,0-1 0,0 1 0,0 0 0,0-1 0,0 1 0,0-1 0,0 1 0,0-1 0,0 1 0,0-1 0,1-1 0,11-11-1400,0-2 0,-1 1 0,12-22 0,2-9-4279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1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8906,'0'0'9578,"-10"153"-8906,10-97-312,5-2 64,0-3-104,0-6-176,6-6-48,-1-9-96,0-7-136,0-8-320,10-15-776,-4 0-2553,-6 0-1552</inkml:trace>
  <inkml:trace contextRef="#ctx0" brushRef="#br0" timeOffset="1">219 219 6329,'0'0'10945,"-15"18"-10098,-47 56-373,59-71-437,1 0 1,-1 0 0,1 0 0,0 1-1,0-1 1,0 1 0,0-1-1,1 1 1,-1 0 0,1-1 0,0 1-1,0 0 1,0 0 0,1 0-1,0 0 1,-1 0 0,2 7 0,-1 1 51,0-12-101,0 0 1,1 1 0,-1-1-1,0 0 1,0 1-1,0-1 1,0 0-1,1 1 1,-1-1-1,0 0 1,0 1 0,0-1-1,1 0 1,-1 0-1,0 1 1,1-1-1,-1 0 1,0 0 0,1 0-1,-1 0 1,0 1-1,1-1 1,-1 0-1,0 0 1,1 0 0,-1 0-1,0 0 1,1 0-1,-1 0 1,0 0-1,1 0 1,-1 0 0,1 0-1,-1 0 1,0 0-1,1 0 1,-1 0-1,0 0 1,1 0-1,-1 0 1,1-1 0,18-6-1374,-13 1 482,-1 0 0,1 0 0,-1-1-1,0 0 1,-1 1 0,0-1-1,0-1 1,0 1 0,-1-1 0,4-10-1,-6 15 382,10-28-4478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1.4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32 161 6513,'-1'-131'2744,"1"130"-2572,1 0 0,-1-1 0,0 1-1,0 0 1,0 0 0,0 0 0,0 0 0,0-1 0,0 1 0,0 0 0,-1 0 0,1 0 0,0 0 0,-1 0 0,1 0 0,-1-1 0,1 1 0,-1 0 0,0 0 0,1 1 0,-1-1 0,0 0 0,0 0 0,1 0-1,-1 0 1,-1 0 0,-10 6 2818,11-5-2695,-1 7-56,1-1-1,-1 1 1,1-1 0,0 1 0,1 0 0,-1-1 0,2 14-1,-1-6 12,0 21 126,1 0 0,1 0 0,2 0-1,10 40 1,-9-55-359,-3-8-77,1 0 0,1 0 1,-1 0-1,2-1 1,0 0-1,0 0 1,8 12-1,-3-15-5253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1.8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96 215 8330,'0'0'7407,"-9"24"-6280,-2 2-915,-1 3 66,-12 46 0,24-75-276,0 0 1,0 0 0,0 1-1,0-1 1,0 0-1,0 0 1,0 0-1,0 1 1,0-1 0,0 0-1,0 0 1,0 0-1,0 0 1,0 1 0,0-1-1,0 0 1,0 0-1,-1 0 1,1 1-1,0-1 1,0 0 0,0 0-1,0 0 1,0 0-1,0 1 1,0-1 0,-1 0-1,1 0 1,0 0-1,0 0 1,0 0 0,0 0-1,0 1 1,-1-1-1,1 0 1,0 0-1,0 0 1,0 0 0,-1 0-1,1 0 1,0 0-1,0 0 1,0 0 0,-1 0-1,1 0 1,0 0-1,0 0 1,0 0-1,-1 0 1,1 0 0,0 0-1,0 0 1,0 0-1,0 0 1,-1 0 0,1-1-1,0 1 1,0 0-1,0 0 1,0 0 0,-1 0-1,1 0 1,0 0-1,0-1 1,0 1-1,0 0 1,0 0 0,-1 0-1,1-1 1,-5-12-262,3 0-103,1-1-1,1 1 1,0-1-1,1 1 1,0-1-1,1 1 0,1-1 1,0 1-1,1 0 1,0 0-1,1 0 1,0 1-1,1-1 0,12-17 1,-13 22 154,7-11 47,0 0-1,-2-1 1,11-28-1,-20 47 235,-1 1-1,0-1 0,1 0 0,-1 0 0,0 0 0,0 1 0,0-1 0,0 0 0,0 0 0,0 0 1,0 0-1,0 1 0,0-1 0,0 0 0,0 0 0,0 0 0,-1 1 0,1-1 0,0 0 1,-1 0-1,1 0 0,-1 1 0,1-1 0,0 0 0,-1 1 0,0-1 0,1 0 0,-1 1 0,1-1 1,-2 0-1,0 0 3,-1 0 0,1 0 1,0 0-1,0 1 0,-1-1 1,1 1-1,0 0 0,-1-1 1,1 1-1,0 0 1,-4 1-1,1-1 35,0 0 1,0 1 0,0 0-1,0 0 1,0 1-1,0-1 1,0 1-1,1 0 1,-1 0 0,0 1-1,-4 2 1,5 0 54,1 0 0,-1 0 0,1 1-1,0-1 1,0 1 0,0 0 0,1 0 0,0 0 0,0 0 0,0 0 0,1 0 0,0 0 0,0 0 0,1 1 0,0-1 0,0 0 0,0 1 0,1-1 0,0 0 0,0 1 0,2 6-1,2 0-14,1 0-1,-1-1 1,2 1-1,0-1 1,1-1-1,11 15 1,13 21 164,13 31-161,-38-67 325,-4-8-1929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2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9994,'0'0'5833,"0"155"-5361,0-129-287,0-3-185,0-11-121,5-4-407,0-8-712,0 0-664,5-18-1009,-5-5-4793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2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86 5633,'47'3'1570,"-46"-3"-1513,-1 0 0,1 0 0,0 0 0,-1 0 0,1 0 0,0 1 0,-1-1 0,1 0 0,0 0 0,-1 1 0,1-1 0,0 0 0,-1 1 0,1-1 0,-1 0 0,1 1 0,-1-1 0,1 1 1,-1-1-1,1 1 0,-1-1 0,0 1 0,1-1 0,-1 1 0,0 0 0,1-1 0,-1 1 0,0-1 0,0 1 0,1 0 0,-1-1 0,0 1 0,0 0 0,0-1 0,0 1 0,0 0 0,0-1 0,0 1 0,0 0 0,0-1 0,-1 2 0,1 4 464,3 7-64,1 0-1,0 0 0,0-1 0,2 1 0,-1-1 0,1 0 0,1 0 0,0-1 0,1 0 0,9 10 1,-14-19-382,0 0 1,0-1 0,0 1 0,0 0 0,0-1 0,0 0 0,0 0 0,5 1 0,-7-2-56,0 1 1,1-1 0,-1 0 0,0 1 0,0-1 0,1 0 0,-1 0 0,0 0-1,0 0 1,1 0 0,-1 0 0,0 0 0,0-1 0,1 1 0,-1 0-1,0-1 1,0 1 0,0-1 0,1 0 0,-1 1 0,0-1 0,0 0 0,0 1-1,0-1 1,1-2 0,2-6-15,-1-1 0,0 1 0,0-1 0,-1 0 0,0 0 0,-1 0 0,0 0 0,-1 0-1,0 0 1,-2-12 0,1-5-171,1 15 69,-1 1 0,-1-1 0,-3-14-1,4 21 12,0 1-1,-1-1 0,1 1 0,-1-1 1,0 1-1,0 0 0,-1 0 0,1 0 0,-1 0 1,-4-6-1,6 10-221,-2-3-54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4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59 4353,'0'0'7542,"-2"-7"-6325,1 2-1371,1 3 348,0 1 1,-1-1-1,1 1 1,0-1-1,0 0 0,-1 1 1,1-1-1,-1 1 1,1 0-1,-1-1 1,0 1-1,1-1 0,-1 1 1,0 0-1,0 0 1,0-1-1,0 1 0,0 0 1,0 0-1,-1 0 1,1 0-1,0 0 0,0 0 1,-1 1-1,1-1 1,0 0-1,-1 1 0,1-1 1,-1 1-1,1-1 1,-1 1-1,-2-1 0,2 2-176,1-1-1,-1 1 0,1-1 0,0 1 0,-1 0 0,1 0 0,0 0 0,0-1 0,-1 1 0,1 0 0,0 1 0,0-1 0,0 0 1,0 0-1,0 0 0,0 1 0,0-1 0,1 0 0,-1 1 0,0-1 0,1 1 0,-1-1 0,1 1 0,0-1 0,-1 1 0,1-1 1,0 1-1,0 1 0,-5 49 33,5-42-40,0-8-7,0 0-1,0 0 1,0 1 0,0-1 0,0 0-1,0 0 1,1 1 0,-1-1-1,1 0 1,1 3 0,-1-4-17,-1 0 0,1-1 0,0 1 0,0 0 1,1 0-1,-1-1 0,0 1 0,0 0 0,0-1 0,0 0 0,1 1 0,-1-1 0,0 1 1,0-1-1,1 0 0,-1 0 0,0 0 0,0 0 0,1 0 0,-1 0 0,2 0 1,-2 0-17,1 0 0,-1-1 0,0 1 1,1 0-1,-1 0 0,0-1 0,1 1 1,-1-1-1,0 1 0,0-1 0,1 0 1,-1 1-1,0-1 0,0 0 1,0 0-1,0 0 0,0 0 0,0 0 1,0 0-1,1-2 0,0 0-73,0 0 0,0-1 0,0 0 0,-1 1 0,1-1 0,-1 0 0,1-4 0,0-7-393,0 0-1,0-27 1,-2 38 328,-3-12-803,-14 13-6143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09.9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8 10922,'0'0'7871,"-8"19"-7393,-27 62-234,33-76-220,0-1 1,0 1-1,0 0 1,1 0-1,0-1 1,0 1-1,0 0 1,1 0-1,0 0 1,0 0-1,0 0 1,0 0-1,1 0 1,0 0-1,2 8 1,-2-11-15,1 0 0,-1 0 1,1 0-1,-1 0 0,1 0 1,0-1-1,0 1 0,0-1 1,-1 1-1,2-1 0,-1 0 0,0 1 1,0-1-1,0 0 0,0 0 1,1-1-1,-1 1 0,0 0 0,1-1 1,-1 1-1,4-1 0,-3 1-16,0-1-1,0 0 1,-1 0-1,1 0 1,0 0-1,0 0 1,0 0-1,-1-1 1,1 1-1,0-1 1,0 0-1,-1 0 1,1 0-1,-1 0 1,1 0-1,-1-1 1,1 1-1,3-4 1,-3 1-58,0 0-1,-1 0 1,0 0 0,0 0 0,0 0 0,0 0 0,-1-1 0,1 1 0,-1 0 0,0-1 0,0-7-1,0-55-609,-1 40 509,0 24 171,0 0-1,-1 0 0,1 0 0,-1 0 1,1 0-1,-1 0 0,0 0 1,0 0-1,0 0 0,0 0 0,-1 1 1,1-1-1,-3-3 0,3 5-63,0 0 0,0 0-1,0 0 1,0 0-1,0 0 1,0 1 0,-1-1-1,1 0 1,0 1 0,0-1-1,-1 1 1,1-1-1,0 1 1,-1-1 0,1 1-1,0 0 1,-1 0 0,1 0-1,-1 0 1,1 0 0,0 0-1,-1 0 1,1 0-1,0 0 1,-1 1 0,1-1-1,-1 0 1,1 1 0,0-1-1,0 1 1,-2 1 0,2-1-176,0-1 1,0 1 0,0 0 0,1-1 0,-1 1 0,0 0 0,1 0 0,-1 0 0,1 0-1,-1 0 1,1 0 0,-1 0 0,1 0 0,0 0 0,-1 0 0,1 0 0,0 0 0,0 0 0,0 0-1,0 0 1,0 0 0,0 0 0,0 2 0,0 8-7755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5.2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67 8666,'63'-63'1840,"-63"63"-1796,0 0 0,1 0 0,-1-1 0,0 1 0,0 0 0,0 0 0,1-1-1,-1 1 1,0 0 0,0 0 0,0 0 0,1 0 0,-1-1 0,0 1 0,0 0 0,1 0 0,-1 0-1,0 0 1,1 0 0,-1 0 0,0 0 0,0 0 0,1 0 0,-1 0 0,0 0 0,1 0-1,-1 0 1,0 0 0,0 0 0,1 0 0,-1 0 0,0 0 0,1 0 0,-1 0 0,0 0 0,0 0-1,1 0 1,-1 1 0,0-1 0,0 0 0,1 0 0,-1 0 0,0 1 0,0-1 0,0 0 0,1 0-1,-1 0 1,0 1 0,0-1 0,0 0 0,0 0 0,0 1 0,0-1 0,1 0 0,-1 1 0,0-1-1,0 0 1,0 0 0,0 1 0,0-1 0,0 0 0,0 1 0,1 24 1465,-1-19-880,2 20 32,0-5 9,0 1 0,10 40 0,-12-61-683,1-1 1,-1 0-1,0 1 0,0-1 0,0 1 0,0-1 0,0 0 0,1 1 1,-1-1-1,0 0 0,0 1 0,0-1 0,1 0 0,-1 1 0,0-1 1,1 0-1,-1 0 0,0 1 0,1-1 0,-1 0 0,0 0 0,1 0 1,-1 1-1,0-1 0,1 0 0,-1 0 0,0 0 0,1 0 1,-1 0-1,1 0 0,-1 0 0,0 0 0,1 0 0,-1 0 0,1 0 1,-1 0-1,0 0 0,1 0 0,-1 0 0,1 0 0,-1 0 0,0-1 1,1 1-1,-1 0 0,0 0 0,1 0 0,-1-1 0,0 1 0,1 0 1,-1 0-1,0-1 0,0 1 0,1 0 0,-1-1 0,0 1 1,0 0-1,1-1 0,-1 0 0,15-21-1141,-11 10 722,10-23-1315,-13 34 1789,0 0 0,-1-1 0,1 1 0,0 0 0,0 0 0,0 0 0,0 0-1,0 0 1,0 0 0,0 0 0,0 0 0,0 1 0,0-1 0,0 0 0,1 0 0,-1 1 0,0-1 0,0 1 0,1 0 0,-1-1 0,0 1 0,3-1 0,-3 2 48,-1-1 1,1 1-1,0 0 0,0-1 0,0 1 0,0 0 1,-1-1-1,1 1 0,0 0 0,-1 0 1,1 0-1,-1-1 0,1 1 0,-1 0 0,1 0 1,-1 0-1,0 0 0,1 0 0,-1 0 1,0 0-1,0 0 0,1 0 0,-1 0 0,0 0 1,0 0-1,-1 2 0,1-2-72,0 0 0,0 0-1,0 0 1,0 1 0,1-1 0,-1 0-1,0 0 1,0 0 0,1 1 0,-1-1 0,0 0-1,1 0 1,-1 0 0,1 0 0,0 0-1,-1 0 1,1 0 0,0 0 0,0 0-1,-1 0 1,1 0 0,0-1 0,0 1 0,0 0-1,0-1 1,0 1 0,0 0 0,2 0-1,0-1-221,0 0-1,0 0 0,0-1 1,0 1-1,0-1 0,0 0 1,0 0-1,0 0 0,-1 0 0,1 0 1,0-1-1,-1 1 0,1-1 1,-1 1-1,1-1 0,2-3 1,21-13-827,-18 24 5801,4 17-4218,-10-19-82,0-1-458,0 0 0,0 0 0,0 0-1,0 0 1,1 0 0,-1-1 0,1 1 0,0-1 0,0 0 0,0 1-1,0-1 1,0-1 0,0 1 0,0 0 0,1-1 0,-1 0-1,1 1 1,-1-1 0,1-1 0,-1 1 0,1 0 0,0-1-1,6 0 1,5 0-418,-1-1-1,1-1 1,0 0-1,18-6 1,-31 7 314,-4 1-1302,-6 0-1957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7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4977,'9'2'14343,"14"4"-13759,4-2-248,1-2 0,0-1 0,38-3 0,-2 0-262,-44 2-80,-1-1 0,1 0 0,31-7 0,-49 7-90,-49 4-9225,17-3 2025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8.3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222 1 7258,'0'0'11026,"-12"1"-9935,3 3-992,0 1-1,1-1 1,0 2 0,0-1 0,1 1 0,-1 0 0,1 1-1,-7 7 1,-8 7 160,-73 72 709,94-93-954,0 1-1,0-1 1,0 1 0,0-1-1,0 1 1,1 0 0,-1-1-1,0 1 1,0 0-1,1 0 1,-1-1 0,1 1-1,-1 0 1,1 0 0,-1 0-1,1 0 1,-1 0-1,1 0 1,0 0 0,0 0-1,-1 0 1,1 0-1,0 0 1,0 0 0,0 0-1,0 0 1,0 0 0,0 0-1,0 0 1,0 0-1,1 0 1,-1 0 0,0 0-1,1 0 1,-1 0-1,1 0 1,-1-1 0,1 1-1,-1 0 1,1 0 0,-1 0-1,1 0 1,0-1-1,-1 1 1,1 0 0,0-1-1,0 1 1,0-1-1,-1 1 1,2 0 0,6 3 88,1 0-1,-1-1 1,0 0 0,16 4 0,-15-5-40,3 2-101,-1 0-1,0 0 1,0 1 0,0 1 0,0 0 0,-1 0-1,13 10 1,-19-12-1022,1 1 0,-1-1 0,1 1 0,-1-1 0,5 9 0,-3 0-6934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29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29 3121,'0'0'8987,"-6"-5"-7764,-18-13-160,24 17-984,0 1 0,-1 0 0,1-1 1,0 1-1,0 0 0,0-1 0,-1 1 1,1 0-1,0 0 0,-1-1 0,1 1 0,0 0 1,0 0-1,-1 0 0,1-1 0,0 1 1,-1 0-1,1 0 0,-1 0 0,1 0 0,0 0 1,-1 0-1,1 0 0,0-1 0,-1 1 1,1 0-1,0 0 0,-1 1 0,1-1 1,-1 0-1,1 0 0,0 0 0,-1 0 0,1 0 1,0 0-1,-1 0 0,1 1 0,0-1 1,-1 0-1,1 0 0,0 0 0,-1 1 0,1-1 1,0 0-1,0 0 0,-1 1 0,1-1 1,0 0-1,0 1 0,-1-1 0,1 0 1,0 1-1,0-1 0,0 0 0,0 1 0,0-1 1,0 0-1,0 1 0,-1 0 0,2 22-80,-1-20 365,0 62 508,10 276 488,-5-189-1543,-5-147 130,0-4-437,0-7-470,0-66-6243,0 26 271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0.5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49 3505,'0'0'12118,"28"-1"-10920,176-1-206,730-23 1249,-765 12-1881,222 12 0,-294 11-274,45 1 41,-70-11-102,0-3-1,81-14 1,-134 14 37,-1 0 1,1 2 0,21 0-1,-38 17 192,27-16-438,11 0 93,-39 0 274,-1 30-110,0-27-70,0-1-7,0-2-34,-14 0-2592,2 0-2627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1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1 1584,'0'0'10812,"-8"1"-9114,8-1-1650,0 0 0,0 0 0,0 0 0,-1 0 0,1 0-1,0-1 1,0 1 0,0 0 0,0 0 0,0 0 0,0 0 0,-1 0 0,1 0 0,0 0 0,0 0 0,0 0 0,0 0-1,0 0 1,0 0 0,-1 0 0,1 1 0,0-1 0,0 0 0,0 0 0,0 0 0,0 0 0,0 0 0,-1 0-1,1 0 1,0 0 0,0 0 0,0 0 0,0 0 0,0 1 0,0-1 0,0 0 0,0 0 0,0 0 0,0 0 0,0 0-1,-1 0 1,1 0 0,0 1 0,0-1 0,0 0 0,0 0 0,0 0 0,0 0 0,0 0 0,0 1 0,0-1 0,0 0-1,0 0 1,0 0 0,0 0 0,0 0 0,0 0 0,1 1 0,6 2 105,0-1 1,0 0 0,1 0-1,-1 0 1,1-1-1,-1 0 1,1 0-1,-1-1 1,1 0-1,7-1 1,2 0-36,363-8 286,-276 10-331,124 17 1,-111-10-28,215-13 0,-90-2-16,-129 5 40,126 4-25,-222 1-41,0 0-1,19 6 0,-22-5 12,0-1 0,0 0 0,0-1-1,17 1 1,-12-3-6,-3 1 6,-1-1 0,1-1-1,-1-1 1,17-3 0,-28 4-12,-3 1 15,-1-28-6206,0 16 1242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3.0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387 1 8266,'0'0'9200,"-3"5"-8354,-1 3-624,0 0 1,1 0-1,0 0 1,0 0 0,1 0-1,0 1 1,0 9-1,-5 71 735,5-49-737,1 130 284,2-94-423,14 49 182,-10-89-89,-5-31-120,1-4-43,-1 0 1,0-1 0,0 1 0,0-1-1,0 1 1,0 0 0,0-1 0,0 1-1,0 0 1,0-1 0,0 1-1,0 0 1,0-1 0,0 1 0,0-1-1,0 1 1,-1 0 0,1-1 0,0 1-1,0-1 1,-1 1 0,1-1 0,0 1-1,-1 0 1,1-1 0,-1 0-1,1 1 1,-1 0 0,0 0-9,-1 0 0,1 0 0,0-1 0,0 1 0,0 1-1,0-1 1,0 0 0,0 0 0,0 0 0,0 0 0,1 1 0,-1-1 0,0 0 0,1 1 0,-1-1 0,1 1 0,0-1 0,-1 0 0,1 1 0,0 1 0,-1 1-1,-2 10 37,0 0 0,1 0 0,1 0 0,0 16 0,-20 1-11,17-14-19,4-17 12,-1 8-33,-2-8 12,2 0 12,0 0 16,-158-7-939,70 1-1915,27 4-3336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3.8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1 5009,'0'0'9362,"-30"158"-7642,15-110-439,9 0-569,-4-2-368,10-10-272,-5-6-64,5-7-8,0-10-440,0-8-680,0-23-10107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4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0 496,'0'0'19020,"30"125"-18628,-25-89-104,0-1-144,0-4-72,-5-3-72,6-10-48,-6-3-336,0-7-544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4.5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8130,'0'0'7497,"122"-3"-8113,-92 3-1720,-4 5-3378</inkml:trace>
  <inkml:trace contextRef="#ctx0" brushRef="#br0" timeOffset="1">347 64 11058,'0'0'9486,"-17"10"-9162,-52 34-90,67-42-218,0 0 0,-1 1 1,1-1-1,0 1 0,1-1 1,-1 1-1,0 0 0,1-1 1,0 1-1,-1 0 0,1 0 1,0 0-1,1 0 0,-1 0 0,0 1 1,1-1-1,0 0 0,0 0 1,0 0-1,0 0 0,0 0 1,0 1-1,2 2 0,-1 9 40,-1-14-58,0 0 0,0 0 0,-1 0 1,1 0-1,1 0 0,-1 0 0,0 0 1,0 0-1,0 0 0,1 0 0,-1 0 1,0 0-1,1 0 0,-1 0 0,1 0 1,-1 0-1,1 0 0,-1 0 0,1 0 0,0-1 1,-1 1-1,1 0 0,0 0 0,0-1 1,0 1-1,0 0 0,-1-1 0,1 1 1,0-1-1,0 0 0,0 1 0,0-1 1,0 1-1,0-1 0,0 0 0,2 0 1,0 0-65,-1 0 0,1 0 1,-1-1-1,1 1 1,-1-1-1,0 0 0,1 1 1,-1-1-1,0 0 0,0-1 1,1 1-1,-1 0 1,0-1-1,0 1 0,3-4 1,2-2-636,0-2 1,0 1 0,-1-1-1,0 0 1,0 0 0,7-18 0,-3 3-2571,11-43 0,-13 20-1326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0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53 329 12275,'0'0'7285,"14"-15"-7215,43-48-220,-53 58 75,0 0 1,-1 0-1,1-1 0,-1 0 1,0 1-1,0-1 0,0 0 1,-1 0-1,0-1 0,0 1 1,-1 0-1,0-1 0,1-7 1,-1 4-89,0 1 27,2-8 95,-1 0 0,-1-21 0,-1 35 92,0 0-1,0-1 1,0 1 0,-1 0-1,0-1 1,1 1 0,-1 0-1,0 0 1,0 0 0,-1-1 0,1 1-1,-1 0 1,0 1 0,1-1-1,-1 0 1,0 0 0,-1 1-1,-1-3 1,1 4-12,1-1-1,-1 1 1,0 0-1,0 0 1,1 0-1,-1 0 1,0 1-1,0-1 1,0 1 0,0 0-1,0 0 1,1 0-1,-1 0 1,0 0-1,0 0 1,0 1-1,0 0 1,0-1 0,1 1-1,-1 0 1,0 0-1,0 1 1,1-1-1,-1 0 1,1 1-1,0 0 1,-1 0-1,1-1 1,0 1 0,0 0-1,-4 5 1,0 3 62,-1 0 0,1 1 0,1-1 0,0 1 0,1 1 0,0-1 1,0 0-1,1 1 0,-2 17 0,1 10 230,1 60 0,3-79-289,0-11-14,1 0 1,0 0-1,0 0 1,0 0-1,1 0 1,1 0-1,0 0 1,0-1-1,7 13 1,-9-17-112,1-1 0,0 0 0,1 0 0,-1 0 0,1 0 0,-1 0 0,1 0 0,0-1 0,0 1 0,0-1 0,0 0 1,0 0-1,1 0 0,-1 0 0,0-1 0,1 1 0,0-1 0,-1 0 0,1 0 0,0 0 0,0-1 0,-1 1 0,1-1 0,0 0 1,4 0-1,-6-1-189,1 1 0,0-1 1,0 0-1,-1 0 0,1 0 1,-1 0-1,1-1 0,-1 1 1,1-1-1,-1 0 0,0 1 1,0-1-1,0 0 0,0 0 1,0-1-1,0 1 0,0 0 1,-1 0-1,1-1 0,-1 1 1,0-1-1,2-4 0,3-8-1270,-1 0-1,6-28 1,-9 37 1459,3-13 4079,-9 46 857,-1 5-4142,4-20-594,0-1 17,0 0-1,1 0 1,0 0-1,3 18 1,-3-27-151,0 0-1,1 0 1,-1 0 0,1 0 0,0-1-1,-1 1 1,1 0 0,0 0 0,0 0-1,0 0 1,0-1 0,1 1 0,-1-1-1,0 1 1,1-1 0,-1 1 0,1-1-1,-1 0 1,1 1 0,0-1 0,-1 0-1,1 0 1,0 0 0,0-1 0,0 1-1,0 0 1,0-1 0,0 1 0,0-1-1,0 1 1,3-1 0,-3 0-257,1 0 0,0 0 1,0 0-1,0 0 0,-1-1 0,1 1 0,0-1 0,0 1 1,-1-1-1,1 0 0,0 0 0,-1 0 0,1-1 0,-1 1 0,0-1 1,1 1-1,2-4 0,17-17-6996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4.9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3 3265,'0'0'13803,"0"0"-13769,0-1 0,-1 1 0,1 0 0,0 0 0,0 0 0,0 0 0,0 0 1,-1-1-1,1 1 0,0 0 0,0 0 0,0 0 0,-1 0 0,1 0 0,0 0 0,0 0 0,-1 0 1,1 0-1,0 0 0,0 0 0,0 0 0,-1 0 0,1 0 0,0 0 0,0 0 0,-1 0 1,1 0-1,0 0 0,0 0 0,0 0 0,-1 0 0,1 0 0,0 0 0,0 1 0,0-1 0,-1 0 1,1 0-1,0 0 0,0 0 0,0 0 0,0 1 0,-1-1 0,1 0 0,0 0 0,0 0 1,0 1-1,0-1 0,0 0 0,0 0 0,0 0 0,0 1 0,0-1 0,-1 0 0,-2 11 231,0-1-1,0 1 1,1 0-1,1-1 1,0 1-1,0 17 1,0-17-132,-2 41 195,2 0-1,2 1 1,12 79 0,-13-128-643,1 0 1,0 0 0,1 0 0,-1 1-1,1-1 1,0-1 0,0 1-1,0 0 1,5 6 0,-6-10 148,-1 1 1,1 0-1,0 0 1,0-1 0,0 1-1,0-1 1,0 1-1,0-1 1,0 1-1,0-1 1,0 1-1,0-1 1,0 0 0,0 0-1,0 1 1,0-1-1,0 0 1,0 0-1,0 0 1,1 0 0,-1-1-1,0 1 1,0 0-1,0 0 1,0-1-1,0 1 1,0 0-1,0-1 1,0 1 0,0-1-1,0 1 1,0-1-1,0 0 1,0 1-1,-1-1 1,1 0 0,0 0-1,0 1 1,-1-1-1,1 0 1,0 0-1,0-1 1,14-17-9262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5.3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130 362 8282,'0'0'11702,"-18"19"-11138,-55 61-193,69-76-336,0 0 1,1 0-1,-1 1 0,1-1 1,0 1-1,1 0 0,-1 0 1,1 0-1,0 0 1,0 0-1,0 1 0,1-1 1,0 1-1,0-1 0,0 1 1,1-1-1,0 1 0,1 9 1,-1 5 38,0-20-75,0 1 1,0-1 0,0 1-1,0-1 1,0 1 0,1-1 0,-1 1-1,0-1 1,0 1 0,0-1-1,0 0 1,1 1 0,-1-1-1,0 1 1,0-1 0,1 0 0,-1 1-1,0-1 1,1 1 0,-1-1-1,0 0 1,1 1 0,-1-1 0,0 0-1,1 0 1,-1 1 0,1-1-1,-1 0 1,1 0 0,0 0-1,19-1-318,-17 1 193,1-1 0,-1 0-1,0-1 1,0 1 0,0-1 0,0 1-1,0-1 1,0 0 0,0 0-1,3-3 1,3-10-974,0-1 0,-1 0 0,-1 0 0,-1 0 0,0-1 0,-1 0 0,0-1 0,2-22 0,3-11-3546</inkml:trace>
  <inkml:trace contextRef="#ctx0" brushRef="#br0" timeOffset="1">150 1 5497,'0'0'13875,"-7"7"-12939,6-6-897,-2 2 26,0 0 0,0 0 0,0 1 0,1-1 0,-1 1 0,1-1 0,0 1 0,0 0 0,0-1 0,1 1 0,-1 0 0,1 1 0,0-1 0,0 0 0,0 0 1,0 8-1,1 24 159,0 0 0,3 0 0,1-1 1,1 1-1,13 41 0,-9-51-327,-2 0 0,0 0 0,-2 1 0,3 46 0,-8-72-510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5.9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94 176 6313,'0'0'8949,"1"9"-8328,2 12-432,0-7 437,-1 1 0,0 27 0,-1-39-555,-2 0 0,1 1-1,0-1 1,-1 0 0,1 1-1,-1-1 1,0 0 0,0 0-1,0 0 1,-1 0 0,1 0 0,-1 0-1,1 0 1,-1 0 0,0-1-1,0 1 1,0-1 0,-1 1-1,-2 2 1,2-3-56,0 1 1,0-1-1,0 0 0,-1 0 0,1 0 1,0-1-1,-1 1 0,1-1 0,-1 0 1,0 0-1,1 0 0,-1 0 1,0 0-1,0-1 0,0 0 0,1 0 1,-8 0-1,10-2-60,0 0 0,0 0-1,0 0 1,0 0 0,1 0 0,-1 0 0,1 0-1,-1 0 1,1 0 0,0 0 0,-1 0 0,1-1 0,0 1-1,0 0 1,1 0 0,-1 0 0,1-3 0,-1-3-306,1 2 20,-1 0 0,1 0-1,0 1 1,1-1 0,-1 1 0,1-1 0,0 1 0,0-1 0,5-7 0,33-46-1390,-11 19 1038,-24 31 662,1 0 0,-2 0 0,1 0 0,-1-1 0,-1 0 0,0 0 0,0 0 0,-1 0 0,0 0 0,-1-1 0,1-15 0,-3 25 69,1 0 1,-1 0-1,1 0 0,-1 0 0,1 0 1,-1 0-1,1 0 0,-1 1 1,0-1-1,0 0 0,1 0 0,-1 1 1,0-1-1,0 1 0,0-1 1,0 1-1,0-1 0,0 1 0,0-1 1,0 1-1,0 0 0,0 0 0,0-1 1,0 1-1,0 0 0,0 0 1,0 0-1,0 0 0,0 0 0,-2 1 1,-36 0 1260,35 0-1169,1 0 1,0 0-1,0 0 0,0 1 1,0-1-1,0 1 0,0-1 0,1 1 1,-1 0-1,1 0 0,-1 1 1,1-1-1,-1 0 0,1 1 1,0-1-1,0 1 0,0 0 1,1-1-1,-1 1 0,1 0 1,-1 0-1,1 0 0,0 1 0,0-1 1,0 0-1,1 0 0,-1 6 1,0-2-43,0-1 0,0 1 0,1 0 0,0-1 0,1 1 0,-1 0 0,1-1 0,0 1 0,1-1 0,0 1 0,0-1 0,0 0 0,4 7 0,30 42 174,-22-35-209,-1 0-1,0 1 0,13 33 1,-19-35-46,-2-9-52,-2-1 0,1 1-1,-1 0 1,-1-1 0,0 1-1,2 19 1,-4-28-536,0-13-4011,0-6-946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6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4889,'0'0'11145,"0"19"-9821,11 143 701,-9-134-2104,1-1 0,2 0 0,10 35 0,-15-61 24,0-1 1,0 0-1,0 0 0,0 1 1,0-1-1,0 0 1,0 0-1,0 0 0,1 1 1,-1-1-1,0 0 1,0 0-1,0 1 0,0-1 1,0 0-1,0 0 1,1 0-1,-1 0 0,0 1 1,0-1-1,0 0 1,1 0-1,-1 0 0,0 0 1,0 0-1,0 1 1,1-1-1,-1 0 0,0 0 1,0 0-1,1 0 1,-1 0-1,0 0 0,0 0 1,0 0-1,1 0 1,-1 0-1,0 0 0,0 0 1,1 0-1,-1 0 1,0 0-1,1 0 1,5-15-3851,-5-20 816,-1-1-893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6.7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1456,'17'4'861,"17"0"1956,-29 9 1848,14 75 473,-14-58-4103,2 0-1,14 42 1,-19-68-982,0 0 0,0-1 0,0 1 0,0-1 0,1 0 0,-1 0 0,1 0-1,0 0 1,0 0 0,0 0 0,0-1 0,0 1 0,1-1 0,6 4 0,-8-6-60,0 1 1,-1 0 0,1-1 0,0 1 0,0-1-1,0 1 1,0-1 0,-1 0 0,1 0-1,0 0 1,0 0 0,0 0 0,0 0-1,0 0 1,-1-1 0,1 1 0,0-1-1,0 1 1,-1-1 0,1 0 0,0 1-1,0-1 1,-1 0 0,1 0 0,-1-1 0,1 1-1,-1 0 1,0 0 0,1-1 0,-1 1-1,0 0 1,0-1 0,2-2 0,4-10-225,0-1 0,-1 0 0,0 0 0,-2-1 0,0 1 0,0-1 0,-1 0 0,-1 0 0,-1 0 0,0-1 1,-1 1-1,-5-32 0,5 47 227,0-1 0,0 1 0,-1-1 0,1 0 0,-1 1 0,1-1 0,-1 1 1,1 0-1,-1-1 0,0 1 0,0-1 0,0 1 0,0 0 0,0 0 0,0-1 0,0 1 0,0 0 1,0 0-1,-1 0 0,1 0 0,0 1 0,-1-1 0,1 0 0,-1 0 0,-1 0 0,-17 2-6525,10 3 548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7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11 7466,'0'0'11114,"-4"22"-10250,-13 73-302,15-84-398,1-1 1,0 1 0,0 21 0,2-13 66,-1-18-225,0 0-1,0 0 1,0 0-1,1 0 1,-1-1-1,0 1 1,0 0-1,1 0 1,-1 0-1,0-1 1,1 1-1,-1 0 1,1-1-1,-1 1 1,1 0-1,-1-1 1,1 1-1,-1 0 1,1-1-1,0 1 1,-1-1-1,1 1 1,0-1-1,0 0 1,-1 1-1,1-1 1,0 0-1,0 1 1,0-1-1,-1 0 1,1 0-1,0 0 1,0 0-1,0 0 0,0 0 1,-1 0-1,2 0 1,0 0-24,1 0 0,-1 0 0,0 0 0,0-1 0,0 1-1,0-1 1,0 0 0,1 1 0,-1-1 0,0 0 0,-1 0 0,1 0 0,0 0 0,3-3 0,-1-1-82,0 0 0,-1 1 1,0-1-1,0-1 0,0 1 1,0 0-1,-1-1 0,0 0 0,0 1 1,0-1-1,-1 0 0,1-8 1,0-1-48,-1-1 0,-1 1-1,-2-26 1,2 38 81,-1 1-1,1 0 0,-1-1 1,1 1-1,-1 0 1,0-1-1,0 1 0,0 0 1,0 0-1,0 0 0,0-1 1,0 1-1,-1 1 0,1-1 1,-1 0-1,0 0 0,1 1 1,-1-1-1,0 0 1,0 1-1,0 0 0,0-1 1,0 1-1,-1 0 0,1 0 1,0 1-1,0-1 0,-1 0 1,1 1-1,0-1 0,-1 1 1,1 0-1,-1-1 1,-3 2-1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7.6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5393,'120'105'4072,"-92"-74"-2049,-24-16-563,-3-5-560,6 18 1525,-3-17-1531,-1 1 0,-1-1-1,3 22 1,-5-32-728,0-4-190,1-1 0,0 1 0,-1 0 0,0-1 0,0 1 0,0-1 1,0 1-1,-1-5 0,0-6-292,2-7-481,2 0 1,0 0 0,1 0-1,1 1 1,1-1 0,13-28-1,-18 47 902,-1 0-1,1 0 0,0 1 1,0-1-1,0 0 0,0 1 0,0-1 1,0 0-1,1 1 0,-1-1 1,0 1-1,1 0 0,-1-1 1,1 1-1,-1 0 0,1 0 1,0 0-1,0 0 0,-1 0 1,1 0-1,0 1 0,3-2 0,-4 3 45,0 0 0,-1 1-1,1-1 1,0 0-1,-1 0 1,1 0-1,-1 1 1,1-1-1,-1 0 1,0 1-1,1-1 1,-1 0-1,0 1 1,0-1-1,0 0 1,0 1-1,0-1 1,-1 3-1,1-3 60,0 149 1202,0-150-1447,0-27-1785,0 25 1821,1 1-1,-1-1 1,1 1-1,0-1 1,-1 1-1,1-1 1,0 1 0,0-1-1,0 1 1,0 0-1,0-1 1,0 1-1,0 0 1,0 0 0,0 0-1,1 0 1,-1 0-1,0 0 1,1 0-1,-1 0 1,1 1 0,-1-1-1,1 1 1,-1-1-1,1 1 1,0-1-1,-1 1 1,4 0 0,-3-1 72,1 1 1,-1-1 0,0 1 0,0 0 0,1 0 0,-1 0 0,0 0 0,0 0 0,1 0 0,-1 1 0,0-1 0,0 1 0,0 0 0,1 0 0,-1 0 0,0 0 0,0 0 0,0 0 0,0 0 0,-1 0 0,1 1 0,2 1 0,0 4 51,0 1 1,0-1 0,0 1 0,2 9-1,13 25-57,-19-42-120,1 1 1,-1-1-1,0 0 0,0 0 1,0 0-1,1 1 1,-1-1-1,0 0 0,0 0 1,1 0-1,-1 0 1,0 0-1,0 1 0,1-1 1,-1 0-1,0 0 0,1 0 1,-1 0-1,0 0 1,0 0-1,1 0 0,-1 0 1,0 0-1,1 0 1,-1 0-1,0 0 0,0 0 1,1 0-1,-1 0 1,0 0-1,1-1 0,-1 1 1,0 0-1,0 0 1,1 0-1,-1 0 0,0 0 1,0-1-1,0 1 0,1 0 1,-1 0-1,0 0 1,0-1-1,0 1 0,1 0 1,-1 0-1,0-1 1,0 1-1,0 0 0,0-1 1,0 1-1,0 0 1,0 0-1,1-1 0,6-16-5054,-6 16 4342,8-17-7948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38:37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5601,'0'0'11713,"1"9"-10539,7 104 2651,-7-78-8138,-1-46-2445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0.2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59 9218,'0'0'7427,"22"-1"-6600,5 1-643,113-7 565,-122 5-624,766-47 1455,-219 66-1368,-120-1-46,42-16-50,-485 0-97,-5 0 8,-26 0-468,-2 1-1792,-39-5 0,30-3-3212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1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0 7786,'0'0'7300,"-4"5"-6596,-36 39 649,-52 43-1,6-7-163,85-79-1169,-1 0-1,1 0 0,0 0 0,0 0 1,0 0-1,0 1 0,0-1 1,0 0-1,0 1 0,0-1 1,0 1-1,0-1 0,1 1 1,-1-1-1,1 1 0,-1-1 1,1 1-1,0-1 0,-1 1 0,1 0 1,0-1-1,0 1 0,0 0 1,0-1-1,0 1 0,1 0 1,-1-1-1,0 1 0,1-1 1,-1 1-1,1-1 0,0 1 1,-1-1-1,1 1 0,0-1 1,0 1-1,0-1 0,0 0 0,0 0 1,0 1-1,1-1 0,-1 0 1,0 0-1,0 0 0,3 1 1,7 5 63,1-1 0,-1 0 0,1-1 1,22 7-1,-22-8-30,-10-3-78,26 9 193,35 17 0,-54-22-670,-1 0 0,1 1 1,-1-1-1,-1 2 1,1-1-1,-1 1 0,11 12 1,-7-2-5717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0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12067,'0'0'5329,"9"15"-13995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2.0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0 7826,'0'0'11118,"-6"14"-10502,-4 14-402,1-1 0,0 1 0,3 0 0,-5 34 0,-9 290 283,28-331-1271,-8-20 715,1-1-1,-1 0 1,0 1 0,0-1 0,1 0 0,-1 1-1,0-1 1,1 0 0,-1 0 0,0 0-1,1 1 1,-1-1 0,1 0 0,-1 0-1,0 0 1,1 0 0,-1 1 0,1-1 0,-1 0-1,1 0 1,-1 0 0,0 0 0,1 0-1,-1 0 1,1 0 0,-1 0 0,0 0-1,1-1 1,-1 1 0,1 0 0,-1 0 0,1 0-1,-1 0 1,0-1 0,1 1 0,-1 0-1,0 0 1,1-1 0,-1 1 0,0 0-1,1 0 1,-1-1 0,0 1 0,0 0-1,1-1 1,-1 1 0,0-1 0,0 1 0,0 0-1,1-1 1,-1 1 0,0-1 0,0 1-1,0 0 1,0-1 0,0 1 0,0-1-1,0 0 1,10-24-4465,9-46 0,-8 13-3278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2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8954,'0'0'9786,"7"24"-9117,38 150 122,-43-163-712,7 22 139,16 45-1,-22-70-209,0-1 1,0 0 0,1 0-1,0 0 1,0 0 0,1 0-1,0-1 1,0 0 0,0 0-1,1 0 1,12 8 0,-16-12-22,1 0 1,-1-1-1,1 0 1,-1 1-1,1-1 1,0 0-1,-1 0 1,1-1 0,0 1-1,0-1 1,0 1-1,0-1 1,-1 0-1,1 0 1,0 0-1,0 0 1,0-1-1,0 1 1,0-1-1,3-1 1,-2 0-39,0 0 1,0 0 0,0-1-1,0 1 1,-1-1 0,1 0-1,-1 0 1,0-1-1,0 1 1,0-1 0,4-6-1,3-7-202,-1 0-1,-1-1 0,-1 0 0,10-34 1,-10 20 282,-2 0 1,-1-1-1,-1 0 1,-2-41 0,-1 72 440,-1 20 251,-18 234 895,19-250-1637,0 0-1,0 1 1,0-1 0,1 1-1,-1-1 1,1 1 0,0-1 0,-1 0-1,1 1 1,0-1 0,1 0-1,-1 0 1,0 0 0,1 0-1,-1 0 1,1 0 0,-1 0 0,1 0-1,0-1 1,0 1 0,0 0-1,0-1 1,0 0 0,0 0 0,0 1-1,1-1 1,2 1 0,0-1-660,1 1 0,0-1 0,-1 1 0,1-2 0,0 1 0,0-1 0,0 1 0,-1-2 0,1 1 0,10-2 0,9-7-4804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2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1 9194,'0'0'10317,"-15"2"-9942,-46 10-10,57-9-328,-1-1 0,1 0 1,0 1-1,-1 0 0,1 0 0,1 1 1,-1-1-1,0 1 0,1-1 0,0 1 0,0 0 1,0 0-1,0 1 0,1-1 0,-1 1 1,1-1-1,0 1 0,-2 7 0,3-8-17,-3 9 19,0 0 0,1 0-1,1 0 1,0 1 0,1-1 0,1 26 0,0-37-38,0-1 0,0 1-1,0 0 1,0 0 0,1-1 0,-1 1 0,1 0 0,-1-1-1,1 1 1,-1 0 0,1-1 0,0 1 0,0-1 0,0 1 0,0-1-1,0 0 1,0 1 0,0-1 0,0 0 0,1 0 0,1 2-1,0-1-29,0-1 0,-1 0 0,1 1 0,0-1-1,0 0 1,0-1 0,0 1 0,0 0 0,1-1-1,-1 0 1,4 0 0,-2 1-140,1-2-1,0 1 1,-1-1-1,1 0 1,-1 0-1,0 0 1,1-1-1,-1 0 1,0 0-1,0 0 1,0-1-1,0 0 1,6-4-1,-1-4-543,0-1-1,0 0 0,-1 0 0,-1-1 1,0 0-1,6-15 0,18-47 1804,-34 92 3708,4 23-4030,-1-12-486,-1-25-292,0 0 1,0-1-1,1 1 0,-1 0 1,1-1-1,-1 1 0,1 0 1,0-1-1,0 1 0,0-1 1,0 1-1,1-1 0,-1 1 1,0-1-1,1 0 0,0 0 0,0 0 1,0 0-1,-1 0 0,2 0 1,-1 0-1,0-1 0,0 1 1,4 1-1,-2-1-369,0 0-1,0-1 1,0 0 0,0 1-1,0-1 1,6 0-1,27-2-6732,-15-5-2645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3.2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0 3329,'0'0'15643,"-23"1"-15198,-69 2-222,90-3-214,1 0-1,-1 0 0,1 1 1,0-1-1,-1 0 0,1 0 1,-1 1-1,1-1 0,0 1 1,-1-1-1,1 1 0,0 0 1,-1-1-1,1 1 0,0 0 1,0 0-1,0 0 0,0 0 1,0 0-1,0 0 0,0 0 1,0 0-1,0 1 0,0-1 1,1 0-1,-1 0 1,0 1-1,1-1 0,-1 3 1,0-1 10,1 0 0,0 0 0,0 1 0,0-1 0,1 0 0,-1 0 0,1 0 0,1 4 0,-2-5-1,4 6-7,0-1 0,0 0 0,1 0 0,0 0 0,0-1 0,0 1 0,1-1-1,0 0 1,12 8 0,9 12 4,-10-11-46,-15-14 23,0 1 0,1 0 0,-1-1 0,0 1 0,0 0 0,0 0 0,0 0 0,-1 0 1,1 0-1,0 1 0,-1-1 0,0 1 0,1-1 0,-1 1 0,0-1 0,1 6 0,-3-7 7,0-1 1,0 1-1,-1 0 1,1 0-1,0-1 1,0 1-1,-1-1 1,1 1-1,0-1 1,-1 0 0,1 0-1,0 1 1,-1-1-1,1 0 1,0 0-1,-1 0 1,1 0-1,-1-1 1,-1 1-1,1 0 0,0 0-48,-1 0 0,0 0 1,0 0-1,0 0 0,1 0 0,-1-1 1,0 1-1,0-1 0,1 0 0,-5-1 0,5 0-105,1 1-1,0-1 0,0 1 0,0-1 1,0 0-1,0 1 0,0-1 0,1 0 1,-1 0-1,0 0 0,1 1 0,-1-1 1,1 0-1,0 0 0,0-2 0,-5-25-4132,5 1-1983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3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0 12203,'0'0'7595,"-11"23"-6977,-33 77-266,40-90-300,1 0 0,1 0-1,-1 0 1,2 1 0,0-1-1,0 0 1,0 1 0,2 0-1,1 13 1,0 11 109,-3-1-96,2 1 0,2-1 0,1 1 0,13 53 0,-14-76-121,5 19 155,-8-30-153,0 0-1,0 0 1,1-1-1,-1 1 1,0 0-1,1 0 1,-1 0-1,0 0 1,1 0-1,-1-1 1,1 1-1,-1 0 1,1 0-1,0-1 1,-1 1-1,1 0 1,0-1-1,-1 1 1,1-1-1,1 2 1,1-6-323,-1 1-1,0-1 1,0 0 0,0 1 0,-1-1-1,1 0 1,-1 0 0,0 0 0,0 0-1,0-6 1,1 2-596,9-26-3217,3 1-1150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191 0 10058,'0'0'8019,"-23"14"-7469,-72 46-181,90-57-321,0 0 0,0 1-1,1 0 1,-1 0 0,1 0 0,0 1-1,1-1 1,-1 1 0,1 0 0,0 0 0,0 0-1,0 0 1,1 1 0,0-1 0,0 1-1,0 0 1,-1 9 0,0-4 54,1 0-16,0 1-1,0-1 1,1 1 0,1 0 0,0 0 0,2 16 0,-1-25-84,0-1 0,-1 0 0,1 0 0,1 0 1,-1 0-1,0 0 0,0-1 0,1 1 0,-1 0 0,1-1 0,-1 1 0,1 0 0,0-1 1,-1 0-1,1 1 0,0-1 0,0 0 0,0 0 0,0 0 0,0 0 0,1-1 0,-1 1 1,0 0-1,0-1 0,0 0 0,4 1 0,31 2-1805,-6-5-4190,-10-2-2082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4.3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99 4641,'0'0'12092,"18"4"-11835,62 11-149,-75-14-107,1 0 0,-1 0-1,0-1 1,0 0-1,1 0 1,-1-1 0,0 1-1,9-3 1,-12 2-25,0 0 0,0 1-1,0-1 1,0-1 0,1 1 0,-1 0 0,-1 0-1,1-1 1,0 1 0,0-1 0,0 0-1,-1 1 1,1-1 0,1-2 0,-1-2 10,1 1 0,-1-1 0,0 0 1,-1 0-1,1 0 0,-1 0 0,0 0 0,-1 0 1,1 0-1,-2-11 0,1 16 40,0 0 0,-1 0 0,1 0 0,0 0 0,-1 0 0,0 0 0,1 1 0,-1-1 0,1 0 0,-1 0 0,0 1-1,1-1 1,-1 0 0,0 1 0,0-1 0,0 0 0,1 1 0,-1-1 0,0 1 0,0 0 0,0-1 0,0 1 0,0 0 0,0-1 0,0 1 0,0 0 0,0 0 0,0 0 0,-2 0 0,-34-2 725,33 2-618,1 0-70,1 0 0,-1 0 0,0 1 1,1-1-1,-1 1 0,0-1 0,1 1 0,-1 0 1,1 0-1,-1 0 0,1 0 0,-1 0 0,1 1 1,0-1-1,0 1 0,0 0 0,0 0 0,0-1 1,0 1-1,0 0 0,0 0 0,1 1 0,-1-1 1,1 0-1,0 1 0,0-1 0,-1 0 0,0 6 1,-1 2 85,1 1 1,0 0 0,0 0 0,1 0-1,1 18 1,0-26-143,1-1 0,-1 1 0,1 0 0,0-1 0,0 1 0,0-1 0,0 1 0,0-1 0,0 0 0,1 1 0,-1-1 0,1 0 0,0 0 0,-1 0 0,1 0 0,0 0 0,0-1 0,0 1-1,0 0 1,1-1 0,-1 0 0,0 1 0,1-1 0,-1 0 0,1 0 0,-1-1 0,1 1 0,0 0 0,3 0 0,4 1-400,1 0 1,0 0-1,0-1 0,0-1 0,0 0 0,12-1 1,-15-1-731,-1 1-1,0-1 1,1 0 0,-1-1 0,0 0 0,0 0 0,12-8 0,12-9-7991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6:40:24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77 374 7922,'0'0'10553,"-7"7"-10049,-3 4-300,1 0 0,0 1 1,-7 13-1,12-19-130,1 1-1,0-1 1,0 1-1,0-1 1,1 1-1,0 0 1,0 0-1,1 0 1,-1 14-1,2-21-86,0 1-1,0-1 1,1 1 0,-1-1 0,0 0-1,1 1 1,-1-1 0,0 0-1,1 0 1,-1 1 0,1-1 0,-1 0-1,0 0 1,1 0 0,-1 1-1,1-1 1,-1 0 0,1 0 0,-1 0-1,1 0 1,-1 0 0,1 0-1,-1 0 1,1 0 0,-1 0 0,0 0-1,1 0 1,-1 0 0,1 0-1,-1-1 1,1 1 0,-1 0 0,1 0-1,-1 0 1,0-1 0,1 1-1,20-10-688,-12 2 123,-1-1 0,0 0 0,-1-1 0,0 0 0,0 0 0,-1 0 0,-1-1 0,5-11 0,32-98-3179,-36 100 3397,55-177-64,-55 155 2669,-5 15 2426,-1 18-2262,-25 12-474,20 3-1819,1 0 1,0 0-1,1 0 0,-1 1 1,1-1-1,0 1 1,1 0-1,0 0 1,-2 9-1,3-13-74,-7 37 251,2 1-1,1 0 1,2 0 0,3 46 0,0-79-266,2 19 18,0 0-1,2-1 0,1 0 0,1 0 1,10 26-1,-1 1-16,-11-40-38,12 37-246,-15-66-4356,-1 3-1076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28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0 5569,'0'0'7620,"0"13"-6425,-8 63 835,0-16-1160,0 411 1809,6-116-1751,8 333-78,40 0-245,-41-465-320,0 4-126,1 83-8,-7-200-128,-22 161 309,1-66-106,18-140-189,-3 86 46,2 20-1438,5-294-2959,0 65-1200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30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36 4049,'0'0'6483,"-7"-1"-5791,-41-1 1510,47 2-2100,1 0-62,0 0-1,0 0 0,0 0 1,1 0-1,-1 0 1,0 0-1,0 0 0,0 0 1,0 0-1,0 0 1,0 0-1,0 0 0,0 0 1,0 0-1,0 0 1,0 0-1,0 0 0,0 0 1,1 0-1,-1 0 1,0-1-1,0 1 0,0 0 1,0 0-1,0 0 1,0 0-1,0 0 0,0 0 1,0 0-1,0 0 1,0 0-1,0 0 0,0 0 1,0-1-1,0 1 1,0 0-1,0 0 1,0 0-1,0 0 0,0 0 1,0 0-1,0 0 1,0 0-1,134-3 3147,65-15-2834,-166 14-447,46-2 1,-78 6 87,0 0 17,0 0 1,-1 0-1,1 0 1,0 0-1,0 1 1,-1-1-1,1 0 0,0 0 1,-1 1-1,1-1 1,0 0-1,-1 1 1,1-1-1,-1 0 0,1 1 1,0-1-1,-1 1 1,1-1-1,-1 1 1,1-1-1,0 2 0,4 25 255,-1 0-1,0 0 0,-2 48 0,0-17 9,23 614 947,-10-250-737,-5 69-280,-10 98-13,-10-413-27,-1 2-2,12-95-38,-6 190 115,-10 40 156,0-147-222,12-101-88,3-46-61,-1 1-1,0-1 0,-5 21 1,-1-4 51,3 1 0,0 1 0,3 42 0,-4-25-25,5-54 8,0 29-41,0 57 135,-41-84-118,36-3-28,-197-9-998,69-11-6196,81 8-5279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1.2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229 261 6185,'0'0'13905,"-20"-9"-13308,-5-2-390,-34-9 0,57 20-183,-1-1 1,0 1 0,0-1-1,0 1 1,1 0 0,-1 0-1,0 0 1,0 0 0,0 1-1,0-1 1,1 1 0,-1 0 0,0 0-1,1 0 1,-1 0 0,0 0-1,1 1 1,-5 2 0,2 0 26,1 0-1,-1 1 1,1 0 0,0 0 0,-6 8 0,6-7-9,0-1-23,1-1 0,-1 1 0,1 0-1,0 0 1,1 0 0,-1 1 0,1-1 0,0 1 0,0-1 0,1 1 0,0 0 0,0-1 0,0 1 0,1 0 0,0 0 0,0 0 0,0 0 0,2 9 0,-1-13-30,0-1 1,0 1 0,0-1-1,0 1 1,0-1-1,1 1 1,-1-1 0,0 0-1,1 0 1,-1 0-1,1 0 1,0 0 0,-1 0-1,1 0 1,0 0 0,-1 0-1,1-1 1,0 1-1,0-1 1,0 0 0,0 1-1,3-1 1,-1 1-156,0-1 0,0 1 0,0-1 0,1 0 0,-1-1 0,0 1 0,0-1 0,0 0 0,6-1 0,-6 0-158,-1 0 0,0-1 0,0 1 0,0 0 0,-1-1 1,1 0-1,0 1 0,-1-1 0,0 0 0,0-1 0,0 1 1,0 0-1,0 0 0,0-1 0,0-4 0,3-3-864,-1-2 1,-1 1-1,2-16 0,-1-7-1086,0-34 0,-5-38 5025,-1 25 8020,1 84-10219,-3 13-269,0 0 0,1 0-1,-2 27 1,1-8-16,0 4-46,3 62 1,1-62-207,0-27-13,0 0-1,1-1 1,1 1-1,-1-1 1,5 13-1,-5-20-276,0 1-1,0-1 1,1 1 0,0-1-1,-1 0 1,1 0-1,0 0 1,0 0 0,1 0-1,-1-1 1,0 1-1,1 0 1,0-1 0,0 0-1,0 0 1,0 0-1,0 0 1,6 3 0,12-1-4895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34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4713,'-1'3'15683,"4"1"-15508,2-1-139,1 0-1,-1-1 1,0 0-1,1 0 1,-1-1-1,1 1 1,-1-1-1,1 0 1,8 0-1,61-2 104,-35 0-66,208-15 26,-242 17-112,-1-2 0,1 1 0,-1-1 0,1 1 1,-1-2-1,0 1 0,1 0 0,-1-1 0,6-3 1,-7 5-184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35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35 2937,'0'0'6169,"-1"-5"-5478,-3-20 332,2 24-118,-1 0 1,0 0-1,1 1 1,-1-1-1,0 1 1,1 0-1,-1 0 1,0 0-1,1 0 1,-4 1 0,2-1-1547,-30 0 415,33 0 895,11 3-564,1 0 1,-1 0-1,1-1 1,0 0-1,0-1 0,-1 0 1,1-1-1,13-1 1,10 1 19,188 2 243,-113-3-286,-97-1-3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36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5945,'0'0'14143,"25"0"-13255,193-10-21,-111 10-749,-105 0-273,-1-1 0,0 1 1,0 0-1,0-1 0,1 1 0,-1-1 1,0 0-1,0 1 0,0-1 1,0 0-1,0 0 0,0 1 1,0-1-1,-1 0 0,3-2 0,0 0-1818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0 5569,'0'0'7620,"0"13"-6425,-8 63 835,0-16-1160,0 411 1809,6-116-1751,8 333-78,40 0-245,-41-465-320,0 4-126,1 83-8,-7-200-128,-22 161 309,1-66-106,18-140-189,-3 86 46,2 20-1438,5-294-2959,0 65-1200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36 4049,'0'0'6483,"-7"-1"-5791,-41-1 1510,47 2-2100,1 0-62,0 0-1,0 0 0,0 0 1,1 0-1,-1 0 1,0 0-1,0 0 0,0 0 1,0 0-1,0 0 1,0 0-1,0 0 0,0 0 1,0 0-1,0 0 1,0 0-1,0 0 0,0 0 1,1 0-1,-1 0 1,0-1-1,0 1 0,0 0 1,0 0-1,0 0 1,0 0-1,0 0 0,0 0 1,0 0-1,0 0 1,0 0-1,0 0 0,0 0 1,0-1-1,0 1 1,0 0-1,0 0 1,0 0-1,0 0 0,0 0 1,0 0-1,0 0 1,0 0-1,134-3 3147,65-15-2834,-166 14-447,46-2 1,-78 6 87,0 0 17,0 0 1,-1 0-1,1 0 1,0 0-1,0 1 1,-1-1-1,1 0 0,0 0 1,-1 1-1,1-1 1,0 0-1,-1 1 1,1-1-1,-1 0 0,1 1 1,0-1-1,-1 1 1,1-1-1,-1 1 1,1-1-1,0 2 0,4 25 255,-1 0-1,0 0 0,-2 48 0,0-17 9,23 614 947,-10-250-737,-5 69-280,-10 98-13,-10-413-27,-1 2-2,12-95-38,-6 190 115,-10 40 156,0-147-222,12-101-88,3-46-61,-1 1-1,0-1 0,-5 21 1,-1-4 51,3 1 0,0 1 0,3 42 0,-4-25-25,5-54 8,0 29-41,0 57 135,-41-84-118,36-3-28,-197-9-998,69-11-6196,81 8-5279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4713,'-1'3'15683,"4"1"-15508,2-1-139,1 0-1,-1-1 1,0 0-1,1 0 1,-1-1-1,1 1 1,-1-1-1,1 0 1,8 0-1,61-2 104,-35 0-66,208-15 26,-242 17-112,-1-2 0,1 1 0,-1-1 0,1 1 1,-1-2-1,0 1 0,1 0 0,-1-1 0,6-3 1,-7 5-184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35 2937,'0'0'6169,"-1"-5"-5478,-3-20 332,2 24-118,-1 0 1,0 0-1,1 1 1,-1-1-1,0 1 1,1 0-1,-1 0 1,0 0-1,1 0 1,-4 1 0,2-1-1547,-30 0 415,33 0 895,11 3-564,1 0 1,-1 0-1,1-1 1,0 0-1,0-1 0,-1 0 1,1-1-1,13-1 1,10 1 19,188 2 243,-113-3-286,-97-1-3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5945,'0'0'14143,"25"0"-13255,193-10-21,-111 10-749,-105 0-273,-1-1 0,0 1 1,0 0-1,0-1 0,1 1 0,-1-1 1,0 0-1,0 1 0,0-1 1,0 0-1,0 0 0,0 1 1,0-1-1,-1 0 0,3-2 0,0 0-1818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39.4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405 5 6025,'0'0'8940,"-14"-1"-7994,-43-2-327,53 3-555,-1 1-1,1 0 1,-1 0-1,1 0 1,-1 1 0,1 0-1,0-1 1,0 1-1,0 1 1,0-1-1,0 1 1,0-1-1,1 1 1,-1 0 0,1 0-1,0 1 1,0-1-1,0 1 1,0-1-1,1 1 1,-3 5-1,-2-1 70,-1 5-20,-1 0-1,2 1 0,-1 0 1,2 0-1,0 0 0,1 1 1,0 0-1,1 0 1,1 0-1,-2 22 0,1 14 177,7 91-1,-3-124-252,5 24 44,2-1 0,1 0 0,16 49 0,-2-12-27,22 131 63,-38-164-82,-2-1 0,-3 81-1,-3-111-15,0 0 0,-1-1 0,0 1 0,-2-1 0,1 1 0,-1-1 0,-1-1 0,-11 19 0,-8 9 17,-35 41-1,-102 105 31,162-185-74,-1 0-1,1 0 1,0 0-1,-1 0 1,1 0-1,0 0 1,0 0-1,0 0 0,0 0 1,0 0-1,0 0 1,0 1-1,0-1 1,0 0-1,0 0 1,1 0-1,-1 0 0,0 0 1,2 2-1,8 21 50,-10-24-42,25 52 159,-3 1 0,-3 1-1,-1 1 1,-4 1 0,-1 0 0,-3 1-1,-3 0 1,1 104 0,-15-24 133,-43 239-1,20-187-162,17-98-99,-6 34 140,-5 178 0,29-171-121,-3-112-32,1 0 0,1 0-1,1 0 1,11 28 0,-14-45-22,2 10 16,2-1 1,-1 0-1,15 22 1,-17-31-31,-1 0 0,0 0 1,1 0-1,0 0 0,0-1 1,-1 0-1,1 1 1,1-1-1,-1 0 0,0 0 1,0-1-1,1 1 0,-1-1 1,1 0-1,-1 1 0,1-2 1,0 1-1,7 1 1,-4-1-210,1-1 0,0 1 0,-1-1 1,1-1-1,0 1 0,-1-1 1,1 0-1,0-1 0,-1 0 1,0 0-1,1-1 0,7-4 1,21-14-4426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0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217 156 7722,'0'0'10112,"-4"-11"-9513,-2-3-558,4 6 103,-1 0-1,0 0 0,-1 0 1,0 0-1,0 1 0,-1-1 1,0 1-1,0 0 0,0 0 1,-1 1-1,0 0 0,-7-6 1,8 9-92,-1 1 0,1-1 1,-1 1-1,1 0 1,-1 0-1,1 1 0,-1-1 1,0 1-1,0 0 0,0 1 1,0 0-1,0 0 0,0 0 1,-6 1-1,10 0-49,0 0-1,0 0 0,0 0 0,0 0 1,0 0-1,0 0 0,0 0 1,0 0-1,0 1 0,1-1 1,-1 1-1,0 0 0,1-1 1,0 1-1,-1 0 0,1 0 1,0 0-1,0 0 0,0 0 1,0 0-1,0 0 0,0 0 1,1 0-1,-1 0 0,0 3 1,-1 5 11,0 0 1,0 1-1,1-1 1,-1 12 0,1 10-9,0-20 31,1 1 0,0-1 0,1 1-1,0-1 1,5 22 0,-5-31-53,0 0 1,0-1-1,0 1 1,0 0-1,1-1 1,-1 1-1,1-1 1,0 0-1,0 0 1,0 1-1,0-1 1,0 0-1,0-1 1,0 1-1,1 0 1,-1-1-1,1 1 1,-1-1-1,1 0 1,-1 1-1,1-1 1,0-1-1,0 1 1,0 0-1,-1-1 1,1 1-1,0-1 1,0 0-1,0 0 1,3 0-1,-4-1-80,1 1 0,0-1 0,-1 0 0,1 0 0,0 0 0,-1 0 0,0 0 0,1-1 0,-1 1 0,0-1 0,1 1 0,-1-1 0,0 0 0,0 0 0,0 0 0,-1 0 0,1 0 0,0-1 0,1-3 0,3-3-656,-1 0 0,0-1 0,-1 0 0,5-14 0,0-12-3478,8-64 0,-11 36-1193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1.9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120 0 1688,'0'0'17986,"-15"10"-17509,-49 35-141,60-41-314,0 0 0,0 1-1,1-1 1,0 1 0,-1 0 0,2 0 0,-1 0-1,0 1 1,1-1 0,0 1 0,1-1-1,-1 1 1,1 0 0,0-1 0,0 1 0,1 0-1,0 0 1,0 0 0,1 8 0,-1-6-3,0-5-29,0-1 1,0 1-1,0-1 0,0 1 1,1-1-1,-1 1 0,1 0 1,-1-1-1,1 0 0,0 1 1,0-1-1,1 0 0,-1 1 1,0-1-1,1 0 1,-1 0-1,1 0 0,-1 0 1,4 2-1,-3-3-93,0 1 0,0-1 1,0 0-1,1 0 0,-1-1 0,0 1 1,1 0-1,-1-1 0,1 1 0,-1-1 0,1 0 1,-1 0-1,0 0 0,1 0 0,-1 0 1,1-1-1,-1 1 0,1-1 0,-1 1 0,0-1 1,3-1-1,-2 0-179,1 0 0,-1 0 0,0 0 0,0 0 0,0 0 0,0-1 0,-1 1 0,1-1 0,-1 0 0,1 0 0,-1 0 0,0 0 0,0 0 1,0-1-1,-1 1 0,1-1 0,-1 1 0,0-1 0,0 1 0,1-6 0,5-37-769,-5 5 3325,-11 50-293,6 4-1631,0 0 1,0-1-1,1 1 0,1 0 0,0 21 0,1-32-371,1 0 1,-1-1-1,1 1 1,-1-1-1,1 1 1,0-1-1,0 0 1,-1 1 0,1-1-1,0 0 1,0 1-1,0-1 1,1 0-1,-1 0 1,0 0-1,0 0 1,0 0-1,1 0 1,-1 0-1,1 0 1,-1-1-1,1 1 1,-1-1-1,1 1 1,-1-1-1,1 1 1,-1-1-1,1 0 1,-1 0 0,3 1-1,0-1-360,1 1 1,0-1-1,-1 1 1,1-1-1,-1-1 0,1 1 1,-1-1-1,1 1 0,8-4 1,-9 2 40,0 0 0,-1-1-1,1 0 1,-1 0 0,1 0 0,-1 0 0,0 0-1,-1 0 1,1-1 0,0 1 0,-1-1 0,0 0 0,0 0-1,3-7 1,-2 3 604,0 0-1,-1 0 0,0-1 1,0 1-1,-1 0 0,1-15 1,-2 22 1000,-2 3-1019,-1 0 0,1 0 0,0 0 0,0 1 0,0-1 0,0 1 0,0-1 0,1 1 0,-1 0 0,1-1 0,-1 1 0,1 0 0,0 0 0,-1 4 0,1-4-213,0 1 0,0 0 0,0 0 0,1-1 1,-1 1-1,1 0 0,0 0 0,0 0 0,0 0 0,1-1 0,0 7 1,1-9-137,-1 0 1,1 0-1,-1 0 1,1-1 0,0 1-1,-1-1 1,1 1 0,0-1-1,-1 0 1,1 1-1,0-1 1,0 0 0,-1 0-1,1 0 1,0 0-1,-1-1 1,3 1 0,3-1-592,-3 1 330,-1-1-1,1 1 0,-1-1 1,1 0-1,-1 0 0,1-1 1,-1 1-1,0-1 0,1 1 0,-1-1 1,0 0-1,4-4 0,12-15-270,-18 20 897,0-1 1,0 0-1,0 0 0,-1 0 1,1 0-1,0 0 1,-1 0-1,1 0 0,-1 0 1,0-4 2054,0 11-5,-6 24-210,-2 37 0,5 81-435,3-125-1232,0-21-422,0 1 1,0-1 0,0 0-1,-1 1 1,1-1-1,0 0 1,-1 1 0,1-1-1,-1 0 1,1 0-1,-1 1 1,1-1 0,-1 0-1,0 0 1,0 0-1,0 0 1,0 0-1,0 0 1,0 0 0,0 0-1,0 0 1,0 0-1,0 0 1,0-1 0,0 1-1,-1 0 1,1-1-1,0 1 1,0-1 0,-1 0-1,-1 1 1,-3 0-39,0 0 0,1-1 0,-1 1 0,0-1 0,0-1 0,-6 0 0,10 1-9,1 0 1,0-1-1,0 1 0,0 0 0,0-1 0,0 1 1,0-1-1,0 1 0,1-1 0,-1 0 0,0 1 1,0-1-1,0 0 0,0 0 0,1 1 0,-1-1 0,0 0 1,1 0-1,-1 0 0,1 0 0,-1 0 0,1 0 1,-1 0-1,1 0 0,0 0 0,-1-1 0,-3-34-2596,3 26 1116,0-22-4720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0.6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2 5449,'0'0'12361,"0"0"-12333,-1 0-1,1 0 0,0 0 0,-1-1 1,1 1-1,0 0 0,-1 0 0,1 0 1,0 0-1,-1 0 0,1-1 0,0 1 0,-1 0 1,1 0-1,0 0 0,-1 0 0,1 0 1,0 0-1,-1 0 0,1 0 0,0 1 1,-1-1-1,1 0 0,0 0 0,-1 0 0,1 0 1,0 0-1,-1 0 0,1 1 0,0-1 1,0 0-1,-1 0 0,1 0 0,0 1 1,0-1-1,-1 0 0,1 0 0,0 1 1,0-1-1,0 0 0,-1 1 0,1-1 0,-1 6 93,0-1-1,0 0 0,0 1 0,1-1 0,0 1 0,1 10 0,0 3 114,-1-17-210,-1 85 527,4-1 1,15 88-1,17 39-521,-32-205-874,-1-15-624,-1-14-1718,-1-6-2485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0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7346,'0'0'11686,"10"10"-10802,-4-8-881,0 1 0,0-1-1,0 0 1,0 0 0,0-1-1,1 0 1,9 0 0,11 0-7958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1.4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6569,'0'0'6618,"35"0"-2601,5 5-2577,-6-1-1579,-12-6-4242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1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4 9418,'0'0'8539,"16"-3"-6957,-16 10-1493,0 0 0,0 0 1,0 0-1,-1 0 0,0 0 0,-1 0 1,1 0-1,-1-1 0,-1 1 0,1 0 1,-1-1-1,-7 12 0,-23 25-66,25-33-16,0 0 0,0 0 0,-6 14 0,13-24-4,1 1 0,0-1 0,0 1 0,0-1 0,0 1-1,0-1 1,0 1 0,0-1 0,0 1 0,0-1 0,0 1 0,0-1 0,0 1 0,0-1 0,0 1 0,0-1 0,1 1 0,-1-1 0,0 1 0,0-1 0,0 1 0,1-1 0,-1 0 0,0 1 0,1-1-1,-1 1 1,0-1 0,1 0 0,-1 1 0,0-1 0,1 0 0,-1 1 0,1-1 0,-1 0 0,1 0 0,-1 0 0,1 1 0,-1-1 0,1 0 0,-1 0 0,1 0 0,-1 0 0,1 0 0,-1 0-1,1 0 1,29 4 246,-25-4-201,126 0-530,-130 0 284,0 0-1,0 0 1,-1 0-1,1 0 1,0 0-1,0 0 1,0-1-1,-1 1 1,1 0-1,0-1 1,0 1 0,-1 0-1,1-1 1,0 1-1,0-1 1,-1 1-1,1-1 1,-1 1-1,1-1 1,0 0-1,-1 1 1,1-1-1,-1 0 1,0 1-1,1-1 1,-1 0-1,1 0 1,-1 0-1,0 1 1,1-2-1,-1-8-5490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2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7178,'77'64'3954,"-68"-48"4551,-13 4-7710,4 241 843,0-260-1786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5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10610,'0'0'7268,"0"11"-6743,-1 18-309,0 0 90,1-1 1,6 52 0,-6-79-317,1 0 0,-1-1 0,0 1 0,0 0 0,1 0 0,-1 0 0,0-1 0,1 1 0,-1 0 0,1 0 0,-1-1 0,1 1 0,-1 0 0,1-1 0,-1 1 0,1-1 0,0 1 0,1 0 0,9-2-4879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5.3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5 1224,'0'0'16316,"-6"-5"-18661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5.8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8914,'0'0'5393,"36"0"-5297,-21 0-96,0 0-320,-5 0-1088,0 0-2961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6.4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7482,'0'0'8225,"15"0"-7713,-5 0 57,0 0-233,5 0-336,1 0-24,-1 0-1217,0 0-1367,-5 0-3706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7.1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22 6121,'0'0'12439,"-3"-2"-11774,3 1-635,-1 0-1,0 0 1,1 0-1,-1 1 0,0-1 1,0 0-1,0 1 1,0-1-1,0 1 0,1-1 1,-1 1-1,0-1 1,0 1-1,0 0 0,-1-1 1,1 1-1,0 0 1,0 0-1,0 0 0,0 0 1,0 0-1,0 0 0,0 0 1,0 0-1,0 0 1,0 1-1,0-1 0,0 0 1,0 0-1,0 1 1,0-1-1,0 1 0,0-1 1,0 1-1,0 0 1,0-1-1,1 1 0,-1 0 1,0-1-1,0 1 1,1 0-1,-1 0 0,0 0 1,1 0-1,-1 0 1,1 0-1,-1 0 0,1-1 1,-1 3-1,-5 8 63,1 0 0,0 0 0,0 0-1,1 1 1,0 0 0,1 0 0,1 0 0,0 0 0,0 0-1,1 1 1,1-1 0,0 0 0,1 1 0,3 18 0,-2-26-86,-1-1 0,1 0 0,-1 0 0,1-1 0,0 1 0,1 0 0,-1-1 0,1 1 1,0-1-1,-1 0 0,2 0 0,-1 0 0,0 0 0,0 0 0,1-1 0,0 1 0,6 2 0,-3-1-23,0-1-1,1 0 0,-1 0 0,1-1 0,-1 0 0,1 0 1,0-1-1,14 1 0,-17-2-15,-1 0 0,1 0-1,-1-1 1,0 1 0,1-1 0,-1 0 0,1 0-1,-1 0 1,0-1 0,0 0 0,0 0 0,0 0-1,0 0 1,0-1 0,0 1 0,-1-1 0,1 0-1,-1 0 1,0 0 0,0 0 0,0-1-1,0 1 1,-1-1 0,1 0 0,-1 0 0,0 0-1,0 0 1,0 0 0,1-7 0,0-1 33,-1-1-1,0 1 1,-1-1 0,0 0-1,-1 0 1,0 1 0,-1-1 0,-1 0-1,0 1 1,0-1 0,-1 1-1,-1-1 1,-6-13 0,8 23-33,1 0 0,-1 1 0,1-1 1,-1 1-1,0-1 0,0 1 0,0 0 0,0-1 1,-1 1-1,1 0 0,-1 1 0,1-1 0,-1 0 1,0 1-1,1-1 0,-1 1 0,0 0 0,0 0 1,-5-1-1,3 1-903,0 0 0,1 1 0,-1-1 0,0 1 0,0 0 0,0 1-1,-7 1 1,-2 2-5692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2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6281,'0'0'10227,"0"22"-14724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7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7282,'0'0'10552,"-2"5"-10095,-2 10-284,1-1 0,0 1 0,1-1 1,1 1-1,0 0 0,2 16 1,-1-26-151,0-2-2,0-1 0,1 1 0,-1 0 0,1-1 1,-1 1-1,1 0 0,0-1 0,0 1 0,0-1 0,0 0 0,0 1 1,1-1-1,1 3 0,-2-4-100,0 0 0,0 0 0,0 0 0,0 0 0,0 0 0,0 0 0,0 0 0,0-1 0,1 1 0,-1-1 0,0 1 0,0-1 0,1 1 0,-1-1 0,0 0 1,0 1-1,1-1 0,-1 0 0,0 0 0,1 0 0,-1 0 0,0 0 0,1 0 0,-1 0 0,0-1 0,1 1 0,-1 0 0,2-2 0,-1 1-228,-1 1 0,0-1 0,0 0-1,0 0 1,0 0 0,0-1 0,0 1 0,0 0 0,-1 0-1,1 0 1,0-1 0,0 1 0,-1 0 0,1-1 0,-1 1-1,1-1 1,-1 1 0,0 0 0,0-1 0,1-1 0,-1-1-811,6-19-6759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8.2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6 8618,'0'0'9114,"-5"-6"-10378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8.6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10282,'0'0'5857,"40"3"-5857,-24-3-16,4 5-944,-10-3-1248,0 3-3273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9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10818,'0'0'6810,"10"0"-6690,6 0-120,-6 0-584,5 0-1449,-5 0-1992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49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1 163 12499,'0'0'4045,"12"-15"-4009,6-7-85,38-53-171,-53 69 428,0 0 0,0 0 0,0 0 0,0 0 0,2-10 0,-5 12 1129,-1 6-106,-7 26-112,4-6-987,1 0 0,2 0 0,0 0 0,3 30 0,-1 5-847,-1-19-1546,0-12-3389,0-2-5406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0.3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8970,'0'0'9283,"-3"12"-8665,-2 15-221,2 1 0,-1 28 0,4-47-359,-1-6-3,1-1 0,0 1 0,0 0-1,0-1 1,1 1 0,-1 0 0,0-1-1,1 1 1,0 0 0,1 2 0,-1-4-60,0 0 1,-1-1 0,1 1 0,0 0 0,0-1-1,1 1 1,-1-1 0,0 1 0,0-1 0,0 1 0,0-1-1,0 1 1,1-1 0,-1 0 0,0 0 0,0 0 0,0 0-1,1 0 1,-1 0 0,0 0 0,0 0 0,0 0-1,1-1 1,-1 1 0,0 0 0,0-1 0,2 0 0,-1 0-259,0 0 1,0 0 0,0 1-1,0-2 1,0 1 0,0 0-1,0 0 1,0-1 0,-1 1-1,1-1 1,-1 1 0,1-1 0,-1 0-1,1 1 1,1-4 0,11-13-4509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0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11506,'0'0'4497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1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9674,'0'0'3577,"92"-11"-4521,-77 11-3097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3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9322,'0'0'5867,"30"0"-3894,-4-4-584,-7 1-3020,-3 2-5880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4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73 5553,'0'0'11137,"-1"-8"-10357,-3-23-311,4 30-426,1-1 1,-1 1 0,0 0 0,0 0 0,1-1 0,-1 1 0,1 0 0,-1 0 0,1 0 0,-1 0 0,1 0 0,0 0 0,-1 0-1,1 0 1,0 0 0,0 0 0,0 0 0,0 0 0,0 0 0,0 0 0,0 1 0,0-1 0,0 1 0,0-1 0,1 0 0,-1 1 0,0 0-1,0-1 1,0 1 0,1 0 0,1-1 0,34-3 615,-27 4-496,-6-1-118,0 1-1,0 0 0,1 0 0,-1 0 1,0 1-1,0 0 0,0 0 0,0 0 1,5 1-1,-8 0-43,1-1 1,-1 0-1,0 1 1,1-1-1,-1 1 0,0-1 1,0 1-1,0 0 1,0-1-1,0 1 1,0 0-1,-1 0 0,1 0 1,-1-1-1,1 1 1,-1 0-1,0 0 1,1 0-1,-1 0 0,0 0 1,0 0-1,0 0 1,-1 2-1,1-3 0,1 7 2,-1 1 0,0-1 0,0 1 0,-1-1 0,0 1 0,-1-1 0,1 0 0,-2 0 0,1 0 0,-1 0 0,0 0 0,-7 12 0,-14 13 3,12-16-12,-18 31 1,29-47 10,0 1 1,1-1-1,-1 1 1,0-1-1,1 1 1,-1-1-1,1 1 1,0-1-1,-1 1 1,1 0-1,0-1 1,0 1-1,0 0 1,0-1-1,0 1 1,0-1-1,0 1 1,1 0-1,-1-1 1,1 1-1,-1-1 1,1 1-1,0-1 1,1 3-1,0-2 29,0 0 0,0 0-1,0 0 1,1 0 0,-1 0-1,1-1 1,-1 1 0,1-1 0,-1 0-1,1 0 1,0 0 0,4 1-1,8 1 156,1 0 1,-1-1-1,28-1 0,-42-1-188,55 0 182,-55 0-258,-1 1-351,0 0 257,-1-1 0,1 1 0,0-1 0,0 1 0,0 0 1,-1-1-1,1 1 0,0-1 0,0 1 0,-1 0 0,1-1 0,-1 1 0,1-1 0,0 1 0,-1-1 0,1 0 0,-1 1 1,1-1-1,-1 1 0,1-1 0,-1 0 0,0 1 0,1-1 0,-1 0 0,0 1 0,-4 1-1197,-10 8-4639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6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62 12123,'0'0'7160,"14"-10"-6809,48-31-155,-60 39-190,0 1 0,0 0 1,0 0-1,0 0 1,0 0-1,0 0 1,0 0-1,1 1 1,-1-1-1,0 1 0,0-1 1,1 1-1,-1 0 1,0 0-1,0 0 1,1 0-1,-1 1 1,4 0-1,-5 0 0,1-1-1,-1 1 1,0 0 0,1 0-1,-1 0 1,0 0 0,0 1 0,0-1-1,0 0 1,0 0 0,0 1-1,-1-1 1,1 0 0,0 1-1,-1-1 1,1 1 0,-1-1-1,1 1 1,0 2 0,0 4 12,0 0 0,-1 0 0,0 0 0,0 0 0,-1 0 0,0-1 0,-3 13 0,0-8-45,-1 0 1,0 0 0,-1 0 0,0-1-1,-11 16 1,-44 51-2005,52-67 1331,-22 26-3373,4-9-2158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4.8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8554,'0'0'8872,"1"10"-8118,0 63 190,3 50-86,-4-121-850,0 0 0,1 0 1,-1 0-1,1 1 0,0-1 1,0 0-1,0 0 0,0 0 1,0 0-1,0 0 0,0 0 1,1-1-1,-1 1 0,1 0 1,-1-1-1,1 1 0,0 0 1,-1-1-1,1 0 0,0 0 1,3 2-1,-3-2-84,-1-1-1,1 1 1,-1-1-1,1 0 1,0 1 0,-1-1-1,1 0 1,-1 0 0,1 0-1,0 0 1,-1 0-1,1 0 1,-1-1 0,1 1-1,0 0 1,-1-1-1,1 0 1,-1 1 0,1-1-1,-1 0 1,0 0 0,1 1-1,-1-1 1,0 0-1,1 0 1,-1-1 0,0 1-1,0 0 1,0 0 0,1-2-1,13-21-3696,-4-2-1577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5.2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1 140 3441,'5'-135'7961,"-5"133"-6368,-5 2 1183,5-3-1767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5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9314,'0'0'9906,"10"0"-9754,0 0-56,1 0-48,-1 0-48,10 0-128,-5 0-1000,-4 0-1825,4 0-2480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7.4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6129,'0'0'8175,"26"5"-6330,40-5 266,-63 2-1859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29:58.4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64 10098,'0'0'8505,"-1"-5"-8269,0 4-227,1 0 0,0 0 0,0-1 0,0 1 0,0 0 0,0 0 0,0 0 0,0 0 0,0 0 0,0-1 0,0 1 0,1 0 0,-1 0 1,0 0-1,1 0 0,-1 0 0,1 0 0,0 0 0,-1 0 0,1 0 0,-1 0 0,1 0 0,1-1 0,2-1 41,0 1-1,0 0 1,0-1-1,0 1 1,1 0-1,5-1 1,-1 0-18,-1 0-1,1 0 1,0 1 0,0 1 0,17-2 0,-26 3-44,1 1 0,-1-1 0,1 1 0,-1-1 0,1 1 1,-1 0-1,1-1 0,-1 1 0,1-1 0,-1 1 0,0 0 1,1-1-1,-1 1 0,0 0 0,0-1 0,0 1 0,0 0 1,1 0-1,-1-1 0,0 1 0,0 0 0,0 0 0,0-1 1,-1 2-1,1 27-316,0-21 199,0-1 50,-1 0 0,1 1-1,-1-1 1,-1 0 0,1 1 0,-1-1-1,-1 0 1,1 0 0,-1-1-1,0 1 1,-1 0 0,0-1-1,0 0 1,-6 8 0,12-12 151,0-1 0,1 0 0,-1 1 0,1-1 0,-1 0 0,1 0-1,-1-1 1,1 1 0,-1 0 0,5 0 0,1 1 140,-3 0-188,0 0 0,0 0 1,0 0-1,0 1 0,-1 0 1,1 0-1,-1 1 1,0-1-1,0 1 0,0 0 1,0 0-1,-1 0 0,0 0 1,1 1-1,-2-1 1,1 1-1,0 0 0,-1 0 1,0 0-1,0 0 0,0 0 1,-1 0-1,0 1 0,0-1 1,0 0-1,-1 1 1,0-1-1,0 1 0,0-1 1,0 1-1,-1-1 0,-1 7 1,0-8 26,0-1-1,0 0 1,0 1 0,0-1-1,0 0 1,-1 0 0,1 0 0,-1-1-1,0 1 1,1 0 0,-1-1-1,-1 0 1,1 0 0,0 0 0,0 0-1,-1 0 1,1-1 0,-1 1 0,-6 1-1,4-1 62,-1-1 0,1 1-1,0-1 1,-1 0 0,0-1-1,1 0 1,-1 0 0,1 0 0,-1 0-1,-12-4 1,-5-11 944,15 3-2167,9 11 819,0 1 0,0-1 0,0 1 0,-1-1 0,1 1 0,0-1 0,0 1 0,0 0 0,0-1 0,0 1 0,0-1-1,1 1 1,-1-1 0,0 1 0,0-1 0,0 1 0,0-1 0,0 1 0,1 0 0,-1-1 0,0 1 0,0-1 0,1 1 0,-1 0 0,1-1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8554,'0'0'8872,"1"10"-8118,0 63 190,3 50-86,-4-121-850,0 0 0,1 0 1,-1 0-1,1 1 0,0-1 1,0 0-1,0 0 0,0 0 1,0 0-1,0 0 0,0 0 1,1-1-1,-1 1 0,1 0 1,-1-1-1,1 1 0,0 0 1,-1-1-1,1 0 0,0 0 1,3 2-1,-3-2-84,-1-1-1,1 1 1,-1-1-1,1 0 1,0 1 0,-1-1-1,1 0 1,-1 0 0,1 0-1,0 0 1,-1 0-1,1 0 1,-1-1 0,1 1-1,0 0 1,-1-1-1,1 0 1,-1 1 0,1-1-1,-1 0 1,0 0 0,1 1-1,-1-1 1,0 0-1,1 0 1,-1-1 0,0 1-1,0 0 1,0 0 0,1-2-1,13-21-3696,-4-2-1577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1 140 3441,'5'-135'7961,"-5"133"-6368,-5 2 1183,5-3-1767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9314,'0'0'9906,"10"0"-9754,0 0-56,1 0-48,-1 0-48,10 0-128,-5 0-1000,-4 0-1825,4 0-2480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6129,'0'0'8175,"26"5"-6330,40-5 266,-63 2-1859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64 10098,'0'0'8505,"-1"-5"-8269,0 4-227,1 0 0,0 0 0,0-1 0,0 1 0,0 0 0,0 0 0,0 0 0,0 0 0,0 0 0,0-1 0,0 1 0,1 0 0,-1 0 1,0 0-1,1 0 0,-1 0 0,1 0 0,0 0 0,-1 0 0,1 0 0,-1 0 0,1 0 0,1-1 0,2-1 41,0 1-1,0 0 1,0-1-1,0 1 1,1 0-1,5-1 1,-1 0-18,-1 0-1,1 0 1,0 1 0,0 1 0,17-2 0,-26 3-44,1 1 0,-1-1 0,1 1 0,-1-1 0,1 1 1,-1 0-1,1-1 0,-1 1 0,1-1 0,-1 1 0,0 0 1,1-1-1,-1 1 0,0 0 0,0-1 0,0 1 0,0 0 1,1 0-1,-1-1 0,0 1 0,0 0 0,0 0 0,0-1 1,-1 2-1,1 27-316,0-21 199,0-1 50,-1 0 0,1 1-1,-1-1 1,-1 0 0,1 1 0,-1-1-1,-1 0 1,1 0 0,-1-1-1,0 1 1,-1 0 0,0-1-1,0 0 1,-6 8 0,12-12 151,0-1 0,1 0 0,-1 1 0,1-1 0,-1 0 0,1 0-1,-1-1 1,1 1 0,-1 0 0,5 0 0,1 1 140,-3 0-188,0 0 0,0 0 1,0 0-1,0 1 0,-1 0 1,1 0-1,-1 1 1,0-1-1,0 1 0,0 0 1,0 0-1,-1 0 0,0 0 1,1 1-1,-2-1 1,1 1-1,0 0 0,-1 0 1,0 0-1,0 0 0,0 0 1,-1 0-1,0 1 0,0-1 1,0 0-1,-1 1 1,0-1-1,0 1 0,0-1 1,0 1-1,-1-1 0,-1 7 1,0-8 26,0-1-1,0 0 1,0 1 0,0-1-1,0 0 1,-1 0 0,1 0 0,-1-1-1,0 1 1,1 0 0,-1-1-1,-1 0 1,1 0 0,0 0 0,0 0-1,-1 0 1,1-1 0,-1 1 0,-6 1-1,4-1 62,-1-1 0,1 1-1,0-1 1,-1 0 0,0-1-1,1 0 1,-1 0 0,1 0 0,-1 0-1,-12-4 1,-5-11 944,15 3-2167,9 11 819,0 1 0,0-1 0,0 1 0,-1-1 0,1 1 0,0-1 0,0 1 0,0 0 0,0-1 0,0 1 0,0-1-1,1 1 1,-1-1 0,0 1 0,0-1 0,0 1 0,0-1 0,0 1 0,1 0 0,-1-1 0,0 1 0,0-1 0,1 1 0,-1 0 0,1-1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6.3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8938,'0'0'9259,"4"2"-8711,21 16 97,30 27 0,9 8-498,-58-49-138,-4-3-8,1 1 1,0-1 0,-1 1 0,1 0 0,-1 0 0,1 0 0,-1 1 0,0-1 0,0 0 0,0 1 0,2 3 0,-4-5 164,2 19 1139,-5-10-1283,-1 0 1,0 0 0,-1-1-1,0 0 1,-1 1 0,-11 14-1,-6 10-146,-10 19-1081,8-16-2631,0 0-6105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6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9634,'0'0'8322,"8"8"-7921,26 25-174,-32-32-218,-1 1-1,1 0 1,0-1 0,0 0-1,0 1 1,0-1 0,0 0-1,0 0 1,0 0 0,0 0 0,0-1-1,1 1 1,-1 0 0,0-1-1,0 0 1,1 1 0,-1-1-1,0 0 1,1 0 0,3-1-1,4 1 49,-9-1-31,0 1 0,0-1 0,0 1 0,0 0 1,-1-1-1,1 1 0,0-1 0,0 0 0,-1 1 0,1-1 1,0 0-1,-1 1 0,1-1 0,-1 0 0,1 0 0,-1 1 1,1-1-1,-1 0 0,0 0 0,1 0 0,-1 0 0,0 0 1,0 1-1,1-1 0,-1 0 0,0 0 0,0 0 1,0 0-1,0 0 0,0 0 0,0 0 0,-1 0 0,1 0 1,0 0-1,0 1 0,-1-1 0,1 0 0,0 0 0,-1 0 1,1 0-1,-1 1 0,1-1 0,-1 0 0,1 0 0,-1 1 1,0-1-1,0 0 0,-6-1 37,0 0 0,0 0-1,0 1 1,0 0 0,0 0 0,0 1 0,0 0 0,-14 2-1,14 0-1247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3.1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723 919 8770,'0'0'10856,"-7"8"-10166,0-1-604,-1 1-1,0-2 0,0 1 1,-1-1-1,1 0 0,-1-1 1,0 0-1,-1 0 1,1-1-1,-1-1 0,0 1 1,0-2-1,-11 3 0,11-4-75,0-1 0,0 0 0,0 0 0,0-1 0,0-1 0,0 0 0,0 0 0,1 0 0,-1-1 0,1-1 0,-1 0-1,1 0 1,0-1 0,1 0 0,-1 0 0,1-1 0,0 0 0,0-1 0,-13-14 0,-31-36-10,2-2-1,3-2 1,2-2-1,4-3 1,-45-90-1,73 128 2,1 0-1,-10-31 0,19 47-1,0-1 1,0 1-1,1-1 0,0 1 0,2-1 0,-1 0 1,3-22-1,0 28 1,0 0 0,0 0 0,1 1 0,0-1 0,1 0 1,-1 1-1,1 0 0,0 0 0,1 0 0,-1 0 0,1 0 0,0 1 0,1 0 0,9-7 1,10-7-1,55-31 1,-71 45 1,6-3-116,0 1-1,0 0 1,0 2 0,1-1-1,0 2 1,0 0-1,1 1 1,-1 1-1,1 0 1,23 1-1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3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11258,'0'0'6326,"17"4"-5813,55 12-253,-66-15-237,-1 1 0,1 0 0,0 0 0,-1 1 0,0-1-1,0 1 1,1 0 0,-2 1 0,1-1 0,0 1 0,-1 0 0,0 0-1,1 1 1,-2-1 0,1 1 0,-1 0 0,1 0 0,-1 0-1,0 0 1,-1 0 0,0 1 0,4 9 0,-3 2-12,0 0 1,-1 0-1,0 0 0,-2 0 0,-2 34 1,1-44-347,0 0 0,0 0 0,0 0 0,-1 0 0,0-1 0,0 1-1,-1-1 1,-4 9 0,-8 9-4286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4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 8450,'0'0'11266,"46"-31"-11170,-26 28-16,6-2-80,-6 3 0,-10 2-392,11 0-936,-11 0-2489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4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9162,'0'0'9978,"92"0"-9858,-72-6-120,6-6-720,-1-1-1993,-10 3-4032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5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164 267 7538,'0'0'12385,"-7"-6"-11776,-22-19-229,26 23-344,1 1-1,-1 0 1,1 0-1,-1 0 1,0 0-1,1 1 1,-1-1-1,0 1 1,0-1-1,0 1 1,1 0-1,-1 0 1,0 1-1,0-1 1,0 0-1,1 1 1,-1 0-1,0-1 0,0 1 1,1 0-1,-1 1 1,1-1-1,-1 0 1,-3 4-1,2-2-7,-1 0 0,2 0 0,-1 1 0,0-1 0,1 1 0,0 0 0,-1 0 0,2 1-1,-1-1 1,0 0 0,1 1 0,0 0 0,-3 9 0,2-3 10,1 1 0,0 0 0,1 0 0,0 21-1,1-32-41,0 0 0,0 1 0,0-1 0,1 0 0,-1 0-1,0 0 1,1 0 0,-1 0 0,1 0 0,-1 0-1,1 0 1,-1 0 0,1-1 0,0 1 0,-1 0 0,1 0-1,0 0 1,0-1 0,0 1 0,0 0 0,-1-1-1,1 1 1,0-1 0,0 1 0,0-1 0,0 1 0,0-1-1,1 0 1,-1 1 0,0-1 0,0 0 0,0 0-1,0 0 1,0 0 0,0 0 0,0 0 0,0 0 0,0 0-1,0-1 1,1 1 0,1-1 0,1 1-70,0-1 1,0 0 0,0 0-1,-1-1 1,1 1 0,0-1-1,0 1 1,-1-1-1,1 0 1,4-4 0,-1-2-454,0-1 0,0 0 1,-1 0-1,-1 0 0,1 0 1,-2-1-1,1 0 0,-1 0 1,-1-1-1,0 1 0,0-1 1,1-14-1,1-15-1199,-2-80-1,-4 83 2482,2 33-190,-1 0 0,0 0 0,0 0 0,-1 0 0,1 0 0,-1 0 0,0 0 0,0 0 0,0 0 0,-5-8 1214,5 13-1688,0 0-1,1 0 1,-1 0-1,0 0 0,0 0 1,1 0-1,-1 1 0,0-1 1,1 0-1,-1 0 0,1 0 1,0 1-1,-1-1 0,1 0 1,0 1-1,0-1 0,0 0 1,0 1-1,0 1 1,-1 2 109,-3 28 185,2 0 1,2 56 0,1-33-242,-1-38-107,2 0 1,6 35-1,-7-45-93,1 0-1,1 0 1,-1 0 0,2 0-1,-1-1 1,1 1 0,0-1 0,8 11-1,-12-17-62,0-1 0,1 1 0,-1-1 0,0 1 0,1-1-1,-1 1 1,1-1 0,-1 1 0,0-1 0,1 1-1,-1-1 1,1 0 0,-1 1 0,1-1 0,-1 0 0,1 0-1,0 1 1,-1-1 0,1 0 0,-1 0 0,1 0-1,-1 0 1,1 1 0,0-1 0,-1 0 0,1 0 0,-1 0-1,1 0 1,0-1 0,-1 1 0,1 0 0,-1 0-1,1 0 1,0 0 0,-1-1 0,1 1 0,-1 0 0,1 0-1,-1-1 1,1 1 0,-1 0 0,1-1 0,-1 1-1,1-1 1,-1 1 0,0 0 0,1-1 0,-1 1 0,0-1-1,1 1 1,-1-1 0,0 0 0,1 0 0,12-37-5883,-11 30 3911,4-17-4400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5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4889,'0'0'8354,"5"0"-6554,0 16 25,-5 4-449,10 6-584,-5-4-296,1-1-200,4-3-184,0-6-104,0-7-8,-5-2-344,5-3-928,1 0-2553,-6-10-1384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5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13339,'0'0'3713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6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11122,'0'0'6458,"8"0"-6197,-3 1-231,-3-2-24,0 1 1,0 0-1,1 0 0,-1 0 1,0 0-1,0 1 0,0-1 0,-1 1 1,1-1-1,0 1 0,0-1 1,0 1-1,0 0 0,0 0 0,-1 0 1,1 0-1,0 0 0,-1 1 1,1-1-1,-1 0 0,1 1 0,-1-1 1,0 1-1,1-1 0,0 3 1,3 11 78,-1 1 0,0 0 1,-1 0-1,-1 0 0,1 29 1,-3-49-85,3-65-116,-3 64 136,1 0 0,-1 1-1,1-1 1,0 0 0,1 1-1,-1-1 1,1 1 0,0-1-1,0 1 1,0 0 0,5-7-1,-7 11 0,1-1 0,-1 1 1,0-1-1,1 1 0,-1-1 0,1 1 0,-1 0 0,1-1 0,-1 1 0,1 0 0,-1 0 0,1-1 0,-1 1 0,1 0 0,-1 0 1,1 0-1,0 0 0,-1-1 0,1 1 0,-1 0 0,1 0 0,-1 0 0,1 0 0,0 0 0,-1 0 0,1 1 0,-1-1 0,1 0 1,-1 0-1,1 0 0,0 1 0,12 16 191,-1 25-135,-7 27-87,6-90-600,-8 9 478,12-43-56,-14 51 196,1 0 0,-1 0 0,1 1 0,0-1 0,0 0 0,1 1 0,-1-1 0,1 1 0,-1 0 0,5-5 0,-5 7 23,-1 0 1,1 0-1,0 1 1,-1-1-1,1 0 1,0 0-1,-1 1 1,1-1-1,0 1 1,0-1-1,-1 1 1,1 0-1,0 0 1,0 0-1,0 0 0,0 0 1,-1 0-1,1 1 1,0-1-1,0 0 1,-1 1-1,1-1 1,0 1-1,-1 0 1,1 0-1,0-1 1,-1 1-1,1 0 1,-1 1-1,1-1 0,-1 0 1,0 0-1,1 0 1,-1 1-1,0-1 1,0 1-1,0-1 1,0 1-1,0-1 1,0 1-1,-1 0 1,1-1-1,0 1 0,0 2 1,8 41 125,-8-26-7476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6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34 8954,'0'0'11437,"-3"13"-11021,2-6-369,-3 8 31,1 0 0,1 1 0,0-1 0,1 0 0,0 1 1,4 25-1,-3-40-78,1 0 1,-1 0-1,1-1 1,0 1 0,0 0-1,0 0 1,-1 0 0,1-1-1,0 1 1,0 0-1,0-1 1,0 1 0,0-1-1,0 1 1,0-1-1,1 1 1,-1-1 0,0 0-1,0 0 1,0 1 0,0-1-1,0 0 1,0 0-1,1 0 1,-1 0 0,0-1-1,2 1 1,-1 0-30,1 0 1,0 0-1,-1-1 1,1 1-1,-1-1 1,1 0-1,-1 1 1,1-1-1,-1 0 1,0 0-1,1-1 1,2-1-1,-1-2-191,-1-1 1,1 1-1,-1-1 0,-1 0 1,1 0-1,-1 0 0,0 0 1,0 0-1,-1 0 0,1-1 1,-2 1-1,1 0 0,-1-1 0,0 1 1,0-1-1,0 1 0,-1-1 1,-2-6-1,3 12 244,-1 0-1,1 0 1,-1 1 0,0-1-1,1 0 1,-1 0 0,0 0-1,0 1 1,0-1 0,1 0-1,-1 1 1,0-1 0,0 0-1,0 1 1,0-1 0,0 1-1,0 0 1,0-1 0,-1 1-1,1 0 1,0 0 0,0 0-1,0-1 1,0 1 0,0 0-1,0 1 1,0-1 0,-2 0-1,3 0-18,-1 1 57,1 0 1,0 0 0,0 0-1,0 0 1,-1 0-1,1 0 1,0-1 0,0 1-1,1 0 1,-1 0-1,0 0 1,0 0 0,0 0-1,0 0 1,1 0 0,-1 0-1,0-1 1,1 2-1,2-2-55,0 0-1,0 0 0,1 0 0,-1-1 0,0 1 0,-1-1 1,1 0-1,0 0 0,0 0 0,0 0 0,0 0 1,-1-1-1,1 1 0,0-1 0,-1 0 0,1 0 1,-1 0-1,0 0 0,0 0 0,0 0 0,0 0 0,0-1 1,0 1-1,-1-1 0,1 0 0,-1 1 0,0-1 1,1 0-1,-1 0 0,0 0 0,-1 0 0,1 0 1,-1 0-1,1 0 0,-1-3 0,-1 36 227,2-1-1,0 1 1,2 0 0,2-1-1,0 0 1,13 36-1,-11-45-222,0-1-1,-2 1 0,0 0 1,-1 1-1,2 34 0,-6-54-11,0-1-1,0 1 1,0 0-1,0 0 1,0-1-1,0 1 0,0 0 1,0-1-1,-1 1 1,1 0-1,0-1 1,-1 1-1,1 0 0,0-1 1,-1 1-1,1 0 1,-1-1-1,1 1 1,-1-1-1,1 1 0,-1-1 1,1 1-1,-1-1 1,0 0-1,1 1 1,-1-1-1,1 0 0,-1 1 1,0-1-1,1 0 1,-1 0-1,0 0 1,0 1-1,1-1 0,-1 0 1,0 0-1,1 0 1,-1 0-1,0 0 1,0 0-1,1 0 0,-2-1 1,0 1-4,0-1 0,-1 1 0,1-1 0,0 1 0,0-1 0,0 0 0,0 0 0,0 0 0,0 0 0,0 0 0,1-1 0,-1 1 0,-2-3 0,0 0 12,1-1 0,1 1 0,-1-1 0,1 0 0,0 0 0,0 0 1,0 0-1,0 0 0,1-1 0,-1-9 0,1 2 12,0 0 0,1 0 0,3-20-1,-1 25-358,0 1 0,1 0 0,0 1 0,1-1-1,-1 0 1,1 1 0,0 0 0,1 0-1,0 0 1,-1 1 0,10-8 0,18-25-4512,-21 19-5836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8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3449,'0'0'13809,"-1"23"-12966,-3 157 480,3-178-1315,1 0 1,1 1-1,-1-1 0,0 0 1,0 1-1,1-1 0,-1 0 0,1 0 1,0 1-1,0-1 0,0 0 1,0 0-1,0 0 0,0 0 0,0 0 1,1 0-1,-1 0 0,1-1 1,-1 1-1,1 0 0,0-1 0,0 0 1,0 1-1,0-1 0,0 0 1,0 0-1,0 0 0,0 0 0,0 0 1,0 0-1,1 0 0,-1-1 1,0 0-1,0 1 0,1-1 0,-1 0 1,0 0-1,1 0 0,-1 0 1,0 0-1,1-1 0,-1 1 0,0-1 1,0 1-1,1-1 0,2-2 1,-1 1-166,0-1 1,0 0 0,-1 0 0,1 0 0,-1 0 0,1-1 0,-1 1 0,0-1 0,0 0 0,-1 0-1,1 0 1,-1 0 0,0 0 0,0-1 0,2-8 0,1-3-756,0 0 1,-1 0-1,1-21 1,-4 8 1031,-1 23 1181,0 18-214,0-7-792,0 9 257,0 1-1,1-1 0,1 0 0,5 24 1,-7-35-528,1 0 0,0-1 1,0 1-1,0 0 1,1 0-1,-1-1 0,0 1 1,1-1-1,0 1 1,-1-1-1,1 0 0,0 0 1,0 0-1,1 0 1,-1 0-1,0 0 0,1 0 1,-1-1-1,1 1 1,-1-1-1,1 0 0,0 1 1,-1-1-1,1-1 1,0 1-1,0 0 0,0-1 1,0 1-1,6-1 1,-7 0-34,1 0-1,0 0 1,0 0 0,0 0 0,0-1 0,-1 1 0,1-1 0,0 0 0,0 0 0,-1 0 0,1 0-1,0 0 1,-1 0 0,4-3 0,-3 0-95,0 1-1,0 0 0,0-1 1,-1 0-1,1 0 1,-1 0-1,0 0 1,3-8-1,-2 2-63,0-1 0,-1 0 0,0 1 0,-1-1 1,0 0-1,0 0 0,-1 0 0,-1 0 0,-2-12 0,3 21 163,0 1 0,0 0 1,-1-1-1,1 1 0,-1 0 0,1-1 1,-1 1-1,1 0 0,-1 0 0,0-1 0,1 1 1,-1 0-1,0 0 0,0 0 0,0 0 0,0 0 1,0 0-1,0 0 0,0 0 0,0 1 0,-1-1 1,1 0-1,-2 0 0,-11-2-4700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3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9434,'0'0'2677,"0"20"-1329,0-4-1030,-1-4-64,1 0 0,0 0-1,1 0 1,0 0-1,1 0 1,0 0-1,1-1 1,1 1-1,7 16 1,1-4-2,1-1 0,2-1 0,0 0 1,1-1-1,2-1 0,0 0 0,1-2 0,0 0 0,2-1 1,0-1-1,1-1 0,46 24 0,-41-25-449,1-2 1,0-2-1,1 0 1,0-2-1,1-1 0,-1-1 1,1-1-1,0-2 1,1-2-1,-1 0 0,35-5 1,-51 2-301,0 0 0,-1-1-1,1-1 1,-1-1 0,0 0 0,0 0 0,0-1 0,-1-1 0,0 0 0,0-1 0,-1 0 0,0-1 0,-1 0 0,16-17-1,-25 24 229,0 1 0,0 0 0,0-1 0,0 0 0,0 1 0,0-1 0,0 1 0,-1-1 0,1 0 0,-1 0 0,0 1 0,1-1 0,-1 0 0,0 0 0,0 0 0,0 1 0,0-4 0,0 2-619,0-4-3149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19.3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0 8434,'0'0'9742,"-4"11"-8999,0 1-552,0 0 1,0-1 0,1 1-1,1 0 1,0 1 0,0 14-1,2-24-168,0 0-1,0 0 0,0 0 0,0 0 0,0 0 0,1 0 1,-1 0-1,1 0 0,0 0 0,0 0 0,0 0 1,1 0-1,-1-1 0,0 1 0,1 0 0,0-1 1,0 1-1,0-1 0,0 0 0,0 1 0,0-1 1,0 0-1,1 0 0,-1-1 0,1 1 0,0 0 0,-1-1 1,1 0-1,0 0 0,0 1 0,0-2 0,0 1 1,0 0-1,0 0 0,3-1 0,-3 1-37,-1-1-1,0 1 1,1-1-1,-1 0 1,0 0 0,1 0-1,-1 0 1,1-1-1,-1 1 1,0 0-1,1-1 1,-1 0-1,0 0 1,0 1 0,0-1-1,1 0 1,-1-1-1,0 1 1,0 0-1,0-1 1,-1 1-1,1-1 1,0 1 0,-1-1-1,1 0 1,0 0-1,-1 0 1,0 0-1,0 0 1,1 0-1,-1 0 1,-1 0 0,1-1-1,0 1 1,0 0-1,-1 0 1,1-1-1,-1 1 1,0 0 0,0-1-1,0 1 1,0-1-1,0 1 1,-1-3-1,2-15-403,-1 15 367,1-1 0,-1 0 0,-1 0 0,1 0 1,-1 0-1,0 1 0,-2-9 0,2 13-71,0-1 0,0 0-1,0 1 1,0-1 0,-1 1 0,1 0 0,0-1 0,-1 1-1,1 0 1,-1 0 0,1 0 0,-1 0 0,1 0-1,-1 0 1,0 0 0,1 0 0,-1 1 0,0-1-1,0 1 1,0-1 0,0 1 0,1 0 0,-1 0 0,0 0-1,0 0 1,0 0 0,-2 0 0,-6 0-7383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0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0 413 4585,'119'-9'6175,"-98"9"-4606,-17 3-672,-4-3-870,15 72 4973,-5-19-4086,-10-53-917,0 0 1,0 1-1,0-1 1,0 0-1,0 1 0,0-1 1,0 0-1,0 0 1,0 1-1,0-1 1,0 0-1,0 1 1,0-1-1,0 0 0,0 1 1,0-1-1,1 0 1,-1 0-1,0 1 1,0-1-1,0 0 1,0 0-1,1 1 1,-1-1-1,0 0 0,0 0 1,0 1-1,1-1 1,-1 0-1,0 0 1,0 0-1,1 0 1,-1 1-1,0-1 0,0 0 1,1 0-1,-1 0 1,0 0-1,1 0 1,-1 0-1,0 0 1,1 0-1,-1 0 0,0 0 1,1 0-1,-1 0 1,0 0-1,0 0 1,1 0-1,-1 0 1,0 0-1,1 0 1,8-14-461,-1-19-476,-8 29 900,1-1 1,-1 1-1,1 0 1,0-1 0,0 1-1,1 0 1,0 0-1,-1 0 1,1 0 0,1 0-1,-1 0 1,5-5-1,-7 8 98,1 1-1,-1-1 0,1 1 0,-1-1 1,1 1-1,0-1 0,-1 1 0,1 0 1,0-1-1,-1 1 0,1 0 0,0 0 1,-1-1-1,1 1 0,0 0 0,0 0 1,-1 0-1,1 0 0,0 0 0,0 0 1,-1 0-1,1 0 0,0 0 0,0 0 0,-1 0 1,1 1-1,0-1 0,1 1 0,13 16 995,-14-16-1041,0 1-1,-1-1 1,1 1 0,0-1 0,0 0-1,0 1 1,0-1 0,1 0 0,-1 0-1,0 0 1,0 0 0,1 0 0,-1 0-1,0 0 1,1-1 0,-1 1 0,1 0-1,-1-1 1,3 1 0,0-1-567,0-1 0,0 0-1,0 0 1,0-1 0,-1 1 0,1-1 0,0 0-1,-1 1 1,1-2 0,-1 1 0,0 0 0,0-1-1,0 1 1,0-1 0,0 0 0,3-5-1,0 1-741,-1 1-1,0-1 0,-1 0 1,0 0-1,0-1 0,0 0 0,3-9 1,-7 16 1702,0 1 0,1-1 1,-1 0-1,0 0 1,0 0-1,0 0 0,1 0 1,-1 0-1,0 0 0,0 0 1,0 0-1,-1 0 1,1 0-1,0 0 0,0 0 1,0 0-1,-1 0 0,1 0 1,-1 0-1,1 0 1,-1 0-1,1 0 0,-1 0 1,1 1-1,-1-1 0,0 0 1,1 0-1,-1 1 0,0-1 1,0 0-1,1 1 1,-1-1-1,0 1 0,0-1 1,0 1-1,0-1 0,0 1 1,-1-1-1,1 1-259,-1 0 0,1 0 0,0 0 0,-1-1 0,1 2 1,0-1-1,-1 0 0,1 0 0,-1 0 0,1 1 0,0-1 0,-1 0 0,1 1 0,0-1 0,0 1 0,-1 0 0,1-1 0,0 1 0,0 0 0,0 0 0,0 0 0,0 0 0,0 0 0,0 0 1,0 0-1,0 0 0,-1 2 0,-3 6-5,1 1 0,0 0 0,0 0 0,1 0 0,0 0 0,1 1 0,0-1 0,0 1 1,1 15-1,1-25-140,0-1 0,0 1 0,1-1 0,-1 1 1,0-1-1,0 1 0,1-1 0,-1 1 0,0-1 0,1 1 1,-1-1-1,1 0 0,-1 1 0,1-1 0,-1 1 1,1-1-1,-1 0 0,1 0 0,-1 1 0,1-1 0,-1 0 1,1 0-1,-1 1 0,1-1 0,-1 0 0,1 0 1,0 0-1,-1 0 0,1 0 0,-1 0 0,1 0 0,-1 0 1,1 0-1,0 0 0,0-1 0,1 1-40,0 0-1,-1 0 1,1 0-1,0-1 1,-1 1-1,1-1 0,0 1 1,-1-1-1,1 0 1,0 1-1,-1-1 1,1 0-1,0-1 1,5-6-402,-1 1 0,-1-1 0,0 0 0,0-1-1,0 1 1,-1-1 0,0 0 0,-1 0 0,0 0 0,-1 0 0,0-1 0,2-14 0,0-16-2393,-2-67-1,-2 73 1929,0-60 1099,0 30 9134,-1 68-8081,-6 42-554,3 1 1,2 0-1,6 88 1,-2-121-718,0 0 1,1-1-1,1 1 0,0-1 1,0 1-1,2-1 1,-1-1-1,15 24 0,-19-34-202,0 0 0,1-1-1,-1 1 1,0-1-1,0 1 1,1-1 0,-1 1-1,1-1 1,-1 0 0,1 0-1,-1 0 1,1 0-1,0 0 1,0 0 0,-1 0-1,1 0 1,2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0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0 199 9114,'0'0'6708,"15"-10"-6541,44-35-689,-55 41 428,0 0 0,-1 0 0,1 0 0,-1-1 0,0 1 0,0-1 0,-1 0 0,1 0 0,-1 0 0,0 0 0,-1 0 0,1-1 0,-1 1 0,0 0 0,0-1 0,-1 1 0,1-1 0,-1 1 0,-2-11 0,2 5-85,0 10 211,0 0 1,0 0-1,0 0 0,0 0 0,0 0 0,0 0 1,0 1-1,-1-1 0,1 0 0,0 0 0,-1 0 1,1 0-1,0 0 0,-1 1 0,1-1 0,-1 0 1,0 0-1,1 1 0,-1-1 0,0 0 0,1 1 1,-1-1-1,0 1 0,1-1 0,-1 1 0,0-1 1,0 1-1,0-1 0,0 1 0,0 0 1,1 0-1,-1-1 0,0 1 0,0 0 0,0 0 1,0 0-1,0 0 0,0 0 0,0 0 0,0 0 1,0 0-1,-1 1 0,0-1 121,-1 0-1,0 1 1,0 0-1,1 0 1,-1 0-1,1 0 1,-1 0 0,1 0-1,-1 0 1,1 1-1,0-1 1,0 1-1,-3 2 1,0 3 161,0-1 0,0 1 0,1 0 1,0 0-1,1 1 0,0-1 0,0 1 0,0-1 1,-2 13-1,2 0 103,0-1 1,1 35-1,2-52-411,1 0-1,-1 0 1,0 0-1,1-1 1,-1 1-1,1 0 1,-1 0-1,1 0 1,0-1-1,0 1 1,0-1-1,0 1 1,0 0-1,0-1 1,0 0-1,1 1 1,-1-1-1,0 0 1,1 0-1,-1 1 1,1-1-1,0 0 1,-1 0-1,1-1 1,0 1-1,-1 0 1,1-1-1,0 1 0,0-1 1,0 1-1,-1-1 1,1 0-1,0 0 1,0 0-1,0 0 1,2 0-1,2 0-233,-1 0 0,1 0-1,-1-1 1,1 0-1,-1 0 1,0 0-1,0-1 1,1 1 0,-1-1-1,0-1 1,8-4-1,9-14-3988,-2-2-2053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1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5025,'0'0'14050,"0"22"-13509,-5 138 158,5-157-684,0-1 1,0 0-1,0 1 1,0-1-1,1 0 1,-1 1-1,1-1 0,-1 0 1,1 1-1,2 2 1,-3-4-29,1 0 1,0 0 0,0 0 0,0 0-1,0-1 1,0 1 0,0 0 0,0-1-1,0 1 1,0-1 0,0 1 0,0-1-1,0 1 1,0-1 0,1 0 0,-1 0-1,0 1 1,0-1 0,0 0 0,1 0-1,1-1 1,-2 1-43,0 0 0,-1-1 0,1 1 0,0 0 0,0-1 0,0 1 0,0-1 0,-1 0 0,1 1 0,0-1 0,-1 1 0,1-1 0,0 0 0,-1 0 0,1 1 0,-1-1 0,1 0 0,-1 0 0,1 0 0,-1-1 1,11-24-1153,-6 15 498,-2 1 130,0 0 0,0 0-1,-1 0 1,1-18 0,-2 19 524,0 0-1,0 1 1,1-1-1,1 0 1,5-15-1,-10 38 3920,4 23-2885,-1-13-430,-1-22-526,0 0-1,0 0 1,0 0-1,0 0 1,1 1-1,-1-1 1,1 0-1,-1 0 1,1 0 0,0 0-1,0 0 1,0 0-1,0 0 1,0 0-1,0 0 1,0-1-1,1 1 1,-1 0-1,1-1 1,-1 1 0,4 1-1,-4-2-49,1-1-1,-1 1 1,1-1 0,-1 1-1,1-1 1,-1 0-1,1 1 1,0-1 0,-1 0-1,1 0 1,-1 0 0,1-1-1,0 1 1,-1 0-1,1 0 1,-1-1 0,1 1-1,-1-1 1,1 0-1,-1 1 1,1-1 0,-1 0-1,0 0 1,1 0 0,-1 0-1,0 0 1,0 0-1,0 0 1,2-2 0,5-5-318,0-1 197,0 1 1,0 1-1,1 0 1,0 0 0,16-9-1,-24 15 230,1 0-1,-1 1 1,1-1-1,-1 1 1,1 0-1,-1-1 1,1 1-1,0 0 1,-1 0-1,1 0 1,-1 0-1,1 0 1,2 1-1,-3-1-180,0 1-1,0-1 1,-1 0-1,1 0 1,0 0-1,0 0 0,-1 0 1,1 0-1,0 0 1,0 0-1,0 0 1,-1 0-1,1 0 0,0 0 1,0-1-1,-1 1 1,1 0-1,0-1 1,0 1-1,-1 0 0,1-1 1,0 1-1,-1-1 1,1 1-1,-1-1 1,1 1-1,0-1 0,-1 0 1,1 1-1,-1-1 1,0 0-1,1 1 1,-1-1-1,0 0 1,1-1-1,9-15-5248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1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3201,'0'0'16148,"-3"12"-15617,0 5-415,1-1 0,1 1-1,1-1 1,0 1 0,1-1-1,0 1 1,7 25 0,-4-25-45,-3-11-61,0 0 0,0 1 1,1-1-1,0 0 0,0 0 1,1 0-1,6 10 0,-9-16-26,0 1 0,1-1-1,-1 0 1,0 0 0,1 1 0,-1-1-1,0 0 1,0 0 0,1 0 0,-1 0-1,0 1 1,1-1 0,-1 0 0,0 0-1,1 0 1,-1 0 0,0 0-1,1 0 1,-1 0 0,1 0 0,-1 0-1,0 0 1,1 0 0,-1 0 0,0 0-1,1 0 1,-1 0 0,0 0 0,1-1-1,-1 1 1,0 0 0,1 0 0,-1 0-1,0-1 1,1 1 0,9-14-358,3-17-386,-2 5-49,-2 14 593,-9 12 219,1 0 1,-1 0 0,0 0 0,0 0 0,1-1 0,-1 1-1,0 0 1,0 0 0,1 0 0,-1 0 0,0 0 0,0 0-1,1 0 1,-1 0 0,0 0 0,1 0 0,-1 0 0,0 0-1,0 0 1,1 0 0,-1 0 0,0 0 0,0 1 0,1-1-1,-1 0 1,0 0 0,0 0 0,0 0 0,1 0 0,-1 1-1,0-1 1,0 0 0,0 0 0,1 0 0,-1 1 0,0-1-1,0 0 1,0 0 0,1 1 0,-1 2 98,1 0-1,0 1 1,-1-1-1,1 0 1,-1 0 0,0 1-1,0-1 1,-1 0-1,0 4 1,0 7 149,2 5 16,-1-5-58,0-1 0,-3 23 0,3-33-257,-1 1 0,0-1-1,0 0 1,0 1 0,0-1-1,0 0 1,-1 0 0,1 0-1,-1 0 1,0 0 0,0 0-1,0-1 1,0 1 0,-1-1 0,-3 4-1,0-4-2566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1.8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1 131 10426,'0'0'5649,"17"-18"-5549,51-55 58,-67 72-81,1-1 0,-1 1 0,1-1 0,-1 0 0,0 0 0,1 1 0,-1-1 0,0 0 0,0 0 0,-1 0 0,1 0 0,0 0 0,-1 0 0,1-3 0,-1 5-41,0-1 1,0 1 0,0-1-1,-1 1 1,1-1-1,0 1 1,0-1-1,-1 1 1,1-1-1,0 1 1,-1 0 0,1-1-1,0 1 1,-1 0-1,1-1 1,0 1-1,-1 0 1,1-1-1,-1 1 1,1 0 0,-1 0-1,1-1 1,-1 1-1,1 0 1,-1 0-1,1 0 1,-1 0 0,1 0-1,-1 0 1,1 0-1,-2 0 1,-2 0 180,0 0-1,0 0 1,-1 1 0,1-1-1,0 1 1,-7 3 0,8-2-136,0 1 0,0 0 0,0-1 0,1 1 0,0 0 0,-1 1 0,1-1 0,0 0 0,1 1 0,-1-1 1,1 1-1,-1 0 0,1-1 0,0 1 0,-1 7 0,0 6 153,1 0 0,0 22 0,1-28-145,0-10-86,0 0-1,0 0 0,0 0 0,0 0 0,0 0 0,1 0 0,-1 0 0,0 0 0,0 0 0,1 0 0,-1 0 0,1 0 1,-1-1-1,0 1 0,1 0 0,0 0 0,-1 0 0,1-1 0,0 1 0,-1 0 0,1-1 0,0 1 0,0 0 1,-1-1-1,1 1 0,1 0 0,1 0-45,-1-1 0,0 1 0,1-1 0,-1 1 0,1-1 0,-1 0 0,1 0 1,-1 0-1,0 0 0,5-1 0,0 0-429,-1-1 0,1 0 0,-1 0 1,0 0-1,1-1 0,-1 1 0,7-6 0,16-17-5923,-7 0-4267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2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72 351 8882,'0'0'10810,"-6"0"-10232,4 0-540,-1 0 1,1 0 0,0 0 0,0 1 0,0-1 0,0 1-1,0-1 1,0 1 0,0 0 0,0 0 0,0-1-1,0 2 1,1-1 0,-1 0 0,0 0 0,0 0 0,1 1-1,-1-1 1,1 1 0,-2 1 0,0 2 27,1-1 0,-1 1 1,1-1-1,0 1 1,0 0-1,1 0 0,-1 0 1,-1 9-1,1 7 55,0-1-1,1 26 1,1-37-111,0-8-12,1 0 0,-1 0 0,0-1 0,0 1 0,1 0 0,-1 0 0,0 0 0,1-1 0,-1 1 0,1 0 0,-1 0 1,1-1-1,-1 1 0,1 0 0,0-1 0,-1 1 0,1-1 0,0 1 0,-1-1 0,1 1 0,0-1 0,0 1 0,-1-1 0,1 0 0,0 1 0,0-1 0,0 0 0,0 0 0,-1 0 0,1 0 0,0 0 0,0 0 0,1 0 0,1 1-47,-1-1-1,1 0 1,0 0 0,-1-1-1,1 1 1,0 0-1,-1-1 1,1 0-1,-1 1 1,5-3-1,-2 0-112,-1 0-1,0 0 0,-1-1 1,1 1-1,0-1 1,-1 0-1,0 0 0,0 0 1,3-6-1,21-44-2869,-26 52 2841,7-18-1633,0 0 0,-2 0 0,-1 0 0,0-1 0,3-38 0,-5-24-2521,-4 0 4365,0 14 5482,-4 42-1106,5 26-4261,0 1 1,0-1 0,-1 1-1,1-1 1,0 1 0,0-1 0,0 1-1,-1 0 1,1-1 0,0 1-1,0-1 1,-1 1 0,1 0-1,0-1 1,-1 1 0,1 0-1,0 0 1,-1-1 0,1 1-1,-1 0 1,1 0 0,-1-1-1,1 1 1,0 0 0,-1 0-1,1 0 1,-1 0 0,1 0 0,-1 0-1,1 0 1,-1 0 0,1 0-1,-1 0 1,1 0 0,-1 0-1,1 0 1,0 0 0,-1 0-1,1 0 1,-1 0 0,1 1-1,-1-1 1,1 0 0,0 0-1,-1 0 1,1 1 0,-1-1 0,1 0-1,0 1 1,-1-1 0,1 0-1,0 1 1,-1-1 0,1 1-1,-2 3 60,0 0-1,1 0 0,0 0 1,0 0-1,0 1 1,0-1-1,1 0 0,0 0 1,-1 0-1,2 7 0,-2 3 101,0 163 819,2-96-792,-2-69-359,2 0 0,-1 0 0,2-1 0,0 1 0,0 0 0,1 0 0,0-1 0,10 22 0,-13-33-179,7 8-400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4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0 6793,'0'0'8654,"-4"0"-8008,2 0-552,0 0-1,-1 1 1,1-1 0,0 1 0,0-1-1,0 1 1,0 0 0,0 0 0,0-1 0,0 2-1,0-1 1,0 0 0,0 0 0,1 0-1,-1 1 1,0-1 0,1 1 0,-2 2 0,-1 1 56,0 0 1,1 1-1,-1-1 1,1 1-1,1 0 1,-4 8-1,2 0 18,0 1 0,0-1 0,2 1-1,0 0 1,0 18 0,1-30-151,1 0-1,0 0 1,0 0-1,0 0 1,1 0 0,-1 0-1,1 0 1,0 0-1,0 0 1,1 4-1,-1-6-26,1 0 0,-1 0 0,0 0 0,0 0-1,0-1 1,0 1 0,1 0 0,-1-1-1,0 1 1,1-1 0,-1 1 0,1-1-1,-1 1 1,1-1 0,-1 0 0,0 0-1,1 0 1,-1 0 0,1 0 0,-1 0 0,1 0-1,-1 0 1,1-1 0,1 0 0,0 0-82,-1 1 0,0-1 0,0-1-1,1 1 1,-1 0 0,0 0 0,0-1 0,0 1 0,0-1 0,0 0 0,0 0 0,-1 1 0,1-1 0,-1 0 0,1 0 0,-1-1 0,0 1 0,1 0 0,-1 0 0,0-1 0,-1 1 0,2-3 0,2-5-576,17-36-3770,-5 0-1456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4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3937,'0'0'14394,"-2"16"-13381,-7 143 486,9-127-1236,1 1 0,1-1 0,12 52 0,-12-76-227,3 16 15,2-1 0,0 0 1,2-1-1,17 33 0,-26-54-75,0 0-1,1 0 0,-1 0 0,1-1 0,-1 1 1,1 0-1,0 0 0,-1 0 0,1-1 1,0 1-1,0 0 0,-1-1 0,1 1 0,0-1 1,0 1-1,0-1 0,0 1 0,1 0 0,-2-2-44,1 1-1,-1 0 1,1 0-1,-1 0 0,1 0 1,-1 0-1,1-1 1,-1 1-1,1 0 0,-1 0 1,1-1-1,-1 1 1,0 0-1,1-1 0,-1 1 1,0 0-1,1-1 1,-1 1-1,0-1 0,1 1 1,-1-1-1,0 1 1,0-1-1,1 0 1,9-38-5808,-10 35 5028,5-28-5152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5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1 224 3881,'0'0'15195,"5"148"-15051,0-128-16,5-7-128,-5-5-184,6-8-944,-1 0-1769,0-15-3488</inkml:trace>
  <inkml:trace contextRef="#ctx0" brushRef="#br0" timeOffset="1">26 0 1120,'0'0'13355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3.5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11450,'0'0'7285,"18"16"-6900,59 50-177,-73-63-186,1 1 0,-1 0-1,0 1 1,0-1 0,0 1 0,0 0-1,-1 0 1,0 0 0,0 0 0,0 0-1,-1 1 1,1-1 0,-1 1 0,-1-1-1,1 1 1,-1 0 0,0 0-1,0 0 1,-1 0 0,0 0 0,0 11-1,0-12 8,-1 1 17,0-1 0,0 0 0,-1 1 0,1-1 0,-1 0 0,0 0 1,0 0-1,-1 0 0,0 0 0,1-1 0,-2 1 0,1-1 0,0 0 0,-1 0 0,-7 7 0,-30 22-731,1-10-3283,30-18-1645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5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8410,'136'160'2556,"-112"-126"-1494,-21-20-109,1 69 3991,-2-60-4357,9 37 1,-12-60-591,1 1-1,0-1 1,1 0-1,-1 1 1,0-1-1,0 1 1,0-1-1,0 1 1,0-1-1,0 0 1,0 1-1,1-1 1,-1 1-1,0-1 1,0 0-1,1 1 1,-1-1-1,0 0 1,0 1-1,1-1 1,-1 0 0,0 1-1,1-1 1,-1 0-1,1 0 1,-1 0-1,0 1 1,1-1-1,-1 0 1,1 0-1,-1 0 1,0 0-1,1 0 1,-1 1-1,1-1 1,-1 0-1,1 0 1,-1 0-1,0 0 1,1 0-1,-1-1 1,1 1-1,-1 0 1,1 0-1,-1 0 1,0 0 0,1 0-1,-1-1 1,1 1-1,-1 0 1,0 0-1,1 0 1,-1-1-1,0 1 1,1 0-1,-1-1 1,1 0-1,14-21-678,-1-28-124,-9 32 643,0 0 1,13-31-1,-18 48 212,1 0 0,-1 0-1,1 0 1,-1 0-1,1 1 1,-1-1 0,1 0-1,-1 0 1,1 1 0,0-1-1,-1 0 1,1 1-1,0-1 1,0 1 0,0-1-1,1 0 1,9 5 840,-10-2-786,1 0 1,-1 0-1,1 1 0,-1-1 0,0 1 0,0-1 1,0 1-1,2 4 0,13 96 629,-16-102-823,0 0 0,0 0 0,0-1 0,0 1 0,0 0-1,1 0 1,-1-1 0,0 1 0,0 0 0,1-1 0,-1 1 0,0 0 0,1-1 0,-1 1 0,1 0 0,-1-1 0,1 1-1,-1-1 1,1 1 0,-1-1 0,1 1 0,0-1 0,-1 1 0,1-1 0,0 0 0,-1 1 0,1-1 0,0 0-1,0 1 1,-1-1 0,1 0 0,0 0 0,0 0 0,-1 0 0,1 0 0,0 0 0,0 0 0,-1 0 0,1 0 0,0 0-1,0 0 1,-1 0 0,1-1 0,0 1 0,0 0 0,-1-1 0,1 1 0,0 0 0,-1-1 0,1 1 0,0-1-1,-1 1 1,1-1 0,-1 1 0,1-1 0,0 0 0,4-3-1216,0-1 1,0 1-1,-1-1 0,0 0 1,4-5-1,4-13-3864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0:25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1 5009,'0'0'15165,"-4"4"-14675,2-1-463,0 0 0,1 0 0,-1 0 0,0 1 0,1-1 0,0 1 0,0-1 0,0 1 0,0-1 0,0 1 0,1 0 0,0-1 0,0 1 0,0 0 0,0-1 0,0 1 0,1 0-1,-1-1 1,1 1 0,0-1 0,0 1 0,1-1 0,-1 1 0,1-1 0,-1 0 0,1 0 0,0 0 0,4 4 0,12 16 53,-8-10-34,0 0-1,-1 1 1,10 18 0,-17-28-4,0 0 0,-1 1-1,1-1 1,-1 1 0,0 0-1,0-1 1,0 1 0,-1 0 0,1-1-1,-1 1 1,0 0 0,-1 0-1,1-1 1,-1 1 0,0 0-1,-1 4 1,0-5-14,0 0 1,-1-1-1,1 1 0,-1-1 0,0 0 0,1 0 1,-1 0-1,-1 0 0,1 0 0,0 0 1,-1-1-1,1 0 0,-1 0 0,0 0 0,1 0 1,-1 0-1,0-1 0,-7 2 0,2 0-99,1-1 0,-1 0 0,0 0 0,0-1 0,0-1 0,0 1 0,-18-2 0,23 0-254,-1 0-1,1-1 1,-1 1 0,1-1-1,-1 0 1,1 0 0,0 0 0,0 0-1,0-1 1,0 0 0,1 1-1,-1-2 1,1 1 0,-1 0-1,1-1 1,-3-4 0,-20-29-10922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04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 4185,'0'0'5118,"0"5"-4080,-3 304 5180,1 13-5595,1-219 130,6 163 556,-3-158-959,-3-60-218,1-46-112,-1 1 0,1 0 1,-1 0-1,1 0 0,-1-1 1,0 1-1,0 0 0,0-1 1,-1 1-1,1-1 0,-3 4 1,2-3-179,1-1 0,-1 1 1,1-1-1,0 1 1,0-1-1,0 1 0,0 0 1,0-1-1,1 1 1,-1 0-1,0 4 1,6-18-6338,0-1 352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07.1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0 130 1840,'0'0'10852,"17"0"-8723,726 0 724,-696 3-2816,71 12 0,6 0-20,17 2-9,-80-8-111,78 1-1,85-6-4,168-4 126,240-22 1014,-438 13-931,-67 1-74,247-19 9,37-1 0,-188 15-123,88-1-58,120-6 125,-266 9 16,64-11 15,-58 4-39,-163 15-1713,-22 1-1559,11 1 2837,-22-4-5883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07.9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3649,'0'0'2248,"-5"0"-2248,0 0-952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24.4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0 503 4201,'0'0'8696,"15"-21"-7029,-8 14-1612,-1-1 0,0 0 0,0 0 0,-1 0 0,0-1-1,0 0 1,-1 0 0,0 0 0,4-19 0,3-1 29,-5 14-67,-3 8 10,0-1 1,0 1-1,0-1 0,-1 0 1,0 1-1,-1-1 0,1-11 1,-1 15-16,-1 0 1,1 0 0,0-1 0,0 1-1,1 0 1,-1 0 0,1 0 0,2-4-1,-2 5 41,0-1 0,0 0 0,-1 1 0,0-1 0,1 0-1,-1 0 1,1-7 0,-1 7-37,0 0 0,1 0-1,-1 0 1,1 0 0,0 0 0,1 1-1,-1-1 1,1 1 0,-1-1 0,1 1 0,0 0-1,0 0 1,6-4 0,-1-1 19,0 0 153,0 0 1,0 0-1,0 1 0,1 0 1,0 0-1,0 1 0,1 1 1,0-1-1,17-6 0,-24 11-134,-1 0 0,1 0 0,-1 0 0,1 0 0,-1 1 0,1-1 0,0 1 0,-1 0 0,1-1 0,0 1-1,-1 0 1,1 1 0,0-1 0,-1 0 0,1 1 0,-1-1 0,1 1 0,0 0 0,-1 0 0,1 0 0,-1 0 0,0 0 0,1 1 0,-1-1 0,0 1-1,0-1 1,0 1 0,0 0 0,0 0 0,0 0 0,-1 0 0,1 0 0,2 4 0,47 84 387,-46-81-400,1 0-1,-1 0 1,-1 1-1,0 0 1,0 0-1,-1 0 1,0 0-1,-1 0 0,0 1 1,-1-1-1,0 20 1,0-12 38,1 1 0,1-1 1,8 31-1,19 40 35,-25-74-9,0 0-1,2-1 1,-1 1 0,15 21 0,-10-17-56,2 0 39,0 0 1,25 26-1,-5-6-6,74 76 164,-104-112-236,-1-1-1,1 0 1,0 0-1,0 0 1,0-1-1,0 1 1,1-1-1,-1 0 1,0 0-1,0 0 1,1 0-1,-1 0 0,7 0 1,48-2 200,-29-1-159,-22 2-51,-2 1 3,0-1 0,0 0-1,0 0 1,-1-1 0,1 1-1,0-1 1,0 0 0,0 0-1,-1 0 1,1-1-1,-1 0 1,1 0 0,-1 0-1,5-3 1,18-9-10,-24 13 6,0 0-1,1-1 1,-1 1-1,0-1 1,0 0 0,0 0-1,0 0 1,0 0-1,-1 0 1,1 0-1,2-4 1,22-37-32,-16 22-49,0-1 0,-1 0 0,12-42 0,-16 45 107,9-47-3,-12 58-20,-1 0-1,0 0 0,-1-1 0,0 1 0,0-10 0,6-33 2,-1 33-3,-3 9 0,0-1-1,-1 0 1,1 0 0,0-11-1,-3 17-1,1 0-1,0 1 1,0 0 0,1-1-1,-1 1 1,1 0-1,0 0 1,0 0-1,2-4 1,11-20-14,14-27 26,-18 29 8,-10 19-41,2 0 0,-1 0 0,1 1 1,-1-1-1,1 1 0,1-1 1,-1 1-1,1 0 0,7-7 0,-1 1-2,5-3-75,-4 9 97,-6 2-20,1 0 1,-1 1-1,1 0 0,-1 0 0,1 0 1,0 1-1,0 0 0,0 0 0,0 0 1,0 1-1,0-1 0,11 2 0,-14-1 23,0 0 0,0 0 0,0 1 0,0-1 0,0 1 0,0-1 0,0 1 0,0 0 0,0 0 0,0 0 0,-1 0 0,1 1 0,0-1 0,-1 1 0,1 0 0,3 3 0,-1 0 1,-1 1 0,0-1 0,-1 1 0,1 0 0,4 11 0,-1-2 4,17 15 93,-3-6-37,-14-14-5,-5-8-46,0 1 0,0-1 0,0 1 0,-1 0 0,1 0 0,-1 0 0,1 0 0,-1 0 0,0 0 0,-1 0 0,1 0 0,0 0 0,0 6 0,0-1 30,1 1 0,0-1-1,1 0 1,0 1 0,0-2 0,9 16 0,-1-1-18,-9-16-12,1-1-1,-1 0 1,-1 1 0,1-1-1,-1 1 1,0-1 0,0 1-1,0 7 1,9 29-2,-9-37 1,0 0 1,0 0 0,0-1-1,1 1 1,0-1-1,0 1 1,0-1 0,0 1-1,1-1 1,0 0-1,0 0 1,0-1-1,0 1 1,5 3 0,-3-2 2,-1 1 1,0-1 0,0 0 0,0 1 0,0 0-1,4 10 1,-4-8-1,0 0-1,0-1 1,0 1-1,1-1 0,1 0 1,7 8-1,-5-6 5,0 0 0,-1 1-1,8 15 1,-13-22-15,1 0 1,-1 0-1,1 1 0,-1-1 1,1-1-1,0 1 0,0 0 1,1-1-1,-1 1 0,0-1 0,1 0 1,-1 0-1,1-1 0,4 2 1,58 17 24,-50-16-24,-4-2-15,0 1 0,1-2 0,-1 0 0,0 0 0,1-1 0,-1 0 0,14-3 0,-22 1-1,0 1 0,0-1 0,0 0 1,0 0-1,0-1 0,-1 1 0,1-1 0,-1 0 1,1 0-1,-1 0 0,0 0 0,0 0 0,4-8 0,4-5-74,15-33-1,-20 38 20,1-8 16,0 1 0,-1-1 1,3-23-1,12-70-199,-11 74 244,-4 13 5,2 1-1,9-24 0,22-21-10,-6 12 22,6 6-26,-37 49 18,-1-1 0,1 1-1,0 0 1,0 0-1,0 0 1,0 0 0,0 0-1,0 0 1,0 0-1,0 1 1,1-1 0,-1 1-1,1 0 1,-1-1-1,1 1 1,4-1 0,76-14-40,-72 15 46,-1 0 0,1 0 0,-1 1 1,1 0-1,-1 1 0,0 0 1,1 0-1,-1 2 0,0-1 0,0 1 1,0 0-1,13 7 0,9 4 45,27 14 19,-55-26-65,-1 0-1,1 1 1,-1-1 0,0 1 0,0-1-1,0 1 1,0 0 0,0 0 0,-1 0-1,0 0 1,1 1 0,2 5 0,-1 3 2,-1 1-1,0-1 1,-1 1 0,0 0 0,-1 20 0,0-19-1,0-1 1,0 0 0,1 1 0,1-1-1,6 21 1,-1-13 7,-1-3 5,0 0 1,1-1-1,0 0 0,19 27 1,3 4 53,-23-36-39,-1-1 0,17 21-1,-1 3-7,-20-30-12,1-1-1,0 1 0,0-1 0,0 1 1,0-1-1,1 0 0,-1 0 1,8 6-1,-5-5 10,1-1 1,-1 1-1,1-1 1,1 0-1,-1 0 1,1-1-1,-1 0 1,1 0-1,0-1 1,0 0-1,0-1 1,0 0-1,0 0 1,0 0-1,9-1 1,-10-1-27,1 1 1,-1-1-1,1 0 0,-1-1 0,1 0 1,-1 0-1,9-5 0,-11 5 2,-1 0-1,0 0 1,0 0 0,0-1-1,-1 1 1,1-1-1,0 0 1,-1 0 0,0-1-1,0 1 1,0-1-1,0 1 1,3-6 0,5-16-29,-1-1 0,9-37 0,-18 62 32,5-20-4,32-136 140,-35 126-88,0-40 0,-2 61-35,1-1 0,0 1 0,1 0 0,0 0 0,0 0 1,1 1-1,0-1 0,1 1 0,0 0 0,9-12 1,11-23 14,-15 28 11,1 0 0,0 1 0,1 1 0,0-1 0,22-18 0,-12 12 12,-21 20-52,1-1 0,-1 1 1,1 0-1,-1-1 0,1 1 0,0 0 1,-1 0-1,1 0 0,0 0 0,0 1 1,0-1-1,-1 0 0,1 1 1,0-1-1,0 1 0,0 0 0,0 0 1,0-1-1,0 1 0,0 0 0,3 1 1,14-1-63,-3-1 117,1 1 1,21 3-1,-35-2-119,1-1-1,-1 1 1,1 0 0,-1 0-1,0 0 1,1 0-1,-1 1 1,0-1-1,0 1 1,0 0 0,0 0-1,0 0 1,0 0-1,-1 0 1,1 1 0,4 4-1,-7-5-95,1-1 0,0 1 1,0 0-1,0-1 0,-1 1 0,1 0 0,-1 0 0,0 0 0,1-1 0,-1 1 0,0 0 1,0 2-1,-2 15-4856,-2-2-3225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31.2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67 1272,'0'0'4178,"-5"0"-3977,-5-1-185,-3-1 460,0 2 4145,13-1-4588,0-1 0,0 1 1,0-1-1,0 0 0,1 1 1,-1-1-1,0 1 0,1-1 1,0 1-1,-1-1 0,1 1 1,1-3-1,4-2-446,9-12 2083,-11 1 7370,-4 45-8499,0 384 654,10-239-885,-8-158-1202,3-32-2456,-2 4 485,2-5-3892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34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82 928,'0'0'4214,"-3"0"-3239,-19 0 8490,43 0-8599,269 5 1559,-162-9-2007,-89 0-376,80 5 0,88 7 26,-191-6-66,-1 0 0,26 8 1,-28-6-3,1 0 1,0-1 0,0-1 0,18 1-1,6-3 13,45-1 105,111 15 0,-95-5 186,166-6 1,-134-5-29,264-11 60,-137 6-141,-70 4-76,115 3-91,-12-1 1,-57-16-30,-60 5-31,80-1-24,-71-1 8,1 0-2,-140 12 50,64-12 0,-64 8 1,65-3 0,136-4-36,-154 11 28,-91 2-20,-7 0-653,-12 0-1344,-6 0-3469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35.9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1 536,'0'0'11054,"0"6"-15014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37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4297,'0'0'6573,"0"8"-2543,0 33-3064,0 38-3402,0-62-1920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5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0 439 6185,'0'0'1169,"21"-17"-981,68-58-274,-80 67 107,-1 0-1,-1 0 0,1-1 1,-2 0-1,1 0 1,-1-1-1,0 0 0,-1 0 1,0 0-1,-1-1 1,0 0-1,2-12 0,-1-1 1300,-2 0 0,-1-1 0,-1-42 0,-2 38 546,1 27-1668,0 0 0,0 0 0,0 0 0,0 0-1,0 0 1,-1 0 0,1 0 0,-1 0 0,1 0 0,-1 0 0,0 1-1,0-1 1,0 0 0,0 1 0,0-1 0,0 0 0,-2-1 0,2 2-133,0 1 0,0-1 0,-1 0 0,1 1 1,0-1-1,-1 0 0,1 1 0,0 0 0,-1-1 1,1 1-1,-1 0 0,1 0 0,0 0 1,-1 0-1,1 0 0,-1 0 0,1 0 0,-1 0 1,1 1-1,0-1 0,-1 0 0,1 1 1,0-1-1,-3 2 0,2-1-21,-1 1 0,1-1 1,0 1-1,0 0 0,0-1 1,0 1-1,0 0 0,0 0 0,0 0 1,1 0-1,-1 1 0,-1 2 0,-14 31 271,13-27-228,-7 19 188,0 2-1,3-1 0,-11 62 0,12-37-37,2 77-1,5-124-224,0-1 0,0 1 0,1-1 1,0 1-1,0-1 0,1 1 0,0-1 0,0 0 0,0 0 0,6 10 0,-6-13-80,0-1 0,0 1 0,0 0 0,0-1 0,1 0 1,-1 1-1,1-1 0,-1 0 0,1-1 0,0 1 0,0 0 0,0-1 0,0 1 0,0-1 0,0 0 0,1 0 0,-1 0 0,0-1 0,0 1 0,1-1 0,-1 0 0,5 0 1,-4 0-246,-1 0 1,0-1-1,1 1 1,-1-1-1,1 0 1,-1 0-1,0 0 1,0 0-1,1-1 1,-1 0-1,0 1 1,0-1-1,0 0 1,2-3-1,4-3-1812,0-1-1,12-16 1,-16 19 1091,22-29-6277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44.4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 1616,'0'0'1337,"-5"0"-393,-20 0 10021,61 0-8393,27 0 379,87 0-1705,-148 0-1229,-1 0 1,0 1-1,0 0 0,1-1 0,-1 1 0,0 0 0,0-1 1,0 1-1,0 0 0,0 0 0,0 0 0,0 0 0,0 0 0,0 0 1,0 0-1,0 3 0,18 26 150,-11-15-150,11 10 103,-15-21-97,-1 0 0,1 1 0,-1-1-1,0 1 1,0 0 0,-1 0 0,1 1 0,-1-1 0,2 9-1,1 8 81,1 0-1,15 38 0,-11-27-68,-9-26-10,1-1 0,0 1 0,0 0 1,1-1-1,3 6 0,7 10 24,-5-11-11,-1 0 0,-1 0 0,0 1 0,8 22 0,-12-7 40,-3-24-72,1 0 0,0 0 0,0-1 0,0 1 0,1 0 0,-1-1 0,1 1 0,-1 0 0,1-1 0,1 4 0,35 91 346,-35-93-342,0 0 0,1 0 1,0 0-1,-1-1 0,2 1 0,-1-1 0,0 1 1,1-1-1,-1 0 0,1 0 0,0-1 0,0 1 0,0-1 1,0 0-1,1 0 0,-1 0 0,7 2 0,19 7 2,-21-8-4,1 1-1,-1-1 1,1-1-1,-1 1 1,1-2-1,0 1 1,10-1-1,-13 0-4,0-1 0,0-1 0,0 1 0,0-1 0,0 0 0,0 0-1,-1-1 1,1 0 0,0 0 0,-1-1 0,0 0 0,1 0 0,-1 0 0,0-1 0,-1 0 0,1 0 0,-1-1-1,1 1 1,-1-1 0,7-9 0,-2 3 10,-1 0-1,0-1 0,0-1 1,6-13-1,9-13-4,-21 34-7,0 0 0,-1-1 0,0 1 1,0-1-1,2-6 0,-3 7-1,1 0-1,-1 0 1,1 0 0,0 0 0,1 0-1,-1 1 1,5-7 0,3 0-4,-8 9 6,1 0 0,-1-1 0,0 1-1,0-1 1,0 1 0,0-1 0,-1 0 0,1 0 0,-1 0 0,0 0 0,1 0 0,-1 0-1,0 0 1,-1 0 0,1-4 0,1-4-3,0 0-1,0-1 1,6-14-1,-6 16 5,12-21-7,-12 27 0,0 0 0,1 0 0,-2 0 0,1 0 0,0-1-1,-1 1 1,0-1 0,0 1 0,0-7 0,7-15 22,-1-4-66,-5 25 47,-1 0 0,1-1 0,0 1 0,0 0 0,0 0 0,1 1 0,0-1 0,0 0 0,6-6 1,-3 1-11,-3 7 10,0-1 0,0 1 0,0-1 0,0 1 0,1 0 0,-1 0 0,1 1 0,0-1-1,0 1 1,0 0 0,0 0 0,0 0 0,0 0 0,0 1 0,1-1 0,-1 1 0,1 0-1,-1 1 1,1-1 0,-1 1 0,1 0 0,0 0 0,8 1 0,-11 1 4,1-1 0,0 1-1,-1 0 1,0 0 0,1 0 0,-1 0 0,0 0 0,0 0 0,0 0 0,-1 1-1,1-1 1,0 1 0,1 3 0,-1-3 2,0 1 0,0-1-1,0 0 1,0 0 0,1 0-1,-1-1 1,6 5 0,-5-5 3,-1-1 1,0 1 0,0-1 0,0 1-1,1 0 1,-2 0 0,1 0-1,0 0 1,0 0 0,-1 0 0,1 0-1,-1 1 1,1-1 0,1 5-1,8 39 25,-6-24 15,-4-12-40,1 0-1,-2 0 1,0 0-1,-1 15 1,0 4 15,1-26-11,1 0-1,0 0 0,-1-1 1,1 1-1,0-1 1,0 1-1,1-1 1,1 5-1,8 16 55,-2 2 23,-7-21-84,0 0 0,-1 1 0,0-1 0,1 0 1,-1 1-1,-1-1 0,2 10 0,3 39 211,-4-48-197,0 0-1,1-1 1,0 1-1,0-1 1,0 0 0,0 0-1,1 0 1,0 0-1,5 6 1,12 22 34,-16-26-45,-1-1 0,1 0 0,0 1 0,0-2 0,1 1 0,-1 0 0,1-1 0,0 0 0,9 6-1,14 13 25,-22-19-4,1 0 0,0 0 0,-1-1 0,1 0 0,1 0 0,-1 0 0,0-1 0,1-1 0,-1 1 0,1-1 0,7 1 0,9 2 52,5 0-12,0-1 0,55-2 0,-47-2-78,-30 0 14,0 0 0,0 0 0,0-1-1,0 1 1,10-6 0,13-3 4,-26 9-3,1-1-1,-1 0 0,0 0 0,0 0 0,0-1 0,0 1 0,0-1 0,0 0 0,-1 0 0,1 0 0,-1-1 0,0 1 0,0-1 0,0 0 0,-1 1 0,1-1 0,1-5 0,2 0-2,3-7-42,0-1 0,-2 0 0,11-34 0,-1 2-16,4-4-112,16-62-1,-28 92 100,-7 19 45,-1 1 0,1-1 0,-1 0 0,0 1 0,0-1 0,0 0 0,1-6 0,-2 6 16,2 0 1,-1 0 0,0 0 0,1 0 0,-1 0 0,1 0 0,0 0 0,1 1-1,4-7 1,8-16-24,-11 21 28,1 0 0,0 0 1,0 0-1,0 0 0,0 1 0,1 0 0,-1 0 0,1 1 0,0-1 0,1 1 0,9-3 1,-15 6-24,4 0 20,22-1 7,31 2 48,-55 0-47,1 0 1,-1-1 0,1 1 0,-1 0 0,1 1-1,-1-1 1,0 0 0,0 1 0,0 0 0,0 0-1,0 0 1,5 4 0,-5-2 11,-1 0-1,0 0 1,0-1 0,-1 1 0,1 1-1,-1-1 1,1 0 0,-1 0-1,-1 0 1,1 1 0,0-1 0,-1 0-1,0 1 1,-1 4 0,5 29 65,0-27-56,0 1 0,0-1-1,7 11 1,1 4-58,-7-13 43,0 1 0,-1-1 0,0 1 1,-2 0-1,1 0 0,-2 1 0,1 17 0,-2-23 8,0 1 0,1-1 0,1 0 0,-1 0 0,2 0 0,-1 0-1,1 0 1,5 10 0,-6-14-4,1 0 0,-1-1 1,1 1-1,0-1 0,1 0 0,-1 0 0,1 0 0,-1 0 0,1-1 1,0 1-1,1-1 0,-1 0 0,0 0 0,1-1 0,9 5 0,0-2 0,4 2 13,0-1-1,0 0 1,0-1 0,1-1-1,0-1 1,29 1-1,-25-2-24,-17-1-1,0 0 1,0-1 0,0 1 0,0-1 0,-1 0 0,1-1-1,0 1 1,0-1 0,0 0 0,-1-1 0,10-3-1,6-9-15,17-16-82,-36 29 95,0-2 0,-1 1 0,1 0 1,-1 0-1,1 0 0,-1-1 0,0 1 0,0 0 1,0-1-1,0 1 0,0-1 0,-1 0 0,1 1 1,-1-1-1,1-4 0,-1-1-23,2 1 0,-1 0 0,1-1 0,0 1 0,1 0 0,0 0 0,0 1 0,4-8-1,11-27-15,13-28-30,-9 10 24,-4 13-97,-14 37 133,2-12 14,-5 13-2,1 1-1,1 0 1,-1 0-1,1 0 1,7-13-1,-6 15-4,1 0 1,0 0-1,0 0 0,0 0 1,0 1-1,1 0 1,-1 0-1,1 0 0,9-3 1,61-24-8,-60 27 14,0 1 0,0 1 0,-1 0 1,1 1-1,27 2 0,-12 0-18,-30 0 15,0 0-1,0 0 1,0 0 0,0 0-1,0 0 1,0 1-1,-1-1 1,1 0-1,0 1 1,-1-1 0,1 0-1,-1 1 1,1-1-1,-1 1 1,0-1-1,0 1 1,0-1 0,0 3-1,4 32 43,-4-27-44,1-1 0,1 0 0,-1 1 0,1-1 0,1 0 1,-1 0-1,5 8 0,31 56 35,-27-52-42,-1-1 14,-3-8 2,-1 0 0,0 0-1,-1 1 1,7 23 0,-9-26 12,1 1 0,0-1 0,1 0 0,0 0 1,1 0-1,0-1 0,0 0 0,0 0 0,9 7 0,15 21 72,-22-26-61,1-1 1,-1 0 0,2 0 0,-1-1 0,1 0-1,0-1 1,1 0 0,-1-1 0,1 0-1,1-1 1,-1 0 0,1-1 0,15 4-1,-21-6-29,-1-2-1,1 1 1,-1 0-1,1-1 0,-1 0 1,1-1-1,0 1 1,-1-1-1,1 0 0,-1 0 1,0-1-1,1 1 1,-1-1-1,0-1 0,0 1 1,8-5-1,-6 2-13,-1 0 1,1 0-1,-1-1 0,0 0 0,0 0 0,0 0 0,-1 0 0,0-1 0,-1 0 1,6-10-1,-6 7 13,-1 1 1,0 0-1,0-1 1,-1 1-1,1-21 1,-1 18-2,-1 0 0,2 0 0,4-15 1,15-56 14,-9 31-6,-7 31-2389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52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43 440,'0'0'1515,"0"-3"-740,0-8-88,0 3 4350,0-4-4917,0 5-4168,0 5 2419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54.8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18 1592,'0'0'9793,"-10"-18"-926,10 36-8432,-6 158 625,12 180-361,-1-288-470,-2-41-224,-2-25-165,0-9-159,-1-6-587,1-4-1301,-3 6-2198,-2 0-1740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1:57.0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82 1168,'0'0'7858,"7"0"-2241,27-2-4299,40-1 0,113-20 0,-173 21-1275,64-5 584,151 4 1,-113 5-501,-102-2-58,116 0 179,193 23 0,-252-16-150,142-4 0,-136-4-19,103 9-1,-25 4-22,187-9 0,-171-5-33,-35 3-34,282-6-57,-323 4 63,-61 2 1,0-1-1,0-2 1,50-9 0,-12-3 4,1 4 0,1 2 0,99 4 0,92-9 16,-152 12 23,190-28 1,-298 29-42,-4 0-13,-42 0-2640,21 0-2635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03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0 293 4129,'0'0'4560,"4"-1"-3639,-3 0-551,1 0 0,0 0 0,0 0 0,0 0 0,-1 0 0,1-1 1,0 1-1,-1 0 0,1-1 0,-1 1 0,0-1 0,1 0 0,-1 1 0,0-1 0,0 0 0,0 0 0,1-2 0,8-13-167,26-32 845,-17 20-693,7-7 361,-8 17-462,-12 12-174,0 0 0,1 1-1,0-1 1,0 2-1,0-1 1,12-6-1,-3 4 193,-8 3-77,1 0 1,0 1 0,0 1-1,0 0 1,18-4 0,8-2 7,-25 6-158,1 0 0,-1 1 0,0 0 0,14 0 0,-23 2-24,45 0 295,-36 0-256,-1 0-1,1 1 1,-1 0-1,1 1 0,-1 0 1,15 5-1,38 18 465,-54-21-513,-1 0-1,0 0 1,0 1-1,0 0 0,0 0 1,-1 1-1,0 0 1,5 6-1,-1-2 10,36 54 68,-37-49-82,1 0 9,22 24 4,-11-11 69,-6-9 64,1 0 0,1 0 0,20 17 0,-30-30-145,0 1 1,0-1-1,-1 1 0,0 0 0,0 1 1,-1-1-1,0 1 0,8 16 0,-9-17-2,1 0 0,0-1 0,1 1 0,-1-1 0,1 0-1,0 0 1,13 9 0,11 11 36,-15-6-24,-13-16-9,1-1 1,-1 0-1,0 0 1,1 0 0,-1 0-1,1 0 1,5 4 0,9 4 5,-11-6-2,0-1 1,0 1 0,1-1 0,-1-1-1,1 1 1,0-1 0,0 0-1,0-1 1,1 1 0,-1-2 0,1 1-1,-1-1 1,15 1 0,202 8 75,-201-10-90,-1-1 1,0-1 0,0-1-1,22-6 1,-36 7-3,0 0 1,0 0-1,0-1 0,-1 0 0,1-1 1,-1 0-1,1 0 0,-1 0 1,6-6-1,2-1 5,0 1 0,29-14 0,15-10 1,-35 19 13,-16 9-42,0 1-1,1-1 0,-2 0 1,1 0-1,9-12 0,-11 13 17,-1 0-1,1 0 0,0 0 0,1 1 1,-1-1-1,10-3 0,-8 4-13,0-1 0,0 0 0,-1 0 0,11-10-1,13-33-148,-18 29 102,-10 14 40,1 0-1,-1 0 1,1 0-1,1 0 1,-1 1-1,5-4 1,28-17-27,0 2 1,43-20-1,-31 21 66,0 3 0,102-25 0,-91 29 49,-9 10-52,41-3 48,-61 7-40,-23 0-5,-1 1 0,1-1 0,0 1 0,-1 1 0,1 0 0,-1 0 0,1 0 1,-1 1-1,0 0 0,10 3 0,8 5 57,-21-10-63,0 1 0,-1 0 0,1 0 0,0 1 0,-1-1 0,1 1 0,-1 0 0,0-1 0,0 2 0,1-1 0,-1 0 0,-1 1 0,4 2 0,-3 0 3,-1-1-1,1 0 1,0 0 0,1 0-1,-1 0 1,1-1-1,-1 1 1,1-1-1,0 0 1,0 0 0,1 0-1,-1 0 1,1-1-1,-1 0 1,1 0-1,0 0 1,0 0 0,9 1-1,19 8 20,-26-8-26,-1 1-1,0-1 1,0 1-1,0 0 1,-1 1-1,7 5 1,-7-5 9,-1-1 1,1 0-1,0 0 0,1-1 1,-1 1-1,1-1 1,-1 0-1,10 3 0,8 0 19,-18-6-23,0 1 0,0 0 1,1 1-1,-1-1 1,0 1-1,0 0 0,0 0 1,-1 1-1,1-1 1,0 1-1,-1 0 0,0 1 1,0-1-1,0 1 1,4 3-1,3 9 41,-7-10-39,1-1 0,-1 1 0,-1 1 0,1-1 1,-1 0-1,4 11 0,-3-6 16,1-1 0,0 0-1,1 0 1,0 0 0,1-1 0,15 17 0,-8-11 102,34 25 1,1 2 6,-45-40-94,0 0 0,0-1-1,1 0 1,-1 1-1,0-2 1,1 1-1,7 0 1,8 2 50,16 6-65,0-1 0,1-2 1,0-2-1,46-1 0,-81-3-21,0 0-1,-1-1 0,1 1 0,0-1 1,-1 1-1,1-1 0,0 0 1,-1 0-1,1 0 0,-1 0 1,1 0-1,-1 0 0,1 0 1,-1 0-1,0-1 0,0 1 0,1-1 1,-1 1-1,0-1 0,0 1 1,-1-1-1,1 1 0,0-1 1,0-2-1,16-18-12,49-46-20,-64 66 28,0-1 0,1 1 1,-2-1-1,1 1 0,0-1 0,0 0 1,2-5-1,13-20-50,35-41 48,-45 64 6,0 0 0,1 0 0,0 0 0,0 1-1,0 0 1,1 1 0,9-3 0,21-10-14,-23 7-18,-1 0-1,20-16 1,-19 15 18,1 0 0,1 1 0,-1 0 0,24-7-1,-17 7 22,42-22 0,-37 15 18,1 2-1,51-17 1,-19 7-4,-45 18-14,35-15 88,57-15 0,-91 31-131,-12 3-44,0 1 1,0-1-1,0 1 0,0 0 1,0 1-1,8-1 0,-34 11-4347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04.5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 1216,'0'0'7115,"0"-4"-6156,5-10 8272,20 13-8871,1-1-1,25-6 1,-42 7-310,9 0 26,-10 1-3652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05.6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4337,'0'0'11002,"21"0"-7932,161 0 1415,-179 1-4449,0-1 0,0 1-1,0 0 1,0 0 0,-1 0 0,1 0-1,0 0 1,-1 1 0,1-1 0,-1 1-1,0-1 1,1 1 0,-1 0-1,0 0 1,0 0 0,2 4 0,33 44 197,-23-30-146,-10-15-76,-1 0 0,1 0 0,0-1 0,0 1-1,1-1 1,-1 0 0,1 0 0,0-1 0,0 1-1,9 4 1,7 12-3930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06.4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52 3881,'0'0'8919,"10"0"-8423,21-1-30,35-6 0,-22 2 1728,61 0 0,31-3-1389,-1-17-825,-132 25-634,-7 0-1700,-13 0-2613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09.2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30 368,'0'0'4360,"0"-20"2093,0 11 1958,15 247-5861,-15-218-2497,1 33 82,-2 0 0,-3-1-1,-12 63 1,11-85 14,2 0-1,2 1 0,3 54 1,0-14 39,-1-59-147,0 0 1,1 0 0,0 1-1,7 18 1,-5-19-23,-1-1-1,0 1 1,-1 0 0,1 21-1,-3-33-30,-1-17-1083,1 14 714,-1 1 1,0-1-1,-1 0 0,1 1 1,0-1-1,-1 1 0,1 0 1,-1 0-1,0-1 0,-3-2 0,0-1-2424,-1-2-3310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11.5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 4121,'0'0'6416,"3"3"-5971,2-1-363,0 1 0,1-1 0,-1-1 0,1 1 0,-1 0-1,1-1 1,-1 0 0,7 0 0,56 1 600,-21-2-218,308-1 2643,-134-5-1434,-43-4-718,-107 5-775,105 5 0,-67 2-148,298-22 627,-298 12-594,138 7 0,-114 2-3,-41-1-68,-8-2 26,154 17-1,-188-10 4,0-2 0,54-4-1,-23-1 22,124-12 255,0 0-184,977 17-50,-995-17-46,-130 8 190,-44 4-239,-17 0-55,-27-1-1159,14 1-1014,-14-2-5610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6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0 8602,'0'0'11980,"-7"0"-11543,4 1-404,0-1-1,-1 0 1,1 1-1,0 0 1,0 0-1,0 0 1,0 0-1,0 0 1,0 1-1,0-1 1,0 1 0,-3 2-1,1 1 26,0 0-1,0-1 1,0 2 0,1-1 0,0 0-1,-4 9 1,1-4-15,1 1 0,1 0 0,0 1 0,0 0 1,1-1-1,1 1 0,0 1 0,0-1 0,1 0 0,1 1 0,0 12 0,1-24-50,0 0 0,0 0-1,0 0 1,0-1 0,1 1-1,-1 0 1,0 0 0,0 0-1,1 0 1,-1 0 0,0 0-1,1-1 1,-1 1 0,1 0-1,-1 0 1,1-1 0,-1 1-1,1 0 1,0-1 0,-1 1-1,1 0 1,0-1 0,-1 1-1,2 0 1,0-1-41,0 1 1,0 0-1,0 0 0,0-1 1,0 0-1,1 1 1,-1-1-1,0 0 0,0 0 1,3 0-1,-1 0-212,1-1-1,-1 1 0,0-1 1,1 0-1,-1-1 0,0 1 1,0-1-1,1 1 1,-1-1-1,4-3 0,-1-2-703,1-1 0,-1 0 0,-1 0-1,0 0 1,0-1 0,0 0 0,-1 0 0,0 0-1,-1-1 1,6-18 0,-4 2 3425,-4 3 4589,-2 127-5060,0-103-2033,0 0 0,0 1 1,0-1-1,0 1 0,0-1 0,1 0 0,-1 1 0,0-1 0,1 1 0,-1-1 0,1 0 0,-1 0 1,1 1-1,0-1 0,-1 0 0,1 0 0,0 1 0,0-1 0,0 0 0,0 0 0,0 0 1,0 0-1,0-1 0,0 1 0,0 0 0,1 0 0,-1-1 0,0 1 0,3 0 0,1 1-943,1-1 0,-1-1 0,1 1 0,-1-1 0,1 0 0,6-1 0,-10 1 277,20-2-8061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13.4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1504,'0'0'14896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19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0 624,'0'0'12265,"-2"1"-13034,-12 0 4904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21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0 728,'0'0'4513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21.8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0 832,'20'36'10476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2:41.2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1168,'0'0'17948,"36"0"-16456,-24 0-1143,-9-1-315,-1 1 0,0 0 1,0-1-1,1 1 0,-1 0 0,0 0 0,0 1 0,1-1 1,-1 0-1,0 1 0,0-1 0,0 1 0,1 0 0,-1 0 0,0 0 1,0 0-1,0 0 0,0 0 0,-1 0 0,1 1 0,3 1 1,-2 1 28,0-1-1,0 1 1,0-1 0,1 0 0,7 5 0,6 5 280,18 31-47,-12-11-109,-11-13-37,-8-14-112,0 0 0,0 0 0,-1 1 0,1-1 0,-2 1 0,1 0 0,-1 0 0,0 0 0,1 9 0,4 14 29,13 14 59,-16-37-118,0-1 0,-1 1 0,0 0-1,-1-1 1,1 1 0,-1 0 0,-1 1-1,2 9 1,-2-10-5,1-1 0,-1 0-1,1 0 1,0 0 0,1 0-1,-1 0 1,1 0 0,0-1 0,8 10-1,5 13 12,-4-6 5,22 28 0,-15-22 17,17 43-27,25 20 151,-58-85-152,0-1-1,0 0 1,1 0 0,0 0-1,0 0 1,0-1-1,0 1 1,1-1 0,-1 0-1,1-1 1,0 1 0,0-1-1,1 0 1,-1 0-1,1 0 1,-1-1 0,1 0-1,0 0 1,0-1 0,9 2-1,13 0-1,-1-1 1,1-2-1,37-3 0,-51 0-2,-1-1-1,1-1 1,-1 0-1,0 0 1,0-1-1,0-1 1,11-8-1,23-11 0,-39 21 5,-1 1 0,1-1 0,-1-1 1,0 1-1,0-1 0,0-1 0,-1 1 0,0-1 0,0 0 0,-1 0 0,0-1 0,0 1 0,0-1 0,3-11 1,67-121-65,-58 110 75,-12 22-16,0 0 1,0 0-1,-1-1 1,0 0-1,3-11 1,-2 1 3,-3 14-8,0-1-1,-1 1 1,1 0-1,-1 0 1,0-11-1,1 10 3,0 0-1,1 0 0,0 0 1,0 0-1,1 1 1,3-7-1,-6 11-1,9-16-14,-8 13 12,-1 0 0,2 1 1,-1-1-1,0 1 0,1-1 1,5-5-1,-6 6 1,1 1 0,-1-1 0,0 0 1,0 1-1,-1-1 0,1 0 0,-1 0 0,2-5 0,15-24-11,0 15 11,-1 1 0,2 0 0,30-19 0,-45 32 0,8-5-4,1 1 0,-1 0 0,17-6 0,14 0 38,-30 8-9,0 1 0,-1 1 0,1 0 0,1 1 0,21-1 0,-11 4 58,-1 1 1,1 1 0,25 6-1,-45-7-79,1 0 0,-1 0 0,0 1 0,0-1-1,0 1 1,0 0 0,0 0 0,-1 0 0,1 0-1,4 6 1,18 15 12,-18-17 6,1 0-1,-1 1 1,-1-1 0,1 2 0,-1-1 0,8 14 0,-7-10 5,0-1 0,1 0 0,1 0 0,10 9 0,-10-11 22,0 1 0,-1 1 1,14 20-1,0-1-6,-20-25-40,0-1 0,0 1 0,-1 0-1,0-1 1,2 9 0,-2-9 4,-1 1 1,1 0 0,0 0 0,1-1-1,-1 1 1,1-1 0,0 0 0,4 5-1,7 7 12,-1 1-1,14 22 0,-21-29-10,8 14-4,-11-18 8,0-1-1,0 0 1,1 1 0,0-1 0,-1-1-1,2 1 1,-1 0 0,9 6-1,13 9 8,31 29 0,-50-43-15,0-1 1,0 0 0,1-1-1,0 1 1,0-1 0,0-1-1,14 5 1,29 14 46,-40-15-45,1 1 0,15 16 0,5 2 8,-23-20 15,2 0 0,-1-1 0,1 0 0,0 0 0,0-1 0,22 5 0,-17-5-16,0 1 1,24 10-1,-28-10 12,0-1 0,1-1 0,-1 0 0,0-1 0,1 0-1,21 0 1,30 5 1,-26-2-10,0-1-1,72-2 0,-61-3 6,-43 0-18,-1 0 1,1-1-1,-1 0 0,0 0 0,1 0 1,-1-1-1,0 1 0,0-1 1,-1-1-1,1 1 0,4-5 1,6-2-13,-13 9 4,49-38-94,-49 37 95,1-1-1,-1 1 1,1 0 0,-1-1 0,0 0 0,0 1 0,0-1-1,-1 0 1,1 0 0,0 0 0,-1 0 0,0 0 0,0-1-1,0 1 1,0 0 0,0-4 0,0 3 5,0 0 0,1 1 1,0-1-1,-1 1 0,1-1 1,0 1-1,1 0 0,-1 0 1,1 0-1,3-4 0,11-15-64,2-4-28,-17 24 91,1-1-1,-1 0 1,0 0 0,1 0-1,-1 0 1,-1 0 0,1 0-1,2-7 1,27-51-189,-23 40 177,1-1-1,24-37 0,-28 49 1,4-4 10,2 1 1,-1 0 0,2 0-1,-1 1 1,17-12 0,-25 21 4,1-1 1,-1 0-1,0 0 1,0 0-1,-1 0 1,4-6-1,16-23 3,-8 17-7,-11 12 2,1 0 1,-1 0-1,0 1 1,1 0-1,0-1 1,0 1-1,0 1 1,4-4-1,18-11 2,-22 13 3,0 1 0,0 1 0,0-1 0,0 0 0,0 1 1,1 0-1,6-2 0,40-19 33,-46 23-41,-5 0 9,25-8 122,-21 7-111,0 0 0,-1 0 0,1-1-1,0 1 1,-1-1 0,1 0 0,4-3 0,4-3 61,-2 4-50,0 0 0,0 1 0,0 0 0,0 1 0,1 0 0,14-1 0,68 1-51,-63 2 49,-26 1-26,0 0 0,0 0 0,0 0 0,0 1 0,-1 0 0,1-1 0,-1 1 0,4 3 0,23 9 8,3-7 2,-22-5-3,0 0 0,0 1 1,-1 0-1,16 6 0,-21-6-6,0 0 0,0 1 0,0-1 0,0 1 0,6 7 0,14 10 16,46 24-9,-64-40 3,0-1 0,0 1 0,-1 1 1,0-1-1,7 8 0,22 18 69,-31-27-71,1 0 1,-1 0-1,0 0 0,0 1 0,0 0 1,0-1-1,5 11 0,-7-10-6,1-1-1,1 1 0,-1 0 1,1-1-1,0 1 0,0-1 1,0 0-1,7 5 1,28 17 52,23 14 10,-55-31-23,4 4-424,-10-13 293,-1 0 1,1 0-1,-1 0 0,1 0 1,-1 0-1,1 0 0,-1-1 0,1 1 1,-1 0-1,1 0 0,-1 0 1,0 0-1,1 0 0,-1-1 0,1 1 1,-1 0-1,1 0 0,-1-1 1,0 1-1,1 0 0,-1-1 0,0 1 1,1 0-1,-1-1 0,0 1 0,1-1 1,-1 1-1,0 0 0,0-1 1,0 1-1,1-1 0,-1 1 0,0-1 1,0 1-1,0-1 0,0 1 1,0-1-1,4-14-5678,-3-2-8757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0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1 408,'-3'5'19334,"-14"20"-19026,14-17-259,0 0 1,0 0-1,1 1 0,0-1 1,0 0-1,1 1 1,0-1-1,1 14 1,0-20-41,0 0 0,0 1 0,0-1 0,0 0 0,1 0 0,-1 0 0,1 0 0,-1 0 0,1 0 0,0 0 0,0 0 0,0 0 0,0 0 0,0 0-1,1 0 1,-1-1 0,0 1 0,1-1 0,-1 1 0,1-1 0,0 1 0,-1-1 0,1 0 0,0 0 0,0 0 0,0 0 0,0 0 0,0 0 0,0 0 0,0-1 0,0 1 0,0-1 0,0 1 0,1-1 0,-1 0 0,4 0 0,-4 0-8,0 0 0,1 0 0,-1-1 0,0 1 0,0-1-1,1 1 1,-1-1 0,0 0 0,0 0 0,0 0 0,0 0 0,0 0 0,0 0 0,0-1 0,0 1-1,-1-1 1,1 1 0,0-1 0,-1 0 0,1 1 0,-1-1 0,0 0 0,2-3 0,-1 1-31,0-1 1,0 0 0,0 0 0,-1 0 0,1 0-1,-1 0 1,0 0 0,-1 0 0,1-8-1,-1 12 30,-1 0 0,1 1 0,0-1 0,-1 0 0,1 1 0,0-1 0,-1 1 0,1-1 0,0 1 0,-1-1 0,1 1 0,-1-1 0,1 1 0,-1 0 0,1-1-1,-1 1 1,0 0 0,1-1 0,-1 1 0,1 0 0,-1-1 0,0 1 0,1 0 0,-1 0 0,0 0 0,1 0 0,-1 0 0,0 0 0,1 0 0,-1 0 0,0 0 0,-29 0 23,22 0 19,5 0-23,-1 0-1,1 0 0,0 0 1,0 0-1,0 1 0,0-1 1,0 1-1,0 0 0,0-1 1,0 2-1,-3 0 0,5 0-9,-1-1 0,1 0 0,0 1 0,0-1 0,0 1 0,0-1 0,0 1 0,1 0 0,-1-1 0,0 1 0,1 0 0,-1 0 0,1-1 0,0 1 0,-1 0 0,1 0 0,0-1 0,0 1 0,0 0 0,1 2-1,-1-3-32,0 0 0,0 0 0,1 0 0,-1-1 0,0 1-1,1 0 1,-1 0 0,0 0 0,1-1 0,-1 1-1,1 0 1,-1 0 0,1-1 0,0 1 0,-1 0-1,1-1 1,0 1 0,-1-1 0,1 1 0,0-1-1,0 1 1,0-1 0,-1 0 0,3 1 0,22 6-2722,-14-6-3049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2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1280,'0'2'16978,"0"14"-16591,-11 50 1360,12-69-1761,-1 1-1,1 0 1,0-1-1,0 1 1,0 0-1,0 0 1,0 0-1,0 0 1,3-4 0,6-11-134,-6 3 106,-2 14 237,-3 24 441,0-5-398,2-19-227,1 1 0,-1-1 0,1 0 0,-1 0 0,0 0 0,1 0 0,-1 0 0,1 0-1,-1 0 1,1-1 0,-1 1 0,0 0 0,1-1 0,-1 1 0,2-2 0,-2 0-4,0 0 0,-1 0 1,1 0-1,-1 0 0,0 0 0,0 0 1,0 0-1,0-1 0,0 1 0,0 0 1,0 0-1,-1 0 0,1 0 0,-2-3 0,2 4-2,-1 0-1,1 0 0,0 1 0,-1-1 0,1 0 0,-1 1 0,1-1 0,-1 0 1,1 1-1,-1-1 0,1 1 0,-1-1 0,1 1 0,-1-1 0,0 1 0,1-1 0,-1 1 1,0 0-1,0-1 0,1 1 0,-1 0 0,0 0 0,0 0 0,1-1 0,-1 1 1,0 0-1,0 0 0,1 0 0,-1 0 0,0 0 0,0 0 0,0 0 0,1 1 0,-1-1 1,0 0-1,0 0 0,1 1 0,-1-1 0,0 0 0,-1 1 0,1 1 0,1-1-1,-1 0 0,0 0 1,0 1-1,1-1 1,-1 1-1,1-1 0,-1 0 1,1 1-1,0-1 1,-1 1-1,1-1 0,0 1 1,0-1-1,0 1 1,0-1-1,0 1 0,1 1 1,-1 0-39,0-2-93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3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0 4601,'0'0'13188,"-3"5"-12488,1 0-520,0 0 0,0 0 0,0 0-1,1 0 1,0 0 0,0 1-1,0-1 1,0 7 0,19-8 179,-17-4-360,-1 1 0,1-1 0,-1 0 0,1 0 0,0 0 0,-1 0 0,1 0 0,-1 0 0,1 0 0,0 0 0,-1 0 0,1 0 0,-1-1 0,1 1 0,-1 0 0,1 0 0,0 0 0,-1-1 0,1 1 0,-1 0 0,1-1 0,-1 1 0,0 0 0,1-1 0,-1 1 0,1-1 0,-1 1 0,0-1 0,1 1 0,-1-1 0,0 1 0,1-1 0,-1 1 0,0-1 0,0 1 0,1-1 0,-1-1 0,-4 12 241,0-1-1,1 0 1,0 1-1,1 0 0,-2 13 1,4-23-238,0-1 0,0 1 1,0 0-1,1 0 0,-1 0 1,0-1-1,0 1 0,1 0 1,-1 0-1,0 0 0,0 0 0,1 0 1,-1-1-1,0 1 0,0 0 1,1 0-1,-1 0 0,0 0 1,1 0-1,-1 0 0,0 0 1,1 0-1,-1 0 0,0 0 1,0 0-1,1 0 0,-1 0 0,0 0 1,1 1-1,-1-1 0,0 0 1,0 0-1,1 0 0,-1 0 1,0 0-1,0 1 0,1-1 1,-1 0-1,0 0 0,0 1 1,1-1-1,-1 0 0,0 0 1,0 0-1,0 1 0,0-1 0,0 0 1,1 1-1,-1-1 0,0 0 1,0 0-1,0 1 0,0-1 1,0 0-1,0 1 0,0-1 1,0 0-1,0 1 0,0-1 1,0 0-1,0 0 0,0 1 0,0-1 1,0 0-1,-1 1 0,1-1 1,0 1-1,14-22-90,-12 13-8,-1 1 0,0-1 0,0 0-1,-1-14 1,0 15 64,0 7 31,0 0 0,0-1 0,0 1 0,0 0 1,0-1-1,0 1 0,0 0 0,0-1 0,-1 1 0,1 0 1,0-1-1,0 1 0,0 0 0,0 0 0,-1-1 1,1 1-1,0 0 0,0 0 0,-1-1 0,1 1 1,0 0-1,0 0 0,-1 0 0,1-1 0,0 1 0,-1 0 1,1 0-1,0 0 0,-1 0 0,1 0 0,0 0 1,-1 0-1,1 0 0,0 0 0,-1 0 0,1 0 1,0 0-1,-1 0 0,1 0 0,0 0 0,-1 0 0,1 0 1,0 0-1,-1 0 0,1 0 0,0 0 0,0 1 1,-1-1-1,1 0 0,0 0 0,-1 0 0,1 1 1,0-1-1,-17 12 113,14-7-31,0 0 1,0 0-1,1 0 1,-1 1-1,1-1 1,-2 8-1,7 7-921,-2-18 408,0 0 0,0 0-1,0 0 1,1 0 0,-1 0 0,0-1 0,1 1-1,0-1 1,3 3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4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 3745,'0'0'9048,"17"-13"-5911,-14 13-3000,1 0 0,-1 0-1,1 1 1,0-1 0,-1 1 0,1 0-1,-1 0 1,1 0 0,-1 1-1,0-1 1,0 1 0,1-1 0,-1 1-1,3 3 1,-7-6-88,0 0 0,0 0 1,0 0-1,0 0 0,0 0 0,0 0 0,0 1 0,-1-1 0,1 1 0,0-1 1,0 0-1,-1 1 0,1 0 0,0-1 0,-1 1 0,1 0 0,0 0 1,-1 0-1,1 0 0,-1 0 0,1 0 0,0 0 0,-1 0 0,1 0 0,0 1 1,-1-1-1,1 1 0,0-1 0,0 1 0,-1-1 0,1 1 0,0 0 0,0-1 1,0 1-1,0 0 0,0 0 0,0 0 0,0 0 0,0 0 0,0 0 0,0 0 1,0 0-1,1 0 0,-1 1 0,1-1 0,-1 0 0,0 0 0,1 1 1,0-1-1,-1 0 0,1 1 0,0-1 0,0 0 0,0 1 0,0 1 0,-1-1-34,1 0 0,0-1 0,0 1-1,0 0 1,0-1 0,0 1 0,1-1-1,-1 1 1,0 0 0,1-1 0,-1 1-1,1-1 1,-1 1 0,1-1 0,0 1-1,0-1 1,1 2 0,-1-2-19,1 0 1,0-1 0,0 1-1,0-1 1,0 1 0,0-1-1,0 0 1,-1 1 0,1-1-1,0 0 1,0-1-1,3 1 1,7 0-75,-12 0 70,1 0 0,-1-1-1,1 1 1,-1 0 0,0 0-1,1 0 1,-1-1 0,1 1-1,-1 0 1,1 0 0,-1-1-1,1 1 1,-1 0 0,0-1-1,1 1 1,-1-1 0,0 1-1,1 0 1,-1-1 0,0 1-1,0-1 1,0 1 0,1-1-1,-1 1 1,0-1 0,0 1-1,0-1 1,0 1 0,0-1-1,0 1 1,0-2 0,1-20-158,-1 16 128,-1 6 43,0-1 0,0 0 0,0 1 1,1-1-1,-1 1 0,0-1 0,0 1 1,0-1-1,0 1 0,0 0 0,0-1 1,0 1-1,0 0 0,0 0 0,-1 0 1,1 0-1,0 0 0,0 0 0,0 0 1,0 0-1,0 0 0,0 0 0,0 1 1,0-1-1,0 0 0,0 1 0,0-1 1,0 1-1,0-1 0,-1 1 0,0 2 25,0 0-1,0 0 1,0 0 0,0 0-1,0 0 1,0 0-1,1 0 1,0 1-1,0-1 1,0 0-1,0 1 1,0-1 0,0 1-1,1 4 1,-3 56 415,3-60-441,0-3-16,0-1 0,-1 0 0,1 1 1,0-1-1,0 0 0,0 1 1,0-1-1,0 0 0,0 1 1,0-1-1,0 0 0,1 1 1,-1-1-1,0 0 0,0 1 0,0-1 1,0 0-1,0 0 0,0 1 1,1-1-1,-1 0 0,0 1 1,0-1-1,0 0 0,1 0 1,-1 0-1,0 1 0,0-1 0,1 0 1,-1 0-1,0 0 0,1 1 1,-1-1-1,0 0 0,1 0 1,-1 0-1,0 0 0,0 0 1,1 0-1,-1 0 0,0 0 0,1 0 1,0 0-149,0 0 1,-1 0-1,1-1 0,0 1 1,-1 0-1,1-1 1,-1 1-1,1-1 1,0 1-1,-1-1 0,1 1 1,-1-1-1,0 1 1,1-1-1,-1 1 0,1-1 1,-1 1-1,0-1 1,1 0-1,-1-1 0,2-14-7948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6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42 4929,'0'0'11760,"-4"-5"-10693,-18-21 266,21 26-1269,0-1-1,0 0 0,0 1 0,0-1 1,0 1-1,0-1 0,0 1 0,0 0 1,0-1-1,0 1 0,0 0 0,0 0 1,-1 0-1,1 0 0,0 0 0,0 0 1,0 0-1,0 0 0,0 0 0,-1 0 1,1 1-1,0-1 0,0 0 0,0 1 1,0-1-1,-2 2 0,1-1-44,0 0 1,-1 1-1,1-1 0,0 1 1,0-1-1,0 1 0,0 0 0,0 0 1,-3 4-1,1 1 24,1 0 1,0 1-1,1-1 1,-1 1-1,2 0 1,-1-1-1,1 1 1,0 0 0,0 0-1,2 13 1,-1-20-43,0 0 0,0 0 0,0 0 0,0 0 1,0 0-1,0 0 0,1 0 0,-1-1 0,0 1 1,1 0-1,-1 0 0,0 0 0,1 0 1,-1-1-1,1 1 0,-1 0 0,1-1 0,0 1 1,-1 0-1,1-1 0,0 1 0,0-1 0,-1 1 1,1-1-1,0 1 0,0-1 0,0 1 0,-1-1 1,1 0-1,0 1 0,0-1 0,0 0 0,0 0 1,0 0-1,0 0 0,0 0 0,-1 0 1,1 0-1,0 0 0,0 0 0,0 0 0,0 0 1,0-1-1,0 1 0,0 0 0,1-1 0,1 0-11,0 0 0,0 0 0,0 0-1,0 0 1,0-1 0,0 1-1,0-1 1,-1 0 0,1 0-1,0 0 1,3-4 0,-2-2-67,0-1-1,-1 0 1,0 0 0,0-1-1,-1 1 1,0 0 0,-1-1-1,0 1 1,-1-1 0,-1-16-1,1 24 85,0 1-5,0 1-1,0 0 1,0 0 0,0 0 0,0-1 0,0 1 0,0 0 0,0 0 0,0 0-1,0 0 1,-1-1 0,1 1 0,0 0 0,0 0 0,0 0 0,0 0-1,0-1 1,-1 1 0,1 0 0,0 0 0,0 0 0,0 0 0,0 0 0,-1 0-1,1 0 1,0 0 0,0 0 0,0-1 0,-1 1 0,1 0 0,0 0-1,0 0 1,0 0 0,-1 0 0,1 0 0,0 0 0,0 0 0,0 0 0,-1 1-1,1-1 1,0 0 0,0 0 0,0 0 0,-1 0 0,1 0 0,0 0-1,0 0 1,0 0 0,0 0 0,-1 1 0,1-1 0,0 0 0,0 0 0,0 0-1,0 0 1,0 1 0,-1-1 0,1 0 0,-10 10 44,7-4-46,0 0 1,1 0-1,0 1 0,1-1 1,-1 1-1,1 0 1,0 9-1,0 11-6690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8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6857,'0'0'6252,"0"10"-5334,8 238 1309,-8-248-2223,0-1 0,0 1 0,1 0 0,-1 0 0,0 0 0,0 0 0,0 0 0,0 0 0,0 0 0,0-1 0,0 1 0,0 0 0,0 0 0,0 0 1,0 0-1,1 0 0,-1 0 0,0 0 0,0 0 0,0 0 0,0 0 0,0 0 0,0-1 0,1 1 0,-1 0 0,0 0 0,0 0 0,0 0 0,0 0 0,0 0 0,0 0 0,1 0 0,-1 0 0,0 0 0,0 0 0,0 0 0,0 1 0,0-1 0,1 0 0,-1 0 0,0 0 0,0 0 0,0 0 0,0 0 0,0 0 0,0 0 0,0 0 0,1 0 0,-1 0 0,0 0 0,0 1 0,0-1 0,0 0 1,0 0-1,0 0 0,0 0 0,0 0 0,0 0 0,0 1 0,0-1 0,0 0 0,0 0 0,0 0 0,7-12 10,1-17-91,14-54-715,-19 74 676,1-1 1,0 1 0,1 0 0,0 0-1,0 1 1,9-12 0,-12 18 97,0 1 1,-1-1-1,1 0 1,0 1 0,0-1-1,0 1 1,0-1-1,0 1 1,0 0-1,1 0 1,-1 0-1,0 0 1,0 1 0,1-1-1,-1 0 1,1 1-1,-1 0 1,0 0-1,1-1 1,-1 1-1,1 1 1,-1-1 0,1 0-1,-1 1 1,0-1-1,1 1 1,-1-1-1,4 3 1,-4-2-215,0 0 0,0 0-1,0 1 1,0-1 0,0 1 0,0-1 0,-1 1 0,1 0 0,0 0 0,-1 0 0,2 2-1,3 9-4059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7.0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55 8330,'0'0'11206,"-2"2"-10707,1 1-463,-1-1-1,1 0 1,0 1 0,0-1 0,0 0-1,1 1 1,-1-1 0,1 1-1,-1-1 1,1 1 0,0 0 0,0-1-1,0 1 1,0-1 0,1 1 0,-1-1-1,0 1 1,3 4 0,-3-6-45,1 1 0,-1-1 0,1 0 0,0 0 0,0 0 0,0 1 0,0-1 0,0 0 0,0 0 0,0 0 0,0 0 0,0-1 0,0 1 0,1 0 0,-1 0 0,0-1 0,0 1 0,1 0 0,-1-1 0,0 0 0,1 1 0,-1-1 0,1 0 0,-1 0 0,1 1 0,-1-1 0,0 0 0,1-1 0,-1 1 0,1 0 0,-1 0 0,1-1 0,-1 1 0,0 0 0,1-1 0,-1 1 0,2-2 0,-2 1-34,1 0 0,-1 0 0,0 0 0,0 0 0,0 0 0,0 0 0,0 0 0,0 0 0,0 0 0,-1 0 0,1-1 0,0 1 0,0 0 0,-1-1 0,1 1 0,-1 0-1,0-1 1,1 1 0,-1-1 0,0 1 0,0-1 0,0-1 0,0-42-517,0 30 517,0 14 51,0-1 1,0 1 0,0 0 0,0-1-1,0 1 1,-1 0 0,1 0 0,0-1-1,0 1 1,-1 0 0,1 0-1,-1-1 1,1 1 0,-1 0 0,0 0-1,1 0 1,-1 0 0,0 0 0,0 0-1,0 0 1,0 0 0,0 0 0,0 0-1,0 1 1,-1-2 0,-1 1 116,0 0 1,0 1-1,0-1 1,0 0-1,0 1 0,0 0 1,0 0-1,0 0 1,0 0-1,-4 1 1,5-1-94,1 1 0,-1 0 1,1 0-1,-1-1 1,1 1-1,-1 0 0,1 0 1,0 0-1,0 1 1,0-1-1,-1 0 0,1 0 1,0 1-1,0-1 0,0 0 1,1 1-1,-1-1 1,0 1-1,1-1 0,-1 1 1,1 0-1,-1-1 1,1 1-1,0 0 0,-1-1 1,1 1-1,0 0 0,0 2 1,0-2-121,0 0 1,0 0-1,0 0 1,0 0-1,0 1 1,0-1-1,0 0 1,1 0-1,-1 0 1,1 0-1,0 0 1,-1 0-1,1-1 1,0 1-1,0 0 1,0 0-1,0 0 1,1-1-1,-1 1 1,0-1-1,1 1 1,-1-1-1,1 1 1,3 1-1,10 3-4198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7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30 7362,'0'0'10809,"1"23"-8386,-1-22-2428,0 0 0,1 0 0,-1 0 0,0 0 1,0 0-1,1 0 0,-1 0 0,0 0 0,1 0 1,-1-1-1,1 1 0,0 0 0,-1 0 0,1 0 0,-1-1 1,1 1-1,0 0 0,0-1 0,-1 1 0,1-1 0,0 1 1,0-1-1,0 1 0,0-1 0,0 0 0,-1 1 1,1-1-1,0 0 0,0 0 0,0 1 0,0-1 0,0 0 1,0 0-1,0 0 0,0 0 0,0 0 0,0 0 0,0-1 1,0 1-1,0 0 0,0 0 0,0-1 0,0 1 1,-1-1-1,1 1 0,0-1 0,0 1 0,0-1 0,0 1 1,-1-1-1,1 0 0,0 1 0,-1-1 0,1 0 1,-1 0-1,1 1 0,0-1 0,-1 0 0,0 0 0,1 0 1,-1 0-1,1 0 0,-1 0 0,0-1 0,1-52-173,-3 54 298,-1 0 0,1-1 1,-1 1-1,1 0 1,-1 0-1,1 1 0,0-1 1,-1 1-1,1-1 1,-4 2-1,3-1-80,0 1-1,0-1 1,0 1-1,1 0 1,-1 0-1,1 0 1,0 0 0,-1 0-1,1 0 1,0 1-1,0-1 1,0 1 0,1-1-1,-1 1 1,1 0-1,-1 0 1,1 0-1,-1 3 1,2-5-95,0 0 1,0-1-1,0 1 1,1 0-1,-1-1 0,0 1 1,0 0-1,1-1 0,-1 1 1,1 0-1,-1-1 0,0 1 1,1-1-1,-1 1 1,1-1-1,-1 1 0,1-1 1,0 1-1,-1-1 0,1 0 1,-1 1-1,1-1 1,0 0-1,-1 1 0,1-1 1,0 0-1,-1 0 0,1 0 1,0 0-1,0 0 0,3 2-711,12 3-4653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08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21 6937,'0'0'8506,"5"-3"-7816,0-1-462,-4 2-134,0 1-1,1 0 1,-1 0-1,1 0 1,-1 0 0,1 0-1,-1 0 1,1 0-1,0 1 1,-1-1-1,1 0 1,0 1 0,0-1-1,-1 1 1,1 0-1,3 0 1,-4 32 1081,-1-31-1140,0-1 0,0 0 0,0 0 0,0 1 0,0-1 0,0 0 0,0 0 0,0 1 0,0-1 1,0 0-1,0 0 0,0 1 0,0-1 0,0 0 0,0 1 0,0-1 0,0 0 0,-1 0 0,1 1 0,0-1 0,0 0 1,0 0-1,0 0 0,0 1 0,-1-1 0,1 0 0,0 0 0,0 0 0,0 1 0,-1-1 0,1 0 0,0 0 0,0 0 1,-1 0-1,1 0 0,0 0 0,0 0 0,-1 1 0,1-1 0,0 0 0,-1 0 0,1 0 0,0 0 0,0 0 0,-1 0 1,1 0-1,0 0 0,0 0 0,-1-1 0,-1 1-5,2 0 120,0 1-139,0 0 1,0-1 0,0 1 0,0-1 0,0 1 0,0-1 0,0 1 0,0 0 0,0-1 0,1 1 0,-1-1 0,0 1 0,0-1 0,1 1 0,-1-1 0,1 1 0,-1-1 0,0 1-1,1-1 1,-1 1 0,1-1 0,-1 0 0,1 1 0,13 0 44,-2 0 25,-21 0 1159,-65-1-2238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13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11082,'0'0'9429,"4"22"-9073,12 68-94,-13-77-212,1 1 0,0-1 0,1 0 0,1 0 1,0-1-1,0 0 0,14 20 0,-8-14-9,0-1-285,0 0 0,1 0-1,16 16 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13.5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255 1 3225,'0'0'16763,"-92"81"-16251,72-43-200,-5 1-80,-1-1-215,6-5-17,-1-5 0,1-5-513,5-8-607,-1-5-2609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13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213 1 7514,'0'0'10032,"-6"0"-9542,5 0-482,-2 0 49,0 0 0,0 0 0,0 0 0,0 0 0,0 1 0,0-1 0,0 1 1,0 0-1,0 0 0,0 0 0,0 0 0,0 1 0,1-1 0,-1 1 0,1-1 0,-1 1 0,1 0 0,-3 3 0,-134 121 1011,139-125-1061,-1-1 0,0 1 0,1-1 0,-1 1-1,0-1 1,1 1 0,-1-1 0,0 1 0,1 0-1,-1-1 1,1 1 0,-1 0 0,1-1 0,0 1 0,-1 0-1,1 0 1,0-1 0,-1 1 0,1 0 0,0 0-1,0 0 1,0-1 0,0 1 0,0 0 0,0 0-1,0 0 1,0-1 0,0 1 0,0 0 0,0 0 0,0 0-1,1 0 1,-1-1 0,0 1 0,1 0 0,-1 0-1,0-1 1,1 1 0,-1 0 0,1-1 0,-1 1 0,1 0-1,0 0 1,3 2 93,1 0-1,-1 0 1,1 0 0,0-1-1,8 4 1,4 1-103,-14-5-33,1 0 0,-1 0 0,0 0 0,0 0 0,0 1 0,0 0 0,0-1 0,0 1 0,-1 0 0,4 4 0,-1 13-8226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14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1 133 10842,'0'0'9040,"8"-1"-8779,-3-1-266,0 0 1,0 0-1,0 0 1,0-1-1,-1 0 1,1 0-1,0 0 1,-1 0-1,0-1 1,0 1-1,0-1 1,0 0-1,-1 0 0,0-1 1,1 1-1,-1-1 1,-1 0-1,1 1 1,3-11-1,14-31-20,-19 42 81,-1 3 551,0 8-171,0 209-32,0-216-537,0 1-1,0-1 1,0 0-1,0 0 1,0 1 0,0-1-1,0 0 1,0 0 0,0 1-1,0-1 1,0 0 0,0 1-1,0-1 1,0 0 0,0 0-1,0 1 1,0-1-1,1 0 1,-1 0 0,0 1-1,0-1 1,0 0 0,0 0-1,1 0 1,-1 1 0,0-1-1,0 0 1,1 0-1,-1 0 1,0 0 0,0 1-1,0-1 1,1 0 0,-1 0-1,0 0 1,1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14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9842,'0'0'9818,"2"7"-9251,3 7-482,1 0 1,0 0-1,1-1 0,1 0 1,0 0-1,1 0 0,10 11 1,-8-10-67,18 17-16,-28-29 46,-1-1-1,1 0 0,-1 1 0,0-1 0,1 1 0,-1-1 0,0 1 0,0-1 0,0 0 0,0 1 0,0-1 0,0 1 1,-1-1-1,1 1 0,0-1 0,-1 0 0,0 2 0,-11 18 2,0-2 0,-2 1-1,-26 28 1,2-8-4882,18-26-7236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11082,'0'0'9429,"4"22"-9073,12 68-94,-13-77-212,1 1 0,0-1 0,1 0 0,1 0 1,0-1-1,0 0 0,14 20 0,-8-14-9,0-1-285,0 0 0,1 0-1,16 16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255 1 3225,'0'0'16763,"-92"81"-16251,72-43-200,-5 1-80,-1-1-215,6-5-17,-1-5 0,1-5-513,5-8-607,-1-5-2609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9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4 9162,'0'0'10210,"-15"-1"-9839,-1-1-260,0 1-1,-16 2 1,29-1-96,1 0 0,0 1 0,0 0 0,-1-1 0,1 1 0,0 0 0,0 0 0,0 0 0,0 1 0,0-1 0,0 0-1,0 1 1,0-1 0,1 1 0,-1 0 0,0 0 0,1-1 0,-3 5 0,1-1 13,1 1 0,-1-1 0,1 1 0,-4 11 0,4-10-19,1 1 1,0 0-1,-1 15 1,2-22-25,-1 1 1,1-1 0,0 0-1,0 1 1,0-1-1,0 1 1,1-1 0,-1 0-1,0 1 1,1-1 0,-1 0-1,1 1 1,-1-1-1,1 0 1,-1 1 0,1-1-1,0 0 1,0 0 0,0 0-1,-1 0 1,1 0 0,0 0-1,0 0 1,0 0-1,1 0 1,-1 0 0,0-1-1,0 1 1,2 1 0,2-2-277,-1 1 1,1-1-1,-1 1 1,0-1 0,1-1-1,-1 1 1,1 0-1,-1-1 1,0 0-1,1 0 1,-1-1 0,0 1-1,0-1 1,0 0-1,0 0 1,0 0-1,-1 0 1,1-1 0,0 1-1,-1-1 1,6-6-1,-5 4-84,0 1-1,0-1 1,-1-1-1,1 1 1,-1 0-1,0-1 1,-1 0-1,3-7 1,-3 7 732,0 0 0,-1 0 0,0 1 0,0-1 0,-1-9 1859,0 21 44,-9 96 588,0-26-2163,8-64-603,0-1 0,-1 1 1,-1-1-1,-4 15 0,5-22-63,1 1 1,-2 0-1,1-1 1,0 0-1,-1 1 1,0-1-1,1 0 1,-2 0-1,1-1 1,0 1-1,-1-1 1,-5 5-1,8-8-43,1 1 1,0-1-1,-1 0 0,1 1 0,0-1 1,-1 0-1,1 0 0,0 1 0,-1-1 1,1 0-1,-1 0 0,1 0 0,0 1 1,-1-1-1,1 0 0,-1 0 0,1 0 0,-1 0 1,1 0-1,-1 0 0,1 0 0,-1 0 1,1 0-1,-1 0 0,1 0 0,0 0 1,-1 0-1,1-1 0,-1 1 0,1 0 1,-1 0-1,1 0 0,0-1 0,-1 1 1,1 0-1,-1 0 0,1-1 0,0 1 1,-1 0-1,1-1 0,0 1 0,0 0 1,-1-1-1,1 1 0,0-1 0,0 1 1,-1 0-1,1-1 0,0 1 0,0-1 1,0 1-1,0-1 0,0 1 0,0-1 0,0 1 1,0-1-1,0 1 0,0 0 0,0-1 1,0 1-1,0-2 0,3-27-2198,8 1-916,6-1-1606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213 1 7514,'0'0'10032,"-6"0"-9542,5 0-482,-2 0 49,0 0 0,0 0 0,0 0 0,0 0 0,0 1 0,0-1 0,0 1 1,0 0-1,0 0 0,0 0 0,0 0 0,0 1 0,1-1 0,-1 1 0,1-1 0,-1 1 0,1 0 0,-3 3 0,-134 121 1011,139-125-1061,-1-1 0,0 1 0,1-1 0,-1 1-1,0-1 1,1 1 0,-1-1 0,0 1 0,1 0-1,-1-1 1,1 1 0,-1 0 0,1-1 0,0 1 0,-1 0-1,1 0 1,0-1 0,-1 1 0,1 0 0,0 0-1,0 0 1,0-1 0,0 1 0,0 0 0,0 0-1,0 0 1,0-1 0,0 1 0,0 0 0,0 0 0,0 0-1,1 0 1,-1-1 0,0 1 0,1 0 0,-1 0-1,0-1 1,1 1 0,-1 0 0,1-1 0,-1 1 0,1 0-1,0 0 1,3 2 93,1 0-1,-1 0 1,1 0 0,0-1-1,8 4 1,4 1-103,-14-5-33,1 0 0,-1 0 0,0 0 0,0 0 0,0 1 0,0 0 0,0-1 0,0 1 0,-1 0 0,4 4 0,-1 13-8226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9842,'0'0'9818,"2"7"-9251,3 7-482,1 0 1,0 0-1,1-1 0,1 0 1,0 0-1,1 0 0,10 11 1,-8-10-67,18 17-16,-28-29 46,-1-1-1,1 0 0,-1 1 0,0-1 0,1 1 0,-1-1 0,0 1 0,0-1 0,0 0 0,0 1 0,0-1 0,0 1 1,-1-1-1,1 1 0,0-1 0,-1 0 0,0 2 0,-11 18 2,0-2 0,-2 1-1,-26 28 1,2-8-4882,18-26-7236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21.7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106 117 2497,'0'0'10022,"0"-7"-8102,0-20-468,0 5 2236,-4 21-3432,1 0 1,-1 1-1,0-1 1,0 1-1,1 0 1,-1 0-1,-6 1 1,4-1-70,3 0-166,1 0-1,-1 1 1,0 0-1,1-1 1,-1 1-1,0 0 1,1 0-1,-1 1 1,1-1-1,0 0 1,-1 1-1,1 0 1,0-1-1,0 1 1,0 0-1,0 0 1,0 0-1,0 0 1,1 1-1,-1-1 1,1 0-1,-2 3 1,1-2-8,1 0 0,-1 0 0,1 1 0,0-1 0,0 0 1,0 0-1,0 1 0,1-1 0,-1 0 0,1 1 0,0-1 0,0 1 1,0-1-1,0 0 0,1 1 0,-1-1 0,1 1 0,2 4 0,-3-7-12,1 0-1,0 0 1,0 0-1,0 0 1,0 0-1,0 0 1,0 0-1,0 0 1,0 0-1,0-1 0,0 1 1,0 0-1,0-1 1,1 1-1,-1-1 1,0 1-1,0-1 1,1 0-1,-1 1 0,0-1 1,2 0-1,34 1 6,-25-2-12,-7 1-26,0 0 0,-1-1 0,1 0 0,0 0 0,-1 0 1,1 0-1,-1-1 0,0 1 0,1-1 0,-1-1 0,0 1 0,0 0 0,0-1 1,-1 0-1,1 0 0,-1 0 0,1 0 0,-1-1 0,0 1 0,0-1 0,0 0 1,2-5-1,0 1-23,-1 0 0,0 0 1,-1-1-1,0 0 1,0 0-1,-1 0 1,0 0-1,-1 0 0,1 0 1,-1-11-1,-2 19 67,1 0 1,0 0-1,0 1 0,-1-1 0,1 0 1,0 0-1,-1 1 0,1-1 0,-1 0 0,1 1 1,-1-1-1,1 1 0,-1-1 0,1 0 1,-1 1-1,0-1 0,1 1 0,-1 0 1,0-1-1,1 1 0,-1 0 0,0-1 0,0 1 1,1 0-1,-1 0 0,0-1 0,0 1 1,1 0-1,-1 0 0,0 0 0,0 0 0,0 0 1,1 0-1,-1 0 0,0 0 0,0 1 1,0-1-1,1 0 0,-1 0 0,-1 1 0,-1 0 25,-1-1-1,1 1 0,-1 0 0,1 0 0,0 1 0,-1-1 0,1 1 0,-4 2 0,3-1-5,-1 1 0,1 1 0,0-1 1,0 1-1,0-1 0,1 1 0,0 0 1,0 0-1,0 1 0,0-1 0,1 1 1,0-1-1,0 1 0,1 0 0,-1 0 0,1-1 1,0 1-1,1 10 0,0-16-36,0 1 0,0 0-1,0 0 1,0-1 0,0 1 0,0 0 0,0 0-1,1-1 1,-1 1 0,0 0 0,1-1-1,-1 1 1,0 0 0,1-1 0,-1 1-1,1 0 1,-1-1 0,1 1 0,-1-1 0,1 1-1,0-1 1,-1 1 0,1-1 0,-1 1-1,1-1 1,0 0 0,0 1 0,-1-1-1,1 0 1,0 0 0,-1 0 0,2 1-1,27 0-1010,-19-2-134,2 1-4038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25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179 0 5777,'0'0'11373,"-12"0"-10550,-36 0-301,47 0-489,1 0 0,-1 0 1,0 0-1,0 0 1,1 1-1,-1-1 0,0 0 1,0 0-1,1 0 0,-1 1 1,0-1-1,1 1 1,-1-1-1,0 0 0,1 1 1,-1-1-1,1 1 0,-1-1 1,1 1-1,-1-1 1,1 1-1,-1 0 0,1-1 1,-1 1-1,1 0 1,0-1-1,-1 1 0,1 0 1,0 0-1,-3 23 356,3-18-219,-1 1-128,0-1 1,1 0-1,0 0 1,0 0-1,0 1 1,1-1-1,2 10 1,-2-15-46,-1 0-1,1 0 1,-1 1 0,1-1 0,-1 0-1,1 0 1,-1 0 0,1 0 0,0 0-1,0 0 1,-1 0 0,1 0 0,0 0-1,0 0 1,0-1 0,0 1 0,0 0-1,0 0 1,1-1 0,-1 1 0,0-1-1,0 1 1,0-1 0,0 0 0,1 1-1,-1-1 1,0 0 0,0 0 0,1 0 0,-1 0-1,0 0 1,0 0 0,1 0 0,-1 0-1,0 0 1,0-1 0,1 1 0,-1-1-1,0 1 1,0-1 0,0 1 0,0-1-1,0 1 1,1-1 0,0-1 0,-1 1-27,1-1 0,0 1 0,-1-1 1,0 1-1,1-1 0,-1 1 0,0-1 1,0 0-1,0 0 0,0 0 0,0 0 1,0 1-1,0-1 0,-1 0 0,1 0 1,-1-1-1,0 1 0,1 0 0,-1 0 1,0 0-1,0 0 0,0 0 0,0 0 1,-1 0-1,0-4 0,1 3 15,-1 0 0,1 0-1,-1 0 1,0 1 0,0-1 0,0 0-1,0 0 1,0 0 0,-1 1-1,1-1 1,-1 1 0,1-1 0,-1 1-1,0 0 1,0-1 0,0 1 0,-4-3-1,1 3 58,1 1 0,0-1-1,-1 1 1,1 0-1,-1 0 1,0 0 0,1 1-1,-1 0 1,0 0-1,1 0 1,-1 0 0,1 1-1,-1 0 1,0-1-1,1 2 1,-1-1-1,1 0 1,0 1 0,0 0-1,-1 0 1,1 1-1,0-1 1,1 1 0,-1-1-1,0 1 1,-5 6-1,7-5 1,0 0 0,0 0-1,0 0 1,0 0-1,1 1 1,0-1 0,0 1-1,0-1 1,0 1 0,1-1-1,0 1 1,0-1 0,0 6-1,1-9-36,-1 1 0,1-1 0,0 1 0,0-1 0,0 0 0,0 0 0,0 1 0,0-1 0,0 0 0,0 0 0,0 0 0,1 0 0,-1 0 0,0-1 0,1 1 0,-1 0 0,1 0 0,-1-1 0,1 1 0,-1-1-1,1 0 1,-1 1 0,1-1 0,-1 0 0,3 0 0,0 1-38,0 0-1,0-1 0,0 1 1,-1-1-1,1 0 0,0 0 1,0 0-1,0-1 0,0 0 0,4 0 1,-7-1 11,1 0 0,-1 0 0,0 1 0,0-1 1,0 0-1,0 0 0,0 0 0,0 0 0,-1-1 0,1 1 1,-1 0-1,1 0 0,-1 0 0,0-1 0,0 1 0,1 0 1,-2 0-1,1 0 0,0-1 0,-1-1 0,1-4-33,-14 9-27,12 21-1937,2-16-787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2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1 7562,'0'0'7262,"0"7"-6299,0 0-597,0 0 0,-1-1 0,0 1 0,0 0 0,-1 0 0,0 0-1,0-1 1,-4 7 0,6-12-349,-1 0-1,1-1 1,-1 1-1,1 0 1,0 0 0,-1-1-1,1 1 1,0 0-1,0 0 1,-1 0 0,1 0-1,0 0 1,0-1-1,0 1 1,0 0 0,0 0-1,0 0 1,1 0-1,-1 1 1,0-2-17,1 0 1,-1 1 0,0-1-1,1 0 1,-1 0-1,0 0 1,1 1-1,-1-1 1,0 0 0,1 0-1,-1 0 1,1 0-1,-1 0 1,0 0-1,1 0 1,-1 1 0,1-1-1,-1 0 1,0-1-1,1 1 1,-1 0-1,1 0 1,-1 0 0,0 0-1,1 0 1,-1 0-1,1-1 1,1 1-37,0-1 0,0 0 0,0 0 1,0 0-1,-1 0 0,1 0 0,0-1 0,-1 1 0,1 0 1,-1-1-1,1 1 0,-1-1 0,0 0 0,0 1 0,1-1 1,0-2-1,-1 1 7,0 1 1,0 0 0,0-1 0,-1 1-1,1-1 1,-1 1 0,1 0 0,-1-1-1,0 0 1,0 1 0,0-1 0,0 1-1,0-1 1,-1 1 0,1 0 0,-1-1-1,1 1 1,-3-5 0,1 5 52,1 1-1,-1-1 1,0 0 0,1 1 0,-1 0 0,0 0-1,0-1 1,0 1 0,0 0 0,0 0-1,-1 1 1,1-1 0,0 0 0,0 1 0,0-1-1,-1 1 1,1 0 0,0 0 0,0 0 0,-5 0-1,5 0 24,-1 0-1,1 0 1,-1 0-1,1 0 0,0 1 1,-1-1-1,1 1 1,-1-1-1,1 1 0,0 0 1,0 0-1,-1 0 1,1 0-1,0 0 1,0 0-1,0 1 0,0-1 1,0 1-1,1-1 1,-1 1-1,0 0 0,1 0 1,-1 0-1,1 0 1,-1 0-1,1 0 0,0 0 1,0 0-1,0 0 1,0 0-1,1 1 0,-1-1 1,0 0-1,1 1 1,0-1-1,-1 1 1,1-1-1,0 1 0,1 4 1,-1-6-38,0 1 0,0 0 0,0 0 0,0-1-1,0 1 1,1 0 0,-1 0 0,1-1 0,-1 1 0,1 0 0,-1-1 0,1 1 0,0 0 0,0-1 0,0 1 0,0-1 0,0 0 0,0 1 0,1-1 0,-1 0 0,0 0 0,1 1 0,-1-1 0,0 0-1,1 0 1,2 1 0,1-1-18,1 1 0,-1-1 0,0 0 0,1 0 0,-1 0 0,1-1 0,7 0 0,-12 0-6,0-1 1,-1 1-1,1-1 0,-1 1 0,1-1 1,-1 1-1,0-1 0,1 1 0,-1-1 1,1 0-1,-1 1 0,0-1 0,0 0 1,1 1-1,-1-1 0,0 0 0,0 0 1,0 1-1,0-1 0,0 0 0,0 1 1,0-1-1,0 0 0,0-1 0,0-27-243,-1 22 205,1 6 53,0-1 1,0 1-1,0 0 0,-1-1 1,1 1-1,0 0 0,-1-1 1,1 1-1,-1 0 0,0-1 1,0 1-1,1 0 0,-1 0 1,0 0-1,0 0 0,0 0 1,0 0-1,-1-1 0,1 1 2,1 1-1,-1 0 1,1 0-1,-1-1 1,1 1-1,-1 0 1,0 0-1,1-1 0,-1 1 1,1 0-1,-1 0 1,0 0-1,1 0 1,-1 0-1,1 0 1,-1 0-1,0 0 1,1 0-1,-1 0 1,1 1-1,-1-1 1,0 0-1,1 0 0,-1 1 1,1-1-1,-1 0 1,1 1-1,-1-1 1,1 0-1,-1 1 1,1-1-1,-1 1 1,1-1-1,-1 0 1,1 1-1,0-1 0,-1 1 1,1 0-1,0-1 1,0 1-1,-1-1 1,1 1-1,0 1 1,-4 8-89,1 0 0,0 1 1,0 0-1,1 0 1,1 0-1,0 0 0,1 0 1,0 15-1,0-13-771,0 2-3699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29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46 5233,'0'0'9968,"2"-2"-9059,8-5-179,-7 6 626,-3 10-425,-1 6-602,1 26 286,0-40-608,0 0 1,0-1-1,0 1 0,1 0 0,-1 0 1,0 0-1,0 0 0,1 0 0,-1 0 1,0 0-1,1-1 0,-1 1 0,1 0 1,0 0-1,-1 0 0,1-1 0,-1 1 1,1 0-1,0-1 0,0 1 0,-1-1 1,1 1-1,0-1 0,0 1 0,0-1 1,-1 1-1,1-1 0,0 0 0,0 1 1,0-1-1,0 0 0,0 0 0,1 0 1,0 0-18,0 0 1,0 0 0,0 0 0,0 0-1,-1 0 1,1-1 0,0 1 0,0-1-1,0 1 1,0-1 0,-1 0 0,1 1-1,0-1 1,-1 0 0,1 0 0,-1 0-1,1-1 1,-1 1 0,1 0 0,-1-1-1,0 1 1,0 0 0,0-1 0,0 1-1,0-1 1,0 0 0,0 1 0,0-1-1,1-3 1,0-3-87,-1-1 0,0 1 0,0-1 0,0 1 0,-2-13-1,1 9 54,0 11 50,0 1-1,0-1 1,0 0-1,-1 1 0,1-1 1,0 0-1,0 0 1,-1 1-1,1-1 1,0 1-1,-1-1 1,1 0-1,-1 1 1,1-1-1,-1 1 1,1-1-1,-1 1 1,1-1-1,-1 1 1,0-1-1,1 1 0,-1-1 1,0 1-1,1 0 1,-1 0-1,0-1 1,1 1-1,-1 0 1,0 0-1,0 0 1,1 0-1,-1 0 1,0-1-1,0 2 1,1-1-1,-1 0 0,0 0 1,0 0-1,1 0 1,-2 1-1,1-1 19,-1 0 0,1 0 0,0 1 0,-1-1 0,1 0 0,0 1-1,-1-1 1,1 1 0,0 0 0,0-1 0,0 1 0,0 0 0,0 0-1,0 0 1,0 0 0,0 0 0,0 0 0,0 0 0,0 0 0,0 0 0,1 0-1,-1 0 1,0 1 0,0 1 0,0 45 510,20-50-602,-12-23-202,-7 24 267,0 1 0,1-1 0,-1 0-1,0 0 1,0 1 0,0-1 0,0 0 0,0 0 0,0 0-1,0 0 1,0 1 0,0-1 0,0 0 0,0 0 0,0 0 0,-1 1-1,1-1 1,0 0 0,-1 0 0,1 1 0,0-1 0,-1 0-1,1 1 1,-1-1 0,1 0 0,-1 1 0,1-1 0,-1 1-1,0-1 1,0 0 0,-2 0 62,-1 1-1,1 0 1,0 0 0,-1 0 0,1 0-1,0 1 1,0-1 0,-1 1 0,1 0-1,-4 1 1,6-1-39,0-1 0,-1 1-1,1 0 1,0 0 0,0 0 0,0 0 0,0 0 0,0 0-1,0 0 1,0 0 0,0 0 0,0 0 0,0 0-1,0 1 1,1-1 0,-1 0 0,1 1 0,-1-1-1,1 0 1,-1 1 0,1-1 0,0 1 0,0-1 0,-1 0-1,1 1 1,0 1 0,7-5-1915,7-13-2827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10610,'0'0'7268,"0"11"-6743,-1 18-309,0 0 90,1-1 1,6 52 0,-6-79-317,1 0 0,-1-1 0,0 1 0,0 0 0,1 0 0,-1 0 0,0-1 0,1 1 0,-1 0 0,1 0 0,-1-1 0,1 1 0,-1 0 0,1-1 0,-1 1 0,1-1 0,0 1 0,1 0 0,9-2-4879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5 1224,'0'0'16316,"-6"-5"-18661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8914,'0'0'5393,"36"0"-5297,-21 0-96,0 0-320,-5 0-1088,0 0-2961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7482,'0'0'8225,"15"0"-7713,-5 0 57,0 0-233,5 0-336,1 0-24,-1 0-1217,0 0-1367,-5 0-3706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19.8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3 137 7770,'0'0'8435,"15"-11"-8186,48-31-219,-59 40-40,-1-1 0,0 1 0,0 0 0,0-1 0,0 0 0,0 0 0,0 0 0,-1 0 0,3-4 0,-4 5 42,0 0 0,-1 0 0,1 0 0,-1-1 0,1 1 0,-1 0 0,0 0-1,0 0 1,0 0 0,0-4 0,-1-3 390,1 8-375,0 0-1,0 1 1,0-1-1,0 1 1,0-1 0,0 1-1,-1-1 1,1 1-1,0-1 1,-1 1-1,1-1 1,0 1 0,-1-1-1,1 1 1,0-1-1,-1 1 1,1 0 0,-1-1-1,1 1 1,-1 0-1,1-1 1,-1 1 0,1 0-1,-1-1 1,0 1-1,-21-5 582,-22 7 346,42-1-937,0 0 0,-1 0 0,1 0 0,0 1 0,-1-1 0,1 1 0,0-1 0,0 1 0,0 0 0,1 0 1,-1 0-1,0 0 0,1 0 0,-1 0 0,1 0 0,0 1 0,-1-1 0,1 0 0,0 1 0,0-1 0,1 1 1,-1-1-1,1 1 0,-1 0 0,1-1 0,0 6 0,-1-5-24,1 0 0,0 0 0,0 0 0,0 0 0,0 0 0,1 0 0,-1 0 0,1 0 1,0 0-1,-1 0 0,1 0 0,1 0 0,-1 0 0,0 0 0,1 0 0,0-1 0,-1 1 0,1-1 0,0 1 0,0-1 0,0 0 0,1 0 1,2 2-1,1-1-106,1 0 1,-1 0 0,1-1 0,0 0 0,0 0-1,0-1 1,0 0 0,8 0 0,34 0-3759,-29-1 511,7 0-3123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22 6121,'0'0'12439,"-3"-2"-11774,3 1-635,-1 0-1,0 0 1,1 0-1,-1 1 0,0-1 1,0 0-1,0 1 1,0-1-1,0 1 0,1-1 1,-1 1-1,0-1 1,0 1-1,0 0 0,-1-1 1,1 1-1,0 0 1,0 0-1,0 0 0,0 0 1,0 0-1,0 0 0,0 0 1,0 0-1,0 0 1,0 1-1,0-1 0,0 0 1,0 0-1,0 1 1,0-1-1,0 1 0,0-1 1,0 1-1,0 0 1,0-1-1,1 1 0,-1 0 1,0-1-1,0 1 1,1 0-1,-1 0 0,0 0 1,1 0-1,-1 0 1,1 0-1,-1 0 0,1-1 1,-1 3-1,-5 8 63,1 0 0,0 0 0,0 0-1,1 1 1,0 0 0,1 0 0,1 0 0,0 0 0,0 0-1,1 1 1,1-1 0,0 0 0,1 1 0,3 18 0,-2-26-86,-1-1 0,1 0 0,-1 0 0,1-1 0,0 1 0,1 0 0,-1-1 0,1 1 1,0-1-1,-1 0 0,2 0 0,-1 0 0,0 0 0,0 0 0,1-1 0,0 1 0,6 2 0,-3-1-23,0-1-1,1 0 0,-1 0 0,1-1 0,-1 0 0,1 0 1,0-1-1,14 1 0,-17-2-15,-1 0 0,1 0-1,-1-1 1,0 1 0,1-1 0,-1 0 0,1 0-1,-1 0 1,0-1 0,0 0 0,0 0 0,0 0-1,0 0 1,0-1 0,0 1 0,-1-1 0,1 0-1,-1 0 1,0 0 0,0 0 0,0-1-1,0 1 1,-1-1 0,1 0 0,-1 0 0,0 0-1,0 0 1,0 0 0,1-7 0,0-1 33,-1-1-1,0 1 1,-1-1 0,0 0-1,-1 0 1,0 1 0,-1-1 0,-1 0-1,0 1 1,0-1 0,-1 1-1,-1-1 1,-6-13 0,8 23-33,1 0 0,-1 1 0,1-1 1,-1 1-1,0-1 0,0 1 0,0 0 0,0-1 1,-1 1-1,1 0 0,-1 1 0,1-1 0,-1 0 1,0 1-1,1-1 0,-1 1 0,0 0 0,0 0 1,-5-1-1,3 1-903,0 0 0,1 1 0,-1-1 0,0 1 0,0 0 0,0 1-1,-7 1 1,-2 2-5692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7282,'0'0'10552,"-2"5"-10095,-2 10-284,1-1 0,0 1 0,1-1 1,1 1-1,0 0 0,2 16 1,-1-26-151,0-2-2,0-1 0,1 1 0,-1 0 0,1-1 1,-1 1-1,1 0 0,0-1 0,0 1 0,0-1 0,0 0 0,0 1 1,1-1-1,1 3 0,-2-4-100,0 0 0,0 0 0,0 0 0,0 0 0,0 0 0,0 0 0,0 0 0,0-1 0,1 1 0,-1-1 0,0 1 0,0-1 0,1 1 0,-1-1 0,0 0 1,0 1-1,1-1 0,-1 0 0,0 0 0,1 0 0,-1 0 0,0 0 0,1 0 0,-1 0 0,0-1 0,1 1 0,-1 0 0,2-2 0,-1 1-228,-1 1 0,0-1 0,0 0-1,0 0 1,0 0 0,0-1 0,0 1 0,0 0 0,-1 0-1,1 0 1,0-1 0,0 1 0,-1 0 0,1-1 0,-1 1-1,1-1 1,-1 1 0,0 0 0,0-1 0,1-1 0,-1-1-811,6-19-6759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6 8618,'0'0'9114,"-5"-6"-10378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10282,'0'0'5857,"40"3"-5857,-24-3-16,4 5-944,-10-3-1248,0 3-3273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10818,'0'0'6810,"10"0"-6690,6 0-120,-6 0-584,5 0-1449,-5 0-1992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1 163 12499,'0'0'4045,"12"-15"-4009,6-7-85,38-53-171,-53 69 428,0 0 0,0 0 0,0 0 0,0 0 0,2-10 0,-5 12 1129,-1 6-106,-7 26-112,4-6-987,1 0 0,2 0 0,0 0 0,3 30 0,-1 5-847,-1-19-1546,0-12-3389,0-2-5406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8970,'0'0'9283,"-3"12"-8665,-2 15-221,2 1 0,-1 28 0,4-47-359,-1-6-3,1-1 0,0 1 0,0 0-1,0-1 1,1 1 0,-1 0 0,0-1-1,1 1 1,0 0 0,1 2 0,-1-4-60,0 0 1,-1-1 0,1 1 0,0 0 0,0-1-1,1 1 1,-1-1 0,0 1 0,0-1 0,0 1 0,0-1-1,0 1 1,1-1 0,-1 0 0,0 0 0,0 0 0,0 0-1,1 0 1,-1 0 0,0 0 0,0 0 0,0 0-1,1-1 1,-1 1 0,0 0 0,0-1 0,2 0 0,-1 0-259,0 0 1,0 0 0,0 1-1,0-2 1,0 1 0,0 0-1,0 0 1,0-1 0,-1 1-1,1-1 1,-1 1 0,1-1 0,-1 0-1,1 1 1,1-4 0,11-13-4509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11506,'0'0'4497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9674,'0'0'3577,"92"-11"-4521,-77 11-3097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9322,'0'0'5867,"30"0"-3894,-4-4-584,-7 1-3020,-3 2-5880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0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45 12 9154,'0'0'9845,"-2"-2"-9439,2 1-397,-1 0 0,1 1-1,0-1 1,-1 1 0,1-1-1,0 1 1,-1-1-1,1 1 1,-1-1 0,1 1-1,-1-1 1,1 1-1,-1 0 1,1-1 0,-1 1-1,1 0 1,-1-1-1,1 1 1,-1 0 0,0 0-1,1 0 1,-1 0-1,1-1 1,-1 1 0,0 0-1,1 0 1,-1 0-1,0 0 1,1 0 0,-1 0-1,1 1 1,-2-1-1,0 1 17,1 0-1,0 0 0,0 0 1,0 1-1,0-1 0,0 0 1,0 0-1,0 1 0,1-1 0,-1 0 1,0 1-1,1-1 0,-1 3 1,-2 4 50,1 1 0,0 0 0,0 0 0,0 15 1,2 2 4,-1-10-69,2 1 1,3 31-1,-2-32-1235,-3-40-1146,1-30-2934,0 29 139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38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73 5553,'0'0'11137,"-1"-8"-10357,-3-23-311,4 30-426,1-1 1,-1 1 0,0 0 0,0 0 0,1-1 0,-1 1 0,1 0 0,-1 0 0,1 0 0,-1 0 0,1 0 0,0 0 0,-1 0-1,1 0 1,0 0 0,0 0 0,0 0 0,0 0 0,0 0 0,0 0 0,0 1 0,0-1 0,0 1 0,0-1 0,1 0 0,-1 1 0,0 0-1,0-1 1,0 1 0,1 0 0,1-1 0,34-3 615,-27 4-496,-6-1-118,0 1-1,0 0 0,1 0 0,-1 0 1,0 1-1,0 0 0,0 0 0,0 0 1,5 1-1,-8 0-43,1-1 1,-1 0-1,0 1 1,1-1-1,-1 1 0,0-1 1,0 1-1,0 0 1,0-1-1,0 1 1,0 0-1,-1 0 0,1 0 1,-1-1-1,1 1 1,-1 0-1,0 0 1,1 0-1,-1 0 0,0 0 1,0 0-1,0 0 1,-1 2-1,1-3 0,1 7 2,-1 1 0,0-1 0,0 1 0,-1-1 0,0 1 0,-1-1 0,1 0 0,-2 0 0,1 0 0,-1 0 0,0 0 0,-7 12 0,-14 13 3,12-16-12,-18 31 1,29-47 10,0 1 1,1-1-1,-1 1 1,0-1-1,1 1 1,-1-1-1,1 1 1,0-1-1,-1 1 1,1 0-1,0-1 1,0 1-1,0 0 1,0-1-1,0 1 1,0-1-1,0 1 1,1 0-1,-1-1 1,1 1-1,-1-1 1,1 1-1,0-1 1,1 3-1,0-2 29,0 0 0,0 0-1,0 0 1,1 0 0,-1 0-1,1-1 1,-1 1 0,1-1 0,-1 0-1,1 0 1,0 0 0,4 1-1,8 1 156,1 0 1,-1-1-1,28-1 0,-42-1-188,55 0 182,-55 0-258,-1 1-351,0 0 257,-1-1 0,1 1 0,0-1 0,0 1 0,0 0 1,-1-1-1,1 1 0,0-1 0,0 1 0,-1 0 0,1-1 0,-1 1 0,1-1 0,0 1 0,-1-1 0,1 0 0,-1 1 1,1-1-1,-1 1 0,1-1 0,-1 0 0,0 1 0,1-1 0,-1 0 0,0 1 0,-4 1-1197,-10 8-4639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47.7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6009,'0'0'11701,"15"-5"-9861,-1 5-1788,-9-1-133,0 1 1,0 0-1,0 0 1,0 1-1,0-1 1,8 3-1,-12-2 6,1 0 0,-1-1 0,0 1 0,0 0 0,0 0 0,0-1 0,0 1 1,0 0-1,0 0 0,0 0 0,0 1 0,0-1 0,0 0 0,0 0 0,-1 0 0,1 1 0,0-1 0,-1 0 0,0 1 0,1-1 0,-1 0 0,1 1 1,-1-1-1,0 1 0,0-1 0,0 0 0,0 1 0,0 1 0,0 0-1,-1 1 0,1-1 1,-1 0-1,1 1 0,-1-1 0,0 0 1,0 0-1,-1 0 0,1 0 0,-1 0 1,1 0-1,-1 0 0,0 0 0,0 0 1,0-1-1,-1 1 0,1-1 1,0 0-1,-1 0 0,0 0 0,1 0 1,-7 3-1,-9 9 70,18-14 4,0 0 1,0 0-1,0 0 1,0 0 0,-1 0-1,1 1 1,0-1 0,0 0-1,0 0 1,0 0-1,0 0 1,0 0 0,-1 0-1,1 0 1,0 1 0,0-1-1,0 0 1,0 0-1,0 0 1,0 0 0,0 0-1,0 1 1,0-1 0,0 0-1,0 0 1,0 0-1,0 0 1,0 1 0,0-1-1,0 0 1,0 0 0,0 0-1,0 0 1,0 1-1,0-1 1,0 0 0,0 0-1,0 0 1,0 0 0,0 0-1,0 1 1,0-1-1,0 0 1,0 0 0,0 0-1,0 0 1,1 0 0,-1 1-1,0-1 1,0 0-1,13 3-11,24-2 66,-30-1-38,-4-1 9,1 1 1,-1 1 0,1-1-1,0 0 1,-1 1 0,1 0 0,-1-1-1,1 1 1,-1 1 0,0-1-1,7 4 1,-9-4 4,1 1-1,-1-1 1,1 1 0,-1-1-1,1 1 1,-1 0-1,0 0 1,0 0 0,0 0-1,0 0 1,0 0 0,0 0-1,-1 0 1,1 0-1,-1 1 1,1-1 0,-1 0-1,0 0 1,0 0-1,0 5 1,0-4 35,0 3 178,0 0 0,0 0 0,-1 0 0,1 0 0,-1 0 0,-2 7 0,2-11-173,-1 0 0,1 0 0,0 0 0,-1 0 0,1 0-1,-1 0 1,1 0 0,-1 0 0,0 0 0,0-1 0,0 1 0,0-1 0,0 1 0,0-1-1,-1 0 1,1 0 0,-4 1 0,-1 1 49,0-1 0,-1 0 0,1 0 0,-1 0 0,1-1 0,-12 0 0,-9-1-5006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51.2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2 9026,'0'0'9182,"-5"-1"-8481,4 1-650,0 0-1,0 0 0,-1 0 1,1 0-1,0 0 1,0 0-1,0 0 0,-1 0 1,1 1-1,0-1 0,0 0 1,0 1-1,0-1 1,0 1-1,0-1 0,0 1 1,0-1-1,0 1 0,0 0 1,0 0-1,0-1 0,0 1 1,0 0-1,-1 2 1,1 0 51,0 0 0,-1 0 1,1 0-1,1 0 1,-1 0-1,0 0 1,1 0-1,-1 1 0,1-1 1,0 5-1,0-7-87,0 0 1,0 1-1,0-1 0,0 0 0,0 0 1,0 1-1,0-1 0,1 0 0,-1 1 1,0-1-1,1 0 0,-1 0 0,1 0 1,-1 1-1,1-1 0,-1 0 0,1 0 1,0 0-1,1 2 0,0-3-15,-1 1 0,1-1 0,0 1 0,-1-1 0,1 1 0,0-1 0,0 0 0,-1 0 0,1 0 0,0 0 0,2 0 0,5 0-57,-8 0 41,0 0 1,0 0-1,0 0 0,0-1 0,-1 1 0,1 0 0,0 0 1,0 0-1,0-1 0,0 1 0,-1 0 0,1-1 0,0 1 1,-1-1-1,1 1 0,0-1 0,0 1 0,-1-1 0,1 1 1,-1-1-1,1 0 0,-1 1 0,1-1 0,-1 0 0,1 1 1,-1-1-1,1 0 0,-1 0 0,0 1 0,0-1 1,1-2-1,0-29-399,-1 19 277,0 13 143,0 0 0,0 0 0,-1-1 0,1 1 0,0 0-1,0-1 1,0 1 0,0 0 0,0 0 0,0-1 0,0 1 0,0 0-1,-1 0 1,1-1 0,0 1 0,0 0 0,0 0 0,-1 0 0,1-1-1,0 1 1,0 0 0,0 0 0,-1 0 0,1 0 0,0-1-1,0 1 1,-1 0 0,1 0 0,0 0 0,-1 0 0,1 0 0,0 0-1,0 0 1,-1 0 0,1 0 0,0 0 0,-1 0 0,1 0 0,0 0-1,0 0 1,-1 0 0,1 0 0,0 0 0,-1 0 0,1 0-1,0 1 1,0-1 0,-1 0 0,1 0 0,0 0 0,0 0 0,-1 1-1,0-1 32,0 1-1,0 0 1,0-1-1,0 1 0,0 0 1,0-1-1,0 1 0,0 0 1,0 0-1,0 0 0,1 0 1,-1 0-1,-1 2 1,0 3 187,1 1 0,0 0 1,0 0-1,1-1 0,0 15 0,0-11 11,1-9-298,-1-1 1,1 0-1,0 0 0,-1 1 1,1-1-1,0 0 0,-1 0 0,1 0 1,0 0-1,0 0 0,-1 0 1,1 0-1,0 0 0,-1-1 0,1 1 1,0 0-1,-1 0 0,1 0 0,0-1 1,-1 1-1,1 0 0,0-1 1,-1 1-1,1-1 0,-1 1 0,1-1 1,-1 1-1,1-1 0,-1 1 1,1-1-1,-1 0 0,0-5-4884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52.2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64 5145,'0'0'13158,"-1"-7"-12694,0 0-353,1 5-69,0 0 0,0-1 0,-1 1-1,1 0 1,-1-1 0,1 1-1,-1 0 1,0 0 0,0 0-1,0 0 1,-2-4 0,2 5 14,0 0 1,-1 0-1,1 0 1,-1 0-1,1 0 1,-1 1-1,0-1 1,1 0-1,-1 1 1,0-1-1,1 1 1,-1-1-1,0 1 1,1 0 0,-1 0-1,0 0 1,0 0-1,1 0 1,-1 0-1,0 1 1,-2-1-1,2 1-16,0-1 0,-1 0 0,1 1-1,0-1 1,-1 1 0,1 0 0,0 0 0,0 0-1,0 0 1,0 0 0,0 0 0,0 1 0,0-1 0,0 1-1,-2 2 1,2-2-22,1 0 0,0 1-1,0-1 1,0 0 0,1 0 0,-1 1 0,1-1-1,-1 1 1,1-1 0,0 0 0,0 1-1,0-1 1,0 1 0,1 3 0,-1-5-15,0 0 1,0 0-1,1 0 1,-1 0-1,1 0 0,-1 0 1,1 0-1,-1 0 1,1 0-1,-1 0 1,1 0-1,0 0 1,0 0-1,-1 0 1,1-1-1,0 1 1,0 0-1,0-1 1,0 1-1,0-1 1,0 1-1,0-1 0,0 1 1,0-1-1,0 1 1,0-1-1,0 0 1,1 0-1,-1 0 1,0 1-1,2-2 1,1 2-25,-1-1 0,1 0 1,0 0-1,-1-1 1,1 1-1,0-1 1,-1 0-1,1 0 0,-1 0 1,1 0-1,4-3 1,-6 2-8,-1 1 0,1-1 0,-1 0 1,1 1-1,-1-1 0,0 0 0,0 0 0,0 0 0,0 0 1,0 0-1,0 0 0,0 0 0,-1 0 0,1-1 1,-1 1-1,0 0 0,1 0 0,-1 0 0,0-1 1,-1-3-1,2-5-52,-1 11 81,0-1-1,1 0 0,-1 1 1,0-1-1,0 1 0,0-1 1,0 0-1,0 0 1,1 1-1,-1-1 0,0 0 1,-1 1-1,1-1 0,0 0 1,0 1-1,0-1 1,0 0-1,0 1 0,-1-1 1,1 0-1,0 1 0,-1-1 1,1 1-1,0-1 1,-1 0-1,1 1 0,-1-1 1,1 1-1,-1-1 0,1 1 1,-1-1-1,1 1 1,-1 0-1,1-1 0,-1 1 1,0 0-1,1-1 0,-1 1 1,1 0-1,-1 0 0,0 0 1,1-1-1,-1 1 1,0 0-1,1 0 0,-1 0 1,0 0-1,-1 0 0,0 1 7,-1 0-1,1 0 0,-1 0 0,1 0 0,-1 0 0,1 1 0,0-1 0,0 1 0,0-1 1,0 1-1,0 0 0,0 0 0,0 0 0,1 0 0,-1 0 0,1 0 0,-1 1 1,1-1-1,0 0 0,0 1 0,0-1 0,0 1 0,0-1 0,1 1 0,-1-1 0,1 1 1,-1-1-1,1 4 0,0-6-219,0 1 1,0-1-1,0 1 1,0 0-1,0-1 1,1 1 0,-1-1-1,0 1 1,0-1-1,0 0 1,0 1-1,1-1 1,-1 1-1,0-1 1,1 1-1,-1-1 1,0 1-1,1-1 1,-1 0 0,0 1-1,1-1 1,-1 0-1,1 1 1,-1-1-1,1 0 1,-1 0-1,1 0 1,-1 1-1,1-1 1,-1 0-1,1 0 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5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58 4625,'0'0'15433,"0"5"-14729,0 9-598,-1-10-79,1 1 0,0-1 0,0 1 0,1-1 0,-1 0 0,1 1-1,1 6 1,-1-10-36,0 0 0,-1 0 0,1 0 0,0 0 0,0 0 0,0 0 0,-1 0 0,1-1 0,0 1 0,0 0 0,0-1 0,0 1 0,0 0-1,0-1 1,1 1 0,-1-1 0,0 0 0,0 1 0,0-1 0,0 0 0,1 0 0,-1 1 0,0-1 0,0 0 0,0 0 0,1 0 0,-1-1-1,0 1 1,0 0 0,0 0 0,1-1 0,-1 1 0,2-2 0,-1 1-17,0 0-1,1 0 0,-1 0 1,0-1-1,0 1 1,0-1-1,-1 1 1,1-1-1,0 0 0,0 1 1,-1-1-1,0 0 1,1 0-1,-1-1 1,0 1-1,0 0 1,0 0-1,0 0 0,0-1 1,0 1-1,-1 0 1,1-4-1,2-5-4,-2-1-1,1 1 0,-1-16 1,-1 26 48,0 0 0,0 0 0,0 0 1,0 0-1,0 0 0,-1 0 1,1 1-1,0-1 0,0 0 0,-1 0 1,1 0-1,0 0 0,-1 0 0,1 1 1,-1-1-1,1 0 0,-1 0 0,1 1 1,-1-1-1,0 0 0,1 1 1,-1-1-1,0 1 0,1-1 0,-1 1 1,0-1-1,0 1 0,0-1 0,0 1 1,1 0-1,-1-1 0,0 1 1,0 0-1,0 0 0,0 0 0,0-1 1,0 1-1,0 0 0,0 0 0,1 1 1,-2-1-1,-1 0 28,1 0 0,-1 1-1,1-1 1,0 1 0,-1 0 0,1 0-1,0 0 1,0 0 0,0 0 0,0 0-1,0 0 1,0 1 0,0-1 0,0 1 0,-1 1-1,-1 2-15,0 1 0,0-1-1,1 1 1,0-1 0,0 1 0,0 0-1,1 0 1,0 1 0,0-1 0,1 0-1,-1 1 1,0 9 0,1 28-3163,1-33-2630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3:53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8810,'0'0'10419,"-5"28"-8045,7-27-2376,-1 0 1,1 0-1,-1 0 0,0 0 0,1-1 0,0 1 1,-1-1-1,1 1 0,-1-1 0,1 1 0,-1-1 1,1 0-1,2 0 0,-3 0-11,-1-1-17,0 0 17,0 0 0,0 0-1,0 0 1,-1-1 0,1 1-1,0 0 1,0 0 0,-1 0-1,1 0 1,-1 0 0,1 0-1,-1 0 1,-1-1 0,1 1 30,0 1 1,0 0 0,0-1 0,-1 1-1,1 0 1,0 0 0,0 0 0,0 0-1,0 0 1,-1 0 0,1 1 0,0-1-1,0 0 1,0 1 0,-2 0 0,2 0 6,1-1 0,-1 1-1,1 0 1,-1 0 0,1 0 0,0 0 0,-1 0 0,1 0 0,0 0 0,-1 0 0,1 0 0,0 0 0,0 0 0,0 0 0,0 0 0,0 0-1,0 1 1,6-14 175,-6 11-287,-1 0-1,1 0 1,0 0-1,0 1 1,0-1-1,0 0 0,-1 0 1,1 0-1,0 0 1,-1 1-1,1-1 1,-1 0-1,1 0 1,-1 1-1,1-1 1,-1 0-1,1 1 1,-1-1-1,-1 0 1,-5-6-3960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0.5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34 2481,'0'0'16580,"-1"-6"-15754,1 3-826,-2-19 657,0 19-270,2 17-207,0 231 812,0-38-4903,0-235-333,0-6-1686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0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10506,'0'0'6511,"26"3"-6146,84 11-186,-105-14-176,-1 1 1,0 0-1,0 1 0,0-1 1,0 1-1,0-1 0,0 1 1,0 0-1,-1 1 0,1-1 1,-1 1-1,0-1 0,1 1 1,-1 0-1,0 0 0,-1 1 1,1-1-1,0 0 0,-1 1 1,0 0-1,0-1 0,0 1 1,0 0-1,-1 0 0,1 0 1,-1 0-1,1 9 0,-1-7-3,-1 1 0,1-1 0,-1 1 0,-1-1 0,1 1 0,-1-1 0,0 0 0,-1 1 0,0-1 0,0 0 0,0 0 0,0 0 0,-1 0 0,-6 10 0,3-8 15,-1 1-1,0-2 0,0 1 0,-1-1 0,1 0 0,-2 0 0,1-1 0,-1 0 0,1-1 0,-2 0 0,1 0 0,-11 3 0,20-8-45,-1 0 1,1 1-1,-1-1 0,1 0 0,0 0 0,-1 0 0,1 0 1,-1 0-1,1 0 0,-1 0 0,1 0 0,-1 0 0,1 0 1,-1 0-1,1 0 0,-1 0 0,1 0 0,0 0 1,-1 0-1,1 0 0,-1-1 0,1 1 0,-1 0 0,1 0 1,0-1-1,-1 1 0,1 0 0,0 0 0,-1-1 1,1 1-1,0 0 0,-1-1 0,1 1 0,0-1 0,0 1 1,-1 0-1,1-1 0,-1-19-2485,1 13 1748,0-26-3876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1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12947,'0'0'7797,"-14"22"-7498,-44 68-136,56-87-155,0 0 1,0 0-1,1 1 1,-1-1-1,1 1 1,-1-1-1,1 1 1,0 0-1,1-1 1,-1 1-1,1 0 1,-1-1-1,1 1 1,0 0-1,1 4 1,0 5 16,-1-11-23,0 1 1,0-1-1,1 0 0,-1 1 0,1-1 0,0 0 1,-1 0-1,1 0 0,0 1 0,0-1 0,0 0 1,1 0-1,-1 0 0,0-1 0,1 1 0,0 0 1,-1 0-1,1-1 0,0 1 0,0-1 0,-1 0 0,1 1 1,0-1-1,0 0 0,1 0 0,-1 0 0,0 0 1,0-1-1,0 1 0,1 0 0,-1-1 0,5 1 1,-4-1-34,0 1 1,1-1 0,-1 0-1,1 0 1,-1-1 0,1 1-1,-1 0 1,1-1 0,-1 0-1,0 0 1,1 0 0,-1 0-1,0-1 1,0 1 0,0-1-1,0 0 1,0 0-1,0 0 1,0 0 0,-1 0-1,1-1 1,1-2 0,0-1-92,-1-1 1,0 1 0,-1-1 0,1 1-1,-1-1 1,0 0 0,-1 0 0,0 0-1,0 0 1,-1 0 0,1 0-1,-2-12 1,1 16 97,0 2 18,0-1-1,-1 1 0,1 0 1,0-1-1,0 1 0,-1-1 0,1 1 1,0 0-1,-1-1 0,0 1 0,1 0 1,-1 0-1,0-1 0,1 1 0,-1 0 1,0 0-1,0 0 0,0 0 1,0 0-1,0 0 0,0 0 0,0 0 1,-1 1-1,1-1 0,0 0 0,0 1 1,-1-1-1,1 0 0,0 1 1,-1 0-1,-1-1 0,-4 0 1,-1-1 0,0 2-1,0-1 1,-12 2 0,8-1-104,11 0-600,21 0-9899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1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1 10122,'0'0'9688,"-18"1"-9323,-57 8-137,74-9-220,0 1-1,0-1 1,0 0 0,0 0-1,0 1 1,0-1 0,0 0-1,0 1 1,0-1-1,0 1 1,0-1 0,0 1-1,1 0 1,-1-1 0,0 1-1,0 0 1,1-1 0,-1 1-1,0 0 1,1 0 0,-1 0-1,1 0 1,-1 0 0,1-1-1,-1 1 1,1 0-1,0 0 1,0 0 0,-1 0-1,1 0 1,0 0 0,0 0-1,0 0 1,0 0 0,0 0-1,0 1 1,0-1 0,0 0-1,1 0 1,-1 0 0,0 0-1,1 1 1,0 5 55,0-5-58,-1 0 0,0-1-1,1 1 1,0 0 0,-1 0 0,1 0-1,0 0 1,0-1 0,0 1-1,0 0 1,0-1 0,1 1 0,-1-1-1,0 0 1,1 1 0,2 1 0,32 24-1,-14-13 7,-19-11-10,0 0 0,1 0 0,-1 0 0,0 1-1,0-1 1,-1 1 0,1-1 0,-1 1 0,0 0 0,0 0-1,0 0 1,0 0 0,-1 0 0,0 0 0,1 1 0,-2-1 0,1 0-1,0 1 1,-1-1 0,0 1 0,-1 8 0,1-12 3,-1 1 0,1-1 1,-1 0-1,0 1 0,0-1 0,1 0 1,-1 0-1,0 0 0,0 0 1,0 0-1,0 1 0,-1-2 0,1 1 1,0 0-1,0 0 0,-1 0 1,1-1-1,0 1 0,-1 0 0,1-1 1,-1 1-1,1-1 0,0 0 1,-4 1-1,-38 2 22,37-3-47,5-1-34,1 1-1,-1 0 1,1-1 0,-1 1 0,1-1 0,-1 1-1,1 0 1,-1-1 0,1 1 0,0-1 0,-1 1-1,1-1 1,0 0 0,0 1 0,-1-1 0,1 1-1,0-1 1,0 1 0,0-1 0,0 0 0,0 1 0,-1-1-1,1 0 1,0 1 0,0-1 0,1 1 0,-1-2-1,2-21-5740,7 8-578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0.4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11282,'0'0'7585,"-3"19"-6752,-8 153 668,10-115-1240,0-29-131,0 0-1,2 0 1,5 31 0,-5-51-1720,-6-21-2410,5 12 3599,-8-20-6267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1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10746,'0'0'9410,"91"0"-9274,-65 0-64,-6 0-72,-4 0-384,-11 0-1048,5 0-2633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42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0 776,'0'0'17452,"71"0"-17452,-56 0-480,-4 0-1177,-1 0-2335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5:50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3 8162,'0'0'7076,"-7"-1"-5902,5 1-1111,0-1 1,0 1 0,1 0-1,-1-1 1,0 1 0,0 0 0,0 0-1,0 0 1,0 1 0,0-1 0,0 0-1,0 1 1,0-1 0,-3 2-1,3 0 20,0 0-1,0 0 0,0 0 0,1 0 0,-1 0 0,0 0 0,1 0 1,-1 1-1,1-1 0,0 0 0,0 1 0,0-1 0,-1 6 0,-4 13 239,1 1 0,0-1-1,2 1 1,1 1 0,1-1 0,0 0-1,4 29 1,-2-47-310,-1-1 0,1 1 0,-1-1 0,1 0-1,0 1 1,0-1 0,1 0 0,-1 0 0,1 0 0,-1 0-1,1 0 1,0 0 0,0-1 0,0 1 0,1-1 0,-1 1-1,1-1 1,-1 0 0,1 0 0,0 0 0,5 3 0,-2-2-10,0-1 0,0 1 0,0-2 0,0 1 0,1 0 0,-1-1 0,0 0 0,1-1 0,-1 0 0,11 0 0,-15-1-23,1 1 1,0-1-1,-1 0 1,1 0-1,-1 0 1,0 0 0,1-1-1,-1 1 1,0-1-1,0 1 1,0-1-1,0 0 1,0 0 0,0 0-1,0 0 1,0 0-1,-1 0 1,1 0-1,-1-1 1,0 1 0,0 0-1,0-1 1,0 1-1,0-1 1,1-3 0,1-4-99,-1-1 1,1 1-1,-2-1 1,1 1-1,-1-14 1,-1 19 48,0-13-58,0 0 1,-1 0-1,-1 0 1,-1 0 0,-4-18-1,6 32 134,0 1 0,0 0 0,-1 0 0,1-1-1,-1 1 1,1 0 0,-1 0 0,0 0 0,0 0 0,0 1-1,-1-1 1,1 1 0,-1-1 0,1 1 0,-1 0 0,0 0-1,0 0 1,0 0 0,0 0 0,0 1 0,0-1 0,0 1-1,-1 0 1,1 0 0,0 0 0,-1 0 0,1 1-1,-1-1 1,1 1 0,-1 0 0,1 0 0,-1 0 0,-4 1-1,7 0-32,1-1 0,-1 0 0,0 0-1,1 1 1,-1-1 0,1 1 0,-1-1-1,0 0 1,1 1 0,-1-1 0,1 1-1,-1-1 1,1 1 0,0-1 0,-1 1-1,1 0 1,0-1 0,-1 1 0,1-1-1,0 1 1,-1 0 0,1-1 0,0 1 0,0 0-1,0-1 1,0 1 0,0 0 0,0 0-1,2 23-6346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42 6977,'0'0'10507,"-8"-7"-9586,-23-18-215,29 23-669,0 1 0,0 0 0,0 0 1,0 0-1,0 0 0,0 1 0,0-1 0,0 0 1,0 1-1,0 0 0,0-1 0,0 1 0,-1 0 1,1 0-1,0 0 0,0 0 0,0 1 0,0-1 1,0 0-1,-1 1 0,1 0 0,0-1 0,0 1 1,0 0-1,0 0 0,1 0 0,-1 0 0,0 1 1,0-1-1,1 0 0,-1 1 0,1-1 0,-1 1 1,1 0-1,-1-1 0,1 1 0,-2 4 0,-5 6-5,1 0 1,0 0-1,1 1 0,0 0 0,1 0 0,1 0 0,0 1 0,0 0 0,2-1 0,0 1 0,0 0 0,1 1 1,1-1-1,0 0 0,4 23 0,-3-34-33,0 0 1,-1 0 0,1-1-1,0 1 1,0-1-1,1 1 1,-1-1 0,0 1-1,1-1 1,0 0-1,-1 0 1,1 0 0,0 0-1,0 0 1,0 0-1,0 0 1,1-1 0,-1 1-1,0-1 1,1 1-1,-1-1 1,5 1-1,1 1-129,0-1-1,0 0 0,0-1 1,0 0-1,1 0 0,10-1 1,-16 0-117,1 0 1,-1 0-1,1-1 1,-1 1-1,1-1 1,-1 0-1,0 0 0,1-1 1,-1 1-1,0-1 1,0 1-1,6-5 1,28-30-4626,-27 25 3053,16-20-4774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7962,'89'31'2883,"-89"-30"-2623,1-1 1,-1 0-1,1 1 0,-1-1 0,1 0 1,0 1-1,-1-1 0,1 0 1,-1 0-1,1 1 0,0-1 0,-1 0 1,1 0-1,0 0 0,-1 0 1,1 0-1,0 0 0,-1 0 0,1 0 1,-1 0-1,1 0 0,0 0 1,-1-1-1,1 1 0,0 0 0,-1 0 1,1-1-1,-1 1-222,0 0-1,0-1 1,-1 1 0,1 0-1,0 0 1,0 0 0,-1 0-1,1 0 1,0-1-1,0 1 1,-1 0 0,1 0-1,0 0 1,-1 0 0,1 0-1,0 0 1,-1 0 0,1 0-1,0 0 1,0 0 0,-1 0-1,1 0 1,0 0 0,-1 0-1,1 1 1,0-1 0,0 0-1,-1 0 1,1 0 0,0 0-1,0 0 1,-1 1-1,1-1 1,0 0 0,-3 3 14,1 1 0,0-1 0,-1 0-1,2 1 1,-1-1 0,0 1 0,1-1 0,-1 1 0,1 0 0,0 3 0,-9 45 322,9-49-358,1-2-10,-3 13 55,1 0-1,1 0 0,0 0 0,2 22 0,-1-34-60,1 1 1,-1-1-1,0 0 1,1 1-1,-1-1 0,1 0 1,0 1-1,0-1 1,-1 0-1,1 0 1,1 0-1,-1 0 0,0 0 1,1 0-1,-1 0 1,1 0-1,-1-1 1,1 1-1,0 0 0,0-1 1,-1 0-1,1 1 1,0-1-1,1 0 1,-1 0-1,0 0 0,0 0 1,0 0-1,1-1 1,-1 1-1,0 0 0,1-1 1,-1 0-1,5 0 1,-4 0-20,-1 0 1,1 0-1,0 0 0,-1 0 1,1-1-1,0 1 0,-1-1 1,1 0-1,-1 0 1,1 0-1,-1 0 0,1 0 1,-1 0-1,0-1 1,0 1-1,1-1 0,2-3 1,-2 1-25,0 1 0,-1-1 1,0 0-1,0 0 1,0 0-1,0 0 0,-1 0 1,0 0-1,1 0 0,-1-7 1,1 1-51,0-1 0,-2 0 1,1-14-1,-1 22 79,0 0-1,-1 0 1,1 0 0,0 0 0,-1 0-1,0 0 1,0 0 0,0 0 0,0 0-1,0 1 1,0-1 0,-1 0 0,0 1-1,1-1 1,-5-4 0,3 5-399,-2-2 582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6 376 8906,'0'0'7515,"13"-19"-7451,41-66-311,-44 70 209,-2-1 0,0 1 0,0-1 0,-2-1 0,0 1 0,-1-1 0,0 0 0,-2 0 0,0-1 0,-1 1-1,0-1 1,-2-22 0,0 39 88,0-1-1,0 1 1,0 0 0,0 0-1,0-1 1,0 1-1,-1 0 1,1 0-1,0 0 1,-1-1-1,1 1 1,-1 0-1,1 0 1,-1 0 0,1 0-1,-1 0 1,0 0-1,1 0 1,-1 0-1,0 0 1,0 0-1,0 0 1,0 0-1,0 1 1,0-1 0,0 0-1,0 1 1,0-1-1,0 1 1,0-1-1,-1 1 1,1-1-1,0 1 1,0 0-1,0 0 1,-1 0 0,1-1-1,0 1 1,0 0-1,-1 0 1,1 1-1,0-1 1,0 0-1,-1 0 1,1 1-1,-1 0 1,-2-1 17,0 1 0,0 1 0,0-1 0,1 1 0,-1-1 0,1 1 0,-1 0 0,1 0 0,0 1 0,-1-1 0,1 1-1,1 0 1,-5 4 0,1 3 71,0 1 0,0 0 0,1 0 0,1 1 0,0 0 0,0 0 0,1 0-1,-2 19 1,2 9 206,2 52 0,1-53-223,0-32-101,1 0 0,-1 0 0,1 0 0,0 0 0,1 0 0,0 0 0,0 0 0,1-1 0,-1 1 0,1-1 0,1 1 0,-1-1 0,6 6 0,-7-9-72,1 0-1,0 0 1,0 0-1,0 0 0,0-1 1,0 1-1,1-1 1,-1 0-1,1 0 0,-1 0 1,1 0-1,0-1 1,0 0-1,0 1 0,0-1 1,0-1-1,0 1 1,0-1-1,0 1 0,0-1 1,0 0-1,0-1 1,0 1-1,5-2 0,-6 1-177,0 0 1,1-1-1,-1 1 0,0-1 0,0 0 0,0 0 0,0-1 0,0 1 0,0 0 1,-1-1-1,1 0 0,-1 0 0,1 0 0,-1 0 0,0 0 0,0 0 1,-1 0-1,3-6 0,1-1-337,-1-1 0,0 0 0,0-1 1,2-17-1,-5 7 7216,-6 151-5465,5-127-1183,0 0-1,0 0 1,0 0 0,0 0-1,1 0 1,-1 0-1,1 0 1,0 0-1,-1 0 1,1-1-1,0 1 1,0 0-1,0 0 1,0 0-1,0-1 1,1 1-1,-1-1 1,0 1 0,1-1-1,-1 1 1,1-1-1,0 0 1,-1 0-1,1 0 1,0 0-1,0 0 1,0 0-1,2 1 1,2-1-157,-1 1 0,1-1 0,0 0 0,0-1 0,0 1 0,-1-1 0,1 0 0,11-2 0,-15 1-78,0 1 0,1-1-1,-1 0 1,0 0 0,0 0-1,0 0 1,0-1 0,0 1 0,0-1-1,0 1 1,0-1 0,-1 1 0,1-1-1,0 0 1,-1 0 0,1 0-1,-1 0 1,0 0 0,0 0 0,0 0-1,0 0 1,0-1 0,0 1 0,-1 0-1,1-1 1,-1 1 0,1-3-1,1-9-1002,0-1 0,-1 1 0,-1-19 0,-1 21 1348,1-7 7245,0 27-6810,0 3-98,0 0 0,1 0-1,0-1 1,0 1 0,4 11 0,-4-19-461,-1-1 0,1 1 1,0-1-1,1 1 0,-1-1 1,0 1-1,1-1 1,-1 0-1,1 0 0,0 0 1,0 0-1,0 0 0,0 0 1,0 0-1,0 0 0,0-1 1,1 1-1,-1-1 1,0 0-1,1 0 0,-1 0 1,1 0-1,0 0 0,-1 0 1,1 0-1,4-1 1,1 1-1102,0 0 0,0-1 0,0 0 0,13-2 0,0-7-4393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8106,'0'0'9782,"0"16"-9114,0 120 300,0-127-926,-1 5-8,2 0-1,0 0 1,4 21-1,1-26-156,-6-9 116,0 1 0,0-1 0,0 0 0,0 0 0,0 0 0,0 0-1,1 0 1,-1 0 0,0 1 0,0-1 0,0 0 0,0 0 0,0 0 0,0 0 0,1 0 0,-1 0 0,0 0 0,0 0 0,0 0 0,0 0 0,1 1 0,-1-1 0,0 0 0,0 0 0,0 0 0,0 0 0,1 0 0,-1 0 0,0 0-1,0 0 1,0 0 0,0-1 0,1 1 0,-1 0 0,0 0 0,0 0 0,0 0 0,0 0 0,0 0 0,1 0 0,-1 0 0,0 0 0,0 0 0,0-1 0,0 1 0,0 0 0,0 0 0,1 0 0,-1 0 0,0 0 0,0 0-1,0-1 1,0 1 0,0 0 0,0 0 0,0 0 0,0 0 0,0-1 0,0 1 0,0 0 0,0 0 0,5-61-700,-4 44 482,0 1-1,3-21 1,-3 33 143,6-24 201,-1 21 211,1 17 193,-2 10-312,0 1 1,4 33-1,-4-17-117,-1-22-56,0-12-94,7-22-154,-9 13 179,8-16-136,-7 12 102,1 1 0,0 0 0,0 0 0,9-12-1,-11 19 72,-1 0-1,1 0 1,0 0 0,-1 1-1,1-1 1,0 0-1,0 1 1,0 0 0,0-1-1,0 1 1,0 0-1,1 0 1,-1 0 0,0 0-1,0 1 1,1-1-1,-1 1 1,1-1-1,-1 1 1,0 0 0,1 0-1,-1 0 1,4 0-1,-5 0 0,0 1 0,0-1 1,0 0-1,-1 0 0,1 1 0,0-1 0,0 1 0,0-1 0,-1 1 0,1-1 0,0 1 0,-1-1 0,1 1 0,0-1 0,-1 1 0,1 0 0,-1 0 0,1-1 0,-1 1 1,1 0-1,-1 0 0,0-1 0,1 1 0,-1 0 0,1 1 0,4 29 345,-5-28-533,0 0 0,0 0 1,0 0-1,1 0 0,-1 0 1,1 0-1,0 0 0,0-1 0,0 1 1,0 0-1,3 4 0,-4-7-165,1 0 0,-1 0 0,1 0 0,0 0 1,-1 0-1,1 0 0,0 0 0,-1 0 0,1 0 0,-1 0 0,1 0 0,0 0 0,-1-1 0,1 1 0,-1 0 0,1 0 0,0-1 0,-1 1 0,1 0 0,-1-1 0,1 1 0,0-1 0,9-12-6983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9730,'0'0'9462,"-4"23"-9158,-13 75-130,15-83-129,0-1 1,1 1 0,1 25 0,1-15 3,-1-23-128,0-5-277,0-13 201,1 0 0,1-1 1,0 1-1,1 0 0,1 1 1,0-1-1,10-21 0,-14 36 169,1 1-1,-1-1 1,0 1 0,0-1-1,0 1 1,1-1 0,-1 1-1,0-1 1,0 1-1,1-1 1,-1 1 0,0 0-1,1-1 1,-1 1 0,1-1-1,-1 1 1,0 0-1,1 0 1,-1-1 0,1 1-1,-1 0 1,1 0 0,-1-1-1,1 1 1,-1 0-1,1 0 1,-1 0 0,1 0-1,-1 0 1,1 0-1,-1 0 1,1 0 0,-1 0-1,2 0 1,12 15 393,3 28-25,-13-31-356,-1-2 2,-1 1 0,1-1 0,0 20 1,-3-30-72,1 0 0,-1 0 0,0 1 1,0-1-1,0 0 0,0 1 0,0-1 1,0 0-1,1 0 0,-1 1 0,0-1 1,0 0-1,0 0 0,1 1 1,-1-1-1,0 0 0,0 0 0,1 1 1,-1-1-1,0 0 0,1 0 0,-1 0 1,0 0-1,0 0 0,1 0 0,-1 1 1,0-1-1,1 0 0,-1 0 0,0 0 1,1 0-1,-1 0 0,0 0 1,1 0-1,-1 0 0,0 0 0,1-1 1,-1 1-1,1 0 0,14-5-5082,0-10-4073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9154,'0'0'9149,"-2"9"-8899,-3 32 55,1 0 0,5 81 0,0-118-289,-1-1 0,1 1 0,0-1 0,0 1 0,1-1 0,-1 0 0,0 0 0,1 1 0,0-1 0,0 0 0,0-1 0,0 1 0,1 0 0,-1 0 0,4 2 0,-4-4-10,-1 1 1,0-2-1,1 1 0,-1 0 0,1 0 0,-1 0 1,1-1-1,-1 1 0,1 0 0,-1-1 1,1 0-1,0 1 0,-1-1 0,1 0 0,-1 0 1,1 0-1,0 0 0,-1 0 0,1 0 1,0 0-1,-1-1 0,1 1 0,-1-1 1,1 1-1,0-1 0,-1 1 0,1-1 0,-1 0 1,0 0-1,1 0 0,-1 0 0,0 0 1,1 0-1,-1 0 0,2-3 0,2-2-11,0-1 0,-1 1 0,0-1 1,0 0-1,0-1 0,-1 1 0,0-1 0,-1 1 0,1-1 0,-1 0 0,1-14 0,0-11-142,-1-51 0,-2 60 48,0-1-238,0 24-353,-1 3-1126,-8 36-3547,9-12 522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2969,'0'0'11729,"19"1"-10957,63-1-499,-79 0-288,1-1 0,-1 0 0,1 0 0,-1 0 0,1-1 0,-1 1 0,0-1 0,1 0 0,-1 0-1,0 0 1,0 0 0,0 0 0,-1-1 0,1 1 0,-1-1 0,1 0 0,-1 1 0,0-1 0,0 0 0,0-1-1,2-4 1,0 1-90,-2 4 62,-1 1 0,0-1 1,1 1-1,-1-1 0,0 0 0,-1 1 1,1-1-1,0 0 0,-1 0 0,0 1 1,0-1-1,1 0 0,-2 0 1,1 0-1,-1-5 0,1 7 75,-1-1 0,1 1 0,-1-1 0,1 1 0,-1-1 1,0 1-1,1-1 0,-1 1 0,0 0 0,0-1 0,0 1 0,0 0 0,0 0 0,0 0 0,-1 0 1,1 0-1,0 0 0,-1 0 0,1 0 0,0 0 0,-1 1 0,1-1 0,-1 1 0,1-1 0,-1 1 0,1-1 1,-3 1-1,0-1 118,0 1 1,-1-1 0,1 1-1,0 0 1,-1 0-1,1 1 1,0-1 0,0 1-1,-1 0 1,1 0 0,0 1-1,0-1 1,0 1 0,0 0-1,0 0 1,-4 3-1,4-1-40,0-1 0,0 1 0,1 0-1,-1 1 1,1-1 0,0 0 0,1 1-1,-1 0 1,1 0 0,-1 0 0,1 0-1,-2 9 1,1-4-5,1 0-1,0-1 1,0 1-1,1 0 1,0 0-1,1 0 1,1 12-1,-1-20-101,0 1-1,1 0 1,-1 0 0,1-1-1,0 1 1,0 0-1,0-1 1,0 1 0,1-1-1,-1 1 1,1-1 0,-1 0-1,1 1 1,0-1 0,0 0-1,0 0 1,0 0-1,0-1 1,0 1 0,1 0-1,-1-1 1,0 0 0,1 1-1,0-1 1,-1 0 0,1 0-1,-1 0 1,1-1-1,4 1 1,1 1-245,1-1-1,-1-1 1,0 1-1,1-1 1,-1-1-1,0 0 1,1 0-1,12-4 1,-14 3-382,0 0 1,-1-1-1,1 0 0,-1 0 0,0-1 1,7-4-1,14-15-5113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7.7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7666,'0'0'9451,"0"10"-7824,0 59-330,-8 252 547,8-277-4186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0.8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4185,'0'0'16980,"48"-6"-16756,-26 6-152,0 0-64,-5 2 56,1 2-64,-5-2-120,-5 1-393,-3-1-487,-1 0-1248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8362,'0'0'9595,"-13"17"-9043,-39 56-166,49-68-340,1 0 0,-1 0 0,1-1 1,0 1-1,0 1 0,1-1 0,-1 0 0,1 0 1,0 1-1,1-1 0,-1 1 0,1-1 1,0 0-1,0 1 0,3 8 0,-2-1 78,-1-10-106,1 0 0,0 0 0,0 0 0,0 0 0,0 0 0,1 0 0,-1-1 0,1 1 0,-1 0 1,1-1-1,0 1 0,0-1 0,0 0 0,0 0 0,1 0 0,-1 0 0,1 0 0,-1 0 0,1 0 1,-1-1-1,1 1 0,0-1 0,0 0 0,0 0 0,0 0 0,3 0 0,0 1-53,1 0 1,0-1-1,-1 0 0,1-1 0,0 1 0,-1-1 0,1 0 1,0-1-1,-1 0 0,1 0 0,10-3 0,-10 1-235,0-1-1,-1 0 1,1 0-1,-1 0 0,1-1 1,-2 1-1,1-2 1,0 1-1,-1-1 0,0 1 1,8-13-1,-2 0-1437,0 0-1,-1-1 1,8-22-1,-1-7-5013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0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4441,'0'0'14086,"-3"20"-13200,2-14-830,-5 27 239,2 0 0,1 0 0,1 35-1,3-51-286,1 1 0,1 0 0,1-1 0,1 0 0,0 0 0,1 0-1,0 0 1,11 17 0,-8-23-797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0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7402,'0'0'5777,"21"17"-5285,64 56 377,-83-71-793,1 0-1,-1 0 0,0 0 1,0 0-1,-1 0 1,1 1-1,0-1 0,-1 1 1,1-1-1,-1 1 0,0 0 1,0-1-1,0 1 0,0 0 1,0 0-1,-1 0 0,1-1 1,-1 1-1,0 0 0,0 0 1,0 3-1,0 6 316,-1 21 529,0-27-810,1-1 1,-1 1 0,1-1 0,0 1-1,0-1 1,1 1 0,0-1-1,0 0 1,0 1 0,1-1 0,-1 0-1,6 10 1,-7-14-106,1-1 0,-1 1 0,1-1 0,-1 1 1,1-1-1,-1 1 0,1-1 0,-1 0 0,1 1 0,0-1 0,-1 0 0,1 1 0,0-1 0,-1 0 0,1 0 0,0 1 1,-1-1-1,1 0 0,0 0 0,0 0 0,-1 0 0,1 0 0,0 0 0,0 0 0,-1 0 0,1-1 0,0 1 1,-1 0-1,1 0 0,0-1 0,-1 1 0,1 0 0,0-1 0,0 0 0,1 0-12,0 0 0,0-1 1,-1 1-1,1-1 0,0 1 0,-1-1 0,1 0 0,-1 0 0,2-3 0,3-6-100,-1-1 0,0 0-1,0 0 1,-1 0-1,-1 0 1,0-1 0,-1 1-1,-1-1 1,0 0-1,0 1 1,-1-1 0,-2-13-1,2 24 140,-1 1-1,0-1 1,0 1 0,0-1-1,0 1 1,0 0 0,0-1-1,0 1 1,0 0-1,-1 0 1,1 0 0,0 0-1,-1 0 1,1 0 0,-1 0-1,1 0 1,-1 1-1,0-1 1,1 0 0,-1 1-1,1-1 1,-1 1 0,0 0-1,0 0 1,1 0-1,-1-1 1,-2 2 0,-39-1-3334,61-3-2044,2-6-3073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7786,'0'0'10863,"0"25"-10620,0 163-443,0-187-169,6-7-432,-3 0 669,-1 0-1,1 0 0,-1 0 1,0 0-1,-1-1 0,2-6 0,-3 8 156,1 0 0,-1 1 1,1-1-1,0 0 0,1 1 0,-1-1 0,1 0 0,0 1 0,0 0 0,0 0 0,1-1 0,0 1 0,-1 1 0,2-1 0,4-5 0,-7 8 48,1 0 0,-1 0 0,1 0 0,-1 1 0,1-1-1,0 0 1,-1 1 0,1-1 0,0 1 0,-1 0 0,1 0-1,0-1 1,-1 1 0,1 0 0,0 0 0,-1 1 0,1-1-1,0 0 1,-1 1 0,1-1 0,0 0 0,-1 1 0,3 1 0,1 1 80,1 1 0,-2-1-1,1 1 1,0 1 0,5 5 0,-8-7-308,0 0-1,0-1 1,1 1-1,-1-1 1,1 1-1,0-1 1,0 0-1,0 0 0,0 0 1,0 0-1,0-1 1,0 1-1,1-1 1,-1 0-1,6 2 1,7-3-4351,4 0-2151</inkml:trace>
  <inkml:trace contextRef="#ctx0" brushRef="#br0" timeOffset="1">480 9 6265,'0'0'6978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11931,'0'0'1840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3993,'0'0'13349,"-23"24"-12207,-71 85-355,89-104-741,1 1 0,0 0-1,0 1 1,0-1 0,1 1 0,0-1 0,1 1 0,-1 0 0,1 0-1,0 0 1,1 1 0,0-1 0,0 0 0,0 1 0,1 8 0,0 2 39,-1-6-45,1 97 303,1-97-319,0-1 0,1 1-1,1 0 1,0-1 0,0 0 0,1 1-1,5 10 1,0-6 55,-1 0 0,2-2-1,0 1 1,18 20 0,-23-31-208,-1 0 0,0 0 0,1 0 0,0-1 0,0 1 0,0-1 0,9 4 1,-11-6-162,0 0 0,0 0 0,0-1 0,1 1 1,-1-1-1,0 1 0,0-1 0,1 0 0,-1 0 1,0 0-1,0-1 0,0 1 0,1-1 0,-1 0 0,3-1 1,-5 2-100,0-1 0,1 0 1,-1 1-1,0-1 0,0 0 1,0 0-1,0 0 0,0 0 1,0 0-1,0 0 0,0 0 1,0 0-1,0-1 0,6-15-8398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1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 5025,'0'0'8346,"0"-11"-3073,-1 58-4913,-1-32-268,1 1-1,1 0 1,1-1-1,0 1 1,1 0 0,0-1-1,1 1 1,7 19-1,3 0-14,-11-28-92,0 0 0,0 0 1,1 0-1,0-1 0,0 0 1,0 1-1,1-1 0,0 0 0,7 8 1,-10-15-308,0 1 0,-1-1 0,1 0 1,-1 0-1,1 0 0,-1 0 0,1 0 1,-1 0-1,0 0 0,1 0 0,-1 0 1,0-1-1,0 1 0,0 0 0,0 0 1,0 0-1,0 0 0,0 0 0,0-2 1,0-29-1788,0-9-1830,0 0-759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2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3937,'4'3'400,"24"8"9839,-23-8-6713,12 19-1521,22 36-2136,-27-39 230,-1 1-31,1-1 1,1 0-1,1 0 0,1-1 0,23 22 0,-37-39-64,-1 0 0,1-1 0,0 1-1,0 0 1,0-1 0,0 1-1,-1 0 1,1-1 0,0 1 0,0-1-1,0 0 1,0 1 0,0-1 0,0 0-1,0 1 1,0-1 0,0 0-1,0 0 1,1 0 0,-1 0 0,0 0-1,0 0 1,0 0 0,0-1-1,0 1 1,2-1 0,-2 0-3,0 0 0,0 0 0,0 0 0,0-1 0,0 1 0,0 0 0,0-1 0,0 1 0,0-1 0,0 1 0,-1-1 0,1 1 0,-1-1 0,1 1 0,-1-3 0,3-9-30,-2 0 0,0 0 0,0-17 0,-1 25 8,0-141-280,0 146 257,0 0 0,0-1 0,-1 1-1,1-1 1,0 1 0,0-1 0,0 1 0,0 0 0,-1-1 0,1 1 0,0-1-1,0 1 1,0 0 0,-1-1 0,1 1 0,0 0 0,-1-1 0,1 1 0,0 0-1,-1 0 1,1-1 0,-1 1 0,1 0 0,0 0 0,-1 0 0,1-1-1,-1 1 1,1 0 0,0 0 0,-1 0 0,1 0 0,-1 0 0,1 0 0,-1 0-1,1 0 1,-1 0 0,1 0 0,0 0 0,-1 0 0,1 0 0,-1 0 0,1 0-1,-1 1 1,1-1 0,0 0 0,-1 0 0,1 0 0,0 1 0,-1-1-1,1 0 1,-1 1 0,1-1 0,0 0 0,0 1 0,-1-1 0,1 0 0,0 1-1,0-1 1,-1 0 0,1 1 0,0-1 0,0 1 0,0-1 0,0 1 0,-1-1-1,1 1 1,-5 13-2952,0 1-1444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10746,'0'0'3657,"-11"117"-6321,-4-115-3098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9602,'0'0'10061,"3"-1"-9812,1-1-249,0-1 0,0 0 0,-1 0 0,1 0 0,-1 0 0,1-1 1,-1 0-1,0 1 0,0-1 0,-1 0 0,1 0 0,-1 0 0,0-1 0,0 1 0,0-1 0,1-6 0,1-3 27,-1 1 0,-1-1-1,0 1 1,-1-25 0,-1 37 450,0 35 173,0 163-1282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2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6993,'0'0'8757,"-5"3"-8185,0 0-424,1 1 1,0-1-1,0 1 0,0 0 0,0 0 0,1 1 1,-1-1-1,1 0 0,0 1 0,0 0 1,1 0-1,0 0 0,0 0 0,0 0 0,0 0 1,-1 10-1,0 0 30,1 0 1,0 0 0,1 1-1,1-1 1,2 20 0,-2-32-173,0-1-1,1 0 1,-1 1 0,1-1 0,0 0 0,-1 0 0,1 0 0,0 0 0,0 1 0,0-1 0,1 0 0,-1-1-1,0 1 1,1 0 0,-1 0 0,1 0 0,0-1 0,2 2 0,-1-1-17,0 0 1,1 0-1,-1 0 1,1-1 0,-1 0-1,1 1 1,-1-1-1,1-1 1,0 1-1,5 0 1,-1-1-595,-1 0 0,1 0 0,-1 0 0,1-1 0,-1-1 0,1 1 0,-1-1 0,0 0 0,0-1 0,13-6 0,12-12-5449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7:1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8546,'0'0'10830,"10"14"-10384,-2-5-376,3 5 7,0 1 0,0 0 0,-2 1 1,0 0-1,12 28 0,-17-24-40,0-1-1,-1 1 1,-1 0-1,-1 0 1,0-1-1,-2 1 1,-3 24-1,1-31-22,-1 0 0,-1-1 0,0 0 0,0 0 0,-1 0-1,-9 12 1,9-12-22,0-4-231,3-9-1723,2-13-2514,1-2-1581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0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28 8642,'0'0'4522,"-1"22"-3736,-3 154 899,4-147-1140,0-43-243,0-46-294,-2 24-41,1 27 58,0-1 0,0 0 0,1 0 0,1 0 0,0 0 0,0 0 0,1 0 0,3-12 0,-3 19 39,0 0-1,0 1 0,0-1 0,0 1 1,0-1-1,0 1 0,0 0 1,1 0-1,-1 0 0,1 0 1,0 0-1,0 1 0,-1-1 1,1 1-1,0-1 0,0 1 0,0 0 1,0 0-1,5 0 0,7-2 22,-1 2 0,1 0 0,14 0 0,-29 1-85,5 1-434,-1-1 0,1 1 0,0 0 0,-1 1-1,1-1 1,-1 1 0,1 0 0,-1 0 0,0 0 0,1 0 0,4 5 0,7 3-4731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07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10114,'0'0'8774,"-19"17"-8267,-57 55-36,74-69-436,-1 0 1,0 0-1,1 1 1,0-1-1,0 1 1,0 0 0,0-1-1,0 1 1,1 0-1,0 0 1,0 0 0,0 0-1,0 0 1,0 0-1,1 1 1,0-1-1,0 0 1,0 0 0,0 0-1,1 0 1,0 1-1,1 5 1,-1-6-18,0-1-5,0 0 0,0 0 0,1 0 0,-1 0 0,1 0 1,0 0-1,0-1 0,0 1 0,0-1 0,0 1 0,0-1 0,1 0 0,-1 1 1,1-1-1,-1 0 0,1-1 0,0 1 0,0 0 0,0-1 0,0 0 0,0 1 1,0-1-1,0-1 0,4 2 0,-3-1-44,-1 0 0,1-1-1,0 1 1,0-1 0,0 0 0,0 0-1,0 0 1,0 0 0,0-1 0,-1 0 0,1 0-1,0 0 1,0 0 0,-1 0 0,1-1 0,0 1-1,-1-1 1,0 0 0,6-4 0,-5 1-108,1 0 1,-2 0-1,1 0 1,0-1 0,-1 1-1,0-1 1,-1 0-1,1 0 1,-1 0 0,0 0-1,0 0 1,0-7-1,0 3-80,-1-1-1,0 1 0,0 0 0,-2-1 0,1 1 0,-4-19 1,3 26 218,0 1 0,0-1 0,0 1 1,0-1-1,-1 1 0,1-1 1,-1 1-1,1 0 0,-1 0 0,0 0 1,0 0-1,0 0 0,-3-2 0,4 3-124,-1 0 0,1 0 0,0 0 0,-1 0 0,1 0 0,-1 1 0,1-1 0,-1 0 0,1 1 0,-1-1 1,1 1-1,-1 0 0,0-1 0,1 1 0,-1 0 0,0 0 0,1 0 0,-1 0 0,0 0 0,1 1 0,-1-1 0,0 0 0,-2 2 0,4-2 57,0 0 0,0 0 1,0 0-1,0 0 0,0 0 1,-1 0-1,1 1 0,0-1 1,0 0-1,0 0 1,0 0-1,0 0 0,0 1 1,0-1-1,0 0 0,-1 0 1,1 0-1,0 0 0,0 1 1,0-1-1,0 0 0,0 0 1,0 0-1,0 1 0,0-1 1,0 0-1,0 0 0,0 0 1,0 1-1,0-1 1,1 0-1,-1 0 0,0 0 1,0 1-1,0-1 0,0 0 1,0 0-1,0 0 0,0 0 1,0 1-1,1-1 0,-1 0 1,0 0-1,0 0 0,0 0 1,0 0-1,0 0 1,1 0-1,-1 1 0,0-1 1,11 6-3083,7-6-2020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0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4761,'123'17'4121,"-99"-13"-1674,-24 15 1774,0-17-3572,-1 44 2133,0 40-1190,2-78-1544,0-1-1,0 1 1,0-1 0,1 0 0,0 1 0,1-1 0,0 0-1,6 11 1,-8-16-51,-1-1 0,1 1 0,0-1 0,1 1 0,-1-1 0,0 0 1,0 0-1,0 1 0,1-1 0,-1 0 0,1 0 0,-1 0 0,1 0 0,-1-1 0,1 1 0,0 0 0,-1-1 0,1 1 0,0-1 0,-1 1 0,1-1 0,0 0 0,0 0 0,-1 0 0,1 0 1,0 0-1,0 0 0,-1 0 0,1-1 0,0 1 0,0-1 0,-1 1 0,1-1 0,2-1 0,0 0-91,0 0 1,0 0-1,-1-1 0,1 1 0,-1-1 1,0 0-1,1 0 0,-1 0 0,0 0 1,-1-1-1,1 1 0,2-5 1,2-9-148,-1 1 0,0-1 0,-1 0 0,-1 0 0,0-1 0,-2 1 1,0-1-1,-1 0 0,-1-21 0,0 38 283,0 1 0,0 0 0,-1-1 0,1 1 0,0 0-1,0 0 1,-1-1 0,1 1 0,0 0 0,-1 0 0,1-1 0,0 1 0,-1 0 0,1 0 0,0 0-1,-1-1 1,1 1 0,0 0 0,-1 0 0,1 0 0,0 0 0,-1 0 0,1 0 0,-1 0 0,1 0-1,0 0 1,-1 0 0,1 0 0,0 0 0,-1 0 0,1 0 0,-1 0 0,1 1 0,0-1 0,-1 0-1,1 0 1,0 0 0,-1 0 0,1 1 0,0-1 0,-1 0 0,1 1 0,-2 1 17,1 0 1,0 0 0,-1 1-1,1-1 1,0 0 0,0 1 0,1-1-1,-1 0 1,0 1 0,1-1-1,-1 1 1,1-1 0,0 4-1,0 39 383,1-27-266,-1-12-143,0-1 0,0 1 0,0-1 0,1 1 0,0-1-1,0 0 1,1 1 0,-1-1 0,1 0 0,5 9-1,-5-12-27,0 1 0,0-1 0,0 0 0,0 1 0,0-1 0,1 0-1,-1 0 1,1-1 0,0 1 0,-1 0 0,1-1 0,0 0-1,0 1 1,0-1 0,0 0 0,0-1 0,0 1 0,0-1-1,1 1 1,4-1 0,-4 1-71,0-1-1,0 1 0,0-1 1,-1 0-1,1 0 0,0-1 1,0 1-1,0-1 0,0 1 1,0-1-1,-1-1 0,1 1 1,0 0-1,-1-1 0,1 0 1,-1 0-1,0 0 1,0 0-1,0 0 0,0-1 1,0 0-1,0 1 0,0-1 1,-1 0-1,1 0 0,-1 0 1,0-1-1,0 1 0,0 0 1,-1-1-1,1 0 0,-1 1 1,1-1-1,-1 0 1,-1 1-1,1-1 0,0-4 1,2-3 45,-1 0 0,-1 0-1,0 0 1,0 0 0,-1 0 0,0 0 0,-1 0 0,-3-13 0,3 22 113,-1 0-1,0-1 1,0 1 0,0 0-1,0 0 1,0 0 0,0 0-1,-1 0 1,1 1 0,-1-1-1,1 1 1,-1-1-1,1 1 1,-1 0 0,0 0-1,-3-1 1,31 16-7506,-11-6-550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9458,'0'0'7068,"-1"20"-6482,0-10-520,0 12 57,0 0 1,2 0-1,0-1 1,1 1-1,8 32 1,-8-47-59,1 1 1,0-1-1,0 0 1,0 0-1,1 0 1,9 12 0,-12-17-46,1 0 1,-1-1-1,1 1 0,0 0 1,-1-1-1,1 1 1,0-1-1,0 0 1,0 0-1,0 0 1,0 0-1,0 0 1,0 0-1,1 0 1,-1-1-1,0 1 1,0-1-1,1 0 1,-1 1-1,0-1 0,1 0 1,-1 0-1,0-1 1,0 1-1,1 0 1,-1-1-1,4 0 1,-4-1-16,0 1 0,0-1 1,0 1-1,0-1 0,0 0 1,0 0-1,-1 0 0,1 0 1,-1 0-1,1 0 0,-1 0 1,0 0-1,1 0 0,-1-1 0,0 1 1,0-4-1,12-43-15,-10 26-175,-1 0-1,-1-27 1,-1 30-737,-1 20 594,0 0 0,0 1-1,0-1 1,0 0 0,1 1 0,-1-1 0,0 0 0,0 1-1,1-1 1,-1 1 0,0 0 0,1-1 0,-1 1-1,1-1 1,-1 1 0,1 0 0,-1-1 0,1 1-1,-1 0 1,0 1 0,0 11-4500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17 128 7482,'0'0'9358,"11"-7"-9173,31-23-169,-39 28-51,-1-1 0,1 1 1,-1-1-1,0 1 0,0-1 0,0 0 0,0 0 1,0 0-1,-1 0 0,1 0 0,-1 0 1,0 0-1,0-1 0,0 1 0,0 0 0,0-1 1,-1 1-1,0-1 0,0 1 0,0 0 0,0-1 1,0 1-1,-1-4 0,0 6 54,0 0-1,0-1 0,0 1 1,0 0-1,-1 1 1,1-1-1,0 0 0,-1 0 1,1 0-1,0 1 1,-1-1-1,1 0 0,-1 1 1,1 0-1,-1-1 1,1 1-1,-1 0 0,1 0 1,-1 0-1,1 0 1,-1 0-1,0 0 0,-1 0 1,0 0 91,0 0 1,0 0-1,0 0 1,0 1-1,0-1 0,0 1 1,1 0-1,-1-1 1,0 1-1,0 1 1,-5 2-1,6-1-8,-1 0-1,1 0 1,0 0-1,0 1 1,0-1-1,1 1 1,-1-1-1,1 1 1,0 0-1,0-1 0,0 1 1,0 0-1,0 5 1,1 58 735,1-36-504,-1-28-314,0 0-1,0 0 0,0 0 0,1 0 0,-1 0 0,1 0 0,0 0 0,-1-1 0,1 1 0,1 0 1,-1 0-1,0-1 0,1 1 0,-1-1 0,1 1 0,0-1 0,-1 0 0,1 0 0,3 3 1,-1-3-58,-1 1 1,1-1-1,-1-1 0,1 1 1,-1-1-1,1 1 1,0-1-1,0 0 1,0 0-1,-1-1 1,1 1-1,8-1 1,-3 0-411,-1 0 0,1-1 0,0-1 0,0 1 0,12-5 1,-14 3-588,1 0 0,-1 0 0,0 0 0,0-1 0,10-7 0,15-17-6936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1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9634,'0'0'10600,"-21"18"-10211,-64 56-141,83-72-235,-1 0 0,1 0 1,0 0-1,0 1 0,0-1 0,1 1 0,-1-1 1,1 1-1,-1 0 0,1-1 0,0 1 0,0 0 0,0 0 1,0 0-1,1 0 0,-1 0 0,1 0 0,0 0 0,0 0 1,0 0-1,0 0 0,0 0 0,0 0 0,1 0 1,1 3-1,-1 3 42,0-7-52,-1-1 1,1 1 0,0-1 0,-1 0-1,1 1 1,0-1 0,0 0 0,-1 0-1,1 0 1,0 1 0,0-1 0,1 0-1,-1 0 1,0 0 0,0-1 0,0 1-1,1 0 1,-1 0 0,0-1 0,1 1 0,-1-1-1,0 1 1,1-1 0,-1 1 0,1-1-1,-1 0 1,3 0 0,49 2-198,-38-3-124,-9 1-128,0 0 0,-1 0 1,1-1-1,-1 1 0,1-1 1,-1-1-1,0 1 0,0-1 1,1 0-1,-1 0 0,0-1 0,0 1 1,-1-1-1,8-6 0,9-9-4568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11018,'0'0'8938,"-6"28"-8283,-21 91-227,23-97-325,1-1 0,1 1 1,1-1-1,3 43 0,0-36-48,0-8-292,0-1 0,2 1 0,0-1 0,2 0 0,10 26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2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10218,'0'0'3296,"24"11"-2620,78 39-272,-97-48-372,-1 0 1,1 1-1,-1-1 1,0 1-1,0 0 1,0 0 0,0 1-1,0-1 1,-1 1-1,1-1 1,-1 1-1,0 0 1,0 1-1,-1-1 1,1 0-1,-1 1 1,0-1-1,0 1 1,0 0-1,-1 0 1,2 6 0,-3-8 46,3 13 480,0 0 0,-2 0 1,0 17-1,3 25 547,-4-57-1094,0 0 1,1 0-1,-1 0 0,0 0 0,0 0 1,1 0-1,-1 0 0,1 0 0,-1 0 1,1 0-1,-1 0 0,1 0 0,-1 0 1,1 0-1,0-1 0,-1 1 0,1 0 1,0 0-1,0-1 0,0 1 0,0 0 1,0-1-1,-1 1 0,1-1 0,0 0 1,0 1-1,0-1 0,0 0 0,0 1 1,0-1-1,1 0 0,-1 0 0,0 0 1,0 0-1,0 0 0,0 0 0,0 0 1,2-1-1,-1 1-21,0 0 1,0-1-1,0 0 0,0 1 0,0-1 1,0 0-1,0 0 0,0 0 1,0 0-1,-1-1 0,1 1 1,0 0-1,-1-1 0,1 1 0,-1-1 1,1 0-1,1-2 0,2-9-260,0-1-1,0 0 1,-1 0-1,-1 0 1,0 0-1,-2-1 1,1 1-1,-2-1 1,1 1-1,-5-28 1,4 41 301,-1-1 0,0 0 0,0 0 1,0 1-1,0-1 0,0 0 0,0 1 0,-1-1 1,1 1-1,0 0 0,-1-1 0,1 1 0,-1 0 1,0 0-1,1 0 0,-1 0 0,0 0 0,1 0 1,-1 1-1,0-1 0,0 0 0,0 1 1,0-1-1,0 1 0,0 0 0,0 0 0,1 0 1,-4 0-1,1-1 29,0 1 0,-1 0 0,1 0 1,0 0-1,0 1 0,-1-1 0,1 1 0,0 0 1,0 0-1,0 1 0,0-1 0,-4 3 0,2 4 276,5-3-2036,21-3-14517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9754,'0'0'8734,"0"25"-8226,0 153-215,0-177-485,6-9-728,1-6 335,0 0 1,5-20-1,-9 23 525,1 1 1,0 0-1,1-1 0,-1 2 1,2-1-1,0 1 1,11-16-1,-16 24 122,0 0 0,0 0 0,0 0 0,0 0 0,0 0 0,0 1 0,0-1 0,0 0 0,0 1 0,1-1 0,-1 0 0,0 1 0,0 0 0,1-1 0,-1 1 0,0 0 0,0-1 0,1 1-1,-1 0 1,0 0 0,1 0 0,-1 0 0,0 0 0,1 1 0,-1-1 0,0 0 0,0 0 0,1 1 0,-1-1 0,0 1 0,0-1 0,1 1 0,0 1 0,2 1-8,-1 0-1,1 0 1,-1 0 0,0 1-1,0-1 1,-1 1 0,1 0-1,2 4 1,5 5-3679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2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 0 7786,'0'0'10050,"-12"11"-9254,-34 39-176,44-47-572,0 0 0,0 0 0,0 1 1,1-1-1,0 0 0,0 0 0,0 1 0,0-1 0,0 1 0,0-1 0,1 1 0,0 0 1,0-1-1,0 1 0,0-1 0,0 1 0,2 3 0,-1 9 70,-1-13-154,0-1-1,0 1 1,0-1 0,1 1-1,-1-1 1,1 1-1,-1-1 1,1 0-1,0 1 1,0-1-1,0 0 1,0 1 0,0-1-1,1 0 1,-1 0-1,1 0 1,-1 0-1,1 0 1,0-1-1,0 1 1,0 0 0,0-1-1,0 1 1,0-1-1,0 0 1,0 0-1,1 0 1,-1 0-1,0 0 1,1 0 0,-1 0-1,1-1 1,-1 1-1,1-1 1,-1 0-1,1 0 1,-1 0 0,1 0-1,-1 0 1,1-1-1,-1 1 1,3-1-1,-3 0-165,0 0 0,-1 0 0,1 0-1,-1 0 1,0 0 0,1 0 0,-1 0-1,0 0 1,1-1 0,-1 1 0,0 0-1,0-1 1,0 1 0,0-1 0,0 1-1,-1-1 1,1 1 0,0-1 0,-1 0-1,1 1 1,-1-1 0,1 0 0,-1 0-1,0-3 1,2-7-1093,-2 0 0,0-19-1,0 18 216,-3-32-282,-2 16 3254,4 28-1786,1 0 0,0 1 0,0-1 0,0 0 1,0 0-1,0 1 0,0-1 0,0 0 0,1 1 0,-1-1 1,0 0-1,0 1 0,1-1 0,-1 0 0,0 1 1,0-1-1,1 1 0,-1-1 0,1 0 0,-1 1 1,1-1-1,-1 1 0,1-1 0,-1 1 0,1 0 0,-1-1 1,1 1-1,-1-1 0,1 1 0,0 0 0,-1-1 1,1 1-1,0 0 0,-1 0 0,1 0 0,0 0 0,-1-1 1,1 1-1,0 0 0,-1 0 0,1 0 0,0 0 1,0 0-1,-1 1 0,1-1 0,0 0 0,-1 0 1,2 1-1,0-1-46,0 0 0,0 0 0,0 1 0,0-1 0,-1 1 0,1-1 0,0 1 0,0 0 0,0 0 0,0 0 0,-1 0 0,1 0 0,0 0 0,-1 0 0,1 0 1,-1 1-1,0-1 0,2 3 0,0 4 35,-1 0 1,0 0 0,0 1-1,-1-1 1,0 1 0,-1-1 0,0 1-1,-2 14 1,1 6-48,2-28-52,-1-1 0,0 1-1,1-1 1,-1 1 0,0-1-1,1 1 1,-1-1 0,0 1-1,1-1 1,-1 0 0,1 1-1,-1-1 1,1 0 0,-1 1-1,1-1 1,-1 0 0,1 1-1,-1-1 1,1 0 0,0 0-1,-1 0 1,1 0 0,-1 1-1,1-1 1,0 0 0,-1 0-1,1 0 1,-1 0 0,1 0 0,0-1-1,-1 1 1,1 0 0,-1 0-1,1 0 1,0-1 0,24-6-852,-17 2 531,0-2-1,-1 1 1,0-1-1,10-12 1,19-17-16,-36 36 392,0 0 1,0-1-1,0 1 0,1 0 0,-1 0 1,0-1-1,1 1 0,-1 0 1,0 0-1,0 0 0,1 0 1,-1 0-1,0-1 0,1 1 1,-1 0-1,0 0 0,1 0 1,-1 0-1,0 0 0,1 0 1,-1 0-1,0 0 0,1 0 0,-1 0 1,0 0-1,1 0 0,-1 0 1,0 1-1,1-1 0,-1 0 1,0 0-1,1 0 0,-1 0 1,0 0-1,0 1 0,1-1 1,-1 0-1,0 0 0,0 1 1,1-1-1,-1 0 0,0 0 1,0 1-1,0-1 0,0 0 0,1 0 1,-1 1-1,0-1 0,0 0 1,0 1-1,0-1 0,0 0 1,0 1-1,0-1 0,0 0 1,0 1-1,0-1 0,3 31 1060,-1-10-496,-1-14-475,1 0-1,-1 0 1,2 1-1,-1-1 1,7 12-1,-8-17-140,0 0-1,1 0 1,-1 0-1,1 0 0,0 0 1,-1 0-1,1-1 1,0 1-1,0-1 1,0 1-1,0-1 1,0 0-1,1 0 0,-1 1 1,0-2-1,0 1 1,1 0-1,-1 0 1,1-1-1,-1 1 1,4-1-1,-1 1-367,1-1-1,-1 0 1,0 0 0,0 0-1,0-1 1,6-1 0,13-11-4107,-2-6-2706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30.1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7722,'-1'8'11578,"-22"-7"-10248,37-3-4212,1-2-2967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0.2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206 1 9074,'0'0'9329,"-6"0"-8761,-37-1 147,-75 3-5,116-2-709,1 0 0,-1 0-1,0 0 1,1 1 0,-1-1-1,1 0 1,-1 1 0,1 0 0,-1-1-1,1 1 1,-1 0 0,1 0-1,0 0 1,-1-1 0,1 1-1,0 1 1,0-1 0,0 0-1,0 0 1,0 0 0,0 1-1,0-1 1,0 0 0,0 1-1,1-1 1,-1 1 0,0-1 0,0 3-1,0 2 4,0 1 0,0 0 0,1 0 0,0 0 1,1 10-1,0 6-1,10 169 51,-2-59-10,7 453 242,-16 641 1085,10-1001-676,-10-175-632,2-50-89,0-1 0,-1 1 0,1-1 0,0 1 0,0-1 0,-1 0 0,1 0 0,0 0 0,0 0 0,0 0 0,0 0 0,-1 0 0,1-1 0,0 1 0,2-1 0,16-23-3009,-10 9-3724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3.4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1 105 10066,'0'0'9325,"3"0"-8974,1-1-329,-1 1 0,0-1 0,1 0 1,-1 0-1,0 0 0,0-1 0,0 1 1,0-1-1,0 0 0,0 0 0,0 0 1,-1 0-1,1 0 0,-1 0 0,1-1 1,-1 0-1,0 1 0,0-1 0,0 0 1,2-3-1,-1 0 60,0 1 1,0 0 0,0-1-1,-1 1 1,0-1 0,0 0-1,0 0 1,-1 0 0,1-6-1,-2 15-61,10 247 553,-9-205-5034,-1-29-2580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3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6009,'0'0'13611,"-10"0"-13371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4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11266,'0'0'2673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4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9378,'0'0'9987,"-1"6"-9645,-3 48 328,3 82 0,2-64-677,-1-68-83,0-3 8,0 0 0,-1 0 1,1 1-1,0-1 1,0 0-1,0 1 1,0-1-1,0 0 1,1 0-1,-1 1 0,0-1 1,1 0-1,-1 0 1,0 1-1,1-1 1,0 0-1,-1 0 1,1 0-1,0 0 0,-1 0 1,1 0-1,0 0 1,0 0-1,1 1 1,-1-2-138,0 0 1,-1-1-1,1 1 1,0-1-1,-1 1 1,1-1-1,-1 1 1,1-1-1,-1 1 1,1-1-1,-1 1 1,1-1-1,-1 0 1,0 1-1,1-1 0,-1 0 1,0 0-1,0 1 1,1-1-1,-1 0 1,0 1-1,0-1 1,0 0-1,0 0 1,0 0-1,0-1 1,0-1-904,6-24-5262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5.3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8314,'0'0'10018,"12"19"-9309,38 63-208,-43-66-302,1 0 0,9 33 0,-16-42-172,1-1 0,0 1 0,0-1 0,1 0 0,-1 0 0,1 0 0,1 0 0,-1 0 0,1 0 0,0-1 0,1 0 0,4 5 0,-8-9-25,0 0 0,0 0 1,0 0-1,-1-1 1,1 1-1,1 0 0,-1 0 1,0-1-1,0 1 0,0-1 1,0 1-1,0-1 1,1 1-1,-1-1 0,0 0 1,0 0-1,0 0 0,1 1 1,-1-1-1,0 0 1,1 0-1,-1-1 0,0 1 1,0 0-1,2-1 0,-1 0-13,0 0 0,-1 0 0,1-1-1,0 1 1,-1-1 0,0 1-1,1-1 1,-1 1 0,0-1 0,0 0-1,0 0 1,0 1 0,0-1-1,1-2 1,3-10-143,-1 0 0,-1 1-1,3-23 1,-5 28 63,4-31-15,0-70-1,-5 108 148,0 0-1,0 0 1,-1-1-1,1 1 1,-1 0-1,1 0 1,-1 0-1,1 0 1,-1 0-1,0 0 1,0 0-1,1 0 1,-1 0-1,0 0 1,-1-1-1,-8-3-1246,1 8-6056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5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9114,'0'0'10266,"21"0"-10018,-6 0-48,0 0 16,1 0-208,-1 0-8,0 0-184,-5 0-536,6 0-1328,-6 0-2497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6.2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1 105 11618,'0'0'7321,"8"-7"-7236,-4 4-73,1 0-8,-1 0 1,1-1-1,-1 1 1,0-1-1,0 0 1,-1 0-1,1 0 1,-1-1-1,0 1 1,0-1-1,0 0 1,-1 0-1,0 0 1,1 0-1,-2 0 1,1 0-1,-1-1 1,2-10 592,-3 50 607,0 27-722,9 75 0,-8-123-812,-1 4-812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17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39 10362,'0'0'8219,"9"-4"-8107,21-5-96,-1 1-1,1 2 0,1 1 1,-1 2-1,45-1 0,-74 5-1,0-1-1,-1 0 0,1 1 1,0-1-1,0 1 0,-1-1 1,1 1-1,0 0 0,-1-1 1,1 1-1,0-1 0,-1 1 1,1 0-1,-1 0 0,1-1 0,-1 1 1,0 0-1,1 0 0,-1 0 1,0 0-1,1-1 0,-1 1 1,0 0-1,0 0 0,0 0 1,0 0-1,0 0 0,0 1 1,3 36 683,-3-23-556,11 178 842,4 41-610,-12-203-337,34 411 491,-7 151 573,-10-416-1029,-10-47-30,-5-47 38,-3 112 77,-3-99-78,-1-96-104,-1 1 0,1-1-1,0 1 1,0-1 0,-1 0-1,1 1 1,0-1-1,0 0 1,-1-1 0,1 1-1,0 0 1,-3-1 0,-5-3-700,-1-1 1,1 0 0,-1 0-1,-11-10 1,12 8-1019,-17-12-7291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3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 2601,'0'0'15099,"-35"140"-14035,35-94-408,0-2-280,0-3-32,0-4-176,5-6-96,3-5-72,1-6 0,-4-9-560,3-11-1184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6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1 432 3529,'0'0'13956,"17"-9"-12110,3-7-1832,-1-1-1,-1 0 1,0-2 0,-1 0 0,-1-1-1,-1-1 1,-1 0 0,0-1 0,-2 0-1,0-1 1,-2 0 0,10-33 0,-17 45-28,-1 0 1,-1 1-1,1-2 1,-2 1 0,1 0-1,-2 0 1,-1-16 0,1 26 20,0-1 0,1 1 0,-1-1 0,0 1 0,0 0 0,0-1 0,0 1 0,0 0 0,-1 0 0,1 0 0,0 0 0,0 0 0,-1 0 0,1 0 1,-1 0-1,1 1 0,-1-1 0,1 0 0,-1 1 0,1-1 0,-1 1 0,1 0 0,-1-1 0,0 1 0,1 0 0,-1 0 0,0 0 0,1 0 0,-1 1 0,-2-1 0,0 1 12,0-1 0,0 0 0,0 1 0,0 0 0,0 0 0,0 0 0,0 0 0,1 1 1,-1-1-1,0 1 0,-5 4 0,4 0 22,0 0 1,0 1 0,1 0 0,0 0 0,0 0 0,1 0-1,0 1 1,0-1 0,1 1 0,-1 0 0,2 0 0,-2 9-1,0 16 158,0 53-1,3-73-174,0 21-16,-1 1 22,1 0 0,2 1 0,2-1 0,11 50 0,-16-85-44,1 1-1,0-1 1,0 0-1,0 1 0,0-1 1,0 0-1,0 1 0,0-1 1,0 0-1,1 1 1,-1-1-1,0 0 0,0 1 1,0-1-1,0 0 0,0 1 1,1-1-1,-1 0 1,0 1-1,0-1 0,0 0 1,1 1-1,-1-1 0,0 0 1,0 0-1,1 1 0,-1-1 1,0 0-1,1 0 1,-1 0-1,0 0 0,1 1 1,-1-1-1,0 0 0,1 0 1,-1 0-1,0 0 1,1 0-1,-1 0 0,0 0 1,1 0-1,-1 0 0,0 0 1,1 0-1,-1 0 0,1 0 1,-1 0-1,0 0 1,1 0-1,-1-1 0,0 1 1,1 0-1,-1 0 0,0 0 1,0 0-1,1-1 1,-1 1-1,0 0 0,1 0 1,-1-1-1,0 1 0,0 0 1,1-1-1,15-25-564,-11 17 357,80-119-4058,-84 128 4292,-1-1 0,1 0 0,-1 0-1,1 0 1,0 0 0,-1 1 0,0-1-1,1 0 1,-1 0 0,0 0 0,1 0-1,-1 0 1,0 0 0,0 0 0,0 0 0,0 0-1,0 0 1,0 0 0,0-2 0,0 2 51,-1 1 1,1-1 0,0 1-1,-1 0 1,1-1 0,-1 1-1,1 0 1,-1-1 0,1 1 0,-1 0-1,1-1 1,-1 1 0,1 0-1,-1 0 1,1 0 0,-1 0-1,1-1 1,-1 1 0,1 0-1,-1 0 1,1 0 0,-1 0 0,0 0-1,1 0 1,-1 1 0,-2-1 52,1 0 1,0 0-1,0 1 1,-1 0 0,1-1-1,0 1 1,0 0-1,0 0 1,0 0-1,0 0 1,0 1 0,0-1-1,0 0 1,0 1-1,-2 2 1,-2 4 12,2 0 1,-1 1-1,1-1 0,0 1 1,1 0-1,0 0 1,0 0-1,1 0 0,0 0 1,1 1-1,0-1 0,0 1 1,1-1-1,0 1 0,1-1 1,2 12-1,-2-18-119,1 0-1,-1 0 0,1-1 1,0 1-1,0 0 0,0-1 1,0 0-1,1 1 1,-1-1-1,1 0 0,-1 0 1,1 0-1,0 0 1,0-1-1,0 1 0,0-1 1,0 0-1,0 1 0,0-2 1,0 1-1,0 0 1,0 0-1,1-1 0,5 0 1,0 1-375,-1 0 0,0-1 0,0 0 0,0-1 0,0 0 1,1 0-1,-1-1 0,0 0 0,9-3 0,13-14-5173,-4-3-4277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6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9162,'0'0'8074,"67"8"-8074,-47-5-344,-10-1-1577,0-2-2208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7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3001,'0'0'14427,"5"7"-14059,0-7-64,16 3-104,-6-3-88,0 0-112,11 0-992,-11 0-1849,0-3-5081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8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19 104,'0'0'18413,"-19"-3"-18059,4 1-308,-19-4 101,-66-1 0,88 7-31,5-1-31,0 1 0,0 1 0,0-1 0,0 1 0,-12 3 0,18-4-61,-1 1 0,1 0 0,-1-1 1,1 1-1,-1 0 0,1 0 0,0 0 0,-1 0 1,1 0-1,0 0 0,0 0 0,0 1 0,0-1 1,0 0-1,0 1 0,0-1 0,0 0 1,1 1-1,-1-1 0,0 1 0,1-1 0,-1 1 1,1 0-1,0-1 0,0 1 0,-1-1 0,1 1 1,0 0-1,0 2 0,0 93 622,6 244 94,6-233-529,1 54 217,-13-156-409,0 1 0,1-1 0,0 0 0,0 0 0,0 0 1,1 1-1,3 8 0,-4-14-9,0 0 0,0-1 1,1 1-1,-1 0 0,0-1 0,1 1 0,-1 0 1,0-1-1,1 0 0,-1 1 0,0-1 1,1 0-1,-1 0 0,1 1 0,-1-1 1,3-1-1,26 0 16,-24 0-43,6 0-464,-1-1 0,0 0 1,1-1-1,-1 0 0,0 0 1,20-11-1,-9 2-5123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9.0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31 10850,'0'0'9001,"-16"17"-8577,-50 57-79,62-68-304,0 0-1,1-1 1,-1 1-1,1 1 0,1-1 1,-1 0-1,1 1 0,0-1 1,1 1-1,-1-1 0,1 1 1,1 0-1,-1 0 1,1-1-1,0 1 0,1 7 1,0 7 47,-1-7-28,0-3-15,0 0 1,0-1-1,1 1 1,5 20-1,-5-27-42,0-1 0,0 0-1,0 0 1,1 0 0,0 0 0,-1 0-1,1-1 1,0 1 0,0-1-1,1 1 1,-1-1 0,1 1 0,-1-1-1,1 0 1,-1 0 0,1-1-1,0 1 1,0 0 0,0-1 0,5 2-1,-3-1-27,1 0-1,-1 0 0,1 0 0,0-1 1,-1 0-1,1 0 0,0-1 1,0 0-1,0 0 0,-1 0 1,1 0-1,0-1 0,0 0 0,-1-1 1,1 1-1,-1-1 0,1 0 1,-1 0-1,0 0 0,1-1 1,-1 0-1,0 0 0,-1 0 0,1-1 1,-1 0-1,1 0 0,-1 0 1,0 0-1,-1-1 0,1 1 1,-1-1-1,4-5 0,-2-1-4,0-1-1,-1 1 1,0-1-1,-1 1 1,0-1 0,-1 0-1,0 0 1,-1 0-1,0-1 1,-1 1 0,0 0-1,-1 0 1,-1 0-1,0 0 1,0 0-1,-1 0 1,-1 0 0,0 1-1,0-1 1,-1 1-1,-1 0 1,0 1 0,0-1-1,-1 1 1,-15-16-1,19 23 52,0 0 0,-1 0-1,0 1 1,1-1 0,-1 1-1,0 0 1,-5-2-1,9 4-66,-1-1 0,0 1-1,1 0 1,-1-1-1,0 1 1,1 0 0,-1 0-1,0 0 1,0 0 0,1-1-1,-1 1 1,0 0-1,0 0 1,0 0 0,1 1-1,-1-1 1,0 0-1,0 0 1,1 0 0,-1 0-1,0 1 1,0-1-1,1 0 1,-1 1 0,0-1-1,1 1 1,-1-1-1,1 0 1,-1 1 0,0-1-1,1 1 1,-1 0-1,1-1 1,-1 1 0,1-1-1,0 1 1,-1 0 0,1 0-1,0-1 1,-1 1-1,1 0 1,0-1 0,0 1-1,-1 0 1,1 0-1,0-1 1,0 2 0,-1 6-1098,1-1-1,0 0 1,0 0 0,0 0 0,2 8 0,7 5-5733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1:59.8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1 226 11146,'0'0'10239,"8"-11"-10070,3-5-137,9-10-19,16-32-1,-31 50-4,0 0 1,-1-1-1,-1 1 1,1-1-1,-2 0 0,1 0 1,-1-1-1,0 1 1,0-12-1,-4 6 789,-3 25-515,-3 26-39,3 1-114,2 0 0,2 1 0,5 59 0,-2-83-362,1-1 0,0 0 1,8 22-1,-1-3-5588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0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15187,'0'0'5265,"5"-10"-5665,0 10-208,0 0-384,0 0-1905,6 0-2064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0.7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11466,'0'0'10603,"0"-5"-13884,10-1-1632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1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15483,'0'0'6250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2.7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235 100 8266,'0'0'11214,"-12"-7"-10751,-38-18-190,48 23-247,-1 1-1,0 0 1,0 0-1,0 0 1,-1 1-1,1-1 0,0 1 1,0 0-1,0-1 1,0 1-1,-1 1 1,1-1-1,0 0 1,0 1-1,0 0 1,0-1-1,0 1 0,0 1 1,0-1-1,0 0 1,-4 3-1,0 1 42,0 1 0,1-1 0,0 1-1,0 0 1,-8 11 0,11-13-30,-3 4-1,0 0 0,0 0 0,1 1 0,1 0 0,-1 0 0,1 0 0,1 0 0,0 1 0,0-1 0,1 1 0,0 0 0,0 0 0,1 0 0,1 0 0,0 10 0,0-19-37,0 0 0,0 0-1,0 0 1,1 0 0,-1-1 0,0 1 0,0 0-1,1 0 1,-1 0 0,1-1 0,-1 1 0,0 0 0,1 0-1,-1-1 1,1 1 0,0-1 0,-1 1 0,1 0-1,0-1 1,-1 1 0,1-1 0,0 1 0,-1-1-1,1 0 1,1 1 0,28 5-177,-25-6-2,0 0 1,1 0 0,-1-1 0,0 1 0,0-1 0,0-1 0,0 1 0,0-1 0,9-4 0,-9 3-238,0-2 1,0 1-1,0-1 1,0 1-1,-1-1 1,0-1-1,0 1 1,0-1 0,-1 1-1,0-1 1,4-10-1,0-4-966,0-1-1,4-23 1,-11 43 1363,11-65-4537,-5-2-1100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3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1 143 9130,'0'0'7290,"17"5"-6846,57 20-191,-70-24-220,0 1 1,1 0-1,-1 0 0,0 0 0,0 1 1,-1-1-1,1 1 0,0 0 1,-1 0-1,0 0 0,1 1 1,-1-1-1,-1 1 0,1-1 0,0 1 1,-1 0-1,2 5 0,0 1 139,-1 0-1,-1 0 1,1 0-1,-2 1 1,1 14-1,4 17-16,-5-38-151,-1 0-1,2 0 1,-1 0 0,0 0-1,1 0 1,3 5 0,-4-8-90,-1 0 0,1-1 0,-1 1 0,1 0 1,0-1-1,-1 1 0,1-1 0,0 1 0,-1-1 1,1 1-1,0-1 0,0 1 0,-1-1 1,1 0-1,0 1 0,0-1 0,0 0 0,0 0 1,-1 1-1,1-1 0,0 0 0,0 0 0,0 0 1,0 0-1,0 0 0,0 0 0,-1-1 0,1 1 1,0 0-1,0 0 0,0-1 0,0 1 1,-1 0-1,1-1 0,0 1 0,0-1 0,-1 1 1,1-1-1,0 0 0,13-14-3966</inkml:trace>
  <inkml:trace contextRef="#ctx0" brushRef="#br0" timeOffset="1">228 0 12099,'0'0'4120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3.0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8210,'0'0'12602,"-1"5"-12251,-7 77 461,5 145 1,4-121-543,0-75-333,1 0 0,1-1-1,1 1 1,2-1 0,13 43-1,-19-73-11,0 0 0,0 1 1,1-1-1,-1 0 0,0 1 0,0-1 0,0 0 0,0 1 0,1-1 1,-1 0-1,0 1 0,0-1 0,0 0 0,1 0 0,-1 1 0,0-1 1,0 0-1,1 0 0,-1 0 0,0 1 0,1-1 0,-1 0 0,0 0 1,1 0-1,-1 0 0,0 0 0,1 0 0,-1 0 0,0 0 0,1 0 0,-1 0 1,0 0-1,1 0 0,-1 0 0,0 0 0,1 0 0,-1 0 0,0 0 1,1 0-1,-1 0 0,0 0 0,1 0 0,-1-1 0,0 1 0,1 0 1,-1 0-1,1-1 0,6-8-6113,-1-6-3292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3.4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11763,'0'0'9898,"41"2"-9738,-21-2-56,6 3-40,-6-3-64,-5 0-40,1 2-272,-6-2-377,5 0-847,0 0-10154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3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1 154 11306,'0'0'7150,"14"-15"-7090,45-48-51,-54 56 196,0 0 0,-1 0 1,0 0-1,0 0 0,-1-1 0,0 1 0,4-17 0,-6 23 294,-2 3-89,-1 20-59,1-20-338,-10 116 627,11-101-799,0 0 1,1-1-1,1 1 0,0 0 1,5 16-1,-6-31-379,0 1 1,0-1-1,0 0 0,0 0 0,0 1 0,0-1 1,0 0-1,1 0 0,-1-1 0,3 4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4.4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8 14891,'0'0'6231,"11"-1"-6163,4 0-72,0-2-19,1 2-1,-1 0 1,1 0-1,-1 2 1,1 0-1,17 3 1,-32-3 15,1 0-1,-1 0 1,1 0 0,-1 0-1,1 0 1,-1 0 0,0 0-1,1 1 1,-1-1 0,0 0-1,0 1 1,0-1 0,0 1-1,0 0 1,0-1 0,-1 1-1,1 0 1,0-1 0,-1 1 0,0 0-1,1 0 1,-1 0 0,0 2-1,0 49 368,-1-31-125,-4 364 1012,6-350-1233,1 35 20,-3-67-10,1 1 0,0 0 1,-1-1-1,0 1 0,0-1 0,-1 1 1,1-1-1,-1 0 0,0 1 1,0-1-1,-4 6 0,4-9-25,0 1 0,0-1 1,0 1-1,0-1 0,0 0 0,0 0 0,-1 0 0,1 0 0,0 0 0,-1-1 0,1 1 0,-1-1 1,1 1-1,-1-1 0,-2 0 0,-45-1-725,34 1 325,-16 0-1357,1 0-2618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6.8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10698,'0'0'6144,"-3"23"-5280,1-13-761,-5 39 620,-1 73 0,18 15-144,-8-110-233,0-14-2399,-1 0-7339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7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9162,'0'0'9906,"77"81"-9666,-52-63-144,-5-5-96,6 0-64,-1-8-904,1 0-2129,-6-5-3456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7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12459,'0'0'5953,"-117"166"-5953,87-126-2097,9-7-4144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8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8690,'0'0'7211,"0"22"-6000,0 161 553,0-175-1713,0-1 0,0 0-1,1 1 1,0-1 0,1 0 0,0 0-1,0 0 1,0 0 0,1 0 0,0 0-1,0-1 1,0 1 0,1-1 0,0 0-1,7 8 1,-10-13-81,0 0 0,0 0 0,0-1 0,0 1 0,0 0 0,0 0 1,1 0-1,-1-1 0,0 1 0,1-1 0,-1 1 0,0-1 0,1 1 0,-1-1 0,0 0 0,1 0 0,-1 0 0,1 0 0,-1 0 0,1 0 0,-1 0 0,0 0 0,1 0 0,-1-1 0,1 1 0,-1-1 0,0 1 0,1-1 1,-1 1-1,0-1 0,0 0 0,1 1 0,-1-1 0,0 0 0,2-2 0,2-2-717,0 1-1,-1-1 1,1-1 0,-1 1-1,0-1 1,3-6 0,13-21-5302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8.7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15 8330,'0'0'12883,"-15"-15"-12907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09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9818,'0'0'10634,"46"0"-10434,-26 0-40,6 2-160,-6 1-8,-4-1-424,4 1-984,-5-3-3521,-5 0-3673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4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7706,'0'0'10699,"3"6"-10036,2 9-514,-1-1 0,-1 1-1,0 0 1,-1 0 0,-1 0 0,0 21 0,-1-36-152,0 1 0,0-1 0,0 1 1,0 0-1,0-1 0,0 1 0,0-1 0,0 1 1,0 0-1,0-1 0,1 1 0,-1-1 1,0 1-1,0-1 0,1 1 0,-1 0 0,0-1 1,1 1-1,-1-1 0,1 0 0,-1 1 1,0-1-1,1 1 0,-1-1 0,1 0 0,-1 1 1,1-1-1,-1 0 0,1 1 0,0-1 1,-1 0-1,1 0 0,-1 1 0,1-1 0,-1 0 1,1 0-1,0 0 0,-1 0 0,1 0 1,0 0-1,-1 0 0,1 0 0,0 0 0,1-1-61,0 1 0,0-1 0,0 1 0,0-1 0,0 0 0,0 0 0,0 0 0,0 0 0,0 0 0,0 0 0,2-3 0,3-4-373,0-1 1,0 0 0,-1-1 0,9-18-1,14-22-613,-7 26 1376,-8 17 425,-14 7-708,1 0 0,-1 0 0,1 0 1,-1 1-1,1-1 0,-1 0 0,1 0 0,-1 0 1,0 0-1,1 0 0,-1 1 0,1-1 0,-1 0 0,0 1 1,1-1-1,-1 0 0,0 0 0,1 1 0,-1-1 1,0 0-1,1 1 0,-1-1 0,0 1 0,0-1 0,1 0 1,-1 1-1,0-1 0,0 1 0,0-1 0,0 1 1,4 13 192,-2 1 0,0-1 0,-1 0 1,0 20-1,0 10-48,0-33-251,-1-6-14,0 0 0,0 0 0,1 0 0,-1 0-1,1 0 1,0 0 0,1 0 0,-1 0 0,1 0 0,0-1 0,0 1 0,3 4 0,-5-9-53,1 0 1,-1 1 0,0-1 0,1 0-1,-1 0 1,1 1 0,-1-1 0,0 0-1,1 0 1,-1 1 0,1-1-1,-1 0 1,1 0 0,-1 0 0,1 0-1,-1 0 1,1 0 0,-1 0 0,1 0-1,-1 0 1,1 0 0,-1 0 0,1 0-1,-1 0 1,1-1 0,-1 1-1,1 0 1,-1 0 0,1 0 0,-1-1-1,1 1 1,-1 0 0,0 0 0,1-1-1,-1 1 1,0 0 0,1-1 0,-1 1-1,0-1 1,1 1 0,-1 0 0,0-1-1,0 1 1,1-1 0,-1 1-1,0-2 1,13-26-673,-11 21 1309,0 4-1,0 0 0,0 0 0,0 0 0,0 0 0,1 0 0,-1 0 0,1 1 0,0-1 0,0 1 0,0 0 0,0 0 0,3-2 0,47-21-195,-16 9-135,-30 12-180,0 0-1,0 0 0,0-1 0,8-7 0,-13 10-6,0 0 0,-1 0 0,1 0 0,0-1 0,-1 1 0,0 0 0,1-1 0,-1 1 0,0 0 0,0-1 0,0 1 0,-1-1 0,1 0 0,-1 1-1,1-1 1,-1-4 0,0 6 11,0 0 0,0 0-1,0 1 1,0-1 0,-1 0-1,1 0 1,0 1-1,-1-1 1,1 0 0,0 1-1,-1-1 1,1 0 0,-1 1-1,1-1 1,-1 1-1,1-1 1,-1 1 0,1-1-1,-1 1 1,0-1 0,1 1-1,-1-1 1,0 1-1,0-1 1,-26-6 80,19 7 42,-1-1-1,1 1 0,0 0 1,-13 3-1,18-2-71,1 0 0,0 0 0,-1 0 0,1 1 0,0-1 1,0 1-1,0 0 0,0-1 0,0 1 0,1 0 0,-1 0 0,0 0 0,1 0 0,0 1 1,-1-1-1,1 0 0,0 0 0,0 1 0,0-1 0,0 1 0,1-1 0,-1 1 0,1-1 1,-1 4-1,0 1 8,0 1 1,0 0 0,1 0-1,0-1 1,0 1-1,1 0 1,1 9 0,-1-15-55,0 0 0,0 0 0,0 0 0,0 0 0,0 0 1,0 0-1,0 0 0,0 0 0,1 0 0,-1-1 0,1 1 1,0 0-1,-1-1 0,1 0 0,0 1 0,0-1 0,0 0 1,0 0-1,0 0 0,0 0 0,0 0 0,0 0 0,0-1 1,3 1-1,5 1-318,1 0-1,-1-1 1,21-1 0,-22 0-278,-6 0 315,-1 0-1,1 0 0,-1-1 1,1 1-1,-1-1 1,1 1-1,-1-1 0,0 0 1,1 0-1,-1 0 1,0 0-1,0 0 0,0-1 1,1 1-1,2-3 1,0-2-1427,1 0 1,-1 0-1,7-12 1,-11 17 1478,16-26-5859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1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8858,'0'0'8538,"82"0"-8250,-67 0-288,1 0-232,-1 0-1553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2.5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1 8890,'0'0'8979,"-15"23"-8213,-47 78-190,58-93-500,0 0 0,1 0 0,0 1 0,0-1 1,1 1-1,0 0 0,1 0 0,0 0 0,0 0 0,1 13 0,0 0 74,-1-7-78,0 11 45,0 0 0,2 0 1,5 34-1,-5-52-131,1 0 1,0 0-1,1 0 1,0-1-1,0 1 1,1-1-1,0 1 1,0-1-1,0 0 1,1-1-1,0 1 1,1-1-1,-1 0 1,11 8-1,-10-10-319,-1-1-1,1 0 1,0 0-1,0-1 0,0 1 1,0-1-1,0-1 1,1 1-1,-1-1 0,1 0 1,-1-1-1,1 1 1,12-2-1,4 1-4562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2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0 8914,'0'0'8234,"-10"138"-7738,10-110-136,15-3-168,1-5-80,-1-4-112,-5-6-432,16-10-776,-6 0-1017,-5 0-2760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3.2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10442,'0'0'3921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3.6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14579,'0'0'5217,"76"0"-5217,-55 0-224,-6 0-784,0 3-2081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4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9458,'0'0'10426,"31"0"-10050,-11 0-208,1 0-64,-6 0-104,-5 0-392,5 0-464,-9 0-1736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5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0 294 7210,'0'0'12785,"8"-6"-12670,11-9-99,14-10-1,40-39 0,-68 58-1,9-8-101,-1 0 0,22-31 0,-33 40 51,1 1-1,-1-1 1,1 1-1,-1-1 0,0 0 1,-1 1-1,1-1 0,-1 0 1,0 0-1,0 0 1,-1 0-1,0 0 0,1 0 1,-2-1-1,1 1 0,-2-8 1,2 12 36,-1 0 0,1 1 0,-1-1 0,1 0 1,-1 0-1,0 0 0,1 1 0,-1-1 0,0 0 0,0 0 1,0 1-1,1-1 0,-1 1 0,0-1 0,0 1 0,0-1 1,0 1-1,0 0 0,0-1 0,0 1 0,0 0 0,0 0 1,0 0-1,0 0 0,-1 0 0,-31-1 73,24 2-41,5-1-1,0 0-1,-1 0 1,1 1-1,0-1 1,0 1-1,0 0 1,0 0-1,0 0 1,1 1-1,-1 0 1,0 0 0,1 0-1,-1 0 1,1 0-1,-1 0 1,1 1-1,0 0 1,0 0-1,0 0 1,1 0-1,-1 0 1,1 0-1,0 1 1,-1-1-1,1 1 1,1-1 0,-1 1-1,1 0 1,-1 0-1,0 5 1,-2 12 139,0-1 1,1 1 0,2 0-1,1 36 1,0-36-110,1 0-27,2 0 1,0-1 0,1 0 0,11 31 0,-1-1-49,-14-50-4,0 1 0,0-1 0,0 1 0,0-1 0,0 1 0,0-1 0,0 0 0,0 1 0,0-1 0,0 1 0,0-1 0,1 1 0,-1-1 0,0 0 0,0 1 0,1-1 0,-1 0 0,0 1 0,0-1 0,1 0 0,-1 1 0,0-1 0,1 0 0,-1 1 0,0-1 0,1 0 0,-1 0 0,1 1 0,-1-1 0,0 0 0,1 0 0,-1 0 0,1 0 0,-1 0 0,1 0 0,-1 0 0,0 0 0,1 0 0,-1 0 0,1 0 0,-1 0 0,1 0 0,-1 0 0,1 0 0,-1 0 1,0 0-1,1 0 0,-1 0 0,1-1 0,-1 1 0,0 0 0,1 0 0,-1-1 0,0 1 0,1 0 0,-1 0 0,0-1 0,1 1 0,-1 0 0,0-1 0,0 1 0,1-1 0,-1 1 0,0 0 0,0-1 0,17-27-1091,33-113-5961,-48 137 7383,-1 1 0,0-1 0,0 0 0,-1 0 0,1 1 0,-1-1 0,0-6 1035,-2 10-1222,0 1 1,0 0-1,0 0 0,-1 0 1,1 0-1,0 0 0,0 0 1,1 0-1,-1 1 0,0-1 1,0 1-1,1 0 0,-1-1 1,1 1-1,-1 0 0,1 0 1,0 0-1,0 0 0,-1 0 1,1 0-1,1 0 0,-1 0 1,0 0-1,1 1 0,-2 3 1,-1 5 92,1 0 1,0-1 0,0 1 0,0 15 0,2-18-113,0-3-41,0-1-1,0 1 1,0 0 0,1 0 0,0-1 0,2 8-1,-3-11-59,1 1 0,0-1 0,0 1-1,-1-1 1,1 0 0,0 1-1,0-1 1,1 0 0,-1 0 0,0 0-1,0 0 1,0 0 0,1 0 0,-1 0-1,0 0 1,1-1 0,-1 1-1,1-1 1,-1 1 0,1-1 0,-1 1-1,1-1 1,0 0 0,2 1-1,7 0-231,0 0 1,1-1-1,-1 0 0,1-1 0,11-2 0,-16 1-442,-1 1 1,1-1 0,-1 0-1,1-1 1,9-5 0,11-10-4984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6.0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1 8906,'0'0'10796,"-6"22"-10251,-17 70-101,19-74-335,1 0 1,1 0-1,1 0 1,1 0-1,2 21 0,0 5-3,8 17-4047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6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75 14187,'0'0'6561,"10"-12"-6393,34-34 33,-41 44-172,-1 0 1,0 1-1,1-1 1,-1 1 0,1-1-1,0 1 1,-1 0 0,1 0-1,0 0 1,0 0 0,0 1-1,-1-1 1,1 1 0,0 0-1,0-1 1,0 1 0,0 1-1,0-1 1,5 1 0,4 0 66,-11-1-95,0 0-1,0 0 1,0 1-1,0-1 1,-1 0 0,1 0-1,0 1 1,0-1-1,0 0 1,-1 1 0,1-1-1,0 0 1,-1 1 0,1-1-1,0 1 1,-1 0-1,1-1 1,0 1 0,-1-1-1,1 1 1,-1 0-1,1-1 1,-1 1 0,1 1-1,5 25 10,-5-20-18,-1 0 1,-1 0 0,1 0-1,-1 0 1,0 0 0,-3 6-1,1-4-34,-2 0 0,1-1 0,-1 0 0,0 0 0,0-1 0,-1 1 0,-9 8 0,-53 46-270,40-39 256,27-23 59,1 0 0,-1 1-1,1-1 1,-1 0 0,1 1 0,-1-1-1,1 0 1,-1 1 0,1-1 0,-1 1 0,1-1-1,-1 1 1,1-1 0,-1 1 0,1-1-1,0 1 1,0 0 0,-1-1 0,1 1-1,0-1 1,0 1 0,-1 0 0,1-1-1,0 1 1,0-1 0,0 1 0,0 1-1,19 1 255,-12-2-201,114 1 81,-80-2-8056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7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6633,'0'0'14106,"0"7"-13392,-9 166 148,6-124-997,-2 18-753,1-24-2942,0-28-3654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4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1640,'0'0'14889,"-3"7"-13457,-1 5-1114,0 1 0,1-1 0,0 1 0,1-1 0,1 1 0,-1 17 0,1-14-187,2 20 79,-1-35-213,0 0-1,0 0 1,1 0 0,-1 0 0,0-1-1,1 1 1,-1 0 0,1 0 0,-1 0-1,1-1 1,-1 1 0,1 0 0,-1-1-1,1 1 1,0 0 0,-1-1 0,1 1-1,0-1 1,0 1 0,-1-1-1,1 1 1,0-1 0,0 1 0,0-1-1,-1 0 1,1 0 0,0 1 0,0-1-1,0 0 1,0 0 0,0 0 0,1 0-1,1 0-100,-1 0 0,1 0 0,0 0 0,-1-1 0,1 1 0,-1-1 0,1 0 0,-1 1 0,1-1 0,-1 0 0,1-1 0,-1 1 0,0 0 0,0-1 0,0 1 0,0-1 0,4-3 0,-1-1-16,-1 0 1,1-1-1,-2 0 1,7-13 0,-4 10 115,-4 8 109,-1-1 0,1 1 0,-1-1 0,1 0 1,-1 1-1,0-1 0,1-5 0,-1 12-56,0-1-1,0 0 1,0 1 0,1-1 0,-1 0-1,1 0 1,0 0 0,0 0 0,0-1-1,0 1 1,0 0 0,1-1-1,-1 1 1,1-1 0,0 0 0,-1 0-1,1 0 1,0 0 0,0-1 0,0 1-1,1-1 1,-1 1 0,0-1 0,0 0-1,6 0 1,-6 0-444,0-1 0,1 0 0,-1 0 0,1 0 0,-1-1 0,0 1 0,1-1 0,-1 0 0,0 0-1,0 0 1,1 0 0,-1 0 0,0-1 0,0 1 0,0-1 0,0 0 0,2-2 0,13-13-4467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8.4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9818,'0'0'9435,"0"0"-9416,0 0-1,0 0 0,0 0 0,-1 0 0,1 0 0,0 0 1,0 0-1,0 0 0,0 0 0,-1 0 0,1 0 0,0 0 0,0 0 1,0 0-1,-1 0 0,1 0 0,0 0 0,0 0 0,0 0 1,0 0-1,0 0 0,-1 0 0,1 0 0,0 0 0,0 1 0,0-1 1,0 0-1,0 0 0,-1 0 0,1 0 0,0 0 0,0 0 1,0 1-1,0-1 0,0 0 0,0 0 0,0 0 0,0 0 0,0 1 1,0-1-1,-1 0 0,1 0 0,0 0 0,0 0 0,0 1 1,0-1-1,0 0 0,0 0 0,0 0 0,0 0 0,0 1 0,1-1 1,-1 0-1,0 0 0,0 0 0,0 0 0,0 1 0,0-1 1,0 0-1,0 0 0,0 0 0,0 0 0,0 0 0,1 1 0,-1-1 1,0 0-1,12 22 177,-1 0 0,0 1 1,-2 1-1,-1-1 1,-1 1-1,8 49 0,-8-10-174,-1 99 0,-8-147-13,1 0 0,-2 1 0,0-1 0,-1 0 0,-1-1-1,0 1 1,-13 25 0,18-39-43,-1 0 0,1 0 1,-1 0-1,1-1 0,-1 1 0,0 0 0,1 0 1,-1 0-1,0-1 0,1 1 0,-1 0 0,0-1 1,0 1-1,0-1 0,1 1 0,-1-1 0,0 1 0,0-1 1,-2 1-1,-11 1-3846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19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277 23 10938,'0'0'5958,"-17"-4"-5612,-14-2-33,0 1 0,-53-3 0,76 8-184,1 0-1,0 1 1,-1-1 0,1 1-1,-1 1 1,1 0-1,0 0 1,0 0 0,0 1-1,0 0 1,0 0-1,1 0 1,-11 8 0,16-7-91,0-1 0,0 1 0,1 0 1,-1-1-1,1 1 0,0-1 0,0 1 0,1 0 1,-1-1-1,1 1 0,1 5 0,9 20 45,-3 1 0,0-1 0,-2 1-1,-1 1 1,1 34 0,-4 160 356,-4-113-148,2 37 21,0-148-308,0 0 0,0 0 1,0 0-1,1 1 0,-1-1 0,0 0 0,1 0 0,-1 0 0,1 0 0,-1 0 0,1 0 0,-1 0 0,1 0 0,0-1 0,-1 1 0,1 0 0,0 0 0,0 0 0,0-1 0,0 1 0,0 0 0,0-1 0,0 1 1,0-1-1,0 1 0,0-1 0,0 0 0,0 1 0,0-1 0,0 0 0,0 0 0,0 1 0,2-1 0,48-1 10,-30 0-271,33 1-2788,-33 0-2453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0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1 8754,'0'0'8616,"-19"9"-7718,-8 3-541,-27 17-1,51-26-298,-1-1 0,1 1-1,0 0 1,0 0 0,0 0 0,0 0-1,1 0 1,-1 1 0,1-1-1,0 1 1,0 0 0,0-1-1,0 1 1,0 0 0,1 0-1,0 0 1,-1 6 0,-1 3 122,-2 8-14,1-1-1,2 1 1,0 0 0,1 0-1,1 0 1,3 23-1,-2-40-158,-1 0 0,1-1 1,-1 1-1,1-1 0,0 1 0,1-1 0,-1 1 0,0-1 0,1 0 0,0 0 0,0 1 0,0-1 0,0-1 1,0 1-1,1 0 0,-1 0 0,1-1 0,0 0 0,-1 1 0,1-1 0,0 0 0,1 0 0,-1-1 0,4 3 1,2-1-6,1 0 0,-1 0 1,1-1-1,0 0 0,0 0 1,0-1-1,15-1 0,-20 0-37,-1-1 1,1 1-1,-1-1 0,1-1 0,-1 1 0,0-1 0,1 1 0,-1-1 1,0 0-1,0-1 0,0 1 0,-1-1 0,1 0 0,-1 0 1,1 0-1,-1 0 0,0 0 0,0-1 0,0 1 0,-1-1 0,1 0 1,-1 0-1,2-5 0,1 0-74,0-1 1,-1 0-1,-1-1 1,0 1-1,0-1 0,-1 1 1,0-1-1,0-19 1,-2 25 41,1-7-10,-1 0 1,-1 0-1,0 0 1,0 0 0,-1 0-1,-4-12 1,4 21 56,1 0 0,0 0 1,-1 1-1,1-1 0,-1 0 0,0 1 1,0-1-1,0 1 0,0 0 1,-1 0-1,1-1 0,0 1 0,-1 1 1,0-1-1,1 0 0,-1 1 1,0-1-1,0 1 0,0 0 0,0 0 1,0 0-1,0 0 0,0 1 1,0-1-1,0 1 0,0 0 0,-1 0 1,-3 0-1,4 0-232,1 0-1,0 0 1,0 0-1,-1 0 1,1 1 0,0-1-1,-1 1 1,1-1 0,-3 2-1,4-1-1,1-1-1,-1 1 0,0-1 0,1 1 0,-1-1 1,1 1-1,-1 0 0,1-1 0,-1 1 1,1 0-1,-1-1 0,1 1 0,0 0 1,-1 0-1,1-1 0,0 1 0,-1 0 0,1 1 1,-1 11-5813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2.7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3441,'0'0'15666,"-14"7"-15197,5-2-388,3-2-43,0-1 0,1 1 1,-1 0-1,1 1 0,0-1 0,0 1 1,1 0-1,-1 0 0,1 1 0,-1-1 0,1 1 1,1 0-1,-1 0 0,1 0 0,-4 8 0,1 9 107,0 0 0,2-1 0,1 2 0,1-1 0,0 0-1,3 30 1,-1-42-116,0-7-21,0 0-1,0 0 1,1 0-1,-1-1 1,1 1 0,0 0-1,-1 0 1,1-1-1,1 1 1,-1-1-1,0 1 1,1-1 0,-1 1-1,1-1 1,0 0-1,-1 0 1,4 3-1,-1-2-9,0 1-1,1-1 0,-1 0 0,1 0 0,0-1 0,0 0 0,0 0 1,9 3-1,-4-2-85,1-1 0,0 0 0,0-1 0,0 0 0,0 0 0,0-1 0,0-1 0,17-3 0,-24 3 64,0 0 0,-1-1 0,1 0 0,-1 0 0,0 0 0,1 0 0,-1-1 0,0 1 0,0-1 0,0 0 0,-1 1 0,1-1 0,-1-1 0,0 1 0,1 0 0,-2 0 0,1-1 0,2-4 0,0-1 1,-1 0-1,1 0 0,-2-1 0,1 1 1,-1-1-1,1-12 0,-1-16 3,-4-65 0,1 100 28,1 0 0,-1 0 0,0 0 0,0 1 0,0-1 0,0 0 0,0 0 0,-1 0 0,1 1 0,-1-1 0,0 1 0,0-1 1,0 1-1,-3-3 0,4 4-172,0 0 1,0 0-1,-1 0 1,1 0-1,-1 1 1,1-1-1,0 0 1,-1 1-1,1-1 1,-1 1-1,1 0 0,-3-1 1,2 1-285,1 0-1,-1 0 1,1 0 0,0 0 0,-1 1-1,1-1 1,0 0 0,-1 1 0,1-1-1,0 1 1,-1 0 0,1-1 0,0 1-1,0 0 1,-2 1 0,-7 6-6519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3.0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4657,'0'0'15563,"10"-16"-15859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3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10522,'0'0'9746,"-5"0"-10234,15 0-7698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3.7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12827,'0'0'4881,"5"0"-7826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4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201 331 10202,'0'0'10280,"-14"-6"-9862,-48-17-208,59 22-194,0 0 0,1 1 0,-1-1-1,0 1 1,0 0 0,0 0 0,0 0 0,0 0 0,1 0 0,-1 1 0,0-1 0,0 1-1,0 0 1,1 0 0,-1 0 0,0 0 0,1 0 0,-1 1 0,1-1 0,-1 1-1,1-1 1,0 1 0,0 0 0,0 0 0,0 0 0,0 0 0,-2 3 0,-3 4 75,1 1 1,0 0-1,1 0 0,-8 18 1,13-27-89,-3 6 14,1 1 0,-1-1 0,2 1 0,-1-1 0,1 1 0,0 0 0,1-1 0,0 1 0,0 0 0,1 0 0,1 11 0,0-17-19,-1 0 0,0-1 0,1 1 0,-1 0 0,1-1 0,-1 1 0,1-1 0,0 0 0,-1 1 0,1-1 0,0 0 0,0 0 0,0 0 0,0 0 0,0 0 0,0-1 0,0 1 0,0-1 0,0 1 0,1-1 0,-1 0 0,0 0 0,0 0 0,4 0 0,0 0-80,0 0 0,0-1 0,0 1 0,0-1 0,0 0 0,0-1 0,-1 1 0,8-4 0,-6 0-324,1 0 0,-1 0 0,0-1-1,-1 0 1,1-1 0,-1 1 0,-1-1-1,1-1 1,-1 1 0,7-14 0,-3 4-1124,-1 0 1,-1-1-1,-1 0 1,5-20-1,-5 9-955,-2 0-1,2-53 0,-5-12 3892,-2 43 4052,-3 27-2221,4 23-3115,0 1 0,0-1 0,0 1 0,0 0 0,0-1 0,0 1 0,0-1 1,0 1-1,0 0 0,-1-1 0,1 1 0,0 0 0,0-1 0,0 1 0,-1 0 0,1-1 0,0 1 0,0 0 0,-1-1 0,1 1 0,0 0 0,0 0 0,-1-1 0,1 1 0,0 0 0,-1 0 0,1 0 0,0-1 0,-1 1 0,1 0 0,-1 0 0,1 0 0,0 0 0,-1 0 1,1 0-1,-1 0 0,1 0 0,0 0 0,-1 0 0,1 0 0,-1 0 0,1 0 0,0 0 0,-1 0 0,1 0 0,0 1 0,-1-1 0,1 0 0,0 0 0,-1 0 0,1 1 0,0-1 0,-1 0 0,1 0 0,0 1 0,-1-1 0,1 1 0,-2 2 23,1 1 1,-1 0-1,1-1 0,0 1 0,0 0 0,0 0 0,1 0 0,0 0 0,-1 0 0,2 7 0,-2 11 238,-6 59 351,3 88 0,4-131-705,1-19-370,0 1-1,2-1 1,0 0 0,1 0 0,10 29 0,-9-37-2438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4.9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12003,'0'0'7385,"92"0"-7385,-77 0-616,-4 0-1056,-6 0-2753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5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0 160 9482,'0'0'9027,"9"-10"-8819,27-34-144,-32 38-49,0 0 0,0 0-1,0-1 1,-1 1 0,0-1-1,0 0 1,-1 0 0,0 0-1,2-10 1,-1 3 132,2-2 773,-3 19-38,-2 29 257,-1-16-1180,0 31-297,3 0-1,11 73 0,-12-114-391,0 5-4767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4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0 9026,'0'0'10900,"-8"17"-10070,-25 55-296,30-62-435,0 0 0,0 0 0,1 0 0,0 1 0,1-1 0,0 1 0,1-1 0,2 22 0,-1 1 57,7 27 753,-4-37-2352,-3-19-1820,-5-27-10668</inkml:trace>
  <inkml:trace contextRef="#ctx0" brushRef="#br0" timeOffset="1">1 127 11370,'0'0'10291,"122"7"-10291,-96-1-80,-4 1-841,-4-3-2135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5.8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11843,'0'0'8177,"-6"20"-7646,-54 159 444,42-134-1118,3 1 0,-18 84 0,32-103-2506,1-16-1885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6.3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38 10354,'0'0'6030,"12"-6"-5641,38-17 91,-47 21-347,0 1-1,0 0 1,0 0 0,0 0-1,0 0 1,0 0 0,1 1-1,-1-1 1,0 1 0,6 0-1,-7 0-99,-1 1 0,0-1 0,0 0 0,0 1 0,1-1-1,-1 1 1,0-1 0,0 1 0,0 0 0,0-1 0,0 1-1,0 0 1,0 0 0,0 0 0,0 0 0,0 0 0,-1 0 0,2 2-1,0 1-16,0 1 0,0 0 0,-1 0-1,0 0 1,0 0 0,0 1-1,-1-1 1,0 0 0,0 7 0,-1-9-16,1 1 1,-1 0 0,0-1 0,0 1 0,0-1 0,-1 0 0,1 1 0,-1-1 0,0 0 0,0 0 0,0 0 0,0 0 0,0 0 0,-1 0 0,1-1 0,-5 4 0,-8 7-6,-31 20 1,18-13-3,9-7 4,15-11 3,0 1 0,0-1 0,0 1 0,0 0 0,1 0 0,-6 7 0,8-10 8,1 0 0,0 0 0,0 0 1,0 1-1,0-1 0,0 0 0,0 0 0,0 0 1,0 0-1,0 1 0,0-1 0,0 0 0,0 0 1,0 0-1,0 0 0,0 1 0,0-1 0,0 0 1,0 0-1,0 0 0,0 0 0,0 1 0,0-1 1,0 0-1,0 0 0,0 0 0,0 0 0,0 0 1,1 1-1,-1-1 0,0 0 0,0 0 0,0 0 1,0 0-1,0 0 0,0 0 0,1 1 0,-1-1 1,0 0-1,0 0 0,0 0 0,0 0 0,1 0 1,11 3 261,14-1 201,-26-2-462,103 0 727,-60 0-3649,-37-1-2256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27.1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6185,'0'0'12699,"9"0"-12371,72 0-177,-80 30 237,-11 263 2186,19-67-2215,2-132-197,-11-48-2,-32-45-164,26-1-270,1 0 0,-1-1-1,0 0 1,0 0 0,1 0-1,-10-4 1,-10-7-3660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2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9 3209,'0'0'15783,"-10"-2"-14989,-34-4-284,41 5-468,1 1 0,0 0-1,-1 0 1,1 1 0,-1-1 0,1 1-1,0-1 1,-1 1 0,1-1 0,0 1-1,-1 0 1,1 0 0,0 1-1,0-1 1,0 0 0,0 1 0,0-1-1,0 1 1,-3 2 0,-1 4 44,0-1-1,0 1 1,-7 13 0,4-5 1,-2 1-63,2 1 1,0 0 0,1 1-1,1 0 1,0 0 0,2 0 0,0 1-1,2 0 1,0 0 0,1 0-1,0 0 1,2 1 0,1-1 0,4 29-1,-2-37-92,-1-1-1,2 0 1,0 1-1,0-1 1,1-1-1,0 1 1,1-1-1,0 0 1,1 0-1,0 0 0,0-1 1,1 0-1,0-1 1,1 0-1,0 0 1,0-1-1,19 12 1,-3-16-6562,-21-3 3750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3 173 9674,'0'0'11964,"0"0"-11956,0 0 1,0 0-1,0 0 1,-1 0-1,1 0 0,0 0 1,0-1-1,0 1 1,-1 0-1,1 0 0,0 0 1,0 0-1,0-1 1,0 1-1,0 0 0,0 0 1,-1 0-1,1-1 0,0 1 1,0 0-1,0 0 1,0-1-1,0 1 0,0 0 1,0 0-1,0-1 1,0 1-1,0 0 0,0 0 1,0-1-1,0 1 1,0 0-1,0 0 0,0 0 1,0-1-1,1 1 1,-1 0-1,0 0 0,0 0 1,0-1-1,0 1 1,0 0-1,1 0 0,2-6 4,1 1 0,0-1 0,0 1 0,9-8 0,7-10-2,-9 8-66,0-1 1,-2 0-1,0-1 1,10-25-1,-28 71 152,0 1 0,2 0 0,1 0 0,2 1 0,1 0 0,1-1 0,3 51 0,0-76-623,1 0-1,-1 0 0,1 1 1,0-1-1,0 0 0,0-1 1,1 1-1,0 0 0,4 6 1,-4-7-1003,4 10-5797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7802,'0'0'11898,"15"133"-11898,-15-105-488,-5 0-1320,-10-8-2745,-6-7-6098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189 128 9546,'0'0'9870,"-5"-8"-9255,3 3-546,-15-23 578,16 26-583,-1 1-1,1-1 0,0 1 1,-1 0-1,1 0 0,-1-1 0,1 1 1,-1 0-1,1 0 0,-1 0 1,0 1-1,1-1 0,-1 0 1,0 1-1,0-1 0,0 1 0,0-1 1,-2 1-1,0 0-45,0 0 0,0 0 1,0 1-1,0-1 0,0 1 0,0 0 0,1 0 0,-1 1 1,0-1-1,1 1 0,-1 0 0,-6 4 0,5-2 3,-1 1 0,1 0-1,0 1 1,0-1 0,1 1 0,-5 8-1,4-7-9,0 1-1,1 0 1,0 1-1,0-1 0,1 1 1,0-1-1,1 1 0,-1 0 1,2 0-1,-1 0 1,2 1-1,-1-1 0,1 10 1,0-19-14,1 1 1,-1-1-1,0 1 0,0-1 1,1 1-1,-1-1 0,0 1 1,1-1-1,-1 1 1,1-1-1,-1 0 0,1 1 1,-1-1-1,0 0 1,1 1-1,-1-1 0,1 0 1,-1 1-1,1-1 0,0 0 1,-1 0-1,1 0 1,-1 1-1,1-1 0,-1 0 1,1 0-1,0 0 0,-1 0 1,1 0-1,0 0 1,26-1-198,-18 1 57,-3 0-109,1-1 0,-1 0 0,0-1 1,0 1-1,0-1 0,0 0 0,-1-1 0,1 1 1,0-1-1,-1 0 0,0-1 0,0 1 0,0-1 1,0 0-1,0 0 0,-1 0 0,0-1 0,0 0 1,0 0-1,6-10 0,0-1-1208,-1-1-1,0-1 1,-1 0 0,-1 0-1,6-22 1,4-30-3006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80 1688,'0'0'17892,"-4"-14"-16817,-14-44-459,13 51-252,1 13-214,0 19-55,3-21-29,-7 87 297,5 160 0,4-132-314,-1-113-79,0 0 0,1 0 0,-1 0 0,1 0 0,1-1 0,1 9 0,-2-13-91,-1 0-1,1 0 0,0 1 0,-1-1 0,1 0 0,0 0 0,0 0 0,0 0 0,0 1 0,0-1 0,0-1 1,0 1-1,2 2 0,-2-3-162,1 1 0,-1-1 1,0 0-1,0 1 0,0-1 0,1 0 1,-1 0-1,0 0 0,0 0 0,1 0 1,-1 0-1,0 0 0,1 0 1,-1 0-1,0-1 0,0 1 0,0 0 1,2-2-1,7-4-5112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3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8666,'0'0'10757,"11"2"-9886,-8-1-835,-1 1 1,0 0-1,1 0 0,-1 0 1,0 0-1,0 0 1,0 1-1,0-1 1,-1 0-1,1 1 0,-1 0 1,1-1-1,-1 1 1,1 4-1,12 46 191,-11-41-177,5 32 8,-2 0 0,-3 1 0,-1 48 0,-2-85-49,-1-1 1,0 0 0,0 1 0,0-1-1,-1 0 1,-1 0 0,1 0 0,-1 0-1,0-1 1,-1 1 0,-6 9 0,-3 2 135,-1 0 1,-25 23 0,36-39 274,12 1-8012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3505,'0'0'13752,"-1"20"-11421,-3 8-1869,2 0 1,0 0-1,4 46 0,0-13-221,0-3-121,3-1 0,3 0 0,24 93 0,-18-106-112,-11-44-104,-2-9 3,0-13-74,-2 1 32,0 8 21,1-1 0,0 1-1,3-21 1,-3 32 101,0 0 0,0 0 0,1 0-1,-1 1 1,1-1 0,-1 0 0,1 0 0,0 1-1,-1-1 1,1 0 0,0 1 0,0-1-1,0 1 1,0-1 0,1 1 0,-1-1-1,0 1 1,0 0 0,1 0 0,-1 0 0,1 0-1,-1 0 1,1 0 0,0 0 0,-1 0-1,1 0 1,0 1 0,0-1 0,-1 1-1,1-1 1,0 1 0,3-1 0,-3 1 12,0 0-1,0 0 1,0 0 0,0 1-1,0-1 1,0 0 0,1 1 0,-1-1-1,0 1 1,0 0 0,0-1-1,-1 1 1,1 0 0,0 0 0,0 1-1,0-1 1,-1 0 0,4 3-1,-2 0 28,-1 1 0,1-1 0,-1 1 0,0 0 0,0-1-1,2 9 1,-2-9-5,9 48 223,-10-44-238,0 0-1,0 0 1,1 0 0,0-1-1,1 1 1,-1 0-1,2-1 1,-1 0 0,9 13-1,-12-19-94,1 0 1,0 0-1,0 0 0,0 0 0,1-1 0,-1 1 0,0-1 1,0 1-1,0-1 0,0 1 0,1-1 0,-1 1 0,0-1 0,0 0 1,1 0-1,-1 0 0,0 1 0,3-2 0,-2 1-412,0 0 0,0 0-1,0-1 1,0 1 0,0-1 0,-1 1-1,1-1 1,0 0 0,0 0 0,-1 0-1,1 0 1,2-1 0,11-14-6489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8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6 5297,'0'0'10188,"-3"-2"-9096,3 1-1067,-1 1 0,1 0 0,0-1 0,-1 1 1,1 0-1,-1 0 0,1-1 0,0 1 0,-1 0 0,1 0 0,-1 0 1,1 0-1,0 0 0,-1-1 0,1 1 0,-1 0 0,1 0 0,-1 0 0,1 0 1,-1 0-1,1 0 0,0 1 0,-1-1 0,1 0 0,-1 0 0,1 0 1,-1 0-1,1 0 0,0 1 0,-1-1 0,1 0 0,0 0 0,-1 1 1,1-1-1,0 0 0,-1 0 0,1 1 0,0-1 0,-1 0 0,1 1 0,-2 2 72,1 0 1,0-1-1,-1 1 0,1 0 0,1 0 0,-1 0 0,-1 4 0,-3 61 927,7 137 138,1-174-1071,2 0 0,1-1-1,1 1 1,18 45-1,-7-34-71,2-2 1,2 0-1,1-2 0,2 0 1,2-2-1,1-1 0,53 51 1,-24-34-360,3-1 0,2-3 0,104 60 0,-98-70 248,0-4 0,3-2 0,0-4-1,140 36 1,-183-58-438,0-1 0,0-1 0,0-2-1,55-2 1,-82-1 454,0 1 0,-1 0-1,1 0 1,-1 0 0,1 0 0,-1-1-1,1 1 1,-1 0 0,1 0 0,-1-1-1,1 1 1,-1 0 0,1-1 0,-1 1-1,1-1 1,-1 1 0,0-1 0,1 1-1,-1-1 1,0 1 0,1-1 0,-1 1-1,0-1 1,1 1 0,-1-1 0,0 1-1,0-1 1,0 0 0,0 1 0,0-1-1,0 1 1,0-1 0,0 1 0,0-1-1,0-1 1,-5-18-6027,-3 11-1555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5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7498,'0'0'12556,"-12"9"-12151,1-2-326,7-4-53,-1 0-1,1 0 1,-1 0 0,1 0 0,0 1-1,0 0 1,1 0 0,-1 0 0,1 0-1,0 0 1,0 1 0,0-1 0,1 1-1,-1 0 1,-2 8 0,1 4 44,0 0 0,1 0 0,1 1 0,0 29 1,2-46-85,1 0 0,-1 0 1,0 0-1,1 0 1,-1 0-1,1 0 0,-1 0 1,1 0-1,0 0 1,-1 0-1,1 0 1,0 0-1,0-1 0,0 1 1,-1 0-1,1 0 1,0-1-1,0 1 0,0-1 1,0 1-1,0-1 1,0 1-1,1-1 1,-1 0-1,0 1 0,0-1 1,0 0-1,0 0 1,0 0-1,0 0 0,1 0 1,-1 0-1,0 0 1,1 0-1,2 0-70,-1 0 0,0 0-1,1-1 1,-1 1 0,0-1-1,0 1 1,1-1 0,-1 0 0,0-1-1,0 1 1,0 0 0,3-3 0,-1 0-309,0-1 0,0 1 1,-1-1-1,7-10 1,-6 7-1023,0 0 1,-1-1 0,0 0-1,6-18 1,2-37-48,-10 24 9473,-3 67-6394,0-17-1392,0 1-1,1-1 1,1 1-1,-1-1 0,2 0 1,4 19-1,-5-27-229,0 1 0,1-1 0,-1 0-1,1 0 1,-1-1 0,1 1 0,0 0 0,0 0-1,0-1 1,0 1 0,0-1 0,0 0-1,0 1 1,0-1 0,0 0 0,1 0-1,-1-1 1,0 1 0,1 0 0,-1-1 0,1 1-1,-1-1 1,1 0 0,-1 0 0,5 0-1,-2 0-462,0-1 0,0 1-1,0-1 1,-1 0-1,1 0 1,0 0-1,0 0 1,0-1-1,-1 0 1,1 0 0,7-5-1,13-11-5260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6161,'0'0'12856,"-8"2"-12485,5-1-350,-5 1 96,0 0-1,1 0 1,-1 1-1,-10 6 0,16-8-88,0 0 0,-1 0 0,1 1 0,1-1-1,-1 1 1,0-1 0,0 1 0,1 0 0,-1 0 0,1-1-1,-1 1 1,1 0 0,0 1 0,-1-1 0,1 0-1,1 0 1,-1 0 0,0 1 0,0-1 0,1 0 0,-1 1-1,1-1 1,0 3 0,0 2-14,-1-4-6,1 0 0,0 0 0,0 0 0,0 0 0,0 0 0,1 0 0,-1 1 0,1-1 0,0 0-1,0 0 1,0 0 0,0 0 0,0-1 0,1 1 0,-1 0 0,1 0 0,2 2 0,-2-3-8,3 2-3,-1 0 1,0 0 0,0 0 0,-1 1-1,1-1 1,-1 1 0,0 0 0,0 0 0,0 0-1,-1 0 1,0 1 0,0-1 0,0 1-1,-1-1 1,1 1 0,0 11 0,-2-17-132,-17-5-4066,3-5-1520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47 9690,'0'0'9997,"-10"-8"-9517,-34-24-197,42 31-268,0 0 0,0 0 1,0 1-1,0-1 1,0 0-1,0 1 0,0-1 1,0 1-1,0 0 0,0 0 1,0 0-1,0 0 0,0 0 1,0 0-1,0 0 1,0 1-1,0-1 0,0 1 1,0 0-1,0-1 0,0 1 1,0 0-1,0 0 1,1 0-1,-1 0 0,0 1 1,1-1-1,-3 2 0,-1 2 35,0 0 0,0 0 0,1 1 0,-1-1 0,-5 12 0,7-12-21,1 0 0,-1 0 0,1 0-1,0 0 1,1 1 0,-1-1 0,1 1 0,0-1-1,0 11 1,1-13-25,0-1-1,0 0 1,0 1-1,1-1 0,-1 0 1,1 0-1,0 1 1,-1-1-1,1 0 1,0 0-1,0 0 1,0 0-1,1 0 0,-1 0 1,0 0-1,1 0 1,-1-1-1,1 1 1,0 0-1,-1-1 0,1 1 1,0-1-1,0 0 1,0 0-1,3 2 1,15 5-19,-10-4-30,-1 0 0,1 1 0,-1 0 0,16 11 0,-22-13 37,-1-1-1,1 0 1,-1 1 0,0 0-1,0-1 1,0 1-1,0 0 1,-1 0-1,1 0 1,-1 0-1,1 0 1,-1 1 0,0-1-1,0 0 1,-1 1-1,1-1 1,-1 0-1,1 1 1,-1 3 0,-1-7 0,1 0 0,0 0 1,0 0-1,0-1 0,0 1 1,-1 0-1,1 0 0,0 0 1,0 0-1,0 0 1,-1 0-1,1 0 0,0 0 1,0 0-1,0 0 0,-1-1 1,1 1-1,0 0 0,0 0 1,0 0-1,-1 0 1,1 0-1,0 1 0,0-1 1,-1 0-1,1 0 0,0 0 1,0 0-1,0 0 0,-1 0 1,1 0-1,0 0 1,0 0-1,0 1 0,0-1 1,-1 0-1,1 0 0,0 0 1,0 0-1,0 0 0,0 1 1,0-1-1,-1 0 1,1 0-1,0 0 0,0 1 1,0-1-1,0 0 0,0 0 1,0 0-1,0 1 0,0-1 1,0 0-1,0 0 1,0 1-1,0-1 0,0 0 1,0 0-1,0 0 0,0 1 1,-11-22-1201,7-7-1814,-2-34 0,5 14-1759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10626,'0'0'8417,"-3"24"-7362,0 5-791,-3 18 206,2 57 1,4-66-380,4 103 256,-3-123-318,2 0 0,0 0 1,1-1-1,1 1 0,12 28 1,-17-45-46,0 0 0,1 0 1,-1 0-1,1 0 0,-1 1 1,1-1-1,0 0 0,-1 0 1,1-1-1,0 1 1,0 0-1,0 0 0,0 0 1,0 0-1,0-1 0,-1 1 1,2 0-1,-1-1 0,2 2 1,-3-2-18,1-1-1,0 1 1,0 0 0,-1 0 0,1 0-1,0 0 1,0-1 0,-1 1 0,1 0 0,0-1-1,-1 1 1,1-1 0,0 1 0,-1-1-1,1 1 1,-1-1 0,1 1 0,0-1 0,-1 1-1,0-1 1,1 0 0,0 0 0,4-8-425,-1 1 0,0-1 0,6-18 0,-5 14 23,-2 6 112,0 1 1,1-1-1,-1 1 0,2 0 0,-1 0 0,6-6 1,-9 11 350,-1 0 1,1 0 0,0 0-1,0 1 1,-1-1-1,1 0 1,0 1 0,0-1-1,0 0 1,0 1 0,0-1-1,0 1 1,0 0 0,0-1-1,0 1 1,0 0 0,0-1-1,0 1 1,0 0-1,0 0 1,0 0 0,0 0-1,0 0 1,0 0 0,0 0-1,0 0 1,0 1 0,0-1-1,0 0 1,0 1 0,0-1-1,0 0 1,0 1 0,0-1-1,0 1 1,0 0-1,0-1 1,0 1 0,0 0-1,-1-1 1,1 1 0,0 0-1,-1 0 1,1 0 0,0 0-1,-1 0 1,1 0 0,-1 0-1,0 0 1,1 2-1,21 48 1382,-17-39-1306,0 0 1,0 0-1,1 0 1,0-1-1,12 17 1,-16-27-249,-1 0 1,0 0-1,0 0 1,1 0-1,-1 0 0,0-1 1,1 1-1,-1 0 1,1-1-1,-1 1 0,1-1 1,2 1-1,-2 0-471,0-1 0,0 0 0,0 0-1,0 0 1,-1 0 0,1 0 0,0 0 0,0-1-1,0 1 1,3-1 0,6-8-7433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10066,'0'0'10457,"-15"12"-10081,-47 42-113,59-51-242,1 0 0,0 0 0,-1 1 0,1-1 0,0 1 0,1 0 0,-1-1 0,1 1 0,0 0 0,-1 0 0,2 0 0,-1 0 0,0 0 0,1 0 0,0 0 0,0 0 0,0 0 0,0 0 1,1 0-1,-1 0 0,3 8 0,-2-11-23,0 0 0,-1-1 1,1 1-1,0 0 1,0 0-1,0 0 1,0 0-1,0-1 1,0 1-1,0-1 0,0 1 1,0 0-1,0-1 1,0 0-1,0 1 1,0-1-1,0 0 1,0 1-1,0-1 0,1 0 1,-1 0-1,0 0 1,0 0-1,2 0 1,31-3-490,-4-11-304,-25 10 145,-1 0 0,1 0 0,-1-1 0,0 1 1,0-1-1,0 0 0,-1 0 0,0-1 0,0 1 0,0-1 0,2-6 0,-3 7 1037,0 0-1,-1-1 1,1 1-1,-1-1 1,-1 1 0,1-8-1,-1 23 214,0-1 0,1 0 0,0 1 0,0-1 0,1 0 0,0 0 0,1 0 0,4 10 0,-6-16-695,1 0 1,-1 0-1,1-1 1,0 1-1,0-1 1,0 0-1,0 1 1,0-1-1,1 0 0,-1 0 1,6 3-1,-5-4-268,1 1 0,-1-1 0,1 0-1,-1 0 1,1 0 0,-1 0-1,1-1 1,-1 0 0,1 1 0,-1-1-1,1-1 1,5 0 0,10-4-5481,-2-9-3054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8282,'0'0'7733,"-2"23"-5991,-6 183 1005,9-176-2386,8 40-1,-4-40-215,0 39 0,-4-61-551,1-16-870,0-21-955,-2-80-5960,0 56 2429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4977,'1'-4'530,"0"0"-1,0 1 1,1-1 0,-1 0-1,1 1 1,0-1 0,0 1 0,0 0-1,0 0 1,0 0 0,1 0-1,-1 0 1,7-5 0,-7 7-299,1-1-1,-1 1 1,1 0 0,-1 0 0,1-1 0,0 2 0,-1-1 0,1 0 0,0 1-1,0-1 1,-1 1 0,1 0 0,0 0 0,0 0 0,0 0 0,0 0 0,-1 1-1,1-1 1,0 1 0,3 1 0,-4-1-163,1 1 0,0-1 0,-1 1 0,1 0 0,-1 0 0,0 0 0,0 0 0,0 1 0,0-1 0,0 0-1,0 1 1,-1-1 0,1 1 0,-1 0 0,1 0 0,-1-1 0,0 1 0,0 0 0,-1 0 0,1 0 0,0 0 0,-1 5 0,2 4-24,-1 0-1,-1 0 1,0 0 0,-2 20 0,1-26-118,-1 0 0,1 0-1,-1 1 1,0-1 0,-1-1 0,0 1 0,1 0 0,-2-1 0,1 1 0,-1-1 0,0 0 0,0 0 0,0 0-1,-1-1 1,1 1 0,-1-1 0,-6 4 0,1-6-1821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9962,'0'0'7842,"24"-5"-7179,72-17-377,-94 22-272,-1-1-1,1 1 0,0-1 0,0 1 0,0-1 0,-1 0 1,1 0-1,0 0 0,-1 0 0,1 0 0,0 0 0,-1 0 1,1 0-1,-1-1 0,0 1 0,2-3 0,-2 3 0,-1 1 0,0-1 0,0 0-1,1 0 1,-1 0 0,0 0 0,0 0-1,0 0 1,0 0 0,0 0 0,0 0-1,0 0 1,-1 0 0,1 0 0,0 0-1,-1-1 1,0-4 120,0 4-95,1 0 0,0 0 1,-1 1-1,0-1 0,1 0 0,-1 1 1,0-1-1,0 0 0,0 1 1,0-1-1,0 1 0,0 0 0,0-1 1,0 1-1,-1 0 0,1 0 1,0-1-1,-1 1 0,1 0 0,-1 1 1,0-1-1,1 0 0,-1 0 1,0 1-1,1-1 0,-1 0 0,0 1 1,0 0-1,1-1 0,-5 1 0,4 0 15,0-1 0,-1 1 0,1 0 0,0 0 0,-1 0 0,1 0 0,0 0 0,-1 0 0,1 1 0,0-1 0,0 1 0,-1 0 0,1 0 0,0-1 0,0 1 0,0 1 0,0-1 0,0 0 0,0 0 0,0 1 0,0-1 0,0 1 0,-2 3 0,-1 5 42,1 0 0,0 1 0,0-1 0,1 1 0,1-1 0,0 1 0,0 0 0,1 0 0,1 0 0,0 0 0,1 15 0,0-23-89,-1-1-1,1 1 1,0-1 0,0 1 0,0-1-1,0 1 1,1-1 0,-1 0 0,1 0-1,-1 1 1,1-1 0,0 0-1,0 0 1,0-1 0,0 1 0,0 0-1,0-1 1,0 1 0,0-1 0,1 0-1,-1 0 1,1 1 0,-1-2 0,1 1-1,-1 0 1,1 0 0,-1-1-1,1 0 1,3 1 0,8 1-136,-1-1 0,1-1 0,0 0 0,21-3 0,-22 1-433,-1-1-1,1 0 0,-1-1 0,0 0 0,13-7 0,8-9-4801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12059,'0'0'5859,"-23"28"-4789,23-28-1070,-91 125 780,84-115-687,0 2 0,1-1-1,1 1 1,0 0 0,0 0 0,1 0-1,1 1 1,0-1 0,1 1 0,-2 26-1,3-26-29,-3 44 141,2 0 0,8 74 0,-4-118-175,1 0-1,0 0 1,0 0-1,2 0 0,-1-1 1,2 0-1,0 0 1,0 0-1,1-1 1,0 1-1,1-2 1,16 18-1,-17-21-205,-1 0 1,1-1-1,1 0 1,-1 0-1,1 0 1,0-1-1,1-1 1,-1 1-1,1-1 1,0-1-1,0 1 0,0-2 1,0 1-1,1-1 1,-1-1-1,1 1 1,-1-2-1,11 1 1,11-8-3932,-9-11-2333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4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11763,'0'0'7809,"-10"135"-7465,10-79-144,0 0-72,0-2 8,10-9-72,5-9-64,-5-8-256,6-7-424,-6-11-472,5-10-1097,-5-8-2055,-5-15-3434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8.3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10122,'0'0'3410,"6"11"-2738,4 6-496,1 2 166,15 33-1,-24-48-226,0 0 0,-1 1 0,0-1 0,0 1 0,0-1 0,0 1 0,-1-1 0,1 1 0,-1 0-1,0-1 1,-1 1 0,1 0 0,-1-1 0,0 1 0,-1 4 0,-1-3-31,0-1-1,1 1 1,-1-1-1,-1 0 1,1 0 0,-1-1-1,0 1 1,0-1-1,0 0 1,-1 0 0,-5 4-1,0 0-171,-20 15 305,9-11-2892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5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9074,'0'0'8439,"13"22"-7408,85 136-410,-97-155-609,17 25 67,31 38 1,-44-59-79,1-1 0,0 0 0,0 0 0,0 0-1,1-1 1,0 0 0,0 0 0,1-1 0,-1 0 0,1 0 0,9 3 0,-16-6-32,1-1 0,-1 1 1,1-1-1,-1 0 1,1 1-1,-1-1 0,1 0 1,-1 0-1,1 0 0,0 0 1,-1 0-1,1-1 0,-1 1 1,1 0-1,-1-1 0,1 1 1,-1-1-1,1 1 0,-1-1 1,1 0-1,-1 1 0,0-1 1,0 0-1,1 0 1,-1 0-1,0 0 0,0 0 1,0-1-1,0 1 0,0 0 1,0 0-1,0-1 0,0 1 1,-1 0-1,1-1 0,0 1 1,-1-1-1,1 1 0,-1-1 1,0 1-1,1-3 0,1-9-248,-1 1-1,0-1 0,-1 1 0,-2-18 0,1 6 80,1 18 156,1-19-109,-6-37 0,4 54 207,-1 0-1,0 1 1,0-1-1,0 1 1,-1-1 0,0 1-1,-1 0 1,0 0 0,-4-7-1,7 13-50,1 1 0,0-1 0,-1 0 0,1 0 0,-1 0 1,0 1-1,1-1 0,-1 0 0,1 1 0,-1-1 0,0 0 0,0 1 0,1-1 0,-1 1 0,0-1 0,0 1 0,0-1 0,0 1 0,0 0 0,1-1 0,-1 1 0,-2 0 0,3 0-34,-1 1 0,1-1 0,-1 1 0,1-1 0,-1 1-1,1-1 1,-1 1 0,1-1 0,-1 1 0,1 0-1,0-1 1,0 1 0,-1 0 0,1-1 0,0 1 0,0 0-1,0-1 1,0 1 0,-1 0 0,1 0 0,0 1-1,0 3-466,0 0 0,0 1 0,1-1-1,-1 1 1,1-1 0,3 10 0,10 6-3691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8466,'0'0'8738,"21"153"-8562,-21-128-64,0-7-112,0-5-272,0-11-1329,-5-2-2392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5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154 348 8770,'0'0'11137,"-14"-1"-10600,-44 1-134,55 0-367,0 1 0,0 0 0,0 0 0,0 0 0,0 0 0,0 1 0,0-1 0,0 1 0,1 0 0,-1 0 0,0 0 0,1 0 0,0 0 0,-1 0 0,1 1 0,0-1 0,0 1 0,0 0 0,-1 3 0,-2 2 74,1 0-1,1 1 0,-1-1 0,-2 15 0,3-12-61,2 0 0,-1 0 0,2 0 0,0 14 1,0-16-46,0-8-1,0 1-1,0-1 1,0 0 0,0 0 0,0 1 0,1-1 0,-1 0 0,0 0-1,1 0 1,-1 0 0,1 0 0,-1 1 0,1-1 0,0 0 0,0 0-1,-1 0 1,1 0 0,0-1 0,0 1 0,0 0 0,0 0-1,0 0 1,1 0 0,0 0-30,1 0 0,-1 0 0,1 0 1,0 0-1,-1 0 0,1-1 0,0 0 0,-1 1 0,1-1 0,4 0 0,-3 0-114,1-1 0,-1 1 0,0-1 0,0 0 0,1 0 0,-1 0 0,0 0 0,0-1 0,0 0 0,0 1 0,0-2 0,0 1 0,6-5 0,-2-3-771,0 0 1,-1-1 0,0 0 0,0 0 0,-2 0-1,1 0 1,-1-1 0,-1 0 0,5-21 0,2-14-4319</inkml:trace>
  <inkml:trace contextRef="#ctx0" brushRef="#br0" timeOffset="1">159 4 6569,'0'0'13542,"-5"-2"-12822,4 2-701,0 0-1,1-1 0,-1 1 1,1 0-1,-1 0 1,0 0-1,1-1 1,-1 1-1,1 0 1,-1 0-1,0 0 1,1 0-1,-1 0 0,1 0 1,-1 0-1,0 1 1,1-1-1,-1 0 1,0 0-1,1 0 1,-1 0-1,1 1 0,-1-1 1,1 0-1,-1 1 1,1-1-1,-1 0 1,1 1-1,-1-1 1,0 2-1,0-1 24,0 1-1,0 0 0,0 0 1,0 1-1,0-1 1,1 0-1,-1 0 1,1 0-1,-1 4 1,0 15 215,2 36 0,0-22-80,1 36 12,3 0-1,3-1 1,3 1 0,25 81 0,-35-148-286,1 0 0,-1 0-1,1 0 1,-1-1 0,1 1 0,1-1-1,-1 1 1,0-1 0,6 6 0,-8-9 31,0 0-1,1 0 1,-1 0 0,0 0 0,1 0-1,-1 0 1,0 0 0,0 0 0,1 0-1,-1 0 1,0 0 0,1 0 0,-1 0-1,0 0 1,1-1 0,-1 1 0,0 0-1,0 0 1,1 0 0,-1 0 0,0 0-1,0-1 1,1 1 0,-1 0 0,0 0 0,0 0-1,0-1 1,1 1 0,-1 0 0,0 0-1,0-1 1,0 1 0,0 0 0,1-1-1,-1 1 1,0 0 0,0 0 0,0-1-1,0 1 1,0 0 0,0-1 0,0 1-1,0 0 1,0 0 0,0-1 0,0 1-1,0 0 1,0-1 0,0 1 0,3-17-3716,1-8-3339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2:5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11506,'0'0'10563,"23"22"-10150,74 77-167,-87-88-213,0 0 0,-1 1 0,-1 0 0,1 1 0,-2 0 0,0 0 0,0 0 0,-1 1 0,-1 0 0,0 1 0,3 20 0,-7-31-28,6 26 14,-2 1 0,-1 0 0,-2 0 0,-1 0-1,-5 52 1,2-68-2,-1-1 0,-1 0 0,0 0 0,-1 0-1,-1-1 1,0 1 0,-1-1 0,0-1 0,-1 1-1,0-1 1,-1-1 0,-1 1 0,1-2 0,-22 19-1,25-24-68,1-1 0,1 1 0,-1 0-1,1 1 1,0-1 0,0 1 0,0 0-1,1 0 1,0 0 0,0 1 0,0-1-1,1 0 1,0 1 0,0 0 0,1 0-1,-1 9 1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8.1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9 9234,'0'0'12327,"0"2"-12078,-1 15-70,-1-1 0,-7 31-1,-4 27-18,12-58-126,0 0-5,0-1 0,1 0 0,0 0 0,5 25-1,-5-37-24,1 0-1,-1 0 0,1-1 1,0 1-1,0 0 1,0-1-1,0 1 0,1-1 1,-1 1-1,1-1 0,0 1 1,-1-1-1,1 0 1,0 0-1,0 0 0,0 0 1,1 0-1,-1-1 0,0 1 1,1-1-1,-1 1 1,1-1-1,-1 0 0,1 0 1,0 0-1,-1 0 0,1 0 1,0-1-1,0 1 1,5-1-1,-4 1-28,1-1 1,-1 0-1,0 0 0,1 0 1,-1-1-1,0 0 0,0 0 0,1 0 1,-1 0-1,0 0 0,0-1 1,0 0-1,0 0 0,0 0 1,-1 0-1,1-1 0,-1 1 1,1-1-1,-1 0 0,0 0 1,0 0-1,0-1 0,-1 1 1,1-1-1,-1 1 0,1-1 1,-1 0-1,-1 0 0,1 0 1,0 0-1,-1 0 0,0 0 1,1-6-1,1-2-62,-1 0-1,0 0 1,-1 0-1,0 0 1,-1-1-1,0 1 1,-1 0 0,0 0-1,-1 0 1,-1 0-1,0 0 1,-6-15-1,8 22 74,-2 0-1,1 0 1,0 0-1,-1 1 1,0-1-1,0 1 1,0 0-1,-1-1 1,1 2-1,-1-1 1,0 0-1,0 1 1,-1 0-1,1 0 0,-1 0 1,1 0-1,-1 1 1,0-1-1,0 1 1,0 1-1,0-1 1,0 1-1,0 0 1,-1 0-1,1 0 1,0 1-1,-1-1 1,1 1-1,0 1 1,-7 0-1,10-1-108,0 1 0,0-1 0,1 0 0,-1 1 0,0 0 0,0-1-1,0 1 1,1 0 0,-1 0 0,0 0 0,1 0 0,-3 2 0,-6 13-7374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06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17068,'0'0'3993,"0"-23"-3905,5 23-88,10 0-305,1 0-1207,-6 0-4513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16.6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9538,'0'0'8212,"-1"12"-7755,-6 59-164,3 0 1,4 0-1,3 0 1,3 0-1,2-1 1,28 105 0,-34-166-355,-1-5-44,0 0-1,0 0 1,0 1 0,0-1-1,1 0 1,-1 0 0,1 0 0,0 0-1,1-1 1,-1 1 0,1 0-1,5 5 1,-8-9-43,0 0 1,1 0-1,-1 0 0,0 0 0,1 0 1,-1-1-1,0 1 0,0 0 0,1 0 1,-1 0-1,0 0 0,0-1 1,1 1-1,-1 0 0,0 0 0,0 0 1,0-1-1,1 1 0,-1 0 0,0 0 1,0-1-1,0 1 0,0 0 1,0-1-1,1 1 0,-1 0 0,0 0 1,0-1-1,0 1 0,0 0 0,0-1 1,0 1-1,0 0 0,0-1 0,0 1 1,0 0-1,0-1 0,0 1 1,0 0-1,-1 0 0,1-1 0,1-19-2318,-1 17 1536,0-31-5908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17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6889,'0'0'8132,"25"-3"-7679,6-1-328,44 1 1,-72 3-120,0 1 1,0-1-1,0 0 1,-1 1 0,1 0-1,0 0 1,0 0-1,-1 0 1,1 0 0,-1 1-1,1-1 1,-1 1-1,1-1 1,-1 1 0,0 0-1,0 0 1,0 0-1,0 0 1,0 0 0,0 1-1,-1-1 1,1 0-1,-1 1 1,0-1 0,1 1-1,-1 0 1,0-1-1,-1 1 1,2 3 0,0 1 9,2 1-8,-2 0 0,1 1 0,-1-1 0,-1 1 0,1-1 0,-2 1 0,1-1-1,-1 1 1,0-1 0,-1 1 0,0 0 0,0-1 0,-1 1 0,0-1-1,-4 11 1,1-8-8,0-1 0,-1 0-1,0 0 1,0 0 0,-1-1 0,0 0-1,-1 0 1,0-1 0,0 1-1,-18 11 1,-8-2-355,34-18 233,-1 0 0,0 1-1,0-1 1,0 0 0,0 1 0,0-1 0,1 0 0,-1 0 0,0 0 0,0 0 0,0 0-1,0 0 1,0 0 0,0 0 0,0 0 0,0 0 0,0 0 0,0-1 0,0 1-1,1 0 1,-1-1 0,0 1 0,0-1 0,0 1 0,1-1 0,-1 1 0,0-1 0,0 1-1,1-1 1,-1 0 0,0 1 0,1-1 0,-1 0 0,1 0 0,-1 1 0,1-1-1,-1-1 1,-1-17-4903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18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7922,'0'0'7396,"0"12"-6464,-2 97 540,5 169 916,-3-274-2363,1 1 1,0 0 0,0 0 0,1 0 0,0-1 0,-1 1 0,2 0-1,-1-1 1,0 0 0,1 1 0,0-1 0,0 0 0,0-1-1,0 1 1,1 0 0,-1-1 0,7 4 0,-8-5-46,0 0 1,1-1 0,-1 1-1,1-1 1,0 0-1,-1 0 1,1 0-1,0 0 1,0 0-1,-1-1 1,1 1 0,0-1-1,0 0 1,0 0-1,0 0 1,0 0-1,0 0 1,-1-1 0,1 1-1,0-1 1,0 0-1,0 0 1,-1 0-1,1 0 1,0 0-1,-1-1 1,1 1 0,-1-1-1,0 1 1,4-4-1,1-1-563,-1-1-1,0 1 1,0-1-1,8-13 1,6-17-4480,-9 6-1592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18.5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69 8226,'0'0'5889,"117"-35"-6217,-91 22-1360,-6 3-1401,-10 0-4097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8.1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1 8450,'0'0'11466,"-38"101"-11106,24-71-160,0-2-144,0-4-56,3-2-24,0-8-472,6-3-560,2-11-1248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8.7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12307,'0'0'7385,"9"-4"-9785,0 4-5474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18.9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28 10354,'0'0'5665,"158"-28"-5665,-107 28-1288,-16 0-1400,-4 0-5282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2.8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0 1328,'0'0'17067,"-6"3"-16386,1 0-621,0-1 1,1 1-1,-1 0 0,1 0 0,0 1 0,0-1 1,0 1-1,1 0 0,-1 0 0,1 0 1,0 0-1,0 1 0,1-1 0,-1 1 1,1 0-1,0 0 0,-2 7 0,-3 8 43,1 1 0,1 0 0,1 0 0,1 1 0,-1 32 0,4-45-162,0 0 0,0 0 0,1 0 0,1 0 0,-1-1 1,1 1-1,1 0 0,0-1 0,0 0 0,0 0 0,1 0 0,0 0 0,1 0 0,0-1 0,0 0 0,7 7 0,-3-6-2548,-3-7-2578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3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9338,'0'0'7847,"1"15"-7162,1 38-328,-1 12 179,15 94 0,-15-157-683,6 29 449,-6-29-557,-1-1-1,0 0 1,0 1-1,1-1 1,-1 0 0,1 0-1,-1 0 1,1 1-1,-1-1 1,1 0-1,0 0 1,0 0-1,-1 0 1,1 0-1,0 0 1,2 1-1,-2-17-7926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3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44 8410,'0'0'6529,"11"-7"-6185,35-24-161,-45 30-179,0 1 0,-1-1 1,1 1-1,-1 0 0,1-1 1,0 1-1,0-1 0,-1 1 0,1 0 1,0-1-1,0 1 0,-1 0 0,1 0 1,0 0-1,0 0 0,-1 0 0,1 0 1,0 0-1,0 0 0,0 0 0,-1 0 1,1 0-1,0 0 0,0 0 0,0 1 1,-1-1-1,1 0 0,0 1 0,-1-1 1,1 0-1,0 1 0,-1-1 0,1 1 1,0-1-1,-1 1 0,1 0 0,-1-1 1,1 1-1,-1-1 0,1 1 0,-1 0 1,0-1-1,1 1 0,-1 0 0,0 0 1,1-1-1,-1 1 0,0 1 0,2 4 16,-2 0-1,1-1 1,0 1-1,-1 0 0,-1 6 1,1-7-5,0 9-25,1 2 99,-2-1-1,1 0 0,-5 18 1,4-29-131,0 0 0,0 0 0,0 0 0,0 0 1,-1-1-1,0 1 0,0 0 0,0-1 0,0 1 0,0-1 1,-1 0-1,1 0 0,-1 0 0,0 0 0,0-1 0,0 1 0,-4 2 1,-5-1-1202,4-4-2282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4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0 7394,'0'0'8893,"-12"20"-8052,-36 60-129,45-75-635,0 0 0,1 0 0,0 0-1,0 0 1,0 0 0,1 0 0,-1 0 0,1 1 0,0-1 0,1 1 0,-1-1 0,1 0 0,1 1 0,0 9 0,1 8 110,-2-22-182,0 1 0,1 0 0,-1-1 0,1 0 0,-1 1 0,1-1-1,0 1 1,0-1 0,-1 0 0,1 1 0,0-1 0,0 0 0,0 0-1,0 0 1,1 0 0,-1 0 0,0 0 0,0 0 0,1 0 0,-1 0-1,0 0 1,1-1 0,-1 1 0,1-1 0,-1 1 0,1-1-1,-1 0 1,1 1 0,-1-1 0,4 0 0,-1 1-74,0-1 0,0 1 0,0-1 1,0 0-1,0-1 0,0 1 0,0 0 0,0-1 1,0 0-1,0 0 0,-1 0 0,5-3 0,-4 2-85,-1 0 0,0-1-1,-1 1 1,1-1 0,0 0 0,-1 0-1,0 0 1,1 0 0,-1-1 0,0 1-1,-1 0 1,1-1 0,-1 1 0,1-1-1,-1 0 1,0 1 0,0-1 0,0-4-1,0-4-271,1 0 0,-2-1 0,0 1 0,-2-19 0,2 29 403,-1-1-1,1 1 0,-1-1 1,0 1-1,0-1 0,0 1 1,0 0-1,0 0 0,0-1 1,-1 1-1,1 0 0,-1 0 1,0 0-1,0 0 0,1 0 1,-1 1-1,0-1 0,0 1 1,-1-1-1,1 1 0,0 0 1,0-1-1,-1 1 0,1 0 1,-5-1-1,-22-2-3292,23 4-392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4.5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 1 9178,'0'0'7632,"-10"3"-7226,-32 11-69,41-13-306,-1 0 0,1 0-1,-1 0 1,1 0 0,0 0-1,0 1 1,0-1 0,0 0 0,0 1-1,0-1 1,0 1 0,0 0 0,0-1-1,1 1 1,-1-1 0,1 1 0,-1 0-1,1 0 1,0-1 0,-1 1-1,1 0 1,0 0 0,0-1 0,1 4-1,-2 4 82,1-6-100,-1 0-1,1 0 0,0 0 0,0 0 0,0 0 1,0 0-1,1 0 0,-1 1 0,1-1 1,0 0-1,-1 0 0,1 0 0,1-1 1,-1 1-1,0 0 0,1 0 0,-1-1 0,4 5 1,1-1-68,0-1 1,1 0 0,-1 0 0,1 0-1,11 5 1,-14-7 11,-2-3 25,-1 1 1,1 0 0,-1 0-1,1 0 1,-1 0 0,0 0-1,1 0 1,-1 1 0,0-1-1,0 0 1,0 1 0,0-1-1,0 1 1,0-1 0,0 1-1,-1-1 1,2 3 0,-2-3 20,-1-1 1,1 1-1,0 0 1,0-1-1,0 1 1,0 0 0,-1-1-1,1 1 1,0 0-1,-1-1 1,1 1-1,-1-1 1,1 1-1,0 0 1,-1-1-1,1 1 1,-1-1-1,0 1 1,1-1 0,-1 0-1,1 1 1,-1-1-1,0 1 1,1-1-1,-1 0 1,0 0-1,1 1 1,-1-1-1,0 0 1,1 0 0,-1 0-1,0 0 1,1 0-1,-1 0 1,0 0-1,0 0 1,1 0-1,-2 0 1,-18 1 7,-5 2-210,10-3-5371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4.9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 0 2865,'0'0'13939,"5"61"-13819,-5-45-64,0-4 24,0 1 16,0-3-88,-10-2-8,-1-3-272,1-5-1137,0 0-1815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8.7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60 6793,'0'0'12055,"0"-3"-11447,0-44 635,0 47-1242,1-1 0,-1 0 0,1 0 0,0 1-1,-1-1 1,1 0 0,0 1 0,-1-1 0,1 1 0,0-1 0,0 1 0,0 0-1,-1-1 1,1 1 0,0 0 0,0-1 0,0 1 0,0 0 0,0 0 0,0 0-1,-1-1 1,1 1 0,0 0 0,0 1 0,0-1 0,0 0 0,1 0 0,25 2-70,-25-1 65,0 0 0,0 1 0,-1-1-1,1 0 1,0 1 0,-1-1 0,1 1 0,-1-1 0,1 1-1,-1 0 1,0 0 0,0 0 0,0-1 0,0 1 0,0 0 0,0 0-1,0 3 1,10 36-85,-10-26 23,0-1 1,-1 1-1,-3 28 1,2-36 33,-1 0 1,0 0-1,0-1 0,0 1 1,-1 0-1,0-1 1,0 0-1,-1 1 1,0-1-1,-4 5 1,7-10 28,-1 1-24,-1 1 0,1-1 0,0 1 0,0 0 0,0 0 0,1 0-1,-1 0 1,0 0 0,1 0 0,0 0 0,0 0 0,0 0 0,0 1-1,0-1 1,1 0 0,0 1 0,-1 4 0,5-7 56,0 1 0,0-1-1,-1 0 1,1 0 0,0 0 0,0-1 0,0 1 0,0-1 0,7 0 0,-7 0 3,90 4 32,-74-4-3966,-1 0-4066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9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8914,'0'0'8984,"-4"15"-8477,0-2-377,0-6-53,2 1 0,-1-1 1,1 1-1,0-1 0,0 1 0,1 0 0,0 0 1,1 0-1,0 0 0,0 0 0,2 11 0,-1-15-18,1 0-1,-1-1 1,1 1-1,0 0 1,1-1-1,-1 0 0,1 1 1,-1-1-1,1 0 1,0 0-1,0-1 1,0 1-1,1-1 0,6 5 1,-8-6-134,-1 0 0,1 0 0,0-1 0,0 1 0,0 0 0,0-1 0,0 0 1,0 1-1,0-1 0,0 0 0,0 0 0,0 0 0,3 0 0,-3-1-175,-1 1 0,1-1 0,-1 1 1,1-1-1,-1 0 0,0 1 0,1-1 0,-1 0 0,0 0 0,0 0 0,0 0 1,0 0-1,1-1 0,-1 1 0,-1 0 0,1 0 0,0-1 0,0 1 0,0 0 1,0-2-1,5-15-5246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29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4809,'0'0'9653,"-6"0"-5910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29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11482,'0'0'3193</inkml:trace>
  <inkml:trace contextRef="#ctx0" brushRef="#br0" timeOffset="1">679 66 8514,'0'0'2576</inkml:trace>
  <inkml:trace contextRef="#ctx0" brushRef="#br0" timeOffset="2">679 66 12459,'39'0'7385,"-35"0"-7385,1 0-1336,4 0-3737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0.4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8706,'0'0'9002,"5"12"-8494,10 28-240,-3-13-90,-2 1-1,-1 0 1,7 33 0,-13-34-139,0-1-1,-2 1 1,-2 28 0,0-46-73,0-1 0,0 1-1,-1 0 1,0-1 0,0 1 0,-1-1 0,0 0 0,-1 0 0,1 0 0,-2 0-1,1 0 1,-1-1 0,-6 8 0,-8-2-1922,2-11-5022,7-2-1920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1.0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8210,'0'0'11826,"56"-10"-11482,-31 10-152,1-3-72,-6 3-120,0 0-168,-9 0-544,-1 0-1184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1.6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7482,'0'0'11242,"10"6"-10530,6-4-152,4-2-208,5 0-152,1 0-200,-1 0-24,1 0-1104,-6 0-3433,-5 0-6745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3.7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72 3241,'0'0'4741,"3"-5"-3700,2-9-988,-3 8 1709,0-1 0,-1 1 0,0-1 0,0 0 0,0-7 0,-2 14-1749,1-1-1,-1 1 1,1-1-1,-1 1 1,1-1-1,0 1 1,-1 0-1,0-1 1,1 1-1,-1 0 1,1-1-1,-1 1 1,1 0-1,-1 0 1,0 0-1,1-1 1,-1 1-1,1 0 1,-1 0-1,0 0 0,1 0 1,-1 0-1,0 0 1,0 0-1,-22 0 26,20 1-16,-10-2-13,1 2 0,-1 0 0,-18 4 0,27-4 7,-1 0 0,1 0 1,-1 1-1,1 0 1,0 0-1,0 0 1,0 1-1,0-1 1,0 1-1,1 0 1,-1 0-1,-5 6 1,8-8-12,0 1 1,0-1-1,1 1 1,-1-1-1,0 1 1,0 0-1,1-1 1,-1 1-1,1 0 1,-1-1-1,1 1 1,0 0-1,0-1 1,0 1 0,0 0-1,0 0 1,0-1-1,0 1 1,0 0-1,1 0 1,-1-1-1,1 1 1,-1 0-1,3 2 1,1 4 11,0 0 0,1 0 0,10 12 0,-5-6 42,-2-2-51,7 10-12,18 35 1,-29-48 8,-1-1 0,0 1 0,0-1 0,-1 1 0,0 0 0,-1 0 1,0 0-1,1 11 0,-3-19-3,1 1-1,0-1 1,0 1 0,-1-1 0,1 1 0,-1-1-1,1 1 1,-1-1 0,0 0 0,1 1 0,-1-1-1,0 0 1,0 0 0,0 0 0,0 1 0,0-1-1,0 0 1,0 0 0,0-1 0,-1 1 0,1 0-1,0 0 1,0 0 0,-1-1 0,1 1 0,-1-1-1,1 1 1,0-1 0,-1 1 0,1-1 0,-1 0-1,-2 0 1,-2 1 9,0 0-1,-1-1 1,1 0-1,0-1 1,-1 1 0,-10-3-1,15 2-59,1 0-1,-1 1 1,1-1-1,0 0 1,0 0-1,-1 0 1,1 1 0,0-1-1,0-1 1,0 1-1,0 0 1,0 0-1,0 0 1,0 0 0,1-1-1,-1 1 1,0 0-1,1-1 1,-1 1-1,1-1 1,-1 1 0,1-1-1,0 1 1,-1-1-1,1 1 1,0-1-1,0 1 1,0-1 0,1-1-1,0 2-389,1 0 0,0-1 0,0 1 0,1 0 0,-1 0 0,0 0 0,0 0-1,0 1 1,1-1 0,-1 0 0,4 1 0,0-2-1389,15-5-3714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4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6449,'0'0'10003,"-15"130"-9075,15-105-192,0-2-208,5-5-312,5-5-88,0-6-32,0-4-96,1-3-272,-1 0-824,5-15-1425,-5-3-3536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4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12291,'0'0'6569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3:35.0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45 6769,'0'0'11960,"2"-7"-11497,7-17-219,1 11-58,-9 13-179,-1 0 1,0 0-1,1 0 0,-1 0 1,1 0-1,-1 0 1,1 0-1,-1 0 1,1 0-1,-1 0 0,0 0 1,1 0-1,-1 0 1,1 0-1,-1 0 1,1 0-1,-1 0 0,0 1 1,1-1-1,-1 0 1,1 0-1,-1 0 1,0 1-1,1-1 0,-1 0 1,0 1-1,1-1 1,-1 0-1,0 1 1,1-1-1,-1 0 0,0 1 1,4 6 28,-1 1 0,0-1 0,-1 0 0,0 1 0,0 0 1,0-1-1,-1 1 0,0 10 0,1 2 18,2 17-3,-2 59 1,-2-59 94,11-144-422,-11 96 200,2 0 0,0 0 0,0 0 0,6-17 0,-7 26 78,-1-1 0,1 1 1,0 0-1,0 0 0,0-1 0,1 1 1,-1 0-1,0 0 0,1 0 1,-1 0-1,1 1 0,0-1 0,0 0 1,0 1-1,0-1 0,0 1 1,0-1-1,0 1 0,0 0 0,0 0 1,1 0-1,-1 0 0,0 1 0,1-1 1,-1 0-1,5 1 0,-5 0 22,1 1 0,-1 0 0,0 0 0,1 0 0,-1 0 1,0 0-1,0 1 0,0-1 0,0 1 0,0-1 0,0 1 0,0 0 0,0 0 0,-1 0 0,1 0 0,-1 0 0,1 0 0,-1 0 0,0 0 0,0 1 0,1 3 0,2 2 0,0 1-1,-1-1 1,0 1-1,2 16 1,-4 30-412,-1-34-3365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8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11242,'0'0'8069,"2"27"-7478,-1 4-454,0-6-46,1 1 0,1 0 0,1-1 0,9 30 0,56 208 426,-67-251-568,-3-12 16,1 1-1,0 0 0,0 0 1,0-1-1,0 1 0,0 0 0,0 0 1,0-1-1,0 1 0,0 0 1,0 0-1,1-1 0,-1 1 0,0 0 1,0-1-1,1 1 0,-1 0 1,1 0-1,-1-1 0,0 1 0,1-1 1,0 2-1,0-16-3070,-1-5 455,-1 1 0,-5-30 1,-7 2-3262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9.1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 6385,'0'0'10048,"17"-7"-9161,54-15-310,-69 22-557,-1 0 0,1 0 0,-1 0 0,1 0 0,0 0 0,-1 1 0,1-1 0,0 0 0,-1 1 0,1 0 0,-1-1 0,1 1 0,-1 0 0,1 0 0,-1-1 0,0 1 0,1 0 0,-1 1 0,0-1 0,0 0 0,1 0 0,-1 0 0,0 1 0,0-1 0,-1 0 0,1 1 0,0-1-1,0 1 1,-1-1 0,1 1 0,-1 0 0,1-1 0,-1 1 0,1 2 0,1 3 39,1 1-76,-1 0 0,1 1 0,-1 0 0,-1-1 0,0 1 1,0 0-1,-1 0 0,0 0 0,-1-1 0,1 1 0,-2 0 1,1 0-1,-1-1 0,-1 1 0,1-1 0,-2 0 0,1 1 0,-1-1 1,0-1-1,0 1 0,-1-1 0,0 0 0,-1 0 0,0 0 1,0 0-1,-8 6 0,10-11-723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19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13 184,'0'0'19536,"-6"-3"-18805,5 3-719,-2-2 31,1 1-1,-1 0 1,1 0 0,-1 0-1,1 0 1,-1 0 0,0 1-1,0-1 1,-3 0 0,4 2-24,1-1 1,-1 0 0,1 1 0,-1-1-1,1 1 1,0-1 0,-1 1 0,1 0-1,0 0 1,0-1 0,-1 1 0,1 0-1,0 0 1,0 0 0,0 0 0,0 0-1,0 1 1,0-1 0,1 0 0,-1 0-1,0 1 1,0-1 0,1 0 0,-1 1-1,0 2 1,-5 12 96,1 0-1,1 1 1,0-1-1,2 1 1,0 0-1,0 0 1,2 18-1,0-33-111,0 0-1,0 0 0,0 0 0,1 0 0,-1 0 1,1 1-1,-1-1 0,1 0 0,0 0 1,0 0-1,0-1 0,0 1 0,0 0 0,1 0 1,-1 0-1,0-1 0,1 1 0,-1-1 0,1 1 1,0-1-1,-1 0 0,1 1 0,0-1 0,0 0 1,0 0-1,0 0 0,0 0 0,0-1 1,0 1-1,0-1 0,0 1 0,0-1 0,0 1 1,4-1-1,-3 0-27,0 0 1,1 0-1,-1 0 1,1 0-1,-1-1 1,0 1-1,1-1 1,-1 0-1,0 0 1,1 0-1,-1 0 1,0-1-1,0 0 1,0 1-1,0-1 1,0 0-1,-1 0 1,1 0-1,-1-1 1,1 1-1,-1-1 1,3-3-1,-1-3-74,1 0-1,-1 0 1,-1 0-1,0-1 0,0 0 1,-1 1-1,-1-1 1,1 0-1,-1 0 0,-1 0 1,0 0-1,0-1 1,-4-18-1,3 27 95,1 1 0,0 0 0,-1 0-1,1 0 1,-1 0 0,0 0 0,1-1 0,-1 1 0,0 0-1,1 0 1,-1 1 0,0-1 0,0 0 0,0 0 0,0 0-1,0 0 1,0 1 0,0-1 0,0 1 0,0-1 0,-3 0 0,-25-2-1852,24 3 1074,5 0 679,0 0-1,0 0 0,-1 0 1,1 0-1,0 0 0,0 0 1,-1 0-1,1 0 0,0 0 1,0 0-1,0 0 0,-1 0 1,1 0-1,0 0 0,0 0 1,0 0-1,-1 0 0,1 0 1,0 0-1,0 1 0,0-1 0,0 0 1,-1 0-1,1 0 0,0 0 1,0 0-1,0 1 0,0-1 1,0 0-1,0 0 0,-1 0 1,1 0-1,0 1 0,0-1 1,0 0-1,0 0 0,0 0 1,0 1-1,0-1 0,0 0 1,0 0-1,0 0 0,0 1 1,0-1-1,0 0 0,0 0 0,0 1 1,0-1-1,0 1-461,0 5-4098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33.3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4305,'0'0'11197,"11"-4"-10251,7-1-511,0 0 1,23-3-1,-35 7-340,0 1 0,1-1 0,-1 1 1,0 0-1,0 1 0,1-1 0,-1 1 0,0 0 0,0 1 0,0 0 0,0-1 0,0 2 0,5 2 0,-4 0-61,1 1 0,-1 0-1,-1 0 1,1 1-1,-1-1 1,0 1 0,-1 1-1,0-1 1,0 1-1,0 0 1,-1 0-1,-1 1 1,1-1 0,-1 1-1,0-1 1,2 18-1,1 10-27,-3 0 1,0 70-1,-3-79 10,-2-7 13,0 1-1,0-1 1,-2 0 0,-1 0 0,0-1-1,-2 0 1,0 0 0,-18 33 0,11-22 80,-53 125 468,60-135-511,0 1 0,2 0 0,1 1 0,1-1 0,-2 39 0,5-42-50,1 0-1,0-1 0,5 24 1,-3-31-13,0 0 1,0-1 0,1 0 0,0 1 0,1-1 0,0-1 0,9 13 0,-7-11-109,1 0 1,0-1 0,0 1 0,16 11 0,-19-17 45,0-1 0,0 0 0,0 0 0,0-1 0,0 1 0,0-1 0,1 0 0,-1-1 0,1 1 0,0-1 1,-1 0-1,8 0 0,-4-1-128,42 0-1397,-49 0 1537,0 0 0,0-1 1,0 1-1,0 0 0,0-1 0,0 1 1,0-1-1,0 0 0,0 0 0,0 0 1,0 0-1,0 0 0,-1 0 0,1 0 1,0-1-1,-1 1 0,1 0 0,-1-1 0,1 0 1,0-1-1,-3 3 91,-1-1-1,1 1 1,0 0-1,-1 0 1,1 0-1,-1 0 1,1 1-1,-1-1 1,1 0-1,0 0 1,-1 1-1,1-1 1,-3 2-1,-4 2 119,0 1 0,0 0-1,1 0 1,-1 1-1,1 0 1,0 0 0,1 0-1,-1 1 1,1 0 0,1 1-1,-1-1 1,1 1-1,-7 14 1,5-6-40,1 0 1,0 1-1,0-1 1,2 1-1,0 0 0,-2 27 1,2 52-20,5 1 0,13 99-1,-7-118-83,0 184 13,-2-25-2,-5-231-29,2 8 3,-2-1 0,0 1 0,-3 27 0,2-37-2,0 0 0,0 1 0,-1-1 0,1 0 0,-1 0 0,0 0 0,0 0-1,-1 0 1,1 0 0,-1-1 0,0 1 0,0-1 0,0 0 0,0 0 0,0 0 0,-5 3 0,3-2-42,-1-1 1,0 1-1,0-1 1,-1 0-1,1 0 1,-1-1-1,1 0 1,-1 0-1,0-1 1,1 0-1,-1 0 1,0 0 0,0-1-1,0 0 1,0 0-1,-10-3 1,15 3-85,0-1 1,0 0-1,0 0 0,0 0 1,0 0-1,0 0 1,1 0-1,-1-1 1,0 1-1,1 0 1,-1-1-1,1 1 0,0-1 1,-1 0-1,1 1 1,0-1-1,0 0 1,0 0-1,0 0 0,0-2 1,-6-27-4936,6 5-3212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20.2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 0 11178,'0'0'10044,"-14"17"-9891,-38 52-59,51-68-93,0 0 1,0 1 0,0-1-1,1 0 1,-1 0 0,1 0-1,-1 1 1,1-1 0,-1 0-1,1 0 1,0 1 0,-1-1-1,1 0 1,0 1 0,0-1-1,0 1 1,0-1 0,0 0-1,1 1 1,-1-1 0,0 0-1,1 1 1,-1-1 0,0 0-1,1 0 1,0 1 0,-1-1-1,1 0 1,0 0 0,-1 0-1,1 0 1,0 0 0,0 0-1,0 0 1,0 0 0,0 0-1,0 0 1,0 0 0,1-1-1,-1 1 1,0-1 0,2 2-1,3 2 5,-5-3-5,11 10 4,0 0 0,17 22 0,-27-31-4,0 1-1,0-1 0,0 1 1,0-1-1,-1 1 0,0-1 1,1 1-1,-1 0 0,0 0 1,0 0-1,0 0 0,-1 0 1,1 0-1,-1 0 0,0 0 1,1 0-1,-1 0 0,-1 0 1,1 0-1,0 0 0,-1 0 1,0 4-1,0-6 13,-1 1 1,1-1-1,0 0 0,0 1 0,0-1 1,-1 0-1,1 0 0,-1 1 1,1-1-1,-1 0 0,1-1 1,-1 1-1,0 0 0,1 0 0,-1-1 1,0 1-1,0-1 0,-2 1 1,0 0-6,0 0 0,0-1 1,0 0-1,1 0 1,-1 0-1,0 0 1,-6-1-1,9 1-58,1-1-1,-1 1 1,1-1 0,-1 1-1,1 0 1,-1-1 0,1 1-1,0-1 1,-1 1 0,1-1-1,0 1 1,0-1 0,-1 0-1,1 1 1,0-1 0,0 1-1,0-1 1,-1 1 0,1-1-1,0 0 1,0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8:21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472 1 9394,'0'0'10329,"-12"27"-9744,-2 6-438,-62 126 520,-228 461 1696,290-591-2315,1 1 0,1 1 0,-12 52 0,22-75-798,3-22 41,5-24-2661,0 15-3171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6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46 5449,'0'0'12480,"-4"10"-11268,-3 3-822,-11 28 829,17-40-1163,1 1 0,0-1 0,-1 0 0,1 1 0,0-1-1,0 0 1,0 1 0,0-1 0,0 0 0,0 1 0,0-1 0,1 0 0,-1 0 0,0 1 0,1-1 0,-1 0 0,1 0 0,0 2 0,0-2-53,-1-1 1,1 0-1,-1 1 0,1-1 1,-1 0-1,1 1 1,-1-1-1,1 0 1,-1 0-1,1 0 0,-1 1 1,1-1-1,-1 0 1,1 0-1,0 0 1,-1 0-1,1 0 0,-1 0 1,1 0-1,-1 0 1,1 0-1,0 0 0,-1 0 1,1-1-1,-1 1 1,1 0-1,-1 0 1,1 0-1,-1-1 0,1 1 1,-1 0-1,1-1 1,-1 1-1,1 0 0,-1-1 1,0 1-1,1-1 1,-1 1-1,0-1 1,1 1-1,-1-1 0,0 1 1,1-1-1,-1 1 1,0-2-1,7-5-50,-1 0-1,-1-1 1,1 0 0,-2-1 0,1 1-1,-1-1 1,0 0 0,-1 0-1,0 0 1,0 0 0,-1-1 0,2-17-1,-4 27 42,0 9 22,-1 55 414,-1-32-373,2 0 1,1 1-1,7 47 1,-1-71-353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6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9378,'0'0'9995,"-1"19"-9474,-4 147 662,5-158-1140,1 0 0,-1 1 0,1-1 0,0 0 0,1 0 0,0-1 0,0 1 0,4 9 0,-5-15-38,1 1 0,-1 0 0,1-1 0,0 1 0,0-1 0,0 0 0,0 0 0,0 0 0,0 0 0,1 0 0,-1 0 0,0 0 0,1-1 0,0 1 0,-1-1 0,1 0 0,0 0 0,0 0 0,0 0 0,0 0 0,0-1 0,0 1 0,0-1 0,0 0 0,4 0 0,-5 0-29,1 0 0,-1 0 0,0 0 0,1-1 0,-1 1 0,0-1 0,1 0 0,-1 1 0,0-1 0,0 0 0,0-1 0,0 1 0,0 0 0,0 0-1,0-1 1,0 1 0,3-4 0,-2 1-44,0 0 0,0-1 0,-1 1 0,1 0-1,-1-1 1,0 0 0,0 1 0,1-6-1,0-7-134,0 1 0,0-1-1,-2 1 1,0-20 0,-1 30 158,1-2 22,-1 1 0,-1-1 1,1 1-1,-1-1 0,0 1 1,-3-10-1,3 16 20,0-1 0,0 0 1,0 0-1,0 0 0,0 1 0,-1-1 0,1 1 0,0-1 0,-1 1 1,1-1-1,-1 1 0,0 0 0,1 0 0,-1-1 0,0 1 0,0 1 0,1-1 1,-1 0-1,0 0 0,0 1 0,0-1 0,0 1 0,0-1 0,0 1 1,0 0-1,0 0 0,0 0 0,-3 0 0,1 0 28,-5 1-1935,7 6-2677,2-2 153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6.8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4657,'0'0'14849,"-7"22"-14105,-20 72-238,24-84-427,1 1 0,0-1-1,0 1 1,2-1 0,-1 1-1,1-1 1,2 17 0,0-12 0,-2-12-70,0 0 0,1 1 0,-1-1 1,1 0-1,0 0 0,0 0 0,0 0 1,0 0-1,1 0 0,-1-1 1,1 1-1,0 0 0,0-1 0,0 1 1,0-1-1,0 1 0,0-1 0,1 0 1,-1 0-1,1 0 0,0 0 0,-1-1 1,1 1-1,0-1 0,0 0 0,0 1 1,0-1-1,0 0 0,0-1 1,0 1-1,0-1 0,0 1 0,1-1 1,-1 0-1,0 0 0,0 0 0,4-1 1,-5 1-25,0-1 0,0 1 0,0 0 0,0-1 0,0 0 0,0 1 0,0-1 1,0 0-1,-1 0 0,1 0 0,0 0 0,-1 0 0,1 0 0,-1-1 0,1 1 0,-1 0 1,3-4-1,-1 1-45,-1 0 1,0 0-1,1 0 0,-1 0 1,-1-1-1,1 1 1,1-7-1,0-5-193,0 0-1,-2 0 0,1-24 1,-2 33 201,0 2 27,0 0-1,0 0 1,0 0 0,-1 0 0,0 0 0,0 0-1,-2-7 1,2 10 24,0 1 0,0 0 1,0-1-1,0 1 0,0 0 0,0-1 0,-1 1 0,1 0 1,0 0-1,-1 0 0,1 0 0,-1 0 0,1 0 0,-1 1 1,1-1-1,-1 0 0,0 1 0,1-1 0,-1 1 0,0 0 1,1-1-1,-1 1 0,0 0 0,0 0 0,1 0 0,-3 1 1,-9-2-191,-9 2-329,21-1 307,0 0 1,1 1 0,-1-1-1,1 0 1,-1 1 0,0-1-1,1 1 1,-1-1 0,1 1 0,0-1-1,-1 1 1,1-1 0,-1 1-1,1-1 1,0 1 0,-1-1-1,1 1 1,0-1 0,0 1-1,-1 0 1,1-1 0,0 1 0,0 0-1,0-1 1,0 1 0,0 0-1,0-1 1,0 1 0,0 1-1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7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10386,'0'0'10072,"-8"23"-9507,-26 77-218,31-91-304,0 1 1,1-1-1,1 0 0,0 1 1,0-1-1,0 1 0,3 17 1,-1 1 30,-1-25-68,0 1 0,0-1-1,0 0 1,0 1-1,1-1 1,-1 0 0,1 1-1,0-1 1,0 0 0,0 0-1,0 0 1,1 0 0,3 5-1,-4-6-5,1 0-1,1-1 1,-1 1-1,0-1 1,0 0 0,1 1-1,-1-1 1,0 0-1,1 0 1,-1 0-1,1-1 1,0 1 0,-1-1-1,1 1 1,-1-1-1,1 0 1,0 0-1,3 0 1,-3 0-31,0-1 1,0 1-1,0-1 1,0 1-1,-1-1 0,1 0 1,0 0-1,0 0 1,-1 0-1,1 0 0,0-1 1,-1 1-1,1-1 1,-1 0-1,4-3 0,-1 0-64,-1 0 0,0 1 0,-1-2 0,1 1-1,-1 0 1,0-1 0,3-6 0,-2-1-215,1 0 0,-2 0-1,0-1 1,0 1 0,-1-1 0,0-19 0,-1 23 156,-1 0 1,-1 1-1,0-1 1,0 0-1,-1 0 1,-4-14-1,5 22 140,0-1-1,-1 0 1,1 1-1,-1-1 1,0 1 0,1 0-1,-1-1 1,-1 1-1,1 0 1,0 0-1,0 0 1,-1 1 0,1-1-1,-1 0 1,1 1-1,-1 0 1,0-1-1,0 1 1,1 0 0,-1 1-1,0-1 1,0 0-1,0 1 1,0 0-1,0-1 1,-3 1 0,-30 0-3845,21 0-384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7.6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22 8570,'0'0'10333,"-1"-3"-9863,0 2-451,1 1 0,0-1 0,0 1 0,0 0 0,-1-1 0,1 1 0,0-1 0,0 1 0,0-1 0,0 1 0,0-1 0,0 1 0,0-1 0,0 1 0,0-1 0,0 1 0,0 0 0,0-1 0,0 1 0,0-1-1,1 1 1,-1-1 0,0 1 0,0-1 0,0 1 0,1 0 0,-1-1 0,0 1 0,0-1 0,1 1 0,-1 0 0,0-1 0,1 1 0,-1 0 0,1 0 0,-1-1 0,0 1 0,1 0 0,-1 0 0,1-1 0,-1 1-1,1 0 1,1-1 8,0 1 0,-1 0 0,1 0 0,0-1 0,-1 1-1,1 0 1,0 0 0,-1 0 0,1 1 0,0-1-1,-1 0 1,1 1 0,-1-1 0,1 1 0,0-1 0,1 2-1,-2 0-22,0 0 0,0 0 0,0 0-1,0 0 1,0 0 0,0 1-1,-1-1 1,1 0 0,-1 0 0,0 1-1,0-1 1,0 0 0,0 1-1,0-1 1,0 0 0,-1 4-1,0 4 5,0 0-4,-1 1 0,0-1 0,-1 1 0,0-1 0,0 0 0,-1 0 0,-1 0 0,1 0 0,-2-1 0,-8 13 0,6-10-6,1 0 1,0 1-1,1 0 0,1 0 0,-6 17 0,11-29 8,0-1 0,0 1 0,0-1 0,0 0 0,0 1 0,0-1-1,0 0 1,0 1 0,1-1 0,-1 0 0,0 1 0,0-1 0,0 1-1,0-1 1,0 0 0,1 1 0,-1-1 0,0 0 0,0 0 0,1 1 0,-1-1-1,0 0 1,0 1 0,1-1 0,-1 0 0,0 0 0,1 0 0,-1 1-1,0-1 1,1 0 0,-1 0 0,0 0 0,1 0 0,-1 0 0,1 0-1,22 3 170,24-9 62,-26 1-515,23-4 456,-20-3-7783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8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72,'0'0'18355,"-3"11"-17627,2-5-613,-11 43 374,12-46-432,-1 1-1,1-1 0,-1 1 0,1-1 0,0 1 0,1-1 1,-1 1-1,1 0 0,-1-1 0,1 0 0,0 1 0,0-1 1,2 5-1,-2-7-76,0 0 1,-1 1 0,1-1 0,0 0-1,0 0 1,0 0 0,-1 0-1,1 0 1,0-1 0,0 1-1,0 0 1,1 0 0,-1-1 0,0 1-1,0 0 1,0-1 0,0 1-1,1-1 1,-1 0 0,0 1-1,0-1 1,1 0 0,-1 0 0,0 0-1,1 0 1,-1 0 0,0 0-1,1 0 1,1-1 0,-1 1-354,-1-1 0,1 0 0,-1 0 0,1 0 0,-1 0 0,1 0 0,-1 0 0,0 0 0,0 0 0,1-1-1,-1 1 1,0-1 0,0 1 0,0 0 0,-1-1 0,1 0 0,0 1 0,-1-1 0,1 1 0,0-3 0,1-17-7247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18.4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11506,'0'0'6466,"5"-21"-21205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22.7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2369,'0'0'4064,"21"-3"-3728,-16 1 81,0-3-233,0 2-80,0 0-16,0 1-72,5-1-16,-5 1-488,-5-1-433,6 1-1359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36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 9898,'0'0'6720,"-3"14"-5326,2-7-1236,-7 33 406,2 0 1,-2 47-1,7-35-325,-1-29-235,2 0 1,0 0-1,2-1 0,0 1 0,11 42 0,-13-64-75,1 0-1,-1 0 1,0 0-1,1 1 1,0-1 0,-1 0-1,1 0 1,0 0 0,-1 0-1,1 0 1,0 0 0,0-1-1,0 1 1,0 0-1,0 0 1,0-1 0,0 1-1,0 0 1,1 0 0,17 3-4169,-7-4-426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23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46 146 4929,'89'-107'2751,"-69"80"-188,-22 16 6641,1 11-9120,-1 1 0,1-1 0,-1 1 0,1 0 0,-1-1 0,1 1 0,-1 0 0,1 0 0,0 0-1,0 0 1,-1 1 0,1-1 0,0 0 0,0 0 0,0 1 0,0-1 0,1 1 0,-1-1 0,0 0 0,0 1 0,0 2 0,-16 43 237,14-36-111,-5 11-58,-50 166 593,18-33-773,39-148-1170,2-23-10344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39:23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99 331 6329,'0'0'13227,"0"-4"-12515,0 3-674,0 0-1,0 0 1,0 0-1,0 0 0,0 0 1,0 0-1,0 0 1,-1 0-1,1 0 1,0 1-1,-1-1 1,1 0-1,-1 0 0,1 0 1,-1 0-1,1 1 1,-1-1-1,0 0 1,1 0-1,-1 1 0,0-1 1,-1 0-1,1 0-4,0 1 0,-1-1 0,1 1-1,-1 0 1,1 0 0,0-1 0,-1 1 0,1 0-1,-1 0 1,1 0 0,-1 1 0,1-1 0,0 0-1,-1 0 1,1 1 0,0-1 0,-1 1 0,1-1-1,0 1 1,-2 1 0,-2 1-2,0 1-1,1 0 1,0-1-1,0 2 1,0-1-1,0 0 1,1 1 0,-1 0-1,1 0 1,0 0-1,1 0 1,-1 0-1,1 0 1,0 1 0,0-1-1,1 1 1,0 0-1,0-1 1,0 1-1,1 0 1,-1 0 0,2-1-1,-1 1 1,0 0-1,2 6 1,-1-11-32,-1 0-1,1-1 1,-1 1 0,1-1 0,0 1 0,-1-1-1,1 1 1,0-1 0,-1 0 0,1 1-1,0-1 1,-1 0 0,1 1 0,0-1 0,0 0-1,-1 0 1,1 0 0,0 0 0,0 0-1,-1 0 1,1 0 0,1 0 0,22-1-127,-20 1 53,1-1-36,-1 0 0,1 0 0,-1-1-1,0 0 1,0 0 0,0 0 0,0 0-1,0 0 1,0-1 0,-1 1 0,1-1 0,-1 0-1,0 0 1,0-1 0,0 1 0,0-1 0,0 1-1,-1-1 1,1 0 0,-1 0 0,2-7 0,3-4-880,-1 0 0,0 0 0,-1 0 0,5-30 0,4-123-3718,-13 111 6695,0 0 5350,-1 66-5701,-2 88-251,0-37-1140,2 0 1,3 0-1,13 75 0,-14-121-337,5 13-1143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0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13 4729,'0'0'14779,"-6"-7"-14875,6 1-1480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1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57 56,'46'-44'7000,"-36"35"718,-38 9-5042,24 0-2584,-1 1-1,1 0 0,0 0 1,-1 1-1,1-1 0,0 1 0,0 0 1,0 0-1,0 0 0,0 1 0,0-1 1,0 1-1,1 0 0,0 0 1,-1 0-1,1 1 0,-4 5 0,-6 8 167,1 0-1,-14 27 1,17-26-130,1 0 0,1 1 0,0 0 0,2 0 0,0 0 0,1 0 0,1 1 0,1 0 0,0-1 0,2 1 0,2 24 0,-2-39-114,1 1 1,0 0-1,1-1 0,0 1 0,-1-1 1,2 0-1,-1 1 0,0-1 1,1 0-1,0 0 0,1-1 1,-1 1-1,1 0 0,-1-1 1,1 0-1,1 0 0,-1 0 0,0-1 1,1 0-1,8 5 0,-10-6-18,0 0 0,1-1 0,-1 1-1,1-1 1,-1 0 0,1 0 0,-1 0-1,1-1 1,-1 1 0,1-1 0,0 0-1,-1 0 1,1 0 0,0-1 0,-1 1-1,1-1 1,0 0 0,-1 0 0,1 0-1,-1 0 1,0-1 0,1 1-1,-1-1 1,0 0 0,0 0 0,0 0-1,0 0 1,0 0 0,-1-1 0,1 0-1,-1 1 1,4-6 0,4-7-82,-1 1-1,0-2 1,-2 1 0,0-1-1,0 0 1,-1-1 0,-2 1-1,5-20 1,-3-2-136,-2-1 0,1-59 0,-5 91 219,0 0 1,-1 0-1,1-1 0,-2 1 0,1 0 1,-1 0-1,-2-8 0,2 12 5,1 0-1,-1 0 1,0 1-1,1-1 1,-1 0 0,-1 1-1,1-1 1,0 1-1,-1 0 1,1-1 0,-1 1-1,1 0 1,-1 1-1,0-1 1,0 0-1,0 1 1,-5-2 0,-7-1-11,0 0 1,-1 1-1,1 1 1,-1 1 0,1 0-1,-29 3 1,42-2-105,-1 0-1,1 0 1,0 1-1,-1-1 1,1 1-1,0-1 1,0 1 0,-1 0-1,1 0 1,0 0-1,0 0 1,0 0 0,0 1-1,0-1 1,1 1-1,-1-1 1,0 1-1,1-1 1,-1 1 0,-1 3-1,1-2-546,0 0 1,0 1-1,1-1 0,0 1 0,0 0 0,0 0 1,0-1-1,0 1 0,1 0 0,-1 0 0,1 5 0,0 9-6650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1.9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10162,'0'0'9258,"21"1"-8631,-20-1-621,48 2 332,1-2 0,52-8 0,-39 1-848,100 2 0,-154 8-1193,1 1-4442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2.3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11987,'0'0'9106,"46"7"-8946,-26-7-56,1 0-40,4 0-56,-5 0-8,1 0-56,-11 0-353,0 0-495,-5 0-1384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2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11594,'0'0'8978,"143"-13"-8834,-117 8-144,-1 2-8,-10 1-256,1 2-648,-6 0-1864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3.7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7818,'0'0'6868,"-1"27"-5723,-3 167 417,2 3-377,20 457 1289,2-111-3856,-26-577-4836,1 4-505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5.3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0 140 6385,'0'0'3804,"23"-4"-2755,76-11 326,-57 11-452,1 3-1,-1 1 1,1 3 0,-1 1-1,66 15 1,-50-8-590,69 3 0,67-9 420,325-35 1,429-50-356,-722 64-395,244 4 8,-57 3 11,-255 2 18,214 17-1,292 4-1,-439-16-35,208 11 0,-120-2 1,556 37 20,-709-33-23,207-5-68,-246-6 28,197-12-91,-97 1 120,287-20-23,140-2-90,-434 34 82,560-18-308,-56 4 255,-479 14 87,16 17 7,-26-1-1,-95-14-30,563 20 134,-589-18-96,-57-5 81,0 3 0,0 3 0,94 21-1,-135-23-284,-10-2-18,-22 1-586,-41-6-4524,17-3-2932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17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6969,'0'0'10521,"0"7"-8942,-1 75-246,16 413 496,16 296-668,-31-697-1008,5 258 339,1-264-372,34 172-1,35 108-1,-60-266-103,2 169 0,-17-4 6,3-257 441,-1-6-1831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37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11867,'0'0'4398,"8"27"-3069,1 3-1029,44 123 777,-48-138-976,37 85 245,-36-89-324,1 1 0,0-1-1,0-1 1,1 1 0,0-1 0,12 11 0,-16-18-43,-1 0 0,1 0 0,0-1 0,0 1 1,0-1-1,0 0 0,0 0 0,0 0 0,0-1 0,1 1 1,-1-1-1,1 0 0,-1 0 0,1-1 0,-1 1 0,1-1 0,-1 0 1,1-1-1,-1 1 0,1-1 0,-1 1 0,1-1 0,-1-1 1,1 1-1,-1-1 0,0 1 0,0-1 0,0 0 0,0-1 0,0 1 1,0-1-1,0 0 0,-1 0 0,1 0 0,-1 0 0,0 0 1,5-8-1,-2 0-172,-1 0 1,0 0-1,-1-1 1,0 1 0,-1-1-1,0 0 1,-1 0-1,1-13 1,-1-10-120,-3-53 1,1 84 356,0 1 0,-1-1 0,1 0 0,-1 0 1,0 0-1,0 0 0,0 0 0,-1 1 0,1-1 1,-1 0-1,0 1 0,0 0 0,0-1 1,0 1-1,-1 0 0,1 0 0,-1 0 0,0 0 1,0 1-1,0-1 0,0 1 0,0 0 0,-1-1 1,1 1-1,0 1 0,-1-1 0,0 1 0,1-1 1,-1 1-1,0 0 0,0 0 0,0 1 1,0-1-1,0 1 0,0 0 0,0 0 0,1 0 1,-1 0-1,0 1 0,-7 1 0,10-1-119,0-1 0,0 1 0,0-1-1,0 1 1,0-1 0,0 1 0,0 0 0,1-1-1,-1 1 1,0 0 0,0 0 0,1-1 0,-1 1-1,0 0 1,1 0 0,-1 0 0,1 0 0,-1 0-1,1 0 1,-1 0 0,1 0 0,0 0 0,0 0-1,-1 0 1,1 0 0,0 0 0,0 0 0,0 0-1,0 0 1,0 0 0,0 0 0,1 1-1,-1-1 1,0 0 0,0 0 0,1 0 0,0 1-1,0 2-430,1 0-1,0 0 0,0-1 1,0 1-1,0 0 0,0-1 1,0 0-1,4 4 0,16 13-4247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1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6041,'0'0'2781,"5"13"4826,4-10-7304,0-1 0,0 0 0,1-1 0,-1 0 0,1 0 0,0-1 0,-1 0 0,13-2 0,10 1-192,-25 1-108,55 0 20,80-10 0,-115 8-59,0 0 0,37 2-1,-2 1 1173,-62 16-1155,-10 182 43,-1 754 47,24-594 121,0 0 466,17 90 55,-3-112-205,-13 303 18,-9-307-434,-5-261-90,16 389 280,-9-348-262,5 34 42,2 21-69,-7-52 38,3 189-269,-12-291-283,2-14 420,0 0 0,-1 1 0,1-1 0,0 0 0,-1 0 0,1 1 1,-1-1-1,1 0 0,0 0 0,-1 0 0,1 1 0,-1-1 0,1 0 0,0 0 0,-1 0 0,1 0 0,-1 0 0,1 0 0,-1 0 0,1 0 0,0 0 0,-1 0 0,1 0 0,-1 0 0,1-1 0,-1 1 0,1 0 0,0 0 0,-1 0 0,0-1 1,-9-5-6075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4.1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0 2208,'0'0'6605,"-11"3"-4625,-4-6 5691,14 11-6954,-2 17-316,0 0-1,2 1 0,3 39 0,-1-9-115,9 266 566,-4-269-736,9 180 450,5-252-590,-14 14 24,0-1-1,0 1 1,1 0 0,0 1 0,0-1 0,0 1-1,0 1 1,1-1 0,-1 1 0,1 0-1,0 1 1,0 0 0,0 0 0,9 0 0,17-1-9,0 1 0,38 3 0,-23 0 3,93-1-13,723 21 15,-5 13 8,8-36 3,-273-2-6,995 4 7,-503-16 9,-810 17-30,731-16-79,-98-27-31,600-41-20,-274 19 136,-702 61-265,-492 1 269,55-9 0,5-1 28,258 7 101,-201 7-89,-103-9 84,66 1 191,-147 6-295,24 0-34,-23-5-1008,11 0-1828,-6-2-5883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5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0 9674,'0'0'10693,"-13"12"-10354,12-10-328,-13 11 67,0 0 0,2 1-1,0 1 1,0 0 0,2 0 0,0 1-1,-13 28 1,13-13 0,2 1 1,2 0-1,1 0 0,1 1 0,2-1 0,1 1 0,1 0 0,2-1 1,7 38-1,-2-44-63,0-1 1,2 0-1,1 0 0,1-1 1,27 44-1,-10-17-17,-9-26 293,-7-18-1662,-12-7 1159,1 0-1,-1 0 1,1 0 0,-1 0-1,1 0 1,-1 0 0,0 0-1,1-1 1,-1 1 0,1 0-1,-1 0 1,0 0-1,1-1 1,-1 1 0,1 0-1,-1 0 1,0-1 0,0 1-1,1 0 1,-1-1 0,0 1-1,1 0 1,-1-1 0,0 1-1,0 0 1,1-1 0,-1 1-1,0-1 1,0 0-1,5-14-5761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5.5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1 10242,'0'0'8297,"-15"15"-7612,-43 50-58,53-58-545,2-1-1,-1 1 1,1-1 0,0 1 0,0 0 0,1 0-1,0 0 1,0 1 0,1-1 0,0 0-1,0 1 1,1-1 0,0 0 0,1 10-1,-1-4 13,-1 1-18,2 1 0,-1-1-1,2 0 1,0 0 0,8 26 0,-9-36-74,0 0 1,1 0-1,0-1 1,0 1-1,0-1 1,0 1 0,0-1-1,1 0 1,0 0-1,-1 0 1,1 0 0,0-1-1,1 1 1,-1-1-1,0 0 1,1 0-1,-1 0 1,1 0 0,-1 0-1,1-1 1,0 0-1,0 1 1,0-2-1,0 1 1,6 0 0,-6 0-36,1-1 0,-1 1 1,0-1-1,0-1 1,0 1-1,0-1 1,0 1-1,0-1 0,0 0 1,0 0-1,0-1 1,-1 1-1,1-1 0,0 0 1,-1 0-1,5-3 1,-4 1-42,1 0 1,-1-1 0,-1 1-1,1-1 1,-1 0 0,0 0 0,0 0-1,0 0 1,0-1 0,-1 1-1,2-6 1,-1-2-40,0 1 1,0-1-1,-1 1 1,0-1-1,-2 0 1,1 0-1,-1 1 1,-4-24-1,3 28 108,0 1-1,-1 0 0,0 0 0,0 0 0,0 0 0,-1 0 0,0 0 1,-1 1-1,1-1 0,-1 1 0,0 0 0,-1 0 0,0 0 0,0 1 1,0 0-1,-10-9 0,9 11 23,1 1 0,-1-1 1,0 1-1,1 0 1,-1 1-1,0-1 0,0 1 1,0 0-1,0 1 0,0 0 1,-11 0-1,12 0-48,0 0-1,0 1 1,0 0-1,1 0 0,-1 0 1,0 0-1,1 1 1,-1-1-1,1 1 1,0 0-1,0 1 1,-1-1-1,1 1 1,1-1-1,-6 5 1,-17 32-5536,16-25 165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5.9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1 9194,'-128'150'3742,"103"-119"-1220,25-30-2250,0 1 0,0-1 0,0 0 0,1 1 0,-1-1 0,0 0 0,1 0 0,-1 1 0,1-1 0,0 0-1,-1 0 1,1 0 0,0 0 0,0 1 0,0-1 0,-1 0 0,1-1 0,0 1 0,0 0 0,2 1 0,1 1-98,0-1 1,0 0-1,0 0 0,1 0 1,-1-1-1,6 2 0,7 0-262,0 0 0,21 1-1,-37-4 160,18 1-102,-1 0-1,1-1 1,0-1-1,0 0 0,-1-2 1,1 0-1,-1-1 1,0-1-1,18-7 0,-17 2-1492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6.3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11947,'0'0'8297,"14"16"-7887,44 52-209,-52-59-188,0-1-1,0 1 1,-1 0-1,0 1 1,0-1-1,-1 1 1,0 0-1,-1 0 1,0 0-1,3 21 1,-6-29-10,2 16 13,0 1 0,-1-1-1,-3 20 1,2-1 0,-2-22-1,0 1 0,-1 0-1,-1-1 1,0 1 0,-1-1-1,0 0 1,-2 0 0,1-1-1,-2 0 1,0 0 0,-19 24-1,18-29 39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7.8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9722,'0'0'10593,"-1"9"-10330,-9 343 1573,11-274-1693,-2-63-160,1-1 0,1 0 1,0 1-1,1-1 0,1 0 0,0 0 1,1 0-1,8 20 0,-7-30-1388,-5-17-427,0 8 1748,-1-98-8472,-3 46 540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8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5473,'0'0'12820,"9"-7"-12302,-3 3-442,-4 2-63,0 0 1,0 0 0,0 0-1,0 1 1,0-1-1,1 1 1,-1-1 0,1 1-1,-1 0 1,1 0-1,-1 0 1,1 0 0,-1 0-1,1 1 1,0-1-1,0 1 1,-1 0 0,1 0-1,0 0 1,0 0-1,-1 0 1,1 0 0,0 1-1,4 1 1,-3 0 1,1 1 1,-1 0 0,1 0-1,-1 0 1,0 0 0,0 1-1,0-1 1,0 1 0,-1 0-1,0 0 1,0 1 0,0-1-1,0 1 1,-1-1 0,1 1-1,-1 0 1,0 0 0,-1 0-1,1 0 1,-1 0 0,0 1-1,0-1 1,-1 0 0,0 0-1,0 1 1,0-1 0,0 0-1,-1 1 1,0-1 0,-2 10-1,1-9-91,0 0 0,-1 0 0,1-1-1,-1 1 1,0-1 0,0 1 0,-1-1 0,0 0 0,0 0-1,0-1 1,-8 8 0,8-9-257,0 0 1,-1 0-1,0 0 0,0 0 0,0 0 1,0-1-1,0 0 0,0 0 0,0-1 1,-1 0-1,1 1 0,-1-2 0,1 1 1,-8 0-1,8-4-3053,4-10-3346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8.5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8810,'0'0'9741,"0"27"-9061,0 157 248,0 8 164,0-191-1089,0 0 0,0-1 0,0 1 1,0 0-1,1-1 0,-1 1 0,0 0 0,1-1 0,-1 1 0,0 0 0,1-1 0,-1 1 0,1-1 0,-1 1 1,1-1-1,-1 1 0,1-1 0,0 1 0,-1-1 0,1 0 0,0 1 0,-1-1 0,1 0 0,0 1 1,-1-1-1,1 0 0,0 0 0,-1 0 0,1 1 0,0-1 0,0 0 0,1 0 0,31 0 57,-23-1-54,1 1-187,-1-1-1,0 0 1,0-1-1,0 0 0,0-1 1,17-6-1,26-19-6610,-36 16 1422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28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21 291 392,'0'0'14867,"102"-11"-15595,-87 1-1448,0 3-3089</inkml:trace>
  <inkml:trace contextRef="#ctx0" brushRef="#br0" timeOffset="1">1 18 6105,'0'0'11515,"142"-18"-11515,-106 18-248,10 0-1561,-16 0-1207,-9 11-5722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37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18 5753,'0'0'8658,"-4"-3"-7679,-10-9-442,6 10-679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2.8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17 9098,'0'0'10317,"-3"-3"-9681,2 2-622,1 0 0,-1 1-1,1-1 1,-1 0 0,0 0-1,1 0 1,-1 1 0,0-1-1,1 0 1,-1 1 0,0-1-1,0 0 1,0 1 0,0-1-1,1 1 1,-1-1 0,0 1-1,0 0 1,0-1 0,0 1-1,0 0 1,0 0 0,0 0-1,0-1 1,0 1 0,0 0-1,0 1 1,0-1 0,0 0-1,0 0 1,0 0 0,0 0-1,0 1 1,0-1 0,0 0-1,0 1 1,0-1 0,0 1-1,0-1 1,1 1 0,-1 0-1,0-1 1,0 1 0,1 0-1,-1-1 1,0 1 0,1 0-1,-1 0 1,0 0 0,0 1-1,-6 9 51,1 0-1,0 0 0,0 0 0,1 1 0,1-1 0,0 1 0,0 1 0,-2 14 0,2 6 22,1-1-1,2 34 1,1-60-64,1 1-1,0-1 1,0 1-1,1-1 1,-1 1 0,1-1-1,1 0 1,-1 0-1,5 8 1,-5-10-190,0-1 0,1 1 0,-1-1 0,1 0 0,-1 1 0,1-1 0,0 0 0,0-1 0,0 1 1,1 0-1,-1-1 0,1 0 0,-1 0 0,1 0 0,0 0 0,4 1 0,1-2-3770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5.3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6649,'0'0'11870,"-8"6"-10926,7-2-860,0-1 0,0 1 0,0-1-1,1 1 1,0 0 0,0 0 0,0-1 0,0 1 0,1 5 0,0 7 124,-2 39 120,0-16-206,2 1 0,9 71 1,-6-97-597,-2-42-7621,-2 22 7408,0-19-4917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5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41 3145,'0'0'13772,"5"-6"-13281,17-20-223,-21 25-261,0 0 1,0 1-1,0-1 1,0 0-1,0 1 0,0-1 1,0 0-1,0 1 1,1-1-1,-1 1 1,0 0-1,0-1 1,0 1-1,1 0 1,-1 0-1,0-1 0,0 1 1,1 0-1,-1 0 1,0 1-1,0-1 1,0 0-1,1 0 1,-1 1-1,0-1 1,0 0-1,0 1 0,0-1 1,3 2-1,-2 0-7,1 0 0,0 0 0,-1 0 0,1 1 0,-1-1 0,1 1 0,3 5-1,-3-4 19,-1 1-1,1-1 0,-1 1 0,0 0 1,0-1-1,-1 1 0,1 0 0,-1 0 1,0 1-1,0-1 0,-1 0 0,1 0 1,-1 0-1,0 1 0,-1-1 0,1 0 1,-3 6-1,3-8-76,-1 0 0,-1 0 0,1 0 0,0-1 0,-1 1 0,1 0 1,-1-1-1,0 1 0,0-1 0,0 0 0,0 1 0,0-1 0,0 0 0,-1 0 0,1-1 1,-1 1-1,1 0 0,-1-1 0,0 1 0,0-1 0,0 0 0,1 0 0,-1 0 0,0 0 1,0-1-1,0 1 0,-1-1 0,1 0 0,-5 0 0,7 0-74,1 0-1,-1-1 0,1 1 1,0 0-1,-1 0 1,1-1-1,-1 1 1,1 0-1,0 0 1,-1-1-1,1 1 0,0 0 1,0-1-1,-1 1 1,1-1-1,0 1 1,0 0-1,-1-1 0,1 1 1,0-1-1,0 1 1,0-1-1,0 1 1,0 0-1,0-1 0,-1 1 1,1-1-1,0 1 1,0-1-1,1 1 1,-1-1-1,0 1 0,0-1 1,0 1-1,0 0 1,1-2-1,-1-1-1277,0-17-6894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6.1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0 5145,'0'0'11435,"-5"16"-10490,3-10-876,-3 8 84,0 1 0,1-1 1,1 1-1,1 0 0,0 0 1,1 0-1,0 25 0,2-37-159,0-1 0,0 1 0,0-1-1,0 0 1,0 1 0,0-1 0,1 0 0,-1 0-1,1 0 1,-1 0 0,1 0 0,0 0 0,0 0 0,0-1-1,0 1 1,0 0 0,0-1 0,0 0 0,1 0 0,-1 1-1,0-1 1,1-1 0,-1 1 0,1 0 0,-1-1 0,1 1-1,-1-1 1,1 0 0,0 1 0,-1-1 0,1-1 0,-1 1-1,1 0 1,-1-1 0,1 1 0,0-1 0,-1 0-1,0 1 1,1-1 0,-1 0 0,0-1 0,1 1 0,-1 0-1,0-1 1,0 1 0,0-1 0,0 0 0,0 0 0,0 0-1,1-2 1,0-2-163,0 0 0,-1 0 0,0 0 1,0 0-1,-1 0 0,0 0 0,0 0 0,0 0 0,-1 0 0,0-1 0,0 1 0,0 0 0,-3-10 0,3 13 96,-1 0 0,1 0 0,-1 1 0,0-1 0,-1 0 0,1 1 0,0-1 0,-1 1 0,1-1 0,-1 1 0,0 0 0,0-1 0,1 1 0,-2 0 0,1 0 0,0 1-1,0-1 1,-1 0 0,1 1 0,-1-1 0,1 1 0,-1 0 0,1 0 0,-1 0 0,0 0 0,0 0 0,1 1 0,-1-1 0,0 1 0,0 0 0,-4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6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12 4185,'0'0'12461,"-8"-2"-12033,-24-7-272,31 9-148,1 0 0,-1 0-1,0 0 1,0 0 0,1 0-1,-1 0 1,0 0 0,1 0-1,-1 1 1,0-1 0,1 0-1,-1 1 1,0-1-1,1 0 1,-1 1 0,1-1-1,-1 1 1,1-1 0,-1 1-1,1-1 1,-1 1 0,1-1-1,-1 1 1,1-1 0,0 1-1,-1 0 1,1-1 0,0 1-1,0 0 1,-1-1 0,1 1-1,0 0 1,0-1-1,0 1 1,0 0 0,0 0-1,0-1 1,0 1 0,0 0-1,0 37 355,1-29-276,-1-3-66,1 0 1,0 0-1,0 0 1,1 0-1,0 0 1,0 0-1,4 8 0,-3-9-16,-1 1-1,0 0 0,0 0 0,0-1 0,-1 1 0,1 0 0,-1 9 0,-1-14 5,-6-1-140,-9 1-528,-18 0-1009,17-4-2385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6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9578,'0'0'4281,"5"102"-5129,-5-84-897,0-5-2952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7.4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9298,'0'0'7444,"13"-6"-6762,43-16-321,-55 22-353,0-1 1,0 1-1,-1-1 0,1 1 1,0-1-1,0 1 0,0 0 0,0-1 1,0 1-1,-1 0 0,1 0 1,0 0-1,0 0 0,0 0 1,0 0-1,0 0 0,0 0 0,0 0 1,0 0-1,0 0 0,0 1 1,-1-1-1,1 0 0,0 1 1,0-1-1,0 0 0,0 1 0,-1-1 1,1 1-1,0 0 0,0-1 1,-1 1-1,1-1 0,-1 1 0,1 0 1,0 0-1,0 1 0,0 1 2,-1 0 0,1 0 0,-1 0 0,0 0 0,0 0 0,0 0 0,0 0 0,-1 4 0,1 1 25,0 2-15,0-3-11,1 0 1,-1 0-1,-1-1 1,1 1-1,-1 0 1,0 0-1,-1 0 1,1-1-1,-1 1 1,-1-1-1,1 1 0,-6 8 1,-25 27 45,-4 8-67,36-50 20,1 1 0,-1 0 0,1-1 0,0 1 0,0 0 1,-1-1-1,1 1 0,0 0 0,0 0 0,0-1 0,0 1 1,0 0-1,0 0 0,0-1 0,0 1 0,0 0 1,0 0-1,0-1 0,0 1 0,0 0 0,1-1 0,-1 1 1,0 0-1,1 0 0,-1-1 0,0 1 0,1-1 0,-1 1 1,1 0-1,-1-1 0,1 1 0,-1-1 0,1 1 0,-1-1 1,1 1-1,0-1 0,-1 0 0,1 1 0,0-1 0,-1 0 1,1 1-1,0-1 0,0 0 0,-1 0 0,1 0 0,0 0 1,1 1-1,44 4 537,-37-4-516,30-1-821,-21 0-7559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7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7314,'0'0'10842,"0"14"-10046,0 132 824,0-145-1616,1 0 0,-1-1-1,1 1 1,-1-1-1,0 1 1,1-1 0,-1 1-1,1-1 1,-1 1-1,1-1 1,-1 1 0,1-1-1,-1 1 1,1-1-1,0 0 1,-1 1 0,1-1-1,0 0 1,-1 0-1,1 1 1,0-1 0,-1 0-1,1 0 1,0 0-1,-1 0 1,1 0 0,0 0-1,-1 0 1,1 0-1,0 0 1,1-1 0,0 1-70,-1 0-1,1 0 1,0 0 0,0 0 0,0-1 0,0 1 0,0-1 0,-1 1 0,1-1 0,0 0-1,0 0 1,2-1 0,30-48-4880,-22 25-510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8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13395,'0'0'5865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8.4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6665,'0'0'13171,"5"0"-12715,10 0-208,0 0-96,0 0-80,1 0-72,4 0-56,-5 3-600,-4-1-920,-1-2-2625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0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31 141 8906,'0'0'5838,"19"0"-5591,60-4-165,-76 4-100,0-1 1,0 1 0,0-1 0,0 1 0,0-1-1,0 0 1,0 0 0,0 0 0,0-1 0,-1 1-1,1-1 1,0 1 0,-1-1 0,1 0 0,-1 0-1,0 0 1,0 0 0,0-1 0,0 1 0,0 0-1,0-1 1,2-4 0,-2 3-28,0 1 36,0-1-1,0 1 0,-1-1 0,0 1 0,0-1 0,0 1 0,0-1 1,0 0-1,-1 0 0,0 1 0,0-1 0,0 0 0,-1-6 0,1 9 55,0-1 0,0 0 0,-1 1 0,1-1 0,-1 0 0,1 1 0,-1-1 0,0 1 0,1-1 0,-1 1 0,0-1 0,0 1 0,0-1 0,0 1 0,0 0 0,-1 0 0,1 0-1,0 0 1,-1-1 0,1 2 0,0-1 0,-1 0 0,1 0 0,-1 0 0,1 1 0,-1-1 0,0 1 0,1-1 0,-1 1 0,0-1 0,-2 1 0,-1 0 98,-1-1 0,0 1 0,0 0 0,1 1 0,-1-1 0,0 1 0,1 0 0,-1 1 0,0-1 0,1 1 0,0 0 0,-1 1 0,1-1 0,0 1 0,0 0 0,1 0 0,-1 1 1,1-1-1,-1 1 0,1 0 0,0 1 0,0-1 0,1 0 0,0 1 0,-1 0 0,-2 6 0,1-2-15,1-1-1,0 1 1,0 0 0,1 1-1,0-1 1,1 1 0,0-1-1,0 1 1,1 0 0,0 15-1,1-23-121,0-1-1,0 1 1,0 0-1,0-1 1,1 1-1,-1-1 1,1 1-1,-1 0 1,1-1-1,0 1 1,-1-1-1,1 0 1,0 1-1,0-1 1,0 1-1,0-1 1,0 0-1,1 0 1,-1 0-1,2 2 1,0-1 4,1 0 0,0 0 0,0 0 0,-1-1 0,1 1 0,0-1 0,0 0 0,5 1 0,7 0-405,1-1 0,-1 0 1,21-2-1,-29 0-457,0 0 1,1 0 0,13-4 0,7-8-4332,-1-5-5367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8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89 9218,'66'-89'6697,"-66"97"-5936,0 9-193,0 1-168,0 3-224,0-1-128,0 0-48,0-2-648,0 5-1169,0-8-1271,0-4-3074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9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84 9874,'0'0'7152,"7"-7"-7116,-1 1-107,-1 0 0,0-1-1,0 0 1,-1 1 0,0-1 0,0-1-1,0 1 1,4-16 0,-3 165 4206,3-114-3849,1-18-2056,-9-10 1428,1 0 0,-1 1 0,1-1 0,0 0 0,-1 0 0,1 0 0,-1 0 0,1 0 0,0 0 1,-1 0-1,1 0 0,0 0 0,-1 0 0,1 0 0,-1 0 0,1-1 0,0 1 0,-1 0 0,1 0 0,0-1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39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11378,'0'0'8082,"117"150"-7978,-107-112-80,-5 3-16,-5-3-8,0-2-104,-20-3-288,-10 0-848,-1-10-1673,5-8-3360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0.2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9298,'0'0'10714,"67"-13"-10602,-42 8-112,-10 5-192,6 0-640,-11 0-1368,0 0-2649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2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15 5537,'0'0'10764,"0"0"-10642,0-1 1,-1 1-1,1 0 1,0-1-1,0 1 1,0 0-1,0-1 0,0 1 1,-1-1-1,1 1 1,0 0-1,0-1 1,0 1-1,0-1 1,0 1-1,0 0 0,0-1 1,0 1-1,1-1 1,-1 1-1,0 0 1,0-1-1,0 1 1,0-1-1,0 1 1,1 0-1,-1-1 0,0 1 1,0 0-1,1-1 1,-1 1-1,1-1 1,149 1-1114,-149 0 570,10-1-207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3.3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30 4729,'0'0'13111,"0"-4"-12058,0 3-1015,0-1-1,0 1 1,0 0 0,-1 0-1,1 0 1,0 0-1,0 0 1,-1 0-1,1 0 1,-1 0-1,1 0 1,-1 0 0,1 0-1,-1 1 1,0-1-1,1 0 1,-1 0-1,0 0 1,0 1-1,1-1 1,-1 0 0,0 1-1,0-1 1,0 1-1,0-1 1,-1 0-1,0 1-12,0-1-1,0 1 0,0 0 1,0 0-1,0 0 0,0 0 0,0 0 1,0 0-1,0 0 0,1 1 1,-1-1-1,0 1 0,0-1 1,0 1-1,0 0 0,1 0 0,-1 0 1,0 0-1,1 0 0,-3 2 1,-5 3 90,0 1 1,1 0 0,0 1 0,0 0 0,-9 12-1,14-15-65,0 0 0,0-1 0,0 1 0,1 1 0,-1-1 0,1 0-1,0 1 1,1-1 0,-1 1 0,1-1 0,0 1 0,0 8 0,1 2-17,0 0 1,1 0 0,1-1 0,0 1-1,8 27 1,-9-40-45,0 1 0,1 0 0,0 0 0,0 0 0,0-1 0,1 1 0,-1-1 0,1 0 0,-1 0 0,1 0 0,0 0 0,0 0-1,1-1 1,-1 1 0,1-1 0,-1 0 0,1 0 0,-1 0 0,1 0 0,0-1 0,0 1 0,0-1 0,0 0 0,0-1 0,0 1 0,1 0 0,4-1 0,-3 0-207,1 1 0,-1-1 0,1-1-1,-1 1 1,0-1 0,1 0 0,-1-1 0,0 0 0,8-3 0,-7 2-742,0 0 1,-1-1 0,0 0 0,10-9-1,14-12-4314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3.7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0 9434,'0'0'10152,"-10"18"-9518,-33 57-212,39-67-369,1 0 1,-1 0-1,1 1 1,1-1-1,0 1 1,0 0-1,1-1 1,0 1-1,0 0 1,1 0-1,0 0 1,1 0 0,0 0-1,2 10 1,-2-17-54,-1-1 1,1 0 0,0 0 0,-1 0 0,1 0 0,0 0 0,0 0 0,0 0 0,0 0 0,0 0-1,0 0 1,0 0 0,0-1 0,0 1 0,0 0 0,0-1 0,0 1 0,1-1 0,-1 1-1,0-1 1,0 1 0,1-1 0,-1 0 0,0 0 0,0 0 0,1 0 0,-1 0 0,0 0-1,1 0 1,-1 0 0,3-1 0,0 1-57,0-1-1,0 1 1,0-1-1,0 0 1,0 0-1,0 0 1,0-1-1,-1 0 1,6-2-1,-5 1-115,1-1 0,-1 0 0,0 0-1,-1 0 1,1 0 0,-1-1 0,0 1-1,0-1 1,0 0 0,0 0 0,-1 0-1,3-9 1,-2 2-466,0 1 0,-2-1 0,1 0 0,-1-22 0,-1 33 627,0-1 1,0 1-1,0 0 0,0 0 0,0-1 0,-1 1 1,1 0-1,0 0 0,-1 0 0,1-1 0,0 1 0,-1 0 1,0 0-1,1 0 0,-1 0 0,0 0 0,1 0 0,-1 0 1,0 0-1,0 0 0,0 0 0,0 1 0,0-1 1,0 0-1,0 0 0,0 1 0,0-1 0,0 1 0,0-1 1,-3 0-1,-1 0 22,-1 0 0,0 1 0,1-1 0,-1 1 0,-9 1 0,0 0-407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4.1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0 9330,'0'0'11272,"-14"6"-11034,-44 23-124,57-28-111,-1 1 1,0-1-1,1 1 0,0-1 1,-1 1-1,1 0 1,0 0-1,0 0 0,0 0 1,0-1-1,0 1 1,1 0-1,-1 0 0,1 1 1,-1-1-1,1 0 1,-1 0-1,1 0 0,0 0 1,0 0-1,0 0 0,1 0 1,-1 1-1,0-1 1,1 0-1,0 3 0,1 2-2,-1-2 6,1 1 0,0-1 1,0 0-1,0 0 0,1 0 1,-1 0-1,1 0 0,1-1 0,-1 1 1,7 6-1,-6-7-8,-1 0 1,1-1-1,-1 1 1,0 1-1,-1-1 0,1 0 1,-1 1-1,1-1 1,-1 1-1,-1 0 1,1-1-1,-1 1 0,2 10 1,-3-15 2,0 1 0,0 0 0,0-1 0,0 1 0,-1-1 0,1 1-1,0-1 1,0 1 0,-1 0 0,1-1 0,0 1 0,-1-1 0,1 1 0,0-1 0,-1 0 0,1 1 0,-1-1 0,1 1 0,0-1 0,-1 0 0,1 1 0,-1-1 0,1 0 0,-1 1-1,0-1 1,1 0 0,-1 0 0,1 0 0,-1 0 0,1 1 0,-1-1 0,-1 0 0,-22 0-194,16 0-196,8 0 257,-1 0 1,1 0-1,-1-1 0,1 1 1,0 0-1,-1 0 1,1-1-1,-1 1 1,1 0-1,0-1 0,-1 1 1,1 0-1,0-1 1,-1 1-1,1 0 0,0-1 1,0 1-1,0-1 1,-1 1-1,1 0 1,0-1-1,0 1 0,0-1 1,-1 0-1,0-3-2264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4.4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165 1 8794,'0'0'11101,"-19"17"-10398,-63 61-219,76-71-429,0 0 1,1 1-1,0-1 1,0 1-1,0 1 1,1-1-1,1 1 0,-1-1 1,1 1-1,1 0 1,0 0-1,0 0 1,0 0-1,1 1 1,1 10-1,-2-2 33,-1 15 37,0 0 0,3 0 0,4 47 0,-3-70-167,1-1 1,0 1-1,0-1 1,1 0 0,0 0-1,1 0 1,0 0-1,0-1 1,1 1 0,0-1-1,0-1 1,1 1-1,0-1 1,1 1-1,-1-2 1,13 10 0,-18-15-88,0 0 0,0 0 1,0 0-1,1 0 1,-1 0-1,0-1 1,1 1-1,-1-1 0,0 1 1,1-1-1,-1 1 1,1-1-1,-1 0 0,0 0 1,1 1-1,-1-1 1,1 0-1,-1 0 1,1-1-1,-1 1 0,1 0 1,-1 0-1,1-1 1,-1 1-1,0-1 0,2 0 1,-1 0-434,0 0 1,0-1-1,-1 1 0,1 0 1,-1-1-1,1 0 0,-1 1 1,0-1-1,0 0 0,1 1 1,0-3-1,12-21-10695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4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9098,'0'0'9542,"-10"9"-8850,3-2-567,0-1-1,0 1 0,1 1 1,0-1-1,1 1 1,-1 0-1,1 0 1,1 1-1,0-1 1,0 1-1,0 0 0,-1 11 1,1-5-2,1 0-1,1 1 1,0-1 0,1 1 0,1 0 0,2 16 0,-2-29-127,0 0 0,1 1 0,-1-1 1,1 0-1,0 0 0,0 1 0,0-1 1,1 0-1,-1 0 0,1 0 0,-1-1 1,1 1-1,0 0 0,0-1 0,0 1 0,1-1 1,-1 1-1,1-1 0,-1 0 0,1 0 1,0 0-1,-1 0 0,1-1 0,0 1 1,0-1-1,0 0 0,0 0 0,1 0 1,-1 0-1,0 0 0,0-1 0,1 1 0,-1-1 1,6 0-1,-6 0-58,-1 0 1,1-1-1,0 1 1,-1-1-1,1 1 1,0-1-1,-1 0 1,1 0-1,-1 0 0,1 0 1,-1 0-1,1 0 1,-1-1-1,0 1 1,0-1-1,1 0 1,-1 0-1,2-2 1,-1 0-141,0-1-1,0 0 1,0 1 0,0-1 0,-1 0 0,0-1 0,0 1 0,2-8 0,0-8-457,0 0 0,-2 0 0,0-35 0,-2 53 692,0 0 0,0 0 1,-1 0-1,1 0 0,0 0 0,-1 0 0,0 0 0,0 0 0,0 0 1,0 0-1,0 0 0,0 1 0,-1-1 0,1 0 0,-1 1 1,0-1-1,-3-3 0,2 4 32,0 0-1,0 0 1,-1 0 0,1 1 0,0-1-1,0 1 1,-1 0 0,1 0 0,-1 0 0,1 0-1,-1 0 1,0 1 0,1 0 0,-8 0-1,7 0-70,-1 0-1,1 0 1,-1 1-1,1-1 0,-1 1 1,1 0-1,-1 1 1,1-1-1,0 1 0,0 0 1,-1 0-1,-3 2 1,-25 25-3852,26-21-867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0.5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93 6953,'0'0'10897,"15"2"-10426,47 8-255,-59-9-225,0-1-1,0 1 1,0-1-1,-1 0 0,1 0 1,0 0-1,0 0 1,0-1-1,0 1 0,0-1 1,0 0-1,-1 0 1,1 0-1,0 0 0,-1 0 1,1-1-1,-1 1 1,1-1-1,-1 1 1,1-1-1,-1 0 0,0 0 1,4-5-1,-4 4-68,0-1-1,0 0 0,0 0 1,0 0-1,0-1 0,-1 1 1,0 0-1,0-1 1,0 1-1,0-1 0,-1 1 1,0-6-1,0 9 76,0 0 0,0 0 0,0 0 0,-1 0 0,1 0 0,0 0 0,-1 0 0,1 0 0,-1 1 0,1-1 0,-1 0 0,1 0 0,-1 1 0,0-1 1,1 0-1,-1 0 0,0 1 0,1-1 0,-1 1 0,0-1 0,0 1 0,0-1 0,0 1 0,0 0 0,1-1 0,-1 1 0,0 0 0,0-1 0,0 1 0,0 0 0,0 0 0,-1 0 0,-39-1 393,30 2-115,8-2-190,-1 1 0,1 0 0,-1 1 0,1-1-1,0 1 1,-1-1 0,1 1 0,0 0 0,0 0 0,0 1 0,-1-1 0,1 1 0,1-1 0,-1 1 0,0 0 0,0 0 0,1 0 0,-1 1 0,1-1-1,-1 1 1,1-1 0,0 1 0,0 0 0,0-1 0,1 1 0,-1 0 0,1 0 0,-1 1 0,1-1 0,0 0 0,0 0 0,0 1 0,1-1 0,-1 6-1,1-4-56,0-1 0,0 1 0,0 0 0,1 0 0,-1 0 0,1 0-1,1 0 1,-1-1 0,1 1 0,-1 0 0,1-1 0,1 0 0,-1 1-1,1-1 1,-1 0 0,1 0 0,1 0 0,-1 0 0,0-1 0,1 0-1,0 1 1,-1-1 0,1 0 0,0-1 0,5 3 0,-3-1-437,0-1 1,0 0 0,0 0 0,0 0 0,1-1 0,-1 0-1,1 0 1,0-1 0,-1 0 0,1 0 0,0 0 0,0-1 0,0 0-1,-1-1 1,1 1 0,0-1 0,8-2 0,8-9-5728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5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 10114,'-81'160'7490,"86"-157"-5994,5 2-576,10 0-272,6 0-352,9-2-191,1-3-33,5 0-72,0 0-193,-1-5-727,-9-6-2793,-6-1-1952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4:45.6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11226,'0'0'7255,"19"22"-6875,62 71-162,-75-86-197,-1 0 1,0 1 0,0 0-1,0 0 1,-1 0-1,0 0 1,-1 1 0,0 0-1,0-1 1,-1 1-1,0 0 1,-1 0 0,0 0-1,0 0 1,-1 1-1,0-1 1,-2 11-1,2 12-2,-1-20 28,0 0 0,0 0 1,-1 0-1,-1 0 1,0 0-1,0-1 1,-8 18-1,7-22-222,0 1 0,0 0 0,-1-1 0,-10 12 0,12-15-292,-1 0 1,0 0-1,-1-1 1,1 1-1,-1-1 1,1 0-1,-1 0 1,-5 2-1,-7-1-5122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28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322 65 6041,'0'0'12206,"1"-6"-11378,3-39 604,-5 44-1411,1 1 1,-1-1-1,1 0 0,-1 0 0,1 1 1,-1-1-1,0 0 0,1 1 0,-1-1 1,0 0-1,0 1 0,0-1 0,1 1 1,-1-1-1,0 1 0,0 0 0,0-1 1,0 1-1,0 0 0,0 0 0,1 0 0,-1 0 1,0-1-1,0 1 0,0 0 0,-2 1 1,-32-3 25,31 2-13,-9 0-31,-1 0 0,1 0 0,0 1 0,0 1 0,0 0 0,0 1 0,0 0 0,0 1 0,1 1 0,-20 9 0,23-9-2,0 0 0,1 0-1,0 1 1,0 0 0,0 0 0,1 1-1,-10 10 1,14-12 0,-1 0-1,1 0 0,0 0 1,1 1-1,-1-1 1,1 1-1,0-1 1,1 1-1,-1 0 0,1-1 1,0 1-1,0 0 1,1 11-1,0-7 26,0 0 1,1 0-1,0 0 0,0 0 0,1-1 0,0 1 1,1 0-1,4 9 0,-3-12-7,-1-1-1,1 0 1,0-1 0,0 1-1,1-1 1,0 1 0,0-2-1,0 1 1,0 0 0,1-1 0,0 0-1,8 5 1,-2-4-62,-1 1 0,1-2 0,0 0 0,0 0 0,0-1 0,1-1 0,-1 0 0,1-1 0,-1 0 0,1-1 0,25-2 0,-36 2-91,1-1 0,-1 1 0,0-1-1,1 1 1,-1-1 0,0 0 0,1 0 0,-1 0 0,0 0 0,0-1 0,0 1 0,0 0 0,0-1-1,0 1 1,-1-1 0,1 0 0,0 0 0,-1 0 0,2-2 0,-1 1-655,0 0-1,0-1 1,-1 1 0,1-1 0,-1 1 0,0-1 0,1-4 0,0-20-7265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28.8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8602,'0'0'10666,"92"12"-10322,-57-12-152,-4 0-192,-1 0-96,-9 0-424,-1 0-664,-10 0-1265,1 0-1408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29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265 10 2601,'0'0'14857,"-17"-1"-13903,-135-8 628,143 10-1456,0 0 0,-1 1 0,1 0 0,0 0 0,0 1 0,0 0 0,0 0 0,-13 8 1,22 18 127,12 130 135,1 2-183,-13 99 374,5-259-570,-1 0 1,1-1-1,0 1 0,0-1 1,-1 0-1,8-1 0,-5 1-31,36-4-1797,-18-7-4134,-13-2-3438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29.8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8306,'0'0'6657,"56"0"-8985,-41-5-3033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0.3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0 157 10866,'0'0'8566,"7"-5"-8443,4-2-133,-1-1 0,0-1 1,0 0-1,9-12 0,-15 17-4,0-1-1,-1 0 0,0 0 0,0 0 0,0 0 0,0 0 1,-1 0-1,0-1 0,0 1 0,0-1 0,-1 0 0,0 0 1,1-9-1,1 1-27,-3 14 93,0 0 1,0 0 0,0 0-1,0 0 1,0 0 0,0 0-1,1 0 1,-1 0-1,0 0 1,0 0 0,0 0-1,0 0 1,0 1-1,0-1 1,0 0 0,0 0-1,1 0 1,-1 0-1,0 0 1,0 0 0,0 0-1,0 0 1,0-1-1,0 1 1,-1 58 675,-1-26-772,2-1-1,4 39 1,5-48-1986,1-10-4287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1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0 181 12107,'0'0'8517,"11"-6"-8329,0-1-189,-1 1 0,0-1 0,-1-1 0,0 1-1,0-2 1,-1 1 0,0-1 0,0-1-1,-1 1 1,0-1 0,-1 0 0,8-16-1,-12 20 6,0 0 0,0 0-1,0 0 1,-1 0-1,1-12 1,-2 18 244,0 26 236,-1 10-399,-1-12 355,5 45 0,-3-64-674,1 0 1,0 0 0,0 0-1,0 0 1,1 0 0,-1-1-1,1 1 1,0 0 0,1-1-1,-1 0 1,1 1 0,-1-1-1,1 0 1,1-1 0,3 5-1,-1-4-4615,4-3-2586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1.7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1 12699,'0'0'6840,"6"0"-6631,151 0 891,-162 20-858,2-9-172,1-1 0,0 0 0,0 1 0,2-1 1,-1 1-1,1-1 0,3 20 0,-2 7 142,0-3-69,0 0-1,2 0 0,14 59 1,-8-56-66,16 36 0,-25-72-74,0-1 0,0 1-1,0-1 1,0 1-1,0-1 1,0 1 0,0-1-1,0 1 1,0 0-1,0-1 1,0 1 0,0-1-1,0 1 1,0-1-1,0 1 1,-1-1-1,1 1 1,0-1 0,0 1-1,-1-1 1,1 1-1,0-1 1,-1 0 0,1 1-1,0-1 1,-1 1-1,1-1 1,-1 0-1,1 1 1,-1-1 0,1 0-1,0 0 1,-1 1-1,1-1 1,-1 0 0,0 0-1,1 0 1,-1 1-1,1-1 1,-1 0-1,1 0 1,-1 0 0,1 0-1,-1 0 1,1 0-1,-2 0 1,-34-1-14,26 1 7,-42 1-217,27 0-632,0 0 0,0-2 0,-40-6 0,46 1-4666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3.4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1 4049,'0'0'15674,"-18"13"-15203,-55 48-89,69-57-344,1 1-1,-1-1 1,1 1 0,-1 0-1,2 0 1,-1 0-1,0 0 1,1 1-1,0-1 1,0 1-1,1-1 1,-1 1-1,0 5 1,-1 3 37,0 11 6,0 0 1,1 0 0,1 0 0,5 42 0,-2-57-88,0-1 1,1 0-1,0 0 0,0 0 1,1 0-1,1 0 1,0-1-1,0 0 0,0 0 1,1 0-1,0 0 1,0-1-1,1 0 0,0-1 1,1 1-1,-1-1 0,1-1 1,11 7-1,-16-10-14,-1 0-724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0.9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1 9322,'0'0'8658,"-14"0"-8013,-40 2-199,52-2-410,0 1 1,0-1-1,0 1 1,0 0-1,0 0 1,1 0-1,-1 0 1,0 0-1,1 0 1,-1 0-1,0 1 1,1-1-1,0 0 1,-1 1-1,1 0 1,0-1-1,0 1 1,-2 2-1,-9 30 627,11-31-598,-1 5 37,0 0-1,1-1 1,-1 15-1,1-21-92,1 0-1,0 1 1,0-1-1,0 0 0,0 1 1,0-1-1,0 0 0,1 1 1,-1-1-1,0 0 0,1 1 1,-1-1-1,0 0 0,1 1 1,0-1-1,-1 0 1,1 0-1,0 0 0,0 0 1,-1 0-1,1 1 0,0-2 1,0 1-1,0 0 0,0 0 1,1 0-1,0 1 1,1-1-170,0-1 1,1 1 0,-1-1-1,0 1 1,0-1 0,0 0-1,0 0 1,0 0 0,1-1-1,-1 1 1,0-1 0,0 0-1,0 0 1,0 0 0,0 0-1,0 0 1,0-1 0,-1 1-1,1-1 1,0 0 0,3-2-1,1-3-970,0 0 1,-1 0-1,0-1 0,0 0 0,8-14 0,5-15-6248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6.1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13 8730,'0'0'11736,"-5"-13"-10955,4 84-215,3 91-256,-1-156-385,-1 0 1,1 0-1,1 0 0,-1-1 0,1 1 0,0 0 0,1-1 0,-1 0 0,1 1 0,5 5 0,-8-10 5,0-1 0,0 0-1,0 1 1,1-1 0,-1 0-1,0 1 1,0-1 0,1 0-1,-1 0 1,0 1 0,1-1-1,-1 0 1,0 0 0,1 0-1,-1 1 1,0-1 0,1 0-1,-1 0 1,0 0 0,1 0-1,-1 0 1,1 0 0,-1 0-1,0 0 1,1 0 0,-1 0-1,0 0 1,1 0 0,-1 0-1,1 0 1,-1 0 0,0 0-1,1 0 1,-1 0 0,0 0-1,1-1 1,-1 1 0,0 0-1,1 0 1,-1 0 0,0-1-1,1 1 1,-1 0 0,0-1-1,0 1 1,1 0 0,-1 0-1,0-1 1,0 1 0,1 0-1,-1-1 1,0 1 0,0-1-1,0 1 1,0 0 0,0-1-1,0 0 1,5-22-3164,-5 22 3135,3-31-4439,-2-1-1378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6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4609,'30'-3'3929,"-27"18"6010,26 50-8858,-14-40-815,-8-12-215,0-1-1,0 1 1,1-1-1,1-1 1,0 0-1,1 0 1,19 17-1,-27-27-80,-1 0-1,1 0 1,0 1-1,0-1 1,0-1-1,0 1 1,-1 0-1,1 0 1,0-1-1,0 1 1,1-1-1,-1 0 1,0 1-1,0-1 1,0 0-1,0 0 1,0 0-1,0-1 1,0 1-1,0 0 1,0-1-1,0 1 1,0-1-1,0 0 1,0 0-1,0 0 1,0 0-1,-1 0 1,1 0-1,0 0 1,-1 0-1,1-1 1,-1 1-1,1-1 1,-1 1-1,0-1 1,1 0-1,-1 1 1,0-1-1,0 0 1,0 0-1,0 0 1,-1 0-1,1 0 1,0-3-1,5-16-173,-1 0 0,-1 0 0,-1 0 0,-1-1 0,-1 1 0,-3-41 0,-9 39 765,11 22-594,0 1 0,0-1 0,0 1 0,0-1 0,0 1 0,-1 0-1,1-1 1,0 1 0,0-1 0,-1 1 0,1 0 0,0-1 0,0 1 0,-1 0 0,1-1 0,0 1-1,-1 0 1,1 0 0,-1-1 0,1 1 0,0 0 0,-1 0 0,1 0 0,-1-1 0,1 1 0,0 0 0,-1 0-1,1 0 1,-1 0 0,1 0 0,-1 0 0,1 0 0,-1 0 0,1 0 0,0 0 0,-1 0 0,1 0-1,-1 0 1,1 1 0,-1-1 0,1 0 0,0 0 0,-1 0 0,1 1 0,-1-1 0,1 0 0,0 0-1,-1 1 1,1-1 0,-1 1 0,0 20-6966,1-8-360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6.8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7738,'0'0'10458,"-5"74"-10458,5-54-144,0-2-632,0-3-849,-5-5-1351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7.2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69 4657,'0'0'13587,"-3"-5"-12787,2 3-757,0 1 0,0-1 0,0 1 0,0-1 1,0 1-1,-1-1 0,1 1 0,0 0 0,0 0 0,-1-1 0,1 1 0,-1 0 0,1 0 0,-1 1 0,0-1 1,1 0-1,-1 0 0,0 1 0,0-1 0,1 1 0,-1-1 0,0 1 0,0 0 0,0 0 0,1 0 0,-1 0 1,0 0-1,0 0 0,0 0 0,1 1 0,-1-1 0,0 1 0,0-1 0,1 1 0,-1 0 0,0-1 0,1 1 1,-1 0-1,1 0 0,-1 0 0,1 0 0,-1 1 0,1-1 0,0 0 0,-1 1 0,1-1 0,-1 3 1,-2 0-18,1 0 0,0 1 0,0-1 0,0 1 0,1 0 0,0 0 0,0 0 0,0 0 0,0 0 0,1 0 0,0 1 0,0-1 0,0 0 0,1 1 0,-1-1 0,1 0 0,2 11 0,-1-15-30,-1 0 1,1 0 0,0 0 0,0 0-1,0 0 1,-1-1 0,1 1 0,0 0-1,0-1 1,0 1 0,0 0 0,1-1-1,-1 1 1,0-1 0,0 0 0,0 1-1,0-1 1,0 0 0,0 0 0,1 0-1,-1 0 1,0 0 0,3 0 0,29-2-564,-30 2 385,0-1 0,0 0-1,0 0 1,0 0-1,0-1 1,0 1-1,0-1 1,0 1-1,-1-1 1,1 0 0,-1 0-1,1 0 1,-1-1-1,0 1 1,0 0-1,0-1 1,0 0 0,0 1-1,3-7 1,1-4-1748,0-1 0,9-29 0,-10 26-89,6-24-3107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7.5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1 7058,'0'0'12442,"-4"2"-11820,1 0-570,1 0 1,0 0-1,1 0 1,-1 1-1,0-1 1,1 0-1,-1 1 1,1-1 0,0 1-1,-1-1 1,1 1-1,1 0 1,-1 0-1,0-1 1,1 1-1,-1 0 1,1 0 0,0 4-1,0 68 528,1-41-417,1 11-206,2 0 0,2-1 0,19 76 0,-23-116 202,0-2-1104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7.9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5945,'0'0'14486,"20"14"-14050,66 48-178,-80-58-237,0 1 0,-1 0 1,0 1-1,0-1 1,0 1-1,-1 0 1,1 0-1,-2 1 0,1-1 1,-1 1-1,0 0 1,0 0-1,0 0 1,1 8-1,-2 2-9,0 0 0,0 0 1,-2 1-1,-2 19 0,1 2-2,1-32-7,0 0 0,-1 0-1,0 0 1,0 0 0,-1 0 0,0 0 0,0 0 0,0 0 0,-1-1 0,-6 11 0,2-6-232,0-1 1,-1 0-1,-1 0 0,-18 16 1,3-5-2268,7-3-3371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6.1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 0 728,'0'0'18039,"-14"14"-17525,3-4-409,5-5-64,0 0 1,1 0-1,-1 1 0,1 0 0,0 0 0,1 0 0,-1 0 0,1 1 0,1 0 0,-1-1 1,1 1-1,0 1 0,1-1 0,-3 13 0,0 11 57,2-1-1,2 1 1,0 0-1,7 55 1,-4-78-92,0 0-1,0 0 1,0 0 0,1 0-1,0-1 1,1 1-1,0-1 1,0 0 0,0 0-1,9 10 1,-10-13-360,1 0 0,0-1 0,0 1 0,0-1 0,0 0-1,1 0 1,0 0 0,-1 0 0,1-1 0,0 0 0,0 0 0,0 0 0,0-1 0,0 0 0,1 1 0,7-1 0,9-1-5162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6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8450,'0'0'9818,"-26"146"-9474,26-108-240,0-5-104,0-5-32,0-5-528,0-8-912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6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 9274,'0'0'8554,"9"17"-7961,49 103-169,-53-110-406,1 0 0,0 0 1,1 0-1,0-1 0,0 0 0,15 13 0,-18-18-13,1-1 0,-1 0 0,1 0 1,-1 0-1,1-1 0,0 1 0,0-1 0,0 0 0,0 0 1,0-1-1,0 0 0,0 0 0,1 0 0,-1 0 1,1-1-1,6 0 0,-11 0-9,1 0 0,-1-1 0,0 1 0,0 0-1,0-1 1,0 1 0,0-1 0,0 1 0,0-1 0,0 1 0,0-1 0,0 0-1,0 0 1,0 1 0,0-1 0,0 0 0,-1 0 0,1 0 0,0 0-1,1-2 1,8-29-202,-7 15 57,-2 0 0,0-19 0,-1 31 117,0-8-86,-4-46-263,4 55 365,-1 0 0,0 0 0,-1 0 1,1 0-1,-1 0 0,0 0 0,0 0 1,0 1-1,0-1 0,-1 1 0,1 0 1,-4-4-1,5 7-152,1-1 0,-1 1-1,1-1 1,-1 0 0,1 1 0,-1 0 0,0-1 0,1 1 0,-1-1 0,0 1 0,0 0-1,1 0 1,-1-1 0,0 1 0,0 0 0,1 0 0,-1 0 0,0 0 0,0 0 0,0 0-1,1 0 1,-1 0 0,0 0 0,0 0 0,1 0 0,-1 0 0,0 1 0,0-1 0,1 0-1,-1 1 1,0-1 0,1 0 0,-1 1 0,0-1 0,0 2 0,-4 9-3626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7.2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9026,'0'0'8362,"30"138"-8402,-30-110-432,0-6-625,-15-6-735,5-6-937,-1-8-5008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1.2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0 9578,'0'0'9825,"-3"19"-8996,-1-2-655,-3 15 87,2 0 0,-1 35 0,4 175 612,3-133-1056,-1-105-100,1 11 129,6-11-4126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7.5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164 135 6161,'0'0'11653,"-3"-2"-11095,1 0-507,0 0-1,-1 0 1,0 0 0,1 0 0,-1 1-1,0 0 1,0-1 0,0 1 0,1 0-1,-1 0 1,0 0 0,-1 1 0,1-1-1,0 1 1,0 0 0,0 0-1,0 0 1,0 0 0,0 0 0,0 1-1,0-1 1,-1 1 0,1 0 0,-4 1-1,2 0 23,0 1 0,-1-1 0,1 1 0,1 0 0,-1 0 0,0 0-1,1 1 1,-1 0 0,1 0 0,0 0 0,1 0 0,-1 0 0,-4 8-1,5-7-37,1 1 0,0-1 0,0 1 0,0 0-1,0-1 1,1 1 0,0 0 0,0 0 0,1 0-1,0 9 1,1-13-35,-1-1-1,1-1 1,0 1-1,0 0 1,0 0 0,0 0-1,0 0 1,0-1-1,0 1 1,0 0 0,0-1-1,0 1 1,0-1-1,0 1 1,0-1-1,1 1 1,-1-1 0,0 0-1,0 0 1,0 0-1,1 1 1,-1-1 0,0 0-1,0-1 1,1 1-1,0 0 1,39-4-786,-36 2 504,0 0 0,-1-1 1,1 0-1,-1 0 0,0 0 1,0 0-1,0-1 0,0 0 0,0 0 1,-1 0-1,0 0 0,3-5 1,2-2-1071,-1-1 0,-1 0 0,10-23 0,-9 11-1272,7-45 0,-5 25-1128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7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47 4321,'0'0'14028,"-2"-10"-13058,-1-1-904,-4-15 700,3 32-292,1 21-107,3 186 519,3-184-861,2 0 0,0 0 0,2 0 0,2 0 1,16 39-1,-19-43-452,-6-20-3560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8.3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9330,'0'0'8559,"2"0"-7813,2 2-704,-1 0 1,1 0-1,-1 0 1,0 0-1,0 1 1,0-1-1,0 1 1,0 0-1,-1 0 1,1 0-1,-1 0 1,0 0-1,0 0 1,0 1-1,0-1 1,-1 1-1,1-1 1,-1 1-1,0 0 1,0 0-1,0-1 1,0 6-1,2 12 219,0 1-1,-2 37 0,-1-50-249,0 1-10,0 18 14,-4 38-1,2-57-11,1-1 0,-1 1 0,-1 0 0,0-1 0,0 1 0,0-1 0,-1 0-1,-7 10 1,8-12 22,1-3 16,0-1 0,0 0 0,0 1 0,1 0 0,-1-1 1,1 1-1,0 0 0,0 0 0,0 0 0,0 0 0,0 6 716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0.4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16 7114,'0'0'11891,"-4"-16"-10657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1.0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8666,'0'0'11708,"-4"0"-10991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3.4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4609,'0'0'13691,"0"-3"-12204,0-14 1295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8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463 95 3409,'0'0'13947,"-3"-4"-12726,-1-2-1071,0-1 0,-1 1 0,1 0 0,-2 1 0,1-1 0,-1 1 0,1 0 0,-1 1 0,0-1 0,-1 1 0,1 0 0,-1 1 0,0 0 0,0 0 0,0 0 0,-12-2 0,3 1-121,-1 1 1,0 1-1,0 1 0,0 0 1,0 1-1,1 1 0,-1 1 1,0 0-1,-25 7 0,33-7-16,1 1 0,-1 0 0,1 0 1,0 0-1,0 1 0,0 1 0,1-1 0,-1 1 0,1 1 0,0-1 0,1 1 0,-1 0 0,1 1 1,0-1-1,1 1 0,0 0 0,0 1 0,0-1 0,1 1 0,-4 9 0,5-6 12,1 1-1,-1-1 1,2 0 0,0 1-1,0-1 1,1 1-1,0-1 1,1 0 0,1 1-1,0-1 1,0 0-1,1 0 1,0 0 0,1 0-1,9 18 1,-2-11 11,1 0 0,0-1 1,1 0-1,24 21 0,-31-32-104,0-1-1,0 0 1,0 0 0,1 0-1,0-1 1,0 0 0,0-1-1,0 1 1,1-1 0,-1-1-1,1 1 1,0-1 0,0-1-1,0 0 1,9 1 0,-15-2-110,0 0 0,0 0 0,0 0 0,-1-1 0,1 1 1,0 0-1,0-1 0,0 1 0,0-1 0,0 0 1,-1 0-1,1 0 0,0 0 0,-1 0 0,1 0 0,0 0 1,-1 0-1,0-1 0,3-2 0,9-23-6342,-7 0-3348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9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8530,'0'0'10786,"66"0"-10394,-30 0-208,-1 0-88,1-5-96,-5 3-504,-6-1-976,-5 3-1217,-9 0-1608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39.8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225 28 10042,'0'0'10142,"-16"-4"-9807,-8-3-95,0 2 0,-1 0 0,-48-2 0,65 7-165,-15 3 262,22-2-333,1-1 1,0 1-1,-1 0 1,1-1-1,0 1 0,0 0 1,0-1-1,0 1 0,0 0 1,-1-1-1,1 1 1,0 0-1,1-1 0,-1 1 1,0 0-1,0 0 0,0-1 1,0 1-1,0 0 1,1-1-1,-1 1 0,0-1 1,1 1-1,-1 0 0,0-1 1,1 1-1,-1-1 1,1 1-1,-1-1 0,1 1 1,-1-1-1,1 1 0,6 13 39,0-1 0,-1 1 0,-1 0 0,-1 1 0,0-1-1,-1 1 1,2 19 0,0 8 42,-3 1 0,-1-1 0,-5 51 0,-1-68-22,0 0-1,-2 0 0,-11 29 1,8-24 26,-10 42 0,16-51-18,0-3-22,1-1 1,-1 32 0,29-49 20,9 0-328,0-1 0,53-10 1,-23-7-6755,-43 10-4102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0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7882,'0'0'11250,"31"0"-11522,-11 0-792,-5 0-1337,-5 0-3912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8.4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12579,'0'0'7905,"131"63"-8433,-123-49-1960,-5 2-3962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1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3609,'0'0'14346,"0"-4"-13073,0 1-666,0 10-142,0 27 134,0 48-69,0 138-482,0-219-151,0 0 1,0-1 0,0 1 0,0 0 0,0 0-1,0-1 1,0 1 0,0 0 0,0 0 0,0-1-1,1 1 1,-1 0 0,0-1 0,1 1 0,-1 0-1,0-1 1,1 1 0,-1 0 0,1 0 0,0-1-83,-1-1-1,0 1 1,1 0 0,-1 0 0,0-1 0,1 1 0,-1 0 0,0-1 0,0 1 0,1 0-1,-1-1 1,0 1 0,0 0 0,1-1 0,-1 1 0,0-1 0,0 1 0,0 0 0,0-1-1,0 1 1,0-1 0,0 1 0,0 0 0,0-1 0,0 1 0,0-1 0,0 1-1,0-1 1,0 1 0,0 0 0,0-1 0,0 1 0,0-1 0,0-20-6417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0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1 171 6105,'0'0'11639,"7"-11"-11486,-2 2-26,32-59-756,-33 60 790,-1 0 0,1-1 0,-1 1 0,-1-1 1,0 0-1,0 0 0,0-13 1588,-3 25-1657,1 0 0,-1 0 0,1 1 0,0-1 0,0 0 0,0 0-1,0 0 1,1 5 0,0 6 132,-2 48 313,-1-23-936,3-1 1,5 50-1,-4-76-3047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1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0 160 12099,'0'0'7188,"12"-17"-7123,36-54-9,-45 68-20,-1 0 0,0 0 1,0 0-1,0 0 0,0-1 0,0 1 0,-1 0 0,1-1 0,-1 0 0,0 1 1,0-1-1,-1 0 0,1 0 0,-1 1 0,0-8 0,0 1 1352,-2 77-359,1-25-746,1 0 1,8 60-1,-7-93-256,1 0-1,1 0 1,0-1 0,4 10-1,-7-16-122,1-1 0,0 1 0,0 0 1,0-1-1,0 1 0,1-1 0,-1 1 0,0-1 0,1 1 0,-1-1 0,3 2 0,-3-3-77,0 1 0,0-1 0,0 0-1,0 1 1,0-1 0,0 0 0,0 0 0,0 0-1,0 0 1,0 0 0,0 0 0,0 0 0,0 0-1,-1 0 1,1 0 0,0-1 0,0 1 0,0 0-1,0-1 1,0 1 0,0-1 0,0 1 0,-1-1-1,3 0 1,11-14-5897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5:41.9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16 9282,'0'0'9755,"14"-3"-9467,-3 2-249,17-4 6,46-2-1,-74 7-42,1 1 0,-1-1 0,0 0-1,1 0 1,-1 1 0,1-1 0,-1 0-1,0 0 1,1 1 0,-1-1 0,0 0-1,0 1 1,1-1 0,-1 0 0,0 1-1,0-1 1,1 1 0,-1-1 0,0 0-1,0 1 1,0-1 0,0 1 0,0-1-1,0 1 1,0-1 0,1 0 0,-1 1-1,0-1 1,-1 1 0,1 0 0,0 16 181,0-15-96,-5 440 1836,5-430-1928,0-6 18,0 0 1,0 0-1,0 0 0,-1 0 1,0 0-1,-3 9 0,4-13-9,-1 0 0,0 0-1,0-1 1,0 1 0,0 0-1,-1-1 1,1 1-1,0-1 1,-1 1 0,1-1-1,-1 0 1,1 0-1,-1 0 1,0 0 0,1 0-1,-1 0 1,0 0-1,0 0 1,0-1 0,1 1-1,-1 0 1,0-1 0,0 0-1,0 0 1,-3 1-1,-1-1-190,-1 1 0,1-1 0,-1 0 0,1-1 0,-1 0 1,1 0-1,0 0 0,-1-1 0,1 0 0,0 0 0,0 0 0,0-1 0,0 0 0,1 0 0,-1 0 0,1-1 0,0 0 0,0 0 0,-7-7 0,-18-19-5994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4.6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9450,'0'0'10738,"0"3"-10554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5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1 968,'0'0'13747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7:46:15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9034,'0'0'10722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23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237 11 8666,'0'0'7475,"0"0"-7378,0 0 1,0-1 0,0 1-1,0-1 1,0 1-1,0 0 1,0-1 0,0 1-1,0 0 1,0-1 0,0 1-1,-1-1 1,1 1-1,0 0 1,0-1 0,0 1-1,-1 0 1,1 0-1,0-1 1,0 1 0,-1 0-1,1-1 1,0 1-1,0 0 1,-1 0 0,1 0-1,0-1 1,-1 1 0,1 0-1,-1 0 1,-106-2-6,57 3-175,45-1 57,0 0-1,1 0 1,-1 0-1,0 1 1,1-1-1,-1 1 1,0 0-1,1 1 1,-1-1-1,1 1 1,0-1-1,-1 1 1,1 0-1,-4 3 1,8-3 11,-1 0-1,1 0 1,-1 0 0,1 0 0,0 0 0,0 0 0,0 0-1,0 0 1,1 4 0,0 1 23,-3 152 149,4 176 387,15 101 522,-4-291-753,17 257 434,-23-335-636,6 64 85,-3-21-74,26 111 0,-20-103-81,-16-109-34,0-7-6,0-1 0,0 1 0,0-1 0,0 0 0,0 1 0,0-1 0,1 1 0,-1-1 0,1 1 0,-1-1-1,1 0 1,-1 1 0,1-1 0,0 2 0,2-3 4,-1 1-1,1 0 0,0-1 0,-1 1 0,1-1 0,-1 0 0,1 0 0,0 0 0,-1 0 1,1 0-1,3-1 0,1 1-4,122-2-3833,-98 2-2504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26.2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0 6905,'0'0'7641,"-8"17"-7004,-23 53 11,27-60-434,0 1 0,2-1 0,-1 1 0,1 0 0,1-1 0,0 1 0,0 0 0,3 17 0,-2 0-58,0-24-140,1 0-1,-1 0 0,1-1 1,0 1-1,0 0 0,0 0 1,0-1-1,1 1 0,-1-1 1,1 1-1,4 5 0,-5-7-15,1 0 0,-1 0 0,1-1 0,0 1 0,0 0 0,-1-1-1,1 1 1,0-1 0,0 0 0,1 1 0,-1-1 0,0 0 0,0 0-1,1-1 1,-1 1 0,0 0 0,1-1 0,-1 1 0,1-1 0,2 0 0,-3 0-10,-1-1 0,0 1 0,1-1 0,-1 1 0,0-1 0,0 0 0,1 0 1,-1 0-1,0 0 0,0 0 0,0 0 0,0 0 0,0 0 0,-1 0 1,1 0-1,0 0 0,0-1 0,-1 1 0,1 0 0,-1 0 0,1-1 1,0-1-1,9-33-188,-8 17 163,-1 0-1,-2-26 0,0 9 138,1 31-99,0 0 0,-1 1-1,0-1 1,1 0 0,-2 1 0,1-1 0,-1 1-1,1 0 1,-1-1 0,-4-5 0,5 8-836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28.8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 4033,'0'0'13177,"0"0"-13156,0-1 0,0 1 0,0-1 0,0 1 0,-1-1 0,1 1 0,0-1-1,0 0 1,0 1 0,0-1 0,0 1 0,0-1 0,0 1 0,1-1 0,-1 1 0,0-1 0,0 1-1,0-1 1,0 1 0,1-2 0,1 2-13,0-1-1,0 1 1,0 0 0,0-1-1,0 1 1,0 0 0,0 0-1,0 0 1,-1 0 0,1 1-1,0-1 1,0 0 0,0 1-1,0-1 1,0 1 0,0 0-1,-1-1 1,1 1 0,0 0-1,0 0 1,-1 0-1,1 0 1,-1 1 0,3 1-1,-3 0 6,1 0-1,0 0 0,-1 1 1,0-1-1,0 1 0,0-1 0,0 1 1,-1-1-1,0 1 0,1-1 1,-2 8-1,1-6-10,1-3 1,-1 0 0,0 0 0,0 0 0,0-1 0,0 1 0,0 0-1,-1 0 1,1-1 0,0 1 0,-1 0 0,0 0 0,1-1 0,-1 1 0,0-1 0,0 1 0,0 0 0,0-1 0,0 1 0,0-1 0,-2 2 0,3-3-3,-1 0 1,1 0-1,0 1 0,0-1 1,0 0-1,0 0 0,-1 0 1,1 0-1,0 0 0,0 1 1,0-1-1,0 0 0,0 0 1,0 0-1,-1 0 0,1 1 1,0-1-1,0 0 0,0 0 1,0 0-1,0 1 0,0-1 0,0 0 1,0 0-1,0 0 0,0 1 1,0-1-1,0 0 0,0 0 1,0 0-1,0 1 0,0-1 1,0 0-1,1 0 0,-1 1 1,9 2 29,21-2 55,-17-1-40,-7 1-19,-1 0 0,1 0 0,-1 1 0,1-1 0,-1 1 0,0 0 0,0 1 0,0-1 0,0 1 0,7 6 0,-9-7-5,0 0-1,-1 1 0,1-1 1,-1 1-1,0-1 0,0 1 1,0 0-1,0 0 0,0-1 0,-1 1 1,1 0-1,-1 1 0,0-1 1,0 0-1,0 0 0,0 1 0,-1-1 1,1 4-1,-1-4 3,0 0 0,0-1 0,0 1 0,0 0 0,-1 0 0,1-1 0,-1 1 0,0 0 0,0-1 0,0 1 0,0 0 0,0-1 0,0 1 0,-3 2 0,1-2 24,0 0 1,0-1-1,-1 0 0,1 0 1,-1 0-1,1 0 0,-1 0 1,1-1-1,-1 1 0,-5 0 1,-3 1-17,1-1 1,0 0-1,-1-1 1,1 0 0,-22-2-1,10 1-2055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1.4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11602,'0'0'7090,"0"2"-6986,0 0 96,5 0-40,3 2-72,0-2-16,1 0-72,4 0-320,8 0-1536,-9-2-2961,1 0-3305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42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1136,'0'0'15297,"19"4"-15009,9 2-233,-5-2-21,41 14 1,-63-17-15,0-1 0,0 0-1,0 1 1,1-1 0,-1 0 0,0 1 0,0 0-1,0-1 1,0 1 0,0 0 0,0-1 0,0 1 0,0 0-1,-1 0 1,1 0 0,0 0 0,0-1 0,-1 1 0,1 0-1,0 1 1,-1-1 0,1 0 0,-1 0 0,1 0-1,-1 2 1,0 0 182,0 0 0,0-1 0,0 1 0,-1 0 0,0 0 0,1-1 0,-1 1 0,0 0 0,-3 4 0,0 4 49,-1 0 0,1 1 0,1 0 0,0-1-1,0 1 1,2 0 0,-1 1 0,1 16 0,1-28-245,0 0 0,0 0 0,0-1 1,0 1-1,1 0 0,-1 0 0,0 0 0,0-1 1,1 1-1,-1 0 0,0 0 0,1-1 0,-1 1 0,1 0 1,-1-1-1,1 1 0,-1 0 0,1-1 0,-1 1 1,1-1-1,0 1 0,-1-1 0,1 1 0,0-1 0,0 1 1,1 0-12,0-1 0,0 1 0,0 0 0,1-1 0,-1 0 0,0 1 1,0-1-1,0 0 0,4 0 0,-3-1-70,0 1 0,0 0 0,0-1-1,0 1 1,0-1 0,0 0 0,0 0 0,0 0-1,0-1 1,-1 1 0,1-1 0,0 1 0,-1-1-1,0 0 1,3-2 0,0-3-99,-2-1 1,1 0-1,-1 0 0,0 0 1,0 0-1,-1 0 0,-1-1 1,1 1-1,-1-1 0,0 1 1,-1-1-1,0 1 1,-2-15-1,1 20 167,1 1 1,-1-1-1,0 1 0,0-1 1,0 1-1,0 0 0,0-1 1,0 1-1,-1 0 1,1 0-1,-1 0 0,1 0 1,-1 0-1,0 0 0,0 1 1,0-1-1,0 1 1,0-1-1,0 1 0,-1 0 1,1-1-1,0 1 0,-3-1 1,1 1-81,0-1-1,0 1 1,0 0 0,0 0 0,0 1-1,-1-1 1,1 1 0,0 0 0,0 0 0,0 0-1,-1 0 1,1 1 0,-6 1 0,6 2-2957,3 2-1742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1.8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76 9570,'0'0'5425,"4"-1"-5326,0-1-105,0 0 1,0 0-1,0 0 1,0-1-1,0 1 1,-1-1 0,1 0-1,-1 0 1,0 0-1,0-1 1,0 1-1,0-1 1,-1 1-1,0-1 1,1 0-1,-1 0 1,2-6-1,1-2 226,-2 11 966,-2 17 1223,-2-3-2774,1 10 287,3 76 1019,-1-86-2345,0 0-1,8 24 0,-6-28-3335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5.6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 8106,'0'0'4179,"7"-6"-3795,26-18 160,-31 22-376,1 1 0,0-1 0,0 1-1,0 0 1,1 0 0,-1 0 0,0 0-1,0 0 1,1 1 0,-1-1 0,0 1-1,1 0 1,-1 0 0,0 0 0,1 1-1,-1-1 1,6 2 0,-8-1-162,0-1 0,0 1 1,0-1-1,0 1 0,-1 0 0,1-1 1,0 1-1,-1 0 0,1 0 1,0-1-1,-1 1 0,1 0 0,-1 0 1,0 0-1,1 0 0,-1 0 0,0 0 1,1 0-1,-1 0 0,0 0 1,0 2-1,2 21 72,-2-19-64,0 1 0,-1-1 1,1 0-1,-2 1 0,1-1 1,0 0-1,-1 1 0,0-1 0,0 0 1,-1 0-1,0-1 0,0 1 0,0 0 1,0-1-1,-1 0 0,-4 5 1,-45 47 505,52-55-473,1-1 1,0 0 0,-1 0 0,1 1 0,0-1 0,0 0-1,-1 0 1,1 1 0,0-1 0,0 0 0,-1 1-1,1-1 1,0 0 0,0 1 0,0-1 0,0 0-1,0 1 1,0-1 0,0 0 0,0 1 0,0-1-1,0 0 1,0 1 0,0-1 0,0 1 0,0-1-1,0 0 1,0 1 0,0-1 0,0 1 0,12 6 814,24 0-171,-27-6-518,25 5 203,0-2 1,70 0-1,-103-4-275,1 0 826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7.3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9818,'0'0'5201,"84"-2"-5153,-67-2-48,-4 2-80,-5-2-1088,0 0-1281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8.1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27 9482,'0'0'6481,"2"-3"-6297,-1 1-118,-1 1 0,1-1 0,0 1 0,0-1 0,0 1 0,0 0 0,0 0 0,0-1 0,1 1 0,-1 0 0,0 0 0,1 0 0,-1 0 0,0 0 0,1 1 0,-1-1 0,1 0 0,0 1 0,-1-1 0,1 1 0,-1-1 0,1 1 0,0 0 0,0-1 0,-1 1 0,1 0 0,0 0 0,-1 0 0,1 0 0,0 1 0,-1-1 0,3 1 0,-2 0-63,-1-1-1,1 1 1,-1 0 0,0 0-1,0 0 1,1 0 0,-1 0-1,0 0 1,0 1-1,0-1 1,0 0 0,-1 0-1,1 1 1,0-1 0,0 0-1,-1 1 1,1-1-1,-1 1 1,1 2 0,5 31 31,-6-30-34,0 4 16,0 1 1,-4 17-1,4-23-12,-1-1 0,-1 1 0,1-1-1,0 0 1,-1 1 0,0-1 0,0 0 0,0 0 0,0 0 0,0-1 0,-3 4 0,-95 84 36,102-89 65,-1 0 1,0 0-1,1 0 1,-1 0-1,1-1 1,-1 1-1,1-1 1,0 1-1,-1-1 1,1 1-1,2-1 1,24 5 268,0-2 1,41-1 0,-68-2 20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0.0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7162,'0'0'8057,"9"0"-7553,-1 0-168,5 0-176,-1 0-160,1 0-48,4 0-1488,-9 0-1521,5 0-6377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0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96 9818,'0'0'5343,"7"-6"-5279,22-23-46,-26 25 12,0 0-1,0 0 0,0 0 1,-1-1-1,0 1 0,0-1 1,3-7-1,2-7 955,-7 75 2467,1-21-3266,-1 31 168,0-14-1696,0-17-4070,0-27-416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1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91 1 4841,'0'0'11655,"-10"0"-10098,8 0-1489,0 1 0,0-1 0,0 1 0,0 0 0,0 0 0,0 0 0,0 0 0,0 0 0,0 0 0,1 1 0,-1-1 0,0 0 0,1 1 0,-1-1 0,1 1 0,-1 0 0,-1 2-1,-20 35 625,18-27-591,1 0 0,0 0 0,1 1 0,0-1 0,1 1 0,1 0 0,0-1 0,0 1 0,2 0 0,1 13 0,-2-23-96,1 0 0,0-1 0,-1 1 0,1-1 0,0 1 0,0-1 0,1 0 0,-1 1 0,0-1 0,1 0 0,-1 0 0,1 0 0,0 0 0,0 0 0,0 0 0,0 0 0,0-1 0,0 1 0,1-1 0,-1 1 0,0-1 0,1 0 0,-1 0 0,5 1 0,-1 0-19,1 0-1,0-1 0,0 0 1,0 0-1,0-1 0,0 1 1,0-1-1,10-2 1,-14 1-13,0 0 1,0 0 0,0 0 0,0 0-1,0-1 1,0 1 0,0-1 0,-1 0-1,1 0 1,-1 0 0,1 0 0,-1 0-1,0 0 1,0-1 0,0 1 0,0-1 0,2-3-1,2-3-14,-1 0 0,-1-1 0,1 1 0,2-11 0,-3 3 67,0 0 1,-2 0-1,0 0 1,-1-33-1,-1 48-6,0 1-1,0-1 1,-1 1 0,1 0-1,0-1 1,-1 1-1,1 0 1,-1-1 0,0 1-1,1 0 1,-1 0 0,0 0-1,0-1 1,0 1-1,0 0 1,0 0 0,0 0-1,0 0 1,0 0 0,0 1-1,-1-1 1,1 0-1,0 0 1,-1 1 0,1-1-1,0 1 1,-1-1 0,-2 0-1,-21-3-1258,3 3-4878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3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1 110 9010,'0'0'8722,"2"0"-8362,2-1-326,-1 0 0,1 0-1,-1 0 1,0-1 0,0 1 0,0-1 0,0 0 0,0 1 0,0-1-1,0-1 1,-1 1 0,1 0 0,-1-1 0,1 1 0,-1-1 0,3-4-1,0 0-15,0 1 0,0-1 0,-1 0 0,0 0-1,-1-1 1,4-10 0,-2 5 804,-5 20 544,1 11-1320,32 159 175,-29-149-1265,-4-10-2420,0-18 3414,0 9-4932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5.2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8250,'0'0'6841,"21"0"-6625,-8 0 24,-1 0-88,1 0-152,4 0-528,0 0-1392,-9 0-2329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7.5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16 8786,'0'0'7916,"0"-1"-7835,0 1 0,-1-1 0,1 0 0,0 1 0,0-1 0,0 1 0,0-1 0,0 1 1,0-1-1,0 1 0,0-1 0,0 0 0,0 1 0,0-1 0,0 1 0,0-1 0,1 1 0,-1-1 0,0 1 0,1-1 0,5-1-88,1 1-1,-1 1 1,1-1-1,0 1 1,-1 0-1,12 2 1,-17-2-2,0 1-1,0-1 1,-1 1 0,1-1-1,0 1 1,-1-1 0,1 1-1,0 0 1,-1-1-1,1 1 1,-1 0 0,1-1-1,-1 1 1,1 0 0,-1 0-1,0 0 1,1-1 0,-1 1-1,0 0 1,0 0 0,1 0-1,-1 0 1,0 0 0,0-1-1,0 1 1,0 0 0,0 0-1,0 0 1,-1 0 0,1 0-1,-1 1 1,1 1-20,0 0 1,-1 0-1,0-1 1,0 1-1,1 0 0,-2-1 1,1 1-1,-2 3 1,-26 26 60,28-31-26,1 0-16,0 0-66,10-1-148,-4 1 230,0-1 0,0 2 0,0-1 1,0 1-1,0 0 0,0 0 0,-1 0 0,1 1 1,-1 0-1,7 4 0,-9-5 1,0 0 1,-1 0-1,1 1 0,-1-1 1,1 1-1,-1-1 0,0 1 1,0 0-1,0-1 0,-1 1 1,1 0-1,-1 0 0,0 1 1,0-1-1,0 0 0,0 0 0,0 0 1,-1 1-1,1 5 0,-1-6 43,0-1-1,1 1 0,-2-1 1,1 0-1,0 1 1,0-1-1,-1 0 0,1 1 1,-1-1-1,0 0 0,0 1 1,0-1-1,0 0 0,0 0 1,0 0-1,-1 0 0,1 0 1,-1 0-1,0 0 0,1 0 1,-1-1-1,0 1 0,0-1 1,0 1-1,0-1 0,0 1 1,-1-1-1,1 0 0,0 0 1,-1 0-1,1-1 0,-4 2 1,-1 0 95,0-1 1,0 0-1,-1 0 1,1 0-1,-11-1 0,15 0-116,1-1 0,-1 1-1,1 0 1,0-1 0,-1 0-1,1 1 1,0-1 0,0 0-1,-1 0 1,1 0 0,0 0-1,0-1 1,0 1 0,0-1-1,1 1 1,-1-1-1,0 1 1,1-1 0,-3-2-1,2-1-460,2 5 248,0 0 0,0 0 0,0-1 0,0 1 0,0 0 0,0 0 0,0-1 0,0 1 0,0 0 0,0 0 0,0 0 0,1-1 0,-1 1 0,0 0 0,0 0 0,0-1 0,0 1 0,1 0 0,-1 0 0,0 0 0,0 0 0,0-1 0,1 1 0,-1 0 0,0 0 0,0 0 0,0 0 0,1 0 0,-1 0 0,0 0 0,0 0 0,1 0 0,-1 0 0,0-1 0,1 1 0,-1 0 0,0 0 0,0 0 0,1 1 0,-1-1 0,9-2-5234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1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32 392,'0'0'2989,"-3"-16"7881,2 10-9167,1-3 1567,0 20-2774,0 19-803,2-27 1002,0-3-1900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7.9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8386,'0'0'8594,"46"-6"-8226,-29 6-192,-5 0-176,-3 0-384,-1 0-1505,-4 0-1111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8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52 11739,'0'0'4689,"9"-8"-4211,26-22 182,-33 29-619,-1 0-1,1-1 1,0 1-1,-1 0 0,1 0 1,0 0-1,0 0 0,0 0 1,-1 0-1,1 1 1,0-1-1,0 1 0,0-1 1,0 1-1,0 0 1,1-1-1,-1 1 0,0 0 1,0 0-1,0 1 0,0-1 1,0 0-1,0 1 1,0-1-1,0 1 0,0-1 1,0 1-1,0 0 0,-1 0 1,1 0-1,0 0 1,0 0-1,-1 0 0,1 1 1,-1-1-1,1 0 1,-1 1-1,1-1 0,-1 1 1,0 0-1,0-1 0,1 3 1,1 5-34,-1 0 0,0 0 1,0 0-1,-1 0 0,-1 0 1,1 0-1,-2 10 1,1 0 25,-1-15-30,1-1 0,-1 1 0,0-1-1,0 1 1,0-1 0,0 0 0,-1 0 0,0 1 0,1-1 0,-1 0 0,0 0 0,0-1 0,-1 1 0,1 0-1,-6 4 1,-5 4-3,-1 0 0,-15 10-1,9-8 5,18-12-4,1-1-1,0 1 0,1-1 0,-1 0 0,1 1 0,-1-1 0,1 0 0,-1 1 0,0-1 0,1 1 0,0-1 0,-1 0 0,1 1 0,-1-1 0,1 1 0,-1 0 0,1-1 0,0 1 0,0-1 0,-1 1 0,1 0 0,0 0 282,15 0 17,1 1 0,-1 0 0,0 1 0,18 6 0,-2-1 151,-28-6-498,2-1 332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49.9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10802,'0'0'8762,"9"0"-8626,3 0 0,5 0-136,-4 0-16,4 0-648,-1 0-1720,-3 0-2585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50.4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90 10866,'0'0'5562,"7"-5"-5617,22-20-111,-26 23 307,-1-1 0,1 1-1,-1-1 1,0 1-1,0-1 1,0 0-1,-1 0 1,1 0-1,-1 0 1,1 0 0,-1 0-1,0-1 1,0 1-1,0 0 1,-1 0-1,1-1 1,-1-6 1626,0 31-1565,-1 29-4,0-20-161,1 1-1,5 39 1,-5-65-435,2 7 153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52.0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73 8130,'0'0'10613,"0"-1"-10156,-3 2-228,-1 4-147,0 0-1,0 0 0,1 0 0,-1 0 0,1 1 1,1 0-1,-1-1 0,1 1 0,0 0 0,-2 10 0,0-1 39,2 1 0,0 0 0,1 17 0,1-30-113,0-1 0,0 1 0,1-1 0,-1 1 0,1-1 0,-1 1 0,1-1 0,0 0 0,0 1 0,0-1 0,0 0 0,0 0 1,0 1-1,1-1 0,-1 0 0,1 0 0,0 0 0,0-1 0,-1 1 0,1 0 0,0-1 0,1 1 0,-1-1 0,0 1 0,0-1 0,1 0 0,-1 0 0,4 1 0,2 0-35,1 0 0,0 0 0,-1-1-1,1 0 1,0 0 0,0-1 0,9-1-1,-15 1 3,0 0-1,-1-1 0,1 1 0,0-1 0,-1 0 0,1 1 0,-1-1 0,1 0 0,-1-1 0,1 1 0,-1 0 0,0-1 0,0 1 0,0-1 0,0 0 1,0 1-1,0-1 0,0 0 0,0 0 0,-1 0 0,1-1 0,-1 1 0,0 0 0,1 0 0,-1-1 0,0 1 0,-1-1 0,1 1 0,0-1 1,0-2-1,1-10-3,0 0 0,-1 0 1,0 0-1,-2-17 0,0 9 56,1 13-14,0 0 0,-1 0 1,-5-19-1,5 24 2,-1 1-1,1 0 0,-1 0 1,0 0-1,0 0 1,0 0-1,-1 0 1,1 0-1,-1 1 1,0-1-1,-5-3 1,6 5-198,0 1 0,-1 0 1,0-1-1,1 1 0,-1 0 1,0 0-1,1 1 0,-1-1 0,0 0 1,0 1-1,0 0 0,0-1 1,1 1-1,-1 0 0,-5 1 1,-2-1-2526,-3 0-3467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53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 6545,'0'0'7454,"13"-6"-6091,184 6 1595,-197 18-2251,-1 133 718,5 296-319,5-120-818,-7 95 286,-3-221-333,0-153-147,2 1-1,3-1 1,12 59 0,10 23-52,-23-113 0,0-1 0,0 1 0,-2 0 0,0 0 0,-4 29 0,-23-46-159,-78-2-3156,62 2-2400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54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7274,'0'0'9347,"6"0"-8599,222-7 1236,-113 0-2108,200 15-1,56 3-593,-266-12 601,-58-1 151,52-9 0,-23 2-16,53 3-864,-128 6 321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55.1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0 368,'0'0'16634,"1"19"-15325,11 18-684,-6-23-445,-2 2 1,0-1-1,2 16 1,-6-27-162,1 0 1,-1-1 0,0 1 0,0 0 0,-1-1-1,1 1 1,-1 0 0,0-1 0,0 1 0,0-1-1,0 1 1,0-1 0,-1 0 0,-4 7 0,2-6-123,0 1 1,0-1-1,-1 0 1,0 0-1,0 0 1,0 0-1,-11 5 1,-18 9-3228,0-4-4705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09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6489,'0'0'5298,"-1"12"-4393,-9 86 1969,7 81 887,5-94-2985,-2-71-272,0-23-515,1 0-1,0 0 0,1-1 1,0 1-1,0 0 1,6-11-1,-7 15 3,1 1 0,0-1 0,1 1 0,-1 0 0,1-1 0,0 2 0,0-1-1,1 0 1,-1 0 0,1 1 0,0 0 0,-1-1 0,2 2 0,5-5 0,-8 6 5,0 0 1,0 0-1,1 0 1,-1 1-1,0-1 1,1 0 0,-1 1-1,1 0 1,-1-1-1,1 1 1,-1 0-1,1 0 1,-1 1-1,0-1 1,1 0 0,-1 1-1,1-1 1,-1 1-1,0 0 1,1 0-1,-1 0 1,0 0-1,0 0 1,0 0 0,0 0-1,0 1 1,0-1-1,0 1 1,0-1-1,-1 1 1,1 0 0,-1 0-1,1 0 1,-1 0-1,0 0 1,1 0-1,-1 0 1,0 0-1,0 0 1,-1 0 0,1 1-1,0 3 1,1 2 16,0 1 1,-1 0 0,0 15 0,0-21-10,-1 0 1,-1 0-1,1 0 1,0 0-1,-1 0 1,1-1-1,-1 1 1,0 0-1,0 0 1,0-1-1,-1 1 1,1-1-1,-1 1 1,-2 3-1,2-3-43,-1-1 0,1 0 0,-1 0 0,1 0 0,-1 0 0,0-1 0,0 1 0,0-1 0,0 1 0,0-1 0,0 0 0,0 0 0,0 0 0,-1 0 0,1-1 0,0 1 0,0-1 0,-1 0 0,-3 0 0,6 0-55,1 0 0,-1 0 0,0-1 0,1 1 0,-1 0-1,1 0 1,-1 0 0,1-1 0,-1 1 0,1 0 0,-1-1 0,1 1 0,-1 0 0,1-1-1,-1 1 1,1-1 0,-1 1 0,1 0 0,0-1 0,-1 1 0,1-1 0,0 1-1,0-1 1,-1 0 0,1 1 0,0-1 0,0 1 0,0-1 0,-1 1 0,1-1-1,0 1 1,0-2 0,0-24-3992,0 18 1391,0-10-3097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09.9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3 9074,'0'0'9622,"-6"-1"-9099,5 1-516,-2 0 73,0-1 0,0 1 0,0 0 0,-1 0 0,1 0 0,0 0 0,0 0 0,0 1 0,0-1 0,0 1 0,1 0 1,-1 0-1,0 0 0,0 0 0,0 0 0,1 1 0,-1-1 0,-3 4 0,0 0 14,1 0 0,1 1 0,-1 0-1,1 0 1,0 0 0,-5 11 0,7-13-82,1-1 1,0 1-1,-1 0 0,1-1 1,1 1-1,-1 0 1,1 0-1,-1 0 0,1-1 1,0 1-1,0 0 1,1 0-1,-1 0 1,2 4-1,-1-7-24,0 0-1,-1 0 1,1-1-1,0 1 1,0 0-1,-1-1 1,1 1 0,0-1-1,0 1 1,0-1-1,0 1 1,0-1-1,0 1 1,-1-1 0,1 0-1,0 0 1,0 1-1,0-1 1,0 0 0,0 0-1,0 0 1,2 0-1,27-1-772,-27 1 549,0-1 25,0 0-1,0 0 1,0 0-1,0 0 1,-1 0 0,1-1-1,0 1 1,-1-1 0,1 0-1,-1 1 1,1-1-1,-1 0 1,0 0 0,3-4-1,-3 4 349,0-1-1,0 1 1,0-1-1,0 0 1,0 0-1,-1 0 1,1 1 0,-1-1-1,0 0 1,1-1-1,0-3 1,-2 9-133,0 0 1,0 0-1,0 1 1,1-1-1,-1 0 1,1 0-1,0 0 0,-1 1 1,1-1-1,0 0 1,0 0-1,1 0 1,-1-1-1,0 1 1,1 0-1,-1 0 1,1-1-1,0 1 1,-1 0-1,1-1 1,3 2-1,-2-1-549,0-1 0,-1 0 0,1 0 0,0 0 0,0 0 0,0 0 0,-1 0 0,1-1 0,0 1-1,6-1 1,4 0-4690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1.6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0 9234,'0'0'5533,"-7"24"-4259,-20 83-285,21-84-586,2-1 1,1 1-1,-1 45 0,3-33-43,0 146 299,1-102-1976,0-77 813,2 3-452,2-4-3572,4-1 837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0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4201,'0'0'12712,"-2"7"-11775,-1 17-64,-1 41-1,4-65-872,1 0 0,-1 0 1,0 1-1,0-1 0,0 0 1,0 0-1,0 1 0,0-1 0,0 0 1,0 0-1,0 0 0,1 1 0,-1-1 1,0 0-1,0 0 0,0 0 1,0 1-1,1-1 0,-1 0 0,0 0 1,0 0-1,0 0 0,1 0 1,-1 1-1,0-1 0,0 0 0,1 0 1,-1 0-1,0 0 0,0 0 0,1 0 1,-1 0-1,1 0 0,13-1-262,11-7-529,12-27-188,-35 37 1191,-1 0 0,0 0 0,0 0 1,0 0-1,0 0 0,0 0 0,0 0 0,-1 0 1,1 4-1,8 17-188,-8-22-49,-1 0 0,1 0 0,-1 0 0,1 0 0,0 1 0,-1-1 0,1-1 0,0 1 0,0 0 0,0 0 0,0 0 0,0 0 0,0-1 0,0 1 0,0 0 0,0-1 0,1 1 0,0 0 0,18 0-3972,-8-1-1031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0.8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100 304 11138,'0'0'9248,"-9"2"-9010,5-2-202,0 0 0,0 1 0,-1 0 0,1 0-1,0 0 1,0 0 0,1 1 0,-1-1-1,0 1 1,0 0 0,1 0 0,-1 1 0,1-1-1,0 0 1,0 1 0,0 0 0,0 0 0,0 0-1,0 0 1,1 0 0,0 1 0,0-1-1,-3 5 1,4-6-24,0 0 0,0 0-1,0 1 1,0-1-1,0 0 1,1 0 0,-1 1-1,1-1 1,0 0-1,0 1 1,-1-1 0,1 1-1,1 3 1,0-5-24,0 0-1,0 0 1,0 0-1,0 0 1,0-1-1,0 1 1,0 0 0,1 0-1,-1-1 1,0 1-1,0-1 1,1 1-1,-1-1 1,0 0 0,1 1-1,-1-1 1,0 0-1,1 0 1,-1 0-1,1 0 1,-1 0 0,0 0-1,1 0 1,0-1-1,2 1-121,0-1-1,-1 1 1,1-1-1,-1 0 1,1-1-1,-1 1 1,0 0-1,1-1 1,-1 0-1,0 0 0,0 0 1,0 0-1,0 0 1,-1 0-1,1-1 1,-1 1-1,1-1 1,-1 0-1,0 0 1,0 0-1,0 0 1,1-3-1,6-10-1536,-1-1-1,11-31 1,-18 44 1481,4-14-303,0 0 0,-1 0 0,-1 0 0,0-27 0,-2-34 3411,-1 50-483,0 25-2063,0 1 0,0 0 1,-1 0-1,1-1 1,-1 1-1,0 0 0,0 0 1,0 0-1,0 0 0,-1 0 1,1 0-1,-1 0 0,-3-5 1,3 14-151,0-1 0,1 1 0,0-1 0,0 1 0,-1 9 0,0 16-99,1-1 0,2 1 0,1-1 0,1 1 1,2-1-1,15 52 0,-5-36-64,17 44-28,-32-90-54,0 0-1,0 0 0,0 0 1,0 0-1,0 0 0,0 0 1,0 0-1,0 0 0,0 0 1,0 0-1,0-1 0,0 1 1,0 0-1,0 0 0,0 0 1,0 0-1,0 0 1,0 0-1,0 0 0,0 0 1,0 0-1,0 0 0,0 0 1,0 0-1,0 0 0,0 0 1,0 0-1,1 0 0,-1 0 1,0 0-1,0 0 0,0 0 1,0 0-1,0 0 0,0 0 1,0 0-1,0 0 0,0 0 1,0 0-1,0 0 0,0 0 1,0 0-1,0 0 0,0 0 1,0 0-1,0 0 1,1 0-1,-1 0 0,0 0 1,0 0-1,0 0 0,0 0 1,0 0-1,0 0 0,0 0 1,2-10-777,-2-15-2712,-4 7-2143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1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6305,'0'0'12243,"42"0"-12115,-29 0-128,-5 0-128,-4 0-1232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1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10354,'0'0'7953,"0"8"-7295,1 44 521,11 82-1,8-52-1206,-16-74-1211,-1-11-1768,0-14-2485,-3 17 5482,3-16-5103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2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7034,'0'0'8688,"3"-5"-7954,-3 5-735,2-2 109,0 0-1,0-1 0,0 1 0,0 0 1,0 0-1,1 1 0,2-3 0,-4 4-73,0-1-1,0 1 0,0-1 1,0 1-1,0 0 0,0 0 0,0 0 1,0-1-1,0 1 0,0 0 1,0 0-1,0 0 0,0 0 0,0 0 1,0 1-1,0-1 0,0 0 1,0 0-1,0 1 0,0-1 0,-1 0 1,1 1-1,0-1 0,0 1 1,0-1-1,0 1 0,0-1 0,-1 1 1,1 0-1,0-1 0,-1 1 1,2 1-1,2 3-8,1 1 0,-1 0 0,0 0 0,-1 0-1,0 0 1,0 1 0,0-1 0,-1 1 0,0-1 0,0 1 0,0 0 0,-1 0 0,0 0-1,-1 0 1,0 0 0,0 0 0,-1 9 0,0-15-149,1 0 0,-1 1 0,0-1 0,1 1 0,-1-1 0,0 0 0,0 1 0,0-1 0,0 0 0,0 0 0,0 0 0,0 0 0,0 0 0,0 0 0,-1 0 0,1 0 0,0 0 0,-1 0 0,1-1 0,0 1 0,-1 0 0,1-1 0,-1 1 0,0-1 0,-2 1 0,-4 0-1171,-1 0 0,1 0 0,-13 0 0,20-1 1215,-8 0-4543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2.6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1 1824,'0'0'14338,"-6"0"-13410,0 0-842,4 0 15,0-1 0,0 1 0,-1 0 1,1 0-1,0 0 0,-1 0 0,1 1 1,0-1-1,0 0 0,-1 1 0,1 0 1,0-1-1,0 1 0,0 0 0,0 0 1,0 0-1,0 0 0,0 1 0,0-1 1,0 0-1,0 1 0,1-1 0,-1 1 1,1 0-1,-3 3 0,2 1-2,0 0 0,0 1 0,0-1 0,1 0 0,0 1 0,1-1-1,0 1 1,1 12 0,-1-2-3,0-16-104,0 0-1,0 1 1,0-1 0,1 0 0,-1 1-1,0-1 1,1 0 0,-1 0 0,1 0-1,-1 1 1,1-1 0,0 0 0,-1 0 0,1 0-1,0 0 1,0 0 0,0 0 0,0 0-1,0 0 1,0 0 0,0-1 0,0 1 0,0 0-1,1-1 1,-1 1 0,0 0 0,0-1-1,3 1 1,2 1-399,0-1 0,-1 0 0,1-1 0,0 1 0,7-1 0,-11 0 156,-1 0 0,1-1-1,-1 1 1,1-1 0,-1 0-1,0 1 1,1-1 0,-1 0 0,0 1-1,0-1 1,0 0 0,1 0-1,-1 0 1,0 0 0,0 0-1,0 0 1,-1-1 0,1 1 0,0 0-1,0 0 1,-1-1 0,2-2-1,10-31-4178,-10 27 3837,6-33-3333,-6 27 5858,-1-1 8291,-1 34-7643,-1-1-2143,1-9-125,-1 0 1,2 1-1,-1-1 0,1 0 0,3 12 0,-3-20-416,-1 1-1,1 0 1,0 0-1,0 0 0,-1-1 1,1 1-1,1 0 1,-1-1-1,0 1 0,0 0 1,1-1-1,-1 0 0,1 1 1,-1-1-1,1 0 1,-1 0-1,1 0 0,0 0 1,0 0-1,0 0 1,-1 0-1,1 0 0,0-1 1,0 1-1,0-1 0,0 1 1,0-1-1,0 0 1,0 0-1,4 0 0,3-2-3994,-1-8-1802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3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6617,'0'0'8198,"0"15"-7504,0 96-174,8-120-1282,-1-14 536,-5 16 239,0 0 0,0 1 0,0-1-1,1 1 1,0 0 0,5-9 0,-7 15 14,-1-1-1,0 1 1,1 0-1,-1-1 1,0 1-1,1-1 1,-1 1-1,1 0 1,-1-1-1,0 1 1,1 0-1,-1-1 1,1 1-1,-1 0 1,1-1-1,0 1 1,-1 0-1,1 0 1,-1 0-1,1 0 1,-1 0-1,1 0 1,0 0-1,-1-1 1,1 1-1,-1 1 1,1-1-1,-1 0 1,1 0-1,0 0 1,-1 0-1,1 0 1,-1 0 0,1 1-1,14 13-804,-7-5-2894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3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0 120,'0'0'16913,"-2"10"-15806,-4 33-82,3 0 0,3 85 0,1-119-1091,1 0 0,0 0 0,0 0 0,6 10-1,-7-30-10543,-1-7 832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9:13.7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11626,'0'0'8290,"101"10"-8138,-80-6-16,-4 2-80,0-4-56,-5 2-48,-7-2-320,-1 0-840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4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0 331 9074,'0'0'7431,"0"0"-7407,0 0 0,0 0-1,0 0 1,0 0 0,1 0 0,-1 0 0,0 0-1,0 0 1,0-1 0,0 1 0,0 0 0,0 0 0,0 0-1,1 0 1,-1 0 0,0 0 0,0 0 0,0 0 0,0 0-1,0 0 1,0 0 0,0 0 0,1 0 0,-1 0-1,0 0 1,0 0 0,0 0 0,0 0 0,0 0 0,0 0-1,1 1 1,-1-1 0,0 0 0,0 0 0,0 0 0,0 0-1,0 0 1,0 0 0,0 0 0,0 0 0,0 0-1,0 0 1,1 0 0,-1 1 0,0-1 0,0 0 0,0 0-1,0 0 1,0 0 0,0 0 0,0 0 0,0 0 0,0 1-1,0-1 1,0 0 0,0 0 0,0 0 0,0 0-1,9-9 39,0 0-1,-1 0 0,0-1 1,-1 0-1,7-12 0,-6 9-124,8-12-484,-2 0 1,0 0-1,-2-1 0,15-48 1,-25 65 548,-1 0 1,0 0-1,0 0 0,-1-13 1,0 10 386,-1 12-353,1-1-1,0 1 0,0 0 1,-1-1-1,1 1 0,0 0 1,0-1-1,-1 1 0,1 0 1,-1-1-1,1 1 0,0 0 1,-1 0-1,1-1 0,-1 1 1,1 0-1,0 0 0,-1 0 1,1-1-1,-1 1 0,1 0 0,-1 0 1,1 0-1,-1 0 0,1 0 1,-1 0-1,1 0 0,0 0 1,-1 0-1,1 0 0,-1 1 1,-15 1 336,12 1-291,0 1 0,0 0 0,1 0 0,0 1-1,0-1 1,0 1 0,0-1 0,1 1 0,-1 0-1,-1 7 1,1-5 69,-4 11 104,1-1 0,0 0-1,2 1 1,0 0 0,1 0 0,1 0-1,1 34 1,1-48-284,1 0 1,0 0-1,0 0 1,0 0-1,0 0 0,1 0 1,-1 0-1,1 0 0,0-1 1,1 1-1,-1-1 1,0 1-1,1-1 0,0 0 1,0 0-1,0 0 0,0 0 1,1 0-1,-1-1 1,1 1-1,0-1 0,0 0 1,-1 0-1,1-1 0,0 1 1,1-1-1,-1 1 1,0-1-1,0 0 0,1-1 1,-1 1-1,6-1 0,-8 1-285,1-1-1,-1 0 0,0 0 0,1 0 0,-1 0 1,0-1-1,1 1 0,-1 0 0,0-1 0,0 0 1,1 1-1,-1-1 0,0 0 0,0 0 0,0 0 1,0 0-1,0-1 0,0 1 0,3-3 0,12-12-4579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2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0 8666,'0'0'7752,"-22"10"-6830,-70 32-202,87-39-657,1 0 1,-1 1-1,1-1 0,-1 1 0,1 0 1,1 0-1,-1 0 0,0 0 1,1 0-1,0 1 0,0 0 1,0 0-1,1 0 0,-1 0 1,1 0-1,1 0 0,-1 1 1,1-1-1,-1 1 0,2-1 1,-1 1-1,1-1 0,-1 1 1,1-1-1,1 1 0,-1-1 1,1 1-1,3 10 0,-2-11-37,0 0 0,0-1 1,0 1-1,1-1 0,-1 1 0,1-1 0,0 0 0,0 0 0,1 0 0,0 0 0,-1-1 0,1 1 1,0-1-1,0 0 0,1 0 0,-1-1 0,1 1 0,-1-1 0,9 3 0,-1 0-559,1-1 0,-1-1-1,1 0 1,0-1 0,0 0-1,20 0 1,-15-3-3323,0-7-1179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5.1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0 5705,'0'0'10909,"-8"19"-9759,-27 62-322,31-72-696,0-1-1,1 0 1,0 1 0,1 0 0,0-1-1,1 1 1,-1 0 0,2 0-1,-1 0 1,1 0 0,1 0 0,2 13-1,-3-20-120,1 1 0,0-1 0,0 0 0,0 0 0,0 0 0,0 0-1,0 0 1,0 0 0,1 0 0,-1-1 0,1 1 0,0 0 0,-1-1 0,1 1-1,0-1 1,0 1 0,0-1 0,0 0 0,0 0 0,0 0 0,0 0 0,1 0-1,-1 0 1,0-1 0,0 1 0,1-1 0,-1 1 0,1-1 0,-1 0 0,0 0-1,3 0 1,0 0-62,0 0-1,0-1 0,-1 1 0,1-1 0,-1 0 0,1 0 1,0 0-1,-1-1 0,0 1 0,1-1 0,-1 0 0,0 0 1,0-1-1,7-4 0,-5 0-67,-1 1 1,0-1-1,-1 0 0,0 0 0,0 0 1,0 0-1,-1-1 0,0 1 1,0-1-1,-1 0 0,0 0 1,-1 0-1,0 0 0,0 0 1,-1 0-1,0 0 0,-2-14 0,2 20 177,-1 0-1,0 0 0,0 0 0,-1 1 0,1-1 0,0 0 0,0 0 1,-1 1-1,1-1 0,-1 1 0,0-1 0,0 1 0,1 0 1,-1-1-1,0 1 0,0 0 0,0 0 0,0 1 0,0-1 0,0 0 1,0 0-1,-1 1 0,1-1 0,0 1 0,-4 0 0,3-1-159,1 1-1,0-1 1,0 1-1,-1 0 1,1 0-1,0 0 1,-1 0-1,1 0 0,0 0 1,-1 1-1,1-1 1,0 1-1,0-1 1,0 1-1,-1 0 1,1 0-1,0 0 1,0 0-1,0 0 1,0 0-1,1 1 1,-1-1-1,0 0 0,-2 3 1,3 9-8588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5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9090,'0'0'6485,"1"17"-5143,0 8-955,0 2 250,8 53-1,-8-77-604,0 0 0,-1 0 0,2 0 0,-1 0 0,0 0 0,0 0 0,1-1 0,0 1 0,0 0 0,-1-1 0,2 1 0,-1-1 0,0 0 1,5 4-1,-6-5-70,0 0 0,1-1 0,-1 1 0,0 0 0,1-1 0,-1 1 0,1-1 0,-1 0 0,0 0 0,1 1 0,-1-1 0,1 0 0,-1 0 0,1 0 0,-1 0 0,1 0 0,-1-1 0,1 1 0,-1 0 0,1-1 0,-1 1 0,0-1 0,1 1 0,-1-1 0,0 0 0,1 1 0,-1-1 0,0 0 0,0 0 0,0 0 0,0 0 0,0 0 0,0 0 0,1-1 0,2-3-411,0 0 0,-1 0 0,0 0 0,0 0 0,0 0 1,0-1-1,-1 1 0,0-1 0,2-9 0,2-21-437,-4 3 3607,-13 35-938,8 4-1524,0 0 0,1 0 0,-1 0 1,2 0-1,-1 0 0,-1 10 0,3-12-195,-2 5 52,1 1 0,1 0 0,0 0 0,2 20 0,-2-29-116,1 0 1,0 0-1,-1 0 0,1 0 1,-1-1-1,1 1 0,0 0 1,0 0-1,0 0 0,0 0 1,-1-1-1,1 1 1,0 0-1,0-1 0,0 1 1,0-1-1,1 1 0,-1-1 1,0 1-1,0-1 0,0 0 1,0 0-1,0 1 1,1-1-1,-1 0 0,0 0 1,0 0-1,2 0 0,35-2-829,-38 2 828,2-1-173,1 1 1,-1-1-1,1 0 1,0 1 0,-1-1-1,1-1 1,-1 1 0,0 0-1,1 0 1,-1-1-1,0 0 1,0 1 0,0-1-1,0 0 1,0 0 0,-1 0-1,1 0 1,0 0-1,-1 0 1,0 0 0,1-1-1,-1 1 1,0 0-1,0-1 1,-1 1 0,2-5-1,1-6 75,-1 1 0,-1-1 0,0 1-1,-1-14 1,0 26 128,0-3 255,0-1 0,0 1 0,-1 0 1,0 0-1,0 0 0,0 0 0,0-1 1,0 1-1,-4-5 0,5 7-230,-1-1-1,0 1 0,0 0 1,0-1-1,0 1 0,0 0 1,0 0-1,0 0 1,-1 0-1,1 0 0,0 0 1,-1 0-1,1 1 0,-1-1 1,1 0-1,-1 1 1,1-1-1,-1 1 0,1-1 1,-1 1-1,-3 0 0,5 0-152,0 0-1,0 0 1,-1 0-1,1 0 0,0 0 1,-1 0-1,1 0 0,0 1 1,0-1-1,0 0 1,-1 0-1,1 0 0,0 1 1,0-1-1,0 0 1,-1 0-1,1 1 0,0-1 1,0 0-1,0 0 0,0 1 1,0-1-1,0 0 1,-1 0-1,1 1 0,0-1 1,0 0-1,0 0 0,0 1 1,0-1-1,0 0 1,0 1-1,0-1 0,0 0 1,1 0-1,-1 1 1,0-1-1,0 1 0,0 2-976,0 5-3235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6.2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1 140 8634,'0'0'4861,"9"-4"-4572,32-16-329,-39 18-6,0 1-1,0-1 1,0 0 0,0 1-1,0-1 1,-1 0-1,1 0 1,-1 0-1,1 0 1,-1 0 0,0 0-1,0-1 1,0 1-1,0 0 1,0-1 0,0 1-1,0-4 1,0-1-178,-1-1 0,1 0 0,-3-14 0,1 3 372,1 18-86,0 1 0,0-1 0,0 1 0,0-1 0,0 1 0,0-1 0,-1 1 0,1-1 0,0 1 0,0-1 0,-1 1 0,1-1 0,0 1 0,-1 0 0,1-1-1,0 1 1,-1-1 0,1 1 0,-1 0 0,1-1 0,-1 1 0,1 0 0,0 0 0,-1-1 0,1 1 0,-1 0 0,0 0 0,1 0 0,-1 0 0,1-1 0,-1 1 0,1 0 0,-1 0 0,1 0 0,-1 0-1,1 0 1,-1 0 0,1 0 0,-2 1 0,1-1 51,0 0-1,-1 0 1,1 0-1,0 1 1,0-1-1,-1 0 1,1 1 0,0-1-1,0 1 1,0-1-1,0 1 1,-1 0-1,1 0 1,0-1-1,0 1 1,0 0-1,-1 1 1,-1 4 135,0-1 1,0 1-1,0 0 1,1-1-1,0 1 1,0 0-1,1 1 1,-2 7-1,0 53 699,3-62-891,0-4-48,0 0-1,0 1 0,1-1 1,-1 1-1,0-1 0,1 1 1,-1-1-1,1 0 0,-1 1 1,1-1-1,0 0 0,0 1 1,-1-1-1,1 0 0,0 0 1,0 0-1,0 1 1,0-1-1,1 0 0,-1 0 1,0-1-1,0 1 0,1 0 1,-1 0-1,0-1 0,1 1 1,-1 0-1,1-1 0,-1 0 1,3 1-1,4 1-212,0-1 0,1 0-1,-1 0 1,12-1 0,-15 0-116,-1-1-150,0 1-1,0-1 1,-1 0 0,1 0-1,-1 0 1,1 0-1,-1-1 1,0 1-1,1-1 1,-1 0 0,0 0-1,0 0 1,0 0-1,0-1 1,-1 1-1,1-1 1,-1 0 0,1 1-1,2-6 1,9-14-5469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6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6161,'0'0'9885,"0"13"-8819,0 98 361,0-60-1006,0-50-431,0-1 1,0 1-1,0-1 0,0 1 1,0-1-1,0 1 0,0-1 1,0 0-1,0 1 0,0-1 1,1 1-1,-1-1 0,0 0 1,0 1-1,1-1 0,-1 1 1,0-1-1,0 0 0,1 1 1,-1-1-1,0 0 0,1 1 1,-1-1-1,1 0 0,-1 0 1,0 1-1,1-1 0,-1 0 1,1 0-1,-1 0 0,1 0 1,-1 1-1,1-1 0,-1 0 1,1 0-1,-1 0 0,0 0 1,1 0-1,-1 0 1,1 0-1,-1 0 0,1 0 1,-1 0-1,1-1 0,-1 1 1,1 0-1,-1 0 0,1 0 1,-1 0-1,0-1 0,1 1 1,-1 0-1,1 0 0,-1-1 1,0 1-1,1 0 0,-1-1 1,0 1-1,1 0 0,-1-1 1,0 1-1,0-1 0,1 1 1,-1 0-1,0-1 0,0 1 1,0-1-1,0 0 0,6-11-270,-1 0-1,5-25 0,0 5 171,-10 31 124,0 0-1,0 0 1,0 0 0,0 0-1,1 1 1,-1-1 0,0 0-1,1 0 1,-1 1 0,1-1-1,-1 0 1,1 0 0,-1 1-1,1-1 1,-1 1 0,1-1-1,0 0 1,-1 1 0,1-1-1,0 1 1,0-1 0,-1 1-1,1 0 1,0-1 0,0 1 0,0 0-1,0-1 1,-1 1 0,1 0-1,0 0 1,0 0 0,0 0-1,0 0 1,0 0 0,0 0-1,0 0 1,-1 0 0,1 0-1,0 0 1,1 1 0,4 1-59,-1 1 0,1 0 0,-1 0 0,0 0 0,6 5 1,11 6-2462,-1-6-2819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6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10218,'0'0'8058,"51"0"-8002,-39 0-56,-3 4-104,-5 2-1272,0-2-1353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19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7098,'0'0'13441,"13"0"-13232,56 1 715,-45-1-2654,-5 1-5164,-27-1 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0.0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0 124 13115,'0'0'7099,"2"-1"-7074,1 0-32,0-1 1,1 1-1,-1-1 0,-1 1 1,1-1-1,0 0 1,0 0-1,-1-1 0,1 1 1,-1 0-1,0-1 0,0 1 1,0-1-1,3-4 1,1-5-151,1 0 0,4-17 1,4-6 189,-15 72 1927,1-18-1793,-1 167 425,0-107-3363,-1-67-878,-2-1-3567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1.2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8210,'0'0'8716,"0"4"-8086,0 141 1982,0-144-2607,0 1 1,0-1-1,0 0 0,0 1 0,1-1 0,-1 0 0,0 0 0,1 1 1,-1-1-1,1 0 0,-1 0 0,1 0 0,-1 1 0,1-1 0,0 0 1,0 0-1,0 0 0,0 0 0,-1 0 0,1 0 0,1-1 0,-1 1 0,0 0 1,0 0-1,1 0 0,0 0-60,0-1 1,0 1-1,0-1 0,0 1 0,1-1 1,-1 0-1,0 0 0,0 1 1,0-2-1,0 1 0,0 0 1,0 0-1,0-1 0,1 1 1,2-2-1,-2 1-247,0-1 0,0 1 1,0-1-1,-1 0 0,1 0 1,0 0-1,-1 0 0,0 0 0,0-1 1,1 1-1,-1-1 0,2-3 1,0-1-896,1-1 0,-1 0 1,4-9-1,5-36-3096,-10 35 15819,-5 33-10845,0 1 0,2 19 1,0-20-477,0-13-202,1-1-1,-1 1 1,0 0-1,1 0 1,-1 0-1,1-1 1,0 1 0,0 0-1,-1-1 1,1 1-1,0-1 1,0 1-1,1-1 1,-1 1-1,0-1 1,1 0-1,-1 1 1,0-1-1,1 0 1,-1 0-1,1 0 1,0 0-1,-1 0 1,1-1-1,0 1 1,0 0-1,2 0 1,0 0-347,0 0 1,-1 0-1,1-1 1,0 1-1,-1-1 1,5 0-1,-5 0-516,0 0-1,0 0 0,-1-1 1,1 1-1,0-1 0,0 0 1,4-2-1,3-5-6343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1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 9354,'0'0'7882,"-1"20"-6965,1-18-885,-7 157 1694,8-118-1398,2-1 0,9 45 0,-8-71-804,-3-31-2378,-1-49-5160,0 32 1592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1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6617,'0'0'7227,"10"1"-6489,30 9 51,-39-9-737,0-1-1,0 1 1,0 0 0,0-1-1,0 1 1,0 0-1,0 0 1,-1 0 0,1-1-1,0 1 1,0 0-1,-1 0 1,1 0 0,-1 0-1,1 1 1,-1-1-1,0 0 1,1 0 0,-1 0-1,0 0 1,0 0-1,1 2 1,-3 25 900,2-22-761,-1-1-84,0-1 0,-1 1 0,1-1 0,-1 0 0,0 1 0,0-1 0,0 0-1,-1 0 1,0 0 0,0-1 0,-5 7 0,6-8-252,-1 1-1,1 0 1,-1-1 0,0 0-1,0 0 1,0 0 0,0 0-1,0 0 1,0 0-1,-1-1 1,1 0 0,-1 1-1,1-1 1,-1 0 0,1-1-1,-6 2 1,2-4-3479,6-8-1039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2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9298,'0'0'9069,"0"7"-8360,0 26-196,-4 129 536,3-122-967,6-42-244,3-10-197,-1 0 0,-1-1 0,0 0 0,-1 0 0,5-20 0,-7 20-123,-1 6 332,0-1-1,0 1 1,1-1 0,0 1-1,0 0 1,1 0 0,7-11 0,-11 17 166,1 1 0,-1-1 0,1 0 0,-1 1-1,1-1 1,-1 0 0,1 1 0,0-1 0,-1 1 0,1-1 0,0 1 0,-1-1 0,1 1 0,0-1 0,0 1 0,-1 0 0,1 0 0,0-1 0,0 1 0,0 0 0,0 0 0,-1 0 0,1 0 0,0 0 0,0 0 0,0 0 0,0 0 0,0 0 0,-1 0 0,1 0 0,0 1 0,0-1 0,0 0 0,-1 0 0,1 1 0,0-1 0,0 1 0,-1-1 0,1 1 0,0-1 0,-1 1 0,1-1 0,0 1 0,-1 0 0,1-1 0,-1 1 0,1 0 0,-1-1 0,1 1 0,-1 0 0,0 0 0,1 0 0,-1 1 0,3 3 150,-1 1 0,1 0 1,-2-1-1,1 1 0,0 0 0,0 7 1,-1 0-29,-1-5-170,1 1 0,0-1 0,0 0 0,1 0-1,0 0 1,0 0 0,7 15 0,-6-22-355,-1 0 1,0 0-1,0 0 1,1 0-1,-1-1 1,0 1-1,1-1 1,-1 0-1,0 1 0,1-1 1,-1 0-1,1 0 1,-1-1-1,0 1 1,5-1-1,-6 0 17,16-2-5398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2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7802,'0'0'10158,"0"14"-9239,0 114 832,7-12-980,-6-88-4145,-1-90-5155,0 30 991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2.7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 5193,'0'0'10270,"12"-5"-9398,35-15-171,-47 19-682,1 1 1,0-1 0,0 1 0,0 0-1,0-1 1,-1 1 0,1 0 0,0 0-1,0 0 1,0-1 0,0 1 0,0 0-1,0 0 1,0 0 0,0 0 0,0 1-1,0-1 1,-1 0 0,1 0 0,0 0-1,0 1 1,0-1 0,0 0 0,0 1-1,-1-1 1,1 1 0,0-1 0,0 1-1,-1-1 1,1 1 0,0 0 0,-1-1-1,1 1 1,-1 0 0,1-1 0,-1 1-1,1 0 1,-1 0 0,1-1 0,-1 1-1,0 0 1,1 0 0,-1 0 0,0 1-1,1 3 46,0 1 0,0 0 0,-1 0 0,0-1 0,-1 8-1,1-5 86,0-3-196,-1-1 0,1 1 0,-1 0 0,0-1 0,-1 1 0,1-1 0,-1 1 0,0-1 0,0 0 0,0 0 0,-1 1 1,0-2-1,0 1 0,0 0 0,0 0 0,0-1 0,-1 0 0,1 0 0,-1 0 0,0 0 0,0 0 0,-7 3 0,10-6-516,-2 1-2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3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 4913,'80'57'3662,"-79"-56"-3508,1 0-1,-1 0 1,1 0-1,-1 0 0,1 0 1,0 0-1,-1 0 1,1 0-1,0-1 1,0 1-1,0 0 1,0-1-1,-1 0 0,1 1 1,0-1-1,0 0 1,0 0-1,0 0 1,0 0-1,0 0 1,0-1-1,0 1 0,0 0 1,0-1-1,-1 0 1,3 0-1,5-2 520,8-1 460,30-9 0,-42 12-1106,0-1 0,-1 0 0,1 0 0,-1-1 0,1 1 0,-1-1 0,0 0 0,0 0 0,0 0 0,5-6 0,-8 8 30,0 1 1,-1-1-1,1 0 0,-1 1 1,1-1-1,0 0 0,-1 0 0,1 1 1,-1-1-1,0 0 0,1 0 1,-1 0-1,0 1 0,0-1 1,1 0-1,-1 0 0,0 0 0,0 0 1,0 0-1,0 0 0,0 0 1,0 1-1,0-1 0,0 0 1,-1 0-1,1 0 0,0 0 0,-1 0 1,1 1-1,0-1 0,-1 0 1,1 0-1,-1 0 0,1 1 1,-1-1-1,0 0 0,1 1 0,-1-1 1,0 1-1,1-1 0,-1 0 1,0 1-1,0-1 0,1 1 1,-1 0-1,0-1 0,0 1 0,0 0 1,0-1-1,0 1 0,0 0 1,0 0-1,0 0 0,1 0 1,-1 0-1,0 0 0,-2 0 0,2 0-9,-1 0-1,0 0 1,0 0-1,0 0 1,0 1-1,0-1 1,1 1-1,-1-1 1,0 1-1,0 0 1,1 0-1,-1-1 1,0 1-1,1 0 0,-1 0 1,1 1-1,-1-1 1,1 0-1,0 0 1,-1 1-1,1-1 1,0 1-1,0-1 1,0 1-1,0-1 1,0 1-1,1-1 1,-1 1-1,0 0 1,0 2-1,-1 4 45,1 1-1,0 0 1,0 0 0,1 16 0,0-16-83,0-8-20,0 1 1,1 0-1,-1 0 1,1-1-1,-1 1 1,1 0-1,0-1 1,-1 1-1,1 0 1,0-1-1,0 1 1,1-1-1,-1 1 1,0-1-1,0 0 1,1 1-1,-1-1 1,1 0-1,-1 0 1,1 0-1,-1 0 1,1 0-1,0-1 1,0 1-1,-1 0 1,1-1-1,0 1 1,3 0-1,1 0-736,0 1 0,0-1 0,0-1-1,0 1 1,0-1 0,0 0-1,11-1 1,0-4-4521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3.4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7114,'0'0'9951,"0"12"-9343,0 96-13,1-108-682,0 0 1,-1 0-1,1 0 0,0 0 1,-1 0-1,1 0 1,0 0-1,-1-1 0,1 1 1,0 0-1,-1 0 0,1-1 1,-1 1-1,1 0 1,0-1-1,-1 1 0,1 0 1,-1-1-1,1 1 0,0-1 1,14-30-1134,-14 26 1309,0 1 1,1-1 0,0 1-1,0 0 1,1 0-1,-1 0 1,1 0-1,0 0 1,0 0-1,0 1 1,6-5-1,-8 7-7,0 1-1,-1-1 1,1 1-1,0-1 1,1 1-1,-1 0 0,0-1 1,0 1-1,0 0 1,0 0-1,0 0 0,0 0 1,0 0-1,0 0 1,0 0-1,1 0 0,-1 0 1,0 0-1,0 0 1,1 1-1,18 10-1969,-13-6-115,2-1-2661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3.7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12123,'0'0'7529,"89"0"-7457,-72 0-64,-9 0-8,-4 0-88,0 0-616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5.5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7722,'0'0'13101,"13"0"-12862,-7-1-233,0 1 1,0 1-1,-1-1 0,1 1 1,0 0-1,-1 0 1,1 1-1,0-1 0,7 5 1,-8-5 106,0 0-1,0-1 1,0 1 0,1-1 0,5 0 0,-3 0-1849,-21 5-10793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6.1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8602,'0'0'11290,"-4"0"-9416,55 1-1122,-14 0-2080,-12-1-4935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6:26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0 103 11763,'0'0'6581,"8"-7"-6556,60-63-6,-57 51 334,-7 13 1479,-2 23-1028,-3 29-328,5 95 37,-3-103-930,-1-24-2235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7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15 24,'0'0'16265,"-2"-3"-15008,2 2-1181,0 0 0,-1 0 0,1 1 0,-1-1 0,1 0 0,-1 1 0,1-1 0,-1 1 0,0-1 0,1 0 0,-1 1 0,0-1 0,0 1 0,1 0 0,-1-1 0,0 1 0,0 0 0,1-1 0,-1 1 0,0 0 0,0 0 0,0 0 0,0-1 0,-1 1 0,1 1-50,0-1 0,0 1 0,0 0 0,0-1 0,0 1 0,0 0 1,0 0-1,0-1 0,0 1 0,0 0 0,1 0 0,-1 0 0,0 0 0,1 0 0,-1 0 0,0 0 0,1 0 0,0 0 0,-1 1 0,1-1 0,-1 2 0,-5 23 70,0 1 1,2 0-1,0 0 0,3 54 0,1-81-239,0-1-1,0 1 0,0 0 1,0-1-1,0 1 0,1-1 1,-1 1-1,0 0 0,0-1 1,1 1-1,-1 0 0,0-1 1,1 1-1,-1 0 0,0-1 1,1 1-1,-1 0 0,0 0 1,1-1-1,-1 1 0,1 0 1,-1 0-1,1 0 0,-1-1 1,0 1-1,1 0 0,-1 0 1,1 0-1,-1 0 0,1 0 1,-1 0-1,1 0 0,-1 0 1,1 0-1,-1 0 0,0 0 1,1 0-1,-1 1 0,1-1 1,-1 0-1,1 0 0,-1 0 1,0 0-1,1 1 0,-1-1 1,1 0-1,-1 0 0,0 1 1,1-1-1,-1 0 0,0 1 1,1-1-1,-1 0 0,0 1 1,0-1-1,0 1 0,1-1 1,-1 0-1,0 1 0,0-1 1,0 1-1,0-1 0,1 0 1,-1 1-1,0 0 0,4-14-6617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7.6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7162,'0'0'6145,"0"8"-9026,0 0-3424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2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1 9458,'0'0'8723,"-12"22"-8044,-38 69-218,48-87-421,0 0-1,0 1 0,1-1 0,-1 0 0,1 1 0,0-1 0,1 1 1,-1-1-1,0 9 0,1-11-25,1 0 0,-1 0 0,0 0 0,1 0 0,-1-1 1,1 1-1,0 0 0,-1 0 0,1-1 0,0 1 0,0 0 0,0-1 0,0 1 1,1-1-1,-1 0 0,2 3 0,1-2-21,-1 0-1,0 0 1,1 0-1,0-1 1,-1 1-1,1-1 1,0 0 0,0 0-1,0 0 1,0 0-1,0-1 1,0 0-1,0 0 1,7 0 0,-9-1-103,0 1 0,1-1 1,-1 0-1,0 1 1,0-1-1,0 0 1,1 0-1,-1-1 0,0 1 1,-1 0-1,1-1 1,0 1-1,0-1 0,-1 1 1,1-1-1,0 0 1,-1 0-1,0 0 1,1 0-1,-1 0 0,0 0 1,0 0-1,0 0 1,0 0-1,-1-1 0,2-3 1,0-5-266,0 1 1,0-1-1,-1 1 0,0-16 1,-1 24 336,0 0 0,0 0 1,0 0-1,0 0 0,0 0 0,0 0 1,-1 0-1,1 0 0,-1 0 0,1 0 1,-1 0-1,0 0 0,0 1 0,0-1 1,0 0-1,0 0 0,0 1 0,0-1 1,-3-2-1,1 3-63,1-1 0,-1 1-1,0 0 1,0 0 0,0 0 0,0 0 0,0 1 0,0-1 0,0 1-1,0 0 1,0 0 0,-4 0 0,-6 0-1683,3 0-2330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8.0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8210,'0'0'6574,"2"-2"-6173,-2 2-382,1-1 0,-1 1 0,0 0 1,0-1-1,0 1 0,1 0 1,-1 0-1,0 0 0,0-1 0,1 1 1,-1 0-1,0 0 0,1 0 0,-1-1 1,0 1-1,1 0 0,-1 0 1,0 0-1,1 0 0,-1 0 0,0 0 1,1 0-1,-1 0 0,0 0 1,1 0-1,-1 0 0,0 0 0,1 0 1,-1 0-1,0 0 0,1 0 1,-1 0-1,0 0 0,1 0 0,-1 0 1,0 0-1,1 1 0,-1-1 0,0 0 1,1 0-1,-1 0 0,0 1 1,0-1-1,1 0 0,-1 0 0,0 1 1,0-1-1,1 1 0,3 21 775,-3-18-771,2 102 859,-3-98-671,0-31-440,-1 12-6,1 0 0,0 0 0,0 0 0,2 0 0,3-16 1,-5 25 216,1 0 1,0-1-1,0 1 1,0 0-1,0 0 1,0 0-1,1 0 1,-1 0-1,1 0 1,0 0 0,-1 0-1,1 1 1,0-1-1,0 0 1,0 1-1,0-1 1,0 1-1,1 0 1,-1 0-1,0 0 1,1 0 0,-1 0-1,0 0 1,1 1-1,-1-1 1,1 1-1,0 0 1,-1-1-1,1 1 1,3 1-1,-5-1 38,0 0-1,0 0 1,0 0-1,0 0 1,0 0-1,0 1 0,1-1 1,-1 1-1,0-1 1,0 0-1,0 1 1,0 0-1,0-1 0,0 1 1,-1-1-1,1 1 1,0 0-1,0 0 1,0 0-1,-1-1 1,2 2-1,0 1 32,-1 0 1,1 0-1,-1 0 1,0 0-1,1 1 1,-2-1-1,2 4 1,0 7 207,0 0 0,-2 22 1,0-31-165,1 5-296,-1 6 637,-1-16-599,1 1 1,0-1-1,0 1 1,-1-1-1,1 0 0,0 1 1,0-1-1,-1 0 1,1 1-1,0-1 1,-1 0-1,1 1 1,0-1-1,-1 0 1,1 0-1,-1 1 1,1-1-1,-1 0 1,1 0-1,0 0 1,-1 0-1,1 1 0,-1-1 1,1 0-1,-1 0 1,1 0-1,-1 0 1,1 0-1,-1 0 1,-4 0-4919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8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14 8522,'0'0'6102,"-1"4"-5792,-2 52 977,3-56-1279,0 1 0,0-1 0,0 1 0,0-1 0,0 1 0,1-1 0,-1 1 0,0-1 0,0 0 0,1 1 0,-1-1 0,0 1 0,0-1 0,1 0 0,-1 1 0,1-1 0,-1 0 0,0 1 0,1-1 0,-1 0 0,1 1 0,-1-1 0,1 0 0,-1 0 0,1 0 0,-1 1 0,0-1 0,1 0 0,0 0 0,-1 0 0,1 0 0,-1 0 0,1 0 0,-1 0 0,1 0 0,-1 0 0,1 0 0,-1 0 0,1 0 0,-1 0 0,1-1 0,-1 1 0,1 0 0,-1 0 0,1 0 0,0-1 0,0 1-10,0-1 0,1 1 0,-1-1 0,0 1 0,1-1 0,-1 0 0,0 1 0,0-1 0,1 0 0,-1 0 0,0 0 0,0 0 0,0 0 0,0 0 0,0 0 0,-1 0 0,2-2 0,-1-1 10,0 0 0,0 0-1,0-1 1,-1 1 0,0 0 0,0 0 0,-1-8 0,1 10 51,0 1 1,0 0 0,-1 0 0,1 0-1,0 0 1,-1 0 0,1 0 0,0 0-1,-1 0 1,0 0 0,1 0-1,-1 0 1,0 0 0,1 0 0,-1 1-1,0-1 1,0 0 0,0 0 0,0 1-1,1-1 1,-1 0 0,0 1-1,0-1 1,-1 1 0,1-1 0,0 1-1,0-1 1,0 1 0,0 0-1,0 0 1,0 0 0,-2-1 0,2 1-61,0 0 0,0 0 0,0 0 1,0 0-1,0 0 0,0 1 0,0-1 0,0 0 1,0 0-1,0 1 0,0-1 0,0 0 1,0 1-1,0-1 0,0 1 0,0-1 0,1 1 1,-1-1-1,0 1 0,0 0 0,1-1 1,-1 1-1,0 0 0,1 0 0,-1 0 0,0 0-334,1 0-1,0 0 0,0 0 1,0 0-1,0 0 0,0 0 0,0 0 1,0 0-1,0 0 0,0 0 1,0 0-1,1 0 0,-1-1 1,0 1-1,1 0 0,-1 0 0,1 0 1,0 1-1,6 4-6643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9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10058,'0'0'6281,"38"0"-6281,-25 0 0,-5 0-256,-4 0-1440,0 2-1489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19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 9178,'0'0'7880,"-2"8"-7490,-17 258 1411,19-270-1833,0 1 0,0-1 0,0 1 0,1-1-1,-1 1 1,1-1 0,0 1 0,0-1 0,0 1-1,3-6 1,-2 8 25,-1-1 1,0 1-1,1-1 0,-1 1 0,1-1 0,0 1 0,-1 0 0,1 0 0,0 0 0,0 0 1,0 0-1,0 0 0,0 0 0,0 0 0,0 1 0,0-1 0,0 1 0,0 0 0,0-1 1,3 1-1,-2 0 1,-1-1 1,1 1 0,-1 0-1,0 0 1,1 1-1,-1-1 1,1 0 0,-1 1-1,1-1 1,-1 1-1,0 0 1,1 0 0,-1 0-1,0 0 1,0 0-1,0 0 1,4 3 0,-3 0 7,0-1 0,0 1 0,0-1 0,-1 1 1,1 0-1,-1 0 0,-1 0 0,4 8 0,-4-8 13,1 0 0,-1 0 0,0 0-1,0 0 1,-1 0 0,1 0-1,-1 0 1,0 0 0,0 0 0,-1 0-1,1 0 1,-1 0 0,-1 6 0,1-7 11,0-1 0,-1 0 0,1 0 0,0 0 0,-1 1 0,1-1 0,-1 0 0,0-1 0,1 1 0,-1 0 0,0 0 0,0-1 0,-1 1 0,1-1 0,0 0 0,0 1 0,-1-1 0,1 0 0,-1 0 0,1-1 0,-1 1 0,-3 0 0,2 0-63,1 0 0,-1 0 0,0-1 0,0 0 0,0 1 0,1-2 0,-1 1 0,0 0 0,-7-2 0,10 2-120,0-1 0,-1 0-1,1 1 1,0-1-1,0 0 1,-1 0 0,1 1-1,0-1 1,0 0 0,0 0-1,0 0 1,0 0-1,0-1 1,0 1 0,1 0-1,-1 0 1,0 0 0,1-1-1,-1 1 1,0 0-1,1-1 1,0 1 0,-1 0-1,1-1 1,0-2 0,-1-12-3079,1 0-1391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0.3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132 12 5961,'0'0'11053,"-5"-2"-10299,-1 0-521,0 0 1,-1 1 0,1-1-1,-1 1 1,1 0-1,-10 1 1,13 0-183,0 0-1,1 0 1,-1 0 0,1 1-1,-1-1 1,0 1 0,1-1-1,-1 1 1,1 0 0,-1 0-1,1 0 1,0 1 0,0-1-1,-1 0 1,1 1 0,0 0-1,0-1 1,0 1 0,0 0-1,1 0 1,-3 3 0,0 1-20,2 0 1,-1 1-1,1-1 0,-1 1 1,2-1-1,-1 1 0,1 0 1,0 0-1,1-1 1,0 1-1,0 0 0,2 13 1,-2-19-51,1 1 0,0-1 0,0 1 0,-1-1 0,1 0 0,0 1 0,0-1 0,0 0 0,1 0 0,-1 0 0,0 0 0,0 0 0,1 0 0,-1 0 1,0 0-1,1 0 0,-1-1 0,1 1 0,-1 0 0,1-1 0,-1 1 0,1-1 0,0 0 0,-1 0 0,1 1 0,0-1 0,-1 0 0,1 0 0,1 0 0,1 0-213,0 0 0,0 0 0,-1-1 0,1 1 0,0-1 0,-1 0 0,1 1 0,-1-1 0,1-1 0,-1 1 0,1 0 0,4-4 0,7-8-792,-9 6-661,0 0 0,-1 0 0,0-1 0,0 0 0,-1 0 0,0 0 0,5-15 0,-3 1 3013,-4 0 8855,-2 35-8378,-1 19-269,0-13-1058,4 37-1,-3-55-523,0 0-1,0 0 1,0 0-1,1 0 1,-1 0-1,1 0 1,-1 0 0,0 0-1,1 0 1,0 0-1,-1 0 1,1 0-1,0-1 1,-1 1 0,1 0-1,0 0 1,0 0-1,0-1 1,0 1-1,0-1 1,0 1 0,0 0-1,0-1 1,0 0-1,1 1 1,3 0-805,-1 0 0,1 0 0,-1-1 1,0 0-1,6 0 0,-6 0-73,12 0-4587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0.7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8146,'0'0'7084,"0"14"-6481,-4 112 1134,4-126-1742,0 1-1,0-1 1,0 0-1,0 1 0,0-1 1,0 0-1,0 1 1,0-1-1,0 0 1,0 1-1,0-1 0,0 0 1,0 1-1,0-1 1,0 0-1,0 1 0,1-1 1,-1 0-1,0 1 1,0-1-1,0 0 1,0 0-1,1 1 0,-1-1 1,0 0-1,1 0 1,-1 1-1,0-1 0,0 0 1,1 0-1,-1 0 1,0 1-1,1-1 1,-1 0-1,0 0 0,1 0 1,-1 0-1,0 0 1,1 0-1,-1 0 0,1 0 1,-1 0-1,0 0 1,1 0-1,-1 0 0,0 0 1,1 0-1,-1 0 1,0 0-1,1 0 1,-1 0-1,0 0 0,1 0 1,-1-1-1,0 1 1,1 0-1,-1 0 0,0 0 1,1-1-1,-1 1 1,0 0-1,0 0 1,1-1-1,-1 1 0,0 0 1,0-1-1,19-17-1092,14-31-15,-33 49 1162,0 0 0,1 0 1,-1 0-1,0 0 1,0 0-1,0 0 1,0-1-1,0 1 1,0 0-1,0 0 0,1 0 1,-1 0-1,0 0 1,0 0-1,0 0 1,0 0-1,0 0 0,0 0 1,1 0-1,-1 0 1,0-1-1,0 1 1,0 0-1,0 0 1,1 0-1,-1 0 0,0 0 1,0 0-1,0 0 1,0 1-1,1-1 1,-1 0-1,0 0 1,0 0-1,0 0 0,0 0 1,0 0-1,1 0 1,-1 0-1,0 0 1,0 0-1,0 0 0,0 0 1,0 1-1,1-1 1,3 9 664,1 14-544,-4-21-219,-1 1 1,0-1-1,1 1 1,0-1-1,-1 1 1,1-1-1,0 1 1,0-1-1,1 0 1,2 4-1,8 3-2441,7-6-3684,-6-3-2339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1.2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135 249 4641,'0'0'15397,"-16"1"-15032,-47 9-86,61-9-262,0-1 0,0 1 1,0 0-1,0 0 0,0 0 1,0 0-1,0 0 0,1 0 1,-1 0-1,0 1 0,1-1 0,-1 1 1,1-1-1,0 1 0,-1-1 1,1 1-1,0 0 0,0 0 1,0-1-1,0 1 0,-1 3 1,-2 4 69,1-4-63,0 1 1,1 0-1,0 0 1,0 1-1,0-1 1,1 0-1,0 1 1,0-1-1,1 0 1,0 10-1,1-14-27,-1-1-1,0 0 1,1 0-1,-1 0 0,1 0 1,-1 0-1,1 0 1,-1 1-1,1-1 0,0 0 1,0 0-1,-1-1 1,1 1-1,0 0 1,0 0-1,0 0 0,0 0 1,0-1-1,0 1 1,0-1-1,1 1 1,-1 0-1,0-1 0,0 0 1,0 1-1,1-1 1,-1 0-1,0 0 1,0 1-1,1-1 0,-1 0 1,2 0-1,2 0-103,1 0 0,-1 0 0,0 0 0,1 0 1,-1-1-1,0 0 0,6-1 0,-6 0-209,-1 0 1,1 0-1,-1-1 1,0 0 0,0 1-1,0-2 1,0 1-1,0 0 1,-1-1 0,1 1-1,-1-1 1,0 0-1,-1 0 1,1 0 0,0 0-1,-1 0 1,0-1-1,2-8 1,2-4-1046,-1-1-1,-1 0 1,3-30-1,-3-103 95,-4 118 3723,0 30-2102,-2-20 2995,2 22-3137,-1 0-1,1 1 0,0-1 1,0 1-1,0-1 0,-1 0 1,1 1-1,0-1 0,-1 1 1,1-1-1,0 0 0,-1 1 1,1-1-1,-1 1 1,1 0-1,-1-1 0,1 1 1,-1-1-1,0 1 0,1 0 1,-1-1-1,1 1 0,-1 0 1,0-1-1,1 1 0,-1 0 1,0 0-1,1 0 0,-1 0 1,-1 0-1,2 0-184,-1 0 0,0 0 1,1 1-1,-1-1 0,1 1 0,-1-1 0,1 0 1,-1 1-1,1-1 0,0 1 0,-1-1 1,1 1-1,0 0 0,-1-1 0,1 1 0,0-1 1,-1 1-1,1-1 0,0 1 0,0 0 0,0-1 1,0 1-1,0 0 0,0 0 0,-3 19 182,3-20-200,-4 282 1724,7-253-1679,1 0-1,9 28 1,0 0-25,-8-33 345,-3-14-1625,-1-23-12630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2.1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1 8914,'0'0'10001,"-10"6"-9619,3-1-307,0-1 2,1 0-1,0 1 0,0-1 0,0 1 1,0 1-1,1-1 0,0 1 0,0 0 1,-5 9-1,1 2 82,1 0 0,2 1 0,-1 0 1,2 0-1,1 0 0,-3 20 0,3-2-10,2 1 0,3 42 0,1-67-145,-1-1 0,2 0 0,0 0 0,0 0 0,1 0 0,0-1 0,1 1 0,1-1 0,-1 0 0,2 0 0,-1-1 0,1 0 0,1 0 0,0 0 0,16 13 0,-21-21-163,-1 0 0,1 1 0,-1-1 0,1 0 0,0-1 0,0 1 0,-1 0 0,1-1 0,0 1 0,0-1 0,0 0 0,-1 0 0,6 0 0,-5 0-606,1-2-2261,-3-4-1864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3.4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42 5641,'0'0'8813,"-5"-22"-7488,6 21-1291,-1 0 0,0 0 0,1 0 0,-1 0 0,1 0 0,-1 0-1,1 1 1,-1-1 0,1 0 0,0 0 0,0 0 0,-1 1 0,1-1-1,0 0 1,0 1 0,0-1 0,0 1 0,0-1 0,0 1 0,0-1-1,0 1 1,0 0 0,0-1 0,1 1 0,-1-1-40,0 1 0,0 0 0,0-1 0,0 1 1,0 0-1,0 0 0,0 0 0,0 0 0,0 0 0,0 0 1,0 0-1,0 0 0,0 0 0,0 0 0,0 0 0,0 1 1,0-1-1,0 0 0,0 1 0,0-1 0,-1 0 0,1 1 0,0-1 1,0 1-1,0 0 0,-1-1 0,2 2 0,1 5 4,0 0-1,0 0 1,-1 0-1,0 1 1,-1-1-1,0 0 1,1 14-1,-2 46 369,-1-60-6,1-14-489,0 0 1,1-1-1,0 1 1,0 0-1,0-1 1,1 1-1,0 0 0,1 0 1,3-7-1,-4 11 128,-1 1-1,1-1 0,0 1 0,0-1 1,0 1-1,1 0 0,-1-1 0,1 1 0,-1 0 1,1 1-1,0-1 0,-1 0 0,1 1 1,0-1-1,0 1 0,0 0 0,0 0 0,1 0 1,-1 1-1,0-1 0,0 0 0,1 1 1,-1 0-1,5 0 0,-7 0 14,1 0 1,0 0-1,-1 0 1,1 0-1,0 0 0,0 1 1,-1-1-1,1 0 0,-1 1 1,1-1-1,0 1 1,-1 0-1,1 0 0,-1-1 1,0 1-1,1 0 0,-1 0 1,0 0-1,2 2 1,-1 0-5,0 0 1,0-1-1,-1 1 1,0 0 0,1 0-1,-1 1 1,-1-1-1,1 0 1,0 4-1,0 35 222,-2-39-159,0-8-80,-1-9-128,2 10 139,0 1 0,1-1 0,-1 1 0,1 0 0,0-1-1,0 1 1,1 0 0,-1-1 0,1 1 0,-1 0 0,1 0 0,0 0 0,0 1 0,5-6-1,-5 6 54,-1 1-1,1-1 0,0 1 0,0-1 1,0 1-1,0 0 0,0-1 0,0 1 1,0 0-1,1 1 0,-1-1 0,0 0 1,0 0-1,1 1 0,-1 0 0,1-1 1,-1 1-1,0 0 0,1 0 0,-1 0 0,1 0 1,-1 1-1,1-1 0,1 1 0,-1 0 11,0 1 1,-1 0-1,1-1 0,-1 1 0,0 0 0,1 0 0,-1 0 0,0 0 0,0 0 0,0 1 0,-1-1 0,1 1 0,-1-1 0,1 1 0,-1-1 0,0 1 0,0 0 0,0 0 0,0-1 0,0 1 0,-1 3 0,7 32-1443,-6-7-6420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3.7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10194,'0'0'7234,"13"100"-7234,-13-90-408,0-6-1225,-4-4-1559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3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10186,'95'29'2086,"-78"-24"-1322,-15-2-65,-3 36 3133,0-22-3452,0 0 0,2 0 0,0-1 0,0 1 0,8 30 0,-9-46-395,1 0-1,-1 1 1,1-1 0,-1 0 0,1 0-1,0 0 1,-1 0 0,1 0 0,0 0-1,0 0 1,0 0 0,0 0-1,0 0 1,0 0 0,0 0 0,0-1-1,0 1 1,0 0 0,0-1 0,0 1-1,0-1 1,1 0 0,-1 1 0,0-1-1,0 0 1,1 1 0,-1-1 0,0 0-1,1 0 1,-1 0 0,0 0-1,0-1 1,1 1 0,-1 0 0,0 0-1,1-1 1,-1 1 0,0-1 0,2 0-1,1-1-297,1 0-1,-1 0 0,0 0 0,0-1 0,0 0 0,0 1 1,0-2-1,-1 1 0,5-5 0,-3 2-85,-1-1 1,0 1-1,0-1 1,0 0-1,-1 0 0,0 0 1,-1-1-1,3-9 0,-3 6 807,0 1 0,-1 0 0,0-13 0,-1 23 242,-1 0-547,0 1 0,-1-1 0,1 1 0,0 0 0,0 0 0,0 0 0,1 0 0,-1 0 0,0 0 0,0 0 0,0 0 0,1 0 0,-1 0 0,0 0 0,1 0 0,-1 0 0,1 0 0,0 1 0,-1-1 0,1 0 0,0 0 0,0 1 0,0-1 0,-1 2 0,0 37 810,1-31-633,0-7-249,0 1-1,0-1 1,1 0 0,-1 1 0,0-1-1,1 0 1,0 0 0,-1 1 0,1-1-1,0 0 1,0 0 0,0 0 0,0 0-1,1 0 1,-1 0 0,1 0 0,-1 0-1,1-1 1,-1 1 0,1 0-1,0-1 1,0 0 0,0 1 0,0-1-1,0 0 1,0 0 0,0 0 0,0 0-1,4 1 1,2 0-73,0-1 0,0 0 0,1 0 0,-1 0 1,0-1-1,0 0 0,12-2 0,-18 1-13,0 1 1,0-1 0,0 0-1,0 1 1,0-1 0,0 0-1,0 0 1,0 0 0,-1 0-1,1-1 1,-1 1 0,1 0-1,-1-1 1,1 1-1,-1-1 1,1 1 0,-1-1-1,0 0 1,0 0 0,0 1-1,0-1 1,0 0 0,-1 0-1,1 0 1,0 0 0,-1 0-1,1-2 1,1-7-335,-1-1 0,1 1 0,-2-19-1,0 26 269,0-3 44,0 1 130,1 1 0,-2-1 0,1 1-1,-1-1 1,0 1 0,-2-10-1,2 14 9,0 0 0,1-1 1,-1 1-1,0-1 0,0 1 0,0 0 0,0 0 0,0-1 0,-1 1 0,1 0 0,0 0 0,0 0 0,-1 0 0,1 1 0,-1-1 0,1 0 0,-1 1 1,1-1-1,-1 0 0,1 1 0,-1 0 0,1-1 0,-1 1 0,0 0 0,1 0 0,-1 0 0,-2 0 0,-9 0 144,13 0-236,-1-1 0,1 1 0,-1 0 0,1 0 0,-1 0 0,1 0 0,-1 0 0,1 0 0,-1 0 0,1 1-1,-1-1 1,1 0 0,-1 0 0,1 0 0,-1 0 0,1 1 0,-1-1 0,1 0 0,-1 1 0,1-1 0,-1 0 0,1 1 0,0-1 0,-1 0 0,1 1 0,-1 0 0,1 8-2040,0-3-3353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24.2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10970,'0'0'8099,"2"-3"-7892,-1 2-187,0 0 0,0 0 1,0-1-1,0 1 0,0 1 0,0-1 0,0 0 0,0 0 1,0 0-1,0 0 0,0 1 0,1-1 0,0 0 0,-1 1-11,0 0-1,-1 0 0,1 0 0,-1 0 0,1 0 0,0 0 1,-1 0-1,1 0 0,-1 1 0,1-1 0,0 0 1,-1 0-1,1 0 0,-1 1 0,1-1 0,-1 0 1,1 1-1,-1-1 0,1 1 0,-1-1 0,0 0 1,1 1-1,-1-1 0,1 1 0,-1-1 0,0 1 0,1-1 1,-1 1-1,0-1 0,0 1 0,0-1 0,1 1 1,-1 0-1,0-1 0,0 1 0,0-1 0,0 2 1,2 10 25,0 0 1,0 0-1,-2 0 1,1 0-1,-3 13 1,1 6 12,1-31-71,0-25-310,0 19 302,0 0 1,1 0-1,0 0 1,0 0-1,0 0 1,1 1-1,0-1 1,5-11-1,-5 14 24,0 0 1,0 0-1,0 0 0,1 0 0,-1 0 0,1 0 1,0 0-1,0 1 0,0 0 0,0-1 0,0 1 1,1 0-1,-1 0 0,1 1 0,-1-1 0,5-1 0,-4 2 19,-1 0 0,1 0 0,0 0 0,0 0-1,-1 1 1,1 0 0,0-1 0,0 1 0,0 0-1,-1 1 1,1-1 0,6 2 0,-8-1 3,0-1 0,0 1 0,0 1 0,0-1 0,0 0 0,0 0 0,-1 1 0,1-1 0,0 1 0,-1-1 0,1 1 0,-1-1 0,0 1 0,0 0 0,1 0 0,-1 0 0,0 0 0,-1 0 0,1 0 0,0 0 0,0 3 0,2 8-134,-2 1 0,1 0 0,-2 0 0,-1 16 0,1-11-5574,0-31-1353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0.4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0 8466,'0'0'8986,"0"4"-8818,0 8 256,-4 4-56,-1 4-144,-3 2-144,0 2-64,-9 0-16,-8 6-936,-1-8-3153,5-6-3761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5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1 301 5633,'0'0'2270,"19"-19"-2145,62-60 118,-75 74-140,-1-1 1,1 0-1,-1 0 1,0-1-1,-1 1 0,0-1 1,7-13-1,-2-1 168,-3 12 9,-1-1 1,0 0 0,-1 0 0,5-19-1,-7 19 1410,-1 0 0,1-20 0,-22 30 165,16 0-1795,0 0 0,1 1 0,-1 0 0,1 0 0,-1 0 0,1 0 0,0 0 0,-1 1 1,1-1-1,0 1 0,0 0 0,0 0 0,0 0 0,0 0 0,1 1 0,-1-1 0,1 1 0,0-1 0,-1 1 0,1 0 0,0 0 0,1 0 0,-1 0 0,0 0 0,-1 5 0,-2 4 141,1 1 0,0 0 0,0 0-1,2 0 1,-2 17 0,3-23-147,0 1 1,1-1-1,0 0 0,0 0 0,0 0 1,1 0-1,0 0 0,1 0 0,0 0 1,0 0-1,0 0 0,1 0 0,0-1 1,1 1-1,6 9 0,-7-12-37,0 0 0,0 0 1,1 0-1,0-1 0,0 1 0,0-1 0,0 0 0,5 4 0,-7-7-101,-1 1-1,1 0 0,0 0 0,0-1 1,0 1-1,-1-1 0,1 0 1,0 0-1,0 1 0,0-1 0,0 0 1,0 0-1,-1 0 0,1-1 0,0 1 1,0 0-1,0-1 0,0 1 0,-1-1 1,1 0-1,0 1 0,0-1 0,-1 0 1,1 0-1,-1 0 0,3-2 0,10-12-2945,-2-4-1791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6.2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0 6409,'0'0'12255,"-14"21"-11616,-43 66-152,53-82-401,1 1 0,0 0 1,1 0-1,-5 12 0,7 6 272,1-9-227,-1-14-122,0 0 0,0 0 0,0 0 1,0 1-1,0-1 0,0 0 0,0 0 0,1 1 0,-1-1 1,0 0-1,1 0 0,-1 0 0,1 0 0,-1 1 1,1-1-1,0 0 0,-1 0 0,1 0 0,0 0 1,0 0-1,0 0 0,-1-1 0,1 1 0,0 0 0,2 1 1,1-1-6,-1 0 0,1-1 0,-1 1 0,1-1 0,-1 1 0,1-1 1,-1 0-1,6-1 0,-5 0-76,-1 1 0,1-1 0,-1 0 1,0 0-1,1 0 0,-1-1 0,0 1 0,0-1 1,0 0-1,0 1 0,0-1 0,-1 0 0,1-1 0,-1 1 1,1 0-1,-1-1 0,0 0 0,0 1 0,0-1 1,0 0-1,1-3 0,1 0-167,-1-1 1,0 1-1,-1-1 1,1 0-1,-1 0 1,-1 0-1,1 0 1,-1 0-1,0-7 1,-1 10 173,0 0 24,0 0-1,0 0 1,0-1-1,-1 1 0,1 0 1,-1 0-1,-2-7 1,2 10 56,0-1-1,0 1 1,0 0 0,0 0 0,0 0 0,0 0 0,-1 0 0,1 0 0,0 0-1,0 0 1,-1 0 0,1 1 0,-1-1 0,1 0 0,-1 1 0,1-1-1,-1 1 1,1 0 0,-1-1 0,1 1 0,-1 0 0,1 0 0,-1 0 0,0 0-1,-2 0 1,-24 0-1358,34-2-3940,10-1 3714,28-5 236,-40 7 1753,1 1 0,-1 0 0,0 0-1,1 0 1,-1 0 0,1 1 0,7 2 0,-10-3-205,-1 1 1,1 0-1,0 1 0,0-1 0,-1 0 1,1 0-1,-1 1 0,1-1 0,-1 1 1,0-1-1,0 1 0,1-1 1,-1 1-1,0 0 0,0 0 0,-1-1 1,1 1-1,0 3 0,10 38 2331,-9-34-2211,1 20 338,-2-19-592,0-1 1,1 0-1,2 10 1,-3-19-102,-1 0 1,0 1 0,0-1 0,0 0 0,0 1-1,0-1 1,1 0 0,-1 0 0,0 1-1,0-1 1,1 0 0,-1 1 0,0-1 0,0 0-1,1 0 1,-1 0 0,0 1 0,1-1-1,-1 0 1,0 0 0,1 0 0,-1 0 0,0 0-1,1 1 1,-1-1 0,0 0 0,1 0-1,-1 0 1,1 0 0,-1 0 0,0 0 0,1 0-1,-1 0 1,0 0 0,1 0 0,-1 0-1,0-1 1,1 1 0,-1 0 0,0 0 0,1 0-1,-1 0 1,0 0 0,1-1 0,-1 1-1,0 0 1,1 0 0,-1-1 0,0 1 0,0 0-1,1 0 1,-1-1 0,0 1 0,0-1-1,15-17-1942,-7-5-1413,9-31 1,-8 21 2659,-9 39 5911,-6 31-2466,6-36-2669,-3 9 284,0 1-1,1-1 1,0 0-1,1 0 1,0 1 0,1-1-1,1 19 1,0-28-340,-1 0 0,1 0 0,0 0 0,-1 0 1,1 0-1,0-1 0,0 1 0,0 0 0,0 0 0,0-1 1,0 1-1,0 0 0,0-1 0,0 1 0,0-1 0,0 0 0,0 1 1,0-1-1,0 0 0,1 1 0,-1-1 0,0 0 0,0 0 1,0 0-1,0 0 0,3 0 0,0 0-48,0 0 1,0 0-1,-1-1 0,1 1 0,0-1 1,0 0-1,0 1 0,3-3 0,-2 0-237,0-1 0,0 1 0,0-1 0,-1 0 0,0 0 0,0 0 0,0-1 0,-1 0 0,1 1 0,-1-1 0,0 0 0,-1 0 0,1-1 0,-1 1 0,0 0 0,0-1 0,-1 0 0,0 1 0,0-1 0,0 0 0,-1 1 0,1-1 0,-2 0 0,1 1 0,-3-12 0,3 16 100,-1-1-1,0 1 0,0 0 1,1-1-1,-1 1 0,0 0 1,0 0-1,0 0 1,-1 0-1,1 0 0,0 0 1,0 0-1,-2 0 1,-5-4-2748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6.6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0 115 3345,'0'0'8700,"17"-11"-8893,48-35-293,-62 44 455,-1 1-1,1-1 0,-1 0 1,0-1-1,0 1 1,0 0-1,0 0 0,0-1 1,2-3-1,-4 5 36,1-1-1,-1 1 1,0 0 0,0 0-1,0-1 1,1 1 0,-1 0-1,0-1 1,-1 1 0,1 0-1,0-3 1,-1-5 259,0 9-175,1-1 0,-1 1 0,1-1 0,0 1 0,-1-1 0,1 1-1,-1 0 1,1-1 0,-1 1 0,1 0 0,-1 0 0,1-1 0,-1 1 0,1 0 0,-1 0 0,0 0-1,1-1 1,-1 1 0,1 0 0,-1 0 0,0 0 0,1 0 0,-1 0 0,1 0 0,-1 0 0,0 0-1,1 0 1,-2 1 0,-19 3 1249,18-1-1129,0-1 1,0 1-1,1 0 0,0-1 0,-1 1 0,1 0 1,0 1-1,0-1 0,1 0 0,-1 0 0,1 1 1,0-1-1,0 1 0,0-1 0,-1 7 0,0 0 65,1 1 0,1-1-1,-1 1 1,3 13 0,-2-21-270,1 0 1,0-1-1,0 1 1,0 0 0,0-1-1,1 1 1,-1-1-1,1 0 1,-1 1 0,1-1-1,0 0 1,0 0-1,0 0 1,0 0 0,0 0-1,1-1 1,-1 1-1,0 0 1,1-1 0,-1 0-1,1 0 1,0 0-1,-1 0 1,1 0 0,0 0-1,0 0 1,0-1-1,4 1 1,-2 0-333,0-1 0,1 0 0,-1 1 1,1-2-1,-1 1 0,9-2 0,-10 1-230,-1 1 1,0-1-1,0 0 1,1-1-1,-1 1 1,0 0-1,0-1 1,0 0-1,0 1 0,3-4 1,11-13-4789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7.0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4505,'0'0'11356,"0"8"-10221,0 104 376,9-119-1742,17-30-560,-22 30 691,-1 1 0,1 0 0,0 1 1,1-1-1,-1 1 0,1 0 0,7-6 0,-11 10 103,0 0-1,0 1 0,0-1 1,1 0-1,-1 1 0,0-1 1,0 1-1,0 0 0,1-1 1,-1 1-1,0 0 0,1 0 1,-1-1-1,0 1 0,1 0 1,-1 0-1,0 1 0,1-1 1,-1 0-1,0 0 0,1 1 1,-1-1-1,0 0 0,0 1 1,1-1-1,-1 1 0,0 0 1,0-1-1,0 1 0,2 1 1,7 12-3678,-5-4-3448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47.4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11402,'0'0'4601,"-17"116"-6033,-4-96-4545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0.0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3 4961,'0'0'11733,"0"0"-11682,0-1-1,0 1 0,0 0 0,0 0 1,0 0-1,-1 0 0,1 0 0,0-1 1,0 1-1,0 0 0,0 0 1,-1 0-1,1 0 0,0 0 0,0 0 1,0 0-1,-1 0 0,1 0 1,0 0-1,0 0 0,0 0 0,-1 0 1,1 0-1,0 0 0,0 0 1,0 0-1,-1 0 0,1 0 0,0 0 1,0 0-1,0 0 0,-1 0 0,1 0 1,0 0-1,0 0 0,0 0 1,-1 1-1,1-1 0,0 0 0,0 0 1,0 0-1,0 0 0,0 0 1,-1 1-1,1-1 0,0 0 0,-4 10 148,0 0-1,1 1 0,1-1 0,-1 1 1,0 15-1,1 58 314,2-65-425,0-17-81,0 0 0,0 0 0,0-1-1,0 1 1,0 0 0,0 0 0,1-1 0,-1 1 0,1 0 0,-1 0 0,1-1 0,0 1 0,0 0 0,0-1 0,-1 1-1,2-1 1,-1 1 0,0-1 0,0 0 0,0 1 0,3 0 0,-2 0-11,1-1 0,0 0-1,0 0 1,0 0 0,0 0 0,0-1 0,0 1 0,0-1-1,0 0 1,0 0 0,0 0 0,4 0 0,-3-1-97,-1 0 0,1 0 0,-1-1 0,1 1-1,-1 0 1,0-1 0,1 0 0,-1 0 0,0 0 0,0 0 0,0 0 0,-1-1 0,1 1 0,-1-1 0,1 1 0,-1-1 0,0 0 0,3-5-1,0 0-297,0 0 0,-1-1 0,0 1 0,0-1 0,-1 0 0,2-9-1,-1-28 778,-4 41 1192,0 26-723,0-4-981,-1-5 349,1 0 1,1-1 0,0 1 0,0 0-1,6 18 1,-6-27-321,0-1 0,0 1 0,0-1 0,0 0 0,1 0 0,-1 1 0,1-1 0,-1 0 0,1 0 0,0 0 1,0-1-1,0 1 0,3 1 0,-3-1-262,1-1 1,0 0 0,0 0 0,0 0 0,-1 0-1,1 0 1,0-1 0,0 1 0,0-1 0,0 0-1,0 0 1,0 0 0,0 0 0,4-1-1,10-4-4690,0-7-2319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0.3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7810,'0'0'8340,"-2"22"-6985,-7 69-397,6 60 476,4-93-1352,3-6-2114,-4-147-6102,0 56 2794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0.7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4 3697,'0'0'8983,"15"-1"-8208,-1-1-590,-1 1 1,23 1-1,-34 0-161,-1 1-1,0-1 1,1 0-1,-1 1 1,0-1-1,0 1 1,0 0-1,0-1 1,1 1-1,-1 0 1,0-1-1,0 1 1,0 0 0,0 0-1,-1 0 1,1 0-1,0 0 1,0 0-1,0 0 1,-1 0-1,1 0 1,-1 1-1,1-1 1,-1 0 0,1 0-1,-1 0 1,0 3-1,2 2 89,-2 0 0,1 0 0,-1 1 1,-1 6-1,1-4 42,0-5-78,0 1 0,-1 0 0,1 0 0,-1 0 0,0 0 0,-1 0 0,1-1 0,-1 1 0,0 0 0,0-1 0,0 1 0,-1-1 0,-3 4 0,1-1-6,-1-2 1,0 1 0,0-1-1,0 0 1,-1 0 0,0 0 0,-10 5-1,15-9-181,0 0 0,0 0 0,0 0-1,0-1 1,0 1 0,0-1 0,0 1 0,-4 0-1,6-1-63,-1 0-1,1 0 0,-1 0 1,0 0-1,1 0 0,-1-1 1,1 1-1,-1 0 0,1 0 1,-1 0-1,0-1 0,1 1 1,-1 0-1,1 0 0,-1-1 1,1 1-1,-1 0 1,1-1-1,0 1 0,-1-1 1,1 1-1,-1-1 0,-4-11-5612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4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1 7618,'0'0'10667,"-2"3"-10157,-2 3-355,1 0-1,0 1 1,0-1 0,0 1 0,1 0 0,0-1 0,0 1 0,-1 14-1,-3 66 511,5-64-532,-2 55 89,6 79 0,-2-153-300,-1 0 0,1 0 0,0-1 0,0 1 0,0 0 0,1-1 0,2 6 0,6 1-2627,-5-32-14868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1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5673,'0'0'9940,"4"16"-8583,-2-8-1192,5 21 582,-2 1-1,3 45 1,-8 2 51,0 27-2578,0-149-5104,0 19 1792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1.4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5705,'0'0'8933,"15"0"-8413,1-1-303,30 4 1,-45-3-200,0 0 1,0 1 0,0-1 0,0 1-1,0-1 1,0 1 0,-1-1 0,1 1-1,0-1 1,0 1 0,0 0 0,-1 0-1,1-1 1,0 1 0,-1 0 0,1 0-1,0 0 1,-1-1 0,1 1-1,-1 0 1,0 0 0,1 0 0,-1 0-1,0 0 1,0 0 0,1 0 0,-1 0-1,0 0 1,0 0 0,0 0 0,0 0-1,0 0 1,-1 0 0,1 0 0,0 0-1,0 0 1,-1 1 0,0 6 132,1-1-106,-1-1 1,0 1-1,-1 0 1,1-1-1,-1 1 1,-1-1-1,1 0 1,-1 1-1,0-1 1,-1-1 0,1 1-1,-1 0 1,0-1-1,-1 1 1,0-1-1,1 0 1,-2-1-1,-7 7 1,12-10-246,0-1-1,-1 1 1,1 0-1,0-1 1,0 1-1,0-1 1,-1 0-1,1 1 1,0-1-1,0 0 1,-1 0-1,1 0 1,0 1-1,0-1 1,-3-1-1,0 1-1297,0 0-3059</inkml:trace>
  <inkml:trace contextRef="#ctx0" brushRef="#br0" timeOffset="1">51 119 4993,'0'0'6932,"19"-4"-6185,59-14-412,-73 16-310,41-10 176,-44 10-188,1 1 0,-1 0 0,0 0 0,0-1 0,0 1 1,0-1-1,0 0 0,0 1 0,3-4 0,-4 3 42,-1 1-1,1-1 1,0 0-1,-1 1 1,1-1-1,-1 0 1,1 0-1,-1 1 1,0-1-1,0 0 1,1 0-1,-2 0 1,1 0-1,0-1 1,0-4 748,-1 6-701,1 1 1,-1-1-1,1 1 1,-1-1 0,0 1-1,1-1 1,-1 1 0,1 0-1,-1 0 1,0-1 0,1 1-1,-1 0 1,0 0-1,1-1 1,-1 1 0,0 0-1,1 0 1,-1 0 0,0 0-1,0 0 1,1 0 0,-1 0-1,-1 1 1,-19 1 852,18-1-869,1 1 0,0-1 1,0 1-1,-1 0 1,1 0-1,0-1 1,1 1-1,-1 1 0,0-1 1,1 0-1,-1 0 1,1 0-1,0 1 1,-2 3-1,0 0 75,1 1 0,0-1 0,0 1 0,-2 10 0,4-15-138,-1 1 1,1 0-1,0-1 0,0 1 0,0-1 0,0 1 0,0-1 0,1 1 0,-1-1 0,1 1 0,0-1 1,0 1-1,0-1 0,0 1 0,0-1 0,0 0 0,0 0 0,1 0 0,0 1 0,1 1 0,0-2-91,0 0-1,0-1 0,0 1 0,0 0 0,1-1 1,-1 1-1,1-1 0,-1 0 0,1 0 1,-1-1-1,1 1 0,-1 0 0,1-1 0,4 0 1,-8 0 52,4 1-558,0-1-1,0 0 0,0 0 0,0 0 0,0 0 0,0 0 1,0-1-1,0 1 0,0-1 0,0 0 0,0 0 0,-1-1 0,1 1 1,5-3-1,8-10-6336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1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8490,'0'0'7661,"0"9"-7023,0 1-506,1 43 629,-1-48-717,1 0-1,0 0 1,0 0 0,0 0-1,0 0 1,1 0-1,0-1 1,5 9 0,-7-13-53,0 1 1,1-1-1,-1 1 1,1-1-1,-1 1 1,0-1-1,1 0 1,0 1-1,-1-1 1,1 0-1,-1 1 1,1-1-1,-1 0 1,1 0 0,0 1-1,-1-1 1,1 0-1,-1 0 1,1 0-1,0 0 1,-1 0-1,1 0 1,0 0-1,-1 0 1,1 0-1,0 0 1,-1 0-1,1 0 1,0 0-1,-1-1 1,1 1 0,-1 0-1,1 0 1,-1-1-1,1 1 1,0 0-1,-1-1 1,1 1-1,-1 0 1,1-1-1,-1 1 1,0-1-1,1 1 1,-1-1-1,1 1 1,-1-1 0,0 1-1,1-2 1,18-27-536,-18 27 526,8-16-68,10-18 15,-18 34 69,0 0 0,0 1 0,1-1 0,-1 0 0,1 0 0,-1 1 0,1-1 0,0 1 0,0-1 0,0 1 0,0 0 0,0 0 0,3-2 0,-5 3-4,1 0 0,0 0 0,-1 0 0,1 0 1,0 0-1,-1 0 0,1 0 0,-1 0 0,1 0 0,0 0 0,-1 0 0,1 1 0,0-1 1,-1 0-1,1 0 0,-1 1 0,1-1 0,-1 0 0,1 1 0,-1-1 0,1 0 0,-1 1 1,1-1-1,-1 1 0,1-1 0,-1 1 0,0-1 0,1 1 0,-1-1 0,0 1 1,0-1-1,1 1 0,-1 0 0,12 28-2717,-7-19-1945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8:56.0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2 10986,'0'0'8854,"-2"-1"-8730,14 13-88,-1 2 0,0-1-1,-2 1 1,1 1 0,-2 0 0,0 0-1,-1 0 1,0 1 0,-2 0 0,0 1-1,-1-1 1,0 1 0,-2-1 0,2 30-1,-4-37-25,1 2 21,-1 0 1,0 1-1,-1-1 1,0 0-1,-1 0 1,0 0-1,-1-1 1,0 1-1,-1 0 1,-6 13-1,4-15 45,0 0 0,-1-1 0,0 0 0,-8 8 0,-19 23 53,34-39-129,0 0 1,0 0-1,0 1 1,0-1 0,0 0-1,0 0 1,0 0-1,0 1 1,0-1 0,0 0-1,0 0 1,0 0-1,-1 1 1,1-1 0,0 0-1,0 0 1,0 0-1,0 1 1,0-1 0,0 0-1,0 0 1,-1 0-1,1 1 1,0-1 0,0 0-1,0 0 1,0 0-1,-1 0 1,1 0 0,0 0-1,0 1 1,0-1-1,-1 0 1,1 0 0,0 0-1,0 0 1,-1 0-1,1 0 1,0 0 5,4-13-9787,0 2-1440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9:43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5393,'0'2'1432,"8"-2"-159,5 2 471,3-2-536,1 0-231,4 0-9,-4 0-152,0 0-32,-4 0-416,-1 0-192,1 0-96,-5 0-80,5 0-160,-1 2-768,1 6-984,-5-6-2321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9:44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0 129 5281,'0'0'10973,"4"-4"-10862,17-17-71,-13 14-148,-1 0 0,0 0 0,-1 0 0,1-1 0,-1 0 0,-1 0 0,8-16 0,-4-2 1848,-9 24-391,-1 4-188,-3 14-510,-1 9-561,1 1 0,1-1 0,1 1 1,1 0-1,5 39 0,3-31-2224,2-15-5186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09:49.4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479 69 3089,'0'0'7339,"-2"-2"-6401,0-1-383,0 1-1,0-1 1,0 1-1,-1 0 0,1 0 1,-1 0-1,0 0 0,-4-3 1,-1 2-247,0 0 0,0 0 1,0 0-1,0 1 0,-12-2 0,-7 0-78,-52 1-1,69 3-208,-1 0-1,1 1 1,0 0-1,-1 0 1,1 1-1,0 1 1,0-1-1,0 2 1,0-1 0,1 1-1,0 1 1,-1 0-1,2 0 1,-1 0-1,1 1 1,-8 7-1,4-1 48,1 0 1,0 1-1,1 0 0,1 0 0,0 1 0,1 0 0,0 1 0,2 0 0,-1 0 0,2 0 0,0 0 0,1 1 0,1 0 1,1 0-1,0 0 0,1 0 0,0 0 0,2 1 0,3 22 0,-1-24-27,1 0 1,0-1-1,1 1 1,1-1-1,0 0 0,1-1 1,1 1-1,10 13 1,-5-10 3,1 0 1,1 0 0,0-2-1,1 1 1,22 15 0,-28-25-21,0 1-1,1-1 1,0-1 0,0 0-1,1 0 1,-1-1 0,1 0-1,0-1 1,24 3 0,0-3 1,1-1 0,38-2 0,-59-1-35,0-1 0,0-1 1,0 0-1,0-1 0,0 0 0,-1-1 0,0-1 0,16-8 0,-13 5-72,0-2 0,-1 1 0,0-2 0,-1 0 0,28-28-1,-36 31 76,0 0 0,-1-1 0,-1 0 0,0 0 0,0-1 0,-1 1 0,0-1 0,-1 0 0,0 0-1,2-16 1,-2 7 7,-2 0-1,0 0 1,-1 0-1,-1 0 1,-4-27-1,2 36 34,-1 1-1,0 0 0,-1 0 0,0 0 0,0 0 1,-1 1-1,-1-1 0,1 1 0,-2 0 0,1 1 1,-1-1-1,-11-9 0,0 1 174,-1 1 0,0 0-1,-2 2 1,-29-18 0,27 21-156,0 0-1,0 1 0,-1 1 1,0 1-1,-46-9 1,55 16-605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1:13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250 41 5433,'0'0'7756,"-17"-5"-4734,5 1-2748,1 0-1,-1 1 0,0 0 1,0 1-1,0 0 0,-23 0 1,19 1-246,1-1 0,-1 0 0,-23-6 0,39 7-8,-1 1 1,1 0-1,-1 0 0,1-1 0,0 1 0,-1 0 0,1 0 0,0 0 1,-1 0-1,1-1 0,-1 1 0,1 0 0,-1 0 0,1 0 0,0 0 1,-1 0-1,1 0 0,-1 0 0,1 0 0,-1 0 0,1 0 0,0 0 1,-1 0-1,1 1 0,-1-1 0,1 0 0,0 0 0,-1 0 1,1 0-1,-1 1 0,1-1 0,0 0 0,-1 0 0,1 1 0,0-1 1,-1 0-1,1 0 0,0 1 0,0-1 0,-1 1 0,1-1 0,0 0 1,0 1-1,0-1 0,-1 0 0,1 1 0,0-1 0,0 1 0,0-1 1,0 0-1,0 1 0,0-1 0,0 1 0,0-1 0,0 0 1,0 2-1,-1 1 14,-7 42 49,1-1 1,0 52-1,7 94 337,1-81-292,-1 357 649,4-160-577,-4 12-86,9-214-106,-9 277 56,0-381-58,0 1 0,0 0 0,0-1 0,1 1 0,-1 0 0,0-1 0,1 1 1,-1 0-1,0-1 0,1 1 0,-1-1 0,1 1 0,-1 0 0,1-1 0,-1 1 0,1-1 1,-1 0-1,1 1 0,-1-1 0,1 1 0,0-1 0,-1 0 0,1 1 0,0-1 0,-1 0 1,1 0-1,0 0 0,-1 1 0,1-1 0,0 0 0,0 0 0,-1 0 0,1 0 1,0 0-1,0 0 0,-1 0 0,1 0 0,0-1 0,0 1 0,0 0 0,44-10-77,-24 4-158,13 2-1692,-11 2-2838,3 0-7427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2:06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8 184,'-2'-3'13333,"0"2"-14287,-5 2 555,1-2 6470,2-1-7096,-10 0-3801,3 4-2205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3:42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51 8730,'0'0'7563,"2"-7"-6831,0 1-536,-1 3-125,0 1-1,-1 0 0,1-1 1,0 1-1,0 0 0,0 0 1,1 0-1,-1 0 0,0 0 1,1 0-1,3-3 0,-5 4-39,1 0-1,-1 1 1,1-1-1,0 0 1,0 1-1,-1-1 0,1 1 1,0-1-1,0 1 1,0-1-1,0 1 1,-1 0-1,1-1 1,0 1-1,0 0 1,0-1-1,0 1 0,0 0 1,0 0-1,0 0 1,0 0-1,0 0 1,0 0-1,2 1 1,-2-1-21,0 1 1,1 0 0,-1 0-1,0-1 1,0 1-1,1 0 1,-1 0 0,0 0-1,0 0 1,0 1-1,0-1 1,0 0 0,-1 0-1,2 2 1,2 5-35,0 1 1,-1 0-1,4 16 0,-6-22 65,2 15-41,-1 1 0,0 19 0,-1-7 41,-1-23 42,0-9 64,-1-11-173,2-1-1,0 0 1,0 1 0,1-1 0,6-19-1,-7 29 20,0 0 0,0 0-1,1 0 1,-1 0 0,1 1-1,0-1 1,-1 0 0,1 1-1,1 0 1,-1-1 0,0 1 0,0 0-1,1 0 1,0 0 0,-1 0-1,1 0 1,0 1 0,0-1-1,0 1 1,0 0 0,0 0 0,0 0-1,0 0 1,0 0 0,1 1-1,-1-1 1,0 1 0,6 0-1,-7 0 1,0-1 0,0 1 0,0 1-1,0-1 1,0 0 0,0 0 0,0 1-1,0-1 1,-1 1 0,1-1 0,0 1-1,0 0 1,0 0 0,-1 0 0,1 0-1,0 0 1,-1 0 0,1 0-1,-1 0 1,1 1 0,-1-1 0,0 0-1,0 1 1,1-1 0,-1 1 0,0 0-1,0-1 1,-1 1 0,1 0 0,0-1-1,-1 1 1,1 0 0,0 2 0,2 5 2,0-1 0,-1 1 0,0 0 0,-1-1 0,1 14 0,2-28 12,5-22-133,-6 19 61,-1 0 1,2 0 0,-1 0 0,9-15 0,-10 22 65,-1 0 1,1 0-1,-1 0 0,1 0 1,0 0-1,0 0 0,0 0 1,0 1-1,0-1 0,1 1 1,-1 0-1,0-1 0,1 1 1,-1 0-1,1 0 0,-1 0 1,1 1-1,0-1 0,-1 1 1,1-1-1,0 1 1,4 0-1,-3 0 63,1 0 1,0 0 0,0 1-1,-1 0 1,1 0-1,-1 0 1,1 0-1,-1 0 1,1 1-1,-1 0 1,0 0-1,5 3 1,-6-3-55,0 0-1,-1 1 1,1-1 0,-1 0 0,0 1 0,1-1-1,-1 1 1,-1 0 0,1 0 0,0 0-1,-1 0 1,0 0 0,1 0 0,-1 0-1,0 0 1,-1 0 0,2 5 0,-2-4-199,1 0 0,-1 0 0,0-1 0,0 1 0,0 0 0,0 0 0,-1-1 0,1 1 0,-1 0 0,-3 6 0,-3-1-3812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4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10546,'0'0'5906,"136"-26"-5906,-97 23-1089,-8 1-1471,-9 0-2673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3:43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90 9266,'0'0'6509,"2"-11"-5912,8-35-209,-9 45-352,0-1 0,-1 0 0,1 0 1,0 0-1,0 0 0,1 1 0,-1-1 0,0 0 1,1 1-1,-1-1 0,0 1 0,1 0 1,0-1-1,-1 1 0,1 0 0,0 0 1,0 0-1,0 0 0,0 0 0,0 0 1,0 1-1,0-1 0,0 0 0,0 1 1,0 0-1,0-1 0,0 1 0,1 0 0,-1 0 1,0 0-1,0 1 0,0-1 0,0 0 1,4 2-1,-4 0-30,0-1 1,-1 1 0,1 0-1,-1 0 1,0 1-1,1-1 1,-1 0-1,0 0 1,0 1-1,-1-1 1,1 0 0,0 1-1,-1-1 1,1 0-1,-1 5 1,1-3 7,3 22 44,1-2 29,-1 0-1,-1 27 1,-3-19-6,0-20 12,0-16 197,1-3-372,-1 0 0,1 0-1,1 1 1,-1-1 0,1 0 0,0 1-1,1-1 1,0 1 0,0 0-1,0 0 1,1 0 0,7-10-1,-7 12 76,-1 0-1,1 0 0,0 0 1,0 1-1,0-1 0,0 1 1,1 0-1,-1 0 0,1 1 1,0-1-1,0 1 0,0 0 1,0 0-1,1 1 0,-1-1 0,0 1 1,9-1-1,-8 2 111,-1-1-1,1 1 0,-1 0 1,1 1-1,0-1 1,-1 1-1,9 2 0,-12-2-83,0 0 0,0 0 0,0 1-1,0-1 1,0 0 0,0 1 0,-1-1 0,1 1-1,-1-1 1,1 1 0,-1 0 0,1-1-1,-1 1 1,0 0 0,0 0 0,0 0 0,0 0-1,-1 0 1,1 0 0,0 0 0,0 4-1,0 0-240,1 1-1,-1 0 0,0 0 1,-1-1-1,0 1 0,0 0 0,0 0 1,-1-1-1,0 1 0,-4 11 1,-6 1-4215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15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5593,'0'0'12272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16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0 488,'0'0'3286,"5"0"-4019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25.8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1720,'0'0'5025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2:37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10 176,'0'0'1796,"13"-8"1485,-9 6-5056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2:40.1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1464,'0'0'1241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33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 8410,'0'0'8331,"-5"1"-7758,0 0-414,0 0-1,1 1 1,-1-1-1,1 1 0,0 0 1,0 0-1,-1 1 1,2-1-1,-1 1 1,0 0-1,0 0 0,1 0 1,-6 6-1,1 2 38,1 0-1,-1 0 1,2 0 0,0 1-1,0 0 1,-6 23-1,7-17-77,2 1-1,0-1 1,1 1-1,1 21 1,1-36-110,0 0 1,1-1-1,-1 1 1,1 0 0,0-1-1,0 1 1,0-1-1,0 1 1,1-1 0,-1 0-1,1 0 1,0 1 0,0-1-1,0 0 1,1 0-1,-1-1 1,1 1 0,-1 0-1,1-1 1,0 0-1,0 1 1,0-1 0,1 0-1,5 2 1,-3-1-3,1-1 0,0 0 1,0 0-1,0 0 0,-1-1 0,1 0 0,1 0 1,-1-1-1,0 0 0,0 0 0,0 0 0,14-3 1,-16 1-37,0 1 0,0-1 1,0-1-1,0 1 0,0-1 1,0 1-1,-1-1 0,1 0 1,-1-1-1,0 1 1,0-1-1,0 0 0,-1 0 1,1 0-1,-1 0 0,0 0 1,0-1-1,-1 0 0,1 1 1,3-11-1,-1 2-43,-1-1 1,0 0-1,-1 0 1,-1-1-1,0 1 0,0-21 1,-2 21 65,1 10 9,-1 1 0,1-1 0,-1 1 0,0-1-1,-1 1 1,1-1 0,-1 1 0,1 0-1,-1-1 1,0 1 0,0-1 0,-1 1 0,1 0-1,-1 0 1,1 0 0,-4-4 0,-1 2-11,-1 0 1,1 0 0,-1 1 0,0 0-1,0 0 1,-1 0 0,1 1-1,-1 0 1,0 1 0,0 0 0,0 0-1,0 0 1,-9 0 0,17 2-46,-5-2-1162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36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84 8410,'0'0'7557,"6"9"-6063,-5-9-1461,1 1 1,-1-1-1,1 0 1,0 1-1,-1-1 0,1 0 1,0 0-1,-1 0 0,1 0 1,0 0-1,-1 0 1,1-1-1,-1 1 0,1 0 1,0-1-1,-1 1 1,1-1-1,-1 1 0,1-1 1,-1 0-1,1 0 0,-1 0 1,0 0-1,2-1 1,31-27 466,-29 25-508,-1-1 0,0 1 0,0-1-1,0 0 1,-1 1 0,0-2 0,0 1 0,4-10 0,-4 12 1782,-3 13-1461,-1 15-383,-8 119 280,8-81-8893,1-57 1033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36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68 9522,'0'0'7655,"10"-10"-7227,32-32 88,-41 40-465,0 1 0,1 0 0,-1-1-1,1 1 1,-1 0 0,1 0 0,-1 0-1,1 0 1,0 0 0,0 1 0,0-1-1,-1 0 1,1 1 0,0-1 0,0 1 0,0 0-1,0-1 1,0 1 0,0 0 0,0 0-1,0 0 1,3 1 0,5 0 190,-9-1-232,0 0 1,1 1 0,-1-1-1,0 0 1,0 1 0,1-1-1,-1 1 1,0-1 0,0 1 0,0 0-1,0-1 1,0 1 0,0 0-1,0 0 1,0 0 0,0 0-1,0-1 1,0 1 0,-1 0-1,1 1 1,0-1 0,-1 0 0,1 0-1,-1 0 1,1 0 0,-1 0-1,0 0 1,1 1 0,-1-1-1,0 2 1,2 7-12,-1-1 0,-1 19 0,0-22 16,0 12-4,-3 27 0,2-39-9,0 1 1,-1-1-1,0 0 1,0 0-1,-1 0 1,1 0-1,-8 9 1,-1 0 3,-1-1 0,0 0 0,-20 16 0,13-13 7,19-17-10,-1 1 0,1-1 0,-1 0 0,1 0 1,-1 1-1,1-1 0,0 0 0,-1 1 0,1-1 0,-1 0 1,1 1-1,0-1 0,-1 1 0,1-1 0,0 1 1,0-1-1,-1 0 0,1 1 0,0-1 0,0 1 0,0-1 1,0 1-1,0-1 0,-1 1 0,1-1 0,0 1 1,0-1-1,0 1 0,1 0 0,13 0 255,-1-2-101,20 0-64,40 2 741,-66-1-1285,-1 1-1,0 0 0,1 0 0,-1 1 0,0-1 1,0 1-1,0 1 0,9 4 0,-10-3-5159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37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14 11138,'0'0'8902,"2"-12"-8116,11 11-766,-8 1-14,1 0 0,-1 0 0,1 0 0,-1 0 0,9 3 0,-13-3-14,0 0 0,0 1 0,0-1 0,0 1 0,0-1 0,0 1 0,0 0 0,0-1 0,0 1 0,0 0 0,0 0 0,0-1 0,0 1 0,-1 0 0,1 0 0,0 0 0,-1 0 0,1 0 0,0 0 0,-1 0 0,0 0 0,1 0 0,-1 0 0,0 0 0,1 1 0,-1-1 0,0 0 0,0 0 0,0 0 0,0 2 0,0 1-19,0 1 1,0-1 0,0 1-1,0-1 1,-1 1 0,0-1-1,0 1 1,0-1 0,-1 0-1,1 1 1,-1-1-1,0 0 1,-1 0 0,1 0-1,-1 0 1,1-1 0,-1 1-1,-1-1 1,1 1 0,-5 2-1,-7 7 15,10-10 7,1 1 0,-1 0 1,0 0-1,-5 8 0,11-11-28,0 0 0,0 0 0,0 0 0,1-1-1,-1 1 1,0 0 0,1-1 0,-1 1 0,1-1-1,-1 0 1,1 1 0,-1-1 0,0 0 0,1 0-1,2 0 1,1 1-11,2 0 53,0 1 0,0 0 0,0 0-1,0 1 1,-1 0 0,1 0-1,8 5 1,-11-5 4,0 0 0,-1 0 0,0 0 0,1 0 1,-1 1-1,-1-1 0,1 1 0,0 0 0,-1 0 0,0-1 0,0 2 0,2 4 1,-2-6 22,-1 0 1,0 1 0,-1-1 0,1 0 0,0 0-1,-1 0 1,0 0 0,0 1 0,0-1 0,0 0-1,0 0 1,-1 0 0,1 0 0,-1 1 0,0-1-1,0 0 1,0 0 0,-1 0 0,1 0 0,-1-1-1,1 1 1,-1 0 0,0-1 0,0 1 0,-1-1-1,1 1 1,0-1 0,-1 0 0,1 0 0,-1 0-1,-3 1 1,-4 1 66,0-1 0,0 0 1,0-1-1,0 0 0,-1-1 0,1 0 0,-14 0 0,-14-4-2707,29-1-2782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9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12203,'0'0'9522,"11"0"-10595,6 0-1975,-1 0-3978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5.4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9754,'0'0'6508,"-1"19"-5098,-2 120 182,3 81-356,0-219-1248,-1 0 0,1 0-1,0 0 1,0 0 0,0 0 0,0 0-1,0 1 1,1-1 0,-1 0-1,0 0 1,0 0 0,1 0 0,-1 0-1,1 0 1,-1 0 0,1 0-1,-1 0 1,1 0 0,-1 0-1,1 0 1,0 0 0,0 0 0,0-1-1,-1 1 1,1 0 0,1 0-1,-1-1-27,0 0 0,1 0 0,-1 0-1,0-1 1,0 1 0,0 0-1,0-1 1,0 1 0,0-1-1,0 1 1,-1-1 0,1 1 0,0-1-1,0 0 1,0 1 0,0-1-1,-1 0 1,1 0 0,0 1-1,-1-1 1,1 0 0,-1 0 0,1 0-1,-1 0 1,1 0 0,-1 0-1,1-2 1,17-42-1635,-15 36 1343,0-1 0,1 1 0,0 0 1,1 0-1,-1 0 0,2 0 0,8-11 0,-14 20 349,0 0 0,1 0 1,-1-1-1,0 1 0,0 0 0,0 0 1,0 0-1,0 0 0,0 0 1,1-1-1,-1 1 0,0 0 0,0 0 1,0 0-1,1 0 0,-1 0 0,0 0 1,0 0-1,0 0 0,0 0 0,1 0 1,-1 0-1,0 0 0,0 0 1,0 0-1,1 0 0,-1 0 0,0 0 1,0 0-1,0 0 0,1 0 0,-1 0 1,0 0-1,0 0 0,1 0 1,2 9 622,-3 17 475,0-20-841,-1 18 389,1-11-467,-1-1 0,2 0 1,-1 0-1,2 0 1,0 0-1,4 16 1,-4-25-188,-1 0 0,1-1-1,0 0 1,-1 1 0,1-1 0,1 0 0,-1 0 0,0 0 0,0 0 0,1 0-1,-1 0 1,1-1 0,-1 1 0,1-1 0,0 0 0,-1 0 0,1 0 0,0 0-1,0 0 1,0-1 0,0 1 0,0-1 0,0 0 0,3 0 0,-1 1-63,1-1 0,-1 0 1,0-1-1,0 1 1,1-1-1,-1 0 1,0 0-1,0 0 0,0-1 1,0 0-1,0 0 1,7-5-1,-7 3-87,0 0 1,0 0-1,0-1 1,0 0-1,-1 0 1,0 0-1,0-1 0,-1 1 1,1-1-1,-1 0 1,0 0-1,2-10 1,-1 3 10,-1 1 0,-1-1 0,0 0 1,-1-1-1,-1-14 0,0 26 144,0 1-1,-1 0 1,1 0 0,0 0-1,-1-1 1,1 1 0,-1 0-1,0 0 1,1 0-1,-1 0 1,0 0 0,1 0-1,-1 0 1,0 0 0,0 1-1,0-1 1,0 0 0,0 0-1,0 1 1,0-1-1,0 0 1,0 1 0,0-1-1,-1 1 1,1-1 0,0 1-1,0 0 1,0 0-1,-1-1 1,1 1 0,0 0-1,0 0 1,0 0 0,-2 1-1,-1-2 121,1 1-1,0 0 1,0 1 0,0-1-1,0 0 1,-1 1-1,1 0 1,0 0-1,0 0 1,0 0 0,0 0-1,1 1 1,-4 1-1,3 0-20,0 0-1,1 1 1,-1-1-1,1 1 1,0-1-1,0 1 1,0 0-1,0 0 1,1 0-1,0 0 1,-1 0-1,1 0 1,0 9-1,0-4 57,0 0 0,1 0 0,0 0 0,0 0 0,4 14 0,-3-19-149,0-1 1,0 0-1,1 0 1,-1 0-1,1 0 1,0 0-1,0 0 1,0 0-1,1-1 1,-1 1-1,0-1 1,1 0-1,0 1 0,-1-1 1,1 0-1,0-1 1,0 1-1,0 0 1,0-1-1,1 0 1,-1 0-1,0 0 1,1 0-1,-1 0 1,0-1-1,7 1 1,-2 0-263,1 0 0,0-1 0,-1 0 0,12-2-1,-14 1-518,1 0-1,-1 0 1,0-1-1,0 0 1,7-3-1,19-14-6783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1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13 2697,'0'0'8188,"-1"-12"-784,-1 11-7375,-1 2-1,1-1 1,0 0 0,-1 0-1,1 1 1,0-1-1,-1 1 1,1 0 0,0 0-1,0-1 1,0 2-1,-1-1 1,1 0-1,-2 2 1,0 0 20,1 1 1,-1-1-1,1 1 1,0 0-1,0 0 1,-3 6-1,1-1 41,1 0 1,0 0-1,0 1 0,1 0 1,0 0-1,1 0 0,-1 14 1,1-2-1,1 1-1,4 29 1,-3-48-85,1 1 0,0-1 0,0 1 0,0-1 0,1 0 0,0 0 0,0 0 0,0 0-1,0 0 1,0 0 0,1 0 0,0-1 0,0 1 0,0-1 0,0 0 0,1 0 0,-1 0 0,1 0 0,7 4-1,-5-3-8,1-1 0,-1 0 0,1-1 0,0 1 0,0-1-1,0 0 1,0-1 0,0 1 0,0-1 0,1-1-1,13 0 1,-17 0-21,0-1-1,-1 0 1,1-1-1,-1 1 1,0 0 0,1-1-1,-1 0 1,0 0-1,0 0 1,0 0-1,0 0 1,0 0-1,-1-1 1,1 1-1,-1-1 1,0 0 0,3-3-1,2-4-121,1-2 0,-1 1 1,6-15-1,-7 12 128,0-1 0,-2 0 0,1 1 0,-2-1 0,0-1 0,-1 1 0,-1 0 0,0-1 0,-2-18 0,0 31 56,0 1-1,0-1 1,0 0-1,0 1 0,0-1 1,-1 1-1,1-1 1,-1 1-1,0-1 1,0 1-1,0 0 0,0 0 1,0 0-1,0 0 1,0 0-1,-1 0 0,1 1 1,-1-1-1,0 1 1,1 0-1,-1-1 1,0 1-1,0 0 0,1 1 1,-7-2-1,-5-1-36,1 0 1,-1 2-1,0-1 0,-16 2 1,23-1-49,-8 1-1384,15 0 1237,-1 0 0,1 0 1,0 1-1,-1-1 0,1 0 0,0 0 0,-1 0 1,1 0-1,0 0 0,-1 0 0,1 1 0,0-1 0,0 0 1,-1 0-1,1 0 0,0 1 0,0-1 0,-1 0 1,1 0-1,0 1 0,0-1 0,0 0 0,0 1 1,-1-1-1,1 0 0,0 1 0,0-1 0,0 0 1,0 1-1,0-1 0,0 0 0,0 0 0,0 1 0,0 6-5086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2.7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0 137 6937,'0'0'7842,"2"8"-5867,0-9-1899,1 0-1,0 1 1,-1-1-1,1 0 0,0 0 1,-1-1-1,1 1 1,-1 0-1,0-1 1,1 0-1,-1 1 0,3-4 1,25-25-109,-21 20-79,-1 0-1,9-14 0,-15 21 259,1-1 0,-1 0-1,0-1 1,-1 1 0,1 0-1,-1 0 1,0-1 0,0 1 0,1-10 1133,-2 15-1200,-1 12 36,0 0 1,-1-1 0,-4 14-1,2-13-35,1 1-1,1-1 0,0 16 1,2 63-130,0-53-9446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3.4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99 10458,'0'0'7529,"-1"-8"-7413,-2-40 73,3 46-169,1 1 0,0-1 1,-1 1-1,1-1 0,0 1 1,0-1-1,0 1 0,0 0 0,0-1 1,0 1-1,0 0 0,1 0 1,-1 0-1,0 0 0,1 0 0,-1 0 1,1 0-1,-1 0 0,1 0 1,3 0-1,1-2 127,1 0 1,0 1 0,13-4-1,-17 6-110,0-1 0,0 0-1,0 1 1,0 0 0,1-1-1,-1 1 1,0 0 0,0 1-1,0-1 1,0 0 0,4 2 0,-6-1-34,0 0 1,0 0 0,1-1 0,-1 1 0,0 1 0,-1-1-1,1 0 1,0 0 0,0 0 0,0 0 0,-1 0-1,1 1 1,-1-1 0,1 0 0,-1 1 0,1-1 0,-1 0-1,0 1 1,0-1 0,0 0 0,0 1 0,0-1 0,0 1-1,0 1 1,0 6 9,0-1 0,0 1 0,-1-1 0,0 1 0,-1-1 0,0 1 0,0-1 0,-1 0 0,0 0 0,-1 0 0,1 0 0,-1-1 0,-1 1-1,0-1 1,0 0 0,-9 9 0,-75 65 39,89-79-50,0-2 4,0 0 5,0 0 0,-1 1 0,1-1-1,0 0 1,0 0 0,0 0 0,0 1-1,0-1 1,0 0 0,0 0 0,0 0 0,0 0-1,0 1 1,0-1 0,0 0 0,0 0-1,0 0 1,0 1 0,0-1 0,0 0-1,0 0 1,0 0 0,1 1 0,-1-1-1,0 0 1,0 0 0,0 0 0,0 0 0,0 0-1,0 1 1,1-1 0,-1 0 0,0 0-1,0 0 1,0 0 0,0 0 0,1 0-1,-1 1 1,0-1 0,1 0 0,8 4 181,1-1 1,1 0-1,-1-1 1,16 3 0,-13-3-152,0 1-1,21 6 1,-33-9-116,0 1-1,0-1 0,0 1 0,0-1 1,-1 1-1,1-1 0,0 1 0,0 0 0,-1-1 1,1 1-1,0 0 0,-1-1 0,1 1 1,-1 0-1,1 0 0,-1 0 0,1-1 1,-1 1-1,0 0 0,1 0 0,-1 0 1,0 1-1,-2 13-6920,-5-5-3372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5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5 10386,'0'0'8081,"-3"-2"-7611,3 2-452,-1-1-1,0 1 0,0 0 0,1-1 1,-1 1-1,0 0 0,0 0 1,1-1-1,-1 1 0,0 0 0,0 0 1,0 0-1,0 0 0,1 0 1,-1 0-1,0 0 0,0 1 0,0-1 1,1 0-1,-1 0 0,0 0 0,0 1 1,0-1-1,-1 1 0,0 1 33,0 0-1,0-1 1,-1 1-1,1 0 0,0 0 1,1 0-1,-4 4 1,-2 5 139,1 0-1,-8 18 1,9-14-87,0 0 0,1 1 0,1-1 0,0 1 0,2-1 0,0 1 0,1 17 0,0-30-97,0 0 1,0 1-1,1-1 0,-1 0 1,1 0-1,0 0 0,0 0 0,0 0 1,1 0-1,-1 0 0,1-1 1,0 1-1,-1 0 0,1-1 0,0 1 1,1-1-1,-1 1 0,0-1 1,1 0-1,-1 0 0,1 0 0,0-1 1,0 1-1,0 0 0,6 1 1,-1 0-46,1 0 0,-1 0 1,1-1-1,0-1 1,-1 0-1,1 0 1,0 0-1,15-2 0,-22 1 12,1-1-1,-1 0 0,1 1 0,-1-1 0,0 0 0,1-1 0,-1 1 0,0 0 1,0-1-1,0 1 0,0-1 0,0 0 0,0 1 0,0-1 0,-1 0 0,1 0 1,-1 0-1,1 0 0,-1 0 0,0-1 0,0 1 0,0 0 0,0-1 0,1-2 1,2-7-46,-1 0 0,0 0 1,2-19-1,-3 3-2,-2-31 0,0 23 152,0 35-62,0-1 0,0 0-1,0 0 1,0 0 0,-1 1-1,1-1 1,0 0 0,-1 1 0,1-1-1,-1 0 1,0 0 0,1 1-1,-1-1 1,0 1 0,0-1 0,0 1-1,0-1 1,-1 1 0,1 0-1,0-1 1,-1 1 0,-1-1 0,0 0-108,0 1 1,-1 0-1,1-1 1,-1 1-1,0 0 1,1 1 0,-1-1-1,0 1 1,0 0-1,-6 0 1,-18 0-4186,19 0-236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58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16,'0'0'1088,"0"-6"-1088,0 4-160,0 0-304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4:59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28 776,'-18'-16'1622,"15"12"-241,13-2 5485,-8 4-8684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23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 9738,'0'0'6348,"4"-3"-5044,0 1-1080,0 0 0,-1 1 0,1-1 0,0 1 0,0 0 0,0 0 0,0 0 0,7 0 0,40 0 1122,19 2-1087,-36-1-2032,0 1-4422,-17-1-2711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23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0 112 4609,'0'0'12652,"4"-1"-12329,0-1-341,0 1 1,-1-1-1,1 0 1,-1 1-1,0-2 0,1 1 1,-1 0-1,0-1 1,0 1-1,-1-1 1,1 0-1,-1 0 1,1 0-1,-1 0 1,3-6-1,-2 4 364,0-1 0,0 1 0,0-1 0,-1 0 0,0 0 0,-1 0 0,1 0 0,-1-1 0,0-7 0,-1 66-36,3 158-1416,-2-181-2244,-1-4-3585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24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3265,'0'0'15715,"2"0"-15238,73 5 1227,-35-1-2781,-2-3-5004,-33-1 280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25.3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1 118 8434,'0'0'8596,"7"-6"-8504,5-4-87,0 0-1,13-16 1,-19 20 189,-1 0 0,1-1 1,-2 0-1,1 0 1,-1 0-1,0-1 0,3-10 1,-5 35 2520,0 84-2239,-2 29-258,0-75-4412,0-50-1269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6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90 0 5569,'0'0'12363,"-14"10"-11370,-39 32-235,51-39-698,-1-1 0,1 1 0,0 0 0,0 1 0,0-1 0,1 0 0,-1 0 0,1 1 0,0-1 0,0 1 0,0-1 0,0 1 0,0 0 0,1-1 0,0 1 0,-1 0 0,2-1 0,-1 1 0,1 4 0,-1 4 107,0-8-150,0 0 0,0 0 0,1 1-1,-1-1 1,1 0 0,0 0 0,0 0 0,0 0 0,1 0 0,-1 0 0,1 0 0,0 0 0,0-1 0,1 1-1,-1-1 1,1 1 0,-1-1 0,1 0 0,0 0 0,0 0 0,1-1 0,-1 1 0,0-1 0,1 1-1,0-1 1,-1 0 0,1-1 0,0 1 0,0-1 0,0 1 0,0-1 0,0 0 0,7 0 0,-3 0-226,-1 0-1,1 0 1,-1-1 0,1 0 0,-1 0 0,1 0 0,13-4 0,-17 3-461,1-1 0,0 0 0,-1 0 0,1 0 0,-1 0 0,0-1 0,0 0 0,0 0 0,0 0 0,0 0 0,-1 0 0,6-8 0,10-13-8660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02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0 200,'0'0'504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02.9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13 472,'0'0'157,"0"0"0,-1 0-1,1-1 1,0 1 0,0 0-1,-1 0 1,1 0 0,0-1-1,0 1 1,0 0 0,-1 0 0,1-1-1,0 1 1,0 0 0,0-1-1,0 1 1,0 0 0,0 0 0,-1-1-1,1 1 1,0 0 0,0-1-1,0 1 1,0 0 0,0-1 0,0 1-1,0 0 1,0-1 0,0 1-1,1 0 1,-1 0 0,0-1 0,0 1-1,0 0 1,0-1 0,0 1-1,1 0 1,-1 0 0,0-1 0,0 1-1,0 0 1,1 0 0,-1-1-1,0 1 1,18 0 10299,-5 0-8168,-2 0-4165,7 0-5080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03.4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95 11322,'0'0'6986,"4"-1"-6803,0-1-163,0 0 1,0 0-1,0-1 1,0 1 0,0-1-1,0 0 1,-1 0 0,1 0-1,-1-1 1,0 1-1,3-5 1,4-6 528,13-27 0,-22 41 903,0 4-607,1 12-395,-2 20-439,0 102 360,9-73-6438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04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5417,'0'0'14923,"30"0"-14257,36 4-466,-65 4-4958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08.6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20 11146,'0'0'8580,"-10"-4"-8282,-32-11-91,40 15-190,1 0 0,-1-1 0,0 1 0,1 0 0,-1 0-1,0 0 1,1 0 0,-1 1 0,1-1 0,-1 0 0,0 1 0,1-1 0,-1 1 0,1-1 0,-1 1-1,1 0 1,0-1 0,-1 1 0,1 0 0,-2 1 0,-19 23 233,16-18-164,-1 3-16,-1-1 1,2 1-1,0 1 0,0-1 1,1 1-1,0 0 1,1 0-1,-5 21 1,4-6-5,2 0 1,0 50-1,3-71-67,0-1 1,0 1-1,1 0 0,0-1 0,0 1 0,0 0 1,1-1-1,0 0 0,0 1 0,0-1 0,0 0 0,0 0 1,1 0-1,0 0 0,6 7 0,-6-9-11,0 0 0,-1 0 0,1 1-1,0-2 1,0 1 0,1 0 0,-1-1 0,0 1 0,1-1-1,-1 0 1,1 0 0,-1 0 0,1 0 0,-1-1-1,1 0 1,0 1 0,-1-1 0,1 0 0,0-1-1,-1 1 1,1 0 0,4-2 0,-4 0-3,-1 1 0,0 0 0,0-1-1,0 0 1,0 0 0,0 1 0,0-2 0,-1 1 0,1 0 0,-1 0-1,1-1 1,-1 0 0,0 1 0,0-1 0,0 0 0,2-5 0,2-4-35,-1 1 0,0-1 1,3-14-1,-1-8-28,-2 0-1,-1-1 1,-2-63 0,-2 80 69,0 17-26,0 0-1,0 1 0,0-1 0,0 0 0,0 0 0,0 0 1,0 0-1,0 0 0,0 0 0,-1 0 0,1 1 0,0-1 0,-1 0 1,1 0-1,0 0 0,-1 0 0,1 1 0,-1-1 0,1 0 1,-1 0-1,0 1 0,1-1 0,-2-1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10.9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45 9778,'0'0'8907,"-6"3"-8708,0 0-110,0 1 0,1 0 0,0 0 1,-1 0-1,2 1 0,-1-1 0,0 1 0,1 0 0,0 1 0,0-1 0,1 1 0,0-1 1,0 1-1,0 0 0,0 0 0,-2 11 0,4-13-40,-3 9 50,1 0 1,1 0 0,-2 18-1,3-29-92,1 1 0,0-1-1,0 1 1,0-1 0,1 1 0,-1-1-1,0 0 1,1 1 0,0-1 0,-1 1-1,1-1 1,0 0 0,0 1 0,1-1 0,-1 0-1,0 0 1,1 0 0,0 0 0,-1 0-1,1 0 1,0 0 0,0-1 0,0 1-1,4 2 1,1-1-40,0 0 0,0-1 0,0 0 0,1 0 0,-1-1 0,0 0 0,1 0 0,-1-1-1,1 1 1,-1-2 0,0 1 0,1-1 0,13-2 0,-17 2-25,0-1-1,1 1 1,-1 0 0,0-1-1,0 0 1,0 0-1,0 0 1,0 0 0,0-1-1,-1 1 1,1-1-1,-1 0 1,0 0 0,0 0-1,0-1 1,0 1-1,0-1 1,-1 1 0,0-1-1,0 0 1,0 0 0,0 0-1,2-7 1,-2 1 48,0 0 0,-1-1 0,0 1 0,-1-1 0,0 1 1,-1 0-1,0-1 0,-5-18 0,4 22 89,0 1 0,0 0 0,0 0 0,-1 0-1,0 0 1,-1 0 0,1 1 0,-1-1 0,0 1 0,-1 0 0,1 0 0,-1 0 0,0 1 0,0 0-1,-6-4 1,8 6-82,1 1 0,-1 0 0,1 0 0,-1 0 0,0 0 0,1 0 0,-1 0-1,0 1 1,0 0 0,0-1 0,0 1 0,0 0 0,1 0 0,-6 1 0,7 0-195,0-1 0,1 1 0,-1 0 0,1-1 0,-1 1 0,1 0 0,-1 0 1,1 0-1,0-1 0,-1 1 0,1 0 0,0 0 0,0 0 0,0 0 0,-1 0 0,1-1 0,0 1 1,0 0-1,0 0 0,1 0 0,-1 0 0,0 0 0,1 1 0,-1 2-2773,0 5-4009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11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103 35 1672,'0'0'13863,"2"-6"-11969,1 1-1385,-2 4-340,0-1 1,0 0-1,0 1 0,0-1 1,0 0-1,-1 0 0,1 0 0,-1 1 1,0-1-1,1 0 0,-1-2 1,-21 4 1147,18 0-1285,0 0 0,0 1 0,0 0 0,0 0 0,0 0 0,1 0 0,-1 0 1,0 0-1,1 1 0,-1-1 0,1 1 0,-1 0 0,1-1 0,0 1 0,0 0 0,0 1 0,0-1 0,0 0 0,0 0 0,0 1 0,1-1 0,-3 6 0,-1 3 86,-1 1 0,2-1 0,-7 24-1,7-17-74,1 0 1,0-1-1,2 1 0,0 23 0,1-34-35,1 1 1,0-1-1,0 1 1,0-1-1,1 0 0,0 0 1,1 1-1,0-2 1,0 1-1,0 0 1,1 0-1,8 10 1,-8-14-17,-1 1-1,1-1 1,0 0 0,0 0-1,0-1 1,0 1 0,1-1 0,-1 0-1,1 0 1,0 0 0,-1 0 0,1-1-1,0 0 1,0 0 0,0 0-1,9 0 1,-10-1-15,1 0-1,-1 0 0,0 0 1,1-1-1,-1 0 1,0 1-1,1-1 1,-1-1-1,0 1 0,0-1 1,0 1-1,0-1 1,0 0-1,-1 0 1,1-1-1,-1 1 0,1-1 1,-1 0-1,4-3 1,-2-2-11,0 1 0,0-1 0,-1 0 0,0 0 0,0 0 0,-1 0 0,0-1 0,-1 1 0,0-1 0,1-8 0,-1-6 27,0 0 0,-3-38 0,0 56 31,0-1 1,0 1-1,0-1 1,0 1-1,-1 0 0,0 0 1,0-1-1,-1 1 0,0 0 1,-6-8-1,7 10-27,0 0 0,0 1 1,-1-1-1,1 1 0,-1 0 0,0-1 0,0 1 0,0 0 0,0 1 0,0-1 0,0 0 1,-1 1-1,1 0 0,0 0 0,-1 0 0,1 0 0,-1 0 0,-5 0 0,1 1-260,0-1 0,-1 2 0,1-1 0,-16 4 0,-11 9-6449,13-4-2935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8.2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1 181 8370,'0'0'10695,"5"-7"-10233,15-14-655,26-37 1,-42 52 244,1-1 0,-1 0 0,-1 0 0,1 0 0,-1 0 0,-1-1 0,1 1 0,-2-1 0,1 0 0,1-14 908,-3 24-935,0 276-81,-1-260-2035,-2-7-2262,-2-2-3009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5:09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111 37 5097,'0'0'9007,"0"-1"-8802,0 1 0,0 0-1,0-1 1,0 1 0,0 0 0,0 0-1,0-1 1,0 1 0,-1 0-1,1 0 1,0-1 0,0 1 0,0 0-1,0 0 1,-1 0 0,1-1-1,0 1 1,0 0 0,0 0 0,-1 0-1,1-1 1,0 1 0,0 0-1,-1 0 1,1 0 0,0 0 0,-1 0-1,-1 0-168,0 0 0,-1 1 0,1-1 0,0 1 0,0-1 0,0 1 0,0 0 0,0 0 0,0 0 0,0 0 0,0 0 0,0 1 0,0-1 0,0 0 0,1 1 0,-1 0-1,1-1 1,-3 4 0,-3 4 101,1 0-1,-8 15 0,9-16 9,0 3-78,-1 1 1,1-1-1,1 1 1,0 0-1,1 0 1,0 0-1,1 0 1,1 0-1,0 1 1,0-1-1,1 0 1,3 20-1,-2-30-66,0 1 1,0-1-1,0 1 1,0-1-1,0 1 1,0-1-1,1 0 0,-1 0 1,1 0-1,0 0 1,0 0-1,0 0 1,0 0-1,0 0 0,0-1 1,0 1-1,1 0 1,-1-1-1,0 0 1,1 0-1,-1 0 0,1 0 1,0 0-1,-1 0 1,4 0-1,-2 0-25,0 0-1,0-1 1,1 0-1,-1 1 0,0-1 1,0-1-1,0 1 1,0 0-1,1-1 1,-1 0-1,0 0 1,0 0-1,0 0 1,0-1-1,-1 0 0,6-2 1,-2 0-70,0-1-1,-1 0 1,1 0 0,-1-1-1,0 0 1,0 0 0,-1 0-1,0 0 1,0-1 0,-1 0 0,1 0-1,-2 0 1,1-1 0,-1 1-1,0-1 1,-1 1 0,0-1-1,0 0 1,0 0 0,-1-13 0,-1 15 73,1-3 109,-1-1 0,-1 0-1,-2-11 1,2 17-25,0 0 0,-1 1 1,1-1-1,-1 1 0,0-1 0,0 1 0,0-1 0,0 1 0,-1 0 0,1 0 1,-5-3-1,-3-3-89,-2 0 1,1 1 0,-18-9 0,16 9-728,13 8 586,-8-5-1667,4 1-2155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15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8994,'0'0'8914,"7"-2"-8449,12 1-259,1 0 0,38 5 1,-48-3-229,0 0 0,-1 1 1,1 0-1,0 1 0,-1 0 1,0 0-1,17 10 1,-25-13 18,0 1 0,0 0 1,-1 0-1,1 0 1,-1 0-1,1 0 0,-1 0 1,1 0-1,-1 1 1,0-1-1,0 0 0,1 0 1,-1 0-1,0 0 1,0 0-1,0 2 0,-1 25 299,0-17-34,0 5-12,-1-1-1,-1 1 1,-5 19 0,-2 5-7,5-5-32,2 0 1,4 67-1,1-34-69,0-23 99,9 51 0,-2-35-136,24 313 389,-29-5 60,-4-246-449,8-18 123,1 2 12,-5 313 662,-8-362-650,1-57-213,0-1 0,1 1-1,-1-1 1,0 1 0,1-1 0,-1 0 0,0 0-1,0 0 1,-2-1 0,1 1-14,-4 0-376,0-1-1,0 0 0,0-1 0,0 0 1,0 0-1,1 0 0,-1-1 1,1 0-1,-11-7 0,17 10 270,-24-12-4904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6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 6873,'0'0'12159,"-13"12"-11551,-37 41-214,48-51-367,0 1 1,0 0 0,0 0 0,0 1-1,1-1 1,-1 0 0,1 0 0,0 1-1,0-1 1,0 1 0,0-1-1,1 1 1,0-1 0,-1 1 0,1-1-1,0 1 1,1-1 0,0 5 0,0 8 111,-1-13-138,0-1-1,0 1 0,0-1 1,0 1-1,0-1 1,1 1-1,-1-1 0,1 0 1,0 1-1,0-1 0,0 0 1,0 0-1,0 1 0,0-1 1,1 0-1,-1 0 0,1 0 1,-1 0-1,1-1 1,0 1-1,0 0 0,-1-1 1,1 1-1,1-1 0,2 2 1,-3-2-460,1 0 1,0 0-1,0 0 1,0 0 0,0-1-1,0 1 1,6-1-1,-8-8-3447,-1-11 2285,0 17 988,0-75-5563,0 38 7179,0 0 3407,1 38-4296,0 0 0,0 1 0,-1-1-1,1 0 1,0 1 0,0-1-1,0 1 1,0-1 0,0 1-1,0-1 1,0 1 0,0 0-1,0-1 1,1 1 0,-1 0-1,0 0 1,0 0 0,0 0-1,0 0 1,0 0 0,0 0-1,2 1 1,28 2 1120,-28-2-1114,-1 1 1,1 0-1,-1 0 0,0 0 1,1 0-1,-1 1 0,0-1 0,0 1 1,-1-1-1,1 1 0,0-1 1,-1 1-1,0 0 0,0 0 0,2 5 1,0 2 77,0 0 1,-1 0 0,2 15-1,-3 49 210,-1-73-454,0-6-854,4-5 340,0 0 1,0 0-1,1 1 0,0 0 1,0 0-1,10-11 1,-5 4-109,-9 15 718,-1 0 0,1 0 0,-1 0 0,1 0 0,0 0 0,-1 1 0,1-1 0,0 0 0,0 0 0,0 1 0,-1-1 0,1 1 0,0-1 0,0 1 0,0-1 0,0 1 0,0-1 0,0 1 0,0 0 0,0-1 0,0 1 0,2 0 0,-2 13 2722,-2 1-2192,1 0 1,1 0 0,0-1-1,1 1 1,0 0 0,1 0 0,0-1-1,8 18 1,-10-29-577,0 0 1,0 0-1,1-1 0,-1 1 0,0-1 1,1 1-1,0-1 0,-1 0 1,1 1-1,-1-1 0,1 0 0,0 0 1,0 0-1,0-1 0,0 1 1,0 0-1,0-1 0,0 1 0,0-1 1,0 1-1,3-1 0,-1 0-658,1 0 0,-1 0-1,0 0 1,1-1-1,-1 0 1,0 1 0,1-2-1,-1 1 1,5-3 0,17-10-7240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9218,'0'0'5964,"26"-2"-5407,83-7-158,8-4 334,103-5 32,304 32-717,-108 7-654,0-27-4,-233 6 676,-78 1 3774,-103 1-3770,-1 0 1,1-1 0,-1 1-1,1 0 1,-1 0 0,0 0-1,1 0 1,-1 0 0,1 4-1,3 4 1,23 21 6,-7-7-3173,-15-14-3538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5617,'0'0'11923,"0"28"-10899,0-10-344,0 6-216,0 0-176,0 0-192,0 0-96,0-2-48,4 0-656,-4-6-1632,0-4-3586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10178,'0'0'7384,"-3"21"-6342,-8 70-417,6-32-101,5 67-1,2-52-405,-2-48-411,0 26-506,0-18-6591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11362,'0'0'5218,"114"-2"-5218,-85 8-817,9 8-1271,-9-4-889,-8-2-4256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8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10562,'0'0'9737,"0"17"-9345,0 122 82,0-117-492,0-18-130,0-15-49,0-13-75,-1 9 119,1-1 0,4-22 0,-3 33 145,0 0 0,0 0 0,1 0-1,0 0 1,0 1 0,0-1 0,0 0-1,1 1 1,0 0 0,0-1 0,6-5-1,-4 5 121,0 0 0,0 0-1,1 1 1,0-1 0,11-5-1,-14 8-79,0 1 0,0 0 1,1-1-1,-1 1 0,0 1 0,0-1 0,1 0 0,-1 1 1,0 0-1,1 0 0,-1-1 0,0 2 0,1-1 0,-1 0 0,5 2 1,-7-2-33,0 1 0,0 0 1,0-1-1,0 1 1,1 0-1,-1 0 1,0 0-1,0 0 1,-1 0-1,1 0 1,0 0-1,0 0 1,0 0-1,-1 0 1,1 0-1,0 0 1,-1 1-1,0-1 1,1 0-1,-1 0 1,0 1-1,1-1 1,-1 2-1,3 33 163,-3-35-140,0 155 1188,0-156-1225,0 0 0,1 1 0,-1-1 1,0 0-1,1 1 0,-1-1 0,1 0 0,-1 0 1,1 0-1,-1 1 0,1-1 0,-1 0 0,1 0 1,-1 0-1,1 0 0,-1 0 0,1 0 0,-1 0 1,1 0-1,-1 0 0,1 0 0,-1 0 0,1 0 1,-1 0-1,0-1 0,1 1 0,0 0 0,15-4-782,-12 1 484,-1 1 0,1-1 1,-1 0-1,1 0 0,-1 0 0,0-1 0,-1 1 1,1-1-1,0 1 0,-1-1 0,0 0 0,3-6 1,1-7-3344,9-28 0,-15 42 3177,9-35-6823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3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33 672,'0'0'20108,"-38"-32"-19387,38 36-1842,0 6-1783,0-2-4330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9522,'0'0'7762,"-16"-1"-7188,-51 2-68,64-1-448,0 1 1,0 0-1,0 0 0,0 1 1,0-1-1,0 0 1,0 1-1,1 0 0,-1-1 1,1 1-1,-1 0 1,1 0-1,0 1 0,0-1 1,0 0-1,0 1 1,0-1-1,0 1 0,1-1 1,-1 1-1,1 0 1,0 0-1,0 0 0,-1 3 1,-2 3 119,1 0-99,0-1 1,0 0-1,1 1 1,0 0 0,0-1-1,1 1 1,0 0 0,1 0-1,1 17 1,0-24-85,-1 1 1,1 0-1,0-1 1,0 1 0,0-1-1,1 1 1,-1-1-1,1 0 1,-1 0-1,1 1 1,0-1-1,0 0 1,0 0 0,0-1-1,0 1 1,0 0-1,0-1 1,1 1-1,-1-1 1,1 1 0,-1-1-1,1 0 1,-1 0-1,7 1 1,-3 0-172,0-1 1,0 1 0,0-1 0,0-1-1,1 1 1,-1-1 0,0 0 0,1 0-1,-1-1 1,10-2 0,-13 2-54,0 0 0,0-1 1,0 1-1,0-1 1,0 0-1,0 0 1,-1 0-1,1-1 0,-1 1 1,0 0-1,1-1 1,-1 1-1,3-6 0,-1 1-125,1-1 0,-2 1 0,1-1-1,2-9 1,-2 3 171,-1 0-1,2-21 1,-3-8 4949,2 58-3813,-3-8-970,0 3 200,0 0 0,1 0 1,0 0-1,1 0 1,5 12-1,-6-19-351,-1-1 1,0 0-1,1 1 0,-1-1 0,1 0 0,0 0 1,0 0-1,0 0 0,0-1 0,0 1 0,0 0 1,0-1-1,1 1 0,-1-1 0,1 0 1,-1 0-1,1 0 0,-1 0 0,1 0 0,0 0 1,-1-1-1,1 1 0,0-1 0,0 0 0,5 0 1,12 0-4286,-3 0-2394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1176,'0'0'15474,"-3"16"-14688,-3 24-401,-2 55 1,8-94-395,0 0 0,1 0 0,-1-1 0,0 1 0,0 0 0,1 0 0,-1-1 0,1 1 0,-1 0 0,1 0 0,-1-1 0,1 1 0,-1 0 0,1-1 0,0 1 0,-1-1 0,1 1 0,0-1 0,-1 1 0,1-1 0,0 1 1,0-1-1,0 0 0,-1 1 0,1-1 0,0 0 0,0 0 0,0 0 0,0 1 0,0-1 0,-1 0 0,1 0 0,2 0 0,-1 0-93,0 0 0,0 0 0,0 0 0,0 0 0,0-1 0,0 1 0,0 0-1,-1-1 1,1 0 0,0 1 0,0-1 0,0 0 0,0 0 0,-1 0 0,3-1 0,28-38-756,-5 6 677,-27 33 226,1 0-1,-1 1 1,1-1 0,0 0 0,-1 1-1,1-1 1,0 0 0,-1 1 0,1-1-1,0 1 1,0-1 0,0 1 0,0 0 0,0-1-1,0 1 1,-1 0 0,1-1 0,0 1-1,0 0 1,2 0 0,-2 0 0,-1 0 0,1 1 0,-1-1 0,1 0 0,0 1 1,-1-1-1,1 0 0,-1 1 0,1-1 0,-1 1 0,1-1 0,-1 1 1,0-1-1,1 1 0,-1 0 0,0-1 0,1 1 0,-1-1 0,0 1 0,0 0 1,1 0-1,1 7 261,-1 1 1,0-1-1,0 14 1,0-11-400,-1-9 23,0 0-1,1 0 1,-1 0 0,0 0-1,1 0 1,0 0 0,0 0-1,-1 0 1,1 0 0,0 0-1,1 0 1,-1 0 0,0-1-1,3 4 1,-3-4-287,1 0 0,-1 0 0,1 0-1,0 0 1,0 0 0,-1-1 0,1 1 0,0 0-1,0-1 1,0 1 0,2-1 0,9 1-4452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90 287 9634,'0'0'10777,"-15"15"-10453,-44 50-143,58-63-176,-1-1-1,1 1 0,0-1 0,-1 1 0,1 0 0,0-1 0,0 1 0,0 0 1,0 0-1,0 0 0,1 0 0,-1 0 0,1 0 0,-1 0 0,1 0 0,0 0 1,0 0-1,-1 0 0,2 0 0,-1 3 0,1 2-33,-1-6-13,0 1 0,0-1 0,1 0 0,-1 0 0,1 0-1,-1 0 1,1 0 0,-1 0 0,1 0 0,0 0 0,-1 0 0,1 0 0,0 0 0,0 0 0,0 0 0,0 0 0,0-1 0,0 1 0,0 0 0,0 0 0,0-1 0,0 1 0,0-1 0,0 1-1,1-1 1,-1 0 0,0 1 0,0-1 0,0 0 0,1 0 0,1 0 0,-1 1-108,0-1 1,0 0-1,0 0 0,0 0 1,0 0-1,0 0 0,0 0 1,0-1-1,0 1 0,0-1 1,0 1-1,0-1 0,-1 0 1,1 0-1,0 1 0,0-1 1,-1 0-1,1 0 0,-1-1 1,4-1-1,-2-4 3,1-1 0,-1 1 0,0-1 0,-1 1 1,3-15-1,-4 18 3630,2 69-2167,-1-38-1016,-1-1 0,-3 36 0,1-60-277,1 0 0,-1 0 0,0 0 0,0 0 0,0 0 0,0-1 0,0 1 0,0 0 0,0 0 0,-1-1-1,-1 3 1,2-3-44,0 0 0,1-1-1,-1 1 1,0 0 0,0-1-1,0 1 1,1 0 0,-1-1-1,0 0 1,0 1 0,0-1-1,0 1 1,0-1-1,0 0 1,0 1 0,0-1-1,0 0 1,0 0 0,0 0-1,0 0 1,0 0 0,0 0-1,0 0 1,0 0 0,0 0-1,0-1 1,-2 1-1,3-2-184,-1 1-1,0-1 0,0 1 0,1-1 0,-1 0 0,1 1 0,-1-1 0,1 0 0,0 1 0,0-1 0,0 0 0,0 1 0,0-1 1,0 0-1,0 1 0,1-3 0,-1-2-775,1-1 327,0-1 1,0 1 0,0-1-1,1 1 1,0-1-1,1 1 1,0 0-1,0 0 1,0 0 0,7-9-1,7-7 958,29-32-1,-25 30 416,38-42 913,22-27-743,-67 76-740,-1 0 0,-1-1 0,13-28 0,-22 41 155,-1 0-1,0 0 0,-1 0 1,1 0-1,0-10 1,-2 15-179,0-1 0,0 1 0,1 0 0,-1-1 0,0 1 0,0 0 0,-1-1 0,1 1 0,0 0 0,0-1 0,-1 1 0,1 0 0,-1-1 0,1 1 0,-1 0 0,1 0 0,-1-1 0,0 1 0,0 0 0,0 0 0,1 0 0,-1 0 0,0 0 0,0 0 0,-1 0 0,1 1 0,0-1 0,0 0 0,0 0 0,-3 0 0,0 0-14,1 0 1,-1 0-1,0 1 1,1-1 0,-1 1-1,0 0 1,1 0-1,-1 0 1,0 1-1,1-1 1,-1 1 0,0 0-1,1 0 1,-1 0-1,1 0 1,-1 1-1,1-1 1,-5 4 0,3-1-30,0 1 0,0-1 1,0 1-1,1 0 0,0 0 0,0 0 1,0 1-1,0-1 0,-4 11 1,2-1 29,0 0 0,0 1 0,2-1 0,0 1 0,-3 26 0,3 81 266,4-109-349,0-5-55,1-1 0,0 0 0,0 0 0,1 0 1,1 0-1,-1 0 0,1 0 0,0 0 0,1-1 0,0 0 1,0 1-1,1-2 0,0 1 0,0 0 0,1-1 0,12 11 1,-16-15-183,1 0 1,0 0 0,0 0-1,0-1 1,0 1 0,0-1-1,0 0 1,0 1 0,1-1-1,-1-1 1,5 2 0,-7-2-237,1 0 0,-1 1 1,1-1-1,-1 0 1,1 0-1,-1 0 1,1 0-1,0-1 1,-1 1-1,1 0 1,-1-1-1,1 1 1,-1-1-1,1 1 1,-1-1-1,1 1 1,-1-1-1,0 0 1,1 0-1,-1 0 1,0 0-1,0 0 0,0 0 1,0 0-1,1-1 1,4-12-7618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8754,'0'0'9136,"10"-6"-8782,-2 2-321,4-3-33,0 1 0,0-1 0,-1-1 0,-1 0 0,11-10 0,-19 15-56,1 0 0,-1-1 0,1 1 0,-1-1 0,0 1 0,0-1 0,-1 0 0,1 0 0,-1 0 1,2-6-1,-2-1-78,0-1 0,0-15-1,-1 18 296,0 8-117,0 0 1,0 0 0,0 0 0,0 0-1,0 0 1,0 1 0,0-1-1,0 0 1,-1 0 0,1 0-1,0 0 1,-1 0 0,1 0-1,0 1 1,-1-1 0,1 0 0,-1 0-1,1 1 1,-1-1 0,1 0-1,-1 1 1,0-1 0,1 0-1,-1 1 1,0-1 0,0 1 0,0-1-1,1 1 1,-1-1 0,0 1-1,0 0 1,0-1 0,0 1-1,0 0 1,0 0 0,1-1 0,-1 1-1,0 0 1,0 0 0,0 0-1,0 0 1,0 0 0,0 0-1,-1 1 1,-1-1 35,1 1 0,0-1 0,0 1 0,0 0 1,0 0-1,0 0 0,0 0 0,0 0 0,0 0 0,1 0 0,-1 1 0,0-1 0,1 1 0,-1-1 0,1 1 0,-1-1 0,1 1 0,-2 2 0,-2 9 111,1 0-1,0 0 1,1 1-1,1-1 0,0 1 1,1-1-1,0 25 0,2-34-171,-1 0 0,1 0 0,0 0 0,0 0 0,0 0 0,1 0 0,-1 0 0,1 0 0,0 0 0,0-1 0,0 1 0,1-1 0,-1 1 0,1-1 0,0 0 0,0 0 0,0 0 0,1 0 0,-1-1 0,1 1 0,-1-1 0,5 2 0,-4-2-151,0 0-1,0 0 1,0-1-1,0 0 1,0 0 0,0 0-1,0 0 1,0 0 0,1-1-1,4 0 1,-6 0-255,0 0 0,1-1 0,-1 1 0,0-1 0,0 0 0,0 0 0,0 0 0,0 0 0,0 0 0,0-1 0,0 1 0,0-1 0,-1 0 0,4-2 0,14-12-6454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7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11843,'0'0'7506,"-3"25"-6541,-6 82-307,-1 160-270,10-240-933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4369,'0'0'11418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10066,'0'0'3025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5113,'0'0'8847,"-4"-8"-5186,3 8-3610,0 1-1,1-1 0,-1 0 1,1 1-1,-1-1 1,1 1-1,-1-1 1,1 0-1,-1 1 1,1-1-1,0 1 0,-1-1 1,1 1-1,-1-1 1,1 1-1,0 0 1,0-1-1,-1 1 1,1-1-1,0 1 1,0 0-1,0-1 0,0 1 1,0 0-1,-3 18 539,3-18-560,-4 30 630,3 0-1,2 34 0,-1-62-644,1 0-1,0 0 0,0 0 1,0 0-1,0 0 0,0-1 1,1 1-1,0 0 0,-1 0 0,1-1 1,0 1-1,0-1 0,1 0 1,-1 1-1,0-1 0,1 0 1,0 0-1,-1-1 0,1 1 1,0 0-1,0-1 0,0 0 1,5 2-1,-5-2-80,0 1 0,0-1 0,1-1 0,-1 1 0,1 0 1,-1-1-1,1 0 0,-1 0 0,1 0 0,-1 0 0,1 0 0,-1-1 0,0 1 0,1-1 1,-1 0-1,0 0 0,1 0 0,-1 0 0,0-1 0,0 1 0,0-1 0,5-3 0,-4 0-360,1 1-1,-1-1 0,0 0 1,0 0-1,0-1 0,-1 1 0,0-1 1,0 1-1,-1-1 0,1 0 1,-1 0-1,-1 0 0,2-7 1,3-43-1146,-6 23 4743,0 20-231,-1 38-2158,0-12-511,1 1 1,0-1-1,1 0 0,3 19 0,-3-29-298,-1 0 0,1-1 0,0 1 0,0 0-1,0-1 1,0 1 0,1-1 0,-1 0 0,1 1 0,0-1-1,-1 0 1,1 0 0,0 0 0,0 0 0,0 0-1,1 0 1,-1 0 0,0-1 0,1 1 0,-1-1 0,1 0-1,0 1 1,-1-1 0,1 0 0,0-1 0,0 1-1,3 0 1,-1 0-622,0-1-1,0 1 1,-1-1 0,1 0-1,0-1 1,7 0-1,5-6-4182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8234,'0'0'8431,"-1"21"-7204,-2 71-346,3-47-194,2 0-1,16 83 1,-9-72-605,-5-38-78,0 14-705,-4-37-2169,-5-62-4248,-2 30 1185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7226,'0'0'9842,"42"94"-9354,-59-72-136,0-2-152,0-4-128,0-4-72,13-6-616,-4-6-1193,4-2-1335,4-12-5442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6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7578,'0'0'10180,"-2"15"-9435,-18 170 1187,15-118-1520,-1-3-658,5-22-3159,1-75-4682,0 7 538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7890,'0'0'8381,"12"2"-7708,-5-1-558,-4-1-91,0 0 0,0 0-1,0 0 1,0 0-1,-1 1 1,1 0-1,0-1 1,0 1 0,-1 0-1,1 0 1,-1 0-1,1 1 1,-1-1-1,1 1 1,-1-1 0,0 1-1,1 0 1,-1 0-1,0 0 1,0 0-1,-1 0 1,1 0 0,2 3-1,-2 2 18,0-1 1,0 1-1,0 0 0,-1-1 1,0 1-1,0 0 0,-1 0 1,0 0-1,0-1 0,-1 1 0,0 0 1,0 0-1,-3 7 0,3-9-83,0-1-1,-1 0 0,0 0 0,0 0 0,0 0 1,0 0-1,-1 0 0,0-1 0,1 1 1,-1-1-1,-1 1 0,1-1 0,0 0 1,-1 0-1,0-1 0,1 1 0,-1-1 0,0 0 1,-1 0-1,1 0 0,-5 2 0,8-4-79,1 0 0,0 0 0,0 0 0,-1 0-1,1 0 1,0 0 0,-1 0 0,1 0-1,0 0 1,-1 0 0,1 0 0,0 0 0,0 0-1,-1 0 1,1 0 0,0 0 0,-1 0 0,1 0-1,0-1 1,0 1 0,-1 0 0,1 0 0,0 0-1,0 0 1,-1-1 0,1 1 0,0 0-1,0 0 1,-1 0 0,1-1 0,0 1 0,0 0-1,0 0 1,0-1 0,0 1 0,-1 0 0,1 0-1,0-1 1,0 1 0,0 0 0,0-1 0,0 1-1,0 0 1,0-1 0,0-16-3527,1 12 2050,-1-13-3012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4001,'52'84'2767,"-51"-83"-2675,-1 0 0,1 0 0,-1 0 0,1 0 0,-1-1 1,1 1-1,-1 0 0,1-1 0,0 1 0,-1 0 0,1-1 0,0 1 0,0-1 0,-1 1 0,1-1 0,0 1 0,0-1 0,0 1 0,0-1 0,0 0 1,0 1-1,0-1 0,0 0 0,0 0 0,0 0 0,0 0 0,0 0 0,-1 0 0,1 0 0,0 0 0,0 0 0,0 0 0,0-1 0,0 1 1,0 0-1,0-1 0,0 1 0,0 0 0,0-1 0,1 0 0,5-3 621,16-2 772,40-13 640,-58 17-2076,-1 0 0,1 0-1,-1-1 1,1 1 0,-1-1-1,0 0 1,0 0 0,0 0 0,0-1-1,3-4 1,-6 7 3,0-1 1,0 1-1,0-1 0,0 1 1,-1-1-1,1 1 0,-1-1 1,1 0-1,-1 1 0,0-1 1,0 0-1,1 1 0,-1-1 1,0 0-1,-1-1 0,1 2 19,0 0 0,0 0 0,0 1 0,-1-1 0,1 0 0,0 0 0,0 1 0,-1-1 0,1 0 0,-1 1 0,1-1 0,0 0 0,-1 1 0,1-1 1,-1 1-1,0-1 0,1 1 0,-1-1 0,1 1 0,-1-1 0,0 1 0,1-1 0,-1 1 0,0 0 0,0 0 0,1-1 0,-1 1 0,0 0 0,0 0 0,0 0 0,1-1 0,-3 1 0,0 0 27,0 0 0,0 0 0,0 1 0,0-1 0,-1 0 0,1 1 0,0 0 0,0 0 0,0 0 0,0 0 0,0 0 0,0 0 1,1 1-1,-1-1 0,0 1 0,1 0 0,-1 0 0,1 0 0,0 0 0,-1 0 0,1 1 0,0-1 0,1 0 0,-1 1 0,0 0 0,1-1 1,-2 4-1,-1 2-33,0-1 0,1 0 0,0 1 1,1 0-1,-1-1 0,2 1 0,-1 0 1,1 0-1,0 0 0,1 0 0,0 1 1,0-1-1,3 12 0,-2-18-92,0 0 0,0 0 0,0 0 0,0 0-1,1 0 1,-1 0 0,1 0 0,-1 0 0,1-1 0,0 1 0,0 0 0,0-1-1,0 0 1,0 1 0,0-1 0,0 0 0,0 0 0,0 0 0,1 0-1,-1 0 1,0-1 0,5 2 0,26 1-2467,-4-8-4073,-11-6-1677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9706,'0'0'9101,"0"13"-8856,0 108-184,5-125-741,17-36-593,-18 32 1206,0 0 0,0 0-1,1 1 1,6-9 0,-10 15 71,0 0 0,0 1 1,-1-1-1,1 1 1,0-1-1,0 1 1,0-1-1,-1 1 0,1 0 1,0-1-1,0 1 1,0 0-1,0 0 1,0 0-1,0-1 0,0 1 1,0 0-1,0 0 1,0 0-1,0 1 0,-1-1 1,1 0-1,0 0 1,0 0-1,0 1 1,0-1-1,2 1 0,-1 0-425,1 1 0,0-1-1,0 1 1,0-1-1,-1 1 1,4 4 0,4 4-4359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1 402 9090,'0'0'10510,"5"-3"-10216,11-6-273,-1 0 1,0-2 0,0 0 0,-2 0-1,1-1 1,-2-1 0,1 0 0,13-20-1,-17 20-66,-1 0-1,0 0 0,-1-1 0,-1 1 0,0-1 1,-1-1-1,0 1 0,-2-1 0,1 0 0,0-20 1,-3-55 701,-1 89-629,0 1 0,0-1 0,0 1 0,-1-1 0,1 1-1,0-1 1,0 1 0,0-1 0,-1 1 0,1-1 0,0 1 0,-1-1 0,1 1 0,0-1 0,-1 1 0,1-1 0,-1 1 0,1 0 0,-1-1 0,1 1 0,-1 0 0,1-1 0,-1 1 0,1 0 0,-1 0 0,1-1 0,-1 1 0,0 0 0,1 0 0,-1 0 0,1 0 0,-1 0 0,0 0 0,1 0 0,-1 0 0,1 0 0,-2 0 0,0 0 0,0 0 1,0 0-1,0 1 1,-1-1-1,1 1 1,0-1 0,0 1-1,0 0 1,0 0-1,-4 2 1,1 1 21,0 0 1,0 1-1,1 0 1,0 0-1,-1 0 1,2 0-1,-1 1 0,1-1 1,-1 1-1,-2 10 1,-3 6 116,-9 38 0,10-20-74,2 0 0,-2 44 0,6 81-140,2-108-84,0-56-49,0-2 123,0-1 1,0 1-1,0-1 1,0 0-1,0 1 1,0-1-1,1 1 1,-1-1-1,0 0 1,1 1-1,0-1 0,-1 1 1,1-1-1,0 1 1,0 0-1,2-3 1,1-3-171,29-82-2608,-21 52 1594,-8 25 1300,0 0-1,-1 0 1,-1 0-1,0 0 1,1-16-1,-3 27 728,-5 7-493,1-1 0,1 1 0,-1 0 0,1 0 1,0 0-1,1 0 0,-1 0 0,-2 13 0,3-11-98,-1 1-111,1 0 1,0 0 0,1 0-1,0 0 1,0 0 0,1 1-1,1 13 1,0-20-112,-1-1 0,1 1 0,-1-1 0,1 0 0,0 1 1,0-1-1,0 1 0,0-1 0,0 0 0,0 0 0,1 0 0,-1 0 0,1 0 1,0 0-1,-1 0 0,1 0 0,0-1 0,0 1 0,0-1 0,1 1 1,-1-1-1,0 0 0,0 0 0,1 1 0,-1-2 0,1 1 0,-1 0 0,1 0 1,-1-1-1,1 1 0,0-1 0,4 0 0,-3 0-219,22 0-2061,-8-4-2425,3-8-4629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7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10066,'0'0'5393,"144"59"-6809,-118-41-4281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4 128 6345,'0'0'8600,"13"-5"-8523,40-20-609,-51 24 469,1-1 0,-1 1 1,0-1-1,1 0 1,-1 1-1,0-1 0,0 0 1,0 0-1,0 0 0,0-1 1,-1 1-1,1 0 0,-1-1 1,1 1-1,-1-1 1,0 1-1,0-1 0,0 1 1,0-1-1,-1 0 0,1 1 1,-1-1-1,0 0 0,0 0 1,0 1-1,0-1 1,-1-4-1,1-2 34,0 8 106,0 0 0,0 0 0,-1 0 1,1 0-1,-1 0 0,1 0 0,-1 0 0,1 0 1,-1 0-1,1 0 0,-1 1 0,0-1 0,0 0 1,1 0-1,-1 1 0,0-1 0,0 0 0,0 1 1,0-1-1,0 1 0,0-1 0,0 1 0,0-1 1,0 1-1,0 0 0,0-1 0,0 1 0,0 0 1,0 0-1,0 0 0,-1 0 0,1 0 0,0 0 1,-1 0-1,-1 0 183,0 0 0,0 0 0,0 0 0,0 0 0,0 1 0,0-1 0,0 1 0,0 0 0,0 0 0,0 0 0,1 0 0,-5 2 0,5-1-126,-1 1-1,0-1 0,1 1 0,-1-1 0,1 1 0,0 0 0,0 0 1,0 0-1,1 0 0,-1 0 0,1 0 0,-1 1 0,1-1 1,-1 4-1,0 4 54,1 0 0,0 0 0,1 13 0,0-16-136,0-6-53,1 1-1,-1-1 1,1 0 0,-1 0 0,1 0-1,0 0 1,0 0 0,0 0 0,0 0-1,0 0 1,0 0 0,1 0 0,-1 0 0,1-1-1,-1 1 1,1-1 0,0 1 0,-1-1-1,1 1 1,0-1 0,0 0 0,0 0-1,0 0 1,0 0 0,0 0 0,1 0-1,-1-1 1,0 1 0,0-1 0,5 1-1,0 1-465,0-1 0,0-1-1,0 1 1,8-1 0,22-6-6660,-16-5-3015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10938,'0'0'6196,"16"0"-6077,51-5-738,-65 5 533,0-1 1,1 1-1,-1 0 0,0-1 0,0 0 0,0 1 0,1-1 0,-1 0 0,0 0 1,0 0-1,0-1 0,-1 1 0,1 0 0,0-1 0,0 1 0,-1-1 1,1 1-1,-1-1 0,1 0 0,-1 1 0,0-1 0,0 0 0,2-4 1,-1 1-17,-1 0 0,0 0 1,0 0-1,0-1 1,-1 1-1,0-9 1,0 9 110,0 4 63,0 0 0,-1 0 0,1 0 0,0 0 0,-1-1 0,1 1 0,0 0 0,-1 0-1,0 0 1,1 1 0,-1-1 0,0 0 0,1 0 0,-1 0 0,0 0 0,0 1 0,0-1 0,0 0-1,0 0 1,0 1 0,0-1 0,0 1 0,0-1 0,0 1 0,0 0 0,0-1 0,0 1 0,0 0-1,0-1 1,0 1 0,-1 0 0,1 0 0,0 0 0,0 0 0,0 0 0,-2 1 0,1-2 130,-1 2 0,0-1 0,0 0 0,1 0 1,-1 1-1,0-1 0,1 1 0,-1 0 0,0 0 1,1 0-1,-1 0 0,1 0 0,-1 1 0,-2 1 1,2 0-60,0 1 0,1-1 0,0 1 0,0-1 0,0 1 0,0 0 1,0 0-1,1-1 0,-1 1 0,1 0 0,-1 6 0,-1 45 578,3-53-695,1 0-32,-1 0 0,1 0 0,-1-1 0,1 1 0,0 0 0,0 0 0,0-1 0,0 1 0,0 0 0,0-1 0,0 1-1,0-1 1,1 1 0,-1-1 0,1 0 0,-1 0 0,1 1 0,0-1 0,-1 0 0,1 0 0,0-1 0,0 1 0,0 0 0,0 0 0,0-1 0,0 1 0,2-1 0,8 3-626,-1 0 0,1-1 0,13 0 0,-3 0-3100,-1-2-1523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0 624,'0'0'18111,"-5"20"-17346,-15 62-217,16-62-350,1-1 0,0 0 0,2 1 0,2 34 0,0-12-89,-1 29-476,0-71 316,0 1 0,0-1 0,0 0-1,0 0 1,1 0 0,-1 0-1,0 1 1,0-1 0,0 0-1,0 0 1,0 0 0,0 0 0,0 1-1,0-1 1,0 0 0,1 0-1,-1 0 1,0 0 0,0 0-1,0 0 1,0 0 0,1 1 0,-1-1-1,0 0 1,0 0 0,0 0-1,0 0 1,1 0 0,-1 0-1,0 0 1,0 0 0,0 0 0,0 0-1,1 0 1,-1 0 0,0 0-1,0 0 1,0 0 0,1 0-1,-1 0 1,0 0 0,0 0-1,0 0 1,0 0 0,1 0 0,-1 0-1,0-1 1,0 1 0,0 0-1,0 0 1,1 0 0,-1 0-1,0 0 1,0 0 0,0-1 0,0 1-1,0 0 1,0 0 0,0 0-1,1 0 1,-1-1 0,1-3-620,1 0 0,-1-1-1,0 1 1,0-1 0,-1 1 0,1 0 0,-1-1 0,0-5 0,1-13-1667,4-42-2429,-1-4 4631,-2 58 1380,-1 1 1,2 0-1,-1 0 0,7-14 1,-8 22-1000,-1 1 0,1-1 0,0 1 0,0-1 1,0 1-1,0-1 0,0 1 0,1-1 0,-1 1 0,0 0 0,1-1 0,-1 1 0,1 0 1,-1 0-1,1 0 0,0 0 0,3-1 0,-1 1 210,1 0 0,0 0 0,-1 1 1,1-1-1,8 1 0,-11 1-422,-1-1-1,0 0 1,0 1 0,0-1 0,0 1 0,0-1 0,0 1-1,0-1 1,0 1 0,0 0 0,0 0 0,0-1 0,-1 1-1,1 0 1,0 0 0,0 0 0,-1 0 0,1 0 0,-1 0-1,1 0 1,-1 0 0,1 0 0,-1 0 0,0 0 0,1 0-1,-1 0 1,0 0 0,0 0 0,0 0 0,0 0 0,0 2 0,1 1 41,-1 0 1,0-1 0,0 1 0,-1-1 0,1 1 0,-1-1 0,1 1 0,-1-1 0,-3 7 0,1-6 10,0 1-1,0-1 0,-1 0 1,0-1-1,0 1 0,0-1 1,0 1-1,0-1 1,-1 0-1,0-1 0,-6 4 1,-3 0-32,-1 0-1,-25 7 1,1-7-1246,15-9-5322,10-6-3727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3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9338,'0'0'9629,"0"2"-9344,0 8 14,0 40 368,12 97-1,-9-129-661,-2-11-1,0 1 0,0-1-1,1 0 1,0 0-1,0 0 1,1-1 0,0 1-1,4 7 1,-6-14 0,-1 1 1,1 0-1,-1-1 1,1 1-1,0 0 0,-1-1 1,1 1-1,0-1 1,-1 1-1,1-1 1,0 1-1,0-1 0,0 1 1,0-1-1,-1 0 1,1 1-1,0-1 0,0 0 1,0 0-1,0 0 1,0 0-1,0 0 1,0 0-1,0 0 0,0 0 1,0 0-1,-1 0 1,1 0-1,0 0 1,0-1-1,0 1 0,0 0 1,0-1-1,0 1 1,0-1-1,5-2-18,-1 0-1,0-1 0,0 0 0,6-5 1,-1 1-43,0 2 26,0 0-1,0 1 0,0 0 1,0 1-1,1 0 1,0 1-1,0 0 1,0 0-1,22-1 1,10 0 25,55 4 0,-50 1-14,57-1-229,110 16 0,-199-14 236,597 48-548,-510-51 533,113 2-108,-120 8 68,-27-1 108,-64-7-30,1-1 4,-1 1 0,1-1 0,0 0 0,0 0 0,10-2-1,-15 1 27,0-1 0,0 0 0,0 0 0,0 0 0,0 1 0,-1-1 0,1 0 0,0-4 0,0 2 10,3-15-2,0 0 0,-2-1 0,0-35 0,-1 11-53,7-37-1114,0 46-7080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4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6793,'0'0'10971,"0"18"-9687,0 120 48,0-86-844,-1-12-312,1 0 0,10 58-1,-9-86-177,0-9-29,-1 0 0,0-1-1,1 1 1,-1-1 0,1 0 0,0 1-1,2 4 1,-3-6-274,0-9-999,-2-28-3481,-9-51 0,0 9 1724,10 59 3300,0 1-1,3-23 1,-2 38-99,1 0 0,0 1 0,-1-1 0,1 0 0,1 1 0,-1-1 0,0 1 0,1-1 0,-1 1 0,1 0 0,0-1 0,-1 1 0,1 0 0,1 0 0,-1 0 0,0 0 0,0 1 0,1-1 0,-1 1 0,1-1 0,-1 1 0,1 0 0,0-1 0,-1 2 0,6-2 0,1-1 251,1 1 0,0 0 1,0 0-1,0 1 0,0 1 0,13 0 1,-21 0-351,-1 1 1,1-1 0,0 1 0,0-1 0,0 1-1,0 0 1,0 0 0,0 0 0,-1 0-1,1 0 1,0 0 0,-1 0 0,1 0-1,-1 1 1,1-1 0,-1 0 0,0 1 0,0-1-1,0 1 1,1 0 0,-2-1 0,1 1-1,0 0 1,0 0 0,0-1 0,-1 1-1,1 0 1,-1 0 0,0 0 0,1 3 0,0 4 27,0 1 0,-1 0 1,1-1-1,-4 19 0,2-23-34,0 0 0,0-1 0,0 1-1,-1-1 1,0 1 0,0-1 0,0 0 0,0 1-1,-1-1 1,-5 6 0,-2 1 216,0-1-1,-15 11 1,-4 4 852,29-25-1092,0 0 0,0 1-1,0-1 1,0 0 0,0 0 0,0 0-1,0 1 1,-1-1 0,1 0 0,0 0-1,0 0 1,0 1 0,0-1 0,0 0-1,0 0 1,0 1 0,0-1 0,0 0-1,0 0 1,1 0 0,-1 1-1,0-1 1,0 0 0,0 0 0,0 0-1,0 1 1,0-1 0,0 0 0,0 0-1,1 0 1,-1 0 0,0 1 0,0-1-1,0 0 1,0 0 0,1 0 0,-1 0-1,0 0 1,0 0 0,0 1 0,1-1-1,-1 0 1,0 0 0,1 0 0,10 5 228,-10-5-143,58 32 1696,-6-2-1969,-15-14-3194,-28-13-2332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4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56,'0'0'11162,"18"-10"-11096,52-31-45,-68 40-20,0-1-1,0 1 1,0 0 0,0-1 0,0 1-1,-1-1 1,1 0 0,-1 1-1,1-1 1,-1 0 0,2-4 0,-2 5 2,-1 0 0,0 0 1,1 0-1,-1-1 1,0 1-1,0 0 1,0 0-1,0 0 0,0-1 1,-1 1-1,1-2 1,-2-5 77,2 7 27,0 0 0,-1-1 0,1 1 0,-1 0 0,1 0 0,-1 0 0,0 0 0,0 0 0,1 0 0,-1 0 0,0 0 0,0 0 0,0 0 0,0 0 0,0 0 0,0 0 0,0 1 0,-1-1 0,1 0 0,0 1 0,0-1-1,0 1 1,-1 0 0,1-1 0,0 1 0,-1 0 0,1-1 0,0 1 0,-1 0 0,1 0 0,-2 0 0,1 0 77,0 0-1,0 0 0,0 0 0,0-1 1,0 2-1,0-1 0,0 0 1,0 0-1,1 1 0,-1-1 0,0 1 1,0-1-1,0 1 0,0 0 0,1 0 1,-1 0-1,0 0 0,1 0 1,-1 0-1,1 0 0,-3 3 0,1 1-5,1 1-1,-1-1 1,1 1-1,1 0 1,-1 0-1,1 0 1,0 0-1,1 0 1,-1 0-1,1 0 1,1 0-1,0 7 1,-1-9-164,1-1 1,0 1 0,0-1 0,0 1-1,0-1 1,1 1 0,-1-1 0,1 0 0,0 1-1,0-1 1,0 0 0,0 0 0,1 0-1,-1-1 1,1 1 0,0-1 0,0 1 0,0-1-1,0 0 1,0 0 0,4 2 0,0-1-229,1-1 0,-1 0 0,1 0 0,0 0 0,0-1 0,11 0 0,23-3-5134,-19-4-1098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9194,'0'0'8411,"0"19"-7083,0 132-17,-1-132-1217,0-14-84,1 1 1,0-1 0,0 0-1,0 1 1,0-1 0,3 9-1,-3-14-26,0 0-1,0 0 0,0 0 0,0-1 0,0 1 0,0 0 1,0 0-1,0 0 0,0 0 0,0 0 0,0-1 0,0 1 1,0 0-1,1 0 0,-1 0 0,0 0 0,0 0 0,0 0 1,0-1-1,0 1 0,0 0 0,0 0 0,1 0 0,-1 0 1,0 0-1,0 0 0,0 0 0,0 0 0,0 0 0,1 0 1,-1 0-1,0 0 0,0 0 0,0 0 0,0-1 1,1 1-1,-1 0 0,0 1 0,0-1 0,0 0 0,0 0 1,1 0-1,-1 0 0,0 0 0,0 0 0,0 0 0,0 0 1,1 0-1,-1 0 0,0 0 0,0 0 0,0 0 0,0 0 1,0 1-1,0-1 0,0 0 0,1 0 0,-1 0 0,0 0 1,0 0-1,0 0 0,0 1 0,0-1 0,0 0 0,4-13-928,-2-73-4141,-2 55 4268,4-32 1,-4 61 928,0 1 0,0 0 0,1-1 1,-1 1-1,1 0 0,-1-1 0,1 1 0,-1 0 0,1 0 1,0-1-1,0 1 0,-1 0 0,1 0 0,0 0 0,0 0 1,0 0-1,0 0 0,1 0 0,-1 0 0,0 0 1,0 1-1,1-1 0,-1 0 0,0 1 0,1-1 0,-1 1 1,0-1-1,1 1 0,-1 0 0,1 0 0,-1-1 0,1 1 1,-1 0-1,1 0 0,-1 0 0,1 1 0,-1-1 0,0 0 1,1 0-1,-1 1 0,1-1 0,-1 1 0,0-1 1,1 1-1,-1 0 0,0-1 0,1 1 0,-1 0 0,0 0 1,0 0-1,0 0 0,0 0 0,0 0 0,1 1 0,2 4 21,-1 0 0,-1 0 0,1 0-1,-1 0 1,0 0 0,-1 0-1,1 1 1,-1 7 0,1 54-26,-2-46-72,0-3-33,0-18-69,0-9-434,0 1 381,1-1 0,0 1 1,0-1-1,0 1 0,1 0 1,1-1-1,-1 1 0,1 0 1,0 0-1,1 1 0,-1-1 1,10-11-1,-10 14 173,0 1 0,0 0 0,1 0 0,-1 0 0,1 0-1,-1 0 1,1 1 0,0-1 0,0 1 0,0 0 0,0 0 0,0 1 0,1-1 0,-1 1 0,1 0 0,-1 0 0,1 0-1,-1 1 1,1-1 0,-1 1 0,1 0 0,0 0 0,8 2 0,-10-1-9,-1 0 1,1-1 0,-1 1-1,1 1 1,-1-1-1,1 0 1,-1 0-1,0 1 1,1 0-1,-1-1 1,0 1-1,0 0 1,0 0-1,-1 0 1,1 0 0,0 0-1,-1 0 1,1 0-1,-1 1 1,0-1-1,0 1 1,0-1-1,0 0 1,0 1-1,0 3 1,2 7-407,-1 0-1,-1 0 1,0 23 0,-1-30-59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11482,'0'0'10379,"-12"16"-10079,-36 52-100,45-65-189,1 0 1,0 1-1,0-1 1,1 1 0,-1 0-1,1-1 1,0 1-1,0 0 1,0 0-1,0 0 1,1 0-1,-1-1 1,1 1-1,0 0 1,1 6 0,0 6 5,0-15-20,-1 0 0,0 1 0,0-1 0,1 1 0,-1-1-1,1 0 1,0 1 0,-1-1 0,1 0 0,0 1-1,0-1 1,-1 0 0,1 0 0,0 0 0,1 0-1,-1 0 1,0 0 0,0 0 0,0 0 0,1 0-1,-1 0 1,0-1 0,1 1 0,-1 0 0,0-1-1,1 1 1,-1-1 0,1 0 0,-1 1 0,1-1-1,-1 0 1,1 0 0,-1 0 0,4 0 0,-1 0-58,-1 0 0,1 0 0,-1 0 0,1 0 0,0-1 0,-1 0 0,1 1 0,-1-1 0,1 0 0,-1-1 0,0 1 0,0-1 0,1 1 0,3-4 0,-3 1-41,0 0 0,-1 0 1,0 0-1,0 0 1,0-1-1,-1 1 0,1-1 1,-1 0-1,0 0 1,-1 0-1,1 0 0,-1 0 1,0 0-1,0 0 1,-1 0-1,0 0 0,0-7 1,0 9 105,0 1 1,-1-1 0,1 0-1,-1 1 1,1-1 0,-1 1-1,0-1 1,0 1 0,0-1-1,-1 1 1,1 0-1,0 0 1,-1-1 0,0 1-1,1 0 1,-1 0 0,0 0-1,0 1 1,0-1 0,0 0-1,-1 1 1,1-1 0,0 1-1,-1 0 1,1 0-1,-1 0 1,1 0 0,-1 0-1,0 0 1,1 1 0,-1-1-1,0 1 1,0 0 0,1-1-1,-5 2 1,-2-2-212,-5 2 143,14-1-168,-1 0 0,1 1 0,-1-1 0,1 0 0,0 0 0,-1 1 0,1-1 0,0 0-1,-1 1 1,1-1 0,0 0 0,-1 1 0,1-1 0,0 1 0,0-1 0,0 0 0,-1 1 0,1-1-1,0 1 1,0-1 0,0 1 0,0-1 0,0 1 0,0-1 0,0 1 0,0-1 0,0 1-1,0 6-5398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8858,'100'37'2236,"-96"-36"-1832,0 0-1,0 0 0,-1 1 0,1 0 1,0 0-1,0-1 0,-1 2 0,1-1 1,-1 0-1,0 1 0,0 0 0,0-1 1,0 1-1,0 0 0,4 7 0,1 2 234,2 0-405,-1 1 1,0 0 0,-1 1 0,11 25 0,-19-39-237,0 0-1,0 0 1,0 1 0,0-1 0,0 0-1,0 0 1,0 0 0,0 0 0,0 1-1,0-1 1,0 0 0,0 0 0,0 0-1,0 0 1,0 1 0,1-1 0,-1 0-1,0 0 1,0 0 0,0 0 0,0 0-1,0 0 1,1 0 0,-1 1 0,0-1-1,0 0 1,0 0 0,0 0-1,1 0 1,-1 0 0,0 0 0,0 0-1,0 0 1,0 0 0,1 0 0,-1 0-1,0 0 1,0 0 0,0 0 0,1 0-1,-1 0 1,0 0 0,0 0 0,0 0-1,1 0 1,7-9-90,3-12-126,-11 21 211,13-32-614,15-58-1,-26 73-492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6:56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9938,'0'0'6180,"16"-13"-6693,45-41 90,-59 54 416,-1-2-1,0 1 1,1 0-1,-1 0 1,0 0-1,0-1 1,0 1 0,0 0-1,0-1 1,0 1-1,0-1 1,-1 1 0,1-1-1,0 1 1,-1-1-1,0 0 1,1 1 0,-1-1-1,0 0 1,0 1-1,0-1 1,0 0 0,0 1-1,0-3 1,-1-3 56,1 6 30,0 0 0,0 0 0,0 0 0,0 0 0,0 0 0,-1 0 0,1 0 0,0 0 1,-1 0-1,1 0 0,0 0 0,-1 0 0,1 0 0,-1 0 0,0 0 0,1 0 0,-1 0 0,0 0 0,0 1 0,1-1 0,-1 0 0,0 0 1,0 1-1,0-1 0,0 1 0,0-1 0,0 1 0,0-1 0,0 1 0,0-1 0,0 1 0,0 0 0,0 0 0,-1-1 0,1 1 0,0 0 0,0 0 1,-2 0-1,1 0 25,0 1 0,0-1 0,0 0 0,1 1 0,-1-1 0,0 1 0,0-1 1,0 1-1,0 0 0,1 0 0,-1-1 0,0 1 0,1 1 0,-1-1 0,1 0 1,-1 0-1,1 0 0,0 1 0,-1-1 0,1 1 0,0-1 0,-1 3 0,-2 5 158,0 0 0,1 1 0,0-1-1,1 0 1,-2 18 0,4-24-243,0-1 0,-1 1 0,1 0 0,0-1 0,0 1 0,1 0-1,-1-1 1,1 1 0,-1 0 0,1-1 0,0 1 0,0-1 0,0 1 0,0-1 0,1 1 0,-1-1 0,1 0 0,-1 0 0,1 1 0,0-1 0,0 0 0,0 0 0,0-1 0,0 1 0,4 2-1,0-2-61,1 1-1,-1-1 0,1-1 0,0 1 0,0-1 1,-1 0-1,1-1 0,11 0 0,-5 0-741,-1-1 0,1-1-1,22-5 1,4-6-4664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8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81 144 4457,'0'0'8118,"6"-16"-8100,21-51-15,-26 64 34,0 0 1,0 0-1,-1 0 0,1 1 0,0-1 1,-1 0-1,0 0 0,0 0 0,0 0 1,0 0-1,0 0 0,-1-6 0,0 8 47,1 0-1,-1 0 1,1 0 0,-1 1-1,1-1 1,-1 0-1,0 0 1,1 0-1,-1 0 1,0 0-1,0 1 1,0-1-1,1 0 1,-1 1-1,0-1 1,0 1-1,0-1 1,0 1-1,0-1 1,0 1 0,0 0-1,-2-1 1,0 1 121,0 0 1,-1 0 0,1 0 0,0 0 0,0 0 0,0 1 0,0 0-1,0-1 1,0 1 0,0 0 0,0 1 0,0-1 0,0 0 0,0 1 0,0 0-1,-4 3 1,3-1-76,0 0 1,1 1-1,-1-1 0,1 1 0,0 0 0,0 0 0,0 0 0,0 0 1,1 0-1,0 1 0,1-1 0,-1 1 0,1 0 0,0-1 0,0 1 1,0 6-1,1-9-118,0 0 1,0 1 0,0-1-1,0 0 1,1 0 0,0 0 0,-1 0-1,1 0 1,0 0 0,0 0-1,1 0 1,-1 0 0,1 0-1,-1-1 1,1 1 0,0-1-1,0 1 1,0-1 0,0 1 0,0-1-1,1 0 1,-1 0 0,1 0-1,-1-1 1,1 1 0,0 0-1,0-1 1,0 0 0,0 0-1,3 1 1,3 1-514,0-2-1,0 1 1,-1-2 0,14 1-1,16-4-4990,-11-2-1503</inkml:trace>
  <inkml:trace contextRef="#ctx0" brushRef="#br0" timeOffset="1">221 28 11466,'0'0'8122,"57"125"-7994,-40-110-128,5-1 0,-9-3-568,5-5-1432,-10-4-2529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0 389 8874,'0'0'6931,"10"-3"-6026,1 0-706,0-1-1,0 0 1,0-1-1,-1-1 1,0 1-1,0-1 1,15-13 0,-8 2-236,-1 0 0,-2-1 0,0-1 0,0-1 0,-2 0 0,18-39 0,-24 42 149,-1 0 0,0-1-1,-1 1 1,-1-1 0,-1 1 0,-1-1 0,-1-20 0,-1 37-52,-1 1 0,0-1 0,0 1-1,0-1 1,0 1 0,1 0 0,-1 0 0,0 0 0,0 0 0,0 0 0,0 0 0,0 0 0,0 0 0,0 1 0,1-1 0,-4 2 0,1 1 3,-1 0 0,1 1 0,0-1 0,1 1 1,-1 0-1,1 0 0,-1 0 0,1 1 0,1-1 1,-1 1-1,1-1 0,-3 7 0,-4 12 204,-7 28 0,16-49-258,-6 22 125,1 1 0,2 0 0,1 1 0,0-1 0,4 33 0,-2-54-125,1 1 0,0 0 0,-1 0 0,2 0 0,-1-1 0,0 1 0,1 0 0,0-1 0,0 0-1,1 1 1,-1-1 0,5 5 0,-5-6-115,1-1 0,-1 0 0,1 0-1,-1 0 1,1 0 0,0 0 0,0 0 0,0-1-1,0 1 1,0-1 0,0 0 0,1 0 0,-1 0-1,0 0 1,0-1 0,1 1 0,-1-1 0,7 0-1,-6 0-404,-1-1-1,1 0 1,-1 0-1,0 0 1,1-1-1,-1 1 1,0-1-1,0 0 1,0 0-1,0 0 1,0 0-1,-1 0 1,1 0-1,-1-1 1,1 0-1,-1 1 1,4-6-1,-4 5-155,15-19-4326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5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7034,'0'0'11682,"-11"15"-11017,-34 52-123,42-63-495,1-1 0,0 1-1,0-1 1,1 1 0,-1 0 0,1 0 0,0-1 0,0 1-1,0 0 1,1 0 0,-1 0 0,1 0 0,0 0 0,1 8-1,0 4 96,-1-15-133,0 1-1,0-1 1,0 1 0,0-1-1,0 1 1,0-1 0,1 1 0,-1-1-1,0 0 1,1 1 0,-1-1-1,1 1 1,0-1 0,-1 0-1,1 0 1,0 1 0,0-1-1,0 0 1,1 1 0,1 0-7,-1-1 1,0 0 0,0 0 0,0-1-1,1 1 1,-1 0 0,1-1 0,-1 1 0,0-1-1,1 0 1,4 0 0,-3 1-79,0-1 0,0 0 1,1 0-1,-1 0 0,0-1 1,0 1-1,0-1 0,0 0 1,1 0-1,-1 0 0,0-1 0,-1 1 1,1-1-1,0 0 0,0 0 1,-1 0-1,0-1 0,1 1 1,-1-1-1,0 1 0,0-1 1,0 0-1,-1 0 0,1-1 0,-1 1 1,1 0-1,-1-1 0,2-6 1,1-1-183,-1-1-1,4-17 1,-7 24 280,0 0 0,0 0-1,-1 0 1,1 1 0,-1-1-1,-1 0 1,1 0 0,-1 0 0,-1-6-1,1 10-75,0-1 0,-1 1-1,1 0 1,0-1 0,0 1 0,-1 0-1,1 0 1,-1 0 0,1 0 0,-1 0-1,1 0 1,-1 0 0,0 0-1,1 1 1,-1-1 0,0 0 0,0 1-1,1 0 1,-1-1 0,0 1 0,0 0-1,0 0 1,0 0 0,0 0 0,-3 1-1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5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36 6065,'0'0'10154,"-3"19"-8916,-11 60-484,12-67-556,0-1 0,1 1 0,2 14 1,-1-10-24,0-14-171,0-1 1,1 0-1,-1 0 0,0 1 1,1-1-1,-1 0 1,1 0-1,-1 0 0,1 0 1,0 0-1,-1 1 1,1-1-1,0 0 0,0 0 1,0-1-1,0 1 1,0 0-1,0 0 0,0 0 1,0-1-1,0 1 1,0 0-1,0-1 0,1 1 1,-1-1-1,0 1 1,0-1-1,1 0 0,-1 1 1,0-1-1,1 0 1,-1 0-1,0 0 0,1 0 1,-1 0-1,3-1 1,-1 1-97,-1 0 0,1 0 0,0 0 0,0 0 1,0-1-1,0 0 0,-1 1 0,1-1 0,0 0 1,0 0-1,-1-1 0,1 1 0,-1 0 1,1-1-1,-1 0 0,4-2 0,-1-3-129,0 0 1,-1 0-1,0 0 0,0-1 1,0 1-1,-1-1 0,4-13 1,-3-15 2763,0 19-958,-1 13-525,-1 14-618,-2-4-402,-1 9 34,2 0 0,3 17 0,-4-29-64,1 0-1,-1 0 1,1 0-1,0 1 1,0-1-1,0 0 0,1-1 1,-1 1-1,1 0 1,0 0-1,0-1 1,0 1-1,0 0 0,0-1 1,0 0-1,5 4 1,-5-5-44,0 0 1,1 0-1,-1 0 1,0 0 0,0-1-1,1 1 1,-1-1-1,0 0 1,1 1 0,-1-1-1,0 0 1,1 0-1,-1 0 1,0-1 0,1 1-1,-1 0 1,0-1-1,3 0 1,-1 0-68,-1-1 0,0 1 0,1-1 0,-1 1-1,0-1 1,0 0 0,0 0 0,0 0 0,-1-1 0,5-3 0,-4 1-40,1 0 0,-1-1 0,1 1 0,-2-1 1,1 0-1,-1 0 0,0 0 0,0 0 0,0 0 1,-1 0-1,0-7 0,1-12 203,-2-37 0,-1 26 1614,1 35-1368,0 21-3348,0-10-84,0 0-2074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8434,'0'0'10061,"1"6"-9467,-1-5-570,0 0-1,1 1 1,-1-1 0,1 1-1,-1-1 1,1 0-1,-1 0 1,1 1-1,0-1 1,0 0-1,0 0 1,0 0-1,0 0 1,0 0-1,1 2 1,0-2 13,1 0 1,-1-1-1,0 1 0,1 0 0,-1-1 1,1 1-1,-1-1 0,1 0 1,-1 1-1,1-1 0,2-1 1,3 1-49,0 0 0,0-1 1,0 0-1,0 0 1,-1-1-1,13-4 0,-17 5-78,0 0 1,0 0-1,0-1 0,0 1 0,-1-1 0,1 0 1,0 0-1,-1 0 0,1 0 0,-1 0 0,0 0 1,0-1-1,0 1 0,0-1 0,0 1 0,-1-1 0,1 0 1,1-4-1,-2 5 53,-1 0 0,1 0 1,0-1-1,-1 1 0,0 0 0,0-1 1,0 1-1,0-1 0,0 1 1,0 0-1,-1-4 0,1 5 60,-1 0 1,1 1-1,0-1 1,-1 0-1,1 0 1,-1 0-1,1 0 0,-1 1 1,1-1-1,-1 0 1,0 0-1,0 1 0,1-1 1,-1 0-1,0 1 1,0-1-1,0 1 0,1-1 1,-1 1-1,0-1 1,0 1-1,0 0 1,0-1-1,0 1 0,0 0 1,0 0-1,-2 0 1,0-1 67,0 1 0,0 0 1,-1 0-1,1 0 0,0 1 1,0-1-1,0 1 0,0 0 1,0-1-1,0 1 0,0 1 1,0-1-1,0 0 0,0 1 1,-4 2-1,4-1 5,0 0 0,0 0-1,0 0 1,0 0 0,1 0 0,-1 1-1,1-1 1,0 1 0,0 0 0,-3 7-1,3-5-26,0 1-1,0-1 0,1 1 1,0-1-1,0 1 0,0-1 0,1 8 1,0-12-66,0 0 0,0 0 1,1 0-1,-1 0 1,0 0-1,1 0 0,-1 0 1,1 0-1,0-1 1,0 1-1,0 0 1,0 0-1,0-1 0,0 1 1,0 0-1,1-1 1,-1 1-1,0-1 0,1 0 1,-1 1-1,1-1 1,0 0-1,0 0 0,-1 0 1,1 0-1,0 0 1,2 0-1,3 1-216,1 0 0,-1 0 0,1-1 0,-1 0 1,1-1-1,0 0 0,-1 0 0,1 0 0,-1-1 0,1 0 0,0-1 0,7-2 0,-8 2-836,-1 0-1,1-1 0,-1 0 1,1 0-1,-1-1 1,0 0-1,10-8 0,5-8-5624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1768,'0'0'15220,"-3"15"-14209,-1-1-809,-1 6 80,0 0 1,2 0-1,-2 29 1,5-1-26,0-48-266,0 0 1,0 1-1,0-1 0,0 0 0,0 1 0,0-1 0,0 1 1,0-1-1,0 0 0,0 1 0,0-1 0,1 0 0,-1 1 0,0-1 1,0 0-1,0 1 0,1-1 0,-1 0 0,0 1 0,0-1 1,1 0-1,-1 0 0,0 1 0,1-1 0,-1 0 0,0 0 1,1 0-1,-1 1 0,0-1 0,1 0 0,0 0 0,14-1-678,-12 0 506,0 0 0,0 0 0,0-1 0,-1 1 0,1 0 0,0-1 0,-1 0 0,4-2 0,0-5-311,1-1 0,-1 1 0,-1-1-1,0-1 1,0 1 0,3-15 0,5-8 558,-13 32-48,0 0 0,0 1 0,0-1 0,0 1 1,1-1-1,-1 1 0,0-1 0,0 1 0,1-1 1,-1 1-1,0-1 0,0 1 0,1 0 1,-1-1-1,1 1 0,-1-1 0,0 1 0,1 0 1,-1-1-1,1 1 0,-1 0 0,1-1 0,-1 1 1,1 0-1,-1 0 0,1 0 0,-1-1 0,1 1 1,0 0-1,-1 0 0,1 0 0,-1 0 1,1 0-1,-1 0 0,1 0 0,-1 0 0,1 0 1,0 0-1,-1 0 0,1 0 0,-1 1 0,1-1 1,-1 0-1,1 0 0,0 1 0,1 0-21,0 1-1,-1-1 1,1 0-1,0 1 1,-1-1-1,0 1 1,1 0-1,-1-1 1,1 4-1,5 9-1192,0 0-1618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0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8058,'0'0'10043,"-2"14"-9168,-9 202 1335,11-201-2308,4 93 691,-3-95-999,1 0-1,1 0 0,0-1 1,1 1-1,1-1 0,6 14 1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6409,'0'0'5720,"0"18"-5410,0 96-17,4-86 362,-13-54 84,9 22-947,1-11 849,2 10-5461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6385,'0'0'14331,"34"-34"-14243,-17 32-80,-1 0 8,5 2-16,0 0-104,0 0-528,5 0-1088,-10 0-3369,-7 0-3353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9754,'0'0'8562,"4"5"-8217,1 4-227,-1 1-1,0-1 0,-1 1 0,0-1 0,-1 1 0,0 0 1,2 20-1,-1 34-108,-3-79-212,1-1 1,1 1-1,0 0 0,2-1 1,-1 1-1,10-23 0,-11 35 180,-1 0-1,1 0 0,0 0 1,0 0-1,0 0 0,1 1 1,-1-1-1,1 1 0,-1-1 1,1 1-1,0 0 0,0 0 1,0 0-1,0 1 0,0-1 1,1 0-1,-1 1 0,0 0 1,1 0-1,-1 0 0,1 0 1,-1 1-1,1-1 0,0 1 1,-1 0-1,1 0 0,-1 0 1,1 0-1,0 0 0,4 2 1,-6-1-238,0 0-1,0 0 1,0 1 0,0-1 0,0 1 0,0-1 0,0 1 0,-1-1-1,1 1 1,-1 0 0,1 0 0,-1 0 0,0 0 0,2 4 0,4 4-3816,1 1-4225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9130,'0'0'10162,"-21"92"-9914,21-78-96,0-2-64,4-6-88,9-4-64,4-2-608,8-6-1800,-4-12-2594,-4-2-5376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8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114 154 10538,'0'0'8522,"-66"138"-7906,53-106-352,0-3-144,4-3-120,1-6-160,3-5-560,5-6-1352</inkml:trace>
  <inkml:trace contextRef="#ctx0" brushRef="#br0" timeOffset="1">298 0 12547,'0'0'7753,"-1"24"-6859,1-22-875,-11 163 1005,5 43-552,6-170-1046,0-37-438,0-4-1002,0-12-2371,0-8-3193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11530,'0'0'5778,"-8"30"-10651,16-16-1649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26 8738,'0'0'10889,"-2"-4"-10241,1 3-615,1 0 0,-1-1 0,0 1 0,0 0 0,0-1 0,0 1-1,0 0 1,0 0 0,0 0 0,0 0 0,0 0 0,-1 0 0,1 0 0,0 0 0,-1 1 0,1-1 0,-1 0 0,1 1-1,-1-1 1,1 1 0,-1 0 0,1-1 0,-1 1 0,0 0 0,1 0 0,-1 0 0,1 0 0,-1 0 0,0 0 0,1 0-1,-1 1 1,1-1 0,-1 0 0,1 1 0,-1-1 0,1 1 0,-3 1 0,0 0-4,1 1 0,-1-1-1,1 1 1,0 0 0,0 0 0,0 0-1,0 0 1,0 1 0,1-1 0,0 1 0,0-1-1,0 1 1,0 0 0,0 0 0,1 0 0,0 0-1,0 0 1,-1 6 0,0 2-6,0 1 0,1 0 0,1-1 1,2 26-1,-2-36-41,0 0 1,1 0-1,-1 0 0,1 0 1,0 0-1,0 0 1,-1-1-1,1 1 0,0 0 1,1 0-1,-1-1 1,0 1-1,0-1 0,1 1 1,-1-1-1,1 1 1,0-1-1,-1 0 0,1 0 1,0 0-1,0 0 1,2 1-1,-1 0-137,1-1 0,0 0-1,-1 0 1,1 0 0,0 0 0,0-1 0,0 0-1,0 1 1,0-1 0,-1-1 0,5 1 0,-6-1-82,1 0 0,-1 1 0,0-1 0,0 0 0,0 0 1,0 0-1,-1 0 0,1-1 0,0 1 0,0 0 1,-1-1-1,1 1 0,-1-1 0,1 0 0,-1 1 0,0-1 1,0 0-1,1 0 0,-1 0 0,-1 0 0,1 0 0,0 0 1,0-3-1,3-6-651,-2 1-1,0-1 1,1-12 0,0-26 3303,-3 52-1990,-1-1 1,1 1-1,0-1 0,0 1 1,0-1-1,0 1 0,0-1 1,1 3-1,-1 4 87,0 2-152,0-6-215,0-1 0,0 1 0,0 0 0,1 0 0,0 0 0,1 7 0,-1-10-169,0-1 0,0 0 0,0 1 0,0-1 0,0 1-1,0-1 1,0 0 0,0 0 0,0 0 0,1 1 0,-1-1 0,0 0-1,1-1 1,-1 1 0,1 0 0,-1 0 0,1 0 0,0-1 0,-1 1 0,1-1-1,0 0 1,-1 1 0,1-1 0,2 0 0,26 1-3312,-19-1 512,9 0-4027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1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8410,'0'0'9247,"0"18"-9011,-4 131-772,5-149 172,-1 0 352,0 0 0,0 1-1,0-1 1,0 0-1,0 0 1,0 0 0,1 0-1,-1 0 1,0 0 0,0 0-1,0 0 1,0 0 0,1 0-1,-1 0 1,0 0-1,0 0 1,0 0 0,0 0-1,0 0 1,1 0 0,-1 0-1,0-1 1,0 1 0,0 0-1,0 0 1,0 0 0,0 0-1,1 0 1,-1 0-1,0 0 1,0 0 0,0 0-1,0-1 1,0 1 0,0 0-1,0 0 1,0 0 0,1 0-1,-1 0 1,0 0 0,0-1-1,6-12-522,0 0-1,0 0 1,4-19-1,7-18 391,-17 50 208,0-1 1,0 0-1,0 1 0,0-1 0,1 1 1,-1-1-1,0 1 0,0-1 0,1 1 1,-1-1-1,0 1 0,1-1 0,-1 1 1,1-1-1,-1 1 0,0-1 0,1 1 1,-1 0-1,1-1 0,-1 1 1,1 0-1,0 0 0,-1-1 0,1 1 1,-1 0-1,1 0 0,0-1 0,0 2 13,0-1 0,0 0 0,-1 1-1,1-1 1,0 0 0,-1 1 0,1-1-1,0 1 1,-1-1 0,1 1 0,-1 0-1,1-1 1,0 1 0,-1-1 0,0 1-1,1 0 1,0 0 0,13 33 1067,-8-10-980,3 32 0,-6-35-379,1-7-922,5-8-3363,-2-5-937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2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11827,'0'0'8635,"-19"19"-8182,-58 60-203,74-75-235,-1 0 1,1 0 0,0 1-1,0-1 1,1 0 0,-1 1 0,-1 5-1,3-7-8,0 0-1,1 0 0,0-1 0,0 1 0,-1 0 0,2 0 0,-1 4 0,1 8 20,-1-14-36,1 0 1,-1-1 0,0 1 0,0 0 0,0 0 0,0 0 0,1 0 0,-1 0 0,0 0 0,1 0 0,-1 0 0,1-1 0,-1 1-1,1 0 1,0 0 0,-1-1 0,1 1 0,0 0 0,-1-1 0,1 1 0,0 0 0,0-1 0,1 2 0,1-1-110,-1 0 1,1 0-1,-1-1 1,1 1 0,0 0-1,0-1 1,-1 0 0,7 1-1,-5-1-331,0 0 0,1-1 0,-1 1 0,1-1 0,-1 1 1,0-1-1,1-1 0,-1 1 0,0-1 0,0 1 0,7-5 0,-9 4 113,1-1 1,-1 1-1,1-1 1,-1 0-1,0 0 0,0 0 1,0 0-1,0 0 1,-1 0-1,0 0 1,1-1-1,-1 1 1,0-1-1,0-4 0,1-5 738,-1 0 0,-1-20 0,0 15 4161,-1 27-1857,-5 36-637,1-6-1273,-20 78 0,10-85-707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2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53 224 4305,'0'0'5940,"15"-21"-4880,45-67-182,-55 82-643,-1-1 1,0 0-1,0 0 1,-1 0-1,4-13 1,-6 16 183,-1 0 0,0 0 0,0 0 0,0 0 1,0 0-1,-1 0 0,0-5 0,0 8-223,1-1-70,-1 1 0,0 0-1,0-1 1,0 1 0,0 0 0,0-1 0,0 1-1,0 0 1,0 0 0,-1 0 0,1 0 0,0 0-1,-1 0 1,1 0 0,-1 0 0,1 1 0,-1-1-1,1 0 1,-1 1 0,1 0 0,-1-1 0,0 1-1,1 0 1,-1-1 0,0 1 0,0 0 0,-2 1-1,0-2-21,0 1-1,0 0 0,0 0 0,0 1 0,0-1 0,0 1 0,0 0 1,0 0-1,0 0 0,-7 3 0,8-1-34,-1 0-1,1 1 1,-1-1-1,1 1 1,0 0 0,0 0-1,1 0 1,-1 0-1,1 1 1,-3 8-1,-1 3 160,-7 29 0,10-18-79,0 1 1,2-1 0,4 50-1,-3-71-145,1 1-1,0-1 0,0 1 1,1-1-1,0 1 0,0-1 0,0 0 1,1 0-1,0 0 0,0 0 1,1 0-1,4 5 0,-5-7-181,0-1-1,1 0 0,-1 0 0,0 0 1,1-1-1,0 1 0,0-1 1,-1 0-1,1 1 0,1-2 0,-1 1 1,0 0-1,0-1 0,1 0 1,-1 0-1,1 0 0,-1 0 0,10-1 1,10 0-4374,-5 0-2584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7:2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25 188 1344,'0'0'15068,"14"-15"-14988,44-51-71,-55 63 8,-1 0-1,1 0 1,-1 0-1,1-1 1,-1 1 0,0 0-1,0-1 1,-1 1 0,1-1-1,-1 0 1,0 0 0,0 1-1,0-1 1,0 0 0,-1 0-1,0 0 1,0 0 0,0 0-1,0 0 1,0 0 0,-2-4-1,1 4 65,1 3-16,0 0 1,-1 0-1,0 0 1,1 0 0,-1 0-1,1 0 1,-1 0-1,0 0 1,0 0 0,0 1-1,1-1 1,-1 0 0,0 0-1,0 1 1,0-1-1,0 0 1,0 1 0,-1-1-1,1 1 1,0 0-1,0-1 1,0 1 0,0 0-1,-1-1 1,1 1-1,0 0 1,0 0 0,-2 0-1,0 0 40,1 0 0,-1 0 0,1 0-1,-1 0 1,1 0 0,-1 1 0,1-1 0,0 1 0,-1-1-1,1 1 1,0 0 0,-1 0 0,-3 2 0,1 2 35,0-1 0,1 1 0,0 0 0,0 1 0,0-1 0,1 0 1,0 1-1,0 0 0,0 0 0,1 0 0,0 0 0,-3 11 0,2-2 25,1 0-1,0 0 1,1 0 0,2 22-1,-1-34-157,1 1 1,-1-1-1,1 1 0,0-1 0,0 0 1,1 1-1,-1-1 0,1 0 0,0 0 1,-1 0-1,2 0 0,-1 0 0,0 0 0,0 0 1,1-1-1,0 1 0,-1-1 0,1 0 1,0 0-1,0 0 0,0 0 0,1 0 1,-1-1-1,0 1 0,1-1 0,-1 0 0,1 0 1,-1 0-1,6 1 0,0-1-457,0 0-1,0 0 1,-1 0 0,1-1-1,0-1 1,0 1-1,-1-1 1,1-1 0,0 1-1,-1-2 1,14-4-1,12-10-7553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06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279 51 7210,'0'0'9662,"-15"0"-8475,2-1-969,0-1 1,0 0 0,0-1 0,-15-5 0,-14-3-153,4 2-24,23 5-36,0 1 0,0 0-1,-28-1 1,43 11-101,-16 171 214,32 397-32,31-71 18,-34 172 513,-15-433-284,2 372 707,-13-400-652,0 1 11,7 173 419,6-389-782,18 10-105,7-5-381,1-2-1,-1-1 0,40-1 1,-51-1-289,24 0-3633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07.0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0 198 11859,'0'0'7510,"12"1"-7271,-8-2-216,0 0-1,-1 0 1,1-1-1,0 1 1,0-1-1,-1 0 0,1 0 1,-1-1-1,0 1 1,0-1-1,1 0 1,-2 1-1,5-6 1,35-46-251,-38 48 164,1-1 96,1-1 0,-2 0 0,1 0-1,-1-1 1,0 1 0,-1-1 0,0 0 0,0 1 0,-1-1 0,2-13 830,-4 46-642,-1 49-600,4 0-1,20 120 1,-17-160-2442,0-8-2669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07.9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0 237 11138,'0'0'6680,"20"-8"-6343,-13 6-325,12-5-12,-1 0 0,0-2 0,-1 0 0,0-1 0,0 0 0,-1-1 0,24-21 0,-29 19 30,0 0 0,0 0 0,-2-1 0,1 0 0,-2 0 0,0-1 0,8-20 0,-18 57 3093,3 39-2832,1-13-175,2 89-507,7-47-6860,-5-65-635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08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1 226 11586,'0'0'7513,"9"0"-7096,-3 0-362,-2 0-21,1 0 0,0-1 0,0 1 0,-1-1 1,1 0-1,0-1 0,-1 1 0,1-1 0,-1 0 0,1 0 1,-1 0-1,7-5 0,4-3-107,0-1 0,-1-1 0,0 0 0,-1-1 0,-1 0 0,0-1 0,-1 0 0,0-1 0,15-28 0,-23 37 157,-1 0 0,0 0 1,-1 0-1,1-1 0,0-10 1024,-2 23-1019,-1 96 509,3 124-574,9-167-1696,1-22-4025,-10-32 4309,4 15-9500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8.7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11867,'0'0'8937,"127"15"-8937,-100-6-896,-6-3-2224,-7-1-4458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2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242 1 5673,'0'0'9113,"4"0"-8686,104 0 985,-107 3-1236,0 1 0,0 0-1,0 0 1,0-1 0,-1 1 0,1 0 0,-1 0 0,0 0-1,0 0 1,-2 5 0,2 0 22,1 203 641,-8 453-45,-4-467-435,-3 115 97,2 65-120,9-291-263,-14 531 1117,17 278-333,-10-841-677,2-34-62,7-19-105,0 0 0,0 0 1,0 0-1,0 0 0,0 0 0,1 1 0,-1-1 0,0 0 0,1 4 0,-11 56 344,11-20 9,-1-42-357,-1 0 0,0 0 0,1 0 0,-1 0 0,1 0 0,-1 0 0,1-1 1,-1 1-1,1-1 0,-1 1 0,1-1 0,-3 0 0,-1-4-52,-1 0 1,1 0-1,0 0 1,-7-11-1,6 8-78,0 1 0,-1 0-1,1 0 1,-13-9 0,1 3-651,0 2 1,-1 1-1,-28-12 1,-9 0-4484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3.4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0 195 8602,'0'0'10265,"7"-1"-9688,-1-1-582,0 0 0,0-1-1,0 0 1,-1 0 0,0-1 0,0 0 0,0 0-1,9-8 1,36-43-1372,-44 49 1073,0-2 70,-1 4 176,-1-1 0,0 0 1,0 1-1,0-2 1,0 1-1,-1 0 1,0-1-1,0 0 0,0 0 1,-1 0-1,1 0 1,-2 0-1,3-11 2309,-4 40-1509,-16 232 845,14-122-1973,-2-46-4214,0-52-1389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4.1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0 171 13083,'0'0'5646,"12"-13"-5466,3-3-179,-1-1 0,0 0-1,-1-1 1,-1-1 0,13-25-1,-21 23 150,-3 15 456,0 9 902,-2 92-1098,-1-21-662,3 0 0,16 109 0,-11-145-2223,-1-8-2934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4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1 227 9794,'0'0'5643,"23"-23"-5579,70-72-36,-87 90 37,0-1 1,-1 0 0,0 0-1,0 0 1,-1 0-1,0-1 1,0 1 0,6-14-1,-3 2 612,0 1 522,-4 11 1110,0 24-1697,1 22-356,21 241 1281,-18-98-5306,-7-131-2472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5.8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0 168 7194,'0'0'11694,"0"4"-11119,0 16-184,0-15-99,12-6 104,-8 0-389,0 0 0,0 0 1,-1 0-1,1-1 0,0 1 1,-1-1-1,1 0 0,-1 0 1,1 0-1,-1-1 0,3-2 1,36-36-239,-26 24 82,-7 8 140,0-1 1,-1 0-1,0-1 1,-1 0-1,0 0 1,0 0 0,-1-1-1,6-18 1,-14 60 937,3 39 1,1-7-617,0 172 634,1 3-4185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6.6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1 238 9034,'0'0'8074,"19"-9"-7552,62-29-550,-73 34-61,-1 0-1,0-1 1,-1 0-1,1 0 0,-1-1 1,0 0-1,0 0 1,-1 0-1,0-1 0,0 0 1,-1 0-1,5-8 1,-2 3-46,-3 5 37,0 0 0,-1 0-1,0 0 1,0 0-1,0-1 1,2-14 0,-3-8 3394,-2 35-2914,13 212 2044,1 1-5748,-14-193-2272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17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0 304 12939,'0'0'4754,"24"-23"-4983,76-76-113,-85 84 270,-1-1 1,0 0-1,-1 0 0,-1-2 0,-1 1 0,12-24 0,-8 12 145,-9 17 333,-5 10 1173,-1 5-46,-1 9-980,1 389 953,0-399-1559,1 7-680,-2-1 0,1 1 0,-1 0 0,-4 17 0,-4-6-5247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37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0 616,'0'0'10413,"-1"5"-6469,1-3-3818,0 0 0,0 0 0,0 0 0,0 0 0,0 0 0,0-1 0,0 1 0,1 0 0,-1 0 0,2 3 0,6 0 57,0 0-1,0 0 1,1 0-1,0-1 1,-1-1-1,1 1 1,0-2-1,14 4 1,-21-6-152,36 8 153,-1-3 0,1-1 0,0-1 1,62-5-1,-26 0-27,-1 2-13,34-1 199,203 24 1,-202-11 103,216-2-1,-83-8-159,-41 21-173,20 0-1,-161-22-112,251 12 100,103-8-51,-226-8-74,-155 3 30,13-1-29,1 2 0,0 2 0,77 15 0,-109-15 35,0-1-1,0-1 0,23 0 0,-24-1-168,1 0 0,0 1-1,20 4 1,-27-3-139,-1-1-1,1 0 0,0-1 1,-1 1-1,12-2 1,-15 1-153,0 0 1,-1-1-1,1 1 1,0-1-1,0 0 1,0 0 0,-1 0-1,1 0 1,0 0-1,-1-1 1,1 1 0,-1-1-1,0 1 1,5-5-1,3-5-5499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38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106 0 9858,'0'0'8657,"11"16"-6844,12 4-1321,-9-10-366,-1 1 0,0 1-1,-1 0 1,21 26 0,-31-35-120,0 0 1,0-1 0,0 1 0,-1 0-1,0 0 1,1 0 0,-1 0-1,0 0 1,0 0 0,-1 1 0,1-1-1,-1 0 1,1 0 0,-1 1-1,0-1 1,0 0 0,-1 0-1,1 1 1,-1-1 0,1 0 0,-1 0-1,0 0 1,0 0 0,-1 0-1,1 0 1,-1 0 0,1 0-1,-1 0 1,0 0 0,0-1 0,0 1-1,-4 2 1,-16 15-626,-1-1 0,0-1 0,-2-1 0,-40 21 0,7-8-5201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1.9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223 1 6449,'-2'-1'12216,"-12"1"-11841,-3 9-256,2 0 0,-1 1 0,1 1 0,-19 18 0,12-12-71,-57 57 172,78-73-191,0 0-1,0 1 1,0-1-1,0 1 1,0-1-1,1 1 1,-1 0 0,1-1-1,-1 1 1,1-1-1,0 1 1,-1 0 0,1 0-1,0 2 1,2 33 460,-2-21-282,0-14-197,0 1-1,0-1 1,0 1-1,1-1 0,-1 0 1,1 1-1,-1-1 0,1 0 1,0 1-1,0-1 0,0 0 1,0 0-1,0 0 0,0 1 1,1-1-1,-1-1 0,1 1 1,-1 0-1,1 0 0,0 0 1,-1-1-1,1 1 0,0-1 1,0 0-1,0 1 0,1-1 1,-1 0-1,0 0 0,0 0 1,1-1-1,-1 1 0,0 0 1,1-1-1,-1 0 0,1 1 1,1-1-1,66 3-2282,-43-3-2321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6:59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33 5753,'0'0'11809,"-2"-4"-11091,2 3-696,0 0-1,-1 0 1,1 0 0,-1 0-1,1 0 1,-1 0 0,0 0 0,1 0-1,-1 0 1,0 0 0,0 0-1,1 0 1,-1 1 0,0-1 0,0 0-1,0 1 1,0-1 0,0 0-1,0 1 1,-2-1 0,-1 0 23,0 0 0,0 1 0,-1 0 1,1-1-1,0 2 0,-5-1 0,6 1 4,0-1 1,0 1-1,0 0 0,0 0 0,1 0 1,-1 1-1,0-1 0,1 0 0,-1 1 0,1 0 1,0-1-1,0 1 0,-1 0 0,1 0 1,0 1-1,0-1 0,1 0 0,-1 1 1,0-1-1,1 1 0,0-1 0,-3 6 1,1-1 50,0 1 0,1 0 1,0-1-1,0 1 0,1 0 1,0 0-1,-1 11 0,2-18-92,0 4 29,0 0-1,0 0 1,1-1 0,-1 1 0,1 0-1,2 6 1,-2-9-32,-1-1 0,1 1 0,0-1 0,0 0 0,0 1 0,0-1-1,0 0 1,0 1 0,1-1 0,-1 0 0,0 0 0,1 0 0,-1 0 0,1 0 0,-1-1-1,1 1 1,-1 0 0,1-1 0,-1 1 0,1-1 0,0 1 0,2-1 0,0 2-92,1-1 1,0-1 0,0 1 0,-1-1 0,1 0-1,0 0 1,0 0 0,-1-1 0,1 0 0,0 0-1,-1 0 1,1 0 0,-1-1 0,1 1 0,-1-1-1,0 0 1,0-1 0,1 1 0,5-6 0,-6 4-125,0 0 0,-1 0 0,0-1 0,0 1 1,0-1-1,0 1 0,-1-1 0,0 0 0,0 0 0,0 0 1,0 0-1,-1-1 0,0 1 0,0 0 0,0-1 1,-1 1-1,0-8 0,0 11 186,0 0 0,0 0 0,0-1 0,0 1 0,0 0 0,0 0 0,-1-1 0,1 1 0,-1 0 0,0 0 0,0 0 0,0 0 0,0 0 0,0 0 0,0 0 0,0 0 0,0 0 0,-4-3 0,3 4 42,0 0 1,0 0-1,0 0 1,-1 0-1,1 1 0,0-1 1,-1 0-1,1 1 1,0 0-1,-1 0 1,1-1-1,-1 1 0,1 1 1,-1-1-1,1 0 1,0 1-1,-5 0 1,7 0 14,-1-1 0,0 0 1,0 1-1,0-1 0,1 1 1,-1-1-1,0 1 0,0-1 0,1 1 1,-1-1-1,0 1 0,1 0 1,-1-1-1,1 1 0,-1 0 1,1 0-1,-1-1 0,1 1 1,0 0-1,-1 0 0,1 0 1,0 0-1,-1 0 0,1-1 1,0 1-1,0 0 0,0 0 0,0 0 1,0 0-1,0 0 0,0 0 1,0 0-1,1 0 0,-1-1 1,0 1-1,0 0 0,1 0 1,-1 0-1,0 0 0,1 0 1,-1-1-1,1 1 0,-1 0 0,1-1 1,0 1-1,-1 0 0,1-1 1,0 1-1,-1 0 0,1-1 1,0 1-1,-1-1 0,1 1 1,0-1-1,0 0 0,0 1 1,0-1-1,0 0 0,-1 0 0,3 1 1,8 0 193,0-1 0,0 0 0,0 0 0,1-1 0,19-4 1,-28 4-217,-1 0 1,1 1 0,-1-1-1,1 0 1,-1-1-1,0 1 1,0 0 0,1 0-1,-1-1 1,0 0 0,0 1-1,0-1 1,0 0 0,-1 0-1,1 0 1,0 0 0,-1 0-1,0 0 1,1-1 0,-1 1-1,0 0 1,0-1 0,0 1-1,0-1 1,-1 1 0,1-1-1,-1 1 1,0-1 0,1 0-1,-1-3 1,-3 6 77,1-1 1,0 1-1,0 0 0,-1 0 1,1 0-1,0 1 1,0-1-1,-1 0 1,-3 2-1,3 1-1,0 0 0,-1 1 0,1-1-1,0 1 1,1 0 0,-1-1 0,1 1 0,-1 0 0,1 1-1,0-1 1,1 0 0,-1 0 0,-1 9 0,-1 4 97,1 0-1,-1 24 1,5 121 164,2-62-311,-4-98-44,1-1 0,0 0-1,-1 0 1,1 0-1,-1 0 1,1 0-1,-1 0 1,1 0 0,-1 0-1,0 0 1,1 0-1,-1 0 1,0-1-1,0 1 1,0 0 0,0 0-1,0-1 1,0 1-1,0 0 1,0-1-1,0 1 1,0-1 0,0 0-1,0 1 1,0-1-1,0 0 1,0 0-1,-2 1 1,1-1-5,0 1-1,0-1 1,0 0 0,1 0 0,-1 0 0,0 0-1,0 0 1,0 0 0,0 0 0,0-1-1,1 1 1,-1-1 0,0 1 0,0-1-1,1 0 1,-1 0 0,0 0 0,-2-2-1,1 0 7,0-1 0,0 0 0,1 0 0,-1 0 0,1 0 0,0-1 0,0 1 0,1 0 0,-1-1 0,1 0 0,0 1 0,0-1 0,0 0 0,1 1 0,0-1 0,0 0 0,0 0 0,1 1 0,1-9 0,0 10-4,0 0 0,0 0 0,0 0 0,1 1 0,0-1 0,-1 1 0,1-1 0,0 1 0,0 0 0,0 0 0,0 0-1,1 1 1,5-3 0,4-2-74,10-5-890,1 1 0,0 2 1,37-9-1,-44 12-512,16-4-3285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2.6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9330,'0'0'9642,"0"4"-9318,-3 155 2025,2-73-3508,0-2-7098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3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 12083,'0'0'6825,"116"-3"-6777,-74 6 16,0 2-64,0 0-200,5 3-1440,-10-2-2225,-11-4-1928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3.3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11426,'0'0'8433,"3"5"-8184,3 4-103,1 0-1,0 0 1,0-1-1,12 11 1,-11-12-181,0 1 1,0 0-1,-1 0 1,-1 1 0,1 0-1,-1 0 1,6 13-1,-12-21-1,8 17-2375,0-9-3679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3.7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247 1 8650,'0'0'10746,"-168"118"-10746,126-70-1456,5-6-3721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4.9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8306,'0'0'9440,"0"3"-8201,0 501 1075,31-121-2227,-16-247-68,35 492 21,-41-215-24,-9-16 466,-2-367-299,-1-1 0,-13 56 1,-4 29 140,3 403 372,17-516-724,0-1-1,0 1 1,0-1 0,0 1-1,0-1 1,0 1 0,0 0-1,0-1 1,0 1 0,0-1-1,1 1 1,-1-1-1,0 1 1,0-1 0,0 1-1,1-1 1,-1 1 0,0-1-1,1 1 1,-1-1 0,0 1-1,1-1 1,-1 1 0,0-1-1,1 0 1,-1 1 0,1-1-1,-1 0 1,1 0-1,0 1 1,5 0-2903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5.2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11899,'0'0'9650,"53"76"-9554,-37-73-40,5-3-56,5 0-96,-5 0-537,11-3-711,-11-7-2545,0-1-3488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5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190 1 9274,'0'0'8954,"-142"168"-10042,116-142-3057,5-7-3569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6.2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194 8 1120,'0'0'16684,"0"0"-16578,0-1 1,0 1 0,0 0 0,0-1-1,0 1 1,-1 0 0,1-1-1,0 1 1,0 0 0,0-1-1,0 1 1,0 0 0,-1-1-1,1 1 1,0 0 0,0-1 0,-1 1-1,1 0 1,0 0 0,-1-1-1,1 1 1,0 0 0,0 0-1,-1 0 1,1 0 0,0-1-1,-1 1 1,-5 1-91,0 0-1,0 1 0,0-1 1,0 1-1,0 0 0,0 1 1,1-1-1,-1 1 1,1 0-1,0 1 0,0-1 1,0 1-1,0 0 1,1 0-1,-6 6 0,-8 10-316,-33 45 0,33-37-1563,9-9-5355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6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7618,'0'0'12442,"121"97"-12442,-85-55-384,-4-5-1912,-16-3-5538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6.9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1 11202,'0'0'10205,"-2"4"-9906,-1 11-170,0 0-1,1-1 1,0 1 0,1 0 0,1 0-1,2 22 1,-1 4-8,-2 35 40,3 91-129,-2-162-156,0 0-1,1 0 1,0 0-1,0 0 1,1-1 0,-1 1-1,1 0 1,0-1-1,1 1 1,4 7 0,-7-12 19,0 0 1,0 0 0,1 0-1,-1 0 1,0 0 0,0 0-1,1 1 1,-1-1 0,0 0-1,1 0 1,-1 0 0,0 0-1,0 0 1,1 0 0,-1 0-1,0 0 1,0 0 0,1 0-1,-1 0 1,0 0 0,1 0-1,-1 0 1,0-1 0,0 1-1,1 0 1,-1 0 0,0 0-1,0 0 1,1 0 0,-1-1-1,0 1 1,0 0 0,0 0-1,1 0 1,-1-1 0,0 1-1,0 0 1,0 0 0,0-1-1,1 1 1,-1 0 0,0 0-1,0-1 1,0 1 0,0 0-1,0 0 1,0-1 0,0 1-1,0 0 1,0-1 0,0 1-1,5-19-5724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0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10002,'0'0'9645,"-2"12"-9109,-3 23-214,-2 11 46,-1 51 1,8-90-348,0 3 16,0-1 1,0 0 0,1 0-1,0 1 1,5 15-1,-6-23-40,1 0 0,0 0 0,0 1 0,1-1 1,-1 0-1,0 0 0,1 0 0,-1-1 0,1 1 0,0 0 0,-1 0 0,1-1 0,0 1 0,0-1 0,0 0 0,0 1 0,0-1 0,1 0 0,-1 0 0,0 0 0,0-1 1,1 1-1,-1 0 0,1-1 0,-1 0 0,0 1 0,4-1 0,-2 0-151,0 0 1,0 0-1,0 0 1,0 0 0,0-1-1,0 1 1,0-1-1,0 0 1,-1 0-1,1-1 1,0 1-1,-1-1 1,6-3-1,-5 2-105,0 0 1,-1 0-1,0-1 0,0 1 0,0-1 0,0 0 1,0 0-1,-1 0 0,1 0 0,-1-1 0,2-5 0,0-2-516,0-1-1,-1 1 0,0-1 0,-1 0 1,2-17-1,-3-35 2621,-1 68-1420,-1 1 1,1-1-1,-1 1 1,0-1-1,0 1 1,-4 5-1,-2 12 513,4-5-477,1 1-1,1 0 1,1 26-1,1-18-155,-2-22-284,1-1-1,1 1 1,-1-1-1,0 0 1,0 1-1,1-1 0,0 0 1,-1 1-1,1-1 1,0 0-1,0 0 1,0 0-1,0 0 0,1 1 1,-1-2-1,0 1 1,1 0-1,-1 0 0,1 0 1,0-1-1,0 1 1,0-1-1,0 1 1,3 1-1,0-1-10,1 0 0,-1 0 1,1 0-1,-1-1 0,1 0 1,0 0-1,0 0 0,11-1 0,-15 0-43,0 0-1,0 0 1,0-1 0,0 1-1,0 0 1,1-1-1,-1 0 1,0 1 0,0-1-1,0 0 1,-1 0-1,1 0 1,0 0 0,0 0-1,0-1 1,-1 1-1,1-1 1,1-1 0,0 0-61,-1-1 1,1 0 0,-1 1-1,0-1 1,0 0 0,-1 0 0,1 0-1,1-7 1,0-6-254,-1 1-1,0-1 1,-1-26 0,-1 39 310,0-6-95,-1-20 463,0 29-370,1 0 0,0 1 0,0-1-1,-1 0 1,1 0 0,0 0 0,-1 1-1,1-1 1,-1 0 0,1 1 0,-1-1-1,0 0 1,1 1 0,-1-1 0,1 1-1,-1-1 1,0 1 0,1-1 0,-1 1-1,0 0 1,0-1 0,0 1 0,1 0-1,-1-1 1,0 1 0,0 0 0,0 0-1,1 0 1,-1 0 0,0 0 0,-1 0-1,2 0-79,-1 0 0,1 0 1,0 1-1,-1-1 0,1 0 0,0 1 0,-1-1 0,1 0 0,0 1 0,-1-1 0,1 1 0,0-1 0,0 0 0,0 1 0,-1-1 0,1 1 0,0-1 0,0 1 0,0-1 0,0 0 0,0 1 0,0-1 0,0 1 0,0-1 0,0 1 0,0-1 0,0 1 0,0-1 0,0 1 0,0-1 0,0 1 0,1 0 0,-1 2-1002,0 8-3818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7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12995,'0'0'8602,"132"0"-8434,-85 0-104,1 0-64,9 13-464,-9-3-1073,-11 1-4584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7.7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1 280,'0'0'19922,"1"8"-19293,2 6-498,1 0 0,1-1-1,0 1 1,0-1 0,1 0-1,1-1 1,0 1 0,1-1-1,15 17 1,-1 2-123,-18-24-218,1 1-1,0-2 1,0 1 0,0 0 0,1-1-1,0 0 1,0 0 0,9 5 0,-3-9-4930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48.0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1 11026,'0'0'9866,"-152"149"-9681,120-112-113,11 0-72,6-5-441,4-11-1423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7.4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1 505 9618,'0'0'5455,"24"-23"-5430,76-80-28,-74 78-330,-1-2 0,-1-1 0,-1 0 0,33-58 0,-48 71 249,0 0 1,-2-1-1,1 0 1,3-19 0,-7 23 889,-1-1 0,0 1 1,0-20-1,-2 32-719,0-1 1,0 0-1,0 0 0,0 1 0,0-1 0,0 0 1,-1 1-1,1-1 0,0 0 0,0 1 0,-1-1 1,1 0-1,0 1 0,-1-1 0,1 1 0,0-1 1,-1 0-1,1 1 0,-1-1 0,1 1 0,-1-1 1,1 1-1,-1 0 0,0-1 0,1 1 1,-1-1-1,1 1 0,-1 0 0,-1-1 0,0 1-16,-1-1 0,1 1 0,0 0 0,-1 0 0,1 0 0,-1 0 0,1 0 0,-1 0 0,-2 1 0,0 1-44,0-1-1,0 1 1,0-1 0,0 1-1,0 1 1,0-1 0,1 1 0,-7 4-1,0 5 114,0 0 0,1 1-1,1 0 1,0 1 0,1 0-1,1 0 1,0 1 0,1 0-1,-7 26 1,8-22-58,1 1 0,0-1 0,2 1 1,0 0-1,2 1 0,0-1 0,4 29 0,-3-44-71,0 1 0,1-1 0,-1 0 1,1 0-1,0 0 0,1 0 0,-1 0 0,1-1 0,0 1 0,0-1 0,0 1 1,1-1-1,-1 0 0,1 0 0,0-1 0,0 1 0,0-1 0,1 0 0,-1 0 0,7 3 1,-5-3-214,0-1 0,0 1 0,0-1 0,1-1 0,-1 1 0,0-1 0,9 1 0,-9-2-483,0 0 1,1 0-1,-1-1 1,1 0-1,-1 0 0,0 0 1,10-4-1,11-10-5840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7.7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1 10578,'0'0'7276,"-13"23"-6495,-41 74-229,51-91-477,0 0-1,0 0 1,1 0 0,0 0 0,0 1 0,0-1 0,1 1 0,0-1-1,1 1 1,-1 0 0,1-1 0,1 13 0,1 4 117,-3-21-181,1 1 0,0-1 0,0 1 0,0-1-1,1 1 1,-1-1 0,1 0 0,-1 1 0,1-1-1,0 0 1,0 1 0,0-1 0,0 0-1,0 0 1,0 0 0,1 0 0,-1 0 0,1 0-1,-1 0 1,4 3 0,-1-3-11,0 0-1,-1-1 1,1 1-1,0-1 1,0 0-1,0 0 1,0 0-1,0-1 1,0 1 0,1-1-1,6 0 1,-6 0-88,0-1 1,-1 1-1,1-1 0,0 0 1,0-1-1,-1 1 1,1-1-1,-1 1 0,1-1 1,-1-1-1,0 1 1,0-1-1,0 1 0,0-1 1,0 0-1,-1-1 1,1 1-1,-1 0 0,0-1 1,0 0-1,0 0 1,-1 0-1,1 0 0,-1 0 1,0-1-1,0 1 1,1-6-1,2-2-114,-2 0-1,0-1 1,0 1-1,-1-1 1,-1 0-1,0 0 1,-1 1 0,0-1-1,-3-16 1,3 28 207,0-1 0,0 1 0,-1 0 0,1 0 0,0 0 0,-1-1 0,1 1 0,-1 0 0,1 0 0,-1 0 1,0 0-1,1 0 0,-1 0 0,0 0 0,0 0 0,0 0 0,0 0 0,0 1 0,0-1 0,0 0 0,0 0 0,0 1 0,0-1 0,0 1 0,-2-1 1,-30-2-2452,26 3 328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8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9570,'0'0'9419,"0"26"-8770,0 157-32,0-181-621,0 0 1,0 0-1,1 0 0,-1 0 1,0-1-1,1 1 0,-1 0 0,1 0 1,0-1-1,-1 1 0,1 0 1,0-1-1,0 1 0,0-1 1,0 1-1,0-1 0,1 1 1,-1-1-1,0 0 0,1 1 0,-1-1 1,1 0-1,-1 0 0,1 0 1,0 0-1,-1-1 0,1 1 1,0 0-1,0-1 0,-1 1 1,1-1-1,0 1 0,0-1 0,0 0 1,2 0-1,0 0-167,0 0 0,0 0 0,0 0 1,0 0-1,-1-1 0,1 0 0,0 0 0,0 0 0,0 0 0,-1-1 0,1 1 0,-1-1 1,1 0-1,-1 0 0,0 0 0,5-5 0,-3 2-260,0 0-1,-1-1 1,1 1 0,-1-1-1,-1 0 1,1 0 0,-1-1-1,0 1 1,-1-1 0,0 1-1,2-9 1,3-31-11,-6-3 5243,-2 50-4678,1-1 0,-1 0 0,0 0 0,1 1 0,-1-1 0,0 0 1,1 1-1,-1-1 0,1 1 0,-1-1 0,1 1 0,-1-1 1,1 1-1,-1-1 0,1 1 0,-1-1 0,1 1 0,0 0 1,-1 1-1,-4 11 37,2 0 1,0 1 0,0 0 0,1 0 0,1 0-1,0 0 1,1 0 0,4 27 0,-3-38-157,0-1 0,0 0 0,0 1 1,0-1-1,0 0 0,1 0 0,0 0 0,-1 0 1,1 0-1,0 0 0,0 0 0,0 0 0,0-1 1,0 1-1,0-1 0,0 1 0,0-1 1,1 0-1,-1 0 0,1 0 0,-1 0 0,1-1 1,-1 1-1,1-1 0,-1 1 0,6-1 0,-4 1-65,0 0 0,0-1-1,0 0 1,0 0-1,0 0 1,0 0-1,0-1 1,0 1-1,0-1 1,0 0 0,0 0-1,0 0 1,0-1-1,0 0 1,-1 1-1,7-5 1,-7 2-25,0 1 1,0-1 0,0 1-1,-1-1 1,1 0 0,-1 0 0,0 0-1,0 0 1,-1-1 0,1 1-1,-1 0 1,1-6 0,0-4-33,-1-1 1,-1-21 0,0 16 72,0 17 84,0 0-1,-1-1 1,1 1-1,-1 0 1,1-1-1,-1 1 1,0 0-1,0 0 1,-1-1 0,1 1-1,-3-4 1,-31-33 1359,35 39-1638,-1 3-1200,1 1 775,1-1 0,-1 0 0,0 0 1,1 0-1,-1 1 0,1-1 0,-1 0 0,1 0 1,0 0-1,2 3 0,11 11-7075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8.6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1 155 8410,'0'0'6841,"16"-7"-6329,53-24-566,-65 30 6,-1-1 0,0 0 0,0 0 1,0 0-1,0 0 0,-1-1 0,1 1 1,-1-1-1,1 0 0,-1 1 0,0-1 0,0 0 1,0 0-1,0-1 0,-1 1 0,1 0 1,-1 0-1,0-1 0,0 1 0,0-1 0,0 1 1,-1-1-1,1 1 0,-1-1 0,0 0 1,0 1-1,0-1 0,-2-5 0,2-3 376,-1 11-227,1 0 0,-1 0-1,1 0 1,-1 0 0,0 1-1,0-1 1,0 0 0,0 0 0,1 1-1,-1-1 1,0 0 0,0 1 0,0-1-1,0 1 1,0-1 0,0 1-1,-1-1 1,1 1 0,0 0 0,0 0-1,0 0 1,0-1 0,0 1-1,0 0 1,-1 0 0,1 1 0,0-1-1,-1 0 1,-2 0 81,1 0 0,-1 0 0,0 0 0,1 1 0,-1-1 0,1 1 0,0 0 0,-1 0 0,-2 2 0,3-1-115,1 0 0,0 0-1,0 1 1,0-1 0,0 1-1,1 0 1,-1-1 0,1 1-1,-1 0 1,1 0 0,0 0-1,0 0 1,1 0 0,-1 0-1,0 4 1,-3 48 385,4-52-472,0 0-1,0 0 1,0-1 0,0 1-1,0 0 1,0 0 0,1 0-1,0 0 1,-1-1 0,1 1-1,0 0 1,0-1 0,0 1-1,1 0 1,-1-1-1,1 0 1,-1 1 0,1-1-1,0 0 1,0 0 0,0 0-1,0 0 1,0 0 0,0 0-1,1-1 1,-1 1 0,1-1-1,-1 1 1,1-1-1,-1 0 1,1 0 0,0 0-1,0 0 1,-1-1 0,1 1-1,0-1 1,4 0 0,59 1-6148,-39-5-905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9.0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9274,'0'0'7056,"-6"17"-6684,3-7-341,-4 11 71,1 0 1,1 0-1,1 0 1,-2 38-1,6-58-136,0-1-1,0 0 1,0 0-1,0 1 1,0-1-1,0 0 1,0 1-1,0-1 1,0 0-1,0 0 1,0 1-1,1-1 1,-1 0-1,0 0 1,0 0-1,0 1 1,0-1-1,0 0 1,1 0-1,-1 1 1,0-1-1,0 0 1,1 0-1,-1 0 1,0 0-1,0 0 1,0 1-1,1-1 1,-1 0-1,0 0 1,1 0-1,-1 0 1,0 0-1,0 0 1,1 0-1,-1 0 1,0 0-1,0 0 1,1 0-1,-1 0 1,0 0-1,1 0 1,-1 0-1,0 0 1,0 0-1,1 0 1,-1-1-1,0 1 1,0 0-1,1 0 1,-1 0-1,0 0 1,0-1-1,0 1 1,1 0-1,14-11-449,-8 1 178,1 1 1,-2-1 0,0-1-1,9-19 1,-9 17 470,0 1 0,1-1 1,11-13-1,-18 25-116,1 0-1,0 0 1,-1 0 0,1 0-1,0 0 1,0 0 0,0 0-1,0 0 1,0 1-1,0-1 1,0 0 0,0 1-1,0-1 1,0 0 0,0 1-1,0-1 1,0 1 0,0 0-1,1-1 1,-1 1 0,0 0-1,0 0 1,0 0-1,1 0 1,-1 0 0,0 0-1,0 0 1,0 0 0,1 0-1,-1 0 1,0 1 0,0-1-1,0 1 1,0-1 0,1 1-1,0 0 1,1 2-637,1 0 0,-1 0 0,0 0 0,0 0 0,0 1-1,-1-1 1,1 1 0,2 6 0,5 4-7802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9.4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6305,'0'0'13675,"37"0"-13483,-16 0-88,-5 0 88,5 0-112,0 0-80,-5 0-392,-1 0-856,-4 0-3193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11.0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7562,'0'0'10531,"-4"0"-9963,-14 0-150,14 0 502,11 0-756,14 2-457,42 6 0,-13 0-4526,-28-7-1233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49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34 10658,'0'0'8522,"52"0"-14339,-35-6-5658</inkml:trace>
  <inkml:trace contextRef="#ctx0" brushRef="#br0" timeOffset="1">283 1 12107,'0'0'1176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1.1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1 9162,'0'0'10760,"-13"9"-10102,-38 34-200,47-39-429,1-1 1,0 2 0,0-1-1,1 0 1,-1 0 0,1 1-1,0 0 1,0-1 0,0 1-1,1 0 1,0 0 0,0 0-1,0 0 1,0 0-1,1 0 1,0 0 0,0 0-1,0 0 1,1 0 0,0 0-1,1 8 1,-1-11-25,-1-1-1,1 1 1,0-1-1,-1 1 1,1-1-1,0 1 1,0-1-1,0 0 1,0 1-1,0-1 1,0 0-1,0 0 1,0 0 0,0 0-1,1 0 1,-1 0-1,0 0 1,1 0-1,1 1 1,1-1-10,0 1 0,-1-1 0,1 0 0,0 0 0,0 0 0,0-1 0,8 1 0,-7-1-44,0 0 1,0-1 0,0 1-1,1-1 1,-2 0 0,1 0 0,0-1-1,0 1 1,0-1 0,-1 0-1,1 0 1,0-1 0,3-2-1,-3 0-103,-1-1-1,0 1 0,-1-1 0,1 0 0,-1 0 0,0 0 0,-1 0 0,0 0 0,1-1 0,-2 1 1,1-1-1,-1 0 0,0 1 0,-1-1 0,1 0 0,-1 0 0,-1 1 0,1-1 0,-3-10 1,3 15 78,-1 0 1,1 0 0,-1 1 0,0-1 0,1 0-1,-1 0 1,0 1 0,0-1 0,0 1 0,-1-1-1,1 1 1,0-1 0,0 1 0,-1 0 0,1-1-1,-1 1 1,1 0 0,-1 0 0,0 0-1,1 0 1,-1 0 0,0 1 0,-3-2 0,2 1-344,0 0 1,-1 1 0,1-1-1,-1 1 1,1 0 0,-1 0-1,1 0 1,-1 0-1,1 1 1,0-1 0,-1 1-1,-4 1 1,-6 6-3700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11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13363,'0'0'6975,"7"0"-6759,28 0-339,0-2-1,39-6 1,-51 5-1219,-8 3-2794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12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0 150 8058,'0'0'13032,"14"-4"-12725,-11 2-330,-1-1 0,0 0 0,1 0 0,-1 0 0,-1 0 0,1 0 0,0 0 1,-1 0-1,1-1 0,1-6 0,4-9-287,4 1 95,-7 12 217,0 0 1,0 0-1,-1 0 0,0 0 0,0-1 1,-1 1-1,0-1 0,3-12 745,-6 22-731,0-1 1,1 1 0,0 0 0,-1 0 0,1-1-1,0 1 1,1 0 0,0 4 0,0 5 60,-1 138 816,0-48-1846,0-36-2906,0-49-3625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0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0 10538,'0'0'8773,"-15"10"-8489,2-2-220,6-5-37,1 0 0,0 1 0,0 0 0,0 0 0,0 1 0,1 0 0,-1 0-1,1 0 1,0 0 0,1 1 0,0 0 0,-1 0 0,2 0 0,-5 8 0,-3 20 69,1 0 1,2 0 0,1 0-1,1 1 1,2 0-1,2 0 1,2 37-1,0-64-124,1-1 1,0 0-1,0 0 0,0 0 0,1 0 1,0 0-1,0-1 0,1 1 0,0 0 1,0-1-1,1 0 0,0 0 0,0 0 1,0 0-1,0-1 0,1 1 0,0-1 1,7 5-1,-7-5-615,1-1 1,0 0-1,0-1 1,1 1-1,-1-1 1,13 4-1,2-1-4317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2.4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8810,'0'0'8980,"0"4"-8691,-16 283 2007,16-279-2420,1 11-1230,-1-19 1085,1 1 0,-1-1 1,0 1-1,0-1 0,1 1 0,-1-1 1,0 1-1,1-1 0,-1 0 0,1 1 1,-1-1-1,0 1 0,1-1 0,-1 0 1,1 0-1,-1 1 0,1-1 0,-1 0 1,1 0-1,-1 1 0,1-1 0,-1 0 1,1 0-1,-1 0 0,1 0 0,-1 0 1,1 0-1,0 0 0,0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3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2 8954,'0'0'11588,"-3"-1"-11434,-3 1-147,1 0 0,0 0 0,-1 0-1,1 0 1,-1 1 0,1 0 0,-1 0-1,1 1 1,0-1 0,0 1-1,0 0 1,-10 6 0,-4 2-6,0 1 1,-17 14-1,36-24-25,-1 0 0,0-1 0,0 1 0,1 0 0,-1-1-1,0 1 1,1 0 0,-1 0 0,1 0 0,-1-1 0,1 1-1,-1 0 1,1 0 0,0 0 0,-1 0 0,1 0 0,0 0-1,0 0 1,-1 0 0,1 0 0,0 0 0,0 0 0,0 0-1,0 0 1,1 0 0,-1 0 0,0 0 0,0 0-1,1 0 1,-1 0 0,0 0 0,1 1 0,23 31 124,-10-15 11,16 38 313,-20-37-553,24 37 0,-34-56 43,1 1-1,-1 0 0,1-1 0,-1 1 0,1-1 0,0 1 0,-1-1 1,1 1-1,0-1 0,-1 1 0,1-1 0,0 0 0,0 1 0,-1-1 1,1 0-1,0 0 0,1 1 0,11-1-7681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3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8386,'0'0'6372,"21"-3"-6265,63-12-139,-80 15-83,1-1 0,0 0 0,-1-1 0,1 1 0,-1-1 0,0 0 0,1 0 0,-1 0 1,0-1-1,0 1 0,-1-1 0,1 0 0,0 0 0,-1-1 0,0 1 0,0-1 1,0 1-1,0-1 0,0 0 0,3-7 0,-5 10 122,-1 0 1,1-1-1,-1 1 0,0 0 0,1 0 1,-1 0-1,0-1 0,0 1 0,1 0 1,-1-1-1,0 1 0,-1 0 0,1 0 1,0-1-1,0 1 0,0 0 0,-1 0 1,1-1-1,0 1 0,-1 0 1,0 0-1,1 0 0,-1 0 0,1 0 1,-2-2-1,0 2 104,1 0 1,-1 0-1,0 0 0,0 0 1,1 0-1,-1 0 1,0 0-1,0 1 0,0-1 1,0 1-1,0-1 1,0 1-1,0 0 0,-3 0 1,0 0 220,-1 0 1,0 0-1,1 1 0,-1 0 1,1 0-1,-1 0 0,1 1 1,0 0-1,0 0 0,-10 5 1,10-3-169,0 0 0,0 0-1,1 1 1,0 0 0,0-1 0,0 1 0,0 1 0,1-1 0,0 0-1,0 1 1,0 0 0,1 0 0,-3 10 0,2 0 94,0 1 1,1-1-1,0 34 0,2-48-255,1 0 0,-1 0 0,0 0 0,0 1 0,1-1 0,-1 0-1,1 0 1,0 0 0,-1 0 0,1 0 0,0 0 0,0 0 0,1 0 0,-1 0 0,0-1 0,1 1-1,-1 0 1,1-1 0,1 2 0,0 0 5,1-1-1,-1 0 1,1 0-1,0 0 1,0 0 0,0-1-1,-1 0 1,1 0-1,8 1 1,-3 0-422,0-1-1,0-1 1,17-1 0,19-8-4727,-17-5-1632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3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1 105 9354,'0'0'5909,"16"-3"-5830,54-10-128,-67 13 11,0-1 0,0 1 1,0-1-1,-1 0 1,1 0-1,0 0 0,0-1 1,0 1-1,-1-1 1,1 1-1,-1-1 0,1 0 1,-1 0-1,0 0 0,0 0 1,1-1-1,-2 1 1,1-1-1,0 1 0,0-1 1,-1 1-1,1-1 1,-1 0-1,0 0 0,0 0 1,0 0-1,0 0 1,-1 0-1,1 0 0,-1 0 1,0 0-1,0 0 1,0 0-1,0-4 0,-1 7 130,0-1 0,1 0 0,-1 0 0,0 0 0,0 1 0,0-1 0,0 0 0,0 1 0,0-1-1,0 1 1,0-1 0,0 1 0,0 0 0,0-1 0,0 1 0,0 0 0,0 0 0,-1 0 0,1-1 0,0 1 0,0 0-1,0 1 1,0-1 0,-2 0 0,-33 2 1295,36-2-1370,-2 0 58,-1 0-1,1 1 0,0-1 0,0 1 0,0 0 1,0 0-1,0 0 0,0 0 0,0 0 0,0 0 1,0 0-1,0 0 0,1 1 0,-1-1 0,1 1 1,-1 0-1,1-1 0,-1 1 0,1 0 0,0 0 1,0 0-1,0 0 0,0 0 0,0 0 0,-1 3 1,0 3 45,0-1 1,0 1 0,1 0 0,0 0 0,0 14-1,2-20-118,-1 0-1,1 0 1,-1-1-1,1 1 1,0 0 0,-1 0-1,1-1 1,0 1-1,0-1 1,0 1-1,1-1 1,-1 1-1,0-1 1,0 0-1,1 1 1,-1-1-1,1 0 1,-1 0-1,1 0 1,0 0 0,-1 0-1,1-1 1,0 1-1,0 0 1,-1-1-1,3 1 1,5 2-224,-1-1 1,1 0 0,0-1-1,11 1 1,36-1-5146,-39-1-299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4.3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9538,'0'0'9245,"-3"27"-8485,-8 88-111,7 111 450,6-134-1331,-2-94-977,0-163-11306,0 112 6788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4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0 224,'-12'52'3091,"10"-43"1006,2-11-3823,1-1-1,0 1 0,0 0 1,0 0-1,1 0 1,-1 0-1,0 0 1,1 0-1,-1 1 0,1-1 1,0 0-1,0 1 1,0-1-1,-1 1 0,1-1 1,1 1-1,-1 0 1,4-2-1,-1 2 226,0-1-1,1 1 1,0 0-1,-1 0 1,1 0-1,9 1 1,-14 0-469,1 1 0,-1-1 0,0 1 0,1-1 0,-1 1 0,0 0 0,0-1 0,0 1 0,0 0 0,0 0 0,0 0 0,0 0 0,0 0 0,0 0 0,0 0 0,0 0-1,0 0 1,-1 1 0,1-1 0,-1 0 0,1 0 0,-1 1 0,1-1 0,-1 0 0,1 1 0,-1-1 0,0 0 0,0 1 0,0-1 0,0 1 0,0-1 0,0 3 0,0 5-18,0 1-1,-1-1 0,-2 16 1,2-20-15,-1 1 1,0-1-1,0 0 1,-1 0-1,0 1 0,0-2 1,0 1-1,0 0 1,-1-1-1,1 1 1,-1-1-1,-5 4 1,-6 5-1078,0-1 0,-21 12 0,20-15-2577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5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1 327 9314,'0'0'4505,"27"-16"-4100,87-55-507,-107 66-20,1 1 0,-1-1 1,0-1-1,-1 0 0,0 0 1,0 0-1,0 0 0,0-1 1,-1 0-1,0 0 0,-1-1 0,0 1 1,0-1-1,0 0 0,2-10 1,-2 10-29,-2 1 151,1 0 0,-1 1 1,0-1-1,-1 0 0,0 0 0,0 0 0,0 0 0,-1 0 0,0 0 1,0 0-1,-1 0 0,-2-10 0,2 16 169,0-1 1,0 1-1,-1-1 1,1 1-1,-1 0 0,1 0 1,-1 0-1,1 0 1,-1 0-1,1 0 0,-1 0 1,0 0-1,0 1 1,0-1-1,1 0 0,-1 1 1,0 0-1,0-1 1,0 1-1,0 0 0,0 0 1,0 0-1,1 0 1,-1 1-1,0-1 0,-2 1 1,-1 0 59,1-1 1,-1 1-1,1 0 0,0 0 1,0 1-1,-1-1 0,1 1 1,0 0-1,0 0 0,-4 4 1,1 2 17,-1 0 1,2 1-1,-1 0 0,1 0 1,1 1-1,0 0 1,0 0-1,-6 18 0,5-8-48,1-1-1,1 0 1,0 1-1,0 20 0,2-20-94,1-1-1,2 1 0,0-1 0,0 1 0,6 19 0,-7-35-170,1 0 1,1 0 0,-1 1-1,1-1 1,-1 0-1,1 0 1,0 0-1,1-1 1,-1 1-1,1 0 1,0-1 0,-1 0-1,1 1 1,1-1-1,-1 0 1,0-1-1,1 1 1,0-1-1,-1 1 1,1-1-1,0 0 1,0 0 0,0-1-1,0 1 1,1-1-1,-1 0 1,0 0-1,9 0 1,-8 0-511,0-1 1,0 0-1,0-1 0,1 1 1,7-3-1,14-8-4883,5-11-5226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1.5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5777,'123'28'5096,"-120"-27"-4886,-1-1 1,1 1-1,-1 0 1,0 0-1,1 0 1,-1 0-1,0 0 1,0 0-1,3 3 1,-5-4-164,0 0-1,1 1 1,-1-1 0,0 0 0,0 0-1,0 1 1,0-1 0,0 0 0,1 1 0,-1-1-1,0 0 1,0 1 0,0-1 0,0 0-1,0 1 1,0-1 0,0 0 0,0 1-1,0-1 1,0 0 0,0 1 0,-1-1-1,1 0 1,0 0 0,0 1 0,0-1-1,-1 1 1,0 3 708,1 60 3339,0 33-3639,6-99-657,-3 0 132,0-1 0,0 0-1,0 0 1,0 0-1,0 0 1,-1 0 0,0-1-1,0 1 1,3-7-1,16-39-386,-15 35 328,-5 11 133,13-27-55,-13 29 76,-1 0 0,1 0 0,-1 0 0,1 0 0,-1 0 1,1 0-1,0 0 0,-1 1 0,1-1 0,0 0 0,0 1 0,0-1 1,-1 0-1,1 1 0,0-1 0,0 1 0,0-1 0,0 1 1,0 0-1,0-1 0,0 1 0,0 0 0,0 0 0,0-1 0,0 1 1,2 0-1,-2 1 1,0 0 0,-1 0 0,1 0 0,0 0 0,0 0 0,-1 0 0,1 0 0,-1 0 0,1 0 0,-1 0 0,1 0 0,-1 0 0,0 0 0,1 0 0,-1 0 0,0 1 0,0-1 0,0 0 0,0 0 0,0 0 0,0 2 0,1 7-6,0-6-118,0-1-1,1 1 1,-1-1 0,1 0 0,-1 1 0,1-1 0,0 0-1,0 0 1,4 3 0,-4-4-638,0 0 0,0 0-1,0 0 1,1 0 0,-1-1-1,0 1 1,5 1 0,6 2-5354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5.5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0 10458,'0'0'8865,"-14"27"-8264,-46 85-231,58-108-351,0-1 0,0 1 1,0 0-1,0 0 0,1 0 1,-1 0-1,1 0 1,0 0-1,1 0 0,-1 1 1,1-1-1,0 0 0,0 8 1,1 0 34,-1-10-52,0 0 0,1 0-1,-1 0 1,1 0 0,-1 0-1,1 0 1,0 0 0,-1 0 0,1 0-1,0 0 1,0 0 0,0-1 0,1 1-1,-1 0 1,0-1 0,1 1 0,-1-1-1,1 1 1,-1-1 0,1 0-1,0 0 1,0 0 0,-1 0 0,1 0-1,0 0 1,0 0 0,0 0 0,0-1-1,0 1 1,0-1 0,0 0 0,0 1-1,0-1 1,2 0 0,0 0-112,0 1 0,0-1 0,0 0 0,0-1 0,-1 1 0,1-1 0,0 1 0,0-1 1,-1 0-1,1-1 0,0 1 0,-1 0 0,0-1 0,1 0 0,-1 0 0,0 0 0,6-5 0,-5 2-122,-1 0 0,1-1 0,-1 1 0,0-1 0,-1 0 0,0 0-1,0 0 1,0 0 0,0 0 0,-1 0 0,0 0 0,0-1 0,-1 1 0,0 0 0,0-1-1,0 1 1,-1 0 0,-2-12 0,2 17 284,0-1 0,0 0 1,0 1-1,0-1 0,0 0 0,0 1 0,0-1 0,-1 1 1,1 0-1,0-1 0,-1 1 0,1 0 0,-1 0 0,0 0 1,1 0-1,-1 0 0,0 0 0,1 0 0,-1 1 0,-3-2 0,-28-3-1929,52 1-5841,2-3 2647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5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4233,'97'52'3874,"-95"-51"-3522,1 1 0,-1-1-1,0 1 1,1 0 0,-1-1-1,0 1 1,0 0 0,3 4 0,-4 6 960,-1-6-483,-1 67 4071,-1-63-4772,2 1 1,-1 0 0,1 0 0,0 0 0,1-1-1,1 1 1,0 0 0,0-1 0,5 15 0,-6-24-196,-1 0 1,1 1 0,0-1 0,0 0-1,-1 0 1,1 0 0,0 0 0,0 1-1,0-1 1,0-1 0,1 1 0,-1 0-1,0 0 1,0 0 0,0 0 0,1-1-1,-1 1 1,0-1 0,1 1 0,-1-1-1,1 1 1,-1-1 0,1 0 0,-1 0-1,0 0 1,1 0 0,-1 0 0,1 0-1,-1 0 1,1 0 0,-1 0 0,1-1-1,-1 1 1,0-1 0,1 1 0,-1-1-1,0 1 1,3-3 0,1 1-469,0-1 1,-1-1 0,1 1-1,-1 0 1,0-1-1,0 0 1,0 0-1,5-7 1,-3 2-291,-1-1 1,0-1-1,0 1 0,-1-1 1,-1 1-1,1-1 0,1-19 1,0-7 2147,-3 2 6090,-4 36-7228,1 0 0,0 1 0,-1-1 0,1 0 0,0 1 0,0 0 0,0-1 0,0 1 0,0 0 0,1-1 0,-1 1 0,0 0 0,1 0 0,-1 0 0,1-1 0,0 1-1,-1 3 1,1-3 65,-4 24 463,0-1-1,1 46 0,3-70-708,0 0 0,1 0 0,-1 0 1,0 0-1,0 0 0,0 0 0,1 0 0,-1 0 1,1 0-1,-1 0 0,0 0 0,1 0 0,0 0 0,-1 0 1,1 0-1,0-1 0,-1 1 0,1 0 0,0 0 0,0-1 1,-1 1-1,1 0 0,0-1 0,1 1 0,1 1 3,0-1 1,0 0-1,0 0 0,0 0 0,0-1 0,1 1 1,-1-1-1,4 1 0,0-1-59,-1 0-1,0-1 1,1 0 0,-1 0 0,0 0-1,0 0 1,0-1 0,9-3 0,-11 2-59,0 0 0,0-1 0,-1 1 0,1-1 0,-1 0 1,0 1-1,0-1 0,0-1 0,0 1 0,-1 0 1,0-1-1,1 1 0,-2-1 0,1 0 0,0 0 0,-1 1 1,1-8-1,0 0-66,0-1 0,-1 0 1,-1 0-1,1 1 0,-4-25 0,2 36 199,1-1 0,-1 1 1,1 0-1,-1-1 0,0 1 0,1 0 0,-1-1 0,0 1 0,0 0 0,0 0 0,0 0 0,0 0 0,0 0 1,0 0-1,0 0 0,0 0 0,0 0 0,-1 1 0,1-1 0,0 0 0,-1 1 0,1-1 0,-3 0 1,2 1-306,0-1 0,0 0 0,0 1 1,0 0-1,-1 0 0,1-1 1,0 1-1,0 1 0,-1-1 1,1 0-1,0 0 0,0 1 0,0-1 1,-3 2-1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6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1 142 5921,'0'0'11411,"17"-6"-11019,57-20-879,-71 25 433,1-1-1,-1 1 1,0-1-1,0 0 1,0 0-1,0 0 1,-1 0-1,1 0 1,0-1-1,-1 1 1,0-1-1,1 0 1,-1 0-1,0 0 1,0 0-1,-1 0 1,1 0-1,-1 0 1,1 0-1,-1-1 1,0 1 0,-1 0-1,1-1 1,0 1-1,-1-1 1,0 1-1,0-1 1,0 1-1,0-1 1,0 0-1,-1 1 1,-1-6-1,1 8 154,1 0 0,-1 0-1,0 0 1,0 1 0,0-1 0,0 0-1,0 0 1,0 1 0,0-1-1,0 1 1,0-1 0,0 1 0,0-1-1,0 1 1,0 0 0,-1 0-1,1-1 1,0 1 0,0 0 0,0 0-1,0 0 1,-1 0 0,1 0-1,0 1 1,0-1 0,-1 0 0,-2 1 45,1-1 1,0 1 0,0 0 0,-1 0 0,1 0 0,0 0-1,0 0 1,-5 4 0,4-2-34,0 1 0,1-1 0,0 1 0,-1 0 0,1 1 0,1-1 0,-1 0 0,1 1 0,-1 0 0,1-1 0,1 1 0,-1 0 0,-1 7 0,0 4 66,1-1 0,0 1 0,2 19 0,0-33-178,0 0 1,0 0-1,0-1 1,1 1-1,-1 0 0,1 0 1,-1 0-1,1-1 1,0 1-1,0 0 0,0-1 1,0 1-1,0-1 1,0 1-1,0-1 1,0 1-1,0-1 0,1 0 1,-1 0-1,1 0 1,-1 1-1,1-1 0,-1-1 1,1 1-1,0 0 1,-1 0-1,1 0 1,0-1-1,0 1 0,0-1 1,2 1-1,6 0-241,1 1-1,-1-1 0,1-1 1,11-1-1,-16 1-41,33-5-2948,-2-10-2592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6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9162,'0'0'8942,"-8"24"-8579,-24 74-222,31-94-138,-1 0-1,1 0 1,0 1-1,0-1 1,0 1 0,0-1-1,1 0 1,0 9-1,0-4-54,2-9-78,0 0 0,-1 1 0,1-1 0,-1 0 0,1 0 0,0 0 0,-1-1 0,1 1 0,0 0 0,-1-1 0,1 1 0,-1-1 0,1 1 0,-1-1 0,3-1 1,5-6-531,0-1 0,-1-1 0,1 1 1,-2-1-1,0 0 0,0-1 0,8-16 1,18-27 1022,-32 53-256,0 0 0,0 0-1,0 0 1,0 0 0,0 0-1,0 0 1,0 0 0,0 0-1,1 0 1,-1 0 0,0 0-1,1 1 1,-1-1 0,0 1 0,1-1-1,-1 1 1,1-1 0,-1 1-1,1 0 1,-1 0 0,1 0-1,-1 0 1,1 0 0,-1 0 0,1 0-1,-1 0 1,1 1 0,2 0-1,2 1-314,1 1-1,-1 0 0,0 0 1,12 9-1,-2-2-2282,10 3-4765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6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10474,'0'0'10152,"0"11"-9826,-1 73 258,3 144 26,5-190 52,-1-13-3373,-4-11-6434,-2-27-1335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7.3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7562,'0'0'10538,"153"-2"-10786,-122 7-1657,-4 3-2560,-6-3-4825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7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23 11282,'0'0'7366,"-2"26"-6798,-1 8-426,-2 89 262,4-115-352,3 25 172,-2-32-230,0 0 0,0-1 0,0 1 0,0 0 0,1-1 0,-1 1 0,0-1 0,0 1 0,1 0 0,-1-1 0,0 1 0,1-1 0,-1 1 0,0 0 0,1-1 0,-1 1 0,1-1 0,-1 0 0,1 1 0,-1-1 0,1 1 0,-1-1 0,1 0 0,0 1 0,-1-1 0,1 0 0,-1 0 0,1 1 0,0-1 0,-1 0 0,1 0 0,0 0 0,-1 0 0,1 0 0,0 0 0,-1 0 0,1 0 0,0 0 0,-1 0 0,2 0 0,0-4-224,0 1-1,-1-1 0,1 0 0,-1 0 1,0 1-1,0-1 0,1-6 1,1 1-303,-1-1 82,-1 0 0,0 0 0,0 0 0,-1 0 0,0 0 0,-1-10-1,0 10 972,0-1-1,1 0 0,1 0 1,3-21-1,-3 29-354,0 1 0,0-1 0,1 0 0,-1 1 0,1-1 0,0 1 0,0 0 0,0-1 0,0 1 0,0 0 1,0 0-1,0 0 0,1 1 0,4-4 0,-1 1-95,1 1 0,0 0 0,0 0 0,13-4 0,-16 6-62,-1 0-1,1 0 1,-1 1 0,1-1-1,-1 1 1,1 0 0,-1 0-1,1 0 1,-1 0 0,1 1-1,4 1 1,-6-2-6,-1 1-1,1 0 0,-1 0 1,1 0-1,-1 0 0,0 0 1,1 1-1,-1-1 1,0 0-1,0 1 0,1-1 1,-1 0-1,-1 1 0,1 0 1,0-1-1,0 1 1,0-1-1,-1 1 0,1 0 1,-1-1-1,1 1 0,-1 0 1,0 0-1,0 3 1,7 155 284,-7-148-364,1-22-3540,9-11 175,5-2-2188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3 9914,'0'0'11419,"-5"-2"-11419,5 10-5618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8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77 8530,'0'0'11042,"-6"-12"-10303,-20-37-188,25 48-527,0 0 0,1-1 1,-1 1-1,0 0 0,0 1 1,0-1-1,0 0 0,0 0 1,0 0-1,0 0 0,0 1 1,0-1-1,0 0 0,0 1 1,-1-1-1,1 1 0,0 0 1,0-1-1,-1 1 0,1 0 1,0 0-1,-1 0 0,1 0 1,0 0-1,0 0 0,-1 0 1,1 0-1,0 0 0,-2 1 1,0 0 6,0 0-1,1 0 1,-1 0 0,1 0 0,-1 1 0,1-1 0,0 1 0,0-1 0,-3 4 0,-1 1-3,1 0 0,1 0 0,-1 0 0,1 1 0,0-1 0,1 1 0,0 0 0,0 0 0,0 0 0,1 1 1,0-1-1,0 1 0,1-1 0,0 1 0,0 0 0,1-1 0,0 1 0,2 14 0,-1-21-39,-1 0 0,1 0-1,-1 0 1,1 0 0,-1 0 0,1 0-1,0 0 1,0-1 0,-1 1-1,1 0 1,0 0 0,0-1 0,0 1-1,0 0 1,0-1 0,0 1 0,0-1-1,0 0 1,0 1 0,0-1 0,0 0-1,0 1 1,0-1 0,0 0-1,3 0 1,33 1-817,-27-2 319,-6 1 137,0-1-1,0 1 0,-1-1 0,1 0 0,0 0 1,0 0-1,-1-1 0,1 0 0,-1 1 0,1-1 0,-1 0 1,0-1-1,0 1 0,0 0 0,0-1 0,0 0 1,0 0-1,-1 0 0,1 0 0,-1 0 0,0 0 0,0 0 1,0-1-1,2-6 0,13-41-638,-12 6 9078,-5 54-7828,0-1 0,1 1 0,0-1 0,0 1 0,1-1 0,0 0 0,5 14 0,-5-19-372,-1 1 0,1-1 0,0 0 0,0 0 0,1 0 0,-1-1 0,1 1 0,4 4 0,-4-5-328,0 0 1,0 0-1,0 0 1,0-1 0,0 1-1,1-1 1,-1 0-1,0 0 1,1 0-1,5 0 1,12 0-5112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8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10778,'0'0'7927,"-6"23"-7704,-15 76-110,19-92-96,1 0 0,0 0 0,0 0-1,0 0 1,1 13 0,1-6 52,-1-14-80,1 1 1,-1-1-1,1 1 1,-1 0-1,0-1 1,1 1-1,-1-1 1,1 0 0,0 1-1,-1-1 1,1 1-1,-1-1 1,1 0-1,0 0 1,-1 1-1,1-1 1,-1 0-1,1 0 1,0 0-1,-1 1 1,1-1-1,0 0 1,0 0-1,-1 0 1,1 0-1,0 0 1,-1 0 0,1-1-1,0 1 1,-1 0-1,2-1 1,1 1-110,0 0-1,0-1 1,0 1 0,-1-1 0,1 0 0,0 0 0,0 0 0,2-2-1,7-7-14,-2-1 0,1 0 0,-1-1 0,-1 0-1,0-1 1,-1 1 0,10-20 0,-16 28 344,-2 4-175,0 0 0,0 0 1,0-1-1,0 1 0,0 0 0,0 0 0,0 0 0,0 0 0,0 0 0,0-1 0,0 1 0,0 0 0,1 0 0,-1 0 1,0 0-1,0 0 0,0 0 0,0 0 0,0-1 0,0 1 0,1 0 0,-1 0 0,0 0 0,0 0 0,0 0 0,0 0 0,0 0 1,1 0-1,-1 0 0,0 0 0,0 0 0,0 0 0,0 0 0,0 0 0,1 0 0,-1 0 0,0 0 0,0 0 0,0 0 1,0 0-1,0 0 0,1 0 0,-1 0 0,0 0 0,0 0 0,0 1 0,5 8 646,3 26-1367,-5-19-726,2-3-1801,0-4-2658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1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132 303 4113,'0'0'14271,"-13"1"-13454,3-1-640,7-1-125,-1 1 0,0 0 0,0 0 1,1 0-1,-1 0 0,0 1 0,0-1 1,0 1-1,1 0 0,-1 0 0,1 1 1,-1-1-1,1 1 0,-1-1 0,1 1 1,0 0-1,0 0 0,0 1 1,0-1-1,-3 4 0,1 0 15,2-1 1,-1 1-1,1 0 0,0 0 0,0 0 1,1 1-1,-1-1 0,2 1 0,-1-1 1,1 1-1,0 0 0,0-1 0,0 1 1,1 0-1,1 11 0,0-17-65,-1 0-1,1 0 0,0 0 1,-1 0-1,1 0 1,0 0-1,0 0 0,-1 0 1,1-1-1,0 1 1,0 0-1,0 0 0,0-1 1,0 1-1,0 0 1,1-1-1,-1 1 0,0-1 1,0 0-1,0 1 1,0-1-1,1 0 0,-1 0 1,0 0-1,0 1 1,0-1-1,3-1 0,36-1-405,-36 1 198,1 0 0,-1 0 0,0-1-1,0 1 1,0-1 0,0 0 0,-1 0 0,1 0 0,0-1 0,-1 1 0,0-1 0,1 0 0,2-4 0,0 1-498,-1-1 1,-1 0-1,1 0 1,-1 0-1,0-1 1,4-10-1,-1-7-1654,0 0 0,-1-1 0,3-35 0,-2-20 124,-5 27 3954,-1 8 3174,-1 0 4238,-5 51-7034,-1 8-1766,2 0 0,0 0 0,1 0 1,0 1-1,1-1 0,-1 21 1,2-28-286,-4 170 799,6-124-722,-1-36-214,1 0 0,0 1-1,1-1 1,1 0 0,1 0 0,0 0 0,8 17-1,-9-32-531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9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153 1 12659,'0'0'8221,"-18"13"-8113,-52 44-92,68-55-60,0 0-1,0 0 1,0 0-1,0 1 1,0-1-1,1 0 1,-1 1-1,-2 4 1,4 8-845,2-7 330,0-8 38,1 0-1,0 0 0,-1-1 1,1 1-1,0 0 1,-1-1-1,1 0 0,-1 0 1,5-1-1,4-10-1902,-3 0 3451,-1 5 3075,-6 27-1676,5 188-174,-6-206-2241,-1 0 0,1-1-1,0 1 1,-1 0 0,1 0-1,-1 0 1,0-1 0,1 1-1,-1 0 1,0-1 0,0 1-1,0 0 1,0-1 0,0 1 0,-1-1-1,1 0 1,0 1 0,-1-1-1,1 0 1,-1 0 0,1 0-1,-1 0 1,0 0 0,1 0-1,-1 0 1,0-1 0,0 1-1,-2 0 1,0 0-192,-1 0 1,1 0-1,0-1 0,0 1 1,0-1-1,0 0 0,0 0 1,0 0-1,-1-1 0,1 0 1,0 1-1,-5-3 0,8 2-229,-1 0-1,1 0 0,0 0 1,0 0-1,0 0 1,0 0-1,0 0 1,0-1-1,0 1 0,1 0 1,-1 0-1,0-1 1,1 1-1,-1-1 1,1 1-1,-1 0 0,1-1 1,0 1-1,-1-1 1,1 1-1,0-3 1,-1-17-8466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9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60 247 7586,'0'0'3808,"16"-23"-3536,51-76-35,-64 94-135,0 0 0,0 0 0,-1 0 0,0-1 0,0 1 0,3-10 0,-7-12 1770,0 18-902,1 7-790,0-1 0,0 1-1,-1 0 1,1 0 0,0-1-1,-1 1 1,1 0 0,-1 0-1,0 0 1,1 1 0,-1-1-1,0 0 1,0 1 0,0-1-1,-1 1 1,1 0 0,0-1-1,0 1 1,-1 0-1,1 0 1,-1 1 0,1-1-1,-1 0 1,-3 1 0,3-1-106,0 0 1,0 1-1,0-1 1,0 1-1,0 0 1,-1 0-1,1 0 1,0 0-1,0 0 1,0 1-1,0 0 1,0-1-1,0 1 1,0 0-1,0 1 1,0-1-1,0 0 1,1 1-1,-5 3 1,2 0-1,1 1-1,0 0 1,0 0 0,0 1 0,1-1 0,0 1 0,0 0 0,1 0 0,0 0 0,-2 14 0,1-5 29,2 0 1,0 1-1,3 30 1,-2-43-101,1 0 1,-1 0-1,1 0 1,1 0-1,-1 0 1,1 0-1,-1-1 1,1 1-1,0-1 1,0 1-1,0-1 1,1 1-1,-1-1 1,1 0-1,0 0 1,0-1-1,0 1 1,0 0-1,1-1 1,-1 0-1,6 3 1,37 13-1423,1-8-3608,-20-7-2654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29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0 147 9418,'0'0'3149,"22"-19"-3105,67-59-14,-86 75 42,-1 1 0,1-1 0,0 1 0,-1-1 0,0 0 0,1 0 0,-1 0 0,-1 0-1,4-7 1,-5 10-29,0-1 0,0 1 0,1-1 0,-1 1-1,0-1 1,0 1 0,0-1 0,0 1 0,-1-1 0,1 1-1,0-1 1,0 1 0,0 0 0,0-1 0,0 1 0,0-1-1,-1 1 1,1-1 0,0 1 0,0 0 0,-1-1-1,1 1 1,0 0 0,-1-1 0,1 1 0,0 0 0,-1-1-1,1 1 1,0 0 0,-1 0 0,1-1 0,-1 1 0,1 0-1,-1 0 1,1 0 0,0-1 0,-1 1 0,0 0 0,-2 0 202,0-1 1,0 1 0,0 0 0,-1 0-1,1 0 1,0 1 0,0-1 0,0 1-1,0 0 1,0 0 0,0 0-1,-4 2 1,1 1-84,1 1 0,0 1 0,0-1 0,1 1 0,0-1 0,0 1 0,0 0 1,0 1-1,1-1 0,0 1 0,1-1 0,-1 1 0,1 0 0,0 0 0,1 0 0,0 0 0,0 0 0,1 1 0,0-1 0,0 0 0,0 0 0,1 0 0,1 8 0,0-13-154,-1 1-1,1-1 1,-1 0-1,1 1 1,0-1 0,-1 0-1,1 0 1,0 0-1,0 0 1,1-1-1,-1 1 1,0 0 0,1-1-1,-1 0 1,1 0-1,-1 1 1,1-1 0,-1-1-1,1 1 1,0 0-1,0-1 1,-1 1-1,1-1 1,5 0 0,10 1-299,-1 0 1,30-3 0,-38 1-269,0-1 1,0 0-1,0 0 1,10-4-1,17-12-4765,2-5-5479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30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1 592,'0'0'18112,"24"9"-17229,77 33-304,-93-37-516,1 1 1,-1 0-1,0 1 1,0-1-1,-1 1 1,0 1 0,0-1-1,-1 1 1,0 1-1,0-1 1,-1 1-1,0 0 1,-1 0 0,1 0-1,-2 1 1,1-1-1,1 11 1,0-4-51,-1-1 0,0 1 1,-1 0-1,0 0 0,-2 0 0,0 0 0,-1 1 1,0-1-1,-1 0 0,-1 0 0,-1 0 0,0 0 1,-1 0-1,-1 0 0,0-1 0,-1 0 0,-1 0 1,0-1-1,-1 0 0,-15 21 0,4-8-6,-1-2-1,-2 0 0,0-2 1,-36 30-1,44-48 41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2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58 3625,'0'0'9323,"0"-7"-7412,0-23-156,0 10 3957,-1 33-5745,-9 56 40,0 85 0,10-153-6,0-1 0,0 1 0,0 0-1,0 0 1,0 0 0,1 0 0,-1 0 0,0 0-1,0-1 1,1 1 0,-1 0 0,1 0-1,-1-1 1,0 1 0,1 0 0,0 0-1,-1-1 1,1 1 0,-1-1 0,1 1 0,0 0-1,-1-1 1,1 1 0,0-1 0,0 0-1,1 1 1,0 0-18,1 0-1,0 0 1,-1-1-1,1 1 1,0-1 0,-1 0-1,1 0 1,0 0-1,3 0 1,-1-1-56,1 0 0,-1 0-1,1 0 1,-1-1 0,0 1 0,1-1 0,-1-1-1,9-4 1,-4-3-250,0 0 0,0-1 0,-1 0 0,-1 0-1,0-1 1,0 0 0,-1 0 0,-1-1 0,0 0-1,-1 0 1,6-22 0,-7 20 1667,-6 38-669,-4 47-73,3-51-500,2-1 0,0 1 1,2 29-1,0-46-132,-1 1 0,1-1 0,0 0 0,0 0 0,0 0 0,0 0 0,1 0 0,-1 0 0,0 0 0,1 0 1,0 0-1,-1 0 0,1-1 0,0 1 0,0-1 0,0 1 0,0-1 0,0 0 0,0 0 0,0 0 0,0 0 0,0 0 0,1 0 0,-1 0 0,4 0 0,-1 0-634,1 0-1,-1 0 0,0 0 1,1-1-1,-1 0 1,0 0-1,1 0 1,-1-1-1,0 0 0,1 0 1,4-2-1,11-10-5787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3.1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0 5097,'0'0'11645,"-4"20"-10605,1-5-844,-3 21 344,-3 54-1,6-37-88,-20 255 419,18-286-855,1-13-749,4-9 691,0 0 0,0 0 0,0 0-1,0 0 1,0 0 0,0 0 0,0 0 0,0 0 0,0 0-1,0 0 1,0 0 0,0-1 0,0 1 0,0 0 0,0 0-1,0 0 1,0 0 0,0 0 0,0 0 0,0 0 0,0 0-1,0 0 1,0 0 0,0 0 0,0 0 0,-1 0 0,1 0-1,0 0 1,0 0 0,0 0 0,0 0 0,0 0 0,0 0 0,0 0-1,0 0 1,0 0 0,0 0 0,0 0 0,0 0 0,-1 0-1,1 0 1,0 0 0,0 0 0,0 0 0,0 0 0,0 0-1,0 0 1,0 0 0,0 0 0,0 0 0,0 0 0,0 0-1,0 0 1,0 0 0,0 0 0,0 0 0,-1 0 0,1 0-1,0 0 1,0 0 0,0 1 0,0-1 0,0 0 0,0 0 0,0 0-1,0 0 1,0 0 0,0 0 0,-10-62-8416,1 21 597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3.5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0 7298,'0'0'6212,"21"8"-5972,1 0-104,40 21 0,-60-27-120,0-1 0,0 1 0,-1 0 0,1-1 0,0 1 0,-1 0 0,1 0 0,-1 0 0,0 0 0,1 0 0,-1 0 0,0 0 0,0 1 0,-1-1 0,1 0-1,0 1 1,-1-1 0,1 0 0,-1 1 0,0-1 0,0 1 0,0-1 0,0 1 0,0-1 0,-1 0 0,1 1 0,-1-1 0,0 4 0,-1 2 35,0 1 22,0 1 0,-1-1-1,-1 1 1,0-1 0,0 0-1,0-1 1,-1 1-1,-1-1 1,-6 9 0,3-6-1,0 1 0,-1-1 1,-1-1-1,0 0 0,-17 12 1,7-13-2567,15-8-1523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3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32 7042,'0'0'7198,"0"27"-5875,-1 10-919,1 5 254,-9 57-1,-7 107 777,12-182-1901,3-23-806,0-11-3483,-3-9-679</inkml:trace>
  <inkml:trace contextRef="#ctx0" brushRef="#br0" timeOffset="1">37 27 5881,'0'0'11275,"121"-27"-11099,-115 54-32,-6 1-64,0 7 0,-6-1 96,-15 0-160,0-2-16,0-6-48,5-8-1288,11-7-1753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4.2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1 147 10610,'0'0'2804,"18"-17"-3394,56-55 327,-54 44 236,-20 14 263,-2 7 372,2 6-514,-1 0 1,0 1 0,1-1 0,-1 0 0,1 1 0,-1-1 0,0 1 0,0 0 0,1-1 0,-1 1 0,0-1 0,0 1 0,1 0 0,-1 0 0,0-1 0,0 1 0,0 0 0,1 0 0,-1 0 0,0 0 0,0 0 0,0 0 0,0 0 0,1 0 0,-1 0 0,0 0 0,0 1 0,-1-1 0,-28 8 1302,27-5-1280,-1 0 0,1 0 1,0 0-1,-1 1 0,1-1 0,1 1 0,-1 0 0,1 0 0,-1 0 1,1 0-1,0 1 0,0-1 0,1 0 0,0 1 0,-1-1 0,0 7 1,0 9 157,0 0 0,1 30 0,1-36-174,1-10-124,-1-1 1,1 0-1,0 1 0,0-1 0,0 0 0,0 0 1,1 0-1,-1 0 0,1 0 0,0 0 1,0 0-1,0-1 0,0 1 0,0-1 1,1 1-1,-1-1 0,1 0 0,0 0 0,-1 0 1,1 0-1,0 0 0,0-1 0,0 1 1,0-1-1,0 0 0,4 1 0,1 1-610,0-1 0,0 0 0,0 0 0,12 0 0,-14-1-614,0-1-1,0 0 0,0-1 0,0 1 0,10-3 1,6-8-7422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4.6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1 12203,'0'0'5952,"-3"26"-5610,-11 83-194,11-84-114,1-1 0,2 26 0,1-20-436,6-30-970,-5 0 1210,1-2 0,-1 1 0,0 0 0,1 0 0,-1-1 0,0 1 0,0-1 0,0 1 0,0-1 0,0 0 0,-1 0 0,1 0 0,-1 0 0,1 0 0,1-3 0,19-42-1250,-14 29 1198,32-63 164,-39 80 144,0-1-1,0 1 0,0-1 1,1 1-1,-1-1 0,0 1 0,1 0 1,-1-1-1,1 1 0,0 0 0,-1 0 1,1 0-1,0 0 0,0 1 1,2-2-1,-3 2-68,-1 0 1,1-1-1,0 1 1,0 0-1,0 0 0,-1-1 1,1 1-1,0 0 1,0 0-1,0 0 0,0 0 1,0 0-1,0 0 1,-1 1-1,1-1 0,0 0 1,0 0-1,0 0 1,-1 1-1,1-1 0,0 1 1,0-1-1,0 0 1,-1 1-1,1-1 0,0 1 1,-1 0-1,1-1 1,-1 1-1,1-1 0,0 1 1,-1 0-1,0 0 1,1-1-1,-1 1 0,1 1 1,10 35-3504,-6-21-2205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3 272 11306,'0'0'8613,"4"0"-8326,4-2-297,-1-1 0,1 1 1,-1-1-1,0 0 1,0-1-1,0 0 0,0 0 1,-1 0-1,1-1 0,-1 0 1,0 0-1,-1-1 1,1 0-1,6-9 0,-6 8-115,-1 0-1,0-1 0,0 0 1,-1 0-1,0 0 0,-1 0 1,1-1-1,-2 0 1,1 1-1,-1-1 0,0 0 1,0-16-1,-1 6 107,0 14 48,-1 0 1,0 0-1,0 0 0,0 1 0,-1-1 0,-1-6 0,2 10-6,-1 0 0,1-1 1,-1 1-1,1 0 0,-1 0 0,0 0 0,1 1 0,-1-1 0,0 0 0,0 0 0,0 0 0,1 0 0,-1 1 0,0-1 0,0 0 0,0 1 1,0-1-1,-1 1 0,1-1 0,0 1 0,0 0 0,0-1 0,0 1 0,0 0 0,-1 0 0,1 0 0,0 0 0,0 0 0,-2 0 0,-1 0 35,1 0-1,-1 0 0,1 1 0,-1-1 0,1 1 0,0 0 0,-1 0 0,1 0 0,0 1 0,0-1 0,0 1 0,0 0 0,0 0 0,-5 3 0,4-1 21,0 1 0,0-1-1,0 1 1,1 0 0,0-1-1,-1 2 1,2-1 0,-3 6-1,-3 9 147,2 0-1,0 1 0,-5 36 0,11-55-215,-4 22 125,0 0 1,2 0-1,1 1 1,1-1 0,3 32-1,-2-53-130,0 1-1,-1-1 1,1 0 0,1 0-1,-1 0 1,0 0 0,1 0-1,-1-1 1,1 1 0,0 0-1,0-1 1,0 1 0,0-1-1,1 0 1,-1 1 0,0-1-1,1 0 1,0-1 0,-1 1-1,1 0 1,0-1 0,0 0-1,0 1 1,3 0 0,-2-1-204,0 0 0,1 0 0,-1-1 0,0 1 0,0-1 1,0 0-1,9-1 0,-9 0-361,0 1 1,0-1 0,0-1-1,0 1 1,0 0-1,0-1 1,0 0-1,3-3 1,15-10-5094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5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13 12307,'0'0'7929,"84"-13"-7873,-57 13-56,-6 0-16,-5 0-424,-1 0-1240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5.3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 8162,'0'0'12995,"105"-13"-12939,-84 11-56,0 2-409,-10 0-759,0 0-2761,-1 0-2472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55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190 8 11859,'0'0'8844,"-9"-2"-8687,3 1-120,4 0-19,-1 0-1,1 1 1,-1-1-1,1 1 1,-1-1-1,0 1 1,1 0-1,-1 0 1,0 0-1,1 0 0,-1 1 1,1-1-1,-1 1 1,1 0-1,-1-1 1,1 1-1,-1 0 1,1 0-1,-1 1 1,1-1-1,0 1 1,-3 1-1,-5 6 92,1 1 0,-1 1 0,1-1 0,1 1 0,0 1 0,1-1 0,0 1 0,1 1 0,0-1 0,-5 17 0,5-7-30,0 1 0,2-1-1,1 1 1,0 0 0,2 32-1,1-52-74,0 0-1,0 0 1,1 1-1,-1-1 1,1 0-1,0 0 1,0 0-1,0 0 1,1 0-1,-1 0 1,1 0 0,-1 0-1,1 0 1,0-1-1,0 1 1,0-1-1,4 5 1,-1-4-4,0 1 0,-1-1 0,1 0 0,0 0 0,1 0 0,-1-1 0,0 0 0,1 0 0,9 2 0,-9-2-32,0-1 1,0 0-1,1 0 0,-1-1 1,0 0-1,0 0 0,0 0 1,0-1-1,1 0 0,-1 0 1,0 0-1,0-1 0,0 0 1,-1 0-1,1-1 0,0 1 1,-1-1-1,0 0 0,9-7 1,-7 2-64,0 0 0,-1 0 1,0 0-1,0 0 0,-1-1 1,-1 0-1,1 0 0,-1-1 1,-1 1-1,4-15 0,-3 1-9,-1 0-1,0 0 1,-2-32 0,-1 50 53,0 0 0,-1 1 0,1-1 1,-1 0-1,0 1 0,0-1 0,0 1 0,-1-1 0,0 1 1,0 0-1,0-1 0,0 1 0,0 0 0,-1 1 0,0-1 1,0 0-1,0 1 0,0-1 0,-1 1 0,1 0 0,-1 0 1,0 0-1,1 1 0,-2-1 0,1 1 0,0 0 0,0 0 1,0 1-1,-1-1 0,1 1 0,-1 0 0,0 0 1,1 0-1,-1 1 0,-5-1 0,-13 1-4381,2 0-3423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2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9 9458,'0'0'7063,"-10"-2"-6518,2 0-447,6 1-76,0 1 1,0-1-1,0 0 1,0 1 0,-1-1-1,1 1 1,0 0-1,-1 0 1,1 0-1,0 0 1,0 0-1,-1 0 1,1 1-1,0-1 1,0 1-1,-1 0 1,1-1-1,0 1 1,0 0-1,0 0 1,0 0-1,0 1 1,0-1 0,1 0-1,-1 1 1,0-1-1,1 1 1,-3 2-1,-7 13 100,1 0 1,0 1-1,1 0 0,1 1 1,0 0-1,2 0 0,0 0 0,2 1 1,0 0-1,1 0 0,1 0 1,0 33-1,2-24-182,-1-5 110,2 0-1,3 27 0,-3-43-154,1 0 0,0 0 0,0-1-1,1 1 1,0-1 0,0 1-1,1-1 1,0 0 0,0 0 0,8 9-1,-3-6-1149,1 0 0,0 0-1,16 11 1,-4-7-3403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3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 10922,'0'0'6124,"0"18"-5454,-11 291 1003,6-224-2218,-6-204-6711,11-55 7417,1 169-11,-1 0 0,1-1-1,0 1 1,0 0 0,0 0-1,1 0 1,-1 0 0,1 0-1,1 0 1,-1 0 0,1 1-1,-1-1 1,1 1 0,1 0-1,-1 0 1,1 0 0,-1 0-1,1 0 1,0 1 0,0 0-1,1 0 1,-1 0 0,1 0-1,-1 0 1,1 1 0,0 0-1,0 0 1,0 1 0,0-1-1,0 1 1,1 0 0,-1 0-1,0 1 1,8 0 0,-12 0-141,1 0 0,-1 0 0,0 1 1,1-1-1,-1 1 0,0-1 0,0 1 1,1 0-1,-1-1 0,0 1 0,0 0 0,0 0 1,0 0-1,0 0 0,0 0 0,0 0 1,0 0-1,0 0 0,0 0 0,0 0 1,-1 0-1,1 1 0,0-1 0,-1 0 1,1 1-1,-1-1 0,0 0 0,1 1 1,-1-1-1,0 0 0,0 1 0,0-1 0,0 3 1,0 6-17,0-1 0,0 1 0,-3 15 0,1-17-69,0 0-1,0 0 0,-1 0 0,0-1 0,0 1 0,-1-1 0,0 0 1,0 0-1,-11 12 0,-3 2-141,-34 29-1,16-16 563,34-32-185,1 1 0,0-1-1,-1 1 1,1-1 0,0 1 0,0 0 0,0 0 0,1-1 0,-1 1 0,1 0 0,-1 0-1,1 0 1,0-1 0,0 1 0,0 0 0,1 0 0,0 5 0,0-3-1,0 0 0,0 0-1,0 0 1,1 0 0,0-1 0,0 1 0,0 0 0,5 7 0,-1-5-57,1 0 0,0 0 0,1-1 0,0 1 0,0-2 0,0 1 1,0-1-1,1 0 0,0-1 0,15 5 0,-14-6-568,1 0 1,-1 0-1,1-1 1,0-1-1,16 1 1,-11-4-4906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3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1 123 9114,'0'0'6293,"14"-6"-6037,43-19-505,-55 24 216,0-1 0,0 1 0,0-1 0,-1 0 0,1 1 0,0-1 0,-1 0 1,1 0-1,-1 0 0,0 0 0,1 0 0,-1 0 0,0 0 0,0 0 0,-1-1 0,1 1 0,0 0 0,-1-1 0,1 1 0,-1-1 1,0 1-1,0 0 0,0-1 0,0 1 0,0-1 0,0 1 0,-2-5 0,1-4 333,1 10-231,0 0 0,0 0-1,0 1 1,0-1 0,0 0-1,0 1 1,-1-1 0,1 0-1,0 0 1,0 1 0,-1-1-1,1 0 1,-1 1-1,1-1 1,0 1 0,-1-1-1,1 0 1,-1 1 0,0-1-1,1 1 1,-1 0 0,1-1-1,-1 1 1,0-1-1,1 1 1,-1 0 0,0-1-1,1 1 1,-1 0 0,0 0-1,0 0 1,1-1 0,-1 1-1,0 0 1,0 0-1,1 0 1,-2 0 0,1 0 9,-1 1 1,1-1 0,-1 0 0,1 0-1,-1 0 1,1 1 0,0-1-1,-1 1 1,1-1 0,0 1-1,-1 0 1,1-1 0,0 1 0,0 0-1,-1 0 1,1 0 0,0 0-1,0 0 1,0 0 0,-1 2-1,-2 5 125,0 0 0,0 0 0,0 0 0,1 1 1,1 0-1,0 0 0,-3 14 0,2 66 520,3-82-706,0-4-18,0 0 0,1 0 0,-1 0 1,1 0-1,0 0 0,0-1 0,0 1 0,0 0 1,0 0-1,1-1 0,-1 1 0,1-1 0,0 1 0,0-1 1,0 0-1,0 0 0,0 0 0,0 0 0,1 0 0,-1 0 1,0 0-1,1-1 0,0 1 0,-1-1 0,1 0 1,0 0-1,0 0 0,0 0 0,-1 0 0,6 0 0,6 2-1047,0-1-1,0-1 0,0 0 0,0 0 0,17-3 0,1-2-5952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4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9658,'0'0'6791,"2"16"-6138,1 5-432,2 15 420,1 41 0,-1 22-517,-5-99-143,0 1 1,0-1-1,0 0 0,0 0 0,-1 0 0,1 0 0,0 0 0,0 1 0,0-1 0,0 0 0,0 0 0,0 0 0,0 0 0,0 1 1,0-1-1,0 0 0,0 0 0,0 0 0,0 0 0,0 1 0,0-1 0,0 0 0,0 0 0,0 0 0,0 0 0,0 0 1,0 1-1,0-1 0,0 0 0,0 0 0,1 0 0,-1 0 0,0 0 0,0 1 0,0-1 0,0 0 0,0 0 0,0 0 1,0 0-1,1 0 0,-1 0 0,0 0 0,0 1 0,0-1 0,0 0 0,0 0 0,1 0 0,-1 0 0,0 0 0,0 0 1,0 0-1,0 0 0,1 0 0,-1 0 0,0 0 0,0 0 0,0 0 0,0 0 0,1 0 0,-1 0 0,0 0 0,0 0 1,0 0-1,0 0 0,1-1 0,-1 1 0,0 0 0,0 0 0,7-12-835,3-23 389,-3 10 276,1 0 0,19-42 0,-27 66 220,1 0 0,-1 0 0,1 0 0,-1 0 1,1 0-1,-1 0 0,1 1 0,0-1 0,-1 0 0,1 0 0,0 1 0,0-1 1,0 0-1,-1 1 0,1-1 0,0 0 0,0 1 0,0-1 0,0 1 1,0 0-1,0-1 0,0 1 0,0 0 0,0-1 0,0 1 0,0 0 0,0 0 1,0 0-1,1 0 0,-1 0 0,0 0 0,0 1 0,0-1 0,0 0 0,0 0 1,0 1-1,0-1 0,0 0 0,0 1 0,0-1 0,0 1 0,-1 0 0,1-1 1,0 1-1,0 0 0,0-1 0,-1 1 0,1 0 0,0 0 0,-1 0 0,1 0 1,0-1-1,-1 1 0,1 0 0,0 2 0,1 10 38,0 0 0,0 0 0,-2 1 1,-1 24-1,1-7-27,10-34-134,-4-2-28,-1-1 0,0 0 0,-1 0 0,1-1 0,3-7 0,-5 8 76,0 1 1,1-1 0,-1 0 0,2 1-1,-1 0 1,0 0 0,1 0 0,0 0-1,0 1 1,6-4 0,-8 6 124,-1 0 0,1 1 0,0-1 0,0 1 0,0 0 0,-1 0 0,1 0 0,0 0 0,0 1 0,0-1 0,1 1 0,-1 0 0,0 0 0,0 0 0,0 0 0,5 1 0,-7 0-32,1 0 1,0 0-1,-1 0 0,1 0 0,-1 0 0,1 0 0,-1 1 0,0-1 0,0 0 0,0 1 0,1-1 0,-1 1 0,0 0 0,-1-1 0,1 1 0,0 0 0,0-1 0,-1 1 1,1 0-1,-1 0 0,0 0 0,1-1 0,-1 1 0,0 0 0,0 0 0,0 0 0,-1 3 0,1 24-141,0 17-29,0-17-5725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4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 1 4505,'0'0'15187,"-10"15"-14788,-29 48-172,38-60-210,-1 1 0,1-1 1,-1 0-1,1 0 1,0 1-1,0-1 1,0 0-1,1 1 0,-1-1 1,1 1-1,0-1 1,0 1-1,0-1 0,1 5 1,0 6 21,-1-13-37,0-1-1,0 1 1,0 0 0,0 0 0,1-1 0,-1 1 0,0 0 0,1 0 0,-1-1 0,0 1-1,1 0 1,-1-1 0,1 1 0,-1 0 0,1-1 0,-1 1 0,1-1 0,0 1-1,-1-1 1,1 1 0,-1-1 0,1 1 0,0-1 0,1 1 0,26 5-108,-24-5 32,0-1 1,0 0 0,0 0-1,0-1 1,1 1 0,-1-1-1,0 0 1,0 0 0,0 0-1,0-1 1,5-2 0,-6 2 72,-1 0 1,0 0 0,0-1-1,0 1 1,0-1-1,0 1 1,-1-1-1,1 0 1,-1 0-1,0 0 1,0 0-1,0 1 1,0-2-1,0 1 1,-1 0 0,1 0-1,-1 0 1,0 0-1,0 0 1,0 0-1,0 0 1,0 0-1,-1-1 1,1 1-1,-1 0 1,-2-5 0,2 5-122,-1 0 1,1-1 0,-1 1 0,1 0 0,-1 0 0,0 0 0,-1 0 0,1 0-1,0 0 1,-1 0 0,1 1 0,-1 0 0,-3-3 0,4 4-344,-1-1 0,1 1 0,-1 0 0,1 0 0,-1 0 0,1 0 0,-1 0 0,0 1 0,1-1 0,-1 1 0,-4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4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 6409,'105'7'5024,"-84"-6"3349,-22 8-8265,1-1 0,0 1 0,0 0 1,1-1-1,0 1 0,0 0 1,1-1-1,0 1 0,1-1 1,0 0-1,0 0 0,1 0 1,8 12-1,-11-18-104,0-1 1,0 0-1,0 0 1,0 0-1,1 0 1,-1 0-1,0-1 1,1 1-1,-1 0 1,0-1-1,1 1 1,-1-1-1,1 1 1,-1-1-1,1 0 1,-1 1-1,1-1 1,0 0-1,-1 0 1,1 0-1,-1 0 1,1-1-1,-1 1 1,1 0-1,-1-1 1,1 1-1,-1-1 1,1 1-1,-1-1 1,2 0-1,1-1-14,0 0-1,-1 0 0,1 0 1,-1 0-1,1-1 1,-1 0-1,0 1 0,0-1 1,0 0-1,3-4 1,-1-1-117,1 0 1,-1 0 0,0 0-1,-1-1 1,0 0 0,0 1 0,-1-2-1,0 1 1,-1 0 0,0 0-1,0-1 1,0-10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5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0 139 5633,'0'0'11639,"19"-9"-11437,60-29-162,-76 37-34,-1 0 0,1 0 0,-1-1 1,0 1-1,1-1 0,-1 1 0,0-1 0,0 0 0,0 0 0,0 0 0,-1 0 0,1 0 0,0 0 0,-1 0 0,0 0 0,1-1 0,-1 1 0,0-1 0,0 1 0,0-1 0,0 1 0,-1-1 0,1 0 0,-1 1 0,0-1 0,0 0 0,1 1 0,-2-1 0,1 0 0,-1-2 0,1-7 301,-1 11-248,0 0-1,0 0 1,1 0 0,-1 0 0,0 1-1,0-1 1,0 0 0,0 1 0,0-1-1,-1 1 1,1-1 0,0 1 0,0-1-1,0 1 1,0 0 0,-1 0 0,1 0-1,0-1 1,0 1 0,0 0 0,-1 0-1,1 1 1,-2-1 0,-32 3 686,32-1-677,0 0-1,0 0 1,1 0-1,-1 0 1,1 0 0,-1 1-1,1-1 1,0 1 0,0 0-1,0-1 1,0 1-1,1 0 1,-1 0 0,1 0-1,0 0 1,-1 1-1,1 3 1,-2 2 68,1 1 1,0 0-1,0-1 1,0 18-1,2-25-129,0 0-1,0 0 1,0 0 0,1 0-1,-1 0 1,0 0 0,1 0-1,-1 0 1,1 0 0,-1-1-1,1 1 1,0 0 0,0 0-1,0 0 1,0-1 0,0 1-1,1-1 1,-1 1 0,0-1-1,1 1 1,-1-1-1,1 0 1,-1 1 0,1-1-1,0 0 1,-1 0 0,1 0-1,0 0 1,0-1 0,2 2-1,28 2-1613,2-5-4048,-13-1-6462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7194,'0'0'10490,"-62"108"-10938,54-89-2121,3-3-5625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6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11026,'0'0'10207,"0"2"-10118,-5 190 588,5-191-677,0 1-1,1 0 0,-1 0 0,0-1 1,1 1-1,-1 0 0,1-1 0,0 1 1,-1 0-1,1-1 0,0 1 0,0-1 1,0 1-1,0-1 0,1 0 0,-1 1 1,0-1-1,0 0 0,1 0 0,-1 0 1,1 0-1,-1 0 0,1 0 0,-1 0 1,1-1-1,0 1 0,-1 0 0,1-1 1,0 1-1,-1-1 0,1 0 0,0 0 1,0 0-1,3 0 0,-1 1-81,1-1 1,-1 0-1,1-1 0,0 1 0,-1-1 0,1 0 0,-1 0 0,1 0 0,-1 0 1,0-1-1,0 0 0,1 0 0,3-3 0,-1 0-327,0-1 1,-1 1-1,0-2 0,0 1 0,-1 0 0,0-1 1,0 0-1,0 0 0,-1-1 0,6-15 1,-6 12 43,0 1 0,-2-1 0,4-21 1,-3-15 4020,-4 58-2677,-2 5-660,-2 7-27,2 1 1,0-1 0,2 1 0,2 34 0,-1-56-303,1 0 1,-1 0-1,1 0 0,0 0 0,0 0 1,0 0-1,0 0 0,0 0 1,1 0-1,-1 0 0,0-1 1,1 1-1,-1 0 0,1-1 1,0 1-1,0-1 0,-1 0 0,1 0 1,0 0-1,0 1 0,0-2 1,0 1-1,0 0 0,0 0 1,1-1-1,-1 1 0,0-1 1,4 1-1,4 0-1161,0 0 1,0-1 0,1 0-1,19-2 1,-3-5-5353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6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9818,'0'0'7540,"-4"23"-6327,-3 9-924,-13 95 485,14 69-153,6-135-1559,0-67-1661,0-67-4944,0 29 3273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6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0 392,'0'0'13684,"17"7"-13185,-2-1-411,-1 1 0,24 14 0,-36-19-67,-1 0-1,1 0 1,0 0-1,-1 0 1,1 0-1,-1 0 1,0 0-1,0 0 1,1 1-1,-1-1 1,-1 1-1,1-1 1,0 0-1,-1 1 1,1-1-1,-1 1 1,0 0-1,0-1 1,0 1-1,0-1 1,0 1-1,0-1 1,-2 4-1,1 7 158,1-6-64,0-1-1,0 1 1,-1-1 0,0 1 0,-1-1 0,1 0 0,-1 0 0,-1 0 0,1 0 0,-1 0 0,-4 8 0,-2-2 59,-1 1 1,0-1 0,-16 13 0,14-13-209,1-4-379,4-7-1179,-1-22-13544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7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9 6313,'0'0'12847,"0"23"-12393,0 177 488,-3-91 129,1-75-3016,2-10-4822,0-41 1182</inkml:trace>
  <inkml:trace contextRef="#ctx0" brushRef="#br0" timeOffset="1">16 17 7434,'0'0'11415,"19"-4"-11040,1-1-294,36-2 1,-54 7-81,-1 0 0,0 0 0,1 0 0,-1 0 0,1 0 0,-1 1 0,0-1 0,1 0 0,-1 1 0,0-1 1,1 1-1,-1 0 0,0-1 0,0 1 0,1 0 0,-1 0 0,0-1 0,0 1 0,0 0 0,0 0 0,0 0 0,0 1 0,0-1 0,-1 0 0,1 0 1,0 0-1,-1 1 0,1-1 0,0 0 0,-1 2 0,2 3 4,-1-1 0,-1 0 0,1 1 0,-1-1 0,-1 11 0,1-6 13,1-2-15,-1 0 0,0 0 0,0 1 0,-1-1 0,0 0 0,-1 0 0,1 0 0,-1 0-1,-1 0 1,0 0 0,0-1 0,0 1 0,-1-1 0,0 0 0,-8 10 0,4-6-286,-22 25 825,28-34-827,0-1 1,1 1 0,-1 0 0,0-1-1,0 1 1,0-1 0,0 1 0,0-1-1,0 0 1,-1 0 0,1 0 0,0 0-1,-1-1 1,-3 2 0,1-21-8985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7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62 9826,'0'0'8227,"22"-5"-8149,67-15-46,-65 9 84,-23 11-105,-1 0 0,0 0-1,1-1 1,-1 1-1,0 0 1,0-1-1,1 1 1,-1 0 0,0 0-1,0-1 1,0 1-1,1-1 1,-1 1-1,0 0 1,0-1 0,0 1-1,0 0 1,0-1-1,0 1 1,0-1-1,0 1 1,0 0 0,0-1-1,0 1 1,0 0-1,0-1 1,0 0-1,-13-10 659,11 10-607,-1 0-1,1 0 1,-1 1-1,0-1 0,1 1 1,-1 0-1,0 0 1,1 0-1,-1 0 1,0 0-1,1 1 1,-1-1-1,0 1 1,1-1-1,-1 1 1,1 0-1,-1 0 0,1 0 1,-1 1-1,1-1 1,0 1-1,-1-1 1,1 1-1,0 0 1,0-1-1,0 1 1,1 0-1,-1 0 1,0 1-1,-2 3 1,2 0 8,-1 0 1,1 0 0,0 0 0,1 1 0,-1-1-1,1 0 1,0 1 0,1-1 0,0 1 0,0-1-1,0 1 1,2 6 0,-2-11-68,1 0 0,-1 0 0,1 0-1,0 1 1,0-1 0,0 0 0,0 0 0,0 0 0,1-1-1,-1 1 1,0 0 0,1 0 0,-1-1 0,1 1 0,0-1 0,0 1-1,-1-1 1,1 0 0,0 1 0,0-1 0,0 0 0,0 0-1,0-1 1,1 1 0,-1 0 0,4 0 0,5 1-179,1 0-1,-1-1 1,22 0 0,-26-2-33,32-1-1976,-2-9-3148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7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10186,'0'0'8671,"0"9"-8280,0 126 41,0-134-565,1-4-201,4-12 141,1 1-1,1-1 0,0 1 0,1 1 0,0 0 1,1 0-1,0 0 0,22-21 0,-30 33 179,0 0 0,0-1 0,1 1 1,-1 0-1,0 1 0,1-1 0,-1 0 0,1 0 0,-1 1 0,1-1 0,-1 1 1,1-1-1,0 1 0,-1-1 0,1 1 0,0 0 0,-1 0 0,1 0 0,0 0 1,-1 0-1,1 0 0,0 1 0,-1-1 0,1 0 0,-1 1 0,1-1 0,0 1 0,-1 0 1,1 0-1,-1-1 0,0 1 0,1 0 0,-1 0 0,0 0 0,1 0 0,-1 1 1,0-1-1,0 0 0,0 0 0,0 1 0,0-1 0,0 1 0,0-1 0,-1 0 1,1 1-1,-1 0 0,1-1 0,-1 1 0,1-1 0,-1 4 0,3 18-3401,1-4-3693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8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0 9274,'0'0'9538,"-22"158"-8730,22-103-240,0-2-152,0-3-128,0-5-47,0-9-145,0-1-24,0-9-72,6-8-353,-6-5-583,5-13-1440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8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11546,'0'0'5192,"20"0"-5508,65 3-700,-76-2 451,0 0-1,0 0 1,0 1-1,0 0 1,-1 0-1,14 6 1,9 3-441,-29-10 1301,0 0-1,0 0 0,0 0 0,-1 0 1,1 1-1,0-1 0,0 0 1,-1 1-1,1 0 0,-1-1 0,1 1 1,-1 0-1,0-1 0,1 1 1,-1 0-1,0 0 0,0 0 0,0 0 1,-1 0-1,1 1 0,0 2 1,8 49 2657,-8-50-2945,0 42 694,-1-33-623,0-1 1,0 0 0,4 15-1,0-13-414,-5-32-300,-1-7 241,2 18 410,1 0 0,0 0 0,0 0 1,1 1-1,-1-1 0,2 0 0,-1 1 0,1 0 0,0-1 0,0 1 0,0 0 0,6-7 1,-6 9-8,0 1 1,0-1-1,0 1 1,0-1-1,1 1 1,-1 0-1,1 1 1,0-1-1,0 0 1,0 1-1,0 0 1,0 0-1,1 0 1,-1 1-1,0-1 1,1 1-1,-1 0 1,1 1-1,6-1 1,-10 1-23,0 1 0,0 0 0,0 0 1,0 0-1,0 0 0,0 0 0,-1 0 0,1 0 0,0 1 0,-1-1 1,1 0-1,0 0 0,-1 1 0,1-1 0,-1 0 0,0 1 0,1-1 1,-1 2-1,7 29-226,-4 0-311,0 60-1,-3-70 210,7-24-697,-4-1 544,-1 0 1,1 0-1,-1 0 0,0 0 1,0-1-1,0 1 1,0-1-1,0 0 1,-1 1-1,2-9 1,8-21-7145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9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12963,'0'0'7089,"10"42"-11162,-5-23-2904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09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8754,'0'0'10849,"0"0"-10837,1 0 1,-1 0-1,0 0 1,1 0-1,-1 0 1,0 0-1,1 0 1,-1 0-1,0 0 1,1 0-1,-1 0 1,1 0-1,-1 0 1,0 0-1,1 0 1,-1 0-1,0 0 1,1 0-1,-1 0 1,0 1-1,0-1 1,1 0-1,-1 0 1,0 0-1,1 1 1,-1-1-1,0 0 1,0 0-1,1 1 1,1 2-2,-1 0 0,1 0 0,-1 0 0,1 1 0,-1-1 0,0 0 0,0 1 0,-1-1 0,1 1 0,-1-1 0,1 1 0,-1 0 0,-1 5 0,5 24 37,-2-26-728,-1-10-1097,-3-15-3483,1 4 981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6705,'0'0'11834,"-11"17"-11092,1-2-579,0 0-4,0 1 0,2-1 0,-1 2 1,2-1-1,-8 25 0,-9 30 420,14-45-749,1 1 0,1 0 0,1 0 0,1 1-1,2 0 1,-1 28 0,14-67-5429,4-10-931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11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101 36 3425,'0'0'12381,"1"-4"-10866,0 3-1495,6-19 2404,-7 19-2375,-1 1 0,1-1 1,0 0-1,-1 1 0,1-1 1,-1 1-1,1-1 0,-1 1 1,1-1-1,-1 1 0,1-1 1,-1 1-1,1-1 0,-1 1 1,1 0-1,-1-1 0,0 1 1,1 0-1,-1 0 0,0-1 1,1 1-1,-1 0 0,0 0 1,1 0-1,-1 0 0,0 0 1,1 0-1,-1 0 0,0 0 1,1 0-1,-1 0 0,-1 1 1,-1-1-49,1 0 0,-1 0 1,0 1-1,1-1 1,-1 1-1,1 0 1,-1-1-1,1 1 0,-1 0 1,1 1-1,0-1 1,-1 0-1,1 1 1,0-1-1,0 1 0,0 0 1,-3 3-1,1 0 7,0 0 0,1 0-1,0 0 1,0 0 0,0 0 0,1 1-1,-4 9 1,2 2 46,0 0-1,1 0 1,1 1 0,0 27 0,2-43-63,0 1 0,0-1 0,1 0 0,-1 1 0,1-1 0,0 0 0,0 1 0,0-1 0,0 0 1,0 0-1,0 0 0,0 0 0,1 0 0,-1 0 0,1 0 0,-1-1 0,1 1 0,0 0 0,0-1 0,-1 1 1,1-1-1,0 0 0,0 0 0,1 0 0,-1 0 0,0 0 0,0 0 0,1 0 0,-1-1 0,0 1 0,0-1 1,1 1-1,3-1 0,0 1-338,0-1 0,0 0 1,0 0-1,0 0 1,0-1-1,0 0 0,0 0 1,0 0-1,-1-1 0,1 0 1,0 0-1,10-6 1,-10 4-415,0-1 0,0 0 0,0 0 0,-1-1 1,0 1-1,0-1 0,0 0 0,-1-1 0,0 1 1,0-1-1,5-11 0,1-16 1384,-6-1 7921,-4 59-6749,-1-8-1612,1-11-135,0-1 1,0 0 0,0 0 0,0 0 0,1 1 0,-1-1 0,3 6 0,-2-9-121,-1 1-1,1-1 1,0 1 0,0-1-1,0 0 1,0 0 0,1 0-1,-1 0 1,0 0 0,0 0-1,1 0 1,-1 0 0,0 0 0,1 0-1,-1-1 1,1 1 0,-1-1-1,1 1 1,-1-1 0,1 1-1,0-1 1,-1 0 0,3 0-1,17 2-3341,-5-1-2948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11.5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9570,'0'0'6540,"-3"25"-6208,-1 9-276,0-6-10,1 1-1,1 36 0,2-65-73,0 0-1,0 1 1,0-1-1,0 0 1,0 1-1,0-1 0,0 0 1,0 1-1,0-1 1,0 0-1,0 1 1,1-1-1,-1 0 1,0 1-1,0-1 1,0 0-1,0 1 1,1-1-1,-1 0 0,0 1 1,0-1-1,1 0 1,-1 0-1,0 1 1,0-1-1,1 0 1,-1 0-1,0 0 1,1 0-1,-1 1 0,0-1 1,1 0-1,-1 0 1,0 0-1,1 0 1,-1 0-1,1 0 1,17-5-1145,14-15-1136,-2-11 81,-23 23 2477,0 0-1,0 1 1,15-12-1,-22 19-84,0 0 0,0 0 0,1 0 0,-1-1 0,0 1 0,1 0 0,-1 0 0,0 0 0,0 0 0,1 0 0,-1-1 0,0 1 0,1 0 0,-1 0 0,0 0 0,1 0 0,-1 0 0,0 0 0,1 0 0,-1 0 0,0 0 0,1 0 0,-1 0 0,0 0 0,1 1 0,-1-1 0,0 0 0,1 0 0,-1 0 0,0 0 0,0 0 0,1 1 0,-1-1 0,1 1 0,4 13 1928,-4 24-2202,-2-31 490,1-5-441,0 0 0,1 0-1,-1 0 1,0-1 0,0 1 0,1 0-1,0 0 1,-1 0 0,1-1 0,0 1 0,-1 0-1,3 1 1,10 8-3288,-2-10-1480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11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0 10842,'0'0'9592,"-12"11"-9494,-37 34-99,37-27-733,12-18 689,0 0-1,0 1 1,0-1-1,0 0 1,0 0-1,1 1 0,-1-1 1,0 0-1,0 1 1,0-1-1,0 0 1,0 0-1,0 1 0,0-1 1,1 0-1,-1 0 1,0 0-1,0 1 1,0-1-1,1 0 0,-1 0 1,0 0-1,0 1 1,1-1-1,-1 0 1,0 0-1,0 0 0,1 0 1,-1 0-1,0 0 1,0 0-1,1 1 1,0-1-1,25-1-2701,-23 0 2639,-2 1 94,0 0 1,0 0-1,0 0 1,0 0-1,0 0 1,0 0-1,0 0 1,0 0 0,0 1-1,0-1 1,0 0-1,0 1 1,0-1-1,-1 1 1,1-1-1,0 1 1,0-1 0,0 1-1,0-1 1,1 2-1,2 20 2087,-3-15-1851,1 148 3293,-3-84-2906,1-70-599,-1 1 1,1-1 0,0 0-1,-1 1 1,1-1 0,-1 0 0,1 1-1,-1-1 1,0 0 0,1 1-1,-1-1 1,0 0 0,0 0 0,0 0-1,0 0 1,0 0 0,0 0-1,0 0 1,0 0 0,0-1 0,-1 1-1,1 0 1,0-1 0,-1 1-1,1-1 1,0 1 0,-1-1 0,1 1-1,0-1 1,-1 0 0,-1 0-1,2 1-42,-1-1 0,1 0 0,-1 0 0,1 0 0,-1 0-1,1 0 1,-1 0 0,0 0 0,1-1 0,-1 1-1,1 0 1,-1-1 0,1 1 0,0-1 0,-1 0-1,1 0 1,-1 1 0,1-1 0,0 0 0,0 0 0,0 0-1,-1 0 1,1 0 0,0 0 0,0-1 0,0 1-1,1 0 1,-1 0 0,-1-3 0,-3-16-3598,-6-41 0,9 21-3487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12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0 269 6705,'5'1'360,"1"0"-1,-1-1 1,0 0-1,0 0 1,0-1-1,0 1 1,0-1-1,0 0 0,0-1 1,0 1-1,0-1 1,0 0-1,0 0 1,-1 0-1,1-1 0,-1 1 1,4-5-1,6-1 177,-4 3-72,13-7 164,-1-2 0,0-1 1,22-18-1,-39 29-590,0-1 1,0 0-1,-1 0 1,0 0-1,1 0 1,-2-1-1,1 1 1,-1-1-1,0 0 1,0 0-1,0-1 1,-1 1-1,0 0 1,0-1 0,-1 1-1,1-1 1,-1-10-1,0 15 63,-1 0 1,0 0-1,0 0 1,0 0-1,0 1 0,-1-1 1,1 0-1,0 0 0,-1 0 1,0 0-1,1 1 1,-1-1-1,0 0 0,0 1 1,1-1-1,-1 1 0,-3-4 1,2 4 6,0 0-1,-1 0 1,1 0 0,0 0 0,-1 0 0,1 0-1,0 1 1,-1-1 0,1 1 0,-1 0 0,1 0-1,-1 0 1,-3 0 0,3 1-54,-1 0-1,1 0 1,0 0-1,0 0 1,0 1-1,0-1 1,0 1-1,0 0 1,0 0-1,1 0 0,-1 0 1,0 1-1,1-1 1,0 1-1,0-1 1,0 1-1,0 0 1,0 0-1,0 0 1,-2 6-1,-4 7 152,0 1-1,-8 25 0,10-23-89,1 0-1,0 0 0,1 0 0,1 0 0,1 1 1,1-1-1,1 25 0,1-41-124,-1 0 0,1 0 1,0 1-1,0-1 0,0 0 0,0 0 0,0 0 1,1 0-1,-1 0 0,1 0 0,0-1 0,0 1 1,0 0-1,0-1 0,1 0 0,-1 1 0,1-1 1,-1 0-1,1 0 0,0 0 0,3 1 0,29 10-2477,0-7-5010,-22-6-3091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12.6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0 145 7682,'0'0'11075,"22"-5"-10625,72-15-337,-87 18-137,0 1 0,0-2 0,0 1 0,0-1 0,-1 1 0,1-2 0,-1 1-1,0-1 1,0 0 0,0 0 0,0-1 0,-1 0 0,1 0 0,-1 0 0,0-1 0,-1 1 0,6-9 0,-9 13 30,-1 0 0,1 0 1,-1 0-1,1 0 1,-1 0-1,1 0 0,-1 0 1,0 0-1,1 0 1,-1 0-1,0 0 0,0 0 1,0-1-1,0 1 0,1 0 1,-2 0-1,1 0 1,0 0-1,0 0 0,0 0 1,0 0-1,-1 0 1,1 0-1,-1 0 0,1 0 1,-1 0-1,1 0 0,-1 0 1,1 0-1,-1 0 1,0 0-1,1 0 0,-1 1 1,0-1-1,0 0 0,0 0 1,0 1-1,1-1 1,-1 1-1,0-1 0,0 1 1,0-1-1,0 1 1,0-1-1,-1 1 0,1 0 1,0 0-1,0 0 0,0-1 1,-2 1-1,-2 0 113,-1 0-1,1 0 0,0 0 1,-1 0-1,1 1 1,-1 0-1,1 0 1,0 1-1,-8 2 0,7-1-21,-1 1 0,1 0 0,0 0 0,0 0 1,1 1-1,-1 0 0,1 0 0,0 0 0,1 1 0,-1-1 0,1 1 0,0 0 0,0 0 0,1 1 0,0-1 0,0 1 0,0 0 0,1 0 0,0 0 0,0 0 0,1 0 0,0 0 0,0 0 0,1 11 0,0-16-101,0-1-1,1 1 0,-1-1 1,1 1-1,-1 0 1,1-1-1,0 1 1,0-1-1,0 0 0,-1 1 1,2-1-1,-1 0 1,0 1-1,0-1 1,0 0-1,0 0 0,1 0 1,-1 0-1,0 0 1,1 0-1,-1 0 1,1-1-1,-1 1 0,1 0 1,0-1-1,-1 1 1,1-1-1,0 0 1,-1 1-1,1-1 0,2 0 1,10 1-482,0 1 0,25-3 0,-25 1-429,23-2-4650,-5-9-7181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3.7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58 12899,'0'0'7500,"2"13"-7293,12 38-62,-13-50-140,0 1 0,-1-1 0,1 0 0,0 0 0,0 0 0,0 0 0,0 0 0,0 0 0,0-1 0,0 1 0,0 0 0,1 0 0,-1-1 0,0 1-1,0-1 1,0 1 0,1-1 0,-1 1 0,0-1 0,1 0 0,1 1 0,32-2 39,-22 0-52,-8 1-72,-1 0 0,1-1 0,-1 0 0,0 0 0,1 0 0,-1 0-1,1-1 1,-1 1 0,0-1 0,0 0 0,0 0 0,0-1 0,0 1 0,-1-1-1,1 0 1,4-5 0,-5 5-146,-1 0 1,1 0-1,-1 0 0,0 0 0,0-1 0,0 1 1,-1 0-1,1-1 0,-1 0 0,0 1 0,0-1 1,0 0-1,0 0 0,-1 0 0,1 1 0,-1-1 1,0 0-1,0 0 0,-1 0 0,0-4 0,1 6 204,-1 1-1,1 0 1,-1-1-1,0 1 1,0 0-1,1 0 1,-1-1-1,0 1 0,0 0 1,0 0-1,0 0 1,0 0-1,-1 0 1,1 0-1,0 0 1,0 1-1,-1-1 0,1 0 1,0 1-1,-1-1 1,1 0-1,-1 1 1,1 0-1,0-1 1,-1 1-1,-2 0 0,-45-1 1162,41 2-736,2 0-210,0 0-1,0 0 1,1 1 0,-1 0 0,0 0 0,1 0 0,0 1-1,-1-1 1,1 1 0,0 1 0,0-1 0,1 1 0,-1 0 0,1 0-1,0 0 1,0 0 0,0 1 0,0 0 0,-3 6 0,2-3-49,0 0 0,0 1 0,1 0 0,0 0 0,1 0 0,-1 1 0,2-1 0,-1 1 0,2-1 0,-2 20 0,3-22-86,-1 1 20,1 1 0,0-1 0,1 1 1,0-1-1,1 1 0,2 8 0,-3-13-66,1-1 0,-1-1 0,1 1 0,0 0 0,0 0 0,0 0 0,1-1 0,-1 0 0,0 1 0,1-1 0,0 0 0,-1 0 0,1 0 0,0 0 0,0-1 0,0 1 0,0-1 0,6 2 0,4 1-93,-1-1-1,1 0 1,0-1-1,-1-1 0,1 0 1,23-1-1,-27 0-713,-1-1-1,0 0 1,0-1-1,0 0 0,0 0 1,14-6-1,5-7-5605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4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12659,'0'0'8826,"73"147"-8530,-52-118-128,0-3-96,0-2-72,-5-6-152,5-4-272,0-9-881,-5-3-3648,-5-2-3801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4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237 1 8250,'0'0'11810,"-132"152"-11650,106-117-160,-5 7-264,4-8-1056,6-11-3913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4.9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 25 3001,'0'0'17729,"0"-3"-17313,0-15-64,-3 17-349,1 0 1,0 1-1,0 0 0,-1-1 1,1 1-1,-1 0 1,1 0-1,0 0 0,-1 0 1,1 0-1,0 1 1,-4 0-1,2 1 13,0-1 0,0 1 0,0 0-1,0 0 1,1 1 0,-1-1 0,1 1 0,-1 0 0,1 0 0,0 0 0,0 0 0,0 1-1,0-1 1,1 1 0,-1 0 0,1-1 0,0 1 0,0 0 0,-1 5 0,-1 1 33,0 1 1,1-1-1,1 1 1,0 0-1,0 0 1,0 19-1,2-28-53,0 0 0,0 1 0,0-1 0,1 0 0,-1 0 0,1 0-1,-1 0 1,1 0 0,0 0 0,0 0 0,0-1 0,0 1 0,0 0 0,0 0 0,0 0 0,1-1 0,-1 1 0,3 1 0,-1 0 26,1-1 0,-1 0 0,1 0 1,-1 0-1,1 0 0,0 0 0,0-1 1,8 2-1,6 0-958,0-1 0,1 0 0,25-2 0,-28 0-1229,11 0-5805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5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0 105 9618,'0'0'5568,"16"-3"-5465,49-9-349,-63 11 231,1 1 0,-1-1 0,1 0 0,-1 0 0,1 0 0,-1 0-1,0 0 1,0-1 0,1 1 0,-1-1 0,0 1 0,0-1 0,0 0 0,-1 1 0,1-1 0,0 0-1,-1-1 1,1 1 0,-1 0 0,0 0 0,1-1 0,-1 1 0,0 0 0,-1-1 0,1 1 0,0-1-1,-1 1 1,1-1 0,-1 1 0,0-1 0,0 0 0,0 1 0,0-1 0,0 1 0,-1-1 0,1 0-1,-1 1 1,1-1 0,-3-2 0,3 4 122,-1 0-1,0 1 1,-1-1 0,1 0-1,0 1 1,0-1 0,0 1 0,0-1-1,0 1 1,-1-1 0,1 1-1,0 0 1,0 0 0,0 0-1,-1 0 1,1 0 0,0 0-1,-3 0 1,-22 2 1542,23-1-1565,1 0 0,0 0 1,0 0-1,0 0 1,0 1-1,0-1 0,0 1 1,0-1-1,0 1 1,0 0-1,1-1 1,-1 1-1,1 0 0,-1 0 1,1 0-1,0 1 1,0-1-1,0 0 0,0 0 1,0 1-1,-1 3 1,-1 5 139,0 0 1,1 0-1,-1 13 1,2-19-173,1 1 1,-1 0 0,1 0-1,0 0 1,0 0-1,1 0 1,0-1 0,0 1-1,2 6 1,-2-9-68,0-1-1,1 0 1,0 0-1,-1-1 1,1 1 0,0 0-1,0-1 1,0 1-1,0-1 1,0 1 0,0-1-1,0 0 1,0 0-1,1 0 1,-1 0 0,0 0-1,1 0 1,-1-1-1,1 1 1,-1-1 0,0 0-1,1 0 1,-1 0 0,6 0-1,-2 0-115,4 1-490,1-1 0,-1 0 1,0-1-1,0 0 0,13-3 1,9-12-4565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11546,'0'0'8490,"4"121"-8250,0-90-112,-4-1 0,0-3-104,5-3-24,-5-5-128,0-1-336,0-7-568,0-2-1272,0-3-1737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5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0 5265,'0'0'11652,"-3"25"-10394,-11 82-388,7 20 703,6-62-1046,1-63-522,-1 25 62,-1-1 1,-1 1 0,-1-1 0,-1 0 0,-13 36 0,9-47-411,4-25-570,3-28-1949,2 36 2461,0-44-4128,0-3-1715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5.9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33 6385,'0'0'10800,"24"-6"-9830,74-18-477,-96 23-485,-1 1 0,1 0 1,0-1-1,-1 1 0,1 0 0,0 0 1,0 0-1,-1 0 0,1 0 0,0 0 0,0 1 1,-1-1-1,1 0 0,0 1 0,-1-1 1,1 1-1,-1 0 0,1 0 0,-1-1 0,1 1 1,-1 0-1,1 0 0,-1 0 0,0 1 0,1-1 1,-1 0-1,0 0 0,1 3 0,0-1 4,-1 1-1,0-1 0,0 0 1,-1 1-1,1-1 0,-1 1 1,0-1-1,0 1 0,0 4 1,0-1 29,0 0-7,-1-1-1,1 0 0,-1 1 1,0-1-1,0 0 0,-1 0 1,0 1-1,0-1 0,0-1 1,-1 1-1,0 0 0,-4 5 1,0-2 17,-1 1 0,1-2 0,-2 1 0,0-1 0,-16 11 1,25-18-58,-6 3-69,0 1 0,0-1 1,0 0-1,0-1 1,-1 0-1,-7 3 0,13-28-5158,1-5 39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6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0 12363,'0'0'6636,"-6"26"-5312,-2 6-1015,-25 118 565,24-85-789,2 0 1,2 93-1,6-171-8275,3-7-397</inkml:trace>
  <inkml:trace contextRef="#ctx0" brushRef="#br0" timeOffset="1">0 216 11178,'0'0'10267,"121"2"-10179,-89 4-40,-6-1-48,-5 3-200,-5 0-721,-6-3-1215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7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43 4785,'0'0'15507,"-4"-5"-15084,3 2-389,-1 1 0,0-1 0,0 1 0,0-1 1,0 1-1,0 0 0,0 0 0,0 0 0,-1 0 0,1 0 0,-1 0 0,0 1 0,1-1 0,-1 1 0,0 0 0,0 0 1,0 0-1,0 0 0,0 0 0,0 1 0,0-1 0,0 1 0,0 0 0,-4 0 0,4 0-27,-1-1 1,1 1-1,-1 0 0,1 1 0,-1-1 0,0 1 0,1-1 0,-1 1 0,1 0 0,-1 0 1,1 1-1,0-1 0,0 1 0,-1-1 0,1 1 0,0 0 0,0 0 0,1 1 0,-1-1 1,0 0-1,1 1 0,-1 0 0,1 0 0,0-1 0,0 1 0,0 1 0,0-1 0,1 0 1,-2 4-1,-3 5 10,1 1 0,0 0 0,1 0 1,0 1-1,1-1 0,1 1 0,0 0 0,1 0 1,0 0-1,1 0 0,3 23 0,-3-35-16,1 1-1,-1-1 0,0 1 1,1-1-1,0 1 1,0-1-1,-1 1 0,2-1 1,-1 0-1,0 0 0,0 0 1,1 1-1,-1-1 1,1 0-1,-1-1 0,1 1 1,0 0-1,0 0 0,0-1 1,0 1-1,0-1 1,0 0-1,0 1 0,4 0 1,0 0-105,1 0 1,-1 0-1,1-1 1,0 1 0,0-2-1,0 1 1,0-1-1,7-1 1,-11 1-75,0 0 0,0 0 0,0-1 0,-1 0 0,1 1 0,0-1 0,-1 0 0,1-1 0,-1 1 1,1 0-1,-1-1 0,1 1 0,-1-1 0,0 0 0,0 1 0,0-1 0,3-4 0,2-2-1398,-2-1-1,1 0 1,6-15 0,-6 12-511,15-30-7144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8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0 9914,'0'0'10096,"0"21"-9442,-4 135 185,-1-62-433,10 99 0,-5-190-417,0 0-1,1-1 0,0 1 1,0 0-1,-1 0 1,2-1-1,-1 1 0,0-1 1,0 1-1,1-1 0,0 1 1,-1-1-1,1 0 0,0 0 1,0 0-1,0 0 0,0 0 1,5 3-1,-6-5-86,1 1-1,-1 0 0,1 0 1,-1-1-1,1 1 1,0-1-1,0 0 1,-1 1-1,1-1 0,0 0 1,-1 0-1,1 0 1,0 0-1,0 0 1,-1-1-1,1 1 0,0 0 1,-1-1-1,1 1 1,0-1-1,-1 0 1,1 1-1,-1-1 0,1 0 1,-1 0-1,1 0 1,-1 0-1,1 0 1,-1-1-1,0 1 0,0 0 1,0 0-1,2-3 1,7-11-1715,0-1 0,-1 0 0,7-20-1,1-6-3531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8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22 145 5689,'0'0'13907,"-21"153"-13443,21-124-184,0-6-168,0-7-16,5-8-96,11-5-232,10-3-792,1-5-2849,-1-14-3304</inkml:trace>
  <inkml:trace contextRef="#ctx0" brushRef="#br0" timeOffset="1">22 145 12067,'47'-144'4401,"-47"146"-5594,0 14-815,11 3-4169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9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0 6569,'0'0'12816,"-18"8"-12365,-54 28 39,68-33-457,0 0 0,1 0 1,-1 0-1,1 0 0,0 0 1,0 1-1,0-1 0,0 1 1,1 0-1,-1 0 0,1 0 0,0 0 1,0 1-1,1-1 0,-1 0 1,1 1-1,0-1 0,0 1 1,1-1-1,-1 1 0,1 0 1,0-1-1,0 1 0,1 4 1,-1-5-31,0-2-19,0 0 1,0-1-1,1 1 0,-1 0 1,0 0-1,1 0 0,-1-1 1,1 1-1,0 0 0,0-1 1,-1 1-1,1-1 0,0 1 1,0-1-1,0 1 1,1-1-1,-1 1 0,0-1 1,0 0-1,1 0 0,-1 0 1,1 0-1,-1 0 0,1 0 1,0 0-1,-1 0 0,1-1 1,0 1-1,-1 0 0,1-1 1,0 0-1,0 1 1,3-1-1,4 1-677,0 0 0,-1-1 0,1-1 0,0 1 0,15-4 0,-21 3 239,1 0 0,-1-1 0,0 1 0,0-1 0,0 1 0,0-1 0,0 0 0,0 0 0,0 0 0,-1 0 0,1-1 0,-1 1 0,1-1 0,-1 0 0,0 1 0,0-1 0,0 0 0,-1 0 0,2-4 0,10-28-968,-9 0 9926,-7 42-7354,0 1 0,0-1 1,0 1-1,-1 13 0,1-1-885,1 40 0,2-59-281,0 0 1,0 0-1,0 1 0,0-1 1,0 0-1,0 1 0,1-1 0,-1 0 1,0 0-1,1 0 0,-1 1 1,1-1-1,-1 0 0,1 0 0,0 0 1,0 0-1,-1 0 0,1 0 1,0 0-1,0 0 0,0 0 1,0 0-1,0 0 0,0-1 0,0 1 1,0 0-1,0-1 0,0 1 1,2 0-1,2 0-676,0 0 1,0 0 0,1 0-1,-1-1 1,10 0-1,-8 0-809,20 0-5339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9.4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188 1 11026,'0'0'8472,"-17"0"-7994,-58 6 120,72-5-550,0 0 1,0 0-1,-1 0 1,1 1 0,0-1-1,0 1 1,0-1-1,1 1 1,-1 0-1,0 0 1,1 1 0,-1-1-1,1 0 1,0 1-1,-3 3 1,0 2 89,0 0 0,1 0 0,-6 16 0,5-10 6,1-4-72,1 1-1,-1 0 1,2 0-1,0 0 0,0 0 1,0 22-1,2-30-72,0 0 0,0 0-1,0 1 1,0-1 0,1 0 0,-1 0-1,1 0 1,0 0 0,0 1-1,0-1 1,0 0 0,0-1 0,1 1-1,-1 0 1,1 0 0,0 0 0,0-1-1,0 1 1,0-1 0,1 0-1,-1 0 1,0 0 0,1 0 0,0 0-1,-1 0 1,1 0 0,5 1-1,-2-1-205,0 0-1,0-1 1,0 1-1,1-1 0,-1-1 1,0 0-1,0 1 0,1-2 1,-1 1-1,0-1 0,0 0 1,9-3-1,-9 2-347,-1 0 0,0 0 0,0-1 1,0 0-1,0 0 0,-1-1 0,1 1 0,-1-1 0,0 0 1,0 0-1,0 0 0,-1-1 0,0 1 0,1-1 0,-1 0 1,-1 0-1,1 0 0,-1 0 0,0-1 0,0 1 0,1-7 1,5-38-155,-11 20 6023,3 29-5224,0 1 1,0 0 0,0-1 0,0 1 0,-1 0-1,1-1 1,0 1 0,0 0 0,-1-1 0,1 1-1,0 0 1,-1 0 0,1-1 0,0 1 0,0 0-1,-1 0 1,1-1 0,-1 1 0,1 0-1,0 0 1,-1 0 0,1 0 0,0 0 0,-1-1-1,1 1 1,-1 0 0,1 0 0,0 0 0,-1 0-1,1 0 1,-1 0 0,1 0 0,0 0 0,-1 1-1,1-1 1,-1 0 0,1 0 0,0 0 0,-1 0-1,1 0 1,0 1 0,-1-1 0,1 0 0,0 0-1,-1 1 1,1-1 0,0 0 0,-1 1-1,1-1 1,0 0 0,0 0 0,0 1 0,-1-1-1,1 1 1,0-1 0,0 0 0,0 1 0,-13 20 1069,7-4-699,1 0 0,1 0 0,1 0-1,-2 35 1,5 76 270,2-57-472,-2 10-5,0-80-246,0 0-1,0 1 1,-1-1 0,1 0 0,0 0-1,0 1 1,-1-1 0,1 0 0,0 0-1,-1 0 1,1 0 0,-1 0 0,0 0-1,1 0 1,-1 0 0,0 0 0,0 0 0,1 0-1,-1 0 1,0 0 0,0 0 0,0-1-1,0 1 1,0 0 0,0-1 0,0 1-1,0-1 1,-1 1 0,-1 0 0,-37 3 47,34-5-70,4 1-13,1 0 1,-1 0-1,1-1 0,-1 1 1,1-1-1,-1 1 0,1-1 0,-1 0 1,1 1-1,0-1 0,-1 0 0,1 0 1,0 0-1,0 0 0,0 0 1,-1-1-1,1 1 0,0 0 0,1 0 1,-1-1-1,0 1 0,0 0 0,0-1 1,1 1-1,-1-1 0,1 1 1,-1-1-1,1 1 0,-1-4 0,0-4-516,-1-1-1,1 1 1,0-15-1,1-14-3865,0 1-2602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29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0 12899,'0'0'8743,"-12"23"-8358,-38 72-73,47-89-285,0 0 0,1 1 0,-1-1 0,1 0 0,0 1 0,1 0 0,0-1 0,0 1 0,0 0 0,1-1 0,0 1-1,0 0 1,2 9 0,-1-5-5,0-8-24,0-1 0,-1 0 0,1 1 0,0-1 0,0 0 0,0 0 0,1 0 0,-1 0 0,1 0 0,-1 0 0,1 0 0,-1 0 0,1-1 0,0 1 0,0 0 0,0-1 0,0 0 0,0 1 1,0-1-1,0 0 0,0 0 0,1 0 0,-1 0 0,0-1 0,1 1 0,-1-1 0,0 1 0,6-1 0,-4 1-91,1-1 0,0 1 0,0-1 1,0 0-1,0-1 0,0 1 0,0-1 1,0 0-1,0 0 0,0-1 0,0 1 0,-1-1 1,9-4-1,-9 3-90,-1 0-1,1 0 1,-1-1 0,0 1-1,0-1 1,-1 0 0,1 1-1,0-1 1,-1 0 0,0 0 0,0-1-1,-1 1 1,1 0 0,1-9-1,0-1-835,-1-1-1,-1 1 0,0-22 1,-1 33 816,0 1 1,0-1 0,-1 0 0,1 0-1,-1 0 1,0 1 0,1-1-1,-1 0 1,-1 1 0,1-1 0,0 1-1,-1-1 1,1 1 0,-4-4-1,-8-7-3934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30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1592,'99'42'4159,"-75"-33"-1058,6 5 914,-16 10-1778,-12-20-1968,5 14 137,-1 0 0,-1 1 0,-1-1 0,0 1 0,-1 0 1,-2 0-1,1 0 0,-3 20 0,1-38-446,0-21-1054,1 9 737,-1 1 0,1-1 0,1 0 0,0 1 0,4-11 0,-5 16 284,1-1 0,0 1 1,1 0-1,-1 0 0,1 1 0,0-1 1,0 0-1,0 1 0,1 0 1,-1 0-1,9-7 0,-11 10 167,1 0 0,-1 0 1,1 0-1,-1 0 0,1 1 0,-1-1 0,1 1 0,-1-1 0,1 1 1,0-1-1,-1 1 0,1 0 0,0 0 0,0 0 0,-1 0 1,1 0-1,0 0 0,-1 0 0,1 1 0,0-1 0,-1 1 0,1-1 1,-1 1-1,1-1 0,-1 1 0,1 0 0,-1 0 0,1 0 0,-1 0 1,1 0-1,-1 0 0,0 0 0,0 0 0,0 1 0,0-1 0,2 3 1,0 6 63,0 1 1,0 0 0,-1 0-1,-1 0 1,0 0 0,0 17 0,2 26-1176,2-39-1670,0-8-2265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9818,'0'0'9090,"96"-24"-9090,-65 22-232,-9 0-1816,-5 0-3322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30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201 332 11690,'0'0'9149,"-24"1"-8830,-5 0-223,-44 9 0,70-9-84,0-1 0,1 1 1,-1 0-1,0 1 0,0-1 0,1 0 0,-1 1 1,1-1-1,-1 1 0,1 0 0,-1 0 0,1 0 1,0 0-1,0 0 0,0 1 0,0-1 1,1 1-1,-1-1 0,1 1 0,-1 0 0,1-1 1,0 1-1,0 0 0,0 0 0,-1 4 1,-1 3 44,0 0-22,-1 0 1,1 0-1,1 0 1,0 0-1,1 0 1,-1 1-1,2-1 1,0 0-1,0 1 1,2 13-1,0-22-62,-1 0 0,0 0-1,1 0 1,-1 1 0,1-2 0,-1 1-1,1 0 1,0 0 0,0 0-1,0-1 1,0 1 0,0-1-1,0 0 1,0 0 0,1 1-1,-1-1 1,0-1 0,1 1 0,-1 0-1,1-1 1,-1 1 0,1-1-1,-1 1 1,1-1 0,-1 0-1,4-1 1,4 2-651,0-1-1,0-1 1,0 0-1,0 0 1,16-5 0,-20 4 78,-1 0-1,1-1 1,-1 0 0,0 0 0,0 0 0,0 0 0,0-1 0,0 0 0,-1 0 0,0 0-1,0-1 1,0 1 0,0-1 0,-1 0 0,0 0 0,0 0 0,0 0 0,2-7 0,-1 2 508,0 0 1,-1-1 0,3-16-1,-3-34 12098,-8 64-11137,1 1-582,0 1 1,0 0-1,0 1 1,0-1-1,1 1 1,0-1-1,-5 12 1,-13 45 594,18-51-827,0-1 1,1 0 0,0 1 0,1 0 0,0-1 0,0 1 0,1 0 0,3 19-1,-2-28-71,0 0-1,0 0 1,0-1-1,0 1 1,1-1-1,-1 1 0,1-1 1,-1 1-1,1-1 1,-1 0-1,1 0 0,0 0 1,0 0-1,-1 0 1,1 0-1,0 0 1,0 0-1,0-1 0,0 1 1,0-1-1,0 0 1,0 1-1,0-1 1,3 0-1,57 0-906,-49-1 611,-5 0 234,0-1 0,0 0 0,0 0 0,-1-1 0,1 0 0,-1 0 0,1-1 0,-1 1 0,0-2 0,-1 1 0,1-1 0,-1 0 0,1 0 0,9-13 0,5-5 145,-1-1 0,25-41 0,55-107 36,-88 148-98,-1-2-1,-1 1 1,-1-1 0,-1-1-1,4-30 1,-11 51 39,0 0-1,0 0 1,-1 0-1,0 0 1,0 0-1,0 0 1,-3-9-1,3 13-15,-1 0 0,0 1 0,1-1 0,-1 1 0,0 0 0,0-1 0,0 1 0,0 0 0,0-1 0,0 1 0,-1 0 0,1 0 0,0 0 0,-1 0 0,1 0 0,0 0 0,-1 0 0,1 1 0,-1-1 0,0 1-1,1-1 1,-1 1 0,1-1 0,-1 1 0,0 0 0,1 0 0,-1 0 0,-2 0 0,-1-1 10,0 1 0,0 1 0,1-1 0,-1 1-1,0 0 1,1 0 0,-1 0 0,0 0 0,1 1 0,-1 0 0,1 0-1,0 0 1,0 1 0,-5 2 0,3 1 26,-1-1 0,2 1 0,-1 0 0,1 0 0,-1 0 0,2 1 0,-8 13 0,3-1 78,0 0 1,1 1-1,2 0 0,0 1 1,-6 36-1,9-37-68,0 0 1,2 1-1,0-1 1,1 0-1,3 24 1,-2-39-77,0 1 1,0-1 0,0 0-1,1 0 1,-1 0-1,1 0 1,1 0 0,-1 0-1,1 0 1,-1-1-1,1 1 1,1-1 0,-1 0-1,1 0 1,-1 0-1,1 0 1,0-1 0,1 1-1,-1-1 1,0 0 0,1 0-1,0-1 1,0 0-1,8 4 1,-1-3-240,0 0 1,0-1-1,0-1 0,0 1 1,0-2-1,0 0 1,18-2-1,-20 1-790,1-1 0,-1 0-1,0-1 1,0 0 0,12-5 0,21-15-7333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31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0 9994,'0'0'9498,"137"100"-8810,-111-55-336,-5 2-160,-16 6-16,-5-1-168,0 1 64,-26-1-72,-16-4-240,0-4-304,-16 1-856,16-11-2921,5-10-2856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58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29 1584,'0'0'17877,"-1"-5"-17302,1 3-523,0 0 1,-1 0-1,1 0 0,-1 1 0,1-1 0,-1 0 0,1 0 0,-1 1 0,0-1 0,0 0 1,-2-2-1,-2 24 23,4-15-70,-7 50 88,3 0 1,2 80-1,3-133-93,0 223-936,10-230 637,21-45-277,-24 38 542,-1 0 1,1 0 0,1 1 0,14-16 0,-20 25 28,1 0 0,-1-1 1,1 2-1,-1-1 0,1 0 0,-1 0 0,1 1 1,0-1-1,0 1 0,0 0 0,0 0 1,0 0-1,0 0 0,0 1 0,0-1 0,1 1 1,-1 0-1,0 0 0,0 0 0,0 0 0,0 0 1,1 1-1,-1-1 0,4 2 0,-5-1 9,0 1 0,0-1-1,-1 0 1,1 1-1,0-1 1,0 1 0,-1 0-1,1-1 1,-1 1-1,0 0 1,1 0 0,-1 0-1,0 0 1,0 0-1,0 0 1,0 0-1,-1 0 1,1 1 0,-1-1-1,1 0 1,-1 4-1,5 48 136,-5-48-103,0-1 1,0 0-1,0 0 1,-1 1-1,0-1 1,0 0-1,-1 0 1,1 0-1,-1 0 1,-5 9-1,3-8 4,-1 0 0,0 0 0,0 0-1,-1-1 1,0 0 0,-11 8 0,14-10-124,-1 0 1,0-1-1,1 1 1,-1-1-1,0 0 1,0 0-1,-1-1 1,1 1-1,0-1 1,-8 1-1,11-2-137,-1 0-1,0 0 0,1 0 0,-1 0 0,1-1 0,-1 1 1,1 0-1,-1-1 0,1 1 0,-1-1 0,1 0 1,0 1-1,-1-1 0,1 0 0,0 0 0,-1 0 1,1 0-1,0 0 0,0 0 0,0 0 0,0-1 1,0 1-1,0 0 0,0-1 0,0 1 0,1 0 1,-1-1-1,1 1 0,-1-1 0,1 1 0,-1-4 1,-6-23-5833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58.7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39 5921,'0'0'11936,"-9"-5"-11122,-27-17-210,34 21-545,-1-1 0,1 1-1,-1-1 1,1 1 0,-1 0 0,0 0 0,0 1 0,1-1 0,-1 1-1,0-1 1,0 1 0,0 0 0,0 0 0,0 0 0,1 0 0,-1 0 0,0 1-1,0-1 1,0 1 0,1 0 0,-1 0 0,0 0 0,0 0 0,1 1 0,-1-1-1,1 1 1,0-1 0,-1 1 0,1 0 0,0 0 0,0 0 0,0 0-1,0 0 1,-3 4 0,-2 6 18,-1-1 0,1 1 0,1 1 0,0-1 1,-5 16-1,11-27-68,-2 6 9,0 0 1,0 1-1,1-1 0,0 0 0,1 1 0,0-1 0,0 0 0,0 1 1,3 10-1,-3-16-44,1-1-1,0 0 1,-1 0 0,1 1 0,0-1 0,0 0 0,0 0 0,0 0 0,0 0 0,0 0 0,0-1-1,0 1 1,0 0 0,1 0 0,-1-1 0,0 1 0,0-1 0,1 1 0,-1-1 0,0 1-1,1-1 1,-1 0 0,0 0 0,1 1 0,2-1 0,40-1-1260,-36 0 1022,-5 1-36,1-1 1,-1 1-1,1-1 0,-1 0 0,1-1 1,-1 1-1,0-1 0,0 1 0,0-1 0,0 0 1,0 0-1,0 0 0,0 0 0,0-1 0,-1 1 1,0-1-1,1 0 0,-1 0 0,4-5 0,2-7-1276,0 0 0,-2 0 0,7-18 0,-1 2 1242,-4 18 5103,-9 24-976,0 17-3243,3-21-558,-1 1-1,1-1 0,0 1 1,1-1-1,0 0 1,0 0-1,0 0 1,8 11-1,-6-12-722,0 1-1,0-1 1,0-1-1,12 11 1,0-4-4291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59.1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6009,'0'0'8918,"0"20"-7851,0 149 928,0-167-1998,0 0 0,0-1 0,0 1 0,0 0-1,1 0 1,-1 0 0,0-1 0,1 1 0,0 0 0,-1 0 0,1-1-1,0 1 1,0-1 0,0 1 0,2 2 0,-2-3-50,0-1 0,0 1 0,-1-1 0,1 1 0,0-1-1,0 1 1,0-1 0,0 0 0,0 1 0,0-1 0,0 0 0,0 0 0,0 0 0,0 0 0,1 0 0,-1 0 0,0 0 0,0 0 0,0 0 0,0 0 0,0 0 0,0-1 0,0 1 0,0 0-1,0-1 1,0 1 0,-1-1 0,1 1 0,0-1 0,1 0 0,3-4-203,-1-1 1,1 1-1,-1-1 0,0 0 1,-1 0-1,1 0 0,-1-1 1,0 1-1,-1-1 0,3-9 1,-3 11 132,2-7 302,0 1-1,1 0 1,6-11 0,-11 22-118,0 0 1,0 0-1,1 0 0,-1 0 1,0-1-1,0 1 1,0 0-1,0 0 1,0 0-1,0 0 1,0 0-1,0-1 1,0 1-1,1 0 0,-1 0 1,0 0-1,0 0 1,0 0-1,0 0 1,0 0-1,1 0 1,-1 0-1,0-1 0,0 1 1,0 0-1,0 0 1,1 0-1,-1 0 1,0 0-1,0 0 1,0 0-1,0 0 1,1 0-1,-1 0 0,0 0 1,0 0-1,0 0 1,0 1-1,1-1 1,-1 0-1,0 0 1,0 0-1,0 0 0,0 0 1,1 0-1,3 10 894,1 15-766,-5-24-32,1 5-171,-1-1 0,1 1 0,1-1 0,-1 0 0,4 9 0,-4-13-228,0 1 1,0-1-1,0 1 1,0-1-1,1 1 1,-1-1-1,0 0 1,1 0-1,-1 0 1,1 0-1,-1 0 1,1 0-1,-1 0 1,1 0-1,0 0 1,0-1-1,-1 1 1,1-1-1,3 1 1,7 0-5300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59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11586,'0'0'8705,"-16"7"-8476,-52 27-14,66-32-203,0 0-1,-1 0 1,1 0 0,0 0-1,0 0 1,0 0 0,1 1-1,-1-1 1,1 1 0,-1-1-1,1 1 1,0-1-1,0 1 1,0 0 0,0 0-1,0 0 1,1-1 0,-1 1-1,1 0 1,0 0 0,0 0-1,0 0 1,0 0-1,0 0 1,1 3 0,0 6-15,-1-11-15,0 0-1,1 1 0,-1-1 1,0 0-1,1 0 1,-1 0-1,1 0 1,0 0-1,-1 0 0,1 0 1,0 0-1,-1 0 1,1 0-1,0 0 1,0 0-1,0-1 0,0 1 1,0 0-1,0-1 1,0 1-1,0 0 1,0-1-1,0 1 0,0-1 1,0 0-1,0 1 1,1-1-1,-1 0 1,0 0-1,0 1 1,0-1-1,2 0 0,0 0-160,0 0-1,1 0 0,-1 0 0,0 0 0,0 0 1,1-1-1,-1 1 0,0-1 0,0 0 1,0 0-1,0 0 0,4-3 0,2-3-983,0-2-1,-1 1 0,0-1 1,-1 0-1,9-13 1,5-13-3636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19:59.8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8906,'0'0'12048,"0"5"-11819,-1 18-61,0 52 190,3 1 0,3-1-1,21 102 1,-19-151-737,-2 1 1,-1 0-1,1 33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0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10298,'0'0'6978,"63"0"-6978,-42-5-456,-5 2-1465,-1-2-3216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0.5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9978,'0'0'7656,"-2"23"-6826,-11 170 636,12-134-1014,-1-23-482,2-1-1,2 1 1,8 49-1,-8-79-3288,-1-9 1351,-2-21-474,0 3-1542,1-15-4259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0.8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32 7458,'0'0'8685,"14"-5"-8043,46-18-75,-58 22-549,0 1 1,-1-1 0,1 0-1,0 1 1,0 0 0,0 0-1,0-1 1,0 1 0,0 0-1,0 1 1,1-1 0,-1 0-1,0 0 1,-1 1-1,1 0 1,0-1 0,0 1-1,0 0 1,0 0 0,0 0-1,-1 0 1,1 0 0,0 0-1,-1 0 1,1 1 0,-1-1-1,1 0 1,-1 1 0,0-1-1,0 1 1,1 0 0,-1 0-1,0-1 1,0 1-1,-1 0 1,1 0 0,0 0-1,0 3 1,2 5-6,-1 0 1,0 1-1,0-1 0,-1 0 0,-1 15 1,0-18-21,-1-1 1,-1 1-1,1-1 1,-1 1 0,0-1-1,0 1 1,-1-1 0,0 0-1,0 0 1,0 0 0,-1-1-1,0 1 1,0-1-1,-1 0 1,1 0 0,-1 0-1,0-1 1,0 0 0,0 0-1,-1 0 1,-7 4 0,11-7-261,0 0 1,0 0 0,-1 0 0,1 0 0,0 0 0,0-1-1,-1 1 1,1-1 0,-3 1 0,-3-5-4901,2-7-4183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10746,'0'0'6740,"14"1"-6346,48 4-182,-56-5-265,0 0 1,-1 0-1,1-1 0,0 1 1,-1-1-1,1-1 1,-1 1-1,1-1 0,-1 1 1,1-2-1,-1 1 0,0-1 1,0 1-1,0-1 1,-1-1-1,1 1 0,-1-1 1,1 0-1,-1 0 0,0 0 1,-1 0-1,1-1 1,4-8-1,-7 11 76,0 0-1,0 0 1,0 0 0,0 0 0,-1 0 0,1 0-1,-1-1 1,0 1 0,0 0 0,1 0 0,-2-4-1,-1 6 96,0 0 0,0 0 0,0 1 0,1-1 0,-1 1-1,0-1 1,0 1 0,0 0 0,0 0 0,-1 1 0,-2 1-9,1 1 0,0-1 1,0 1-1,0 0 1,1 1-1,-1-1 1,1 0-1,0 1 0,0 0 1,1 0-1,-1 0 1,1 0-1,0 0 0,0 0 1,1 1-1,0-1 1,-1 6-1,-1 13 162,1 0-1,2 40 0,1-32-114,12 139-129,-14-170-48,0-1 0,1 1-1,-1 0 1,0-1 0,0 1 0,0-1 0,0 1 0,0-1 0,1 0-1,-1 1 1,0-1 0,0 0 0,0 0 0,0 1 0,0-1 0,0 0 0,0 0-1,0 0 1,0 0 0,0 0 0,-1-1 0,-25-2-154,23 0 151,1 0 1,0 0 0,0 0-1,0 0 1,0 0 0,1-1-1,-1 1 1,1-1 0,0 0-1,0 0 1,0 0 0,0 0-1,-1-6 1,2 7 14,0 1 0,0-1-1,1 0 1,-1 0 0,1 0 0,-1 0 0,1 0 0,0 0 0,0 0-1,0 0 1,1 0 0,-1 0 0,1 0 0,0 0 0,-1 1 0,1-1 0,0 0-1,1 0 1,-1 1 0,3-6 0,9-4-166,1 1 0,0 0 0,0 1 0,29-14 0,15-12-6994,-40 24-29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1.3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29 4401,'0'0'13125,"-2"-3"-12214,0 1-781,0 0-1,-1 0 0,1 0 1,0 0-1,-1 0 1,0 0-1,1 0 0,-1 1 1,0 0-1,0-1 1,0 1-1,0 0 0,0 0 1,0 1-1,0-1 1,0 1-1,-5-1 0,5 1-98,0 0-1,0-1 1,0 2-1,0-1 1,0 0-1,0 0 0,0 1 1,0 0-1,1-1 1,-1 1-1,0 0 1,0 0-1,1 1 1,-1-1-1,1 1 0,-1-1 1,1 1-1,-1 0 1,-3 4-1,1 1 6,0 2 0,1-1 0,0 0 1,1 1-1,-1 0 0,2-1 0,-1 1 0,1 0 0,1 1 0,-1-1 0,2 0 0,-1 0 0,1 1 0,1-1 1,-1 0-1,4 12 0,-4-19-101,0 0 1,1 0-1,0 0 1,0 0-1,-1 0 1,1 0-1,0 0 1,1 0-1,-1 0 1,0 0 0,0-1-1,1 1 1,-1-1-1,1 1 1,0-1-1,-1 1 1,1-1-1,0 0 1,0 0-1,0 0 1,0 0-1,-1 0 1,2 0-1,-1 0 1,0-1 0,0 1-1,0-1 1,0 1-1,0-1 1,0 0-1,1 0 1,1 0-1,-1 0-92,1 0 1,-1 0-1,0 0 0,0-1 0,1 1 0,-1-1 0,0 0 1,0 0-1,0 0 0,0 0 0,0-1 0,0 1 0,0-1 0,0 0 1,0 0-1,-1 0 0,1 0 0,-1 0 0,0 0 0,5-6 1,-2-2-826,0 0 0,-1 0 0,0-1 0,-1 0 0,0 1 0,-1-1 0,0-1 0,1-15 0,-2-23 7831,-1 69-5546,0-16-1318,4 68 1059,5-37-2404,10-5-3663,-9-20-3441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1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5497,'0'0'10000,"0"19"-9107,0 137 583,0-156-1492,0 0-1,1 1 0,-1-1 0,0 0 0,0 0 0,0 0 0,0 0 0,0 0 0,0 1 0,1-1 0,-1 0 0,0 0 0,0 0 0,0 0 1,0 0-1,1 0 0,-1 0 0,0 0 0,0 0 0,0 0 0,0 0 0,1 0 0,-1 0 0,0 0 0,0 0 0,0 0 0,1 0 0,-1 0 1,0 0-1,0 0 0,0 0 0,0 0 0,1 0 0,-1 0 0,0 0 0,0 0 0,0 0 0,0-1 0,1 1 0,-1 0 0,0 0 0,0 0 1,0 0-1,0 0 0,0 0 0,0-1 0,0 1 0,1 0 0,-1 0 0,9-9-642,11-41-912,1-3 1364,-19 52 261,0-1 0,-1 0-1,1 1 1,0-1 0,0 1 0,0-1-1,0 1 1,1 0 0,-1 0 0,0 0 0,1 0-1,-1 0 1,0 1 0,1-1 0,-1 1-1,1 0 1,-1-1 0,1 1 0,-1 0-1,5 1 1,23 4-1028,-29-5 607,1 1 0,0-1-1,-1 1 1,0 0 0,1 0 0,-1-1 0,1 1 0,-1 0 0,0 0 0,0 0 0,1 0 0,0 2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2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8282,'0'0'11226,"-6"168"-10626,6-128-216,0-1-216,0-5-24,6-5-144,-6-2-104,5-9-264,0-2-512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0:02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12395,'0'0'8473,"84"0"-8473,-58 0-128,-10 0-440,0 8-1000,-6 2-1369,-10-2-1064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47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1823 8122,'0'0'6521,"15"1"-5351,230 19 3971,-170-16-4762,175 16 43,488 2-296,-515-23-106,-169 1-4,403-10 48,-242-1-3,155-14-24,-301 16-9,0-2 0,-2-4-1,89-31 1,-56 6-17,-3-4-1,111-69 1,202-116 36,-244 138-198,-4-8 1,-5-7 0,189-165-1,-101 41 115,57-48 19,-274 255 1,16-13 24,-1-2 1,51-59-1,-89 92 36,0-1-1,-1 0 1,1 0 0,-1-1-1,-1 1 1,1-1-1,-1 0 1,3-9-1,-6 16 112,-39 1 64,-242 80 142,247-72-889,-24 7-1096,18-11-6415,24-4-2800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47.8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9570,'0'0'11202,"16"61"-11082,-11-32-120,11 5 56,-6 0-56,11 14-504,-5-9-1608,-6-10-5394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5.5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1 159 10522,'0'0'10209,"6"-11"-9586,18-22-502,-15 21-144,0 0 0,-1-1-1,0 0 1,-1 0 0,10-27-1,-15 29 199,-3 22 302,1 66 4,6 156-207,3-120-840,-6-65-2211,1-1-5022,1-24-2521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6.6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0 158 9602,'0'0'9743,"6"3"-9073,-3-1-620,1-1 1,0 1-1,0-1 1,0 1-1,0-1 1,1 0-1,-1-1 1,0 1-1,0-1 1,0 0-1,1 0 1,-1 0-1,0 0 1,0-1-1,1 0 1,-1 0-1,0 0 1,0 0-1,0-1 1,0 1-1,4-4 1,6-5-68,-1-1-1,0 0 1,-1-1-1,0-1 1,-1 0 0,0 0-1,-1-1 1,-1-1 0,8-15-1,-6 14 68,-11 16-38,0 0 0,0 0 1,0 0-1,1 0 1,-1 0-1,0 0 0,0 0 1,0 0-1,0 0 1,1 0-1,-1 0 0,0 0 1,0 0-1,0 0 1,0 0-1,0 0 0,1 0 1,-1 0-1,0 0 1,0 0-1,0 0 1,0 0-1,0 1 0,1-1 1,-1 0-1,0 0 1,0 0-1,0 0 0,0 0 1,0 0-1,0 1 1,0-1-1,0 0 0,0 0 1,1 0-1,-1 0 1,0 0-1,0 1 0,0-1 1,0 0-1,0 0 1,0 0-1,0 0 0,0 0 1,0 1-1,0-1 1,0 0-1,0 0 0,0 0 1,0 38 1308,-1-21-1411,-15 183 1061,0 2-975,16-200-68,0 59-1167,0-35-3621,0-11-7660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1.6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542 43 10626,'0'0'5758,"-24"-2"-5184,-174-17 108,106 8-189,-118 1 1,208 10-509,-5 28-54,5-24 87,1 0 0,-1 0 0,1 0 0,0 1 0,0-1 0,0 7 0,33 1318 2860,-17-256-1536,-4-650-1093,0 295 195,-11-717-436,0 1 0,0-1-1,0 1 1,0-1-1,0 0 1,1 1-1,-1-1 1,1 1 0,-1-1-1,1 0 1,-1 0-1,1 1 1,0-1-1,0 0 1,0 0 0,0 0-1,0 0 1,0 1-1,0-2 1,0 1 0,0 0-1,0 0 1,0 0-1,1 0 1,-1-1-1,0 1 1,0 0 0,1-1-1,-1 0 1,1 1-1,-1-1 1,0 0-1,3 1 1,6 0 14,-1-1 0,1 0-1,0 0 1,11-2 0,-6 1-54,39-6-17,-34 3-343,38-1 0,19 5-3589,-40 0-3440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4.4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0 223 5577,'0'0'9564,"8"-9"-3403,32-37-6226,-29 32-22,0 0 1,-1-1 0,0-1 0,-1 1-1,-1-1 1,0-1 0,-1 0 0,7-27-1,-16 77 925,4 36-1,-1-5-618,7 118-195,-6-152-284,-2 53-3227,0-53-1981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26 10970,'0'0'8698,"-3"20"-8287,-2 7-297,2-10-5,0 1 0,1 0 0,0 28-1,11 6 227,-9-52-340,1 1 1,-1-1-1,0 0 0,0 0 1,0 0-1,1 0 0,-1 1 1,0-1-1,0 0 0,1 0 1,-1 0-1,0 0 0,0 0 1,1 0-1,-1 0 0,0 0 1,0 0-1,1 0 0,-1 0 1,0 0-1,0 0 0,1 0 1,-1 0-1,0 0 0,1 0 1,-1 0-1,0 0 0,0 0 1,1 0-1,-1-1 0,0 1 1,0 0-1,0 0 0,1 0 0,-1 0 1,0 0-1,0-1 0,0 1 1,1 0-1,-1-1 0,11-8-487,-8 2 232,-1 0-1,0-1 1,-1 1-1,0-1 1,0 1 0,0-1-1,-1 0 1,-1-7-1,1 4 48,0 1 0,0 0 1,4-19-1,-3 25 254,0 1 1,0-1-1,0 1 1,1 0-1,-1 0 0,1-1 1,0 1-1,-1 0 1,2 0-1,-1 0 1,0 1-1,0-1 1,1 0-1,0 1 1,-1 0-1,1-1 1,0 1-1,0 0 0,0 1 1,1-1-1,4-2 1,-2 1-210,-1 1 1,1 0 0,0 0-1,0 0 1,0 0-1,0 1 1,0 0-1,0 0 1,0 1 0,0 0-1,1 0 1,7 1-1,-13 0-216,0-1-1,0 1 0,0-1 1,0 1-1,0 0 0,-1-1 1,1 1-1,0 0 0,0-1 1,-1 1-1,1 0 0,0 0 0,-1 0 1,1 0-1,-1 0 0,1 1 1,7 9-3019,3-8 10618,-11 5-3585,0 130 1111,0-137-4742,0-1 0,0 1-1,0-1 1,0 0-1,1 1 1,-1-1 0,0 1-1,0-1 1,1 1 0,-1-1-1,0 0 1,0 1 0,1-1-1,-1 1 1,0-1 0,1 0-1,-1 1 1,1-1 0,-1 0-1,0 0 1,1 1-1,-1-1 1,1 0 0,-1 0-1,1 0 1,-1 0 0,1 1-1,-1-1 1,1 0 0,-1 0-1,1 0 1,0 0 0,0 0-90,1 0 1,-1 0 0,1 0-1,-1 0 1,1 0 0,-1-1 0,1 1-1,-1 0 1,1-1 0,-1 1-1,2-1 1,13-14-2317,-3-5-3312,-3-2-3529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7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10 150 7802,'0'0'12021,"-2"4"-11408,-5 12-193,8-15-379,0 0 0,1-1 0,-1 1 0,1-1 0,-1 1 0,0-1 0,1 0 0,-1 1 0,1-1 0,-1 0 0,0 0 0,1 0 0,-1 0-1,1 0 1,1-1 0,-1 1 13,4-1-41,0 0 0,0-1 1,-1 0-1,1 0 0,-1 0 1,1 0-1,-1-1 1,0 0-1,0 0 0,0-1 1,0 1-1,-1-1 0,6-6 1,11-10-83,24-30 0,-41 45 91,0 1 10,0-1-1,-1 1 1,1 0-1,-1-1 1,0 0-1,0 0 1,-1 0-1,1 0 1,2-9 611,-5 36-292,-2 86 65,5 135-62,3-202-684,15 54 0,-3-12-3934,-12-44-4950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8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1 325 12443,'0'0'9306,"15"-10"-9169,11-6-100,25-16-12,82-68 0,-115 85-36,-2-1 1,0-1 0,0 0 0,-2-1-1,0 0 1,13-25 0,-21 20 692,-6 39-388,-10 113 230,-1 1-269,11-99-330,-1-5 46,4 36 1,-1-54-322,-1 0 1,1-1 0,0 1-1,0 0 1,1-1-1,0 1 1,0-1-1,8 12 1,5 4-6330,-5-6-6245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1:59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1 326 13171,'0'0'7756,"12"-7"-7588,15-9-196,0-2-1,-1 0 0,-1-2 0,-1-1 1,29-31-1,-43 39 117,9-10-365,18-30 0,-33 47 473,0 0 1,0-1-1,-1 1 1,0-1-1,-1 0 1,0 0-1,0 0 1,0 0-1,-1 0 1,1-10-1,-4 46 146,-1-1-1,-11 44 1,1 0-39,5-2-80,1 74 0,7-53-7556,0-81 5953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02.5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98 40 11282,'0'0'9396,"-9"4"-8991,4-1-343,1-1-31,1-1 1,0 1-1,-1 0 1,1 0 0,0 0-1,0 1 1,0-1-1,1 1 1,-1 0-1,1-1 1,-1 1-1,1 0 1,0 1-1,0-1 1,0 0 0,0 0-1,-1 6 1,-6 20 148,2 1 0,0 0 0,2 1 0,2-1 1,1 1-1,1 0 0,5 52 0,-3-77-174,0-1 0,1 0 0,-1 0-1,1 1 1,0-1 0,1 0 0,-1 0-1,1-1 1,0 1 0,0 0 0,0-1 0,1 0-1,0 0 1,0 0 0,0 0 0,0-1-1,0 1 1,1-1 0,-1 0 0,1 0 0,0-1-1,0 0 1,0 1 0,9 1 0,-7-2-12,-1 0 0,2-1 0,-1 0 0,0 0 0,0 0 0,0-1 0,0 0 0,0-1 0,1 0 0,-1 0 0,0 0 0,0-1 0,0 0 0,-1 0 0,1 0 0,0-1 0,-1 0 0,11-7 0,-5 0-84,0 0 1,-1 0-1,-1-1 1,1 0-1,-2-1 1,1 0-1,-2 0 1,0-1-1,0 0 1,9-24-1,-10 17 32,0 0 0,-1 0 0,-1-1 0,-1 0 0,-1 0 0,0-1 1,-2-21-1,0 39 67,-2-1 0,1 0 0,0 1 0,-1-1 0,0 1 0,0-1 0,0 1 0,-1 0-1,0-1 1,0 1 0,0 0 0,0 0 0,0 0 0,-1 0 0,0 1 0,1-1 0,-7-5 0,1 3 32,1 0 0,-1 1-1,0 0 1,0 1 0,0 0 0,-1 0-1,1 1 1,-11-3 0,3 2-166,0 1 0,-1 0 0,-25 0 0,3 2-4630,28 1-3317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03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234 177 8770,'0'0'11550,"-4"-13"-10809,-17-42-260,21 54-457,-1-1 1,0 1-1,0 0 1,-1-1-1,1 1 1,0 0 0,0 0-1,-1 0 1,1 0-1,0 0 1,-1 0-1,1 0 1,-1 1-1,1-1 1,-1 0-1,1 1 1,-1-1-1,0 1 1,1 0-1,-1-1 1,0 1-1,1 0 1,-1 0-1,0 0 1,1 0-1,-1 0 1,0 1-1,1-1 1,-1 0-1,-1 2 1,-6-1 87,4 0-69,1 0 0,-1 0 0,1 1 0,-1 0 0,1 0 0,0 0 0,-1 0 0,1 1 0,0 0 0,0-1 0,1 1 0,-1 1 0,1-1 0,-1 1 0,1-1 0,-3 6 0,-4 4 82,0 1-1,2 0 1,-12 24 0,13-23-56,2 0 0,-1 1 0,2 0 0,0 0 0,1 0 0,1 0 0,0 1 0,1-1 0,1 0 0,0 1 0,4 21 0,-2-32-67,0-1 0,0 1 0,0-1 0,1 0-1,0 0 1,0 0 0,0 0 0,0-1 0,1 1 0,0-1 0,0 0 0,0 0 0,0 0 0,1 0-1,-1-1 1,1 0 0,0 0 0,0 0 0,7 2 0,0 1-52,0-2 0,1 1 1,0-2-1,0 0 0,0 0 0,0-1 1,16 0-1,-23-1-4,1-1 1,0 0 0,0-1-1,0 1 1,0-1 0,0-1-1,0 1 1,-1-1-1,1-1 1,0 1 0,-1-1-1,11-6 1,-12 5-6,1-1 0,-1 0 0,1-1 1,-1 1-1,-1-1 0,1 0 0,-1 0 0,0 0 0,0-1 0,-1 1 1,0-1-1,2-7 0,4-15-61,-3 0 0,0 0 1,-1 0-1,-2-1 0,-1 1 1,-2-1-1,-5-54 0,4 74 134,-1 1 0,0-1-1,0 1 1,-1 0 0,0-1-1,-1 1 1,0 0 0,-6-10 0,8 15-18,-1 0 0,0 0 1,0 0-1,0 1 1,-1-1-1,1 1 1,-1-1-1,1 1 1,-1 0-1,0 1 1,-1-1-1,1 1 1,0 0-1,-1 0 0,1 0 1,-1 0-1,1 1 1,-8-2-1,-18 0-1339,10 1-4054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04.4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69 9570,'0'0'11543,"-10"-4"-11018,-30-10-202,39 14-308,-1-1 0,1 1 0,0 0 1,0-1-1,-1 1 0,1 0 1,0 0-1,-1 0 0,1 0 0,0 0 1,-1 0-1,1 0 0,0 1 0,0-1 1,-1 0-1,1 1 0,0-1 0,0 1 1,0-1-1,-1 1 0,1 0 1,0-1-1,0 1 0,0 0 0,0 0 1,0 0-1,-1 1 0,0 1 5,0 1 0,-1-1 0,1 1 0,0 0 1,1 0-1,-2 6 0,-2 3 61,-2 3-49,2 1 1,0-1-1,1 1 0,1 0 0,0 1 1,1-1-1,1 0 0,1 1 0,0-1 1,6 34-1,-4-43-45,1 1 0,0 0 0,1-1 0,-1 0 0,2 0 1,-1 0-1,1 0 0,0-1 0,1 0 0,0 0 0,0 0 0,0 0 0,1-1 0,0 0 1,0-1-1,0 0 0,1 0 0,0 0 0,0-1 0,0 0 0,1-1 0,-1 0 0,1 0 0,0-1 1,-1 0-1,12 1 0,-14-2-39,0-1 0,1 0 0,-1 0 1,1 0-1,-1-1 0,1 0 0,-1 0 1,0-1-1,11-4 0,-13 4 15,1-1-1,-1 1 1,0-1-1,0 0 1,-1-1 0,1 1-1,-1-1 1,1 1-1,-1-1 1,0 0-1,0 0 1,-1-1 0,3-4-1,2-7 2,-1-1 0,0 0 1,-1 0-1,-1 0 0,-1-1 0,-1 1 0,0-1 0,-1 0 0,-1 1 0,0-1 0,-5-29 1,2 39 87,0-1 1,0 1 0,0 0-1,-1 0 1,0 0 0,0 1 0,-1-1-1,0 1 1,-1 0 0,1 0 0,-1 1-1,-1 0 1,1 0 0,-8-5 0,-1 0-36,0 1 0,0 0 0,-1 1 0,0 1 0,-31-12 0,42 19-480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07.7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11963,'0'0'9820,"10"-4"-9624,11 3-167,0 2-1,0 0 1,0 1-1,32 7 1,-7-1-54,-29-6-28,-10-1 6,0-1-1,0 1 0,0 1 0,0-1 0,0 1 0,0 0 0,0 1 0,0 0 1,-1 0-1,1 0 0,6 5 0,-12-6 40,0-1 0,0 0 0,0 1 0,-1-1 1,1 1-1,0-1 0,-1 1 0,1-1 0,-1 1 0,1 0 0,-1-1 0,0 1 0,0 0 1,0-1-1,0 3 0,-1 31 62,0-19-62,1 1666 1559,5-1028-1475,6-451-51,-1 0 18,-7-148 8,1 1 0,15 66 0,-18-109-10,0 0 0,-1 0 0,0 0 0,-1 0-1,-1 0 1,0 0 0,-1 0 0,0 0 0,-1-1-1,0 1 1,-1-1 0,0 0 0,-1-1 0,-8 12-1,13-21-38,0-1-1,0 0 1,0 1-1,0-1 1,-1 0-1,1 1 1,0-1-1,-1 0 1,1 0-1,-1 0 1,0 0-1,1-1 1,-1 1-1,0 0 1,1-1-1,-4 1 1,-35 4-132,34-5-47,0 1 0,-1-1 0,1 1 0,-12 4 0,-7 5-3116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26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1 139 10578,'0'0'5324,"14"-9"-5200,44-30-108,-54 37-17,-1-1 0,0 0-1,0 1 1,0-1 0,0 0 0,0 0-1,-1 0 1,0 0 0,1-1 0,-1 1-1,0-1 1,-1 1 0,1-1 0,-1 0-1,0 0 1,0 1 0,0-1 0,1-8-1,2-9 330,-3 38 3277,1 77-3384,4-28-613,2-25-6500,-5-33 989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27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52 5633,'0'0'11424,"-1"-5"-10852,-1-17-214,2 21-340,0 0 0,0 0 1,1 1-1,-1-1 1,0 0-1,0 0 1,1 1-1,-1-1 0,1 0 1,-1 0-1,1 1 1,-1-1-1,1 0 1,-1 1-1,1-1 0,-1 0 1,1 1-1,0-1 1,-1 1-1,1-1 1,0 1-1,0 0 1,0-1-1,-1 1 0,1-1 1,1 1-1,22-5 180,-22 4-153,1 1-33,-1-1 1,0 1-1,0 0 0,1 0 1,-1 0-1,0 0 1,0 0-1,1 0 0,-1 0 1,0 1-1,0-1 1,0 1-1,1-1 1,-1 1-1,0 0 0,0 0 1,2 1-1,-3 0-9,1-1-1,-1 1 1,0 0 0,0 0-1,0-1 1,0 1 0,0 0-1,0 0 1,0 0-1,-1 0 1,1 0 0,-1 0-1,0 1 1,1-1 0,-1 0-1,0 0 1,-1 4-1,2 15-4,-1-12 10,1 0-1,-1 0 1,-1 0-1,1 0 0,-2 0 1,1 0-1,-1 0 1,-1 0-1,-6 16 0,-8 0 5,12-18 2,1-1-1,-1 1 0,1 0 1,-3 9-1,7-16-1,0 1 1,0 0-1,0-1 0,0 1 1,-1 0-1,1-1 0,0 1 1,1 0-1,-1-1 0,0 1 0,0 0 1,0-1-1,0 1 0,0 0 1,1-1-1,-1 1 0,0-1 1,1 1-1,-1 0 0,0-1 1,1 1-1,-1-1 0,1 1 0,-1-1 1,1 1-1,-1-1 0,1 1 1,-1-1-1,1 0 0,0 1 1,-1-1-1,1 0 0,0 1 1,-1-1-1,1 0 0,0 0 0,0 0 1,34 8 235,-23-7-181,68 17-22,-27 0-4070,-36-12-1140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2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22 6489,'0'0'7926,"0"0"-7897,0 0 0,0 0 0,0 0 0,0 0 0,-1-1 0,1 1 0,0 0 0,0 0 0,0 0 0,0 0 0,-1 0 0,1 0 0,0 0 0,0 0 0,0 0 0,-1 0 0,1 0 0,0 0 0,0 0 0,0 0 0,-1 0 0,1 0-1,0 0 1,0 0 0,-1 0 0,1 0 0,0 0 0,0 0 0,0 0 0,0 0 0,-1 0 0,1 0 0,0 0 0,0 1 0,0-1 0,-1 0 0,1 0 0,0 0 0,0 0 0,0 0 0,0 1 0,0-1 0,0 0 0,-1 0 0,1 0 0,0 0 0,0 1 0,0-1 0,0 0 0,0 1 0,-3 11 431,1 0 0,0 1 0,0 0 0,2-1 1,0 19-1,1-11-155,-1-13-205,-1 1 1,1 1 0,1 0-1,-1-1 1,2 1 0,3 15 0,-4-22-93,0 0 0,0 0 0,0 0 0,0 0 0,0 0 0,1 0 0,-1 0 0,1-1 0,-1 1 0,1-1 0,-1 1 0,1-1 0,0 1 0,0-1 0,0 0 0,0 0 0,0 0 0,0 0 0,0 0 0,0 0 0,0-1 0,1 1 0,-1 0 0,0-1 0,1 0 0,-1 0 0,0 1 0,5-2 0,-5 1-26,1 0-1,-1 0 1,1 0-1,-1 0 1,1-1-1,-1 1 1,1-1-1,-1 0 1,0 0-1,1 0 1,-1 0-1,0 0 1,0 0-1,0-1 1,0 1-1,0 0 1,0-1-1,0 0 1,0 1-1,-1-1 1,1 0-1,0 0 1,-1 0-1,2-4 1,2 1-47,0-3 43,1 0-1,-1-1 0,-1 1 0,1-1 0,-1 0 1,-1 0-1,0-1 0,0 1 0,-1-1 0,0 1 0,-1-1 1,0 1-1,-1-1 0,0 0 0,-1 0 0,-1-10 0,1 18 95,1 0 0,0 0 0,-1 0 0,0 0 0,0 1 0,1-1 0,-1 0 0,0 1 0,0-1 0,-1 0 0,1 1 0,0-1 0,0 1-1,-1 0 1,1-1 0,-1 1 0,1 0 0,-1 0 0,0 0 0,0 0 0,1 0 0,-4-1 0,-20-4-1245,1 4-6626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217 120 6665,'0'0'11107,"2"-8"-9911,-1 2-1029,1-2 56,0 0 0,-1 0 0,0 0 0,0 0 0,-1 0 1,0 0-1,0 0 0,-1 0 0,-1-10 0,0 16-220,1 1 1,0 0-1,-1 0 1,1-1-1,-1 1 1,1 0-1,-1 0 1,1 0-1,-1 1 1,0-1-1,1 0 1,-1 1-1,0-1 1,0 1-1,0-1 1,1 1-1,-1 0 1,0 0-1,0 0 1,-2 0-1,-44 2-24,43-2 24,-1 1-8,-1 0 1,0 1 0,0 0 0,1 0 0,-1 1 0,1 0-1,-1 0 1,1 0 0,0 1 0,0-1 0,1 2-1,-8 6 1,9-8 15,0 1-1,0 0 1,1 0 0,-1 0-1,1 0 1,0 1-1,0 0 1,0-1-1,1 1 1,0 0 0,0 0-1,0 0 1,1 1-1,-1-1 1,1 0-1,0 10 1,1-9-2,0-1 0,1 1 0,0 0 0,0-1 0,0 1 0,1-1 0,0 0 0,0 0 0,0 1 0,1-1 0,-1 0-1,7 7 1,2 2 8,1 0 0,22 19-1,-24-25-15,-1 0 0,0 1-1,-1 0 1,0 1 0,0 0 0,-1 0-1,11 20 1,-16-26-41,-1-1 1,1 1-1,-1 0 1,0 0-1,0 0 0,0-1 1,-1 1-1,1 0 1,-1 0-1,0 0 1,0 0-1,0 0 0,-1 0 1,1 0-1,-1 0 1,0 0-1,0-1 0,0 1 1,-1 0-1,1-1 1,-1 1-1,0-1 1,0 1-1,0-1 0,-1 0 1,1 0-1,-1 0 1,0 0-1,1 0 0,-1-1 1,0 1-1,-1-1 1,1 0-1,0 1 1,-1-2-1,1 1 0,-1 0 1,0-1-1,1 0 1,-1 1-1,0-2 0,0 1 1,0 0-1,0-1 1,0 0-1,-5 0 1,8 0-23,0 0 0,0 0-1,1 0 1,-1 0 0,0-1 0,0 1 0,1 0 0,-1-1 0,0 1 0,1 0 0,-1-1 0,1 1 0,-1-1 0,0 1 0,1-1 0,-1 1 0,1-1 0,-1 0 0,1 1 0,-1-1 0,1 0 0,0 1 0,-1-1 0,1 0 0,0 1 0,0-1 0,-1 0 0,1 0-1,0 1 1,0-1 0,0 0 0,0-1 0,-1-32-2922,1 23 1043,0-19-3558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12139,'0'0'6953,"-9"0"-11098,18 9-2904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8:58:34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82 9090,'0'0'8082,"-4"2"-7451,5-3-87,4-3-559,0-1 1,0 1 0,0-1 0,-1 0 0,1 0 0,-1 0-1,5-10 1,18-20-238,-26 74 1706,-1-12-1728,2 1 0,8 46 0,-9-56-6124,-1-12 440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33.4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3388 1 704,'0'0'11564,"-1"9"-10568,-3 1-520,0 1 0,-1 0 1,-1-1-1,-6 11 0,-9 16 204,-60 154 1186,-70 223-1044,46-135-466,36-95 17,-57 169 553,-38 105-397,44-135-385,7-44-67,17-48 95,67-153-64,-248 622 203,132-335 157,59-140-179,-214 627 253,38-35 56,209-650-456,-43 240-1,34-124 47,14-36-85,2-13-64,16-101-25,-33 124-12,42-182-11,-45 99 0,18-60 60,4 2 0,-53 228-1,78-260-38,-15 87 24,-23 150-20,-16-43-23,50-199 6,-30 98 19,-55 107 68,23-74-6,57-135-70,-28 88-90,56-212-5907,0 10-5119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35.3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678 82 1032,'0'0'3553,"-10"-4"-579,20-24 3615,12-6-5891,-9 18 417,-14 26 1546,-18 34-1157,6-16-1274,-172 379 1481,126-263-1472,-144 365 389,135-315-414,-70 170-14,112-297-420,26-86-4929,4-9-331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39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0 10898,'0'0'7513,"-22"18"-7137,-7 4-216,-32 34 0,56-51-128,0 2 1,0-1-1,1 1 0,0-1 1,0 1-1,1 0 1,0 0-1,0 1 1,0-1-1,1 1 0,0-1 1,1 1-1,-2 16 1,2-13 16,-2 16 68,1 0 1,2 0 0,4 46-1,-3-69-114,0 1 0,0-1 0,1 0 0,0 1 0,-1-1 0,2 0 0,-1 0 0,0 0 0,1-1 0,0 1 0,-1 0 0,2-1 0,-1 0 0,0 0 0,1 0 0,-1 0 0,1 0 0,0-1 0,0 1 0,0-1 0,0 0 0,0 0 0,0-1 0,1 1 0,-1-1-1,8 1 1,-6-1-20,0 1 0,0-2 0,0 1 0,0-1 0,-1 0 0,1 0 0,0 0 0,0-1 0,0 0 0,0 0-1,-1-1 1,1 0 0,0 1 0,-1-2 0,0 1 0,1-1 0,-1 0 0,0 0 0,0 0 0,5-6 0,-3 2-22,-1-1 0,0 0 1,-1 0-1,1-1 1,-2 1-1,1-1 1,-1-1-1,0 1 0,-1 0 1,0-1-1,1-11 1,0-1-36,-2-1 0,0-1 1,-3-38-1,1 56 110,-1-1 0,0 1 0,0-1-1,-1 1 1,0-1 0,0 1 0,0 0 0,-1 0 0,0 0-1,0 0 1,-7-9 0,7 11-11,0 1-1,0 0 1,0-1-1,-1 1 1,1 0-1,-1 1 1,0-1-1,0 1 1,0-1-1,0 1 1,0 0 0,0 1-1,-1-1 1,1 1-1,0 0 1,-1 0-1,1 0 1,-6 0-1,2 1-65,-24-1 241,31 1-232,0 0 1,0 0 0,1 0-1,-1 0 1,0 0-1,1 0 1,-1 0-1,0 0 1,1 1-1,-1-1 1,0 0-1,1 0 1,-1 1-1,0-1 1,1 0-1,-1 1 1,1-1-1,-1 1 1,1-1-1,-1 1 1,1-1-1,-1 1 1,1-1-1,-1 1 1,1-1-1,0 1 1,-1-1-1,1 1 1,0 0 0,-1-1-1,1 1 1,0 1-1,0-1-149,1-1 0,-1 1 0,1 0 0,0-1 0,-1 1 0,1 0-1,0-1 1,-1 1 0,1-1 0,0 1 0,0-1 0,0 0 0,-1 1 0,1-1 0,0 0 0,0 1 0,0-1-1,0 0 1,0 0 0,0 0 0,-1 0 0,1 0 0,0 0 0,0 0 0,0 0 0,0 0 0,1-1 0,2 1-738,27 1-3846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39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0 11682,'0'0'7674,"-37"189"-6978,32-118-336,0 3-144,5-3-144,0-3 8,0-10-40,0-10-40,10-12-216,1-7-464,-1-13-768,1-16-1625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39.8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10746,'0'0'7386,"121"21"-7386,-63-13-1536,-10-5-1473,-12-3-2520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0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11322,'0'0'6347,"-4"31"-5225,-14 104-550,13-62-254,4 104 0,3-80-281,-2-89-74,-1 17 124,1-24-107,0-1 0,0 1 0,0-1 0,0 1 0,0-1 0,0 1 0,0-1 0,0 1 0,0 0 0,1-1 0,-1 1 0,0-1 0,0 1 0,0-1 0,1 1 0,-1-1 1,0 0-1,0 1 0,1-1 0,-1 1 0,0-1 0,1 1 0,-1-1 0,1 0 0,-1 1 0,1-1 0,-1 0 0,1 1 0,2-6-56,0 0 1,-1 0-1,0 0 1,0 0-1,0 0 0,-1 0 1,3-10-1,-4 11 31,15-82-604,-13 80 585,2-6 327,-3 27 289,-1 2-318,1-1 1,0 1-1,1-1 1,0 1 0,10 30-1,-10-42-220,-1-1 0,1 0 0,0 0 0,0 1-1,1-2 1,-1 1 0,1 0 0,0 0 0,-1-1 0,2 1 0,-1-1 0,0 0-1,1 0 1,-1 0 0,1-1 0,0 1 0,0-1 0,0 0 0,0 0-1,1 0 1,-1-1 0,0 1 0,1-1 0,-1 0 0,1-1 0,7 2-1,-7-2-53,1 0 0,-1 0 1,1 0-1,-1 0 0,0-1 0,1 0 0,-1 0 0,0-1 0,0 1 0,0-1 0,0 0 0,0-1 0,0 1 0,0-1 0,4-3 0,-5 2 3,-1 1 0,0 0-1,0-1 1,-1 1 0,1-1 0,-1 0 0,0 0 0,0 0-1,0 0 1,0 0 0,-1-1 0,1 1 0,-1 0 0,0-1-1,-1 1 1,1-1 0,-1 1 0,0-8 0,0-7-34,1 11 75,-1 1 1,0-1-1,0 1 0,-1-1 1,-3-13-1,4 19 25,-1 0 0,0 0 0,0 0-1,0 1 1,0-1 0,0 0 0,0 1 0,0-1 0,-1 1-1,1-1 1,0 1 0,-1 0 0,1-1 0,-1 1 0,0 0 0,1 0-1,-1 0 1,0 0 0,0 1 0,0-1 0,1 0 0,-1 1-1,0-1 1,0 1 0,0 0 0,0-1 0,-3 1 0,1 0 13,1 0 0,0 0-1,0 0 1,-1 0 0,1 0 0,0 1 0,0 0 0,0-1 0,-1 1 0,1 1 0,0-1 0,0 0 0,0 1 0,1-1 0,-1 1 0,0 0-1,-4 3 1,3 0 16,1-1 0,-1 1 0,1-1 0,-1 1 1,1 0-1,1 1 0,-1-1 0,1 0 0,-2 8 0,2-7-21,0 0 1,0 1 0,1-1 0,0 0 0,0 1 0,0-1 0,1 1 0,0-1 0,0 1-1,1-1 1,0 0 0,3 12 0,-2-13-37,0 0 1,0 0-1,1-1 0,-1 1 1,1-1-1,0 0 0,1 1 1,-1-1-1,1-1 0,-1 1 1,1 0-1,0-1 0,1 0 0,-1 0 1,9 4-1,-2-1-188,1-2 0,0 1 0,0-2 0,0 1-1,1-2 1,-1 1 0,1-2 0,-1 0 0,14 0 0,-16-1-596,-1-1 0,1 0 0,-1 0 1,1-1-1,-1 0 0,0-1 0,12-5 0,14-13-4495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0.5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0 9194,'0'0'9747,"-7"20"-9201,-17 65-251,22-76-268,0-1 1,0 1 0,1-1-1,0 1 1,1-1 0,1 18 0,0-4-90,-1-21 19,0-1 0,0 1 0,1-1 0,-1 1 0,0 0 1,0-1-1,1 1 0,-1-1 0,0 1 0,1-1 1,-1 1-1,1-1 0,-1 1 0,1-1 0,-1 0 0,1 1 1,-1-1-1,1 0 0,-1 1 0,1-1 0,-1 0 0,1 0 1,-1 1-1,1-1 0,0 0 0,-1 0 0,1 0 1,-1 0-1,1 0 0,0 0 0,-1 0 0,1 0 0,0 0 1,-1 0-1,1 0 0,-1 0 0,1 0 0,1-1 0,0 1-102,0 0-1,0-1 0,0 1 0,0-1 1,0 0-1,0 1 0,0-1 0,0 0 0,0 0 1,0 0-1,2-3 0,1-2-85,0-1 0,-1 0 1,1-1-1,-2 1 0,1 0 0,-1-1 0,0 0 0,2-12 0,7-17 2125,-11 37-1816,-1-1 1,0 1-1,1 0 0,-1-1 0,1 1 1,-1-1-1,1 1 0,-1 0 1,1-1-1,-1 1 0,1 0 0,-1 0 1,1-1-1,-1 1 0,1 0 0,-1 0 1,1 0-1,0 0 0,-1 0 0,1 0 1,-1 0-1,1 0 0,-1 0 0,1 0 1,0 0-1,-1 0 0,1 0 1,-1 0-1,1 0 0,-1 0 0,2 1 1,18 9 644,-10-3-655,1 1 0,0-2 0,0 1 0,19 6 0,-23-10-670,1-1-1,0 0 1,-1 0-1,1-1 1,9 1-1,6-1-5474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1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11562,'0'0'8489,"1"0"-8481,-1 0 1,1 0-1,-1 0 0,0 0 1,1 0-1,-1 0 0,0 0 1,1 0-1,-1 0 0,0 0 1,1 0-1,-1 0 0,0 0 1,1 0-1,-1 0 0,0 1 0,1-1 1,-1 0-1,0 0 0,1 0 1,-1 1-1,0-1 0,1 0 1,-1 0-1,0 1 0,0-1 1,1 0-1,-1 0 0,0 1 1,0-1-1,0 0 0,0 1 1,1-1-1,-1 0 0,0 1 1,0 0-1,4 5 7,-1 0 1,1 1-1,-1-1 0,-1 1 0,1 0 1,-1 0-1,-1 0 0,2 9 0,5 66 56,-5-41-42,-2 15-333,-1-56 246,2-17-253,1 3 127,2-1 0,0 1 0,0 0 0,1 1 1,13-22-1,-17 32 202,1-1 0,-1 1 0,1 0 1,-1 0-1,1 0 0,0 0 0,0 0 0,0 1 1,1-1-1,-1 1 0,1 0 0,-1 0 1,1 0-1,0 1 0,-1-1 0,1 1 0,0 0 1,0 0-1,0 0 0,0 0 0,0 1 1,1 0-1,-1-1 0,0 2 0,7 0 0,-9 0 4,1 0 0,-1 1 0,1 0 0,-1-1 0,1 1 0,-1 0 0,0 0 0,0 0-1,0 1 1,0-1 0,-1 0 0,1 1 0,-1-1 0,1 1 0,-1 0 0,0-1 0,0 1-1,0 0 1,1 4 0,2 6 3,-1 0-1,0 0 1,2 14 0,-4-2-215,-2-17 230,2 0 0,-1-1 0,1 1-1,3 14 1,-3-21-231,0 1-1,-1 0 1,1-1-1,0 1 0,0-1 1,-1 0-1,1 1 1,0-1-1,1 0 1,-1 1-1,0-1 1,0 0-1,0 0 0,1 0 1,-1 0-1,0 0 1,1 0-1,-1-1 1,1 1-1,0 0 1,-1-1-1,1 1 0,-1-1 1,1 1-1,0-1 1,3 0-1,10 1-4857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1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26 5025,'0'0'15466,"-21"23"-15061,-64 70-163,82-89-230,0 0 0,0 0 0,0 1 0,1-1-1,-1 1 1,-1 5 0,3 9 18,2-9-27,-1-9-3,0 0 1,1 0-1,-1 0 1,0 0-1,0 0 1,1-1-1,-1 1 1,0 0-1,1 0 1,-1 0-1,1 0 1,-1 0 0,1-1-1,-1 1 1,1 0-1,0 0 1,-1-1-1,1 1 1,0 0-1,0-1 1,-1 1-1,1-1 1,1 1-1,28 8-27,-23-8-26,0-1-1,0 0 1,1 0 0,-1-1 0,0 1 0,11-4 0,-14 2-11,0 0-1,-1 0 1,1 0 0,-1-1-1,1 1 1,-1-1-1,0 0 1,0 0 0,0 0-1,0-1 1,0 1-1,-1-1 1,1 1 0,-1-1-1,0 0 1,0 0-1,-1 0 1,1 0 0,-1 0-1,0 0 1,1-7-1,0 2-58,-1 1-1,0-1 0,0 0 0,-1 1 0,-1-1 0,1 0 0,-1 0 1,-1 1-1,-4-17 0,5 21 55,-1 0-1,0 1 1,0-1 0,0 0 0,0 1-1,-1-1 1,0 1 0,1 0 0,-1 0-1,0 0 1,-1 0 0,1 0 0,-5-3-1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44 8130,'0'0'9906,"-5"-8"-9433,-17-21-43,21 28-398,0 1 1,0-1 0,0 1 0,1-1-1,-1 0 1,0 1 0,0-1 0,0 1-1,0 0 1,0-1 0,0 1 0,0 0 0,0 0-1,0-1 1,0 1 0,0 0 0,0 0-1,0 0 1,0 0 0,0 0 0,0 1-1,0-1 1,0 0 0,0 0 0,0 1-1,0-1 1,0 0 0,0 1 0,0-1-1,0 1 1,1-1 0,-1 1 0,-2 1-1,-21 24 718,23-24-692,-5 6 63,0 0 0,1 0 0,0 1-1,1 0 1,-6 15 0,8-19-111,1 0 0,0 0 0,0 0 0,0 0 0,0 0 0,1 0 0,0 0 0,0 0 0,0 1 0,0-1 0,1 0 0,2 7 0,-3-10-20,1-1 0,0 0 0,-1 0 0,1 0 0,0 0 0,-1 1 0,1-1 0,0 0 0,0 0 0,0 0 0,0-1 0,0 1 0,0 0 0,0 0 0,0-1 0,1 1 0,-1 0 0,0-1 0,0 1 0,1-1 0,-1 0 0,0 1 0,2-1 0,35 1-1346,-23-1 166,-12 0 889,-1-1-1,1 1 1,-1-1-1,1 1 1,-1-1-1,1 0 0,-1 0 1,1 0-1,-1 0 1,1 0-1,-1-1 1,0 1-1,0-1 1,0 1-1,0-1 0,0 0 1,0 0-1,0 0 1,-1 0-1,1 0 1,-1 0-1,1-1 1,0-1-1,11-30-278,-9 0 5719,-5 34-4931,0 1-1,0-1 1,0 0-1,0 1 1,0-1-1,0 1 0,0-1 1,0 1-1,0 0 1,0-1-1,0 1 0,1 0 1,-1 0-1,0-1 1,0 1-1,1 0 1,-1 0-1,0 1 0,-4 9 52,1 0-1,0 0 0,1 0 0,1 0 0,-1 0 0,0 23 1,3 76 338,2-52-494,2-18-1090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4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9634,'0'0'6277,"0"26"-5139,0 164 433,0 57 255,0-140-10293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4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12291,'0'0'5073,"168"-16"-5489,-110 16-1761,-11 0-2496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4.8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12 201 10018,'0'0'5721,"21"-16"-5573,70-52-100,-87 65-32,0 0-1,0 0 1,-1-1-1,1 0 0,-1 1 1,0-1-1,0-1 0,0 1 1,3-7-1,-5 8 41,0-1-1,0 1 0,0 0 1,-1 0-1,0-1 1,0 1-1,0 0 1,0-7-1,-1-4 413,1 13-400,0 0 0,0 0 1,0 0-1,0 1 0,0-1 1,-1 0-1,1 0 0,0 0 0,0 1 1,-1-1-1,1 0 0,0 1 1,-1-1-1,1 0 0,-1 0 1,1 1-1,-1-1 0,1 1 1,-1-1-1,0 1 0,1-1 1,-1 1-1,0-1 0,1 1 1,-1-1-1,0 1 0,-1-1 0,0 0 40,-1 1 0,0-1-1,0 1 1,0-1 0,1 1-1,-1 0 1,0 0-1,-5 1 1,3-1 23,-1 1 0,1 0 0,-1 1 0,0-1 0,1 1 0,0 0 0,-1 1 0,-7 4 1,7-2-37,1 1 1,0 0-1,0 0 1,0 0 0,1 0-1,0 1 1,0-1 0,1 1-1,-1 0 1,2 1 0,-4 11-1,3-9-46,0 1 0,1-1 1,1 1-1,0-1 0,0 1 0,1 0 0,1-1 0,1 12 0,-1-18-45,0-1 0,0 1-1,0-1 1,0 1 0,1-1-1,0 0 1,0 1 0,0-1-1,0 0 1,0 0 0,0 0-1,1-1 1,0 1 0,-1 0-1,1-1 1,0 0 0,0 0-1,0 0 1,1 0 0,-1 0 0,0-1-1,1 1 1,-1-1 0,1 0-1,6 1 1,44 7-1150,-2-8-3310,-42-1 2814,23 0-7803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2:45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53 9034,'0'0'10462,"15"0"-9880,369 0 952,-142 3-1436,889-45-159,-621 28-469,-524 27 217,-44 24-2663,30-18-1851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08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7178,'0'0'5537,"22"0"-5180,-2 0-299,148 6 1067,237 25-149,-204-30-889,217-2-58,-325-8 1,-59 4 23,34 1-1,-67 4 21,0 0 6,43 0 127,-4 0-3699,-15 0-1710,-14 0-1013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09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0 7074,'0'0'8311,"4"2"-7930,9 3-246,-1 0-1,-1 1 1,1 0-1,-1 1 1,15 11-1,-22-15-115,-1 1 0,1-1 0,-1 1-1,0 0 1,0-1 0,0 1 0,0 1 0,-1-1-1,1 0 1,-1 1 0,0-1 0,-1 1 0,1-1-1,-1 1 1,0 0 0,0 0 0,0 0 0,-1 8-1,1-4 40,-1 0 0,-1 1 1,0-1-1,0 0 0,-1 1 0,-4 12 0,3-15-47,0-1 1,0 0-1,-1 0 1,0 0-1,0-1 1,-1 1-1,0-1 1,1 0-1,-11 8 1,-7 5-804,-1-1-1,-35 21 1,6-13-3985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09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23 7474,'0'0'11629,"-1"-3"-10912,1 2-692,0 0-1,-1 0 1,1 0 0,-1 0-1,1 0 1,-1 0 0,1 0-1,-1 0 1,1 0-1,-1 0 1,0 1 0,0-1-1,1 0 1,-1 0-1,0 1 1,0-1 0,0 0-1,0 1 1,0-1 0,0 1-1,0-1 1,0 1-1,0 0 1,0-1 0,0 1-1,0 0 1,0 0-1,0 0 1,0 0 0,0 0-1,0 0 1,0 0 0,0 0-1,0 0 1,-1 0-1,1 0 1,0 1 0,0-1-1,0 1 1,-1 0-1,-4 1-21,0 1-1,0-1 0,1 1 1,-1 1-1,1-1 0,-9 8 1,-2 2-7,1 1 1,-24 29-1,35-37-3,0-1 0,0 0 1,1 1-1,0 0 0,0 0 0,1 0 0,-1 0 0,1 0 0,0 1 1,1-1-1,0 0 0,0 1 0,0 6 0,1-10 2,0-1 1,1 1-1,-1-1 0,1 1 0,-1-1 0,1 0 1,0 1-1,0-1 0,0 0 0,0 0 0,0 0 1,1 0-1,-1 0 0,1 0 0,-1 0 0,1 0 1,0 0-1,0-1 0,0 1 0,0-1 0,0 1 1,2 0-1,6 4-32,1-1 1,0 0-1,16 5 0,-15-6-33,87 24-1849,-34-15-2903,-25-4-2888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3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 9090,'0'0'4265,"-1"8"-4000,-9 160 2915,10-16-2332,0-152-844,0-8-71,0-10-198,-1 8 147,1 0 0,0 0 0,0 0-1,1 0 1,0 0 0,1 0 0,0 1 0,1-1 0,0 0 0,7-16 0,-9 24 125,0 1-1,0 0 1,0 0 0,0 0 0,0 0 0,0 1-1,0-1 1,0 0 0,0 0 0,1 0 0,-1 1-1,0-1 1,0 1 0,1-1 0,-1 1-1,0 0 1,1-1 0,-1 1 0,1 0 0,-1 0-1,0 0 1,1 0 0,-1 0 0,1 0 0,-1 0-1,0 0 1,1 1 0,-1-1 0,2 1 0,0 0 1,0 0 1,0 1-1,-1-1 1,1 0-1,-1 1 1,1-1-1,-1 1 1,1 0-1,-1 0 1,0 0-1,0 0 1,2 3-1,3 7 2,0 0-1,-1 1 1,-1-1-1,0 1 1,-1 0-1,0 0 1,-1 0-1,0 1 1,-1 0-1,0 19 1,13-36-4391,-9-9 132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4.0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7682,'0'0'7177,"0"64"-6929,0-49-152,5-2-96,-5-2-152,16-3-952,-11-6-1120,11 1-3170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4.3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10322,'0'0'2465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8194,'0'0'11186,"0"-8"-10063,0 153 821,0-142-1936,0 0 0,0 1 0,0-1 0,1 0 0,0 1 0,0-1 0,-1 0 0,2 0 0,-1 0-1,0 0 1,1 0 0,1 3 0,-1-4-16,-1 0-1,0-1 1,1 1 0,-1-1-1,1 0 1,-1 1-1,1-1 1,0 0 0,-1 0-1,1 0 1,0 0 0,0 0-1,0-1 1,0 1-1,0 0 1,0-1 0,0 0-1,0 1 1,0-1 0,3 0-1,-2 0-110,-1 0 1,1 0-1,0 0 1,-1-1-1,1 1 0,-1-1 1,1 1-1,-1-1 0,1 0 1,-1 0-1,1 0 0,-1-1 1,0 1-1,1 0 1,-1-1-1,3-2 0,0-2-491,-1 1-1,0-1 1,0 0-1,6-12 0,-8 14 348,3-5-313,-1 0 0,-1 0 0,0-1 0,4-18 0,-2-17 6953,-5 54-5758,-2 34 280,1-23-674,1 1 0,3 39 1,-2-59-275,-1 0 0,0 0 1,0 0-1,0 0 1,1 0-1,-1 0 0,0 0 1,1 0-1,-1 0 1,1-1-1,-1 1 0,1 0 1,-1 0-1,1 0 1,0-1-1,-1 1 0,1 0 1,0-1-1,-1 1 1,1 0-1,0-1 0,0 1 1,0-1-1,0 1 1,0-1-1,0 0 0,1 1 1,16 0-5019,-16-1 4157,8 0-6170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4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170 60 7962,'0'0'7660,"-14"-10"-7091,-45-26-96,57 34-392,-1 0-1,0 1 1,0-1 0,1 1 0,-1 0 0,0 0 0,0 0 0,0 0 0,-1 1 0,1-1 0,0 1 0,0 0 0,0 0 0,0 0 0,0 0 0,-6 1 0,7 0-32,0 0 1,0 0-1,0 0 0,0 0 1,0 0-1,1 1 0,-1-1 1,0 1-1,1-1 1,-1 1-1,1-1 0,0 1 1,-1 0-1,1 0 0,0 0 1,0 0-1,0 0 0,0 2 1,-2 4 34,1 1 1,0 0-1,0 0 1,1-1-1,0 1 0,1 0 1,0 0-1,2 13 1,-2-19-81,1 0 1,0 0 0,0-1 0,1 1 0,-1-1 0,1 1-1,-1-1 1,1 1 0,0-1 0,-1 0 0,1 1 0,0-1-1,1 0 1,-1-1 0,0 1 0,0 0 0,1-1 0,-1 1-1,1-1 1,0 0 0,-1 0 0,1 0 0,0 0 0,3 1-1,4 1-252,0-1 0,0 0 0,1 0 0,-1-1-1,18-1 1,-24 0-152,1 0 0,-1 0-1,0-1 1,0 0 0,0 0 0,0 0-1,0 0 1,0 0 0,0-1 0,0 0-1,-1 0 1,1 0 0,0 0 0,2-3-1,21-18-4474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5.1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1 8650,'0'0'9326,"-5"10"-8802,-3 10-320,0 0 0,2 1 1,0 0-1,1 0 0,2 1 0,-2 21 1,4-27-155,-2 66 242,3-76-346,1 1 0,0 0 0,0-1 0,0 1 0,1-1 0,-1 1 0,2-1 0,-1 0 0,5 8 0,-6-11-157,1 0-1,0-1 1,0 0-1,0 1 1,0-1-1,1 0 1,-1 0 0,0 0-1,1 0 1,0-1-1,-1 1 1,1-1-1,4 2 1,25 5-6123,-11-8-1832</inkml:trace>
  <inkml:trace contextRef="#ctx0" brushRef="#br0" timeOffset="1">303 288 10402,'0'0'8314,"-13"0"-8026,-44 1-97,54-1-157,-1 1 0,0-1-1,1 1 1,-1 0 0,0 0 0,1 0 0,-1 0 0,1 1 0,-1 0 0,1-1 0,0 1-1,0 0 1,0 1 0,0-1 0,0 1 0,0-1 0,0 1 0,1 0 0,0 0 0,-3 4-1,2-2-9,0 0 1,1 0-1,0 1 0,0-1 0,0 1 0,1-1 0,-1 1 0,1 0 0,1 0 0,-1 9 0,1-14-35,1 0 0,-1 0 1,0 0-1,1 0 0,0 0 0,-1 0 0,1-1 1,-1 1-1,1 0 0,0 0 0,0 0 0,-1-1 1,1 1-1,0 0 0,0-1 0,0 1 0,0 0 1,0-1-1,0 1 0,0-1 0,0 0 0,0 1 1,0-1-1,0 0 0,0 0 0,0 1 1,0-1-1,0 0 0,0 0 0,2 0 0,38 1-1229,-39-1 1085,3 0-231,-1-1-1,1 1 1,0-1-1,-1 0 0,1 0 1,-1 0-1,1 0 1,-1-1-1,0 0 1,0 0-1,0 0 0,0-1 1,0 1-1,6-6 1,17-18-5416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5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6649,'0'0'8078,"-3"24"-6794,-19 180 1138,21-29-1808,1-174-729,0 0 1,0-1-1,0 1 1,0 0-1,0-1 0,1 1 1,-1 0-1,0-1 1,0 1-1,1-1 1,-1 1-1,0 0 0,1-1 1,-1 1-1,0-1 1,1 1-1,-1-1 1,1 1-1,-1-1 1,1 1-1,-1-1 0,1 0 1,-1 1-1,1-1 1,-1 0-1,1 1 1,0-1-1,-1 0 1,1 0-1,0 1 0,-1-1 1,1 0-1,0 0 1,-1 0-1,1 0 1,0 0-1,-1 0 0,1 0 1,0 0-1,-1 0 1,1 0-1,0-1 1,0 1-1,3 0-915,8 0-4160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5.8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 8690,'0'0'6575,"18"1"-6322,55 2-184,-70-3-77,0 0 1,0 0-1,-1 0 0,1 0 0,0 0 0,0-1 0,-1 1 0,1-1 0,0 0 0,-1 0 0,1 0 0,0 0 1,-1 0-1,1 0 0,-1-1 0,0 1 0,0-1 0,1 0 0,-1 0 0,0 1 0,0-1 0,-1-1 0,4-3 1,-3 2 3,0-1 0,-1 1 0,1-1 1,-1 0-1,0 0 0,-1 1 1,1-1-1,-1 0 0,0-8 1,0 11 66,-1 1 1,0 0 0,1 0 0,-1 0 0,0-1-1,0 1 1,0 0 0,0 0 0,0 0-1,0 0 1,0 0 0,0 1 0,0-1 0,0 0-1,0 0 1,-1 1 0,1-1 0,0 1-1,-1-1 1,1 1 0,0-1 0,-1 1-1,1 0 1,0 0 0,-1 0 0,1 0 0,-3 0-1,0-1 126,-1 1-1,1 0 1,0-1-1,0 2 1,-1-1-1,1 0 1,0 1-1,-7 2 1,9-2-141,0 1 0,0-1 0,0 1 0,0 0 0,0 0 0,0-1 0,0 2 1,1-1-1,-1 0 0,1 0 0,-1 0 0,1 1 0,0-1 0,0 0 0,0 1 0,0-1 1,0 1-1,1 0 0,-1 3 0,-1 6 78,1 1-1,1 22 1,0-23-70,0-8-56,0 0 0,1 0 0,-1 0 0,1-1 0,0 1 0,0 0 1,0 0-1,1-1 0,-1 1 0,1 0 0,0-1 0,0 0 0,0 1 0,0-1 1,1 0-1,-1 0 0,1 0 0,0-1 0,0 1 0,0-1 0,0 1 0,0-1 1,1 0-1,-1 0 0,0 0 0,1-1 0,0 1 0,-1-1 0,5 1 1,9 2-585,0 0 0,0-1 1,0-1-1,1 0 0,20-2 1,7-3-2831,-11-12-2294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6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 6993,'0'0'8316,"-5"17"-7451,1-4-703,-2 5 147,0 0-1,1 0 1,1 1 0,-2 38 0,6 8 0,0-65-317,0 1 0,0 0 0,0 0 0,0 0 0,1 0 1,-1 0-1,0-1 0,1 1 0,-1 0 0,1 0 0,-1-1 0,1 1 0,-1 0 0,1-1 0,0 1 0,-1 0 0,1-1 0,0 1 0,-1-1 0,1 1 0,0-1 0,0 1 0,-1-1 0,1 1 0,0-1 1,0 0-1,0 0 0,0 1 0,-1-1 0,1 0 0,0 0 0,0 0 0,0 0 0,1 0 0,1 0-142,0 0 0,0 0 0,0 0 0,-1-1 1,1 1-1,0-1 0,0 1 0,-1-1 0,1 0 0,4-3 0,-2 1-24,0-1 0,-1-1 0,0 1-1,0-1 1,0 1 0,0-1 0,-1 0 0,0 0 0,0-1 0,0 1-1,2-7 1,21-66 205,-26 77-18,0 4 135,-1 0 0,1 1 0,-1-1 0,1 0 0,0 0 0,0 1 0,1-1 0,-1 0 0,1 0 0,0 0 0,-1 0 0,1 0 1,1 0-1,-1 0 0,0 0 0,1 0 0,-1 0 0,1 0 0,0-1 0,0 1 0,0-1 0,3 3 0,-1-1-465,1 0 1,-1 0 0,1-1-1,0 1 1,0-1 0,0 0-1,0-1 1,0 1 0,1-1-1,-1 0 1,1 0 0,-1-1-1,9 1 1,18 0-4890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7.0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14 536,'0'0'14807,"5"-13"-14347,0 13-2619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8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18 936,'0'0'14086,"-4"12"-13569,0 2-300,0 0-1,2 0 0,-1 1 0,1-1 0,1 25 1,1-35-194,0-1 0,0 1 1,0-1-1,1 0 0,0 1 1,-1-1-1,1 0 1,0 1-1,0-1 0,1 0 1,-1 0-1,1 0 0,0 0 1,-1 0-1,1 0 1,1-1-1,-1 1 0,0-1 1,0 1-1,1-1 0,0 0 1,-1 0-1,1 0 0,0 0 1,0 0-1,0-1 1,0 1-1,0-1 0,0 0 1,1 0-1,-1 0 0,0-1 1,1 1-1,6 0 0,-7-1-169,1 1-1,-1-1 0,1 0 1,-1 0-1,1-1 0,-1 1 0,1-1 1,-1 0-1,1 0 0,-1 0 1,1 0-1,-1 0 0,0-1 0,0 1 1,0-1-1,0 0 0,0 0 1,0 0-1,0-1 0,-1 1 0,4-4 1,-3 1-62,0 0 1,0-1-1,0 1 1,0-1-1,-1 0 1,0 0 0,0 1-1,-1-1 1,0-1-1,0 1 1,1-8-1,-1-69-251,-1 48 3777,-11 47-2255,7 5-806,1 0-1,0 0 1,1-1-1,1 1 1,1 0-1,3 32 0,-2-46-237,-1-1 0,1 1-1,0-1 1,0 1-1,0-1 1,0 1-1,0-1 1,1 0-1,-1 0 1,1 0-1,-1 0 1,1 0 0,0 0-1,-1 0 1,1 0-1,0-1 1,0 1-1,1-1 1,-1 1-1,0-1 1,0 0-1,1 0 1,-1 0 0,1 0-1,-1 0 1,5 0-1,2 1-99,0 0 1,0-1-1,0-1 0,0 1 1,0-2-1,13 0 0,-20 0-1,1 0 0,0 1 0,-1-1 0,1 0 0,0 0 0,-1 0-1,0-1 1,1 1 0,-1-1 0,0 1 0,1-1 0,-1 0 0,0 1 0,0-1-1,-1 0 1,1-1 0,0 1 0,-1 0 0,1 0 0,-1-1 0,1 1-1,-1-1 1,0 1 0,0-1 0,0 0 0,-1 1 0,2-6 0,0-7-193,0 0 0,-1-1 1,-1-27-1,0 24 251,0 15 101,0 1 0,0-1 0,0 1 0,0 0 0,-1-1 0,1 1 0,-1-1 0,-2-5 0,2 8-67,0 0 0,0 0 0,0 0 0,0 0-1,0 0 1,0 0 0,-1 1 0,1-1 0,0 0 0,-1 1-1,1-1 1,0 1 0,-1-1 0,1 1 0,0-1-1,-1 1 1,1 0 0,-1 0 0,1 0 0,-1 0 0,1 0-1,-3 0 1,3 0-93,0 0-1,0 1 0,0-1 0,1 0 1,-1 0-1,0 0 0,0 1 1,0-1-1,1 0 0,-1 1 1,0-1-1,1 0 0,-1 1 1,0-1-1,1 1 0,-1-1 0,0 1 1,1 0-1,-1-1 0,1 1 1,-1 0-1,1-1 0,-1 1 1,1 0-1,-1-1 0,1 1 1,0 0-1,0 0 0,-1 1 0,-1 16-4993,2-4-2166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9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 1 9874,'0'0'7759,"-12"10"-7385,-37 36-158,47-44-211,1 0 0,-1-1 0,1 1 1,-1 1-1,1-1 0,0 0 1,0 0-1,0 0 0,0 1 1,1-1-1,-1 0 0,1 1 0,-1-1 1,1 1-1,0-1 0,0 0 1,0 1-1,0-1 0,0 1 1,1 4-1,0 5 1,0-11-3,-1 0 1,0 0-1,0 0 1,0 0 0,1 0-1,-1 0 1,0 0-1,1 0 1,-1 0-1,1 0 1,-1-1-1,1 1 1,-1 0-1,1 0 1,0 0-1,-1-1 1,1 1-1,0 0 1,0-1-1,0 1 1,-1-1-1,1 1 1,1 0 0,30 8-130,-24-7-210,0-2 0,-1 1 0,1-1 0,0 0-1,0-1 1,9-2 0,-16 3 273,0-1-1,0 1 1,0-1-1,-1 0 0,1 1 1,0-1-1,0 0 1,-1 0-1,1 0 1,-1 0-1,1 1 1,0-1-1,-1 0 1,1 0-1,-1 0 1,0 0-1,1 0 1,-1 0-1,0 0 1,0 0-1,0 0 1,0 0-1,1-1 0,-2 0 1,1-34-798,-1 23 592,1 10 268,0 1 0,-1-1 0,1 1 0,-1-1 0,0 0 0,0 1 0,0 0-1,0-1 1,0 1 0,-1 0 0,1-1 0,-1 1 0,0 0 0,1 0 0,-1 0 0,0 0 0,-3-2-1,-17-23-4273,21 22 103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19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11 104,'96'-9'9009,"-76"7"-4272,-20 24-2520,-1 9-1557,0-19-639,1 1 0,0-1 0,0 0 0,2 1 0,4 21 0,-5-33-113,0 0-1,1 0 1,-1-1 0,0 1 0,1 0 0,-1-1-1,1 1 1,-1-1 0,0 1 0,1-1 0,-1 0-1,1 0 1,-1 0 0,1 0 0,-1 0-1,1 0 1,-1 0 0,1 0 0,-1 0 0,1-1-1,-1 1 1,1-1 0,-1 1 0,0-1 0,1 1-1,1-2 1,0-3 25,0 1 0,0-1 1,-1 0-1,1 0 0,-1 0 0,0 0 0,-1 0 0,2-7 0,-2 7 63,0 0 0,1-1 0,0 1 0,0 0-1,0 0 1,0 0 0,1 0 0,0 0-1,0 1 1,5-6 0,-3 6 35,0 1-1,0 0 1,0 1-1,0-1 1,1 1 0,-1 0-1,1 1 1,-1-1 0,1 1-1,0 0 1,0 0-1,-1 1 1,1 0 0,0 0-1,9 1 1,-10-1-18,-4 0-106,1 1 1,-1-1 0,1 1 0,-1-1 0,1 1-1,-1 0 1,1 0 0,-1-1 0,0 1-1,0 0 1,1 0 0,-1 0 0,0 0-1,0 1 1,0-1 0,0 0 0,0 0-1,0 1 1,0-1 0,-1 1 0,1-1-1,0 0 1,-1 1 0,1-1 0,0 4-1,7 12-3519,3-4-3083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20.0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0 9754,'0'0'8919,"-20"9"-8691,-58 27-93,76-35-134,0 0 0,0 0-1,1 0 1,-1 0 0,0 0 0,0 1-1,1-1 1,-1 1 0,1-1 0,-1 1 0,1-1-1,0 1 1,-1 0 0,1 0 0,0 0-1,0 0 1,0 0 0,1 0 0,-1 0-1,0 0 1,1 0 0,-1 0 0,1 0-1,0 0 1,0 0 0,-1 1 0,2-1 0,-1 0-1,0 0 1,0 0 0,1 0 0,0 4-1,0-5-24,-1 0 0,1-1 0,0 1-1,-1-1 1,1 1 0,0-1 0,-1 1-1,1-1 1,0 0 0,0 1 0,-1-1-1,1 0 1,0 1 0,0-1-1,0 0 1,-1 0 0,1 0 0,0 0-1,0 1 1,0-1 0,1-1 0,24 1-691,-18-1 228,-3 1 38,0 0 0,0-1 0,0 0-1,-1 0 1,1-1 0,0 1-1,-1-1 1,1 0 0,-1 0 0,1-1-1,-1 1 1,0-1 0,0 0-1,0 0 1,0 0 0,-1-1 0,5-5-1,14-14-4748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0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11803,'0'0'7449,"12"0"-7260,42 1-104,-50 0-104,0-1 0,0-1 0,1 1 0,-1-1 0,0 0 0,0 1 0,0-2 0,0 1 0,0 0 0,0-1 0,0 0 0,-1 0 0,6-3 0,-7 3-2,0 0 1,-1 1-1,1-1 1,0 0-1,-1 0 0,1 0 1,-1-1-1,1 1 1,-1 0-1,0 0 0,0-1 1,0 1-1,-1-1 1,1 1-1,0-1 0,-1 1 1,0-1-1,1 1 1,-1-4-1,0 5 54,0 0-1,0 0 1,0-1 0,0 1-1,0 0 1,0 0 0,0 0-1,0-1 1,-1 1-1,1 0 1,0 0 0,-1 0-1,1 0 1,-1 0 0,1 0-1,-1 0 1,1 0 0,-1 0-1,0 0 1,0 0-1,1 0 1,-1 0 0,0 0-1,0 1 1,-2-2 0,-1 1 57,0 0 0,0 0-1,1 0 1,-2 1 0,1-1 0,0 1 0,-5 1 0,9-1-90,-5 0 76,1 0 1,-1 0-1,0 1 0,0-1 0,0 1 0,1 1 0,-1-1 0,1 0 0,-6 4 0,7-4-31,1 1-1,0-1 0,-1 1 0,1 0 1,0 0-1,0-1 0,0 2 0,1-1 1,-1 0-1,0 0 0,1 0 0,-1 1 1,1-1-1,0 1 0,0-1 0,0 1 1,0 0-1,0 3 0,-1 0 19,1 0 1,0 0-1,1 1 0,-1-1 0,1 0 1,0 0-1,1 0 0,0 0 1,0 0-1,0 1 0,3 6 0,-3-10-65,0 0 0,1 0-1,-1 0 1,1 0 0,0-1-1,0 1 1,0-1 0,0 1-1,0-1 1,1 0-1,-1 0 1,1 0 0,-1 0-1,1 0 1,0-1 0,-1 1-1,1-1 1,0 0 0,0 1-1,0-1 1,0-1 0,0 1-1,5 0 1,36 3-1391,-14-7-4048,-8-6-3372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20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2 8226,'0'0'10826,"0"-1"-10814,-1 1 1,1 0-1,0 0 0,-1 0 0,1 0 1,0 0-1,-1 0 0,1 0 0,0 0 1,-1 0-1,1 0 0,0 0 0,-1 0 1,1 0-1,0 0 0,-1 0 0,1 1 0,0-1 1,-1 0-1,1 0 0,0 0 0,0 0 1,-1 1-1,1-1 0,0 0 0,0 0 1,-1 1-1,1-1 0,0 0 0,0 0 1,0 1-1,-1-1 0,1 0 0,0 0 1,0 1-1,0-1 0,0 0 0,0 1 1,0-1-1,0 0 0,-1 1 0,1-1 1,0 1-1,-4 10 110,1 0 0,-1 0 0,2 1 1,0-1-1,0 1 0,1 0 0,0-1 1,1 16-1,-1 5 103,-1 13 49,1 0 0,10 85 0,-1-111-1559,-8-18 1028,1-1 0,-1 1 0,0-1 1,1 1-1,-1-1 0,1 0 0,-1 1 0,1-1 1,-1 0-1,0 0 0,1 1 0,-1-1 0,1 0 1,0 0-1,-1 0 0,1 1 0,-1-1 0,1 0 1,-1 0-1,1 0 0,-1 0 0,1 0 0,-1 0 1,1 0-1,0 0 0,-1 0 0,1-1 0,-1 1 1,1 0-1,0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3T09:23:20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15 9826,'0'0'7767,"-13"-3"-7572,-42-8-94,54 11-98,1 0-1,-1-1 0,0 1 1,0 0-1,0 0 1,0 0-1,1 0 0,-1 1 1,0-1-1,0 0 1,0 0-1,1 0 0,-1 1 1,0-1-1,0 0 0,1 1 1,-1-1-1,0 1 1,1-1-1,-1 1 0,0-1 1,1 1-1,-1-1 1,1 1-1,-1-1 0,0 1 1,1 0-1,0 0 1,-1-1-1,1 1 0,-1 0 1,1-1-1,0 1 1,0 0-1,-1 0 0,1 1 1,0 31 34,1-23-16,-1-8-18,1 1 0,-1 0-1,1 0 1,-1 0 0,1 0 0,0-1 0,0 1 0,0 0 0,1-1-1,-1 1 1,0-1 0,1 1 0,0-1 0,-1 0 0,4 3-1,11 19 17,-16-24-16,1 1 0,-1-1 0,0 1 0,0-1 0,0 0 0,0 1 0,1-1 0,-1 1 0,0-1 0,0 1 0,0-1 0,0 1 0,0-1 0,0 0 0,0 1 0,-1-1 0,1 1 0,0-1 0,0 1 0,0-1 0,0 0 0,0 1 0,-1-1 0,1 1 0,0-1 0,0 0 0,-1 1 0,1-1 0,0 0 0,-1 1 0,1-1 0,0 0 0,-1 1 0,1-1 0,0 0 0,-1 0 0,1 1 0,-1-1 0,0 0 0,-18 5-2592,18-4 2255,-9-1-3873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4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258 78 4305,'0'0'8647,"-7"-9"-7801,0-3-542,4 7-116,0 0 1,1 1-1,-2 0 1,1 0-1,0 0 1,-1 0-1,-7-6 1,6 7-22,-1 1-1,1 0 1,-1 0 0,1 0-1,-1 0 1,0 1-1,0 0 1,0 0 0,0 1-1,0 0 1,0 0 0,0 0-1,1 0 1,-1 1 0,0 0-1,0 1 1,0-1 0,1 1-1,-1 0 1,-10 6-1,9-3-135,1 1 0,0 1 0,0-1 0,0 1-1,1 0 1,0 0 0,0 0 0,1 1-1,0 0 1,0 0 0,1 0 0,-5 17 0,5-12-17,0 0 1,1 0 0,1 1 0,0 0 0,1-1 0,0 1-1,4 23 1,-3-33-47,0 0 0,0 0 0,0 0-1,1 0 1,0 0 0,0 0 0,0 0 0,0-1-1,0 1 1,1-1 0,0 1 0,0-1 0,0 0 0,0 0-1,0 0 1,0-1 0,1 1 0,-1-1 0,1 0-1,0 1 1,0-2 0,0 1 0,0 0 0,8 1-1,-8-2-222,-1 0-1,1-1 1,0 1-1,0-1 1,0 0-1,0 0 1,0 0-1,0-1 1,0 1-1,0-1 1,0 0-1,0 0 1,-1 0-1,1-1 1,0 1-1,-1-1 1,1 0-1,-1 0 1,1 0-1,-1-1 1,0 1-1,0-1 1,0 1-1,-1-1 1,1 0-1,0 0 1,2-5-1,16-32-3010,-4-1-1016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4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1 472,'-15'30'11447,"15"-20"-9755,-11 363 4333,11-363-6076,0 24-463,0-34 485,0 1 1,0 0 0,0 0 0,0-1-1,0 1 1,0 0 0,0 0 0,1-1-1,-1 1 1,0 0 0,0 0 0,1-1-1,-1 1 1,0 0 0,1-1 0,-1 1-1,1-1 1,-1 1 0,0 0 0,1-1-1,0 1 1,-1-1 0,1 1 0,-1-1-1,1 1 1,0-1 0,-1 0 0,1 1-1,0-1 1,-1 0 0,2 1 0,-1-2-119,0 1 1,0-1 0,0 0 0,0 0 0,0 1 0,0-1 0,-1 0-1,1 0 1,0 0 0,-1 0 0,1 0 0,0 0 0,-1 0 0,1 0-1,-1 0 1,0 0 0,1 0 0,-1-1 0,0 1 0,1 0 0,-1-2-1,1-1-456,7-30-3553,2-2-2539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5.0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9514,'0'0'6968,"-1"16"-6053,-10 217 1119,10-222-2046,4 13 117,-3-24-123,1 1-1,-1 0 1,1 0 0,-1-1 0,1 1 0,0-1-1,-1 1 1,1 0 0,0-1 0,0 1 0,-1-1-1,1 0 1,0 1 0,0-1 0,0 0 0,0 1-1,-1-1 1,1 0 0,0 0 0,0 0 0,0 0 0,0 1-1,0-1 1,0-1 0,1 1 0,0 0-81,0-1 1,-1 0-1,1 1 1,0-1 0,-1 0-1,1 0 1,-1 0-1,1 0 1,-1 0 0,1-1-1,-1 1 1,0 0-1,0-1 1,0 1-1,1-1 1,-1 1 0,0-1-1,-1 1 1,1-1-1,0 0 1,1-3 0,16-46-2481,-16 43 1971,4-14-817,-1 0 1,4-38-1,-6-12 7531,-3 94-3670,-1 45-882,3 75-368,-2-141-1209,0 0 0,0 0 0,0 0 0,1 0 0,-1 0 0,0 0 0,0 0 0,1 0 0,-1 0 0,1 0 0,-1-1 0,1 1 0,-1 0 0,1 0 0,0 0 0,-1-1 0,1 1 0,0 0 0,-1-1 0,1 1-1,0 0 1,0-1 0,0 1 0,0-1 0,-1 0 0,1 1 0,0-1 0,0 0 0,0 1 0,0-1 0,0 0 0,0 0 0,1 0 0,0 0-299,0 0 0,0 0 0,0 0 0,0 0 1,0-1-1,0 1 0,-1-1 0,1 1 0,0-1 0,0 0 0,-1 1 0,1-1 0,0 0 0,-1 0 0,1-1 1,-1 1-1,2-2 0,13-18-6598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5.3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1 117 9274,'0'0'5655,"13"-5"-5466,-6 3-197,47-22 56,-50 21-82,0 1 0,-1-1 0,1 0-1,0 1 1,-1-2 0,0 1 0,1 0 0,-1-1 0,0 1 0,-1-1 0,1 0 0,-1 0 0,3-6-1,-4 9 34,-1 0 0,1 0 0,-1 1 0,0-1-1,1 0 1,-1 0 0,0 0 0,0 0 0,1 1 0,-1-1-1,0 0 1,0 0 0,0 0 0,0 0 0,0 0-1,0 0 1,0 0 0,-1 0 0,1 1 0,0-1-1,0 0 1,-1 0 0,1 0 0,0 0 0,-1 0-1,1 1 1,-1-1 0,1 0 0,-1 1 0,1-1-1,-1 0 1,0 1 0,1-1 0,-1 0 0,0 1-1,0-1 1,1 1 0,-1-1 0,0 1 0,0 0-1,0-1 1,0 1 0,1 0 0,-2-1 0,-3 1 250,0-1 1,0 1-1,0 0 0,0 0 1,0 1-1,0-1 1,-8 3-1,10-2-129,0 0 0,0 0 0,1 0-1,-1 0 1,0 1 0,0 0 0,0-1-1,1 1 1,-1 0 0,1 0 0,0 0-1,-1 0 1,1 1 0,0-1 0,0 1 0,0-1-1,1 1 1,-1 0 0,1-1 0,-1 1-1,1 0 1,-1 4 0,-1 2 30,1-1-1,1 1 1,0-1-1,0 1 1,0-1 0,2 18-1,-1-24-151,1 0 0,-1 0 0,1 0 0,-1 0 1,1 0-1,0 0 0,0 0 0,0 0 0,0 0 0,0-1 0,0 1 0,0 0 0,0-1 0,1 1 0,-1-1 0,1 1 0,-1-1 0,1 0 0,0 0 0,-1 0 0,1 1 0,0-2 0,0 1 0,0 0 0,0 0 0,0-1 0,0 1 0,3 0 0,7 1-701,-1 0 0,0-1 0,23-1 0,-22 0-757,17 0-3153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6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9450,'0'0'5489,"-1"9"-4689,-4 190 1335,5-182-2273,0-15-157,0-6-943,0-17 283,0 4 428,0 1 0,0 0 0,2-1-1,6-29 1,-7 42 537,0 0 0,0 1 0,1-1-1,0 0 1,0 1 0,0-1 0,0 1 0,0-1-1,1 1 1,-1 0 0,1 0 0,0 0-1,0 0 1,0 1 0,0-1 0,0 1 0,1 0-1,-1 0 1,1 0 0,0 0 0,-1 1 0,1-1-1,0 1 1,0 0 0,5-1 0,-8 2-39,1-1 0,0 0 0,0 1 0,0 0 0,0-1 0,-1 1 0,1 0 0,0 0 0,0 0 0,0 0 0,0 0 1,0 1-1,0-1 0,-1 0 0,1 1 0,0 0 0,0-1 0,-1 1 0,1 0 0,0 0 0,-1 0 0,1 0 0,2 2 0,-2 1 100,-1-1-1,1 1 0,-1-1 1,0 1-1,-1-1 0,1 1 1,0 0-1,-1-1 0,0 1 0,0 0 1,0 5-1,-1 45 2676,2 59 560,-1-112-3297,1 0-1,-1 0 1,0 0 0,1 0 0,-1 1-1,1-1 1,0 0 0,-1 0-1,1 0 1,0 0 0,-1 0-1,1 0 1,0-1 0,0 1 0,0 0-1,0 0 1,0-1 0,0 1-1,0 0 1,0-1 0,0 1-1,0-1 1,1 1 0,-1-1 0,0 0-1,0 1 1,0-1 0,1 0-1,-1 0 1,0 0 0,2 0-1,1 0-50,0 1 0,-1-2-1,1 1 1,0 0 0,0-1-1,-1 1 1,1-1-1,-1 0 1,8-3 0,-4-1-257,-1 0 1,1 0 0,-1 0-1,0-1 1,-1 0 0,1 0-1,-1 0 1,0-1 0,-1 0-1,1 0 1,3-9 0,-1 2-391,-1-1-1,0 0 1,-1 0 0,6-29 0,-7-16 2636,-4 55-98,-10 12 823,8-2-2493,-1 0 0,1 0 0,0 0 1,1 0-1,0 0 0,-1 0 0,1 1 0,0 9 0,2 51 500,0-32-363,0-11-207,1-1-1,7 30 0,1 8-95,-9-6 19,-2-54-24,1 1 1,-1-1-1,0 1 1,0-1-1,1 0 1,-1 1-1,0-1 1,0 1-1,0-1 1,0 0-1,1 0 0,-1 0 1,0 0-1,0 1 1,0-1-1,0 0 1,0 0-1,0 0 1,1-1-1,-1 1 1,0 0-1,0 0 1,0 0-1,-1-1 0,-24-5 34,14-2-321,0-1 0,1 0-1,-18-18 1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4:59.3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225 12 8314,'0'0'7861,"-10"-2"-6906,-30-7-196,38 9-694,-1-1 1,1 1-1,0 0 0,-1 0 0,1 0 0,-1 0 1,1 1-1,-1-1 0,1 1 0,-1-1 0,1 1 1,0 0-1,-1 0 0,1 0 0,0 0 0,0 0 1,0 0-1,-3 3 0,0 1 37,0-1 0,0 1 0,1 1 0,-7 9 0,5-7 31,-6 10-34,1 1-1,0-1 1,1 2 0,2-1 0,0 1 0,0 1-1,2 0 1,1-1 0,1 2 0,0-1 0,2 0-1,0 44 1,2-44-63,1 1-1,1-1 1,1 1-1,9 30 1,-10-42-44,1 0 0,1-1 1,0 0-1,0 0 0,1 0 1,0 0-1,1-1 0,0 1 1,0-2-1,1 1 0,14 13 1,-21-21-48,0 1 0,1-1 0,-1 1 0,1-1 0,-1 0 0,1 1 0,-1-1 0,0 0 0,1 0 0,-1 1 0,1-1 0,-1 0 0,1 0 0,0 0 0,-1 1 0,1-1 0,-1 0 0,1 0 0,-1 0 0,1 0 0,-1 0 0,1 0 0,-1 0 0,1 0 0,0 0 0,-1 0 0,1-1 0,-1 1 0,1 0 0,-1 0 0,1 0 0,-1-1 0,1 1 0,0-1 0,-1 1-296,1-1 1,-1 0 0,1 0 0,0 0 0,-1 0-1,0 0 1,1 0 0,-1 0 0,0 0 0,1 0-1,-1 0 1,0-1 0,0 1 0,0 0-1,0-1 1,0-13-5044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0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11322,'0'0'5560,"-3"20"-4764,-4 38-46,0 60-1,7 54-1781,4-183-3463,-1-8 87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0.5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 8330,'0'0'7351,"5"-6"-7097,-2 3-213,0 0 0,-1 0 0,2 0 0,-1 0 0,0 1 0,0 0 0,1-1 0,4-1 0,-6 3-30,-1 1 0,1-1-1,0 1 1,0-1 0,0 1 0,-1 0 0,1-1-1,0 1 1,0 0 0,0 0 0,0 1 0,-1-1-1,1 0 1,0 1 0,0-1 0,0 1 0,-1-1-1,1 1 1,0 0 0,-1 0 0,1-1 0,0 1-1,-1 0 1,1 1 0,-1-1 0,2 2 0,1 1 2,-1-1 1,0 1-1,0 0 1,0 1-1,-1-1 1,1 0 0,-1 1-1,0 0 1,0-1-1,-1 1 1,0 0 0,1 0-1,-1 0 1,0 7-1,-1-8 1,1 0 0,-1 0 1,0 0-1,-1 0 0,1 0 0,-1 0 0,1 0 0,-1 0 0,0 0 0,-1 0 0,1 0 0,-1 0 1,0 0-1,0-1 0,0 1 0,0-1 0,-5 6 0,1-3 18,1-1-28,1 0 0,-1-1 1,0 1-1,0-1 0,0-1 0,-1 1 1,1-1-1,-1 0 0,0 0 0,-8 3 1,13-6-41,34 0-471,-19 0 479,-6 0 135,-1-1-1,1 2 1,-1-1 0,1 1 0,-1 0-1,11 3 1,-16-3-66,0 0-1,0 0 0,0 1 1,0-1-1,0 0 0,0 1 1,0-1-1,0 1 0,-1 0 1,1-1-1,-1 1 1,1 0-1,-1 0 0,0 0 1,1 0-1,-1 0 0,0 1 1,0-1-1,-1 0 0,1 0 1,0 1-1,-1-1 1,1 0-1,-1 5 0,1-2-2,0 0 0,-1-1 0,0 1 0,0 0 0,0-1 0,0 1 0,-1 0 0,0-1 0,0 1 0,0 0 0,0-1 0,-1 1 0,0-1 0,0 0 0,-4 6 0,4-7-20,-1 0 0,1 0 0,-1-1 0,0 0 1,0 1-1,0-1 0,0 0 0,-1-1 0,1 1 1,-1 0-1,1-1 0,-1 0 0,1 0 0,-1 0 1,0 0-1,1-1 0,-1 1 0,0-1 0,1 0 1,-5 0-1,6 0-17,0 0 1,0 0-1,0 0 1,1-1-1,-1 1 0,0 0 1,0-1-1,0 1 1,0-1-1,1 1 0,-1-1 1,0 0-1,1 0 1,-1 0-1,1 0 1,-1 0-1,1 0 0,-1 0 1,1-1-1,0 1 1,-2-3-1,-5-15-1548,6-5-3472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45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6465,'0'0'7157,"4"0"-6316,14 0-71,50 0 893,82 11 0,-100-7-1344,97-4 1,-61-2-281,113 2 67,-198 0 16,-12-3-6915,-4-2-870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0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 4233,'0'0'14731,"13"114"-14387,-13-99-200,0 1-96,0-6-48,-5-5-240,-5-5-1168,2 0-2633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5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6617,'0'0'5631,"0"20"-4618,0 9-607,-1 106 2341,-5-23-771,5-37-3773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5.5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8914,'0'0'8179,"7"-2"-7795,5 0-243,0 0 0,1 1 0,-1 1 0,1 0 0,-1 1 0,1 0 0,-1 1-1,15 3 1,-13-2-558,27 7 666,-16 0-7608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6.1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22 8514,'0'0'6389,"-11"-5"-5749,-35-10 140,45 14-737,0 1 0,0 0 0,0 0 0,0 0-1,0 0 1,0 0 0,0 0 0,0 0-1,0 0 1,0 1 0,0-1 0,0 0 0,0 0-1,0 1 1,0-1 0,1 1 0,-1-1-1,0 1 1,0-1 0,0 1 0,0 0-1,1-1 1,-1 1 0,0 0 0,1-1 0,-1 1-1,0 0 1,1 0 0,-1 0 0,1 0-1,-1 0 1,1-1 0,0 1 0,-1 2-1,-5 31 596,6-32-587,-1 8 54,0-4-43,1 0 0,0 0 1,0 0-1,0 0 0,2 10 0,-2-15-81,1 1 0,-1-1 0,1 0 0,-1 0 0,1 0 0,-1 1 0,1-1 0,0 0 1,0 0-1,-1 0 0,1 0 0,0 0 0,0 0 0,0-1 0,0 1 0,0 0 0,0 0 0,0-1 0,1 1 0,-1-1 0,0 1 1,0-1-1,0 1 0,1-1 0,-1 0 0,0 1 0,1-1 0,-1 0 0,0 0 0,0 0 0,3 0 0,-1 0-336,0 0-1,1 0 0,-1 0 1,1-1-1,-1 1 1,1-1-1,-1 0 0,0 0 1,1 0-1,-1 0 0,0-1 1,0 1-1,0-1 1,0 0-1,0 0 0,0 0 1,0 0-1,-1 0 0,1-1 1,-1 1-1,0-1 1,1 1-1,1-6 0,-2 5 412,-1 0 0,1-1 0,-1 1 0,0-1 0,0 1-1,-1-1 1,1 0 0,-1 1 0,1-6 0,-4 28 7322,-2 3-5313,-5 31-1647,10 152 1038,2-250-11099,-2 20 3725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06.4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10786,'0'0'7538,"33"48"-7266,-25-25-128,-3 2-40,-5 1-32,0-1-72,0 1-104,-28 2-648,2-8-1881,1-5-3496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16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33 3777,'0'0'6627,"0"-1"-6304,-1-1 0,1 0 1,0 1-1,0-1 1,-1 1-1,1-1 0,-1 0 1,1 1-1,-1-1 1,0 1-1,0-2 0,-3 1-157,-1 0 0,1 0 0,0 1 0,-1 0 0,1 0 0,0 0 0,-1 0 0,1 0-1,-9 1 1,-41 2 1643,51-1-1752,1 0 0,0-1 0,0 1 0,0 0 0,0 0 0,1 0 0,-1 0 0,0 1 0,0-1 0,1 0 0,-1 1 0,1-1 0,-1 1 0,1 0 0,-1-1 0,1 1-1,0 0 1,0 0 0,0 0 0,0 0 0,0 0 0,0 0 0,0 4 0,-2 5 163,0 0 0,0 0 0,0 14 0,1-7-59,1 0 0,0 0 0,3 34 0,-1-50-162,0-1 1,-1 1-1,1 0 0,0-1 0,0 1 1,0-1-1,0 0 0,0 1 0,0-1 0,0 0 1,0 1-1,1-1 0,-1 0 0,0 0 1,1 0-1,-1 0 0,1 0 0,-1-1 1,1 1-1,0 0 0,-1-1 0,1 1 1,0-1-1,-1 1 0,1-1 0,0 0 1,0 0-1,-1 0 0,4 0 0,-1 0-110,-1 0-1,1 0 1,-1 0 0,1-1-1,-1 1 1,1-1 0,-1 0-1,1 0 1,-1 0-1,0-1 1,1 1 0,-1-1-1,0 0 1,3-2-1,3-6-971,0-1 0,-1 0-1,0-1 1,-1 0-1,0 0 1,0-1-1,-2 1 1,0-1-1,5-18 1,3-14-4463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16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31 7162,'0'0'9632,"-3"-6"-8573,-9-18-345,12 24-699,0 0 1,0 0-1,0 0 1,0 0-1,0 1 1,0-1-1,0 0 1,0 0-1,0 0 1,0 0-1,0 0 1,0 0-1,0 1 1,0-1-1,0 0 1,0 0-1,0 0 1,0 0-1,0 0 1,0 0-1,0 0 1,0 1 0,0-1-1,0 0 1,0 0-1,0 0 1,0 0-1,-1 0 1,1 0-1,0 0 1,0 0-1,0 1 1,0-1-1,0 0 1,0 0-1,0 0 1,0 0-1,-1 0 1,1 0-1,0 0 1,0 0-1,0 0 1,0 0-1,0 0 1,0 0-1,0 0 1,-1 0-1,1 0 1,0 0-1,0 0 1,0 0 0,0 0-1,0 0 1,0 0-1,-1 0 1,1 0-1,0 0 1,0 0-1,0 0 1,0 0-1,0-1 1,-2 14 177,1 86 903,2 98-246,1-161-842,2 0 0,2 0 0,13 50-1,-19-86-112,10 19-620,-3-15-4967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17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6033,'0'0'9590,"0"13"-6752,0 199-520,3-197-1545,0-10-2993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17.9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 0 10402,'0'0'5397,"-4"4"-5033,-70 51 523,73-54-760,0 1-1,1-1 1,-1 0-1,1 1 1,0-1-1,-1 0 1,1 1-1,0-1 1,0 1-1,0-1 1,0 0-1,0 1 1,0-1-1,0 0 1,1 1-1,-1-1 1,0 1-1,2 1 1,8 25 654,1-5-287,-8-16-397,0 0 1,0 0-1,1 0 0,0-1 0,6 8 1,-8-12-92,0 0 0,0 0 0,0-1 0,1 1 0,-1 0 0,0-1 0,1 0 1,-1 1-1,1-1 0,0 0 0,-1 0 0,1-1 0,0 1 0,-1 0 0,1-1 0,0 0 0,0 0 0,3 0 1,-3 0-413,6 1 450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5:18.6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5 9514,'0'0'7784,"-1"-1"-7761,1 1-1,0 0 0,0 0 1,0 0-1,0 0 1,0 0-1,0-1 0,0 1 1,0 0-1,0 0 0,0 0 1,0 0-1,1 0 0,-1-1 1,0 1-1,0 0 0,0 0 1,0 0-1,0 0 1,0 0-1,0 0 0,0-1 1,0 1-1,0 0 0,0 0 1,1 0-1,-1 0 0,0 0 1,0 0-1,0 0 0,0 0 1,0 0-1,0-1 1,0 1-1,1 0 0,-1 0 1,0 0-1,0 0 0,0 0 1,0 0-1,0 0 0,1 0 1,-1 0-1,0 0 1,0 0-1,0 0 0,3 2 51,-1 0 0,0 0 0,1 0-1,-1 0 1,0 1 0,0-1 0,-1 0 0,1 1-1,0-1 1,-1 1 0,1 0 0,0 3-1,17 41 435,-17-41-433,11 34 72,-2 0 1,-2 1-1,-2 0 0,-2 1 0,-1-1 0,-2 1 1,-5 51-1,2-86-144,-1 0-1,0 0 1,0 0 0,0 0-1,-1 0 1,0 0 0,0-1 0,-1 0-1,0 1 1,0-1 0,-1-1 0,1 1-1,-11 9 1,-1 0-1400,-1-1-1,0-1 1,-25 15 0,21-16-4397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45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4033,'0'0'12292,"-14"0"-10254,10 2-2026,1 0 0,0 0 1,-1 0-1,1 0 1,0 0-1,0 1 1,0-1-1,0 1 1,1 0-1,-1 0 1,1 0-1,-4 6 0,-5 4 12,-6 4 92,10-11-87,0 1-1,0 0 0,1 0 1,-8 11-1,13-16 8,0-1 0,1 1 1,-1-1-1,0 1 0,0-1 0,1 1 1,-1 0-1,1-1 0,0 1 0,-1 0 1,1-1-1,0 1 0,0 0 0,0-1 1,0 1-1,0 0 0,0 0 0,1-1 1,-1 1-1,1 0 0,-1-1 1,1 1-1,-1-1 0,1 1 0,0-1 1,0 1-1,0-1 0,0 1 0,2 1 1,16 16 378,0-2 1,27 18 0,-9-7-471,-17-15-1514,-8-11-4696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29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3 4257,'0'0'7213,"0"0"-7161,0 0 0,0 0 0,0 0 0,0 0 0,0 0 0,0 0-1,0 0 1,0 0 0,0 0 0,-1 0 0,1 0 0,0 0 0,0 0-1,0 0 1,0 0 0,0 0 0,0 0 0,0 0 0,0 0-1,0 0 1,0 0 0,0 0 0,-1 0 0,1 0 0,0 0 0,0 0-1,0 0 1,0 0 363,0 0-363,0 0 0,0-1 0,0 1 0,0 0-1,-1 0 1,1 0 0,0 0 0,0 0 0,0 0 0,0 0-1,0 0 1,0 0 0,0 0 0,0 0 0,0 0 0,0-1 0,0 1-1,0 0 1,0 0 0,0 0 0,0 0 0,0 0 0,0 0 0,0 0-1,0 0 1,0 0 0,1 0 0,-1 0 0,0-1 0,0 1 0,-4 224 4355,0 5-3621,6-218-1047,3-15-2624,3-15-3199,-5 6-215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0.0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0 4849,'0'0'8076,"-8"2"-7801,1-1-183,0 1-1,1 0 0,0 0 1,-1 0-1,1 1 1,0 0-1,0 0 0,-6 6 1,8-7-8,1 1 0,0 0 0,-1 0 0,1 0 0,0 0 0,1 0 0,-1 1 0,0-1 0,1 1 0,0 0 0,0 0 0,0-1 0,0 1 0,1 1 0,-1-1 0,0 7 0,1-4 56,0 1 1,0 0-1,1 0 0,0 0 0,1-1 0,-1 1 1,2 0-1,-1 0 0,1-1 0,0 1 0,0-1 1,1 1-1,0-1 0,1 0 0,0 0 0,0-1 0,0 1 1,0-1-1,1 0 0,0 0 0,1 0 0,-1-1 1,1 1-1,0-1 0,11 6 0,-15-10-210,0 0 1,0 0-1,1 0 0,-1 0 0,0-1 1,0 1-1,1-1 0,-1 0 0,0 1 1,1-1-1,2-1 0,-4 1-284,0 0 1,0 0-1,1 0 0,-1 0 0,0-1 0,0 1 0,0 0 0,0-1 0,0 1 1,0-1-1,0 1 0,0-1 0,0 0 0,0 1 0,1-2 0,6-12-6234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0.9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96 9034,'0'0'5785,"7"-2"-5662,-4 1-141,0 0 1,0 0-1,1 0 1,-1 0-1,0-1 1,0 1-1,0-1 0,0 0 1,-1 0-1,1 0 1,0 0-1,-1 0 1,1-1-1,-1 1 0,0-1 1,0 1-1,0-1 1,0 0-1,-1 0 1,1 0-1,-1 0 1,1 0-1,-1 0 0,0-1 1,0 1-1,0 0 1,-1 0-1,1-1 1,-1-4-1,0 7 72,-1 0 0,1 0 0,0 0-1,-1 0 1,1 1 0,-1-1 0,1 0 0,-1 0-1,1 0 1,-1 1 0,1-1 0,-1 0 0,0 1-1,0-1 1,1 0 0,-1 1 0,0-1 0,0 1 0,0-1-1,1 1 1,-1-1 0,0 1 0,0 0 0,0 0-1,0-1 1,0 1 0,0 0 0,0 0 0,0 0-1,0 0 1,0 0 0,0 0 0,0 0 0,0 0 0,1 1-1,-1-1 1,0 0 0,-2 1 0,1-1 26,-1 1 0,0-1 0,0 1 0,1 0 0,-1 0 1,1 0-1,-1 0 0,1 0 0,-1 0 0,1 1 0,0-1 0,-1 1 1,1 0-1,-3 3 0,2 0 4,0-1 0,0 1 0,1 0 1,0 0-1,0 0 0,0 1 0,1-1 1,-1 0-1,1 1 0,1-1 0,-1 1 0,1-1 1,0 1-1,0-1 0,0 1 0,1-1 1,0 1-1,3 10 0,-3-12-74,1-1 0,0 1 0,0 0 0,0 0 0,0-1 1,1 1-1,-1-1 0,1 0 0,0 1 0,0-1 0,0 0 0,0-1 0,1 1 0,-1-1 0,1 1 0,-1-1 0,1 0 1,0 0-1,0-1 0,0 1 0,0-1 0,0 0 0,0 0 0,7 1 0,-4-2-216,-1 1-1,0 0 1,0-1-1,1 0 0,-1-1 1,0 1-1,0-1 1,0-1-1,1 1 1,5-3-1,-9 2-111,1 0 0,-1 0 0,0 0 0,0 0 0,-1 0 1,1-1-1,0 0 0,-1 1 0,1-1 0,-1 0 0,0 0 0,0-1 0,0 1 0,0 0 0,-1 0 0,1-1 0,1-6 0,-1 1-533,1 0-1,-1-1 1,-1 1-1,1-14 1,-2-18 3474,0 22 2891,0 26-4769,-1 24 477,0-16-854,1 1 1,0-1-1,1 1 0,5 26 0,-5-39-364,-1 0-1,1 0 0,0 0 0,0 0 1,1 0-1,-1 0 0,1-1 0,-1 1 1,1 0-1,0-1 0,0 0 0,0 1 1,0-1-1,0 0 0,1 0 0,-1 0 1,0 0-1,1 0 0,0-1 0,-1 1 1,1-1-1,0 0 0,0 1 0,0-1 1,0-1-1,0 1 0,0 0 0,0-1 1,5 1-1,-4-1-140,0 0-1,0 0 1,0 0 0,0 0 0,0 0 0,-1-1 0,1 0-1,0 0 1,0 0 0,0 0 0,-1-1 0,7-3 0,-6 2-194,1 0 0,-1-1 0,-1 0 0,1 0 0,0 0 0,-1 0 1,0-1-1,5-9 0,-3 5-42,-1 0 1,0 0 0,-1-1-1,0 1 1,0-1-1,-1 0 1,2-14 0,-1-39 2984,-3 63-2561,0-1-1,0 1 1,0 0-1,0 0 1,0-1-1,0 1 1,0 0-1,0 0 1,-1 0-1,1 0 1,0-1-1,0 1 1,0 0-1,0 0 1,0 0-1,0 0 1,-1-1-1,1 1 1,0 0-1,0 0 1,0 0-1,0 0 1,-1 0-1,1 0 1,0-1-1,0 1 1,0 0-1,-1 0 1,1 0-1,0 0 1,0 0-1,0 0 1,-1 0 0,1 0-1,0 0 1,0 0-1,0 0 1,-1 0-1,1 0 1,0 0-1,0 0 1,0 0-1,-1 0 1,1 0-1,0 1 1,0-1-1,0 0 1,-1 0-1,1 0 1,0 0-1,0 0 1,0 0-1,0 1 1,0-1-1,-1 0 1,1 0-1,0 0 1,0 0-1,0 1 1,0-1-1,0 0 1,0 0-1,0 1 1,-11 10 514,7 0-346,0-1-1,1 1 1,1 0-1,0 0 1,0 0-1,0 21 0,6 70 579,-4-95-736,2 9 29,1 0 1,1 0-1,6 18 0,-6-20-56,0-1 0,-1 1 0,0 0 0,1 26 0,-4-40-25,0 1-1,0-1 1,-1 1-1,1-1 0,0 1 1,-1-1-1,1 1 1,-1-1-1,1 1 1,0-1-1,-1 1 1,1-1-1,-1 0 1,0 1-1,1-1 1,-1 0-1,1 1 1,-1-1-1,1 0 0,-1 0 1,0 1-1,1-1 1,-1 0-1,1 0 1,-1 0-1,0 0 1,1 0-1,-1 0 1,-1 0-1,-25-1 26,20 1-15,-4 0 1,1 0 0,-1-1 0,-13-2 0,21 2-34,-1 0 0,1 0 0,0 0 0,0-1 0,0 1 0,-1-1 0,1 0 0,1 0 0,-1 0 0,0 0 0,0 0 0,1-1 0,-4-4 0,5 6-229,0 1 0,1-2 0,-1 1 0,1 0 0,0 0 0,-1 0 0,1 0 1,0 0-1,0 0 0,-1 0 0,1 0 0,0-1 0,0 1 0,0 0 0,0 0 0,1 0 0,-1 0 0,0 0 0,1-2 0,3-7-5298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3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6937,'0'0'11635,"-1"0"-11570,0 0 1,1 0-1,-1 0 0,0 0 0,1 0 1,-1 0-1,1 0 0,-1 0 1,0 0-1,1 0 0,-1 1 0,1-1 1,-1 0-1,1 0 0,-1 1 1,1-1-1,-1 0 0,1 1 0,-1-1 1,1 1-1,-1-1 0,0 1 1,-11 17 9,0 0 1,1 1 0,1 1 0,1 0 0,0 0 0,-8 33-1,9-26-6,2 0 0,1 0 0,0 0 0,3 1 0,0 0 0,2-1 1,3 36-1,-1-55-67,-1-1 1,1 1 0,1-1 0,-1 1 0,1-1 0,1 0 0,-1 0-1,1-1 1,7 10 0,5 4 49,29 27 1,-28-41-1856,-17-6 1610,0 0 0,1 0 1,-1 0-1,1 0 0,-1 0 0,1 0 1,-1 0-1,1-1 0,-1 1 1,1 0-1,-1 0 0,1 0 0,-1-1 1,0 1-1,1 0 0,-1-1 0,0 1 1,1 0-1,-1-1 0,0 1 0,1 0 1,-1-1-1,0 1 0,0-1 1,1 1-1,-1-1 0,3-13-6048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4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5881,'0'0'8855,"0"8"-7877,2 151 2834,-1-42-3111,-1-41-4927,2-102-18,-2-2-1040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4.9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87 6025,'0'0'9172,"3"-12"-8651,11-40 40,-13 50-504,0 1 0,0-1 0,0 1 0,0-1 0,1 1 0,-1 0 0,0 0 0,1-1 0,-1 1-1,0 0 1,1 0 0,-1 0 0,1 1 0,0-1 0,-1 0 0,1 0 0,0 1 0,-1-1 0,1 1-1,0 0 1,0-1 0,2 1 0,-1 0-11,-1 0 0,1-1 0,0 1 0,0 0-1,0 1 1,-1-1 0,1 1 0,0-1 0,-1 1 0,1 0 0,3 1 0,-4 0-39,0 0 0,0 0 0,0 1 0,0-1 0,0 1 0,0 0 0,-1-1 0,1 1 0,-1 0 0,0 0 0,0 0 0,0 0 0,0 0 0,0 0 0,-1 0 1,1 6-1,0 54 62,-1-59-70,0 2-7,-1-1 0,0 0 1,0 0-1,-1 0 0,0 0 1,1 0-1,-2 0 0,1 0 1,0-1-1,-1 1 0,0-1 1,0 0-1,0 0 0,-7 7 1,1-3 21,0 0 1,-1 0 0,1-1-1,-1-1 1,-17 9 0,27-15 82,18-7 31,-13 4-95,1 1-1,-1 0 0,1 0 1,0 0-1,0 1 0,0 0 1,-1 0-1,1 0 0,0 1 1,0 0-1,0 0 0,0 0 1,10 2-1,-13-1-18,0 1 0,0-1 0,0 0 0,0 1 1,0-1-1,0 1 0,0 0 0,-1 0 0,1 0 0,0 0 0,-1 1 1,0-1-1,1 1 0,-1-1 0,0 1 0,-1 0 0,1 0 0,0 0 1,-1 0-1,1 0 0,-1 0 0,0 0 0,0 1 0,0-1 0,0 4 0,0-4 1,-1 0-1,1-1 0,-1 1 1,1 0-1,-1 0 0,0 0 1,0 0-1,0 0 0,0 0 0,-1 0 1,1 0-1,-1 0 0,0 0 1,0 0-1,0 0 0,0 0 0,0-1 1,0 1-1,-1 0 0,-3 4 1,2-5 31,-1 1 1,1-1 0,-1 0 0,1 0-1,-1 0 1,0 0 0,0-1 0,0 0-1,0 0 1,0 0 0,0 0 0,0 0 0,0-1-1,-8 0 1,-1 1 108,-3 0 24,0-1 0,-27-2 1,40 2-169,-1-1 0,1 1 0,0-1 0,0 1-1,0-1 1,0 0 0,0 0 0,0-1 0,0 1 0,1-1 0,-1 1 0,0-1-1,1 0 1,-1 0 0,1 0 0,0 0 0,-1-1 0,1 1 0,0 0 0,-2-4 0,4 5-269,8 2-6297,2 1 1269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35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 10306,'0'0'6914,"18"71"-6290,-15-53-352,-3 0-184,0 0-88,-5-1-672,-13-1-2289,-3-9-6833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1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1272,'0'0'16574,"0"20"-15419,0 324 1013,0-344-2270,0 1 1,0-1 0,0 0-1,0 1 1,0-1 0,0 1-1,0-1 1,0 0 0,0 1-1,0-1 1,0 0 0,0 1 0,-1-1-1,1 0 1,0 1 0,0-1-1,0 0 1,0 1 0,-1-1-1,1 0 1,0 1 0,0-1-1,-1 0 1,1 0 0,0 1-1,0-1 1,-1 0 0,1 0 0,0 0-1,-1 1 1,1-1 0,0 0-1,-1 0 1,1 0 0,-1 0-1,1 0-302,-1 0 0,0 0 0,1 0 0,-1 0 0,0-1 0,1 1 1,-1 0-1,1 0 0,-1-1 0,1 1 0,-1 0 0,1-1 0,-1 1 0,1-1 0,-2 0-808,2 0 808,0 1 0,-1-1 0,0 0 0,-6-11-7990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1.8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9722,'0'0'8007,"6"-2"-7605,7 1-255,0 1 0,0 0 0,0 0 0,0 1 0,20 5 1,44 2 258,-56-8-723,-15-1-77,0 0 0,0 1 0,0 0 0,0 0 0,0 1 0,0 0 0,0 0 0,-1 0 0,1 0 0,7 4-1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2.4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5457,'0'0'9454,"0"19"-6565,0 186-1312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16 4625,'0'0'13368,"-2"-15"-11647,0 16-1693,-1-1 0,1 1 0,0 0 1,-1 0-1,1 1 0,0-1 0,0 0 1,0 1-1,0-1 0,0 1 0,0 0 1,1 0-1,-1 0 0,0-1 0,1 2 1,0-1-1,-1 0 0,0 2 0,-27 50 130,25-46-103,-79 182 515,74-164-916,1-1 0,2 1 0,0 1-1,2-1 1,-2 49 0,22-80-3741,0-16 1133,3-8-2072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2.8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 8834,'0'0'6737,"-23"1"-5802,17 2-799,1 1 0,-1-1 0,0 1 0,1 0 0,0 0 0,0 1 0,1 0 0,-6 6 0,-3 3 51,12-13-154,1-1 0,-1 1 0,1-1 0,-1 1 0,1 0 0,-1-1 0,1 1 0,0 0 0,-1-1 0,1 1 0,0 0 0,0 0 0,-1-1 0,1 1 0,0 0 0,0 0 0,0-1 0,0 1 0,0 0-1,0 0 1,0 0 0,0-1 0,1 1 0,-1 0 0,0 0 0,0-1 0,0 1 0,1 0 0,-1 0 0,1-1 0,-1 1 0,0 0 0,1-1 0,-1 1 0,1-1 0,-1 1 0,1-1 0,0 1 0,0 0 0,33 22 746,-20-15-588,-7-1-128,1 0 1,-1 0 0,-1 0 0,0 1 0,9 12-1,-9-17-233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3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10306,'0'0'4777,"30"92"-4681,-30-69-88,0-3-8,0 3-688,-7-8-976,-6-2-3369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4.1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67 7890,'0'0'10153,"-7"-10"-9439,-24-29-104,29 37-549,0 0 0,-1 0 0,1 1 1,0-1-1,-1 1 0,1-1 0,-1 1 0,0 0 1,1 0-1,-1 0 0,0 1 0,0-1 0,1 1 0,-1-1 1,0 1-1,0 0 0,0 0 0,1 0 0,-1 1 1,0-1-1,-3 1 0,-7 0 28,11-1-69,-1 1 0,1-1 0,-1 1 0,1-1 0,-1 1 0,1 0 0,-1 0 0,1 0 0,0 0 0,0 1-1,0-1 1,-1 1 0,1-1 0,1 1 0,-1 0 0,0-1 0,0 1 0,1 0 0,-1 0 0,1 0 0,-1 0 0,1 1 0,0-1 0,0 0 0,0 1 0,0-1 0,0 0 0,1 1 0,-1-1 0,0 5 0,-2 9 58,1 0 0,1 0 0,0 25 1,1-32-66,0-7-10,0-1-1,0 1 1,0-1-1,1 1 0,-1-1 1,0 0-1,1 1 1,-1-1-1,1 1 0,-1-1 1,1 0-1,0 1 1,0-1-1,0 0 1,-1 0-1,1 1 0,0-1 1,1 0-1,-1 0 1,0 0-1,0 0 0,0-1 1,0 1-1,1 0 1,-1 0-1,0-1 1,1 1-1,-1-1 0,1 1 1,1 0-1,5 0-184,0 1 0,-1-1-1,1-1 1,12 0 0,-12 0-119,-6 0 151,0 0 0,0 0 0,1-1-1,-1 1 1,0-1 0,0 0 0,1 1 0,-1-1 0,0 0 0,0 0 0,0 0 0,0-1 0,0 1 0,0 0 0,0-1 0,2-2 0,23-33-4299,-25 32 3695,15-25-4260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4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0 6705,'0'0'12523,"-2"3"-12197,-1 5-150,-1-1 1,2 0 0,-1 1 0,1 0-1,0 0 1,-1 15 0,-1 55 527,4-54-518,-3 44-46,3 0 1,17 126-1,-14-175-665,2 5-2492,0-1-4155,-2-15 1649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5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3209,'0'0'11981,"0"6"-8842,0 27-2403,2 73 814,-2-51-2771,1 0-7077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5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1 8602,'0'0'6459,"-4"0"-6015,0 0-313,0 0 0,0 0 0,-1 0 0,1 0 0,0 1 0,-1 0 0,1 0 0,-4 2 0,5-3-59,1 1 0,0 0 1,0 0-1,0 0 0,0 1 1,0-1-1,0 0 0,0 1 1,0-1-1,1 1 1,-1 0-1,0 0 0,1-1 1,-1 1-1,1 0 0,0 0 1,0 0-1,-2 4 1,2-4-39,1-1 1,-1 1-1,1-1 1,-1 1 0,1 0-1,0-1 1,0 1-1,0 0 1,-1-1-1,2 1 1,-1 0 0,0-1-1,0 1 1,0 0-1,1-1 1,-1 1 0,1-1-1,-1 1 1,1 0-1,0-1 1,-1 1 0,3 1-1,0 0 160,0 0-1,0 0 1,1-1 0,-1 0-1,1 1 1,-1-1 0,6 2-1,16 9-1803,-23-11 1020,0-1-1,-1 1 1,1-1 0,0 1-1,0 0 1,-1 0 0,1 0-1,-1 0 1,2 3-1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46.5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13 7786,'0'0'10373,"0"-1"-10316,0 1 1,0-1-1,-1 1 1,1-1-1,0 1 1,0-1 0,0 1-1,0-1 1,0 0-1,-1 1 1,1-1 0,0 1-1,0-1 1,1 1-1,-1-1 1,0 1 0,0-1-1,0 0 1,0 1-1,0-1 1,1 0-1,3 4-4,-1-1 0,1 0 0,-1 1 0,0 0 0,1 0-1,-1 0 1,0 0 0,-1 1 0,1-1 0,-1 1-1,1-1 1,2 8 0,2 0 61,7 12-36,-1 2 1,-1-1 0,-1 2 0,-2 0 0,0 0-1,-2 0 1,0 1 0,-2 0 0,-1 1 0,-1-1-1,-2 0 1,-3 55 0,1-74-117,-1 0 1,1 0 0,-1 0-1,-1 0 1,0-1-1,0 1 1,0-1-1,-1 0 1,0 0-1,0 0 1,-8 9 0,-2 1-1329,-1-1 0,-32 27 1,8-13-5233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2.1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8 6281,'0'0'9369,"0"-1"-9312,-1 1-1,1-1 1,0 1 0,-1-1 0,1 1-1,0-1 1,-1 1 0,1 0 0,-1-1-1,1 1 1,0 0 0,-1-1-1,1 1 1,-1 0 0,1 0 0,-1-1-1,0 1 1,1 0 0,-1 0 0,1 0-1,-1 0 1,1-1 0,-1 1 0,1 0-1,-2 0 1,-1 17 100,1 0 1,0 0-1,2 0 0,1 27 1,0-6 10,-1-26-142,1 1 0,0 0 1,1-1-1,0 0 0,1 1 1,5 14-1,-6-21-26,1 0 0,0-1 1,0 1-1,0-1 0,0 1 1,1-1-1,0 0 0,0 0 0,0-1 1,1 1-1,-1-1 0,1 0 0,0 0 1,7 4-1,-11-8-15,0 1 0,0 0 0,0-1 0,1 1 0,-1-1 0,0 1 0,0-1 0,0 0-1,1 1 1,-1-1 0,0 0 0,0 0 0,1 0 0,-1 0 0,0 0 0,0 0 0,1 0 0,-1 0 0,0-1 0,0 1 0,0-1 0,1 1 0,1-2 0,-1 1-20,0-1-1,-1 1 1,1-1 0,-1 1 0,1-1 0,-1 0-1,1 0 1,-1 0 0,0 0 0,0 0 0,0 0-1,1-3 1,1-7-150,0 0-1,0 0 1,1-22 0,-3 30 158,2-135-482,-3 86 849,4 70-7435,5-2 4159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3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110 226 5617,'0'0'8483,"-8"-6"-7776,-24-18-119,31 23-547,-1 1 1,1-1-1,0 0 0,0 1 0,0-1 0,-1 1 0,1 0 0,0-1 0,-1 1 1,1 0-1,0 0 0,-1 0 0,1 0 0,0 0 0,-1 0 0,1 0 1,0 0-1,-1 1 0,1-1 0,0 0 0,0 1 0,-1-1 0,1 1 0,0 0 1,0-1-1,0 1 0,-1 0 0,1 0 0,0-1 0,0 1 0,0 0 0,1 0 1,-1 0-1,0 0 0,0 0 0,0 1 0,1-1 0,-1 0 0,1 0 1,-1 0-1,0 3 0,-3 4 214,1 0 1,0 0-1,1 1 1,-3 11-1,3-3-43,0 1 0,1-1 0,1 1 0,3 32 0,-3-48-221,0-1-1,1 1 1,-1-1-1,1 1 0,-1-1 1,1 1-1,0-1 1,-1 0-1,1 1 1,0-1-1,0 0 1,0 0-1,0 0 0,0 1 1,0-1-1,0 0 1,1 0-1,-1-1 1,0 1-1,0 0 1,1 0-1,-1-1 1,1 1-1,-1 0 0,1-1 1,-1 1-1,0-1 1,1 0-1,0 0 1,-1 1-1,1-1 1,1 0-1,0 0-161,-1 0-1,1-1 0,-1 1 1,1 0-1,-1-1 1,1 1-1,-1-1 1,1 0-1,-1 0 1,0 0-1,0 0 1,1 0-1,-1 0 1,0-1-1,0 1 1,0-1-1,0 0 1,2-2-1,0-3-437,-1 0 1,1-1-1,-1 1 1,0-1-1,-1 0 0,0 0 1,0 0-1,1-13 0,-1-2 1841,-2 10 4325,0 23-5097,0-1-216,0 0 0,0 0 0,1 0 0,0-1 0,3 13 0,-3-20-237,-1 1 1,1 0 0,0 0-1,0 0 1,0 0 0,0-1-1,0 1 1,0 0-1,0-1 1,1 1 0,-1-1-1,1 1 1,-1-1 0,1 0-1,-1 0 1,1 1-1,0-1 1,-1 0 0,1-1-1,0 1 1,0 0 0,0 0-1,0-1 1,0 1-1,0-1 1,0 0 0,0 1-1,0-1 1,3 0-1,-2 0-43,0-1-1,0 1 0,0-1 1,0 1-1,0-1 0,-1 0 0,1 0 1,0 0-1,0 0 0,-1 0 1,1-1-1,-1 1 0,1-1 0,-1 0 1,4-3-1,-1 0-8,-1 0-1,1 0 1,-1-1-1,0 0 1,-1 0-1,5-8 1,2-11-145,-1 1 1,10-43 0,-17 59 103,3-19 83,-2 1-1,0-1 0,-2-45 1,-1 59 88,0 12-53,0-1 0,-1 1-1,1-1 1,0 1 0,-1-1-1,1 1 1,-1 0 0,1-1-1,-1 1 1,0 0 0,0 0 0,1-1-1,-1 1 1,0 0 0,0 0-1,0 0 1,0 0 0,0 0-1,-1 0 1,1 0 0,0 1 0,0-1-1,0 0 1,-1 1 0,1-1-1,-1 0 1,1 1 0,0 0-1,-1-1 1,-1 1 0,1-1-8,0 1 0,0 0 0,0-1 1,0 1-1,0 0 0,0 0 0,0 0 0,1 1 1,-1-1-1,0 0 0,0 1 0,0-1 0,0 1 1,0 0-1,0 0 0,0-1 0,1 1 0,-1 0 1,0 0-1,1 1 0,-4 2 0,1 2 48,-1 1 0,1 0 1,1 0-1,-1 0 0,1 0 0,0 1 0,1-1 0,0 1 0,0 0 1,-1 14-1,0 11 228,3 43 1,0-44-168,0-24-106,0 1-1,1-1 0,0 0 0,1 1 1,0-1-1,0 0 0,0 0 0,1 0 1,0 0-1,1 0 0,0-1 0,0 1 1,7 7-1,-8-10-49,1-1 0,1 0 1,-1 1-1,1-2 1,-1 1-1,1 0 0,0-1 1,0 0-1,1 0 0,-1-1 1,1 1-1,-1-1 1,1 0-1,0-1 0,-1 1 1,1-1-1,0 0 0,0-1 1,8 1-1,-9-1-267,-1-1 0,0 1 0,1-1 0,-1 1 0,0-1 0,1-1 0,-1 1 0,0-1 0,0 1 0,0-1 0,0 0 0,0-1 0,-1 1 0,1-1 0,-1 1 0,1-1-1,-1 0 1,0-1 0,0 1 0,0 0 0,-1-1 0,1 1 0,-1-1 0,0 0 0,0 0 0,0 0 0,0 0 0,1-5 0,2-6-1477,0 0-1,0 0 1,-1-1-1,2-29 1,-3 9 3908,-3-2 9111,0 48-10362,-2 10-257,-1-1-352,2-1-1,0 0 1,0 0-1,2 1 1,0-1 0,6 25-1,-6-40-342,1 0-1,-1-1 1,1 1 0,0 0-1,0 0 1,0-1-1,0 1 1,0-1 0,0 0-1,1 1 1,-1-1 0,1 0-1,0-1 1,0 1-1,-1 0 1,1-1 0,0 1-1,0-1 1,1 0 0,-1 0-1,0 0 1,0-1-1,0 1 1,1-1 0,-1 0-1,0 0 1,0 0 0,1 0-1,-1 0 1,0-1-1,0 1 1,1-1 0,-1 0-1,0 0 1,0 0 0,0 0-1,0-1 1,3-2 0,3-3-1272,-1 0 0,0-1 0,-1 0 0,13-18 0,-2 0-3870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3.5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7578,'0'0'11298,"-25"96"-10810,25-78-296,3-2-64,9-4-16,4-4-112,1-8-288,11 0-728,-5-5-1649,-2-10-2384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9722,'0'0'7110,"7"27"-6020,2 5-847,2 14 176,9 67 0,-9-38-170,-1-12-1179,4 102 0,-14-165 760,0 0 1,0 1 0,0-1 0,0 0-1,0 1 1,0-1 0,0 0 0,0 0-1,0 1 1,-1-1 0,1 0-1,0 1 1,0-1 0,0 0 0,0 1-1,0-1 1,-1 0 0,1 0 0,0 1-1,0-1 1,-1 0 0,1 0-1,0 0 1,0 1 0,-1-1 0,1 0-1,0 0 1,0 0 0,-1 0 0,1 1-1,0-1 1,-1 0 0,1 0-1,0 0 1,-1 0 0,1 0 0,0 0-1,-1 0 1,1 0 0,0 0 0,-1 0-1,0 0-783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4.3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6 101 10578,'0'0'7613,"3"0"-7501,1 0 0,-1 0 0,0-1 0,1 1 0,-1-1 0,0 1 0,4-2 0,-3-1-182,-1 1 1,1 0-1,-1-1 1,0 0-1,0 0 1,0 0-1,0 0 1,0 0-1,-1-1 1,1 1-1,-1-1 1,0 1-1,0-1 1,-1 0-1,1 0 1,-1 0-1,0 0 0,0 0 1,0 0-1,0 0 1,-1-1-1,1 1 1,-1-6-1,-1 10 107,0-1-1,1 1 0,-1-1 0,0 0 0,1 1 0,-1-1 1,0 1-1,0 0 0,1-1 0,-1 1 0,0-1 0,0 1 0,0 0 1,0 0-1,1 0 0,-1-1 0,0 1 0,0 0 0,0 0 1,0 0-1,0 0 0,0 0 0,-1 1 0,-23 0 802,23 0-777,0 0 0,0 1 0,0-1 0,0 0 0,0 1 0,0-1 0,1 1 0,-1-1 0,0 1 1,1 0-1,-1 0 0,1 0 0,0 0 0,0 0 0,-1 0 0,1 0 0,1 0 0,-1 0 0,0 0 0,0 1 0,1-1 0,-1 4 0,-1 5 147,0 1 0,1-1 0,0 13 1,1-16-143,-1-2-11,1 1 1,0-1-1,1 1 1,-1-1-1,1 1 0,4 10 1,-4-14-50,0-1 0,1 0 0,-1 0 1,1 0-1,-1 0 0,1 0 0,0 0 1,0 0-1,0 0 0,0-1 0,0 1 1,0-1-1,1 0 0,-1 1 0,0-1 1,1 0-1,-1 0 0,1-1 1,-1 1-1,4 0 0,7 2-289,1-1-1,0 0 1,-1-1-1,27-1 1,-30-1-1297,-1 0 1,0 0-1,1-1 0,11-4 1,4-6-8355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4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0 11002,'0'0'8153,"-21"21"-7749,-63 73-63,79-88-297,0 0 0,1 1-1,0-1 1,0 1 0,0 0 0,1 0-1,0 1 1,1-1 0,-1 0 0,2 1-1,-1 0 1,-1 12 0,1-2 53,-12 114 657,13-112-678,1 0 0,1 0 0,1-1 0,7 34-1,-5-40-59,0-1-1,1 1 0,1-1 0,0 0 1,1-1-1,1 1 0,-1-1 1,14 14-1,-7-10-444,1 0 0,1-1-1,0 0 1,30 18 0,-24-24-2295,-6-7-4245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5.4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4945,'0'0'10028,"0"7"-8699,-2 86 1239,0-26-2151,2 0 1,12 80 0,-8-202-10796,-4 27 6026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5.9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90 5113,'0'0'9826,"1"-13"-9148,4-41-144,-5 53-505,0 0 1,0 0-1,1 0 0,-1 0 0,1 0 0,-1 0 0,1 0 0,-1 0 0,1 0 0,0 0 0,-1 0 0,1 0 0,0 0 0,0 0 0,0 0 0,0 1 0,-1-1 0,1 0 0,0 1 0,0-1 0,1 1 0,-1-1 0,0 1 0,0-1 1,0 1-1,2-1 0,28 0 388,-25 2-352,-4-1-54,0 0 0,-1 1 0,1-1 0,-1 1 0,1-1 0,0 1-1,-1-1 1,0 1 0,1 0 0,-1 0 0,1 0 0,-1 0 0,0 0-1,0 0 1,1 0 0,-1 0 0,0 1 0,0-1 0,0 0 0,0 1 0,-1-1-1,1 0 1,0 1 0,0-1 0,-1 1 0,1 0 0,-1-1 0,0 1-1,1-1 1,-1 1 0,0 2 0,2 9 30,-1 0-1,0 0 1,-2 13-1,1-11-11,0-11-25,-1 0 0,1 1 0,-1-1 0,1 0 0,-1 1 0,0-1-1,-1 0 1,1 0 0,-1 0 0,0 0 0,0 0 0,-3 5 0,-2-1-17,0 0 1,0 0-1,-13 11 1,-5 3 30,25-21 174,21-2-131,-14 1 17,0-1-1,0 1 1,1 1 0,-1-1-1,0 1 1,10 3-1,-15-3-60,0 0 0,0 0 0,0 0 0,0 0 0,0 0-1,-1 1 1,1-1 0,0 1 0,-1-1 0,1 1-1,-1 0 1,0-1 0,1 1 0,-1 0 0,0 0-1,0 0 1,0 0 0,0 0 0,0 0 0,-1 0-1,1 0 1,-1 0 0,1 1 0,-1-1 0,0 3-1,1 3 29,-1 0-1,0 0 0,0 0 0,-1 0 0,0 0 0,0 0 1,-1-1-1,0 1 0,0 0 0,-6 13 0,5-16 5,1 0 1,-1-1-1,0 1 0,-1 0 1,1-1-1,-1 0 0,1 0 1,-1 0-1,0 0 0,-1-1 1,1 1-1,-1-1 0,0 0 1,1-1-1,-1 1 0,-8 2 1,9-4-16,0 0 0,0 0 0,0 0 0,0-1 0,0 1 0,-6-1 0,9 0-124,0 0 0,0 0 0,1 0 0,-1 0 0,0 0 0,0 0 0,1 0 0,-1 0 0,0-1 0,0 1 0,1 0 0,-1 0-1,0-1 1,1 1 0,-1-1 0,0 1 0,1 0 0,-1-1 0,1 1 0,-1-1 0,1 1 0,-1-1 0,1 0 0,-1 1 0,1-1 0,-1 0 0,1 1 0,0-1 0,-1 0 0,1 1 0,0-1 0,0 0 0,-1 1 0,1-1-1,0-1 1,0-7-4025,0 2-1810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7:56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 7634,'0'0'9610,"18"132"-9386,-18-111-224,-23 2-160,0-6-1801,0-4-2824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2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7706,'0'0'14405,"-6"7"-14343,1 16-46,1 0 0,0 1 0,2-1 0,1 1-1,2 34 1,-1-17-6,1-34-29,-1 0 0,1 0 0,0 0-1,0 0 1,1-1 0,0 1 0,3 6 0,8 8-2479,-11-20 1383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2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10122,'0'0'7584,"8"-1"-7059,14 1-127,1 1 0,-1 0 1,36 8-1,134 21-1413,-189-30 492,5 3-1079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3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10098,'0'0'9061,"1"-8"-8448,74 145 395,-74-133-1021,1 0 0,0-1 0,0 1 0,0-1 0,1 0 0,-1 0 0,1 0 0,5 5 0,-7-8 4,-1 0 1,1 1-1,-1-1 0,1 0 1,-1 1-1,1-1 0,-1 0 1,1 0-1,-1 0 0,1 0 1,0 0-1,-1 1 0,1-1 1,-1 0-1,1 0 1,0 0-1,-1-1 0,1 1 1,-1 0-1,1 0 0,0 0 1,-1 0-1,2-1 0,-1 0 3,0 0 0,0 0 1,1 0-1,-1 0 0,0-1 0,0 1 0,0 0 0,-1-1 0,1 1 0,0 0 0,0-1 0,-1 1 0,1-3 0,9-25 6,-2 0-1,5-38 1,-5 28-9,-8 32-2708,0 14-1214,0 5-1141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4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9274,'0'0'8402,"0"18"-7778,5 0-232,0 5-72,0 0-128,-2 2-112,-3 1-32,0-1-48,0 1-608,-5-3-1128,-8-8-2129,6-5-3433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4.7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247 82 9570,'0'0'10049,"-13"-12"-9358,-42-38-198,52 48-450,0 0-1,1 0 0,-1 0 1,0 0-1,0 1 1,0-1-1,0 1 1,0 0-1,0 0 1,0 0-1,-1 0 1,1 0-1,0 1 0,-1-1 1,1 1-1,0 0 1,-1 0-1,1 1 1,-6 0-1,-7 0 135,13-1-151,0 1 0,0-1 0,0 0 0,0 1 0,0-1 0,0 1 0,0 0 0,0 0 0,0 0 0,1 1-1,-1-1 1,0 1 0,1-1 0,-1 1 0,1 0 0,-1 0 0,-2 3 0,1 0 8,1-1 0,-1 1-1,1 0 1,0 0 0,1 0 0,-1 0-1,1 1 1,-2 8 0,-1 6 10,2 0 0,0 0 0,1 0 1,1 24-1,1-42-44,0 1 1,1-1 0,-1 0-1,1 1 1,-1-1 0,1 0-1,0 1 1,-1-1-1,1 0 1,0 0 0,1 1-1,-1-1 1,0 0-1,1 0 1,-1-1 0,1 1-1,-1 0 1,1 0-1,0-1 1,0 1 0,0-1-1,0 1 1,0-1-1,0 0 1,0 0 0,0 0-1,0 0 1,1 0-1,3 1 1,3 0-196,-1-1 1,0 0-1,0 0 0,1 0 1,-1-1-1,0-1 1,15-1-1,-20 1-14,1 0 0,-1-1 1,0 1-1,1-1 0,-1 1 0,0-1 1,0 0-1,0 0 0,0-1 0,0 1 1,0-1-1,-1 1 0,1-1 1,-1 0-1,0 0 0,1 0 0,-2 0 1,1 0-1,2-4 0,3-9-1987,0-1 0,8-27 0,-14 41 1772,10-43-6190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10082,'0'0'5713,"158"-13"-5713,-112 13-1192,-11 0-1913,-9 0-5536</inkml:trace>
  <inkml:trace contextRef="#ctx0" brushRef="#br0" timeOffset="1">504 31 7138,'0'0'10418,"-18"-4"-9825,0-1-418,0 1 0,-21-2-1,36 6-135,0 0 0,0 0 0,0 1 0,0-1 0,0 1 0,1 0 0,-1 0 0,0 0-1,0 0 1,1 0 0,-1 0 0,1 1 0,-1-1 0,1 1 0,-1 0 0,1 0 0,-2 2 0,-2 3 98,0-1 1,1 1 0,-8 13-1,9-13-43,-1 1 30,0 1 0,0 0 0,-4 14 0,7-20-105,1 0-1,1 0 1,-1 0 0,0 1 0,1-1-1,-1 0 1,1 0 0,0 0 0,0 0-1,1 0 1,-1 1 0,0-1 0,1 0-1,0 0 1,1 4 0,-1-6-19,0 0 0,-1 0 1,1-1-1,0 1 0,0 0 0,0-1 1,-1 1-1,1 0 0,0-1 1,0 0-1,0 1 0,0-1 0,0 1 1,0-1-1,0 0 0,0 0 1,0 1-1,0-1 0,0 0 0,2 0 1,25-1-122,-17 1-20,-7-1-24,0 1-1,0-1 1,-1 0 0,1 0 0,0 0 0,0 0 0,0 0 0,-1-1 0,1 0 0,-1 0-1,1 0 1,-1 0 0,0-1 0,0 1 0,0-1 0,0 0 0,0 0 0,4-6-1,4-6-1272,-1-1-1,16-31 0,-17 29 118,17-37-3917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5.1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12 7826,'0'0'11335,"-3"-3"-10692,2 2-627,1 1 0,0-1 1,0 1-1,0-1 0,-1 1 0,1-1 0,0 1 0,-1 0 0,1-1 1,0 1-1,-1-1 0,1 1 0,-1 0 0,1-1 0,-1 1 0,1 0 0,0 0 1,-1-1-1,1 1 0,-1 0 0,1 0 0,-1 0 0,1 0 0,-1 0 0,1 0 1,-1 0-1,0 0 0,1 0 0,-1 0 0,1 0 0,-1 0 0,1 0 0,-1 0 1,-3 23 557,3-11-434,-3 217 1361,6-134-1392,-2-89-169,2 41 182,-2-44-251,0 0 0,1 0 1,-1 1-1,1-1 1,0 0-1,0 0 1,0 0-1,1-1 0,-1 1 1,1 0-1,-1 0 1,3 2-1,9 1-5683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5.5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8834,'0'0'10239,"6"16"-9185,0 19-495,-4-21-499,0 1 0,1 0 0,0 0 0,2-1 0,0 0 0,0 0 0,1 0 0,9 15 0,-15-29-62,1 0 0,-1 1 1,0-1-1,0 0 0,1 1 0,-1-1 1,0 0-1,0 0 0,1 0 0,-1 1 1,0-1-1,0 0 0,1 0 1,-1 0-1,0 1 0,1-1 0,-1 0 1,0 0-1,1 0 0,-1 0 0,1 0 1,-1 0-1,0 0 0,1 0 0,-1 0 1,0 0-1,1 0 0,-1 0 0,0 0 1,1 0-1,-1 0 0,0 0 0,1-1 1,-1 1-1,0 0 0,1 0 0,-1 0 1,0 0-1,1-1 0,-1 1 1,0 0-1,0 0 0,1-1 0,-1 1 1,0 0-1,0 0 0,0-1 0,1 1 1,-1 0-1,0-1 0,0 1 0,0 0 1,0-1-1,1 1 0,6-19-42,-2-7-86,-1 1-1,0-29 1,4-28-126,-3 71-1196,3 9-4947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8:06.3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7602,'0'0'10683,"1"0"-10627,-1 0-1,1 0 1,-1 0-1,1 0 0,-1 0 1,1 0-1,-1 0 1,1 0-1,-1 0 1,1 0-1,-1 0 0,1 0 1,-1 1-1,1-1 1,-1 0-1,1 0 0,-1 1 1,1-1-1,-1 0 1,1 0-1,-1 1 1,0-1-1,1 0 0,0 2 1,7 5 117,-1 0 1,1 1 0,-2 0-1,1 1 1,-1 0-1,0 0 1,6 13 0,-3-2-46,0 1-1,9 33 1,-12-31-97,-2 1 0,-1 0-1,0 0 1,-2 0 0,-1 0-1,0 0 1,-6 30 0,3-41-14,-1 0 0,-1 1 0,0-2 1,0 1-1,-1 0 0,-8 11 0,-51 67-771,55-81-620,0-9-6494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17.29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101 29 10162,'0'0'4426,"-8"-5"-3299,-24-16 360,32 21-1437,0-1 0,0 1 0,-1 0-1,1 0 1,0 0 0,-1-1-1,1 1 1,0 0 0,-1 0 0,1 0-1,-1 0 1,1 0 0,0 0-1,-1 0 1,1 0 0,0 0 0,-1 0-1,1 0 1,-1 0 0,1 0 0,0 0-1,-1 0 1,1 0 0,0 0-1,-1 0 1,1 1 0,0-1 0,-1 0-1,1 0 1,0 0 0,-1 1-1,1-1 1,0 0 0,0 0 0,-1 1-1,1-1 1,0 0 0,0 0 0,-1 1-1,1-1 1,0 0 0,0 1-1,0-1 1,0 0 0,-1 1 0,1-1-1,0 1 1,-3 21-272,2-17 477,-20 170 635,2 261 0,18-413-899,0-17-37,1 1 0,0 0-1,0-1 1,0 1 0,1-1 0,0 1 0,0-1 0,3 10 0,-3-15-17,-1-1 1,1 1-1,-1-1 0,0 0 1,1 1-1,-1-1 0,1 0 1,-1 0-1,1 1 1,-1-1-1,1 0 0,-1 0 1,1 0-1,-1 0 0,1 0 1,-1 1-1,1-1 1,0 0-1,-1 0 0,1 0 1,-1 0-1,1-1 0,-1 1 1,1 0-1,-1 0 1,1 0-1,-1 0 0,1 0 1,-1-1-1,1 1 0,-1 0 1,1-1-1,-1 1 1,1 0-1,-1-1 0,0 1 1,1 0-1,-1-1 1,0 1-1,1-1 0,-1 1 1,0 0-1,1-1 0,-1 1 1,0-1-1,1 0 1,7-31-3951,3-12-1847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18.18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0 5233,'0'0'7858,"13"27"-6585,2 3-873,-5-10-140,0 0 0,-1 0 0,-1 1 1,-2 1-1,0-1 0,4 28 0,2 55 568,3 25-404,-12-114-375,1 0 0,0 0 0,1 0 1,0-1-1,1 0 0,9 14 0,-15-26-67,1-1 0,0 0 0,0 0 0,0 0-1,0 0 1,0 0 0,0 0 0,0 0 0,0 0 0,0 0-1,0 0 1,0-1 0,1 1 0,-1-1 0,0 1 0,1-1 0,-1 1-1,0-1 1,1 1 0,-1-1 0,1 0 0,-1 0 0,0 0-1,1 0 1,-1 0 0,1 0 0,-1 0 0,0 0 0,1-1-1,-1 1 1,1-1 0,-1 1 0,0-1 0,0 1 0,1-1 0,-1 0-1,0 1 1,0-1 0,2-2 0,2 0-225,0-1 0,0 0 0,-1 0-1,0 0 1,1-1 0,-2 1 0,7-10 0,10-24-1735,-2 0-1,20-58 1,-3-24 783,-29 80 1932,-5 12 5047,-1 45-4715,-12 350 2420,12-366-3510,0 1 1,-1 0-1,1-1 1,0 1-1,0-1 1,1 1-1,-1 0 0,0-1 1,0 1-1,1-1 1,-1 1-1,1-1 1,-1 1-1,1-1 1,0 1-1,0-1 1,-1 0-1,1 1 0,0-1 1,0 0-1,0 0 1,1 1-1,-1-1 1,0 0-1,0 0 1,1 0-1,-1-1 1,0 1-1,1 0 0,-1 0 1,1-1-1,-1 1 1,1-1-1,-1 1 1,1-1-1,-1 0 1,1 1-1,-1-1 1,1 0-1,0 0 1,-1 0-1,3-1 0,0 1-229,0-1 0,0 0-1,0 0 1,-1-1 0,1 1-1,-1-1 1,1 1-1,-1-1 1,1 0 0,-1-1-1,0 1 1,0-1 0,0 1-1,0-1 1,-1 0-1,5-5 1,4-11-2076,0 1 0,-1-2 0,-2 1 0,0-1 0,6-24 0,-8 13 4940,-3 1 5857,-5 40-7751,1 0 0,-1 0 0,0 0 0,-1-1 0,-7 16 0,6-13-261,0 0 0,0 0 0,1 1 0,-2 14 0,4-20-299,-1 12 151,1-1 1,1 1-1,1 0 1,3 25-1,-3-41-304,0 0-1,1 0 1,-1 0 0,0 0-1,1 0 1,0-1-1,0 1 1,0 0-1,0-1 1,0 0 0,1 1-1,-1-1 1,1 0-1,-1 0 1,1-1 0,0 1-1,-1 0 1,1-1-1,0 0 1,0 0-1,0 1 1,1-2 0,-1 1-1,0 0 1,0-1-1,0 1 1,0-1 0,1 0-1,2 0 1,0 0-157,0 0-1,-1-1 1,1 1 0,0-1 0,0 0-1,-1 0 1,1-1 0,-1 1 0,1-1 0,-1-1-1,0 1 1,0-1 0,0 0 0,0 0 0,7-6-1,-5 1-354,0 1 0,-1-1 0,0-1-1,0 1 1,-1-1 0,0 0 0,-1 0-1,6-18 1,-6 12 421,0-1 0,-2 0 0,0 1 0,0-32 0,-2 47 170,0-1-1,0 1 1,-1-1 0,1 1 0,0 0 0,0-1 0,0 1 0,-1-1-1,1 1 1,0 0 0,0-1 0,-1 1 0,1 0 0,0-1-1,-1 1 1,1 0 0,0-1 0,-1 1 0,1 0 0,-1 0 0,1-1-1,0 1 1,-1 0 0,1 0 0,-1 0 0,1 0 0,-1 0 0,1 0-1,-1 0 1,1-1 0,0 1 0,-1 0 0,1 0 0,-1 1 0,1-1-1,-1 0 1,1 0 0,-1 0 0,0 0 0,0 0 74,-1 1 1,1-1 0,-1 0-1,1 1 1,-1-1 0,1 1-1,0 0 1,-1-1 0,1 1-1,0 0 1,-1 0 0,-1 1-1,1 1-45,0 1-1,0-1 0,0 1 1,0-1-1,0 1 1,1-1-1,0 1 0,0 0 1,0 0-1,0 0 1,0 0-1,1 4 0,0 56 872,1-35-657,-1-24-350,1-1 0,0 0-1,0 1 1,1-1 0,-1 0 0,1 0-1,0 1 1,0-1 0,0-1-1,1 1 1,-1 0 0,1-1 0,0 1-1,0-1 1,0 0 0,1 0 0,-1 0-1,1 0 1,0 0 0,7 3 0,-8-4-755,1 0 1,-1-1-1,1 1 0,0-1 1,-1 0-1,1 0 1,0-1-1,0 1 1,4 0-1,4-1-5408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18.59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0 380 10354,'0'0'5529,"27"-21"-5403,86-71-154,-104 84-40,0 1 1,0-2-1,-1 1 1,-1-1-1,1 0 1,-1 0-1,-1-1 1,0 0-1,0-1 1,-1 1-1,0-1 1,5-18-1,-9 25 54,4-10 4,-1 1 0,-1-1 1,0 0-1,-1-1 1,0-24-1,-2 38 33,0 1 0,0-1 0,-1 1 0,1-1 0,0 1 0,0-1 0,0 1 0,0-1 0,-1 1 0,1-1 0,0 1 0,-1-1 0,1 1 0,0 0 0,-1-1 0,1 1 0,0-1 0,-1 1 0,1 0 0,-1-1 0,1 1 0,0 0 0,-1 0 0,1-1 0,-1 1 0,1 0 0,-1 0 0,0 0 0,-21-3 461,16 3-343,0 1 0,0-1-1,0 1 1,0 1 0,-6 1-1,4 1 29,2 0 1,-1 0-1,0 1 0,1 0 0,0 0 0,0 1 0,0-1 0,1 1 0,0 1 0,-9 12 0,3 0 213,0 1 0,-14 36 0,19-36-202,0 0 0,1 0 0,1 1 0,0 0 0,2-1-1,0 30 1,2-45-163,1 0-1,-1-1 0,1 1 1,0-1-1,0 1 0,0-1 0,0 1 1,1-1-1,0 1 0,0-1 1,0 0-1,0 0 0,1 0 1,0 0-1,-1-1 0,1 1 1,1-1-1,-1 1 0,0-1 1,1 0-1,0 0 0,0-1 1,0 1-1,0-1 0,0 0 1,0 0-1,0 0 0,8 1 1,5 2-242,0-1 0,0-1 1,1 0-1,-1-1 1,1-1-1,24-2 0,-38 1-68,1-1-1,0 0 1,-1 1-1,1-2 0,-1 1 1,0 0-1,1-1 1,-1 0-1,0 0 1,0 0-1,0-1 0,0 1 1,6-7-1,25-30-5733,-16 5-2340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18.97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57 0 7034,'0'0'10283,"-9"32"-9245,-26 102-309,32-119-617,-1 1-1,2-1 1,0 1-1,1 0 1,1 0 0,0-1-1,1 1 1,1 0-1,5 22 1,-7-37-109,1 1-22,17 76 342,-16-71-514,1 0 0,0 0 0,0 0 1,0-1-1,0 1 0,1-1 0,0 0 0,8 9 0,-11-31-8157,-1-11-1877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19.332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0 119 8754,'0'0'8494,"26"11"-7613,83 38-353,-103-46-489,1 0 0,-1 1-1,-1-1 1,1 1 0,-1 0-1,1 1 1,-1-1 0,0 1-1,-1 0 1,1 0 0,-1 1-1,0-1 1,0 1 0,-1 0-1,0 0 1,0 0 0,0 1-1,-1-1 1,0 1 0,2 10 0,0-6 87,-2 0 33,0 0 0,-1 1 0,0-1 0,-1 21 0,0-18-34,1-14-135,0 0 0,-1 1 0,1-1 0,-1 0 0,1 0 0,0 0 0,-1 0 0,1 0 0,0 0 0,-1 0 0,1 0 0,-1 0 0,1 0 0,0 0 0,-1 0 0,1 0 0,0-1 0,-1 1 0,1 0 0,-1 0 0,1-1 0,-1 1 0,1 0 0,-1-1 0,1 1 0,-1 0 0,1-1 0,-1 1 0,1-1 0,0 0 0,4-9-658,0-1 1,0 1 0,-1-1-1,0 0 1,0 0 0,2-18 0,0 1-2224,6-18-3448</inkml:trace>
  <inkml:trace contextRef="#ctx0" brushRef="#br0" timeOffset="1">284 15 9218,'0'0'4721,"-24"-15"-9914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6.64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 54 7906,'0'0'6321,"0"-10"-5171,0-24 580,0 25 709,0 29-1474,-3 243 297,0 4-3280,-1-257-1695,-4-8-2299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6.99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67 7946,'0'0'7833,"110"-29"-7673,-69 24-160,-12-1-360,11-3-768,-11 0-864,-12 1-2337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8554,'0'0'10933,"-3"9"-10586,-6 32 36,1 0 0,2 0 0,-1 44 0,4 137 159,3-148-469,0-67-150,0 0 1,1 0 0,0 0-1,0 0 1,0-1-1,1 1 1,0 0 0,0-1-1,1 1 1,4 7 0,-7-13-93,0 0 1,1 0 0,-1 0 0,1-1 0,-1 1 0,1 0 0,0 0 0,-1 0 0,1-1 0,0 1 0,-1 0 0,1-1 0,0 1-1,0-1 1,0 1 0,-1-1 0,1 1 0,0-1 0,0 1 0,0-1 0,0 0 0,0 0 0,0 1 0,0-1 0,0 0 0,0 0-1,0 0 1,0 0 0,0 0 0,0 0 0,0 0 0,2-1 0,7 1-4366,9 0-5006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7.35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23 1 7666,'0'0'7695,"-4"15"-6347,3-8-1193,-4 13 259,0 0 1,2 0 0,-2 40 0,5 2-110,3 0 0,3 0 1,20 95-1,-26-156-431,9 19-792,-8-19 584,-1-1-1,1 1 1,0-1 0,0 1 0,-1-1-1,1 1 1,0-1 0,0 0 0,0 1-1,-1-1 1,1 0 0,0 0-1,0 0 1,0 0 0,0 1 0,1-1-1,9 0-4920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7.728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0 168 9994,'0'0'5749,"21"1"-5435,69 0-225,-86-1-111,0 0 0,-1 0 0,1 0-1,0-1 1,0 0 0,0 1 0,0-2 0,-1 1 0,1 0 0,-1-1-1,1 1 1,-1-1 0,1 0 0,-1 0 0,0 0 0,0-1-1,0 1 1,0-1 0,0 0 0,-1 1 0,1-1 0,-1 0-1,0-1 1,0 1 0,2-4 0,-1-2-56,0 0-1,-1 0 1,0-1 0,-1 1-1,0 0 1,0-1 0,-2-13-1,1 15 93,0 7 1,0 0 1,0 0-1,0 0 1,0 0-1,-1 1 1,1-1-1,0 0 1,-1 0-1,1 0 1,0 1-1,-1-1 1,1 0-1,-1 1 1,1-1-1,-1 0 1,1 1-1,-1-1 1,0 0-1,1 1 1,-1-1-1,0 1 1,1 0-1,-1-1 1,0 1-1,0-1 1,1 1 0,-2 0-1,-31-5 765,27 5-576,0 0 0,-1 1 0,1 0 0,0 0 0,0 1 1,0-1-1,0 1 0,-7 3 0,5 3-10,0 0 0,0 0 1,0 0-1,1 1 0,0 0 1,1 0-1,0 1 0,0 0 0,1 0 1,1 0-1,0 1 0,0-1 1,1 1-1,0 0 0,-2 20 1,4-21-137,0 0 1,1-1 0,0 1 0,1-1 0,0 1 0,3 12 0,-3-19-48,0 1 1,0-1-1,1 0 1,0 0 0,-1 0-1,1 0 1,0 0 0,1-1-1,-1 1 1,0-1-1,1 1 1,-1-1 0,1 0-1,0 0 1,0 0 0,0 0-1,0 0 1,0-1-1,0 1 1,6 1 0,1 0-337,1 0 1,-1 0-1,1-1 1,0 0-1,0-1 1,0 0-1,19-2 1,-17 0-488,-1-1 0,1-1 1,-1 1-1,0-2 0,0 0 0,0 0 1,0-2-1,-1 1 0,0-1 0,15-11 1,11-12-8165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8.07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180 2 3001,'0'0'15084,"-17"-1"-14161,-56 1-331,69 0-552,1 1 1,0 0-1,-1 0 0,1 1 0,0-1 1,-1 1-1,1 0 0,0 0 1,0 0-1,1 0 0,-1 0 0,0 1 1,1-1-1,-1 1 0,1-1 0,0 1 1,0 0-1,0 0 0,0 0 0,0 0 1,1 1-1,-1-1 0,-1 7 0,-4 6 100,3-8-105,1 0 1,0 1-1,1-1 1,0 0-1,0 1 0,1 0 1,0-1-1,0 1 1,1 0-1,1 10 1,-1-2-19,0-15-14,0 0 0,1 0 1,-1 0-1,0 1 1,1-1-1,-1 0 0,1 0 1,0 0-1,0 0 1,0 0-1,0 0 0,0 0 1,0 0-1,0 0 1,1-1-1,-1 1 0,1 0 1,-1-1-1,1 1 1,2 1-1,-1-1-20,1 0 0,0 0 0,0 0 0,0 0 0,0 0 0,0-1 0,1 0 0,-1 0 0,9 1 0,-8-1-183,0 0 0,0-1-1,0 0 1,-1 0 0,1 0-1,0-1 1,0 0 0,0 0 0,0 0-1,0 0 1,-1-1 0,1 0 0,-1 0-1,1 0 1,-1 0 0,0-1 0,1 0-1,6-6 1,-6 3-163,-1 0 1,0-1-1,0 0 0,0 0 1,-1 0-1,0-1 0,0 1 1,-1-1-1,2-10 0,1-25 315,-5-3 3401,0 38-2403,0 13-589,-1 1 0,1-1 0,-2 0 0,1 0 0,-3 8 0,-4 17 138,7-25-464,1-1 0,-1 0 0,1 0 1,0 0-1,0 0 0,1 0 0,-1 0 1,1 0-1,0 0 0,0 0 0,0 0 1,1 0-1,2 4 0,-3-6-65,1 1-1,0-1 0,0 0 1,0-1-1,0 1 1,0 0-1,1-1 1,-1 1-1,0-1 1,1 1-1,-1-1 1,1 0-1,0 0 0,-1-1 1,1 1-1,0 0 1,-1-1-1,1 0 1,0 1-1,4-1 1,3 1-1222,1-1 1,-1 0-1,1 0 1,-1-1-1,0 0 1,19-5-1,1-7-5012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28.40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113 466 9458,'0'0'9659,"-17"6"-9072,-49 23-265,63-27-311,1 0 0,0-1 1,0 1-1,0 1 1,0-1-1,0 0 1,0 0-1,0 1 1,1-1-1,-1 1 0,1-1 1,0 1-1,0-1 1,0 1-1,0 0 1,0 0-1,1 0 1,-1-1-1,1 1 0,-1 0 1,1 0-1,0 0 1,0 0-1,1 0 1,0 5-1,0 4 8,-1-11-24,0 0 0,1 1 0,-1-1 0,1 0 0,-1 1 0,1-1 0,0 0 0,-1 0 0,1 0 0,0 1 0,0-1 0,0 0 0,0 0 0,0 0 0,0 0 0,0-1 0,0 1 0,0 0 1,0 0-1,1-1 0,-1 1 0,0 0 0,0-1 0,1 1 0,-1-1 0,1 0 0,-1 1 0,0-1 0,1 0 0,-1 0 0,0 0 0,3 0 0,0 0-113,-1 1 0,1-1-1,0 0 1,0-1 0,0 1-1,-1-1 1,1 1 0,0-1 0,-1 0-1,1 0 1,5-3 0,-5 1-205,-1-1 1,1 0 0,0 1-1,-1-1 1,0 0 0,0-1-1,0 1 1,0-1 0,-1 1-1,1-1 1,-1 0 0,2-7-1,1-7-1163,7-37 0,-5-8-515,-3 0-1,-6-78 1,0 40 4055,3 81-699,0 17-956,0-1 0,-1 1-1,0-1 1,0 0 0,0 1-1,0-1 1,-1 1 0,1-1 0,-1 1-1,0-1 1,-1 1 0,-2-7-1,4 11-289,0-1-1,-1 1 0,1-1 1,-1 1-1,1-1 0,-1 1 0,1 0 1,-1-1-1,1 1 0,-1-1 1,0 1-1,1 0 0,-1 0 0,1-1 1,-1 1-1,0 0 0,1 0 1,-1 0-1,0 0 0,1-1 1,-1 1-1,0 0 0,1 0 0,-1 0 1,0 1-1,1-1 0,-1 0 1,1 0-1,-1 0 0,0 0 1,1 1-1,-1-1 0,0 0 0,1 0 1,-1 1-1,1-1 0,-1 1 1,0 0-1,0 0-28,0 0 0,0 1 1,0-1-1,0 1 0,0-1 1,0 1-1,1-1 0,-1 1 1,0 0-1,1-1 0,-1 1 1,1 0-1,0 2 0,-2 131 1528,3-72-1274,2-6 58,16 94 1,-3-44-254,-11-70-161,-1-5-538,1 36 1,-6-81-7650,2 7 6007,-1-15-6932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0.034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174 0 9026,'0'0'6096,"-12"31"-4437,-37 100-243,0 29 506,20-60-1073,21-80-1087,2 1-1,0 0 1,1 1-1,1-1 1,-2 36 0,6-59-74,1-1 0,-1 1 1,1-1-1,-1 0 1,1 1-1,0-1 1,0 1-1,0 0 1,0-1-1,3-2 1,3-9-791,10-32-3434,0-5-2184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0.381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1 8146,'0'0'11029,"13"21"-10134,-1-4-737,-3-5-75,-1 1 1,-1 0-1,1 0 0,-2 0 1,0 1-1,-1 0 0,0 0 1,4 24-1,0 4-74,3 14-398,-2 1 0,3 90 0,-30-145-6662,0-2-221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0.739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0 414 10178,'0'0'9642,"98"0"-9602,-63 0-40,0 0-688,5-12-1384,-11 4-1953,-12-7-2553</inkml:trace>
  <inkml:trace contextRef="#ctx0" brushRef="#br0" timeOffset="1">359 1 9418,'0'0'9005,"0"22"-7947,0 149 184,-2-94-759,1-19-216,8 86-1,-3-122-61,-2-16-1113,-1-15-3122,-3-18-521,-7-7-1327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1.11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9522,'0'0'8922,"161"0"-8922,-120 0-312,-1 0-1665,-5 3-1879,-18-3-2650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1.47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9 0 11138,'0'0'7622,"-1"29"-6556,-4 177 110,4-140-815,-1-29-219,2-1 1,2 1-1,11 65 1,-9-78-167,-3-19-3259,-1-21-756,0-12-1250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1.80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10666,'0'0'7462,"25"3"-7333,81 12-250,-100-14-99,0 0 0,0 0 0,0 1 0,0 0 0,0 0 0,-1 0 0,1 1 0,-1 0 0,1 0 0,-1 0 0,0 1 0,0-1 0,0 1 0,-1 1 0,0-1 0,6 7 0,-5-2-949,0 1 0,0 0 0,-1-1 0,0 2 0,-1-1 0,4 18 0,-4-15-45,1 1 0,0-1-1,7 14 1,-11-26 1680,1 0 0,-1-1-1,1 1 1,0 0 0,-1 0 0,1 0-1,-1 0 1,1-1 0,0 1 0,0 0-1,0-1 1,-1 1 0,1-1 0,0 1-1,0-1 1,0 1 0,0-1-1,0 0 1,1 1 0,21-3 3313,-19 0-3611,0 0-1,1-1 0,-1 1 0,0-1 0,0 1 0,-1-1 0,7-6 0,0-2-97,0 0 0,12-20-1,-19 26 107,0 0 0,-1 0 0,1 1 0,-1-1-1,0-1 1,-1 1 0,0 0 0,1 0 0,-2 0 0,2-10 0,-24 15 965,17 0-1046,0 0 0,1 1-1,-1-1 1,1 1 0,-1 0 0,1 1 0,-1-1-1,1 1 1,0 0 0,0 0 0,0 0-1,0 0 1,0 1 0,0 0 0,1-1-1,-1 1 1,1 1 0,0-1 0,0 0 0,0 1-1,0 0 1,1 0 0,-1-1 0,1 1-1,0 1 1,-3 7 0,0 3 47,1-1 1,0 1-1,1 0 0,0 1 1,2-1-1,-1 26 1,2-37-136,1 0 1,-1 0-1,1 0 1,-1 0-1,1 0 1,0 0-1,1 0 1,-1 0-1,1-1 1,0 1-1,0-1 1,0 1-1,0-1 1,0 0-1,1 1 1,-1-1-1,1 0 1,0-1-1,0 1 1,0 0-1,1-1 1,-1 0-1,0 0 1,1 0 0,5 2-1,1 1-176,1-2-1,0 1 1,0-1 0,0-1 0,0 0-1,0 0 1,22-1 0,-29-1-48,-1 0 0,1-1 0,0 1 0,0-1 1,0 0-1,-1 0 0,1 0 0,0 0 0,-1-1 1,1 1-1,-1-1 0,0 0 0,1 0 1,2-3-1,1-1-968,-1 0 1,1-1-1,-1 0 1,8-14 0,10-16-4542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0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6 3593,'0'0'12122,"0"-1"-12065,0 1-1,-1 0 0,1-1 0,0 1 1,0 0-1,0-1 0,-1 1 0,1 0 1,0 0-1,0-1 0,-1 1 0,1 0 1,0 0-1,-1-1 0,1 1 0,0 0 1,-1 0-1,1 0 0,0 0 0,-1 0 1,1-1-1,0 1 0,-1 0 0,1 0 1,0 0-1,-1 0 0,1 0 0,-1 0 1,1 0-1,0 0 0,-1 0 0,1 0 1,-1 1-1,-3 21 344,1 1 1,0-1-1,2 1 0,3 38 1,-1-12-36,-1 106 245,0 29-535,0-69-3183,0-137 24,0-5-2194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93 8994,'0'0'6072,"17"-1"-5941,56-5-138,-71 5-5,1 1 0,0-1 0,0 0 1,-1 0-1,1 0 0,-1 0 0,1 0 0,-1-1 1,1 1-1,-1-1 0,1 1 0,-1-1 0,0 0 0,0 0 1,0 0-1,0 0 0,-1 0 0,1 0 0,0-1 0,-1 1 1,1-1-1,-1 1 0,0-1 0,0 1 0,0-1 1,0 0-1,-1 0 0,1 1 0,-1-1 0,1 0 0,-1 0 1,0 0-1,0 1 0,0-1 0,-1 0 0,0-4 0,-1 6 142,0 0 0,-1 0 0,1 1 0,0-1 0,-1 1-1,1-1 1,0 1 0,-1 0 0,1 0 0,-1 0 0,1 0-1,0 0 1,-4 1 0,-1-1 178,1 1-164,1-1 1,0 1-1,0 0 0,0 1 0,0-1 0,0 1 0,0 0 1,0 0-1,1 0 0,-1 1 0,1-1 0,-1 1 0,1 0 0,0 1 1,0-1-1,0 1 0,1 0 0,-1-1 0,-4 9 0,3-5-10,1-1-1,0 2 0,0-1 0,0 0 1,1 1-1,0 0 0,1 0 1,0 0-1,0 0 0,1 0 0,-2 16 1,3-19-114,0-1 1,0 0 0,1 1 0,-1-1 0,1 0 0,0 1-1,0-1 1,0 0 0,0 0 0,1 0 0,0 0-1,2 4 1,-2-5-21,1-1 0,-1 1 0,1-1 0,-1 0 0,1 0 0,0 0 0,0 0 0,0 0 0,0-1 0,0 0 0,0 1 0,0-1 0,0 0 0,1 0 0,-1-1 0,6 1 0,1 1-358,0-1-1,0 0 1,0-1-1,1 0 1,-1 0-1,0-1 1,12-3-1,-16 3-460,-1-1 0,0 0 0,0 0 0,0-1 0,0 1 0,0-1 0,0 0 0,8-7 0,7-9-6572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180 439 9858,'0'0'9527,"-20"2"-9224,-4 0-115,-37 9 0,56-9-153,1 0 0,0 0-1,0 1 1,0 0-1,0-1 1,0 1 0,1 0-1,-1 1 1,1-1-1,0 1 1,0-1 0,0 1-1,0 0 1,1 0-1,-1 0 1,1 1 0,0-1-1,0 0 1,1 1 0,0-1-1,-2 10 1,1-8 11,0-1 0,1 1 0,0 0 0,0 0 0,1 0 0,-1 0 0,2 10 0,-1-15-42,0 1 0,1-1-1,-1 0 1,1 1 0,-1-1 0,1 1 0,0-1 0,-1 0 0,1 1 0,0-1-1,0 0 1,0 0 0,0 1 0,0-1 0,0 0 0,0 0 0,0 0 0,1-1 0,-1 1-1,0 0 1,1 0 0,-1-1 0,0 1 0,1 0 0,-1-1 0,1 1 0,-1-1-1,1 0 1,-1 0 0,1 1 0,-1-1 0,3 0 0,5 0-166,-1 0 1,0 0-1,0 0 1,1-1-1,-1 0 0,10-4 1,-13 4-96,0-1 0,-1 0 0,0 0 1,0 0-1,1-1 0,-1 1 0,-1-1 0,1 0 1,0-1-1,-1 1 0,0 0 0,1-1 0,2-4 1,4-8-1163,0-1 1,-2 0 0,0 0 0,10-31 0,-5-12-4614</inkml:trace>
  <inkml:trace contextRef="#ctx0" brushRef="#br0" timeOffset="1">246 1 8186,'0'0'11850,"-5"3"-11416,1 0-380,1 1 1,0 0-1,-1 0 1,1 0-1,0 0 1,1 0-1,-1 1 1,1-1-1,0 1 1,0 0-1,0-1 1,1 1 0,0 0-1,0 0 1,0 0-1,0 9 1,-2 19 147,3 47 1,0-46-95,0 18-29,-1-4 15,2 0 0,2 1 0,10 50 0,-7-72-313,0-1-1446,-1-1 0,3 48-1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2.136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30 1 1632,'0'0'16312,"-3"2"-15025,0 0-1176,1 0 0,0 0 0,0 1 0,0-1 0,0 1 0,0 0 0,1 0 0,-1-1 0,1 1 0,0 0 0,0 0 0,0 0 0,0 0 0,0 1 0,1-1 0,-1 6 0,-1 62 377,3-50-347,-1 88 38,0-109-185,0 1-1,0 0 1,0 0 0,0-1 0,0 1-1,0 0 1,0-1 0,0 1-1,1 0 1,-1 0 0,0-1 0,0 1-1,1 0 1,-1-1 0,1 1-1,-1 0 1,1-1 0,-1 1 0,1-1-1,-1 1 1,1-1 0,-1 1 0,1-1-1,-1 1 1,1-1 0,0 0-1,-1 1 1,1-1 0,0 0 0,0 1-1,-1-1 1,1 0 0,0 0-1,0 0 1,-1 0 0,1 0 0,0 0-1,0 0 1,-1 0 0,1 0-1,0 0 1,0 0 0,-1 0 0,1 0-1,0-1 1,-1 1 0,1 0-1,0 0 1,1-2 0,1 1-63,1 0 1,0-1-1,-1 0 0,1 0 1,-1 0-1,0 0 1,0 0-1,0-1 0,3-2 1,19-29-300,-1 0 0,-2-2 0,23-50-1,-39 79 703,-3 11 245,-1 12-15,-2-8-476,0-1 1,0 1-1,1-1 1,0 1 0,0-1-1,1 0 1,4 13-1,-5-18-116,1 1 1,-1-1-1,1 0 0,-1 0 0,1 1 1,0-1-1,0-1 0,0 1 0,0 0 1,0 0-1,1-1 0,-1 1 0,0-1 1,1 0-1,-1 0 0,1 0 0,0 0 1,-1 0-1,1 0 0,0-1 0,-1 1 1,1-1-1,0 0 0,4 0 0,-4 1-78,4-1-749,1 1 0,-1-1 0,0-1 0,1 1 0,7-2-1,4-11-4241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3.973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42 0 7866,'0'0'9236,"-5"31"-8062,-15 102-422,12-71-127,0 122-1,8-150-571,0-33-88,0 1-1,0-1 1,0 1 0,0-1 0,0 1 0,0-1 0,0 1 0,0-1 0,1 0 0,-1 1 0,0-1 0,1 1-1,-1-1 1,1 0 0,0 1 0,-1-1 0,1 0 0,0 0 0,0 0 0,0 0 0,0 1 0,1 0 0,22 2-4933,-12-4 215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4.350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 0 9298,'0'0'4185,"191"0"-4185,-157 9-896,-11 0-3897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4.695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18 241 8426,'0'0'10074,"-17"176"-9578,17-141-224,0-9-64,0-6-200,0-11 64,11-6-72,7-3-544,-7-21-2105,7-8-5032</inkml:trace>
  <inkml:trace contextRef="#ctx0" brushRef="#br0" timeOffset="1">36 1 12139,'0'0'2120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35.307"/>
    </inkml:context>
    <inkml:brush xml:id="br0">
      <inkml:brushProperty name="width" value="0.05" units="cm"/>
      <inkml:brushProperty name="height" value="0.05" units="cm"/>
      <inkml:brushProperty name="color" value="#FF3300"/>
    </inkml:brush>
  </inkml:definitions>
  <inkml:trace contextRef="#ctx0" brushRef="#br0">62 1 7434,'0'0'11249,"-9"23"-10492,-26 77-279,31-92-420,1 0 1,1 1-1,-1-1 0,2 0 1,-1 1-1,1 0 1,0-1-1,1 1 1,0 0-1,0-1 1,1 1-1,2 11 1,-3-19-58,0 0 1,1 0 0,-1 0-1,0 1 1,1-1-1,-1 0 1,1 0 0,-1 0-1,1 0 1,-1 0-1,1 0 1,0-1 0,0 1-1,-1 0 1,1 0-1,0 0 1,0-1 0,0 1-1,0 0 1,0-1-1,0 1 1,0-1-1,0 1 1,0-1 0,2 1-1,28 1-417,-21-2 20,-9-1 302,-1 1 0,1 0 0,0 0 0,-1-1 0,1 1 0,0 0 0,-1-1 0,1 1 0,0-1 0,-1 1 1,1-1-1,0 1 0,-1-1 0,1 1 0,-1-1 0,0 0 0,1 1 0,-1-1 0,1 0 0,-1 1 0,0-1 0,1 0 0,-1 0 0,0 1 0,0-1 0,1-1 0,3-22-1719,-4 22 1635,2-33-1964,-5-70-1,-1 18 4343,12 87-536,-5 0-1517,0 0-1,1 1 1,-1 0 0,0-1 0,0 1-1,0 0 1,0 0 0,0 1 0,0-1-1,0 1 1,0-1 0,0 1 0,-1 0-1,4 3 1,0 0-8,0 1 0,-1 1 0,1-1 0,-1 1 0,6 10 0,-4-5-81,0 1-1,-1 0 1,0 0-1,-1 1 1,-1-1-1,4 22 1,-6-2 16,-2-33-73,0 1 1,0 0-1,0-1 1,0 1-1,-1 0 1,1 0-1,0-1 1,0 1-1,0 0 1,-1-1-1,1 1 1,0 0-1,-1-1 0,1 1 1,-1 0-1,1-1 1,-1 1-1,1-1 1,-1 1-1,1-1 1,-1 1-1,0-1 1,1 0-1,-1 1 1,1-1-1,-1 1 0,0-1 1,1 0-1,-1 0 1,0 1-1,0-1 1,1 0-1,-1 0 1,0 0-1,0 0 1,0-19-260,0-1 236,1 7-70,0 0 0,0 0 0,1 0 0,1 0 0,3-16 0,-4 27 84,0-1 0,0 0 0,0 1 1,0-1-1,0 0 0,1 1 0,-1 0 0,1-1 1,0 1-1,-1 0 0,1 0 0,0 0 0,0 0 1,1 0-1,-1 0 0,0 1 0,1-1 0,-1 1 1,0-1-1,1 1 0,0 0 0,-1 0 0,1 0 1,0 1-1,0-1 0,-1 1 0,1-1 0,0 1 1,0 0-1,3 0 0,-3 0 72,1 0-1,-1 0 1,0 0-1,1 1 1,-1-1-1,0 1 1,1 0-1,-1 0 1,0 0-1,0 0 1,0 0-1,0 1 1,0 0-1,0-1 1,0 1-1,0 0 1,-1 1 0,1-1-1,-1 0 1,1 1-1,-1-1 1,0 1-1,0 0 1,0 0-1,-1-1 1,1 1-1,-1 1 1,1-1-1,1 6 1,1 2-223,0 1 1,0-1 0,-1 1-1,0 0 1,-1 0-1,-1 0 1,0 1 0,0 13-1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4:52.8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369 1 9282,'0'0'10221,"-27"9"-9293,-86 37-344,107-43-550,1 0 1,-1 0-1,1 1 0,0-1 1,0 1-1,0 1 0,1-1 1,-1 0-1,1 1 0,0 0 1,0 0-1,1 0 0,-1 1 1,1-1-1,1 1 0,-4 9 1,-4 6 40,-14 26 29,2 1 0,3 1 0,1 1 0,3 1 0,1 0 0,4 1 0,1 0 0,3 1 0,2 0 0,2 53 0,4-91-98,1 0 0,0-1 0,1 0 0,1 1 0,0-2 0,0 1 0,2 0 1,0-1-1,0 0 0,1-1 0,0 0 0,2 0 0,-1-1 0,1 0 0,1 0 0,0-1 0,0-1 0,17 11 0,-23-17-57,0 0 0,0-1 0,1 0 0,-1 0 1,1 0-1,8 1 0,-12-2-49,0-1 0,-1 0 1,1 1-1,0-1 0,-1 0 0,1 0 0,0 0 1,-1 0-1,1-1 0,-1 1 0,1 0 1,0-1-1,-1 1 0,1-1 0,-1 0 0,1 1 1,-1-1-1,1 0 0,-1 0 0,1 0 1,-1 0-1,0 0 0,0 0 0,0 0 0,1-1 1,0-1-1,20-46-6064,-15 29 1887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09.7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88 9570,'0'0'6297,"0"-10"-5504,1-30-260,-1 39-487,1-1 0,-1 0 0,0 1-1,1-1 1,-1 0 0,1 1 0,-1-1 0,1 1 0,0-1-1,-1 0 1,1 1 0,0 0 0,0-1 0,0 1 0,0-1-1,0 1 1,1 0 0,-1 0 0,0 0 0,1 0 0,-1 0-1,0 0 1,1 0 0,-1 0 0,1 1 0,0-1 0,-1 0-1,1 1 1,0-1 0,-1 1 0,1 0 0,0 0 0,-1-1-1,1 1 1,0 0 0,-1 0 0,1 1 0,0-1 0,0 0-1,-1 0 1,1 1 0,-1-1 0,1 1 0,0 0 0,-1-1-1,1 1 1,-1 0 0,1 0 0,-1 0 0,0 0 0,1 0 0,-1 0-1,2 2 1,2 9-36,0-1-1,0 0 1,-1 1-1,0 0 0,-1 0 1,-1 0-1,2 14 1,-2 93 88,-3-67-97,1-52-90,0-3-224,-1-1 216,0 0 1,1 0-1,0 1 1,0-1-1,0 0 1,0 0-1,1-5 0,0-4-87,0 2 23,1-1 0,0 1 0,0 0 0,1 0 0,1 0 0,0 0 0,0 0 0,1 1 0,0 0 0,1 0 0,0 0 0,1 1 0,0-1 0,10-9 0,19-2 7,-15 17 276,-20 5-100,-1-1 1,1 0-1,0 0 0,-1 0 0,1 0 0,-1 1 0,1-1 1,-1 0-1,1 0 0,-1 1 0,1-1 0,-1 0 0,1 1 1,-1-1-1,0 1 0,1-1 0,-1 0 0,1 1 0,-1-1 1,0 1-1,0-1 0,1 1 0,-1 0 0,0-1 0,0 1 1,1-1-1,-1 1 0,0-1 0,0 2 0,4 35 645,-1 0-1,-3 51 0,0-39-783,2-43-1164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0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3505,'0'0'13077,"0"25"-11743,0 166 546,0-185-1817,0-1 1,1 1-1,-1 0 0,1 0 1,0 0-1,4 10 0,-5-15-64,1 1-1,0-1 1,0 1-1,0-1 1,-1 1-1,1-1 1,1 0-1,-1 1 1,0-1-1,0 0 1,0 0-1,0 0 1,1 0-1,-1 0 1,1 0-1,-1 0 1,1-1-1,-1 1 1,1 0-1,-1-1 1,1 1 0,-1-1-1,1 0 1,0 0-1,-1 1 1,1-1-1,2 0 1,-2 0-193,1 0 0,0 0 0,0 0 0,0 0 0,0-1 0,0 1 0,0-1 0,-1 0 0,1 0 0,0 0 0,0 0 0,-1 0 0,1-1 0,-1 1 0,1-1 0,-1 1 0,4-5 0,-3 2-494,0 0 1,0-1-1,0 1 0,-1-1 0,0 0 1,0 0-1,0 0 0,-1 1 1,2-9-1,2-36-4698,-5 15 6223,0 22 4621,0 17-3411,0 20 5,-1-13-1469,0 0-1,2-1 1,-1 1-1,1 0 0,4 15 1,-4-25-589,0 1 1,0 0-1,0 0 1,0-1-1,0 1 1,1-1 0,-1 1-1,1-1 1,0 1-1,0-1 1,0 0-1,0 0 1,0 0-1,0 0 1,1 0-1,-1-1 1,0 1-1,1 0 1,0-1-1,-1 0 1,1 0-1,0 0 1,-1 0-1,1 0 1,0 0-1,0-1 1,3 1 0,44 0-4203,-27-1-25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0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1400,'0'0'14241,"0"12"-13160,-2 20-561,1-1 40,1 0-1,3 35 1,7-34-953,-10-32 373,1 0-1,-1 0 1,0 0-1,0 0 1,0 0-1,0 1 1,0-1-1,0 0 0,0 0 1,0 0-1,0 0 1,0 0-1,0 0 1,0 0-1,0 0 1,1 0-1,-1 0 1,0 0-1,0 0 1,0 0-1,0 0 0,0 0 1,0 0-1,0 1 1,0-1-1,0 0 1,1 0-1,-1 0 1,0 0-1,0 0 1,0 0-1,0 0 0,0-1 1,0 1-1,0 0 1,0 0-1,1 0 1,-1 0-1,0 0 1,0 0-1,0 0 1,0 0-1,0 0 0,0 0 1,0 0-1,0 0 1,0 0-1,0 0 1,1 0-1,-1 0 1,0-1-1,0 1 1,0 0-1,0 0 1,0 0-1,0 0 0,0 0 1,0 0-1,0 0 1,0 0-1,0 0 1,0-1-1,2-18-1086,-2 10 953,1-1-1,1 1 1,-1-1-1,4-10 0,-4 17 162,0 0 0,0-1-1,0 1 1,0 0 0,1 0-1,0 0 1,-1 0-1,1 0 1,0 0 0,0 0-1,0 1 1,1-1 0,-1 1-1,1-1 1,2-1 0,-3 3 29,-1 1 0,0-1 0,0 1 0,1-1 0,-1 1 0,1-1 0,-1 1 0,0 0 0,1 0 0,-1 0 1,1 0-1,-1 0 0,0 0 0,1 0 0,-1 0 0,1 1 0,-1-1 0,0 0 0,1 1 0,-1-1 0,0 1 0,1 0 1,-1-1-1,0 1 0,0 0 0,0 0 0,0 0 0,0 0 0,0 0 0,0 0 0,0 0 0,0 0 0,0 0 0,0 0 1,-1 0-1,1 1 0,0-1 0,-1 0 0,1 1 0,-1-1 0,1 0 0,-1 3 0,4 8 117,-1 0-1,0 1 0,1 21 1,-3-23-87,0 33 36,-1-32-293,0-28-366,0-9-255,6-48-1,-5 66 724,1 0-1,-1 0 0,1 0 0,0 1 0,1-1 0,-1 0 0,2 1 1,-1 0-1,0 0 0,1 0 0,8-10 0,-10 15 127,0 0-1,0 0 1,0 0-1,0 0 1,0 0 0,0 0-1,0 0 1,0 0-1,0 1 1,0-1-1,0 1 1,1 0 0,-1 0-1,0 0 1,0 0-1,0 0 1,1 0-1,-1 0 1,0 1 0,0-1-1,3 2 1,-1-1 147,0 0 0,0 1 0,0-1 1,0 1-1,-1 0 0,1 0 0,-1 0 1,1 0-1,-1 1 0,5 4 0,-1 1-158,-1 1 0,1 0 0,-1 0 0,-1 0 0,0 1 0,0 0-1,-1 0 1,0 0 0,0 0 0,-1 1 0,-1-1 0,0 1 0,0 0 0,-1 12-1,-1-37-10742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1.6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21 5513,'0'0'14595,"46"-12"-14163,-28 12-216,-7 0-144,1 0-72,-1 0 0,1 0-520,-1-3-848,1 3-2569,0-5-1440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 8874,'0'0'7676,"-19"10"-6750,-62 35-147,78-43-735,-1 1 0,1 0 0,0 0 0,-1 0 0,1 1 0,1-1 0,-1 1 0,0-1 0,1 1 0,0 0 0,0 0 1,0 0-1,0 0 0,1 1 0,0-1 0,-1 0 0,2 1 0,-1-1 0,0 0 0,1 1 0,0-1 0,0 1 1,0-1-1,2 7 0,-2 4 24,0-13-62,0 0 0,0-1 0,1 1-1,-1 0 1,0 0 0,1 0 0,0-1-1,-1 1 1,1 0 0,0-1-1,0 1 1,0-1 0,0 1 0,0-1-1,0 1 1,0-1 0,0 0 0,1 1-1,-1-1 1,1 0 0,-1 0 0,1 0-1,-1 0 1,1 0 0,-1 0-1,1-1 1,0 1 0,0 0 0,-1-1-1,1 0 1,0 1 0,2-1 0,7 2-170,0-1 0,0 0 0,0-1 0,12-1 0,-18 0-31,-2 1-83,0-1-1,0 1 1,0-1 0,-1 0-1,1 0 1,0-1 0,-1 1-1,1 0 1,0-1-1,-1 0 1,0 1 0,1-1-1,-1 0 1,0 0 0,0 0-1,0-1 1,3-3 0,-4 4 177,1 0 1,-1 0 0,0 0 0,0 0 0,0 0-1,0 0 1,0-1 0,0 1 0,-1 0 0,1 0-1,-1-1 1,1 1 0,-1 0 0,0-1 0,0 1-1,0-1 1,0 1 0,0 0 0,-1-1 0,1 1-1,-1 0 1,-1-4 0,2 5 262,-1 1 0,1-1 0,-1 1 0,0-1 0,1 1 0,-1-1 0,1 1 0,-1 0 0,0-1 0,1 1 0,-1 0-1,0-1 1,0 1 0,1 0 0,-1 0 0,0 0 0,0-1 0,1 1 0,-1 0 0,-1 0 0,-8-3 2604,10 2-2760,0 1 0,0-1 0,0 0 0,0 0 0,1 1 1,-1-1-1,0 0 0,0 1 0,0-1 0,0 0 0,1 1 0,-1-1 0,0 0 0,1 1 1,-1-1-1,0 1 0,1-1 0,-1 0 0,1 1 0,-1-1 0,1 0 0,8-10-225,-4 5 148,0 1-1,0-1 1,-1 0-1,0 0 0,0-1 1,-1 1-1,0-1 1,0 0-1,0 0 1,-1 0-1,0 0 0,2-13 564,-6 20-466,1 1 1,-1 0 0,1 0 0,0 0 0,0 0-1,-1 0 1,1 0 0,0 0 0,0 0-1,0 0 1,0 1 0,0-1 0,0 0 0,1 1-1,-1-1 1,0 1 0,1-1 0,-1 1 0,1-1-1,-1 1 1,1-1 0,0 2 0,-10 39 483,10-42-499,-3 15 81,1 1 0,1-1 0,0 0-1,1 0 1,0 1 0,1-1 0,1 0-1,1 0 1,0 0 0,9 26 0,-3-23-107,-1 0 0,-2 0 0,0 0 0,0 1 0,-2 0-1,4 37 1,-8-54 8,0 0-1,-1 0 0,1-1 0,-1 1 0,1 0 0,-1 0 0,0-1 0,0 1 1,0 0-1,0-1 0,0 1 0,0-1 0,0 1 0,0-1 0,-1 1 0,1-1 0,0 0 1,-1 0-1,1 0 0,-1 0 0,0 0 0,1 0 0,-1 0 0,0 0 0,1-1 1,-1 1-1,0-1 0,0 1 0,0-1 0,0 0 0,1 1 0,-1-1 0,0 0 1,0 0-1,-3-1 0,2 1 16,-1 0-1,0 0 1,1 0 0,-1 0-1,1-1 1,-1 0 0,1 0-1,-1 0 1,1 0 0,0 0-1,-1-1 1,1 1 0,0-1 0,0 0-1,0 0 1,0 0 0,0 0-1,-3-5 1,3 3 24,0-1 0,1 0 0,0 0 0,0 0 0,0 0 0,1-1 0,0 1 0,0 0 0,0-1 0,0 1 0,1-1 0,0-8 0,1 10-20,-1 0 0,0 1 0,1-1 0,0 0 0,0 0 0,0 1 0,0-1 0,1 0 0,0 1 0,-1-1 0,1 1 0,0 0 0,1 0 0,-1 0 0,0 0 0,1 0 0,0 0 0,5-4 0,20-10-210,0 0-1,41-16 0,21-1-7429,-63 24-1327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2.2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7842,'0'0'7328,"1"18"-6236,27 336 1731,-26-339-2805,1 7-6,0-1 0,7 24 0,-9-45-15,-1 0 0,0 1-1,0-1 1,0 0 0,0 1 0,1-1 0,-1 0 0,0 1 0,1-1-1,-1 0 1,0 1 0,0-1 0,1 0 0,-1 0 0,0 0 0,1 1 0,-1-1-1,1 0 1,-1 0 0,0 0 0,1 0 0,-1 0 0,0 0 0,1 1 0,-1-1-1,1 0 1,-1 0 0,0 0 0,1 0 0,-1 0 0,1-1 0,-1 1 0,0 0-1,1 0 1,-1 0 0,1 0 0,-1 0 0,0 0 0,1-1 0,-1 1 0,0 0-1,1 0 1,-1-1 0,0 1 0,0 0 0,1 0 0,-1-1 0,1 1-46,4-10-157,0 0 0,-1 0 0,0-1 1,3-13-1,-3 10-155,1 0 0,11-24 0,-14 35 325,-1 0 0,1 0 0,0 0 0,0 0 0,1 1 0,-1-1 0,0 0 0,1 1 0,0 0 0,-1 0 0,1 0 0,0 0 0,0 0 0,0 0 0,0 1 0,5-2-1,-7 2 61,1 1-1,-1-1 0,0 1 1,1-1-1,-1 1 0,0 0 1,1 0-1,-1-1 0,1 1 1,-1 0-1,0 1 0,1-1 1,-1 0-1,1 0 0,-1 0 1,0 1-1,1-1 0,-1 1 1,0-1-1,1 1 0,-1 0 1,0-1-1,0 1 0,0 0 1,1 0-1,-1 0 0,0 0 1,0 0-1,0 0 0,-1 0 1,1 0-1,0 0 0,0 0 1,0 2-1,2 4 183,-1-1 0,0 1 0,-1 0-1,1 0 1,0 12 0,0-1-61,4 47 528,2 18-248,-7-82-483,-1 0 0,0 0 1,1 0-1,-1 0 1,1 0-1,-1-1 0,1 1 1,0 0-1,-1 0 1,1 0-1,0-1 0,-1 1 1,1-1-1,0 1 1,0 0-1,0-1 0,0 1 1,-1-1-1,1 0 1,0 1-1,0-1 0,0 0 1,0 1-1,0-1 1,0 0-1,0 0 0,0 0 1,0 0-1,0 0 1,0 0-1,0 0 0,0 0 1,0 0-1,0 0 1,0-1-1,0 1 0,0 0 1,0-1-1,0 1 1,0-1-1,-1 1 0,1-1 1,0 1-1,0-1 1,0 0-1,-1 1 0,2-2 1,9-14-4493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2.5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92 5297,'0'0'10854,"16"0"-10571,47-2-283,-61 2-31,0 0 0,0 0 0,-1 0 0,1-1 0,0 1 0,0-1 0,-1 1-1,1-1 1,0 0 0,-1 0 0,1 1 0,0-1 0,-1 0 0,1-1 0,-1 1 0,0 0 0,1 0 0,-1-1 0,0 1-1,0 0 1,0-1 0,0 1 0,0-1 0,0 0 0,1-1 0,-1-2-53,0 1 1,0 0 0,-1-1-1,1 1 1,-1-1-1,0 1 1,0-6 0,-1 1 93,1 8 13,0 1 1,-1-1-1,1 0 1,0 0-1,-1 0 1,1 1-1,-1-1 1,1 0-1,-1 1 1,0-1-1,1 0 1,-1 1-1,0-1 1,1 1-1,-1-1 1,0 1 0,0-1-1,0 1 1,1 0-1,-1-1 1,0 1-1,0 0 1,0 0-1,0-1 1,0 1-1,1 0 1,-1 0-1,0 0 1,0 0-1,0 0 1,0 0-1,0 0 1,0 1 0,1-1-1,-3 1 1,0-1 148,0 0 0,0 1 0,1-1 1,-1 1-1,0 0 0,0 0 0,0 0 1,1 0-1,-1 0 0,-4 3 0,3 0 28,1 1 0,0-1 0,0 1 0,0-1-1,0 1 1,1 0 0,0 0 0,0 0 0,0 0-1,1 0 1,0 1 0,-1 5 0,-1 9 306,1 38 1,2-57-493,0 0-12,1 0 1,-1 1-1,0-1 0,0 0 0,1 0 0,-1 0 1,1 0-1,-1 0 0,1 0 0,0 0 0,-1 0 1,1-1-1,0 1 0,-1 0 0,1 0 0,0 0 1,0-1-1,0 1 0,0 0 0,0-1 0,0 1 1,0-1-1,0 1 0,0-1 0,0 0 0,0 1 1,0-1-1,0 0 0,0 0 0,0 1 0,0-1 0,2 0 1,45 1-967,-33-1-29,-6 0-272,1-1 0,-1 0-1,0 0 1,0-1 0,16-5 0,5-4-5378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3.0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10 5961,'0'0'11943,"-11"-2"-11226,-39-5-95,48 7-561,0 0 0,-1 1 0,1-1 0,-1 1 1,1-1-1,0 1 0,0 0 0,-1 0 0,1 0 0,0 1 0,0-1 1,0 0-1,0 1 0,0-1 0,0 1 0,1 0 0,-1 0 1,0-1-1,-1 5 0,-2 0 96,2 0 1,-1 0 0,1 1-1,-4 9 1,5-10-121,0 1 0,0-1-1,1 1 1,0-1 0,0 1 0,0 0 0,1-1-1,0 1 1,0 0 0,1-1 0,0 1 0,0-1 0,4 11-1,-4-14-65,0 1 0,0-1-1,1 0 1,-1 0 0,1-1-1,0 1 1,0 0-1,0-1 1,0 1 0,0-1-1,1 1 1,-1-1 0,1 0-1,-1 0 1,1 0 0,0 0-1,0-1 1,0 1-1,0-1 1,0 0 0,0 0-1,0 0 1,1 0 0,-1 0-1,0-1 1,1 1-1,5-1 1,-5 0-293,0 0 1,0 0-1,-1 0 0,1 0 0,0-1 0,0 0 1,-1 1-1,1-1 0,0-1 0,-1 1 0,1-1 0,-1 1 1,0-1-1,5-3 0,-5 2 9,0 0 1,0-1-1,0 0 0,-1 0 0,1 0 0,-1 0 1,0 0-1,0 0 0,0-1 0,-1 1 0,2-6 1,0-7 203,-1 5 4428,-1 20-1915,-1-5-2406,1-1 1,-1 0-1,1 0 0,0 0 0,0 1 0,0-1 0,0 0 0,1 0 0,-1 0 0,0-1 0,1 1 0,-1 0 0,1-1 0,0 1 0,-1 0 0,1-1 0,0 0 1,0 0-1,0 1 0,0-1 0,4 1 0,0 1-492,1 0 1,-1 0-1,1-1 1,0 0 0,12 2-1,9-3-4054,-4-1-4521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3.3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1 9938,'0'0'8457,"-12"5"-7968,3-1-372,5-3-82,0 0 0,0 1 0,1-1 0,-1 1-1,1 0 1,-1 0 0,1 0 0,0 0 0,0 0 0,0 1-1,0-1 1,0 1 0,1 0 0,-1 0 0,1 0-1,0 0 1,0 1 0,-3 4 0,0 4 82,1 0 1,0 0 0,1 0-1,0 1 1,1-1-1,1 1 1,0 0 0,0-1-1,1 1 1,2 12-1,-2-23-121,1 0 0,-1 0-1,1-1 1,-1 1-1,1-1 1,0 1 0,0 0-1,0-1 1,0 1-1,0-1 1,0 0-1,0 1 1,0-1 0,0 0-1,1 0 1,-1 0-1,0 0 1,1 0 0,-1 0-1,1 0 1,-1 0-1,1 0 1,0-1-1,-1 1 1,3 0 0,3 1-284,0-1 1,1 0-1,-1 0 1,14 0-1,-19-2 141,0 1-1,0 0 1,0-1-1,0 1 1,0-1 0,0 1-1,0-1 1,0 0-1,-1 0 1,1 0 0,0 0-1,0 0 1,-1 0-1,1-1 1,-1 1 0,1-1-1,-1 1 1,0-1-1,1 1 1,-1-1-1,2-2 1,18-44-4598,-19 45 4331,10-37-5067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3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6 1688,'0'0'17383,"-6"-2"-16502,6 2-857,-1-1 0,0 1 0,0-1-1,1 1 1,-1 0 0,0-1 0,0 1-1,0 0 1,0 0 0,0 0 0,1 0-1,-1 0 1,0 0 0,0 0 0,0 0-1,0 0 1,0 0 0,1 0 0,-1 1-1,0-1 1,0 0 0,0 0 0,0 1-1,1-1 1,-1 1 0,0-1 0,0 1 0,1-1-1,-1 1 1,0-1 0,1 1 0,-1 0-1,1-1 1,-1 1 0,1 0 0,-1-1-1,0 2 1,0 4 97,-1-1 0,1 1 0,1 0 0,-1 0 0,1 9-1,-1 4 26,-3 359 1365,7-342-1477,2-1 0,15 58-1,-11-70-208,-8-23 87,-1 1 0,0-1 1,0 0-1,1 1 0,-1-1 0,0 1 0,1-1 0,-1 0 1,1 1-1,-1-1 0,0 0 0,1 1 0,-1-1 0,1 0 0,-1 0 1,1 1-1,-1-1 0,1 0 0,-1 0 0,1 0 0,-1 0 1,1 0-1,0 0 0,-1 0 0,1 0 0,-1 0 0,1 0 1,-1 0-1,1 0 0,-1 0 0,1 0 0,-1 0 0,1 0 0,-1-1 1,1 1-1,-1 0 0,1 0 0,-1-1 0,1 1 0,0-1 1,5-6-5176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4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12 5721,'0'0'11765,"-4"-2"-10879,2 1-820,1-1 0,-1 1 0,0 0 1,0 1-1,1-1 0,-1 0 0,0 0 0,0 1 0,0-1 0,0 1 1,0 0-1,0 0 0,0-1 0,0 1 0,0 1 0,0-1 0,-1 0 1,1 0-1,0 1 0,1-1 0,-1 1 0,0 0 0,0-1 0,0 1 1,0 0-1,0 0 0,1 0 0,-1 0 0,0 1 0,1-1 1,-1 0-1,1 1 0,-1-1 0,-1 4 0,-2 4 3,1 1 1,1-1-1,-1 1 0,2 0 0,-1 0 1,1 1-1,1-1 0,0 0 0,1 0 1,0 1-1,0-1 0,3 20 0,-2-28-68,0 0 0,0 0 0,0 1 0,0-1 0,0 0 0,0 0 0,1 0 0,-1 0 0,1-1 0,-1 1 0,1 0 0,0 0 0,0-1 0,0 1 0,-1-1 0,1 0 0,1 0 0,-1 1 0,0-1 0,0 0 0,5 1 0,21 15-75,-28-17 72,0 0-1,0 0 0,1 0 0,-1 0 1,0 0-1,0 0 0,0 1 1,0-1-1,0 0 0,0 0 1,1 0-1,-1 0 0,0 1 1,0-1-1,0 0 0,0 0 0,0 0 1,0 1-1,0-1 0,0 0 1,0 0-1,0 0 0,0 1 1,0-1-1,0 0 0,0 0 0,0 0 1,0 1-1,0-1 0,0 0 1,0 0-1,0 0 0,0 1 1,-1-1-1,1 0 0,0 0 0,0 0 1,0 1-1,0-1 0,0 0 1,-1 0-1,-10 5-16,-11-1 29,-24-3 44,45-1-163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5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10802,'0'0'10827,"17"-9"-10715,1 9 32,5 0-40,6 0-8,-6 0-24,0 0-72,0 6-56,-11-3-280,-1 3-617,1-3-1647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5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4201,'0'0'15989,"8"6"-14668,10-1-1117,-1-1 0,1-1 1,0 0-1,0-1 0,0-2 0,26-1 0,-7 1-3382,-1 1-3832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9.5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 11258,'0'0'9429,"-1"-1"-8309,-4 11-954,0 21 158,1 0 0,1 0 0,3 56 0,1-46-187,-2-1-24,0-14-90,1 0 0,2 0-1,7 47 1,4-30-1060,-7-65-9472,-5-1 1438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19.9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85 10162,'0'0'10218,"104"-21"-10090,-57 16-120,-7-1-8,0 0-224,-11 0-880,-5-8-1464,-19 2-1985,-5-2-5370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11 8874,'0'0'6905,"-8"-2"-6506,1 0-373,5 1 62,-1 0 0,1 0 0,-1 0 0,0 1 0,0-1 0,0 1-1,1-1 1,-1 1 0,0 0 0,0 0 0,0 0 0,0 1 0,1-1 0,-1 1 0,0-1-1,0 1 1,1 0 0,-1 0 0,0 0 0,1 0 0,-1 1 0,1-1 0,-1 1 0,1 0-1,-3 2 1,-1 3 93,0 0 0,1 0 0,0 1 0,1 0 0,0-1 1,0 1-1,0 1 0,1-1 0,-3 13 0,3-2 37,0 0 0,1 0 0,1 26 1,1-42-211,0 0 1,1 0 0,-1 0-1,1 0 1,-1 0 0,1 0 0,0 0-1,0 0 1,0 0 0,0 0-1,1-1 1,-1 1 0,1 0 0,0-1-1,-1 1 1,1-1 0,0 0-1,5 5 1,-3-4 4,1 0 0,0 0-1,-1-1 1,1 1 0,0-1-1,0 0 1,0-1 0,1 1-1,-1-1 1,7 1 0,-2-1-456,0 0 1,0 0 0,0-1 0,0-1 0,-1 0 0,1 0 0,0-1 0,0 0 0,-1-1 0,1 0 0,14-6 0,12-14-5321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20.2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0 360,'0'0'19204,"-2"3"-18700,0 0-401,0 0-1,1 1 1,-1-1 0,1 1-1,0 0 1,0-1-1,0 1 1,1 0 0,-1-1-1,1 1 1,0 5-1,2 50 506,-1-47-468,3 48 224,-1-1-384,17 96-1,-19-152-940,1 8 1375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34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12 8450,'0'0'8290,"-5"-12"-3584,5 131-4511,0-87-2352,-1-20-3124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2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13 403 6809,'0'0'10249,"-13"1"-5552,25-10-4842,0 0-1,0-1 1,-1-1 0,0 1-1,-1-2 1,0 1-1,-1-1 1,-1-1 0,0 0-1,0 0 1,8-22-1,-7 13-272,-2 0-1,-1 0 0,-1-1 1,0 1-1,-2-1 0,-1 0 1,0-24-1,-2 38 380,0 7 67,0 0 1,0 0-1,0 1 1,0-1 0,0 0-1,0 0 1,0 0-1,-1 0 1,1 1 0,-1-1-1,1 0 1,-2-1-1,1 2 9,0 0 1,-1 0-1,1 0 0,0 1 0,-1-1 0,1 0 0,-1 1 0,1-1 0,0 1 0,-1 0 0,1-1 1,-1 1-1,1 0 0,-1 0 0,1 0 0,-1 0 0,-2 1 0,1-1 22,0 1 0,-1 0 0,1-1 0,0 1 0,0 1 0,0-1 0,0 0 0,0 1 0,0 0 0,1-1 0,-1 1 0,0 0 0,1 0 0,0 1 0,-1-1 0,1 1 0,0-1 0,0 1 0,0-1 0,0 1 0,1 0 0,-1 0 0,1 0 0,0 0 0,-2 6 0,-4 10 272,1 1 0,-6 39 0,11-53-269,-7 61 424,3 1-1,6 100 1,0-65-488,0-102-39,0 0 1,0 0-1,1-1 1,-1 1 0,0-1-1,0 1 1,0-1-1,1 1 1,-1-1 0,0 0-1,0 1 1,1-1-1,-1 0 1,0 0 0,1 0-1,-1 0 1,2-1-1,29-2-456,-28 1 339,0 0 0,0 0-1,-1-1 1,1 0 0,-1 0-1,0 0 1,1 0-1,-1 0 1,-1-1 0,1 1-1,4-8 1,22-48-2549,-20 41 1911,-3 4 544,0-1 1,6-22 0,-6-14 1743,-37 50-984,25 2-417,1-1-1,-1 1 1,0 1-1,1-1 1,0 1-1,-1 0 1,1 0-1,0 0 0,0 1 1,0-1-1,0 2 1,0-1-1,1 0 1,-1 1-1,1 0 1,0 0-1,0 0 0,1 0 1,-1 1-1,-2 4 1,4-6-35,0-1-1,1 1 1,-1 0 0,1 0 0,0 0 0,0 0 0,0 0-1,0 1 1,0-1 0,1 0 0,-1 0 0,1 0 0,0 1-1,0-1 1,0 0 0,0 0 0,1 1 0,0-1-1,-1 0 1,1 0 0,0 0 0,0 0 0,1 0 0,-1 0-1,1 0 1,-1 0 0,1 0 0,0-1 0,0 1 0,0-1-1,0 1 1,1-1 0,-1 0 0,1 0 0,-1 0 0,5 2-1,8 6 180,0-1-1,0 0 1,1-1 0,0-1-1,32 9 1,-38-13-562,1-1 0,-1 0 0,1-1 0,0 0 0,0-1 0,17-1 0,-27 0-78,1 1-1,-1 0 1,0-1 0,0 1-1,0-1 1,0 1 0,1-1-1,-1 0 1,0 1 0,0-1 0,0 0-1,0 0 1,0 0 0,-1 0-1,1 0 1,0 0 0,1-1-1,-1 1-116,9-12-8106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3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18 127 3305,'0'0'13459,"7"-2"-13083,0 0-420,-1 0 0,0-1 0,0 0 0,0 0 0,-1 0 0,1-1 0,7-6 0,-10 8-46,0-1 0,-1 0 0,1 1 0,-1-1 0,0 0-1,0 0 1,0 0 0,0-1 0,-1 1 0,1 0 0,-1-1 0,0 1 0,0-1-1,0 1 1,0-1 0,-1 0 0,1-6 0,-1 8 101,0 1 1,0 0-1,0 0 1,0 0-1,0 0 1,0 0-1,0 0 1,0-1-1,-1 1 1,1 0-1,0 0 1,-1 0-1,1 0 1,-1 0-1,1 0 1,-1 0-1,0 0 1,1 1-1,-1-1 0,0 0 1,0 0-1,0 0 1,1 1-1,-1-1 1,0 0-1,0 1 1,0-1-1,0 1 1,-1-1-1,-2 0 208,1 0 0,-1 1 0,0 0 0,1-1 0,-1 1 0,1 1 0,-1-1 0,1 1 0,-6 0 0,6 0-108,1 0 1,-1 0 0,0 0-1,1 1 1,-1-1 0,1 1-1,-1-1 1,1 1 0,0 0-1,0 0 1,0 0 0,0 0-1,0 0 1,0 0-1,0 1 1,1-1 0,-1 1-1,1-1 1,0 1 0,-1 0-1,1-1 1,1 1 0,-1 0-1,0 0 1,0 4 0,-1 4 58,1 0 0,0-1 0,1 1 0,0-1 0,3 21 0,-2-28-162,0 0 0,1-1 0,-1 1 1,1 0-1,0 0 0,0-1 0,0 1 0,0-1 0,0 1 0,0-1 0,1 0 0,-1 0 0,1 0 0,-1 0 0,1-1 0,0 1 0,0-1 0,0 1 0,0-1 0,0 0 1,0 0-1,0-1 0,0 1 0,0 0 0,6-1 0,-5 1-257,1 0 1,0 0-1,0-1 1,0 0-1,-1 0 1,1 0-1,0 0 1,0-1-1,0 0 0,0 0 1,-1 0-1,1 0 1,-1-1-1,1 0 1,-1 0-1,5-3 1,-5 1-378,0 0 1,0 0 0,0-1-1,-1 0 1,0 0-1,0 0 1,0 0 0,0 0-1,-1-1 1,0 1 0,3-11-1,-3 6 1122,-1 1 0,1-1 0,-1-16 2731,-1 31-344,-1 13-1985,-3 11 167,2-16-758,0 0-1,1 0 1,0 0-1,2 22 1,0-33-304,0 0 1,0 1-1,0-1 1,0 0-1,1 0 1,-1-1-1,0 1 1,1 0-1,0 0 1,-1-1-1,1 1 1,0-1-1,0 1 1,-1-1-1,1 0 1,0 0-1,0 0 1,1 0-1,-1 0 1,0 0-1,0 0 1,0-1-1,1 1 1,-1-1-1,0 0 1,5 1-1,-4-1-98,1 1-1,-1-1 1,1 0 0,-1 0-1,0 0 1,1 0-1,-1-1 1,1 1 0,-1-1-1,0 0 1,0 0 0,1 0-1,-1 0 1,0-1-1,0 1 1,0-1 0,0 0-1,3-2 1,-2-2-276,0 1-1,-1-1 1,0 0 0,0 0 0,0 0-1,0 0 1,-1 0 0,0-1 0,0 1-1,1-14 1,0-38 1245,-3 58-767,-1 0 0,1 0 0,-1 0 0,0 0 0,1 0 0,-1 0 0,1 0 0,-1 0 0,0 0 0,1 0 0,-1 0 0,1 1 0,-1-1 0,1 0 0,-1 0 0,1 1 0,-1-1 0,1 0 0,-1 1 0,1-1 0,-1 0 0,1 1 0,0-1 0,-1 1 0,1-1 0,0 1 0,-1-1 0,1 1 0,0-1 0,-1 2 0,-2 8 141,1 1 0,1 0 0,0 0 0,0 0 1,1 0-1,2 20 0,-1 3-54,0-1-64,12 61 1,-7-58-82,-6-35-43,0 0 0,1 1-1,-1-1 1,0 0-1,0 1 1,1-1 0,-1 0-1,0 1 1,0-1-1,-1 0 1,1 1 0,0-1-1,0 0 1,-1 1-1,1-1 1,0 0 0,-1 0-1,0 1 1,1-1-1,-1 0 1,0 0 0,1 0-1,-1 0 1,0 0-1,0 0 1,0 0 0,0 0-1,0 0 1,-2 1-1,-1 0 3,0-1-1,0-1 0,0 1 1,-1 0-1,1-1 0,0 0 1,0 0-1,-5-1 0,-6 1-9,13 0 0,0 0 0,1 1 0,-1-1 0,0-1-1,1 1 1,-1 0 0,0 0 0,1-1 0,-1 1-1,0-1 1,1 1 0,-1-1 0,0 0 0,1 1-1,-1-1 1,1 0 0,0 0 0,-1 0 0,1 0 0,0-1-1,-1 1 1,1 0 0,0 0 0,0-1 0,0 1-1,-1-3 1,-3-19-1974,4-3-4049,1 18 2779,0-3-4394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4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1856,'0'0'18556,"30"0"-18332,-25 0-128,11 0-88,-11 0 0,5 0-8,-5 0 0,5 0-440,-5 0-384,1 0-712,-1 0-1257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4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59 5449,'0'0'13366,"-6"-10"-12765,-20-27-179,24 36-380,1-1-1,-1 1 1,0 0 0,0 0 0,0 0 0,0 0 0,0 0 0,0 1 0,0-1 0,0 1 0,0-1 0,-1 1 0,1 0 0,0-1 0,0 1 0,0 1 0,-1-1 0,1 0 0,0 0 0,0 1 0,0-1 0,0 1 0,0 0 0,0-1 0,0 1 0,0 0 0,-3 2-1,1 0 24,1-1 0,0 1 0,0 0 0,0 0 0,0 0 0,1 0 0,-1 1 0,1-1 0,-1 1 0,1-1 0,0 1 0,1 0 0,-1 0 0,1 0 0,-2 7 0,0 3 92,2 0 0,-1 0 0,2 18 0,1-30-157,-1 1 0,1-1 1,0 0-1,-1 0 0,1 0 1,1 0-1,-1 0 0,0-1 1,0 1-1,1 0 0,-1 0 1,1-1-1,-1 1 0,1-1 1,-1 1-1,1-1 0,0 0 1,0 1-1,0-1 1,0 0-1,0 0 0,0-1 1,0 1-1,0 0 0,0-1 1,1 1-1,-1-1 0,0 0 1,0 0-1,4 0 0,-3 1-127,0 0-1,0-1 0,0 0 0,0 0 1,0 0-1,0 0 0,0 0 0,-1-1 1,1 1-1,0-1 0,0 0 0,0 0 1,0 0-1,0 0 0,-1-1 0,1 1 1,0-1-1,-1 1 0,1-1 0,-1 0 0,0 0 1,0 0-1,3-4 0,2-9-2006,-2-1 0,1 0 0,3-24 0,1-8-4977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5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9874,'0'0'11058,"-3"3"-10556,1-1-444,0 1-1,0 0 1,1 1 0,-1-1 0,1 0 0,0 0-1,0 1 1,0-1 0,0 0 0,1 1-1,-1-1 1,1 1 0,0 4 0,1 59 421,0-34-295,-3 73 211,5 117-132,-3-219-255,1-1 0,0 1 0,0-1 0,-1 0 0,2 1 0,-1-1 0,0 0 0,1 0 0,0 1 0,-1-1 1,1 0-1,0-1 0,4 4 0,-6-5-137,1 0 1,0 0 0,0 0-1,0-1 1,0 1-1,0-1 1,0 1-1,0-1 1,0 1 0,0-1-1,0 1 1,1-1-1,-1 0 1,0 0 0,0 1-1,2-1 1,-1 0-314,-1-1 1,1 1 0,-1-1-1,1 1 1,-1-1 0,0 1-1,1-1 1,-1 0 0,0 1-1,1-1 1,-1 0 0,0 0-1,0 0 1,0 0 0,0 0-1,2-2 1,3-5-4708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5.4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8754,'0'0'8594,"1"3"-7630,1 1-806,0 0 0,0 1 1,-1-1-1,1 1 0,-1-1 0,0 1 0,-1 0 1,1-1-1,-1 1 0,0 0 0,0 0 0,0-1 1,-1 1-1,-1 7 0,0-5-102,2 0 0,-1 0 0,1 0 0,0 0 1,0 0-1,1 0 0,2 7 0,-3-13-86,0 0 0,0-1 0,1 1 0,-1-1 0,1 1 0,-1 0 0,0-1 0,1 1 0,-1-1 0,1 1 0,-1-1 0,1 1 0,0-1 0,-1 1 0,1-1 0,0 0 0,-1 1 0,1-1 0,0 0 0,-1 1 0,1-1 0,0 0 0,-1 0 0,1 0 0,0 0 0,0 0 0,-1 0 0,1 0 0,0 0 0,-1 0 0,1 0 0,0 0 0,0 0 0,-1 0 0,1 0 0,0-1 0,-1 1 0,1 0 0,0-1-1,0 0 1,1 0-494,0 1 0,0-1 0,0 0 0,-1-1-1,1 1 1,-1 0 0,1 0 0,-1-1-1,1 1 1,-1-1 0,0 1 0,1-1-1,1-3 1,3-19-8839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5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5033,'0'0'13867,"-5"18"-10090,15-18-10851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6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41 10474,'0'0'8237,"10"-7"-7853,33-20-174,-42 26-201,0 0 0,-1 1 0,1-1 0,0 1 0,0 0 0,-1-1 0,1 1 0,0-1 0,0 1 0,-1 0 0,1-1 0,0 1 0,0 0 0,0 0 0,0 0 0,0 0 0,-1 0 0,1 0 0,0 0 0,0 0 0,0 0 0,0 0 0,0 0 0,-1 1 0,1-1 0,0 0 0,0 1 0,0-1 0,-1 0 0,1 1 0,0-1 0,0 1 0,-1-1 0,1 1 0,0 0 0,-1-1 0,1 1 0,-1 0 0,1 0 0,1 2 35,-1 1 0,0-1 0,0 0 0,-1 1 0,1-1-1,-1 0 1,0 6 0,1-2 38,1 128 284,-3-73-298,1-61-60,0-11-102,0-5-41,-1 1 44,0-1 1,2 1 0,0-1-1,0 0 1,1 1-1,1 0 1,1 0 0,0 0-1,8-19 1,-11 31 113,1 0 0,-1 0 0,0 0 0,1 0 0,0 0 0,0 1 0,-1-1 0,1 1 0,0-1 0,0 1 0,0 0 0,0 0 0,1-1 0,-1 2 0,0-1 0,0 0 0,1 0 0,-1 1 0,0-1 0,1 1 0,3-1 0,-4 1 4,0 0-1,-1 0 1,1 1 0,0-1-1,0 0 1,-1 0 0,1 1 0,0-1-1,0 1 1,-1 0 0,1-1 0,-1 1-1,1 0 1,-1 0 0,1 0 0,-1 0-1,1 0 1,-1 0 0,0 1 0,0-1-1,1 0 1,-1 1 0,0-1 0,0 1-1,-1-1 1,1 1 0,0-1 0,0 1-1,0 2 1,3 12 12,-1 1-1,-1-1 0,0 1 1,-1 30-1,-1-46-51,0-4-13,0 0-1,0 0 1,0 0 0,1 0-1,-1 0 1,1 0 0,-1 0 0,1 0-1,2-3 1,-1 1 52,0 1-1,0-1 1,1 1-1,-1 0 1,1 0 0,0 0-1,0 0 1,1 0-1,-1 1 1,1-1-1,0 1 1,0 0 0,0 0-1,0 1 1,0-1-1,1 1 1,-1 0 0,1 0-1,-1 0 1,1 1-1,0-1 1,0 1-1,0 0 1,0 1 0,0-1-1,0 1 1,0 0-1,0 0 1,0 1 0,0-1-1,-1 1 1,9 2-1,-11-1 1,1-1 0,0 0 0,-1 1 0,0-1 0,1 1 0,-1 0 0,0 0 1,0 0-1,0 0 0,0 0 0,0 0 0,0 1 0,-1-1 0,1 1 0,-1-1 0,0 1 0,1-1 0,-1 1 0,0 0 0,0 4 0,0-5-119,0 0 0,-1 0-1,1 0 1,-1 0 0,1 0 0,-1 1 0,0-1-1,0 0 1,0 0 0,0 0 0,-1 1 0,1-1-1,0 0 1,-1 0 0,0 0 0,1 0 0,-1 0-1,0 0 1,0 0 0,0 0 0,0 0 0,-1 0-1,1 0 1,0-1 0,-4 4 0,-10 2-3788,0-3-2755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4001,'0'0'14706,"-19"16"-13846,-57 54-352,72-66-460,0 0 0,1 1 0,0-1 0,0 1 0,0 0 0,0-1 0,1 1 0,0 0 0,0 1 0,0-1 0,1 0 0,0 0 0,0 1 0,0-1 0,0 1 0,1-1 0,0 1 0,0-1 0,1 1 0,-1-1 0,3 9 0,-3-12-30,1 0-14,0 0 0,0 0 0,0 0 0,0 0 0,0 0 0,1 0 0,-1-1 0,1 1 0,-1-1 0,1 1 0,-1-1 0,1 1 0,0-1 0,0 0 0,0 1 0,-1-1 0,1 0 0,0 0 1,1-1-1,-1 1 0,0 0 0,0-1 0,0 1 0,0-1 0,0 0 0,1 0 0,1 0 0,-1 1-90,0-1 1,0 1-1,0-1 0,0 0 1,0 0-1,0-1 0,0 1 0,0 0 1,0-1-1,0 0 0,0 0 1,0 0-1,0 0 0,-1 0 1,1-1-1,0 1 0,-1-1 1,1 1-1,3-4 0,-4 1-265,0-1 0,0 1-1,0-1 1,-1 1 0,1-1-1,-1 1 1,0-1 0,0 0-1,-1 0 1,0 0 0,1 1-1,-2-1 1,0-9 0,0 8 71,0 0 1,0 0-1,0 0 0,-1 0 1,0 0-1,0 0 1,0 1-1,-1-1 1,0 1-1,-6-9 0,8 14 291,1-1-1,-1 1 0,0-1 0,1 0 0,-1 1 0,0-1 0,1 0 0,-1 0 0,1 0 0,0 1 1,-1-1-1,1 0 0,-1 0 0,1 0 0,0 0 0,0 0 0,0 0 0,-1 0 0,1 0 0,0 1 0,0-1 1,0 0-1,1 0 0,-1 0 0,0 0 0,0 0 0,0 0 0,1 0 0,-1-1 0,1 1 86,1 0 1,-1 0-1,0 0 0,1 0 0,-1 0 0,1 0 0,-1 0 0,1 0 0,-1 0 0,1 1 0,-1-1 1,1 1-1,0-1 0,2 0 0,3 0 430,0 0 1,1 1 0,-1-1-1,0 1 1,0 1-1,12 1 1,-17-1-459,1 1 0,-1-1 0,0 1-1,0-1 1,0 1 0,0 0 0,0 0 0,0 0 0,0 0 0,-1 0 0,1 0-1,-1 1 1,1-1 0,-1 1 0,0-1 0,0 1 0,1 3 0,13 46 273,-12-36-385,-1 1 1,-1-1 0,0 1-1,-2 21 1,18-78-2315,2 0 0,24-38 0,-33 69 2642,-4 17 1041,-2 23 1284,-3-27-2537,0 20 956,-1-15-746,1 0 0,0 0 1,0 0-1,1 0 0,4 15 0,-5-22-259,1 1 1,-1-1-1,0 0 0,1 1 1,-1-1-1,1 0 0,0 0 1,0 0-1,0 0 1,0 0-1,0-1 0,0 1 1,0 0-1,0-1 0,1 0 1,-1 1-1,1-1 0,-1 0 1,1 0-1,-1-1 1,1 1-1,0 0 0,-1-1 1,5 1-1,-1-1-244,0 1 0,1-1 0,-1-1 1,0 1-1,1-1 0,-1 0 0,0 0 0,0-1 0,11-4 0,-12 4-588,0-1 0,0 0-1,0 0 1,0 0-1,-1 0 1,8-8-1,10-16-7702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7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9962,'0'0'12123,"36"0"-11987,-16 0-128,1 0 64,-6 0-72,0 0-48,-4 0-296,-1 0-504,-5 0-977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5:47.4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9026,'0'0'12299,"61"0"-12051,-36 0-128,6 0-112,-11 0-8,0 0-640,-4 0-1809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6:19.7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179 423 5601,'0'0'5149,"16"-6"4125,-16 5-9245,0 0 1,0 0-1,0 0 0,0 0 0,0 0 0,0 0 0,0 0 0,-1 0 1,1 0-1,0 0 0,0 0 0,-1 0 0,1 0 0,-1 0 0,1 0 1,-1 0-1,1 0 0,-1 0 0,0 0 0,1 0 0,-1 1 1,0-1-1,0 0 0,0 0 0,-27-2 3,19 3 62,3 0-44,1 1 0,-1-1 1,1 1-1,0 1 0,-1-1 0,1 1 0,0 0 0,0 0 1,0 0-1,0 1 0,0 0 0,1 0 0,-1 0 0,1 0 0,-6 6 1,3-2 19,0 0 1,1 1-1,0 0 1,0 0-1,1 0 1,0 1 0,-6 15-1,8-16-43,2-1 0,-1 1 0,1-1 0,0 1 0,0 0 0,1-1 0,1 9 0,-1-3 12,0-12-38,0 0 1,0 0 0,1 0-1,-1 0 1,0 0 0,0 0-1,1 0 1,-1 0 0,0-1-1,1 1 1,-1 0 0,1 0-1,0 0 1,-1-1 0,1 1-1,-1 0 1,1-1 0,0 1-1,0 0 1,-1-1 0,1 1-1,0-1 1,1 1 0,29 8 15,-25-9-77,0 1 1,0-1-1,0 0 1,0-1 0,0 0-1,-1 1 1,1-2 0,10-2-1,-11 1-67,-1-1 0,1 1-1,-1-1 1,0 0-1,0 0 1,-1 0 0,1 0-1,-1-1 1,0 0-1,3-5 1,2-3-663,-2-1 1,10-23-1,-6 2-910,-1 0 0,-2 0-1,4-59 1,-6-110 3088,-5 162 520,-10-8 4926,4 62-6363,-2 66 265,4 0 0,7 110 0,3-135-551,1-1-1,3-1 0,22 71 1,-31-95-733,-1-23-2934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7:03.8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31 9554,'0'0'11492,"-3"-5"-10696,-11-15-245,11 15 429,3 11-821,2 12-85,0-1 1,2 0 0,0 0-1,1 0 1,0-1 0,1 1-1,12 20 1,8 25 87,45 168 101,-61-186-236,-2 0-1,-2 1 1,0 60-1,-6-77 43,-6 51 0,4-66-59,-1-1 0,-1 1 1,0-1-1,0 0 1,-1 0-1,-9 15 1,-8 7 29,-1-1 0,-1-1 0,-2-1 0,-29 27 0,53-56-37,2-1-2,0-1 1,0 0-1,-1 1 0,1-1 1,0 0-1,-1 1 1,1-1-1,0 0 0,-1 1 1,1-1-1,-1 0 0,1 0 1,-1 0-1,1 1 0,0-1 1,-1 0-1,1 0 0,-1 0 1,1 0-1,-1 0 1,1 0-1,-1 0 0,1 0 1,-1 0-1,1 0 0,-1 0 1,1 0-1,0 0 0,-1 0 1,0-1-1,-1 1-26,17 0-2852,-8 0-2023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2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 11210,'0'0'6842,"-10"19"-5849,-2 1-751,4-9-132,2 1-1,0-1 1,0 1-1,1 0 1,1 1-1,0-1 0,0 1 1,-1 15-1,-2 28 539,3 85 1,4-133-622,1-1 0,0 1 1,0 0-1,1-1 0,0 1 1,0-1-1,1 1 1,0-1-1,0 0 0,1 0 1,0-1-1,0 1 0,9 9 1,-11-13-45,1 0 1,-1 0 0,1 0-1,0-1 1,0 0-1,0 1 1,0-1 0,0 0-1,0 0 1,1-1-1,-1 1 1,1-1-1,-1 0 1,1 0 0,0 0-1,-1 0 1,1 0-1,0-1 1,0 0 0,-1 0-1,1 0 1,0 0-1,0 0 1,-1-1 0,1 0-1,0 1 1,-1-2-1,1 1 1,-1 0 0,5-3-1,-2 0-141,-1 1-1,1-2 0,-1 1 1,0-1-1,-1 1 0,1-1 1,-1-1-1,0 1 1,0-1-1,4-8 0,30-64-2473,-37 75 2486,7-15-302,-2 0 0,0 0 0,-1 0 1,2-25-1,-1-37 2094,-7 79-1563,0 1-1,0-1 1,0 1-1,0 0 1,0-1-1,0 1 1,0 0-1,0 0 1,0 0-1,0 0 1,0 0-1,0 0 1,0 0-1,0 0 0,0 0 1,0 0-1,0 1 1,0-1-1,0 0 1,0 1-1,0-1 1,0 0-1,0 1 1,0 0-1,0-1 1,0 1-1,1-1 0,-1 1 1,-1 1-1,-2 6 118,0 1 0,1 0-1,0 0 1,1 0 0,0 0-1,0 0 1,0 15 0,2 71 446,1-48-460,-1-39-163,0-1-1,1 0 1,-1 1 0,2-1-1,-1 0 1,1 0-1,0 0 1,1 0 0,-1 0-1,1 0 1,1 0-1,-1-1 1,1 0 0,6 8-1,-6-10-20,-1-1-1,0 0 0,1 0 1,0 0-1,0 0 1,0-1-1,0 0 0,0 0 1,0 0-1,0 0 0,1 0 1,-1-1-1,1 0 1,-1 0-1,1 0 0,-1-1 1,1 1-1,0-1 0,-1 0 1,1 0-1,0-1 1,-1 0-1,9-1 0,-8 0-47,-1 0-1,1 0 0,0-1 1,-1 1-1,1-1 0,-1 0 1,0 0-1,0-1 0,0 1 1,0-1-1,-1 0 0,1 0 1,-1 0-1,0 0 0,0-1 1,0 1-1,-1-1 0,0 0 1,3-8-1,1-2-50,-1-1 0,-1 1 0,0-1-1,-1 0 1,0-18 0,-2 30 77,0-12-31,0 0 0,-4-31 0,3 45 58,0 1 0,0 0 0,0 0 1,-1 0-1,1 0 0,-1 0 1,1 0-1,-1 0 0,1 0 1,-1 0-1,0 0 0,1 0 0,-1 1 1,0-1-1,0 0 0,1 0 1,-1 1-1,0-1 0,0 0 0,0 1 1,0-1-1,0 1 0,0-1 1,0 1-1,0-1 0,-2 1 1,-30-3 10,26 3-36,7 1-84,-1-1-1,1 0 1,-1 1-1,1-1 1,-1 1-1,1-1 1,0 1 0,-1-1-1,1 1 1,-1-1-1,1 1 1,0-1-1,0 1 1,-1-1 0,1 1-1,0 0 1,0-1-1,0 1 1,0-1-1,0 1 1,0 0-1,0-1 1,0 1 0,0 0-1,0-1 1,0 1-1,0-1 1,0 1-1,0 0 1,0-1 0,1 2-1,6 22-6100,6-8-2283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28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22 7962,'0'0'11612,"-4"-4"-10638,1 2-915,1 0 0,-1 1 0,0-1-1,1 0 1,-1 1 0,0 0 0,0-1 0,0 1-1,0 0 1,0 1 0,0-1 0,0 0-1,0 1 1,0 0 0,0-1 0,-1 1-1,1 1 1,0-1 0,0 0 0,0 1 0,0 0-1,0-1 1,0 1 0,0 0 0,0 1-1,0-1 1,0 0 0,1 1 0,-6 3-1,-2 4 5,1-1-1,0 2 0,0-1 0,1 1 0,0 1 0,-11 19 1,16-24-63,0-1 0,0 1 0,1 0 1,0 0-1,0 0 0,0 0 0,1 0 0,-1 0 1,2 0-1,-1 1 0,1-1 0,-1 0 1,2 1-1,-1-1 0,3 12 0,-2-16-16,0-1 1,1 1-1,-1 0 0,1-1 1,-1 1-1,1-1 0,-1 1 0,1-1 1,0 0-1,0 0 0,-1 0 0,1 0 1,0 0-1,0 0 0,0 0 0,0 0 1,0-1-1,0 1 0,1-1 1,-1 0-1,0 1 0,0-1 0,4-1 1,0 2-123,0-1 1,0 0 0,0-1-1,0 1 1,0-1 0,0 0-1,10-4 1,-10 2-61,-1-1 1,0 0-1,0 0 0,0 0 1,0 0-1,-1-1 1,0 0-1,0 0 0,0 0 1,0 0-1,-1-1 0,0 1 1,0-1-1,0 0 1,2-11-1,-3 11 413,0 0 0,0-1 0,-1 1 0,0-1 0,0-8-1,-2 17-52,1 0-1,-1 0 1,0 0-1,1 0 0,-1 0 1,0 0-1,0 0 0,0-1 1,0 1-1,-1 0 0,-1 2 1,-4 5 105,3 1-135,0 0 0,0 0 1,1 0-1,1 1 0,0-1 0,0 1 1,0 14-1,1 1 52,5 49 1,6-44 426,-3-11-2178,-5-7-4587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 8042,'0'0'10362,"-18"7"-9228,-59 29-209,69-31-805,1 0 0,-1 1 0,1 0 0,0 1 0,0-1 0,1 1 0,0 0 0,0 1 0,0-1 0,1 1 0,0 1 0,-6 13 0,3-5 38,-4 6-59,2 0 0,1 1 0,0 0 0,2 1 1,1 0-1,-5 39 0,2 152 391,9-200-488,2-1 1,0 1-1,1-1 1,0 0-1,1 0 0,1 0 1,0 0-1,1-1 1,1 0-1,0 0 0,1 0 1,0-1-1,1 0 1,1-1-1,0 0 0,1-1 1,0 0-1,0 0 1,20 13-1,-30-23-46,-1-1 0,1 0 0,-1 1 0,0-1 0,1 0 0,-1 0 0,1 1 0,-1-1 0,1 0 0,-1 0 0,1 1 0,-1-1 0,1 0 0,-1 0 0,1 0 0,0 0 0,-1 0 0,1 0 0,-1 0 0,1 0 0,-1 0 0,1 0 0,-1 0 0,1 0 0,-1-1 0,1 1 0,-1 0 0,1 0 0,-1 0 0,1-1 0,3-10-7154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39.9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219 497 10002,'0'0'9042,"-1"-9"-8171,-8-28-283,9 35-558,-1 0-1,0 1 1,0-1-1,0 0 1,0 1-1,0-1 1,0 1-1,0 0 1,0-1-1,-1 1 1,1 0-1,-1-1 1,1 1-1,0 0 1,-1 0-1,0 0 1,1 1-1,-1-1 1,0 0-1,1 1 1,-1-1 0,-2 0-1,-38-2 240,34 3-159,3 0-82,0 0 1,1 1 0,-1-1 0,0 1-1,1 0 1,-1 1 0,0-1 0,1 1-1,0-1 1,-1 1 0,1 1 0,0-1-1,0 1 1,0-1 0,0 1 0,1 0 0,-1 0-1,1 1 1,-1-1 0,1 1 0,1 0-1,-1 0 1,-2 4 0,0 1 0,1 1 0,0-1 0,0 1 0,1 0 0,1 0 0,0 0 0,0 0 0,1 1 0,-1 18 0,3-25-28,-1-1 0,0 0 0,1 0 1,-1 0-1,1 0 0,0 0 0,0 0 1,0 0-1,1 0 0,-1 0 0,1 0 0,-1-1 1,1 1-1,0-1 0,0 1 0,0-1 0,0 0 1,1 0-1,-1 1 0,1-2 0,-1 1 1,1 0-1,0 0 0,-1-1 0,1 0 0,0 1 1,6 1-1,-5-2-39,0 0-1,0 0 1,1 0 0,-1-1-1,0 1 1,1-1 0,-1 0-1,0 0 1,1-1 0,-1 1-1,0-1 1,1 0 0,-1 0-1,0-1 1,0 1 0,0-1-1,0 0 1,0 0 0,0 0-1,4-4 1,1-2-400,-1 0 0,-1-1-1,0 0 1,0 0 0,0-1 0,-1 0 0,-1 0 0,0 0 0,0-1-1,-1 0 1,0 0 0,2-14 0,2-7-1450,-3-1-1,4-66 1,-7-8 176,-1-2 2616,8 3 3475,-5 84 1247,-4 25-5129,-10 118 1254,0 8-1062,10-118-620,9 314 868,-3-257-3180,-25-58-7983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40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6785,'0'0'13565,"0"4"-12821,-16 210 774,16-140-2192,0-86-2305,1 2 1713,-1 1 0,1-1-1,1 0 1,0 1 0,0-1 0,1 1 0,6-15 0,2-7-5676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41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 8314,'0'0'10262,"-9"5"-9506,0-1-619,-9 4 155,0 1 0,1 1 0,-1 1 1,2 1-1,-25 21 0,40-32-253,-1 1 0,1-1-1,0 1 1,1-1 0,-1 1 0,0 0 0,0-1-1,1 1 1,-1 0 0,1-1 0,-1 1 0,1 0 0,0 0-1,0-1 1,0 1 0,0 0 0,0 0 0,0 0 0,0-1-1,1 1 1,-1 0 0,0 0 0,1-1 0,0 3 0,3 4 117,0 0 0,1-1 0,10 15 0,4 8 93,-14-22-202,0 0 0,0 0 0,1 0 0,0-1 0,0 0 0,1 0 0,0-1-1,0 1 1,0-2 0,1 1 0,0-1 0,0 0 0,0-1 0,1 1 0,-1-2 0,1 1 0,13 2-1,-12-5-43,-9-1-138,-24 0-1038,-45 0-5125,37 0-943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12107,'0'0'7629,"-6"29"-6809,-22 97-277,22-92-342,1 1 0,3 0 0,2 66 0,2-37 46,-3-31-208,0-14-81,0 0 1,2 0 0,0-1-1,1 1 1,1 0 0,1-1-1,8 27 1,-8-39-360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59.5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39 3369,'0'0'9578,"-1"-7"-7915,-2 1-1076,-1-7-74,2 0 3491,2 13-3935,-1 0 0,1 0 0,-1 0 0,1 0-1,0 1 1,-1-1 0,1 0 0,-1 0 0,1 0 0,-1 0 0,1 0 0,0 1 0,-1-1 0,1 0 0,-1 0 0,1 1 0,0-1 0,-1 0 0,1 0 0,0 1 0,-1-1 0,1 0 0,0 1 0,0-1 0,-1 1 0,-5 18 185,0 1-1,1-1 1,1 1-1,-2 34 1,2 87 207,4-120-409,0 175 89,0-195-332,0-17-1896,0-46-5366,-5 33 1469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8:59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 9218,'0'0'9650,"112"7"-9346,-76-7-168,-5 3-136,-1-3-592,-9 0-1144,-6 0-193,-10-8-495,0-2-2873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00.2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0 9634,'0'0'10474,"-2"3"-9879,-2 3-453,0 0 0,1 0 0,0 1 0,0-1 0,0 1 0,1-1 0,0 1 0,0 0-1,-1 13 1,-4 72 300,6-72-341,0 168-503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15.2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292 516 9482,'0'0'9618,"-3"-2"-8918,-4-3-480,0 0-1,-1 1 1,0-1-1,1 2 1,-1-1-1,-1 1 0,1 0 1,0 1-1,-1 0 1,-17-2-1,20 3-191,0 0 0,-1 1-1,1 0 1,0 0-1,-1 1 1,1 0 0,0 0-1,-1 0 1,1 1-1,0 0 1,0 0 0,0 1-1,1-1 1,-1 1-1,0 0 1,-7 6 0,7-3-4,0 0 0,-1 0 0,2 1 0,-1-1 0,1 1 1,0 1-1,0-1 0,1 1 0,0-1 0,1 1 1,-1 0-1,1 1 0,1-1 0,0 0 0,0 1 1,1-1-1,0 1 0,0 0 0,1-1 0,0 11 1,0-17-24,0 0 0,1-1 0,-1 1 0,0 0 1,0-1-1,1 1 0,-1 0 0,1-1 0,0 1 0,-1-1 1,1 1-1,0-1 0,0 1 0,0-1 0,0 0 0,0 1 1,0-1-1,0 0 0,1 0 0,1 2 0,0-1-12,0-1 0,0 1 0,0 0 1,1-1-1,-1 0 0,0 0 0,1 0 0,-1 0 0,6 1 0,-3-2-72,0 1 1,0-1-1,0 0 1,0 0-1,0-1 1,0 0-1,-1 0 1,1 0-1,0-1 1,-1 0-1,1 0 1,7-4-1,-5 0-308,0-1-1,0 0 0,0 0 1,-1-1-1,0 0 1,-1 0-1,0-1 1,0 0-1,0 0 1,-2 0-1,8-18 1,1-8-2019,15-72 1,6-80-1096,-13-2 6617,-20 127 2381,-1 62-5420,0-1-1,0 1 1,0-1 0,0 1 0,0-1-1,0 1 1,-1-1 0,1 1-1,0-1 1,0 1 0,0-1-1,-1 1 1,1 0 0,0-1-1,-1 1 1,1 0 0,0-1-1,-1 1 1,1 0 0,0-1 0,-1 1-1,1 0 1,-1-1 0,1 1-1,0 0 1,-1 0 0,1 0-1,-1 0 1,1-1 0,-1 1-1,1 0 1,-1 0 0,1 0-1,-1 0 1,1 0 0,-1 0 0,1 0-1,-1 0 1,1 0 0,-1 0-1,1 0 1,-1 1 0,1-1-1,0 0 1,-1 0 0,1 0-1,-1 1 1,1-1 0,-1 1-1,-1-1-13,1 1-1,-1 0 0,0-1 0,1 1 0,-1 0 1,0 0-1,1 0 0,0 0 0,-1 1 0,1-1 0,-1 0 1,1 1-1,-2 1 0,-2 13 157,0 0 0,2 0-1,-1 0 1,2 0 0,-2 31 0,2-15-30,-5 320 938,9-214-937,-2-133-180,0 0 1,0-1-1,0 1 0,1 0 0,-1 0 0,1-1 0,1 1 0,-1 0 1,3 6-1,-5-68-2815,-8 21-885,-5 2-4416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1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5633,'0'0'10725,"1"0"-10614,-1 0 0,1 0 0,-1 0 0,1 0 0,-1 0 0,0 0 0,1 0 0,-1 0 0,1 1 0,-1-1 0,0 0 0,1 0-1,-1 0 1,1 0 0,-1 1 0,0-1 0,1 0 0,-1 0 0,0 1 0,1-1 0,-1 0 0,0 1 0,1-1 0,-1 0 0,1 1 0,6 16 299,0 1 0,-1-1 0,0 1 1,3 25-1,1 0-206,7 20 48,-4 0 1,-2 1-1,-3 0 0,-1 73 1,-7-127-227,-1-1 1,0 0-1,0 0 1,-1 0-1,0 0 1,-1 0-1,0-1 1,0 1-1,-1-1 1,0 0-1,-10 16 1,-3-2 92,-1 0 0,-33 30-1,33-34-35,13-10 115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41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11707,'0'0'8316,"10"2"-7531,127 21 202,-61-8-432,-21-3-2419,-17-8-5602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4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12019,'0'0'8828,"-2"16"-8245,-12 273 584,14-282-1192,0-2 5,0 0 1,0 1-1,1-1 0,-1 0 1,3 10-1,-2-15-47,-1 1 0,0 0 0,1 0 0,-1 0 0,1 0-1,-1 0 1,1-1 0,0 1 0,-1 0 0,1-1 0,0 1 0,-1 0-1,1-1 1,0 1 0,0-1 0,0 1 0,-1-1 0,1 1 0,0-1-1,0 0 1,0 1 0,0-1 0,0 0 0,0 0 0,0 0 0,0 0-1,0 0 1,0 0 0,0 0 0,-1 0 0,1 0 0,0 0 0,0 0 0,0 0-1,0-1 1,0 1 0,1-1 0,14-9-5282,-5-9-5156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42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8186,'0'0'12400,"-3"-2"-11860,3 2-529,0-1 0,0 1 0,-1 0-1,1-1 1,0 1 0,0 0 0,-1 0 0,1-1 0,0 1 0,0 0 0,-1 0 0,1-1-1,0 1 1,-1 0 0,1 0 0,0 0 0,-1 0 0,1 0 0,0 0 0,-1-1 0,1 1-1,0 0 1,-1 0 0,1 0 0,0 0 0,-1 0 0,1 0 0,0 0 0,-1 0 0,1 1-1,0-1 1,-1 0 0,1 0 0,0 0 0,-1 0 0,1 0 0,-1 1 0,-4 15 388,4 39 216,1-38-491,5 458 550,-5-475-765,5-10-42,-1-1 90,6-17-37,21-39 0,-28 60 76,1 1-1,0-1 0,0 1 1,0 0-1,1 0 0,0 1 0,0 0 1,0-1-1,1 2 0,0-1 1,10-6-1,-12 9 2,-1 1 0,0-1 0,0 1-1,1 0 1,-1 0 0,1 0 0,-1 0 0,1 0 0,-1 1 0,1 0 0,0 0-1,-1 0 1,1 0 0,-1 0 0,1 1 0,-1-1 0,1 1 0,-1 0 0,1 0 0,-1 1-1,0-1 1,1 1 0,-1-1 0,0 1 0,0 0 0,0 0 0,0 0 0,-1 1-1,1-1 1,-1 1 0,1 0 0,-1-1 0,0 1 0,0 0 0,0 0 0,0 0 0,2 7-1,0-2 10,0 1 0,-1-1-1,0 1 1,-1-1 0,0 1-1,0 0 1,-1 0 0,0 0-1,0 0 1,-1 0 0,0 0 0,-1 0-1,0 0 1,-4 13 0,4-19 0,0 0 0,-1 0 0,0 0 0,0 0 0,0 0 0,0-1 1,0 1-1,-1 0 0,1-1 0,-1 0 0,1 0 0,-1 0 0,0 0 1,0 0-1,0 0 0,0-1 0,0 1 0,0-1 0,0 0 1,-1 0-1,1 0 0,-5 0 0,-7 2 46,0-2-1,1 1 1,-30-3 0,40 1-48,0-1 0,0 1 0,0-1 1,0-1-1,0 1 0,0 0 0,1-1 1,-1 0-1,0 0 0,1 0 0,-1 0 1,1-1-1,0 0 0,0 1 0,-4-6 1,-15-10-117,21 16-488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4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70 8858,'0'0'11408,"-9"-11"-10496,-31-35-296,38 45-582,1-1 1,-1 1-1,0 0 0,1 0 0,-1 0 1,0 0-1,0 0 0,0 0 0,0 1 1,0-1-1,0 0 0,0 1 0,0 0 1,0-1-1,0 1 0,0 0 0,0 0 1,0 0-1,0 1 0,0-1 0,0 0 1,0 1-1,0-1 0,0 1 1,0 0-1,0 0 0,0-1 0,0 1 1,0 0-1,1 1 0,-1-1 0,0 0 1,1 0-1,-3 3 0,4-4-29,-7 6 55,1 0 1,-1 0-1,1 0 0,1 1 0,-1 0 0,1 0 0,0 1 1,1-1-1,0 1 0,0 0 0,0 0 0,-2 10 0,1-1-24,1 1 0,1-1 0,0 1 0,2-1 0,-1 20 0,3-34-50,-1 0 0,1 0 0,-1 0 0,1 0 1,0 0-1,0 0 0,0-1 0,0 1 0,1 0 0,-1-1 1,1 1-1,0-1 0,-1 1 0,1-1 0,0 0 0,0 0 1,1 0-1,-1 0 0,0 0 0,1 0 0,-1-1 0,1 1 1,-1-1-1,1 0 0,0 0 0,0 0 0,-1 0 0,1 0 1,4 0-1,-3 0-92,0 0 1,0 0-1,1 0 1,-1-1-1,0 0 1,1 0-1,-1 0 1,0 0-1,1-1 1,-1 1 0,0-1-1,1 0 1,-1-1-1,0 1 1,0-1-1,0 0 1,0 0-1,0 0 1,6-5-1,-3 0-69,0 0 0,0-1-1,0 0 1,-1 0-1,-1 0 1,1 0 0,-1-1-1,-1 0 1,0 0 0,0-1-1,4-14 1,-7 19 1911,1 8-663,-2 17-300,-3 33-400,-3 30 128,6 104 0,1-117-4851,-1-82-94,0-1-2236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49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19 9946,'0'0'8822,"-12"-3"-8030,-38-11-186,48 14-576,0 0 0,1-1 1,-1 1-1,0 0 0,1 0 1,-1-1-1,0 2 0,1-1 0,-1 0 1,0 0-1,1 0 0,-1 1 1,1-1-1,-1 1 0,0-1 1,1 1-1,-1 0 0,1-1 1,-1 1-1,1 0 0,0 0 1,-1 0-1,1 0 0,0 0 0,0 0 1,0 1-1,-2 2 0,-4 3 114,-8 7 14,2 0 0,-1 1 0,2 1 0,0 0 0,1 1 0,1 0 0,0 0 0,-13 38 0,14-30-84,1 1 0,2 0-1,1 1 1,1-1-1,1 1 1,1 31 0,2-12 6,7 50 1,-4-77-74,0 1 1,2-1-1,0 0 0,1 0 1,11 20-1,12 20-213,54 78 0,-79-133 55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6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10458,'0'0'5521,"153"46"-7097,-133-28-1257,-5 5-1599,-5-3 1639,-10 1-1272</inkml:trace>
  <inkml:trace contextRef="#ctx0" brushRef="#br0" timeOffset="1">199 168 776,'0'0'14541,"12"-2"-13647,-2 1-744,-6 1-124,-1 0 1,1 0 0,-1 0-1,0-1 1,1 0 0,-1 1 0,0-1-1,0-1 1,1 1 0,-1 0-1,0-1 1,0 1 0,0-1-1,0 0 1,-1 0 0,1 0-1,-1-1 1,1 1 0,3-5-1,-2 1 112,0 0-1,-1 0 1,0 0-1,0 0 1,0 0-1,-1-1 0,0 1 1,0-1-1,0 0 1,-1 0-1,0 0 1,-1 1-1,1-9 1,-2 14-98,1 1-1,0-1 1,-1 0 0,1 1 0,0-1 0,-1 1-1,1-1 1,-1 1 0,1-1 0,-1 1 0,1-1-1,-1 1 1,1-1 0,-1 1 0,1 0 0,-1-1 0,0 1-1,1 0 1,-1 0 0,0-1 0,1 1 0,-1 0-1,0 0 1,1 0 0,-1 0 0,0 0 0,1 0-1,-1 0 1,0 0 0,1 0 0,-2 0 0,-25 4 410,23-1-389,0-1 0,1 0 0,-1 1 0,1 0-1,0 0 1,0 0 0,0 0 0,0 0 0,0 1 0,1-1 0,0 1-1,0 0 1,0-1 0,0 1 0,0 0 0,1 0 0,-1 0 0,-1 9-1,1-1 35,0-1-1,1 1 1,0 0-1,1-1 1,2 24-1,-1-32-90,0 0 0,0 0-1,1 0 1,-1 0 0,1-1 0,0 1-1,-1 0 1,1-1 0,0 0 0,1 1-1,-1-1 1,0 0 0,1 0 0,-1 0 0,1-1-1,0 1 1,0-1 0,-1 1 0,1-1-1,0 0 1,0 0 0,0 0 0,4 1-1,8 1-436,-1 1 0,1-2 0,27 3 0,-35-5 125,59-2-7397,-39-6 511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09:51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7458,'0'0'10250,"26"-3"-7748,-22 3-2427,-1 1-1,0-1 1,1 1 0,-1 0 0,1 0 0,-1 0 0,0 0 0,0 1 0,0-1 0,0 1 0,0 0-1,0 0 1,0 0 0,0 0 0,-1 0 0,1 1 0,-1-1 0,1 1 0,-1 0 0,2 3 0,5 7 45,-1 1 0,0 1-1,5 16 1,-5-13-3,5 15-67,-2 2 0,-1 0-1,-2 0 1,6 59 0,-9-62-9,-3 0 0,-2 64 0,-1-83-22,-1-1-1,0 1 1,0-1-1,-2 0 1,0 1 0,0-1-1,-1-1 1,0 1-1,-1-1 1,-11 16 0,9-16 13,3-3-13,0 0 1,-1-1 0,0 1-1,0-1 1,0-1 0,-1 1 0,0-1-1,-9 5 1,-4 8-22,11-10 1,9-8-27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03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52 5217,'0'0'12289,"0"-9"-10719,0-33 1104,0 42-2362,0 0-305,0 0 0,-1 0 0,1 0 0,0 0 0,0 0 0,-1 1 0,1-1 0,0 0 0,0 0 0,-1 0 0,1 0 0,0 0 0,0 1 0,0-1 0,-1 0 0,1 0 0,0 0 0,0 1 0,0-1 0,0 0 0,0 0 0,0 1 0,-1-1 0,1 0 0,0 0 0,0 0 0,0 1 0,0-1 0,0 0 0,0 1 0,0-1 0,0 0 0,0 0 0,0 1 0,0-1 0,0 0 0,0 0 0,0 1 0,-10 237 680,10-202-695,-1-11-133,1 1-1,1-1 0,2 0 1,9 44-1,-12-69 41,0-1 1,0 1-1,0 0 0,0 0 0,0 0 1,0-1-1,0 1 0,1 0 0,-1 0 1,0 0-1,0 0 0,0-1 0,0 1 1,0 0-1,1 0 0,-1 0 0,0 0 1,0 0-1,0 0 0,1-1 1,-1 1-1,0 0 0,0 0 0,0 0 1,1 0-1,-1 0 0,0 0 0,0 0 1,1 0-1,-1 0 0,0 0 0,0 0 1,0 0-1,1 0 0,-1 0 0,0 0 1,0 0-1,1 0 0,-1 1 0,0-1 1,0 0-1,0 0 0,1 0 0,-1 0 1,0 0-1,0 0 0,0 1 1,0-1-1,0 0 0,1 0 0,-1 0 1,0 0-1,0 1 0,0-1 0,0 0 1,0 0-1,0 1 0,7-20-6452,-2-2-2029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03.7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9522,'0'0'10250,"142"-28"-10122,-106 25-128,-6 0-232,-4 1-656,-6-3-992,-15 0-1249,0-3-3048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04.0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10138,'0'0'9881,"-2"9"-9120,-5 45-222,3 1-1,5 93 1,0-56-556,-1-88-400,2 21 889,2-14-2001,5-6-3885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17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189 485 9618,'0'0'10470,"5"-4"-9634,-2 2-683,0-1-1,0 0 1,-1 0-1,1 0 1,-1-1-1,0 1 1,0-1-1,3-5 1,-4 8-132,-1-1 1,1 1-1,-1 0 1,1 0-1,-1 0 1,0 0-1,1-1 1,-1 1-1,0 0 1,0 0-1,0-1 1,0 1-1,0 0 1,0 0-1,0-1 1,0 1-1,0 0 1,-1 0-1,1-1 1,-1 1-1,1 0 1,-1 0-1,1 0 1,-1 0-1,1 0 1,-1 0-1,0 0 1,0 0-1,0 0 1,1 0-1,-1 0 1,0 0-1,0 0 1,0 1-1,0-1 1,-1 0-1,1 1 1,0-1-1,-1 0 1,-5-1-11,1 1 0,0 0 0,-1 0 0,1 0 1,-1 1-1,1 0 0,0 0 0,-1 0 0,1 1 0,-1 0 0,1 0 1,0 1-1,0 0 0,0 0 0,0 0 0,0 1 0,0 0 0,0 0 1,-7 6-1,7-4 1,0 0 1,0 1-1,0 0 1,1 0 0,0 0-1,0 1 1,1-1-1,0 1 1,0 0-1,0 0 1,1 1 0,0-1-1,1 1 1,-1 0-1,1-1 1,1 1-1,0 0 1,0 0 0,0 0-1,2 15 1,-1-17-9,0 0 0,0 0 0,1 0 0,0-1 0,0 1 0,0 0 1,1-1-1,0 1 0,0-1 0,4 9 0,-4-11-15,0 0 1,1 0-1,-1-1 1,1 1-1,-1 0 0,1-1 1,0 0-1,0 1 1,0-1-1,0 0 1,0-1-1,1 1 0,-1 0 1,1-1-1,-1 0 1,1 0-1,6 1 0,-7-1-48,0 0 0,0-1-1,0 1 1,-1-1-1,1 0 1,0 0 0,0 0-1,0 0 1,0 0 0,0-1-1,0 1 1,0-1 0,0 0-1,-1 0 1,1 0-1,0 0 1,-1-1 0,1 1-1,-1-1 1,1 1 0,-1-1-1,0 0 1,1 0-1,-1 0 1,0 0 0,2-3-1,0-3-204,0 0 0,0 0 0,0 0-1,-1-1 1,-1 1 0,1-1 0,1-14 0,8-54-2612,4-102 0,-13 49 2088,-3 0 4151,0 55 2455,0 77-5600,-1 80 548,-1-13-246,15 134 0,26 28-106,-37-222-406,37 150 86,-36-153-1344,-4-12-2652,0-4-1089,1-7-7549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37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372 14 6001,'0'0'10380,"3"-14"-5688,-15 25-4330,1 0 0,-19 24 0,3-4-82,-28 27 92,-4-2 0,-69 51-1,86-74-1025,41-32 3,-8-42-13348,8 21 5805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0:38.2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10818,'0'0'10385,"7"2"-9777,-3-1-534,1 0-1,-1 1 0,1 0 0,-1 0 1,0 1-1,0-1 0,0 1 1,0 0-1,-1 0 0,1 0 0,-1 0 1,1 0-1,-1 1 0,0 0 1,-1 0-1,1 0 0,-1 0 0,3 5 1,28 53 170,-15-25 113,35 51 0,-46-78-317,1 0 1,0 0-1,0-1 0,1 0 1,1-1-1,-1 0 0,1 0 1,1-1-1,13 8 0,1-7 50,-24-8-88,-12-3-829,2 1-65,1 0 0,-1 1 0,0 0 0,-9 0 0,6 1-1765,-9-3-5942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1:03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9738,'0'0'10922,"15"5"-9599,-2 0-1164,0 0 0,0 0 0,0-1 1,1-1-1,-1 0 0,22 1 0,85-2-642,-69-3-906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1:03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6553,'0'0'11241,"0"0"-11116,0 1 0,0 0 0,0-1 0,1 1 0,-1-1 0,0 1 0,1-1 0,-1 1 0,0-1 0,1 1 0,-1-1 0,1 1 0,-1-1 0,1 0 1,-1 1-1,1-1 0,-1 0 0,1 1 0,-1-1 0,1 0 0,-1 0 0,1 1 0,-1-1 0,1 0 0,0 0-1,38 4 448,50 0-1,30 3-5489,-97-4 116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05.7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60 4537,'0'0'15106,"-12"-9"-14185,-40-27-303,45 34-533,1-1 1,-1 1-1,0 0 1,0 0 0,0 1-1,0 0 1,0 0-1,0 0 1,0 1-1,0 0 1,-1 1-1,1 0 1,0 0-1,-10 3 1,11-2-37,0 1 0,0 0 0,-1 0 0,2 0 0,-1 1 0,0 0 0,1 0 0,0 0 0,0 1 0,0-1 0,0 1 0,1 0 0,0 1 0,0-1 0,-6 12 0,4-6-13,1 0 1,0 0 0,0 0-1,1 1 1,1-1 0,0 1-1,0 0 1,0 13-1,2-15-24,0 0 0,1 1 0,1-1 0,-1 1 1,2-1-1,3 17 0,-4-24-19,0 0 0,1 0 0,-1 0 0,1 0 0,-1 0 0,1 0 0,0-1 0,0 1 0,0-1 0,0 1 0,0-1 0,1 0 0,-1 0 1,1 0-1,-1 0 0,1 0 0,0-1 0,0 1 0,0-1 0,0 0 0,0 0 0,0 0 0,0 0 0,0 0 0,4 0 0,-2-1-81,-1 1 0,1-1 0,0 0 0,-1 0 0,1-1 0,0 1 0,-1-1 0,1 0 0,-1 0 0,0-1 0,1 1 0,-1-1-1,0 0 1,0 0 0,8-5 0,-6 2-168,1-1-1,-1 0 0,1 0 1,-2-1-1,1 1 0,-1-1 1,0-1-1,4-7 1,0-3-98,0 0 0,-2 0 1,0-1-1,-1-1 0,-1 1 0,5-36 1,-9 18 3183,-2 43-1766,-11 60-278,3 1 1,0 101-1,10-132-760,1-1-1,2 0 1,9 37 0,-10-54-580,0 0 1,2 36-1,-5-57-1986,0-42-4247,0 17 1661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7522,'0'0'12162,"0"110"-11810,20-85-96,6 1 0,-1-4-112,-4-1-48,4-3-96,-5-3-232,-9-2-504,4-13-1288,-5 0-2801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06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1 9858,'0'0'8534,"-2"8"-7615,-3 27-525,1-1 0,1 2 0,3-1 0,0 0 0,8 48 0,-7-79-389,0 1-1,1 0 1,-1-1-1,1 1 0,0-1 1,0 0-1,0 1 1,0-1-1,4 5 0,-5-9-31,0 1-1,0 0 1,-1 0-1,1 0 0,0 0 1,0-1-1,0 1 1,0-1-1,0 1 1,0 0-1,0-1 0,0 0 1,0 1-1,0-1 1,1 1-1,-1-1 0,0 0 1,0 0-1,0 0 1,0 0-1,0 0 1,1 0-1,-1 0 0,0 0 1,0 0-1,0-1 1,0 1-1,0 0 0,0-1 1,1 1-1,-1-1 1,0 1-1,0-1 1,0 1-1,-1-1 0,1 0 1,0 1-1,0-1 1,0 0-1,0 0 0,-1 0 1,1 0-1,1-1 1,2-4-286,0 0 0,0-1 1,0 1-1,-1-1 0,0 1 1,-1-1-1,1 0 1,-1 0-1,2-14 0,-1 1-389,0-1 1,-1-26-1,-2 7 2147,0 37 21,0 5-111,0 21-85,0 0-935,0-5-103,0-1 0,1 1 0,4 24 0,-4-37-261,0-1 1,0 1 0,1 0-1,0-1 1,0 1-1,0-1 1,1 1-1,-1-1 1,1 0-1,0 0 1,0 0-1,0 0 1,1-1-1,-1 1 1,1-1-1,7 5 1,-9-7-127,-1 0 0,1-1 0,-1 1 0,1 0 1,-1-1-1,1 0 0,0 1 0,-1-1 0,1 0 1,0 0-1,-1 0 0,1 0 0,-1 0 0,1 0 1,0 0-1,2-1 0,7-6-4460,-1-6-3086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06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0 134 2841,'0'0'14783,"15"1"-14308,46 3-389,-58-4-107,0-1 0,-1 1 0,1-1 0,0 0 0,0 0 0,-1 0 0,1 0 0,0 0 0,-1-1 0,1 1 0,-1-1 0,0 0 0,1 1 0,-1-1 0,0 0 0,0 0 0,0-1 0,2-3 0,0 1-107,-1-1 0,0 1 1,0-1-1,-1 0 0,0 0 0,2-6 1,-3 10 118,0-1 1,0 1-1,-1 0 1,1-1-1,-1 1 1,0 0-1,0-1 1,0 1-1,0 0 1,0-1 0,0 1-1,-1-1 1,1 1-1,-1 0 1,1 0-1,-1-1 1,0 1-1,-1-3 1,0 3 77,1 1 1,-1 0 0,0-1-1,1 1 1,-1 0 0,0 0-1,0 0 1,0 0 0,1 0-1,-1 1 1,0-1 0,0 0-1,0 1 1,0 0 0,-1-1-1,1 1 1,0 0 0,0 0-1,-3 0 1,2 0 16,1 0 1,-1 0-1,1 0 1,-1 1-1,1-1 1,0 1-1,-1-1 0,1 1 1,-1 0-1,1 0 1,0 0-1,-1 0 1,1 0-1,0 1 1,0-1-1,0 0 0,0 1 1,0 0-1,0 0 1,1-1-1,-1 1 1,1 0-1,-1 0 1,1 0-1,-1 1 0,1-1 1,0 0-1,0 0 1,0 1-1,0 2 1,-2 6 97,1 1 0,1 0 0,0 0 0,0 0 0,2 14 0,-1-7-98,0-17-78,0 1 1,0-1-1,0 1 0,1-1 0,-1 0 1,1 1-1,-1-1 0,1 1 0,0-1 1,0 0-1,0 0 0,0 1 1,1-1-1,-1 0 0,0 0 0,1 0 1,0 0-1,-1 0 0,1-1 0,2 3 1,0-2-20,-1 0 0,1 0 0,0 0 0,-1-1 0,1 1 0,0-1 0,0 0 0,0 0 0,0 0 0,1 0 0,4-1 1,0 0-316,-1 0 1,0 0 0,0-1 0,1 0 0,9-4 0,-12 4-335,-1-1-1,1 0 1,-1 0-1,0 0 0,0-1 1,0 0-1,5-3 1,13-17-5548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07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1 104,'0'0'17762,"0"9"-16569,0 25-728,-1 10 191,7 69 0,-6-104-669,0-8 7,0-1-1,0 1 1,0 0-1,0-1 1,0 1-1,0 0 1,0-1-1,0 1 1,0-1-1,0 1 1,0 0-1,0-1 1,1 1-1,-1 0 1,0-1-1,1 1 1,-1-1-1,0 1 1,1-1-1,-1 1 1,1 0-1,0 0 1,-1-1-204,0-3-323,0-14 205,1-1-1,0 0 1,1 1-1,8-34 1,-9 48 296,0-1 1,0 0-1,0 1 1,1-1 0,-1 1-1,1-1 1,0 1-1,0 0 1,1 0-1,-1 0 1,1 0-1,-1 0 1,1 0-1,0 1 1,0-1-1,0 1 1,0 0 0,0 0-1,1 0 1,-1 0-1,1 1 1,-1-1-1,1 1 1,0 0-1,-1 0 1,1 0-1,0 0 1,0 1-1,5 0 1,35 0-7474,-26 0 1643,-7 0 1892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07.6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 2513,'0'0'16864,"0"3"-15902,0 173 1242,0-175-2206,0-1 0,0 1 0,0 0-1,1 0 1,-1 0 0,0 0 0,1 0-1,-1-1 1,0 1 0,1 0 0,-1 0-1,1 0 1,-1-1 0,1 1 0,-1 0-1,1-1 1,0 1 0,-1-1 0,1 1-1,0 0 1,0-1 0,-1 1 0,1-1-1,0 0 1,0 1 0,0-1-1,-1 0 1,1 1 0,0-1 0,0 0-1,0 0 1,0 0 0,0 0 0,0 0-1,-1 0 1,1 0 0,0 0 0,0 0-1,0 0 1,1-1 0,2 1-65,-1-1-1,1 0 1,-1 1 0,1-1-1,-1-1 1,1 1 0,-1 0 0,0-1-1,6-3 1,0-4-175,0 0 1,-1 0-1,-1-1 0,1 0 0,-1-1 1,-1 1-1,0-1 0,-1-1 1,0 1-1,0-1 0,-1 1 0,-1-1 1,0-1-1,-1 1 0,2-16 0,-4 27 1135,-1 1-805,0 0 0,1 1 0,-1-1 1,0 0-1,1 1 0,-1-1 0,0 1 1,1-1-1,-1 1 0,0-1 0,1 1 0,-1 0 1,1-1-1,-1 1 0,1-1 0,0 1 1,-1 0-1,1-1 0,0 1 0,-1 0 0,1 0 1,-1 1-1,-6 22 220,6-18-29,-4 18-52,1 0-1,1 0 0,2 0 1,0 0-1,4 31 0,-2 6-163,-1 106 151,0-166-199,0-1 0,0 1-1,-1 0 1,1 0-1,0-1 1,-1 1 0,1 0-1,0-1 1,-1 1 0,1 0-1,-1-1 1,1 1 0,-1 0-1,0-1 1,1 1 0,-1-1-1,1 1 1,-1-1-1,0 1 1,1-1 0,-1 0-1,0 1 1,0-1 0,1 0-1,-1 0 1,0 1 0,0-1-1,0 0 1,1 0-1,-1 0 1,0 0 0,-1 0-1,-36-1 131,25 1-9,-11-7 85,23 7-213,0 0 1,0-1 0,0 1 0,0 0 0,0-1 0,0 1 0,0-1 0,1 0 0,-1 1 0,0-1 0,0 0-1,1 1 1,-1-1 0,0 0 0,1 0 0,-1 1 0,1-1 0,-1 0 0,1 0 0,-1 0 0,0-2 0,1 3 17,-12 0-2692,7 0-1585,-3 0-1859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21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242 1 5657,'0'0'10625,"-6"0"-8963,3 0-1534,0 0 1,0 1-1,-1 0 1,1-1 0,0 1-1,0 0 1,0 1-1,0-1 1,0 1-1,0-1 1,0 1-1,0 0 1,1 0-1,-1 0 1,1 0-1,-1 0 1,1 1-1,0-1 1,0 1 0,-3 4-1,-12 14 139,2 1-1,0 1 1,1 1-1,1 0 1,-18 50-1,14-24-55,2 1-1,-9 57 0,19-74-146,0-1 0,3 1 1,1-1-1,1 1 0,9 60 0,-6-78-36,1-1-1,1 1 0,0-1 0,1 0 0,0 0 1,1-1-1,17 24 0,-20-32-100,0 0-1,0-1 1,1 1-1,-1-1 1,1 0-1,0-1 1,1 1 0,-1-1-1,1 0 1,0 0-1,0-1 1,0 1-1,1-2 1,-1 1 0,1-1-1,-1 1 1,1-2-1,0 1 1,14 0-1,7-2-6255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25.9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12 4561,'0'0'4652,"-3"-1"-3575,-1-1-2738,-14-7 13569,24 15-10644,7 4-1190,0 1 0,-1 0 1,0 1-1,0 0 0,-2 1 1,1 0-1,-2 1 0,0 0 0,0 0 1,-2 1-1,1 0 0,-2 0 1,0 1-1,-1 0 0,-1 0 1,0 0-1,1 19 0,-2 75 31,-4-67-50,0-29-26,0 0-1,-1 1 1,-1-1 0,0 0-1,-1 0 1,-10 24-1,-45 81 220,19-42-86,32-63-123,6-12-39,1 0 1,-1 1 0,1-1-1,0 1 1,-1-1 0,1 1-1,1 0 1,-1-1-1,-1 5 1,-4-10-1756,-8-18-3658,9 9-2098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0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47 5921,'0'0'12208,"-4"-8"-11013,-9-23-365,9 24 922,4 527-144,0-519-1613,0 1-21,0 0 0,0 0 1,0 0-1,0 0 0,0 0 0,1-1 0,-1 1 0,0 0 0,1 0 0,0 0 0,0 2 0,0-3-303,-1-3-126,-10-263-15063,-5 151 14097,10 80 2171,3 21 977,2-1-1,-1 1 1,2 0-1,2-15 1,-3 25-1565,1 1-1,0 0 1,0 0 0,0 0 0,0 0 0,1 0-1,-1 0 1,0 0 0,1 0 0,0 1 0,-1-1-1,1 0 1,0 1 0,0 0 0,0-1-1,0 1 1,0 0 0,0 0 0,0 0 0,0 0-1,0 0 1,0 1 0,1-1 0,-1 0 0,4 1-1,7-3 200,0 2 0,0 0 0,13 0 0,-24 1-339,4 0 17,0 0 0,0 0 0,0 1 0,0 0 1,-1 0-1,1 0 0,0 1 0,0 0 0,-1 0 0,0 0 0,9 5 1,-11-5-46,-1 0 1,1 1 0,-1-1-1,1 1 1,-1-1 0,0 1 0,0-1-1,0 1 1,-1 0 0,1 0-1,-1 0 1,1 0 0,-1 0-1,0 1 1,0-1 0,-1 0 0,1 0-1,-1 1 1,1-1 0,-1 0-1,0 5 1,0-2-11,0-1 1,-1 0-1,0 0 1,1 0-1,-2 0 0,1 0 1,-1 0-1,1 0 0,-1 0 1,0 0-1,-1-1 0,1 1 1,-1-1-1,0 0 0,0 0 1,-1 0-1,1 0 0,-5 4 1,-5 2 5,0 0 0,-1-1 0,0-1 0,-21 9 0,24-11 8,61-1-366,-41-4 372,1 0 0,-1 1 1,0 0-1,0 0 1,0 1-1,0 0 1,0 1-1,0 0 0,8 5 1,-13-6 3,0 0 1,-1 0-1,1 0 0,0 0 1,-1 1-1,0-1 1,0 1-1,0 0 0,0 0 1,0 0-1,-1 0 0,0 1 1,0-1-1,0 1 1,0-1-1,-1 1 0,0 0 1,0-1-1,1 8 1,-1-4 42,-1-1 0,0 1 0,-1-1 0,0 1 0,0-1 0,0 1 0,-1-1 0,0 0 0,0 0 0,-1 0 0,0 0 0,0 0 0,-7 10 0,7-13-13,-1 0-1,1 1 1,-1-1 0,0 0-1,0-1 1,0 1-1,0-1 1,0 0 0,-1 0-1,0 0 1,1-1 0,-1 1-1,0-1 1,0 0-1,-1-1 1,1 1 0,0-1-1,-1 0 1,-7 0 0,10 0-17,0-1 1,-1 0 0,1 0 0,-1 0-1,1-1 1,-1 1 0,1-1 0,0 0-1,-1 0 1,1 0 0,0 0-1,0 0 1,0-1 0,0 0 0,-4-2-1,5 2-28,0 0 0,0-1 0,0 1 0,0 0 0,1-1 0,-1 1 0,1-1 0,0 1 0,0-1 0,0 0 0,0 1 0,0-1 0,0 0 0,1 0 0,-1 0 0,1 1 0,0-1 0,0-4 0,0 1 722,1-7-4195,-1 12 3299,0 1 1,5-2-4513,-5 2 4512,1 0 1,-1 0-1,0 0 1,0 0-1,1 0 1,-1 0-1,0 0 1,0 0-1,1 0 1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0.8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9818,'0'0'8602,"6"99"-8602,-6-74-120,0-2-976,-6-5-953,1-8-839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1.2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8994,'0'0'10904,"5"23"-10019,0-2-727,31 169 903,-26 15-522,-6-165-514,-4-35-2419,-2-26-1146,-11-38-1,-1 14-2404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1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 11843,'0'0'9546,"148"-38"-9194,-108 38-240,-4 0-112,-5 8-88,-6 9-769,-5 9-1215,-9-3-3393,-1-3-4945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11402,'0'0'8522,"-97"133"-8018,77-98-304,4-2-192,1-5-8,0-7-352,10-11-672,5-5-1953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2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130 30 9074,'0'0'9938,"-7"-4"-9054,7 3-883,-6-2 187,1-1-1,-1 1 1,0 0-1,0 0 1,-7-2-1,11 4-143,1 1-1,-1-1 1,0 1-1,0-1 1,1 1-1,-1 0 1,0 0-1,0 0 1,0 0 0,1 0-1,-1 0 1,0 1-1,0-1 1,0 0-1,1 1 1,-1-1-1,0 1 1,1 0-1,-1 0 1,1 0-1,-1 0 1,1 0 0,-1 0-1,1 0 1,-1 0-1,1 0 1,0 1-1,-2 1 1,-2 5 12,1 0 0,0 0 0,1 0-1,0 0 1,0 1 0,0-1 0,1 1 0,1 0 0,-1 0 0,1-1 0,1 1 0,0 0 0,1 14 0,-1-22-56,0 1-5,0 0 0,0-1 0,0 1 0,0 0 0,1 0-1,-1-1 1,0 1 0,1 0 0,-1 0 0,1-1 0,0 1 0,0 0 0,-1-1 0,1 1 0,0-1 0,0 1 0,1-1 0,-1 0 0,0 1 0,0-1 0,1 0 0,-1 0 0,0 0 0,1 0 0,2 1 0,0 0-158,1 0 1,0-1-1,0 0 0,0 0 1,0 0-1,0 0 0,0-1 0,6 0 1,-9-1 29,0 1 0,0-1 0,1 1 0,-1-1 0,0 0 0,-1 0 0,1 0 1,0 0-1,0 0 0,0-1 0,-1 1 0,1-1 0,0 1 0,-1-1 0,0 1 0,1-1 1,-1 0-1,0 0 0,0 1 0,0-1 0,0 0 0,0 0 0,0 0 0,0 0 0,-1 0 1,1 0-1,0-5 0,6-31-726,-6 4 3581,-1 36-2621,0-1 0,0 0 0,-1 1 0,1-1 0,0 0 0,-1 1 0,1-1 0,-1 0 0,0 1 0,0-1 0,1 0 0,-2 1 0,-4 9 217,-1 16 26,1 0 1,2 1-1,1-1 1,1 1-1,2 37 1,-1-8-26,-1-33-227,1 1-1,2 0 1,1 0 0,0 0 0,12 46 0,-11-62-3,-3-8-81,-1-1-1,1 1 1,0-1 0,1 1 0,-1 0 0,0-1 0,0 1 0,0-1 0,0 1 0,0-1 0,0 1-1,1-1 1,-1 1 0,0-1 0,0 1 0,1-1 0,-1 1 0,0-1 0,1 0 0,-1 1 0,1-1-1,-1 1 1,0-1 0,1 0 0,-1 0 0,1 1 0,-1-1 0,1 0 0,-1 0 0,1 1-1,-1-1 1,1 0 0,-1 0 0,1 0 0,0 0 0,0 0-73,-1-30-3053,0 20 77,0-1-2792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33.3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0 1200,'0'0'16181,"-26"0"-13980,-86 0 110,100 6-2115,11-5-175,0 0 0,0 0 0,0 0 0,0 0 1,0-1-1,0 1 0,0-1 0,0 1 0,-1-1 0,1 1 1,0-1-1,0 1 0,-1-1 0,-1 0 0,0 0-6,-1 1-68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43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 9074,'0'0'11641,"0"-3"-10831,-1 71 876,6 278-892,-3-316-1026,1 16-63,-2-20-4122,-1-44-344,0-9-3066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43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11931,'0'0'7457,"143"-20"-7081,-97 17-376,-6 3 0,-9 0-960,-1 0-1376,-9 0-1865,-6 0-2105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43.8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 9778,'0'0'10569,"-5"6"-9811,1-1-667,1 0 0,0 1 1,0 0-1,0 0 1,1 0-1,0 0 1,0 0-1,0 0 1,1 0-1,0 1 1,1-1-1,-1 0 1,1 1-1,1 10 1,-2 42 227,0-23-193,1 0 0,1 0 0,9 47 0,-4-44-129,4 9-1324,-9-42-908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2:48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143 447 10642,'0'0'7809,"-10"-4"-7185,-33-12-165,42 16-426,-1-1 1,1 1-1,0 0 1,-1 0-1,1 0 1,0 0 0,0 0-1,-1 0 1,1 0-1,0 0 1,0 1-1,-1-1 1,1 0 0,0 1-1,0-1 1,0 1-1,-1-1 1,1 1 0,0 0-1,0-1 1,0 1-1,0 0 1,-2 2-1,-12 23 630,12-17-450,-4 3-40,1 1 1,1 0-1,0 1 0,1-1 0,0 1 1,1 0-1,0 0 0,2 0 0,-1 23 1,2-35-172,0 0 0,1 0 0,-1 0 0,1 0 0,0 0 0,-1-1 1,1 1-1,0 0 0,0 0 0,0-1 0,0 1 0,1-1 0,-1 1 1,0-1-1,1 1 0,-1-1 0,1 0 0,-1 0 0,1 0 0,-1 0 1,1 0-1,0 0 0,0 0 0,-1 0 0,1-1 0,0 1 0,0-1 1,0 1-1,0-1 0,0 0 0,2 0 0,0 1-60,0 0 1,0-1-1,0 0 1,0 0-1,0 0 0,0 0 1,-1-1-1,1 0 0,0 0 1,0 0-1,0 0 1,-1 0-1,1-1 0,-1 1 1,7-5-1,-5 1-211,1-2 0,-1 1 0,0 0 0,-1-1 0,0 0 0,0 0 0,0 0 0,-1 0 0,0-1 0,0 1 0,-1-1 0,0 0 0,2-15 0,0-10-1497,0-63 1,-7-85-302,1-3 6013,-3 141 8,5 43-3915,0-1 0,0 1 0,0 0 1,0 0-1,0 0 0,0 0 0,0-1 1,-1 1-1,1 0 0,0 0 0,0 0 0,0 0 1,0 0-1,0-1 0,0 1 0,0 0 1,0 0-1,0 0 0,0 0 0,-1 0 1,1 0-1,0-1 0,0 1 0,0 0 0,0 0 1,0 0-1,-1 0 0,1 0 0,0 0 1,0 0-1,0 0 0,0 0 0,0 0 1,-1 0-1,1 0 0,0 0 0,0 0 0,0 0 1,0 0-1,-1 0 0,1 0 0,0 0 1,0 0-1,0 0 0,0 0 0,-1 0 1,1 0-1,0 0 0,0 0 0,0 0 0,0 0 1,0 0-1,-1 0 0,1 1 0,0-1 1,-9 10 378,3 16-192,1 1 0,2 0 1,0 1-1,2-1 0,3 43 1,-1-13-10,2-5-104,2-1 1,3 1-1,15 55 1,9 50-653,-31-131-1259,-2-16-1361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8978,'0'0'9442,"0"16"-8602,10-1-136,-5 3-208,0 2-256,5 3-184,-5 0-56,0 0-168,-5 5-688,0-5-1992,0-8-3266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03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8674,'0'0'10818,"5"5"-9962,0 7-296,5 6-295,-5 3-185,-5-1-80,0 5 0,0 1-321,0 12-639,0-10-1968,-5-5-4026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03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11210,'0'0'9314,"56"51"-8914,-56-23-247,0 5-153,0 5-65,-36 15-775,0-7-2240,1-10-5034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11.1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2 7098,'0'0'11790,"0"0"-11744,0 0 1,0 0-1,-1 0 1,1 0-1,0-1 1,0 1-1,0 0 0,0 0 1,0 0-1,0 0 1,0 0-1,-1 0 1,1 0-1,0 0 0,0 0 1,0 0-1,0 0 1,0 0-1,0 0 1,-1 0-1,1 0 1,0 0-1,0 0 0,0 0 1,0 0-1,0 0 1,0 0-1,0 0 1,-1 0-1,1 0 0,0 0 1,0 0-1,0 0 1,0 0-1,0 1 1,0-1-1,0 0 0,-1 0 1,1 0-1,0 0 1,0 0-1,0 0 1,0 0-1,0 0 0,0 1 1,0-1-1,0 0 1,0 0-1,0 0 1,0 0-1,0 0 0,0 0 1,0 1-1,0 24 304,1-14-490,0-1 0,-1 0-1,0 1 1,-1-1 0,0 0-1,-1 1 1,0-1 0,-1 0 0,0 0-1,0-1 1,-6 12 0,-14 11-4672,1-5-3733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13451,'0'0'6967,"-5"23"-6379,-4 11-397,1-5 33,2 1 1,-5 42-1,7-18 55,3-1 0,5 56 1,-2-100-547,-1 1 0,1-1 0,1 1 0,0-1 0,5 12 0</inkml:trace>
  <inkml:trace contextRef="#ctx0" brushRef="#br0" timeOffset="1">1 118 11618,'0'0'7546,"163"-2"-7970,-113 9-3577,-19 1-4737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11.8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1 11570,'0'0'9146,"0"147"-9146,-5-101-72,-11-7-880,-4-9-3897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36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31 9882,'0'0'11187,"0"-6"-10473,0-17-157,0 22-161,0 18-280,-10 210 590,10-214-697,3 58 58,-2-64-64,0-1-1,1 0 1,0 0 0,0 0 0,0 0-1,1 0 1,0-1 0,0 1-1,4 5 1,-4-6-3,1-1 1,-1 0-1,1 0 0,0 0 0,0-1 1,0 1-1,0-1 0,6 4 0,-8-6-16,0 0 0,0 0 0,0-1 0,0 1 0,0-1 0,0 1 0,0-1 0,0 0 0,0 0-1,0 0 1,0 0 0,0 0 0,0 0 0,0 0 0,0-1 0,0 1 0,0-1 0,0 1 0,0-1 0,0 0-1,-1 0 1,1 0 0,0 0 0,0 0 0,2-2 0,1-2-95,0 1 0,0-1 1,-1-1-1,1 1 0,-1-1 1,-1 1-1,1-1 0,-1-1 0,4-7 1,21-66-1286,-15 40 622,-9 29 701,-1 0-1,0-1 1,-1 1-1,0-1 1,-1 0-1,0-18 0,-1 30 100,-1-1-1,1 1 0,0 0 0,0-1 1,0 1-1,0 0 0,-1-1 0,1 1 0,0 0 1,0-1-1,0 1 0,-1 0 0,1-1 1,0 1-1,-1 0 0,1 0 0,0-1 0,-1 1 1,1 0-1,0 0 0,-1 0 0,1 0 0,0-1 1,-1 1-1,1 0 0,0 0 0,-1 0 1,1 0-1,-1 0 0,1 0 0,0 0 0,-1 0 1,1 0-1,-1 0 0,1 0 0,0 0 0,-1 0 1,1 0-1,0 1 0,-1-1 0,0 0 1,0 0-5,1 0 1,-1 1 0,0-1 0,0 0 0,0 1-1,0-1 1,0 0 0,0 1 0,1-1 0,-1 1 0,0-1-1,0 1 1,1 0 0,-1-1 0,0 1 0,1 0-1,-1-1 1,0 2 0,-4 18 239,2 0 1,0 0-1,2 0 0,1 38 0,0-36-171,0-16-83,0 0-1,0 0 0,0-1 1,1 1-1,0 0 0,0-1 1,1 1-1,-1-1 0,1 1 1,0-1-1,1 0 0,-1 0 1,1 0-1,0 0 0,1 0 1,-1-1-1,1 1 0,0-1 1,0 0-1,0 0 0,0 0 1,1-1-1,-1 0 0,1 1 1,0-2-1,0 1 0,0 0 1,1-1-1,-1 0 0,0 0 1,1-1-1,0 0 0,-1 0 1,11 1-1,-13-2-19,-1-1 0,0 1 0,0-1 0,0 0 0,0 0 0,0 0-1,0 0 1,0 0 0,-1 0 0,1 0 0,0 0 0,0-1 0,-1 1 0,1-1 0,-1 1 0,1-1 0,-1 0 0,0 1 0,0-1 0,1 0 0,-1 0 0,0 0 0,-1 0 0,1 0 0,1-4 0,2-7-127,0 0 1,3-23 0,-7 33 121,1-1-22,1-6-25,0 0-1,-1-1 1,-1 1-1,1 0 0,-1 0 1,-3-14-1,3 23 28,-1 0 0,1 0-1,-1 0 1,0 1 0,1-1-1,-1 0 1,0 0 0,0 1-1,0-1 1,0 0 0,0 1-1,0-1 1,0 1 0,0-1 0,0 1-1,0-1 1,0 1 0,0 0-1,0-1 1,0 1 0,0 0-1,0 0 1,0 0 0,-1 0-1,1 0 1,0 0 0,-2 1 0,1-1-146,1 0 0,-1 0 0,0 0-1,0 0 1,1 1 0,-1-1 0,0 0 0,1 1 0,-1 0 0,1-1 0,-1 1 0,1 0 0,-1 0 0,1 0 0,-1 0 0,1 0 0,0 0 0,-2 2 0,2 0-727,0 0 0,0 0 0,0 0 0,0 0 0,1 0 0,-1 0 0,1 1 0,0 5 0,0 6-6848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9722,'0'0'10549,"-1"3"-9888,-3 18-279,2-1-1,0 0 0,1 1 0,4 37 0,-1-2-115,-2 83-2055,1-146 1111,0-1 0,1 1 0,0-1 0,0 1 0,1 0 0,0 0 0,0 0 0,1 0 0,-1 1 0,7-8 0,1-4-1581,10-21-3706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10082,'0'0'7726,"-11"2"-7226,1 0-407,0-1-1,0 2 1,0 0 0,0 0-1,0 1 1,1 0 0,-18 10-1,15-6 142,0 0 0,0 0-1,-1-1 1,0-1-1,-1 0 1,-17 5-1,31-11-233,0 0 4,-1 0-2,-1 0-1,1 1 1,0-1 0,-1 1 0,1-1 0,0 1 0,0 0 0,-1-1 0,1 1 0,0 0 0,0 0 0,0 0 0,0 0-1,-2 2 1,3-3 81,20 16 624,-8-8-523,0 2 0,0-1 1,-1 1-1,18 22 0,6 5-57,-27-29-233,-5-4 2,0-1 0,0 1-1,1-1 1,0 0 0,-1 0 0,1 0 0,0-1 0,0 1 0,1-1 0,-1 0 0,0 0 0,10 2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19 7666,'0'0'11823,"-8"-4"-10592,3 1-1039,3 2-156,1 0-1,-1-1 1,1 1 0,-1 0 0,1 1 0,-1-1 0,0 0 0,0 0-1,1 1 1,-1-1 0,0 1 0,0-1 0,0 1 0,0 0 0,0 0 0,0 0-1,1 0 1,-1 0 0,0 0 0,0 0 0,0 1 0,0-1 0,0 1-1,1-1 1,-1 1 0,0 0 0,0 0 0,1 0 0,-1 0 0,1 0 0,-4 2-1,-4 9 103,0 0 0,0 0 0,1 1-1,1 0 1,0 1 0,0 0-1,-5 19 1,3-5-18,1 1 0,-7 55 0,11-53-64,2 0 0,2 53 0,1-75-54,0 1-1,0-1 0,1 0 0,1 1 0,0-1 1,0 0-1,0 0 0,1-1 0,1 1 1,-1-1-1,1 0 0,1 0 0,6 8 0,-1-5-59,0-1 0,1 1-1,0-2 1,1 0-1,27 15 1,74 26-4237,-80-36 547,-8-3-3299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9522,'0'0'9298,"0"-1"-9238,0 0-1,0 1 1,0-1 0,0 1 0,0-1-1,0 1 1,1-1 0,-1 1 0,0-1-1,0 1 1,1 0 0,-1-1-1,0 1 1,1-1 0,-1 1 0,0 0-1,1-1 1,-1 1 0,0 0-1,1-1 1,-1 1 0,1-1 0,1 1-27,-1 0 1,0 0-1,0 0 1,0 0-1,0 1 0,0-1 1,0 0-1,0 0 1,0 1-1,0-1 1,0 0-1,0 1 1,0-1-1,0 1 1,-1 0-1,1-1 1,0 1-1,0 0 0,0-1 1,-1 1-1,1 0 1,0 0-1,-1-1 1,1 1-1,-1 0 1,1 1-1,21 31 340,-18-27-273,14 25-37,-1 0 0,-2 2 0,-1 0 0,11 39 0,-20-53-45,0 1 0,-1 1-1,-1-1 1,0 0 0,-2 1 0,-1-1-1,0 1 1,-6 35 0,3-48-63,0 1 0,-1-1 1,0 0-1,-1 0 0,1 0 0,-2-1 1,1 1-1,-1-1 0,0 0 1,0-1-1,-1 1 0,0-1 0,0-1 1,0 1-1,-1-1 0,-13 6 1,13-8-241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4065,'0'0'15211,"51"-3"-14467,-15 8-184,5 0-168,-1 1-271,-9-1-121,-6-3-57,-9 1-335,-1-1-760,-10 1-1880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6369,'0'0'12813,"0"10"-12199,0 30 53,1 0 0,12 71 0,8 7-6569,-21-103-447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10490,'0'0'9242,"-1"17"-8392,3 306 491,-1-308-1341,-2-10-3,1 0-1,0 0 1,1 0 0,0 0 0,-1 0-1,2 0 1,-1 0 0,0 0 0,1 0 0,3 6-1,-5-11-3,1 0 0,-1 0 0,0 0 0,0 0 0,1 0 0,-1 0 0,0 0 0,0 0 0,1 0 0,-1 0 0,0 0 0,0 0 0,1 0 0,-1 0 0,0 0 0,0 0 0,0-1 0,1 1 0,-1 0 0,0 0 0,0 0 0,0 0 0,0-1 0,1 1 0,-1 0 1,0 0-1,0 0 0,0-1 0,0 1 0,0 0 0,0 0 0,0-1 0,0 1 0,1 0 0,-1 0 0,0 0 0,0-1 0,0 1 0,0 0 0,0 0 0,0-1 0,0 1 0,4-16-111,-4 13 80,3-9 7,1 1-1,-1 0 1,2-1-1,0 2 0,12-21 1,-15 28 26,0 0-1,0 0 1,1-1 0,-1 2-1,1-1 1,0 0 0,0 0-1,0 1 1,0 0 0,0-1-1,1 1 1,-1 0 0,1 1-1,0-1 1,-1 1 0,1-1-1,0 1 1,0 0 0,0 1-1,0-1 1,3 0 0,-4 1 11,-1 0 0,1 0 0,-1 0 1,1 1-1,-1-1 0,1 0 1,-1 1-1,1 0 0,-1-1 1,1 1-1,-1 0 0,0 0 1,0 1-1,1-1 0,-1 0 1,0 1-1,3 2 0,-3-1 4,0-1 0,-1 1 0,1 0-1,-1 0 1,1 0 0,-1 0 0,0 0 0,0 0 0,0 1-1,-1-1 1,1 0 0,0 7 0,0 0 1,-1 1-1,1-1 1,-2 1 0,1 0-1,-3 11 1,2-17 1,-1-1 0,1 1 0,-1-1 0,0 1 0,0-1 0,0 0 1,-1 0-1,0 0 0,1 0 0,-1 0 0,-1 0 0,1-1 0,-5 5 0,-1-2 28,1 0 0,-1 0 0,0-1 0,0 0 0,-1 0 0,-17 6 0,21-9-27,-1-1 0,1 1 1,0-1-1,0 0 1,-1 0-1,1-1 0,0 0 1,-1 0-1,1 0 1,-1-1-1,1 0 0,-10-3 1,14 3-61,-1-1 0,1 1 1,-1-1-1,1 0 1,0 0-1,0 0 0,0 0 1,0-1-1,0 1 1,0 0-1,0-1 0,1 1 1,-1-1-1,1 0 0,0 1 1,0-1-1,0 0 1,0 0-1,0 0 0,1 0 1,-1 0-1,1 0 0,0-5 1,0 8-76,0-1-1,0 1 1,0 0 0,0-1 0,0 1-1,0 0 1,0-1 0,0 1 0,0 0 0,1-1-1,-1 1 1,0 0 0,0-1 0,0 1-1,1 0 1,-1 0 0,0-1 0,0 1 0,0 0-1,1 0 1,-1-1 0,0 1 0,1 0-1,-1 0 1,0 0 0,0 0 0,1-1 0,-1 1-1,0 0 1,1 0 0,-1 0 0,0 0-1,1 0 1,-1 0 0,0 0 0,1 0-1,-1 0 1,1 0 0,-1 0 0,1 0 0,0 0-252,13 0-4165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8514,'0'0'9757,"0"6"-8673,0 280 395,11-291-4764,-2-15-1116,-3-5-2218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10682,'0'0'7826,"-1"16"-7385,-8 198 737,9-209-1156,0-1 1,0 1-1,1-1 1,-1 1-1,1-1 1,0 1-1,0-1 1,1 0-1,-1 0 0,1 1 1,0-1-1,0 0 1,0 0-1,1-1 1,-1 1-1,1 0 1,0-1-1,0 0 1,4 4-1,-3-4-126,0 0-1,1-1 1,-1 0-1,1 0 1,0 0-1,-1 0 1,1 0-1,0-1 1,0 0-1,0 0 1,0-1-1,0 1 1,0-1-1,0 0 1,1 0-1,8-2 1,-9 0-158,-1 1-1,0-1 1,0 0 0,0 0 0,0 0-1,0-1 1,-1 1 0,1-1 0,-1 0-1,0 0 1,1 0 0,-1 0 0,-1-1-1,1 1 1,0-1 0,-1 0-1,0 1 1,0-1 0,0-1 0,2-4-1,1-4-363,0-1-1,0 1 0,-1-1 0,-1 0 0,1-15 0,-1-71-801,-4 63 4817,1 36-2873,0 4-36,-1 52 2176,3 77 516,-1-125-3097,0-1 0,0 1 0,1-1 1,0 1-1,0-1 0,1 0 0,0 0 0,0 0 0,0 0 1,1 0-1,0-1 0,0 1 0,0-1 0,10 9 0,-10-11-125,0 1-1,0-1 1,0 0-1,0-1 1,0 1-1,1-1 1,-1 1-1,1-1 1,0-1-1,0 1 1,0-1-1,-1 1 1,1-2-1,0 1 1,0 0-1,1-1 1,-1 0-1,0 0 1,0-1-1,8-1 1,-11 2-21,0-1 1,0 0 0,-1 0 0,1-1 0,0 1 0,0 0 0,-1-1-1,1 1 1,-1-1 0,1 1 0,-1-1 0,0 1 0,0-1 0,1 0-1,-1 0 1,-1 0 0,1 0 0,0 0 0,0 0 0,-1 0-1,1 0 1,0-3 0,1-5-190,-1 1-1,1-1 1,-1-15-1,-1-5-131,2 22 407,-2-1-1,1 0 1,-1 1 0,-1-1-1,1 0 1,-2 0 0,1 1 0,-1-1-1,0 1 1,-1 0 0,-6-14-1,9 21-47,-1 0-1,0 0 0,0 1 1,0-1-1,0 0 0,0 1 1,0-1-1,0 0 0,0 1 0,0-1 1,0 1-1,0-1 0,-1 1 1,1 0-1,0 0 0,0-1 1,0 1-1,-1 0 0,1 0 1,0 0-1,0 0 0,0 0 1,-2 1-1,-4-1-805,7 13-7200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11242,'0'0'9238,"-16"6"-8851,-51 23-151,64-28-216,-1 1 1,1-1-1,0 1 0,0 0 1,0 0-1,1 0 0,-1 1 0,0-1 1,1 1-1,0-1 0,-1 1 0,1 0 1,0 0-1,0 0 0,1 0 1,-1 0-1,1 1 0,-1-1 0,1 0 1,0 1-1,0-1 0,1 1 1,-1-1-1,1 1 0,0-1 0,0 1 1,0-1-1,1 7 0,-1-6 15,0-2-24,1 0 0,-1 0 0,1 0 0,0 0 0,0 0 1,0 0-1,0 0 0,0 0 0,1-1 0,-1 1 0,0 0 0,1-1 0,-1 1 0,1-1 0,0 1 0,-1-1 1,1 0-1,0 0 0,0 0 0,0 0 0,0 0 0,2 1 0,53 19 62,-46-18-50,5 2-364,15 4 1083,-31-9-976,1 1 0,0-1 0,0 1 0,0-1 1,0 1-1,0-1 0,-1 1 0,1-1 0,0 1 0,-1 0 0,1-1 1,0 1-1,-1 0 0,1 0 0,-1-1 0,1 1 0,-1 0 1,1 0-1,-1 0 0,0 0 0,1 0 0,-1 0 0,0 0 0,1 1 1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5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0 5113,'0'0'10702,"-7"2"-8719,2 0-1782,1 0 0,-1 0-1,1 1 1,-1-1-1,1 1 1,0 0-1,0 0 1,0 0 0,0 1-1,1-1 1,-1 1-1,1 0 1,0 0-1,0 0 1,0 0-1,1 1 1,-4 8 0,-3 9-34,1 1 1,1 0-1,1 0 1,1 1 0,1-1-1,1 1 1,1 0-1,1 0 1,1 0-1,1 0 1,5 27 0,-3-37-124,1 1 1,0-1 0,0 0 0,2-1-1,0 1 1,0-1 0,1 0-1,1 0 1,16 20 0,-15-22-364,1 0 0,0-1 0,0 0 0,15 10 0,-17-14-605,0-2-1,-1 1 1,2-1 0,-1 0 0,0 0-1,1-1 1,9 2 0,8-3-11137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9538,'0'0'11807,"7"0"-11046,0 2-678,0-1 1,0 1-1,-1 1 0,0-1 1,1 1-1,-1 0 1,0 0-1,0 1 0,0-1 1,-1 2-1,1-1 0,-1 0 1,9 11-1,-1-1-50,-1 1 0,-1 1 0,0 0 1,-1 0-1,-1 1 0,0 0 0,-1 1 0,-1 0 0,5 21 0,-9-29-36,-1-1-1,0 1 0,-1 0 0,0 0 0,0-1 0,-1 1 1,-1 0-1,0 0 0,0 0 0,0 0 0,-2-1 0,1 1 1,-1-1-1,0 0 0,-1 1 0,0-1 0,-1-1 0,0 1 1,-9 12-1,4-9-32,0-1 0,-2 1 0,-22 17 0,-7-5-1820,35-21 462,0 0 0,-1-1 1,1 0-1,-12 2 0,2-4-11077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7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6 5873,'0'-5'16209,"2"54"-15516,0-33-610,-2 1 0,0-1 0,-4 27 0,3-37-315,0 0-1,-1 0 1,0 0-1,0-1 1,-1 1-1,1-1 1,-1 1-1,0-1 1,-1 0-1,1 0 1,-1 0-1,0-1 1,-8 8-1,-23 15-6120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9418,'0'0'10106,"0"40"-9386,0-19-264,0-1-184,0 3-143,0 2-81,0-2-48,0 0-121,0 0-559,0-5-872,0-3-3233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4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10242,'0'0'10394,"0"25"-10034,10-2-191,-5 0-97,-5 5-64,0 3-8,-15 5-136,-41 17-649,10-7-1551,-5-5-4530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1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 9218,'0'0'10901,"0"-5"-9969,0-8-314,0 38-204,-2 46 94,-4-14-293,3 0-1,5 73 0,-1-123-221,0 0 1,0 0-1,0-1 0,1 1 0,0 0 0,0-1 1,1 0-1,0 1 0,0-1 0,0 0 0,1 0 0,0-1 1,0 1-1,0-1 0,1 0 0,0 0 0,0 0 0,0-1 1,0 1-1,1-1 0,0-1 0,0 1 0,0-1 1,0 0-1,0 0 0,1-1 0,-1 0 0,1 0 0,0 0 1,0-1-1,-1 0 0,1-1 0,13 1 0,-15-2-80,-1 0 1,1 0-1,0-1 0,-1 0 0,1 1 1,-1-2-1,1 1 0,-1 0 0,0-1 0,0 0 1,0 0-1,0 0 0,0 0 0,-1-1 0,0 1 1,1-1-1,-1 0 0,-1 0 0,1 0 0,3-6 1,2-5-424,-1 0 0,0 0 0,-1-1 0,8-28 1,-7 6 312,-2 1 0,-2-1 0,-2-56-1,-1 76 992,0 16-130,0 2-650,0 0-1,0 0 0,0 0 1,0 0-1,0 0 1,-1 0-1,1 0 0,0 0 1,0 0-1,0 0 1,0-1-1,0 1 1,0 0-1,-1 0 0,1 0 1,0 0-1,0 0 1,0 0-1,0 0 0,0 0 1,-1 0-1,1 0 1,0 0-1,0 0 0,0 0 1,0 0-1,0 0 1,0 0-1,-1 1 1,1-1-1,0 0 0,0 0 1,0 0-1,0 0 1,0 0-1,0 0 0,-1 0 1,1 0-1,0 0 1,0 0-1,0 1 0,0-1 1,0 0-1,0 0 1,0 0-1,0 0 1,0 0-1,0 0 0,0 1 1,0-1-1,0 0 1,0 0-1,0 0 0,0 0 1,-1 0-1,1 1 1,1-1-1,-1 0 1,0 0-1,0 0 0,0 0 1,0 0-1,0 0 1,0 1-1,0-1 0,0 0 1,0 0-1,0 0 1,-4 14 202,1 1 1,0-1 0,1 0-1,1 1 1,0-1 0,1 1-1,3 19 1,-2 9 29,-1-29-198,0 1 1,1 0-1,1-1 1,1 0-1,0 1 1,0-1-1,2 0 1,7 17-1,-10-26-51,1 0-1,-1 0 0,1-1 0,1 1 0,-1-1 0,1 0 0,-1 0 0,1 0 1,0 0-1,0-1 0,1 1 0,-1-1 0,1 0 0,0 0 0,0-1 0,0 0 1,0 0-1,0 0 0,0 0 0,0-1 0,1 0 0,-1 0 0,1 0 1,-1 0-1,7-1 0,-9 0-27,0-1 1,0 1-1,0 0 1,0-1 0,-1 0-1,1 1 1,0-1-1,0 0 1,0-1-1,-1 1 1,1 0-1,0-1 1,-1 0 0,1 1-1,3-5 1,-2 2-28,0-1 0,0 1 0,0-1 0,-1 0 0,0-1 0,0 1 0,3-8 1,2-8-71,-1 0 1,-1-1-1,4-26 1,-9 42 125,2-17 35,-1 1 0,-1-29-1,-1 43 18,-1 7-49,1 0 0,-1 1 1,0-1-1,1 0 0,-1 0 0,0 1 0,0-1 0,1 0 0,-1 1 0,0-1 1,0 1-1,0-1 0,0 1 0,0-1 0,0 1 0,0-1 0,0 1 0,0 0 1,0 0-1,0 0 0,0-1 0,0 1 0,0 0 0,0 0 0,0 0 0,0 1 1,0-1-1,0 0 0,0 0 0,0 0 0,-1 1 0,-2 0-56,0-1 0,0 1 0,0-1-1,0 1 1,1 0 0,-1 1 0,-4 1 0,7-2-129,-1 0 1,1 1 0,0-1-1,-1 0 1,1 1 0,0 0-1,0-1 1,0 1-1,0-1 1,1 1 0,-1 0-1,0 0 1,1-1 0,-2 5-1,1 15-5623,1-8-1256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9434,'0'0'10976,"0"4"-10191,2 14-494,0 0-1,2 0 0,8 28 1,4 18-198,-14-50-80,-2-8-9,1 1 0,0-1 1,1 0-1,-1 0 0,1 0 0,0 0 0,1 0 1,3 6-1,-6-11-3,1-1 1,-1 1 0,0-1 0,1 1-1,-1-1 1,0 0 0,1 1-1,-1-1 1,1 1 0,-1-1-1,1 0 1,-1 0 0,1 1-1,-1-1 1,1 0 0,-1 0-1,1 1 1,-1-1 0,1 0-1,-1 0 1,1 0 0,0 0-1,-1 0 1,1 0 0,-1 0-1,1 0 1,-1 0 0,1 0-1,0-1 1,12-12 13,4-25-24,-16 36 10,79-224 61,-79 220-1268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3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9818,'0'0'10858,"-107"130"-10417,92-71-89,0 2-144,10 0-136,5-3 16,0-2-88,20-10-56,6-3-376,14 1-697,-4-14-3024,-6-7-4352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5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4841,'0'0'10697,"4"0"-8638,2 1-1799,-1 0 1,1 1-1,-1-1 0,0 1 1,0 1-1,0-1 0,0 1 0,0-1 1,-1 1-1,1 1 0,-1-1 1,0 1-1,0-1 0,0 1 0,0 0 1,-1 1-1,5 5 0,2 4-185,0 0 0,0 1 0,-2 1 0,11 24 0,-12-17-73,-1 0 1,-1 1-1,-1-1 1,-1 1-1,-1 0 1,-1 0-1,-4 44 1,1-58-60,1 1 1,-1-1-1,-1 0 0,1 0 1,-2 0-1,1 0 0,-2 0 1,1-1-1,-1 0 0,-1 0 1,1 0-1,-2 0 1,1-1-1,-1 0 0,0-1 1,-9 8-1,12-13-446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 8242,'0'0'7813,"-4"0"-6860,0-1-855,0 1 1,1-1-1,-1 1 1,0 0-1,1 0 1,-1 0-1,0 1 1,1-1-1,-1 1 1,1 0-1,-1 0 1,1 0-1,-1 1 1,1-1-1,0 1 1,0-1-1,-1 1 1,1 0 0,0 1-1,1-1 1,-1 0-1,0 1 1,1 0-1,-1-1 1,1 1-1,0 0 1,0 0-1,0 0 1,0 1-1,1-1 1,-3 6-1,0 2-3,0-1 0,0 1-1,1 0 1,0 0 0,1 0-1,1 1 1,0-1 0,0 0-1,1 1 1,2 20 0,-1-30-104,-1 0 1,1-1 0,-1 1-1,1 0 1,0-1-1,0 1 1,0-1-1,0 1 1,0-1 0,0 0-1,0 1 1,1-1-1,-1 0 1,0 0 0,1 0-1,-1 0 1,1 0-1,-1 0 1,1 0-1,-1-1 1,1 1 0,-1 0-1,1-1 1,0 1-1,0-1 1,-1 0-1,1 0 1,0 1 0,-1-1-1,1 0 1,3-1-1,-2 1-160,0 0 0,1 0 0,-1 0 0,0-1 0,1 1 0,-1-1 0,0 0-1,1 0 1,-1 0 0,0 0 0,0-1 0,0 1 0,0-1 0,0 0 0,4-4 0,-2-1-408,0 0 1,-1 0 0,0 0 0,0 0-1,-1-1 1,0 0 0,0 1 0,2-11 0,1-20 3336,-6 197 1233,0 3-4466,1-169-4710,1-4 3453,0-15-3997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9554,'0'0'9131,"-16"11"-8572,-50 35-165,63-44-366,1 1 1,0-1-1,-1 1 1,1 0 0,0 0-1,0 0 1,0 0 0,1 1-1,-1-1 1,1 0 0,0 1-1,0-1 1,0 1 0,0-1-1,0 1 1,1-1 0,0 1-1,-1-1 1,1 1-1,1 0 1,-1-1 0,1 6-1,0 9 87,0-16-109,-1 1-1,1 0 1,-1 0-1,1-1 1,0 1-1,0-1 1,0 1-1,0-1 1,1 1-1,-1-1 1,0 0-1,1 0 1,0 1-1,0-1 1,-1 0-1,1 0 1,0-1-1,1 1 1,-1 0 0,0-1-1,0 1 1,1-1-1,-1 0 1,1 0-1,-1 0 1,1 0-1,-1 0 1,1 0-1,4 0 1,2 1-110,-1-1 0,0 0 0,0 0 0,1-1-1,-1 0 1,0 0 0,1-1 0,-1 0 0,8-2 0,-13 2 24,0-1-1,0 0 1,0 0-1,-1 0 1,1 0-1,-1 0 1,1 0-1,-1 0 1,0-1-1,0 1 1,0-1-1,0 0 1,-1 0-1,1 0 1,-1 0 0,1 0-1,-1 0 1,0 0-1,0 0 1,0 0-1,-1 0 1,1-1-1,-1 1 1,0-4-1,1 3 39,-1 0 0,1 0 0,-1 0 0,0 0 0,0 0 0,-1 0 0,1-1 0,-1 1 0,0 0 0,0 0 0,0 1 0,-1-1 0,1 0 0,-1 0 0,0 1 0,0-1 0,0 1 0,-1-1 0,-2-2 0,1 3 34,0 1 0,0 0 1,0 1-1,0-1 0,0 1 1,-1-1-1,1 1 0,-8-1 1,9 2-336,1-1 1,-1 1-1,0 0 1,0 0-1,1 0 1,-1 0-1,0 0 1,0 1-1,1-1 1,-1 1-1,0 0 1,1 0-1,-1 0 1,-4 2-1,1 4-4645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11947,'0'0'10218,"76"-5"-9946,-46 5-208,6 0-64,-10 0-176,-1 0-424,-10 0-473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10242,'0'0'11531,"-5"128"-11283,5-88-112,0 1-136,0-3-160,10-2-392,1-5-793,-6-11-2440,-5-7-3416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12107,'0'0'8617,"0"24"-8132,0 189 188,-1-167-608,0-18-48,1-1 0,6 46 0,-6-72-17,0-1 0,0 1 0,0-1 0,0 1 0,0-1 0,0 1 0,0-1-1,0 0 1,0 1 0,0-1 0,0 1 0,0-1 0,0 1 0,1-1 0,-1 0 0,0 1 0,0-1 0,0 1 0,1-1 0,-1 0 0,0 1-1,1-1 1,-1 0 0,0 1 0,1-1 0,-1 0 0,0 1 0,1-1 0,-1 0 0,0 0 0,1 0 0,-1 1 0,1-1 0,8-13-63,6-28-86,-15 40 144,4-11 0,1-7-24,1 0 0,1 0 1,0 1-1,16-27 1,-21 41 41,1 0-1,0 0 1,0 0 0,0 1 0,0-1-1,1 1 1,-1-1 0,1 1 0,0 1 0,0-1-1,0 0 1,0 1 0,0 0 0,1 0-1,-1 0 1,1 0 0,-1 1 0,1 0-1,0 0 1,-1 0 0,1 0 0,0 1-1,0 0 1,5 0 0,-7 1-2,-1-1 0,1 1-1,-1 0 1,0 0 0,1 0 0,-1 0-1,0 0 1,0 1 0,1-1 0,-1 0-1,0 1 1,0 0 0,-1-1 0,1 1-1,0 0 1,-1 0 0,1 0 0,-1 0-1,1 0 1,-1 1 0,0-1 0,0 0-1,0 0 1,0 1 0,-1-1 0,1 1 0,0-1-1,-1 1 1,0 2 0,2 9-7,0-1 0,-1 0 0,-1 0 0,-2 16 0,1-24 1,0 0 1,0 0 0,0 0-1,-1-1 1,0 1 0,0-1-1,0 0 1,0 1-1,-1-1 1,0 0 0,0 0-1,0 0 1,0-1 0,-1 1-1,1-1 1,-1 0 0,0 0-1,0 0 1,0 0-1,-9 4 1,7-4 1,-1 0 0,1 0 0,-1-1 1,0 0-1,0 0 0,1 0 0,-1-1 0,-1 0 0,1-1 0,0 1 1,0-1-1,0-1 0,0 1 0,-7-2 0,12 1-12,1 0-1,-1 1 1,1-1 0,0 0-1,-1 0 1,1 0 0,0 0-1,0 0 1,0 0 0,-1-1-1,1 1 1,0 0 0,1 0-1,-1-1 1,0 1-1,0-1 1,1 1 0,-1 0-1,0-1 1,1 1 0,0-1-1,-1-3 1,2-14-1615,-1 18 1293,0 0 1,0 0-1,1 1 1,-1-1-1,0 0 1,1 1-1,-1-1 1,1 0-1,-1 0 1,1 1-1,0-1 1,-1 1-1,1-1 1,-1 1-1,1-1 1,0 1-1,0-1 1,1 0-1,12-4-6946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8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26 696,'0'0'16680,"0"-4"-15117,-4-13-450,3 13 718,1 14-1030,3 19-649,1-1 1,1 1 0,2-1 0,1 0-1,17 41 1,-16-44-105,-9-23-41,1 0 0,0 0 0,0 0-1,0 0 1,0 0 0,0 0 0,0 0 0,0-1 0,1 1 0,-1 0 0,0-1 0,1 1 0,0-1 0,-1 0 0,1 1 0,0-1 0,0 0 0,2 1-1,-3-2-1,0 0-1,0 0 0,0 0 1,0 0-1,0 0 0,1 0 1,-1 0-1,0 0 0,0 0 1,0-1-1,0 1 0,0-1 1,0 1-1,0 0 0,0-1 1,0 0-1,0 1 0,0-1 1,0 0-1,-1 1 0,1-1 1,0 0-1,0 0 0,-1 0 1,1 1-1,0-1 0,-1 0 1,1 0-1,-1 0 0,1 0 1,-1 0-1,0 0 0,1 0 1,-1-1-1,0 1 0,0-1 1,67-228-108,-58 213 269,-4 12-1840,1 22-12821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3:5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8490,'0'0'11986,"-12"5"-11275,9-3-675,-1 0 10,-1 0-1,0 0 1,1 0-1,-1 1 1,1 0-1,0 0 1,0 0 0,0 0-1,0 1 1,1-1-1,-1 1 1,1 0-1,0 0 1,0 1-1,0-1 1,1 1 0,-1-1-1,-2 10 1,-9 25 101,1 1 1,2 1-1,2 0 1,2 0-1,2 1 1,1 0-1,3 66 1,2-99-146,0 0-1,1 0 1,0 0 0,1-1-1,0 1 1,0-1 0,0 0 0,1 1-1,1-2 1,-1 1 0,1 0-1,0-1 1,1 0 0,0 0-1,9 8 1,-7-8-424,1 0-1,0 0 0,0-1 1,19 9-1,-16-10-1415,1 0-1,-1 0 1,26 4 0,-1-5-9656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0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4625,'0'0'12969,"26"4"-10264,-19 3-2440,1-1-1,-1 2 1,-1-1-1,1 1 1,-1 0-1,-1 0 1,1 0-1,5 13 1,2 2-40,-4-6-197,-1-1 0,0 1 0,-1 1 1,-1-1-1,-1 1 0,0 0 0,-1 1 0,-1-1 1,-1 0-1,-1 1 0,0 0 0,-2-1 0,-3 26 1,2-35-75,-1 0 1,0-1 0,0 1 0,-1-1-1,0 0 1,0 0 0,-1-1-1,0 1 1,0-1 0,-1 0 0,0-1-1,0 1 1,-1-1 0,0 0 0,0-1-1,0 0 1,-1 0 0,-9 5-1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33.7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166 428 8810,'0'0'10177,"5"-8"-9076,15-25-281,-19 31-765,0 1 0,0 0 0,0-1-1,0 1 1,-1 0 0,1-1-1,0 1 1,-1-1 0,1 1-1,-1-1 1,0 0 0,1 1-1,-1-1 1,0 1 0,0-1-1,0 0 1,0 1 0,0-1-1,0 0 1,-1 1 0,1-1-1,0 1 1,-1-1 0,1 1-1,-1-1 1,0 1 0,1-1 0,-1 1-1,0-1 1,0 1 0,0 0-1,0 0 1,0-1 0,0 1-1,0 0 1,-1 0 0,1 0-1,0 0 1,-1 0 0,1 0-1,-1 1 1,1-1 0,-1 0-1,1 1 1,-1-1 0,-1 1-1,-6-3-52,-1 1 0,1 0-1,-1 0 1,1 1-1,-14 1 1,19 0 11,0 0 0,0 1 0,0 0 0,0-1 0,0 2 0,0-1 0,0 0 1,1 1-1,-1-1 0,0 1 0,1 0 0,-1 1 0,1-1 0,0 0 0,0 1 0,0 0 1,0 0-1,0 0 0,1 0 0,-1 0 0,1 0 0,0 1 0,-3 4 0,2-2-4,1-1 1,-1 1-1,1 0 0,0 0 0,1 0 0,-1 1 0,1-1 1,1 0-1,-1 1 0,1-1 0,0 0 0,0 1 0,1-1 1,1 9-1,-1-12-8,0-1 0,0 0-1,1 0 1,-1 0 0,1 1 0,-1-1 0,1 0 0,-1-1 0,1 1-1,0 0 1,0 0 0,0-1 0,0 1 0,0-1 0,0 0 0,1 0-1,-1 0 1,0 0 0,1 0 0,-1 0 0,1 0 0,-1-1 0,4 1-1,1 1-48,1-1-1,-1-1 1,0 1 0,1-1-1,-1 0 1,15-3-1,-19 2-40,0-1 1,1 1-1,-1-1 1,0 0-1,0 0 1,-1 0-1,1 0 0,0 0 1,-1-1-1,1 1 1,-1-1-1,0 0 1,0 0-1,0 1 0,0-1 1,3-6-1,1-4-1040,0-1 0,7-22 0,-4 0-3053,-1-1 0,3-50 0,1-8 2754,-3-8 6050,-7 61 6933,-3 162-11054,8 303 1648,-5-397-2380,1 0 0,7 29 0,-7-51 351,-2-2-1363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34.2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7498,'0'0'11710,"0"9"-10967,0 11-509,1 5 305,-1 1 0,-6 39 0,1-33-702,2-1-1,1 55 1,2-85 144,1-19-10165,3 3 3052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34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7962,'0'0'9754,"-27"0"-7931,18 1-1627,-1 1 0,1 0 0,0 0 1,0 1-1,0 0 0,0 1 0,-14 8 0,16-8-3,6-2-163,1 0 0,-1 0 0,1 0 1,0 0-1,0 0 0,0-1 1,0 1-1,0 0 0,1 0 1,-1 0-1,0 0 0,1 0 1,-1 0-1,1-1 0,0 1 0,0 0 1,1 2-1,11 9 156,1-1 1,1-1-1,0 0 1,23 13-1,-22-15-191,3 2 21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36.6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179 385 8690,'0'0'11017,"0"-3"-10021,0-1-892,0 0 1,0 0-1,0 1 0,0-1 0,-1 0 1,1 1-1,-1-1 0,0 0 0,-1 1 1,1-1-1,0 1 0,-1-1 0,-3-4 1,3 6-77,0 0 1,-1 0-1,1 0 1,-1 1-1,1-1 1,-1 1-1,0-1 1,0 1-1,1 0 1,-1 0 0,0 0-1,0 0 1,0 1-1,0-1 1,0 1-1,0 0 1,-1 0-1,-4 0 1,4 1-17,1-1 0,-1 1 0,1 0-1,-1 0 1,1 1 0,-1-1 0,1 1 0,0 0 0,-1-1 0,1 1 0,0 1 0,0-1-1,1 0 1,-1 1 0,0-1 0,1 1 0,0 0 0,-1 0 0,1 0 0,0 0 0,0 0 0,1 1-1,-2 3 1,-4 8 82,1 1 0,0-1-1,-6 31 1,9-31-40,1 0-1,1 1 1,1 18 0,0-22-48,0-10-7,0 1-1,1-1 1,-1 0-1,1 0 0,-1 0 1,1 0-1,0 0 0,0 0 1,-1 0-1,2 0 1,-1 0-1,0 0 0,0 0 1,1 0-1,-1-1 0,1 1 1,-1-1-1,1 1 1,0-1-1,-1 1 0,1-1 1,0 0-1,0 0 0,0 0 1,0 0-1,0 0 1,0-1-1,0 1 0,0 0 1,1-1-1,-1 0 0,0 1 1,4-1-1,-2 0-50,0 1 0,-1-1 0,1 0 0,0-1 0,0 1-1,-1-1 1,1 1 0,0-1 0,-1 0 0,1 0 0,0-1 0,-1 1 0,0-1 0,1 0-1,-1 0 1,0 0 0,0 0 0,0 0 0,5-6 0,3-8-817,-1 0 0,-1-1-1,0 0 1,-1 0 0,-1-1 0,-1 0 0,7-29 0,15-135-5930,-23 136 6645,5-57 1436,-9 34 6810,1 79-7486,-1 0-1,0 0 1,-1 0-1,0 0 1,-2 11-1,0 13-108,0 107 560,9 199-441,-2-298-1723,11-41-6227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12043,'0'0'7573,"0"19"-7349,-5 147-69,5-165-170,6-3-119,0-6 78,0-1 0,0 1 0,-1-1 0,0 0 0,0-1 0,4-12 0,-2 5-18,1-4-45,-6 15 101,1 0-1,-1 0 0,1 1 1,0-1-1,4-5 0,-6 9 24,1 1-1,-1-1 1,1 1 0,-1-1-1,1 1 1,0 0 0,0 0 0,-1 0-1,1 0 1,0 0 0,0 0-1,0 0 1,0 1 0,0-1-1,0 1 1,0-1 0,0 1-1,0 0 1,4 0 0,-3 1-88,0 1 0,0 0 1,0 0-1,0 1 0,-1-1 1,1 0-1,-1 1 0,1-1 0,-1 1 1,0 0-1,0 0 0,2 5 1,21 22-4170,-4-19-249,-1-4-1281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0.3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59 9570,'0'0'10397,"-2"-3"-9742,-5-9-123,6 9-109,1 22 597,1 0-901,2 0 1,0 1-1,2-1 1,0-1-1,1 1 1,12 26-1,-17-43-114,-1 0 1,1 0-1,0 0 1,0 0-1,0 0 1,0-1-1,0 1 1,0 0-1,1 0 1,-1-1-1,1 1 1,-1-1-1,1 1 1,0-1-1,-1 0 1,1 1-1,0-1 1,0 0-1,0 0 1,0 0-1,0 0 1,0-1-1,0 1 1,0-1-1,0 1 1,0-1-1,0 0 1,3 1-1,-2-2 2,-1 1 0,1-1 0,-1 0 0,1 0-1,-1 0 1,1 0 0,-1 0 0,0-1 0,1 1-1,-1-1 1,0 1 0,0-1 0,0 0 0,0 0 0,0 0-1,-1 0 1,1 0 0,-1 0 0,1 0 0,-1-1-1,0 1 1,2-4 0,93-207-2205,-95 210 1206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7.3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7986,'0'0'11758,"1"2"-10928,3 14-455,-1 0 0,-1 1 0,0-1 0,-1 33 1,0 8 11,1-27-173,0-6-12,5 36 1,-5-44-295,6 25 310,-8-40-283,0 0-1,0 0 0,0 0 1,1 1-1,-1-1 0,1 0 1,-1 0-1,1 0 0,-1 0 1,1-1-1,-1 1 0,1 0 1,0 0-1,0 0 0,-1 0 1,1-1-1,0 1 0,0 0 0,0-1 1,0 1-1,0 0 0,0-1 1,0 1-1,0-1 0,0 0 1,0 1-1,2-1 0,-3 0-53,0 0 0,1 0 0,-1 0 1,0 0-1,0 0 0,1 0 0,-1 0 0,0 0 0,0 0 0,1 0 0,-1-1 0,0 1 0,0 0 0,1 0 0,-1 0 0,0 0 0,0-1 0,0 1 0,0 0 0,1 0 0,-1-1 0,0 1 1,0 0-1,0 0 0,0 0 0,0-1 0,0 1 0,1 0 0,-1-1 0,0 1 0,0 0 0,0 0 0,0-1 0,0 1 0,0 0 0,0 0 0,0-1 0,0 1 0,0 0 0,-1 0 0,1-1 1,0 1-1,0-1 0,0-1-910,0-15-5826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7.7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11122,'0'0'9522,"122"0"-9522,-91 0-120,-11 0-1104,1 0-1400,-11-2-1833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8.0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11498,'0'0'10819,"-26"138"-10459,26-92-128,0-3-160,0 0-64,0-2-8,0-5-96,0-6-200,0-4-336,0-9-977,-5-4-2816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8.6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4 1800,'0'0'19699,"0"0"-19686,0 0 0,0 0 0,0 0 0,0 0 1,0-1-1,0 1 0,0 0 0,0 0 0,0 0 0,0 0 0,0 0 0,0 0 0,0 0 0,0 0 0,0-1 0,-1 1 0,1 0 0,0 0 0,0 0 0,0 0 0,0 0 0,0 0 0,0 0 1,0 0-1,0-1 0,0 1 0,0 0 0,0 0 0,0 0 0,-1 0 0,1 0 0,0 0 0,0 0 0,0 0 0,0 0 0,0 0 0,0 0 0,0 0 0,0 0 0,-1 0 0,1 0 0,0 0 1,0 0-1,0 0 0,0 0 0,0 0 0,0 0 0,0 0 0,-1 0 0,1 0 0,0 0 0,0 0 0,0 0 0,0 0 0,0 0 0,0 0 0,0 0 0,0 0 0,-1 0 0,1 1 0,-1 10 162,-1 1 0,2 0-1,-1 0 1,3 19-1,-1 2-1,-1 176-830,1-209 475,-1 0 1,0 1 0,0-1 0,0 0 0,0 1 0,0-1 0,1 0 0,-1 1 0,0-1 0,0 0-1,1 1 1,-1-1 0,0 0 0,0 0 0,1 1 0,-1-1 0,0 0 0,1 0 0,-1 0 0,0 1-1,1-1 1,-1 0 0,0 0 0,1 0 0,-1 0 0,1 0 0,-1 0 0,0 0 0,1 0 0,-1 0-1,0 0 1,1 0 0,-1 0 0,1 0 0,-1 0 0,0 0 0,1 0 0,-1 0 0,0 0 0,1 0-1,-1-1 1,0 1 0,1 0 0,-1 0 0,0 0 0,1-1 0,-1 1 0,1-1 0,9-9-8324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8.9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26 13475,'0'0'7233,"143"-23"-7233,-123 21-512,1 2-672,-6 0-864,-5 0-1041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49.3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10562,'0'0'10801,"0"10"-10151,0 52-97,5 179 143,-4-177-2268,-1-40-4409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0.2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10762,'0'0'10161,"1"8"-9459,13 413-229,-16-411-964,-1-34-14131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0.6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6041,'0'0'13643,"132"0"-13011,-96 0-352,0 0-280,-1 0-144,-9 0-688,-6 0-1176,-10 0-1153,1-5-2488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0.9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1296,'0'0'20293,"-31"102"-19749,31-58-240,0-1-96,0 3-128,0-6-24,0-1-56,5-6-320,0-5-328,1 2-825,-1-7-3144,-5-8-3216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123 515 4961,'0'0'14083,"-15"3"-13633,-45 15-72,57-17-353,0 1-1,1-1 1,-1 1-1,0 0 1,1 0-1,-1 0 1,1 0 0,0 0-1,0 1 1,-1-1-1,2 1 1,-1-1-1,0 1 1,0 0-1,1 0 1,0 0-1,-2 5 1,1-1 15,0 0 1,1 1-1,0-1 1,0 1-1,1 9 0,0-15-55,1-1 0,-1 0 0,1 0-1,0 0 1,-1 0 0,1 0-1,0 0 1,0 0 0,0 0 0,0 0-1,0 0 1,0-1 0,0 1-1,0 0 1,0 0 0,0-1 0,0 1-1,1-1 1,-1 1 0,0-1-1,0 0 1,1 1 0,-1-1 0,0 0-1,0 0 1,1 0 0,-1 0-1,0 0 1,1 0 0,0-1 0,3 2-272,-1-1 1,0 0 0,0-1-1,0 1 1,1-1 0,-1 0 0,0 0-1,0 0 1,6-3 0,-5 0-183,0 0-1,-1-1 1,1 1 0,-1-1 0,0 0 0,-1 0 0,1 0-1,-1-1 1,0 1 0,0-1 0,-1 0 0,1 0 0,-1 0 0,2-10-1,1-11-1290,0 1-1,1-29 1,-2-127-1002,-2 31 10113,-1 66-2222,-1 53 730,-6 45-5529,-6 40-40,2 0 0,2 1 0,2 0 0,3 0-1,3 1 1,9 87 0,6-72-243,-11-55-75,0 0 0,-1 1 0,1 29 0,2-17-2428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1.6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12 6513,'0'0'13209,"-1"-4"-11921,-6-4 498,4 17-860,1 35-514,0-3-102,-3 21-189,4 74 1,2-68-1691,8-75-2732,-4-14-2559,-4-6-4689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2.0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64 10242,'0'0'8282,"158"-38"-8410,-112 28-1488,-20 2-1257,-6 0-1824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2.3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1 8914,'0'0'12515,"-10"8"-11771,-31 28-215,40-34-503,-1 1 0,1-1 0,0 0 0,-1 1 0,1-1 0,0 1 0,1-1 0,-1 1 0,0-1 0,1 1 0,-1 0 0,1-1 0,0 1 0,0 0 0,0-1 0,0 1 0,1 5 0,0 4 54,0 70 251,-3 95-972,2-171 265,-1 1 0,-1 0 1,1-1-1,-5 12 0,-8 8-5472,3-14-1267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4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184 115 3265,'0'0'17818,"-11"-20"-15841,8 18-1957,1 0-1,-1 0 1,0 0 0,1 1 0,-1-1 0,0 1 0,0 0 0,0 0 0,0 0 0,0 0 0,0 0 0,0 0-1,-1 1 1,1 0 0,0 0 0,0 0 0,0 0 0,0 0 0,-1 0 0,-4 2 0,3-1-5,-1 1 0,1-1 0,0 1 0,0 0 0,0 0 0,0 1 0,0 0-1,0 0 1,1 0 0,-9 7 0,9-5 1,0-1 0,0 1-1,0 0 1,0 0 0,1 1-1,0-1 1,0 1-1,1 0 1,0-1 0,0 1-1,0 0 1,0 0 0,1 1-1,0-1 1,1 0 0,-1 0-1,1 12 1,0-17-15,1-1 1,-1 1-1,0 0 0,0 0 1,0-1-1,0 1 1,1 0-1,-1-1 0,0 1 1,1 0-1,-1-1 0,0 1 1,1 0-1,-1-1 1,1 1-1,-1-1 0,1 1 1,-1-1-1,1 1 1,0-1-1,-1 1 0,1-1 1,0 1-1,-1-1 0,2 0 1,24 7-19,28-9-522,-50 2 394,-1-1 0,0 0 1,1 0-1,-1 0 1,0-1-1,1 1 0,-1-1 1,0 0-1,0 0 1,0 0-1,-1 0 0,1 0 1,0-1-1,-1 1 1,1-1-1,-1 0 0,0 1 1,0-1-1,0 0 1,0 0-1,-1-1 0,2-3 1,2-5-1162,0 0 0,-2-1 0,1 1 0,2-22 0,0-21-4228,-1 2-1744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5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55 7418,'0'0'13378,"-2"-12"-12525,1 3-768,-5-24 482,6 33-561,-1 0 0,1 0 0,0 0-1,0 0 1,0 0 0,0 0 0,0 0 0,0-1 0,0 1 0,-1 0-1,1 0 1,0 0 0,0 0 0,0 0 0,0 0 0,0 0 0,0 0-1,-1 0 1,1 0 0,0 0 0,0 0 0,0 0 0,0 0-1,0 0 1,0 0 0,-1 0 0,1 0 0,0 0 0,0 1 0,0-1-1,0 0 1,0 0 0,0 0 0,-1 0 0,1 0 0,0 0 0,0 0-1,0 0 1,0 0 0,0 1 0,0-1 0,0 0 0,0 0-1,0 0 1,0 0 0,0 0 0,0 0 0,0 0 0,-1 1 0,1-1-1,0 0 1,0 0 0,0 0 0,0 0 0,0 0 0,0 1 0,0-1-1,0 0 1,1 0 0,-1 0 0,0 0 0,0 0 0,0 0-1,0 1 1,0-1 0,-6 31 439,-4 63 287,4 133 1,6-196-681,2-11-57,0 1-1,2 0 0,0-1 1,1 0-1,12 30 1,-10-30-72,1-6-1239,-7-25-6374,-10-8-3514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6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262 385 10122,'0'0'8746,"-5"-12"-7819,-14-39-250,18 49-630,0 0 0,-1 0 0,1 0 0,0 1 0,-1-1 0,1 0 0,-1 1 0,1-1-1,-1 1 1,0-1 0,0 1 0,0 0 0,1 0 0,-1 0 0,-1 0 0,1 0 0,0 0-1,-3-1 1,-36-1 348,33 3-327,-2 0 19,1 0-1,0 1 1,-1-1-1,1 2 1,0 0 0,0 0-1,-14 5 1,19-5-52,0 0 0,0 1-1,0-1 1,0 1 0,0 0 0,1 0-1,-1 0 1,1 1 0,0-1 0,0 1 0,0 0-1,1-1 1,-1 1 0,1 1 0,0-1-1,0 0 1,-1 6 0,1-5-21,0-1 0,1 1 0,0-1 0,0 1 0,0 0 0,1 0 0,-1 0 0,1 0 0,0-1 0,1 1 0,-1 0 0,1 0 0,0 0 0,0-1 0,0 1 1,1 0-1,0-1 0,-1 1 0,2-1 0,-1 0 0,0 0 0,1 0 0,0 0 0,0 0 0,5 5 0,-2-4-99,0-1 0,0 1 0,0-1 0,0 0 1,0-1-1,1 0 0,0 0 0,0 0 0,0-1 0,0 0 1,0 0-1,0 0 0,0-1 0,1 0 0,-1-1 0,13 0 0,-17-1-197,1-1 0,0 1 0,-1 0-1,1-1 1,-1 0 0,1 0-1,-1 0 1,0 0 0,0-1 0,0 1-1,0-1 1,0 0 0,-1 0-1,1 0 1,-1 0 0,1 0 0,-1-1-1,0 1 1,-1 0 0,3-7 0,4-8-1802,0 0-1,9-36 1,-10 20 930,-1-1 0,2-51 0,-7-73 6948,-2 84 2986,1 78-8340,-2 171 1696,5 201-1315,-1-342-1345,13 53 0,-3-38-5518,-7-34-1838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7.5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262 403 9706,'0'0'10920,"-4"-3"-10215,0-3-593,-1 1-1,-1 0 0,1 0 1,-1 1-1,0-1 0,0 1 1,0 1-1,0-1 0,-1 1 1,1 0-1,-1 1 0,0-1 0,0 1 1,0 1-1,0-1 0,0 1 1,0 0-1,0 1 0,-1 0 1,1 0-1,0 0 0,-10 3 1,12-1-89,0 0 1,1 0 0,0 0-1,-1 0 1,1 1 0,0 0-1,0 0 1,1 0 0,-1 0-1,0 1 1,1 0 0,0-1-1,0 1 1,0 0 0,0 1-1,-2 5 1,0 0 15,0 0 0,0 0 0,1 0 0,1 1 0,0 0 0,-2 14 0,3-16-22,1 1 0,0 0 1,1 0-1,0 0 0,1-1 1,2 13-1,-3-19-18,1 0 1,0 0-1,0 0 0,1 0 1,-1 0-1,1 0 0,-1 0 0,1-1 1,0 1-1,0 0 0,0-1 1,0 0-1,1 1 0,-1-1 1,0 0-1,1 0 0,0 0 0,-1-1 1,1 1-1,0 0 0,0-1 1,4 1-1,-3 0-57,1 0 0,-1-1 0,1 1-1,0-1 1,-1 0 0,1-1 0,0 1 0,0-1 0,0 0 0,-1 0 0,1 0-1,0-1 1,0 0 0,-1 0 0,1 0 0,0 0 0,-1-1 0,1 0 0,-1 0-1,0 0 1,0 0 0,1-1 0,-1 0 0,-1 1 0,1-2 0,0 1 0,-1 0-1,0-1 1,1 1 0,-1-1 0,-1 0 0,1 0 0,3-8 0,3-5-516,-1-1 0,-1 0 0,-1-1 0,-1 0 0,0 0 0,-2 0 0,2-21 0,6-181-4294,-12 126 6205,1 10 5257,0 88-6016,-13 171 1655,1-28-1618,10 173 224,3-246-3786,-1 1-3529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4:58.8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316 469 5401,'0'0'10876,"-8"-9"-9345,3 3-1311,0-1 144,-1 0 0,0 0 0,0 1 0,-1 0 0,1 0 0,-1 1 0,0 0 0,-13-7 1,10 8-127,-1 0 1,0 1 0,-1 0 0,1 1-1,0 0 1,-1 1 0,1 0 0,-1 1-1,-20 2 1,27-1-215,1-1-1,0 1 1,-1 0-1,1 0 1,0 0-1,-1 0 1,1 1-1,0 0 1,0 0-1,0 0 1,1 0-1,-1 1 1,0-1-1,1 1 1,-1 0-1,1 0 1,0 0-1,0 0 1,0 1-1,1 0 1,-1-1-1,1 1 1,0 0-1,0 0 1,0 0 0,0 0-1,-1 8 1,2-5-12,-1-1 0,2 1 0,-1 0 0,1 0 0,0 0 0,0 0 0,1-1 0,0 1 0,0 0 0,1 0 0,0-1 0,0 1 0,0-1 0,7 11 0,-6-12-30,0-1 0,0 1 0,0-1 0,1 0 0,0-1 0,0 1 0,0-1 1,0 1-1,1-1 0,-1-1 0,1 1 0,-1-1 0,1 1 0,0-1 0,0 0 1,0-1-1,0 0 0,1 1 0,8 0 0,-12-2-40,1 0-1,-1 1 1,0-1 0,1 0-1,-1 0 1,0 0-1,1-1 1,-1 1 0,0 0-1,1-1 1,-1 0 0,0 1-1,0-1 1,0 0-1,0 0 1,0 0 0,0-1-1,0 1 1,0 0-1,0-1 1,0 1 0,3-4-1,-2-1-173,1 0 0,-1 0-1,0 0 1,-1-1 0,1 1-1,1-10 1,-1 5-65,9-35-1945,-2 0 1,-2 0-1,2-56 0,-5-22 997,-5 1 5336,0 69 1206,-7 105-3047,1-7-1530,-1 60 0,6-35-496,3 0 0,3 0 0,24 122 0,-16-146-509,-6-21-659,-1-1-1,0 1 0,-2 0 0,1 32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0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9842,'0'0'11138,"15"33"-10585,-10-10-249,-5 2-216,0 3-88,0 0 0,-15 3-464,-5-3-1017,-1-8-3416,6-9-6713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0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3713,'0'0'18868,"50"12"-18468,-39 11-152,-1 5-192,-10 8-56,0 2-160,-21 18-584,-4-8-1177,-11-9-5232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1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8 9274,'0'0'7089,"-11"-1"-6744,4-1-289,0 1 44,1 0 1,0 0-1,0 0 0,0 0 0,0 1 0,-1 0 0,1 1 1,0-1-1,0 1 0,0 0 0,0 1 0,0 0 0,-8 3 1,2 1 241,2 0 1,-1 1 0,-12 12 0,20-17-304,0 0 1,1 1-1,0-1 1,-1 1-1,1 0 0,0 0 1,0 0-1,1 0 1,-1 0-1,0 0 0,1 0 1,0 1-1,0-1 0,0 0 1,0 1-1,1-1 1,-1 5-1,1-4-32,-1-1 0,1 1-1,0-1 1,0 1 0,0-1 0,0 1 0,0 0-1,1-1 1,-1 0 0,1 1 0,0-1-1,0 1 1,1-1 0,-1 0 0,1 0 0,-1 0-1,1 0 1,0 0 0,0 0 0,0 0-1,1 0 1,3 3 0,15 10 36,19 18-108,-38-32 46,0 0 0,0 0 0,0 0 0,-1 1 0,1-1-1,-1 1 1,0-1 0,1 1 0,-1 0 0,0-1 0,-1 1 0,1 0-1,0 0 1,-1 0 0,1 3 0,-2-2 60,1-1 1,-1 0-1,0 1 0,0-1 1,0 0-1,0 0 0,-1 1 1,0-1-1,1 0 0,-1-1 1,0 1-1,0 0 0,0 0 1,-1-1-1,1 1 0,-1-1 1,1 0-1,-1 0 0,0 0 1,0 0-1,0 0 1,0-1-1,0 1 0,0-1 1,0 0-1,-1 0 0,1 0 1,0 0-1,-1-1 0,1 1 1,-1-1-1,1 0 0,0 0 1,-1 0-1,1 0 0,-7-2 1,-8-15-188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0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6857,'0'0'14732,"5"18"-14036,5 7-256,-4 3-152,-1 6-112,0-1-168,-5-3-8,0 1-200,-10 4-520,-16-7-1033,1-7-5016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11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316 28 8058,'0'0'12116,"1"-4"-11017,3-20 1026,-16 32-1658,-137 129 284,26-23-818,113-103-127,8-9-13,1 0 0,0 0 0,-1-1-1,1 1 1,-1-1 0,1 1 0,-1-1-1,0 0 1,0 1 0,0-1 0,0 0-1,0 0 1,-2 0 0,3-18-14350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11.3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12043,'0'0'10869,"7"22"-10264,28 72-186,-29-80-331,0-1 0,2 1 1,-1-2-1,2 1 0,16 19 0,-10-13-24,1 2-383,1-1-1,0-1 0,27 23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12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316 8 3817,'0'0'16515,"0"0"-16464,0 0-1,0 0 1,-1 0-1,1 0 1,0 0-1,0 0 1,0 0-1,0 0 1,-1 0-1,1 0 1,0 0-1,0 0 1,0 0-1,-1 0 0,1 0 1,0 0-1,0 0 1,0 0-1,0 0 1,0 0-1,-1 0 1,1 0-1,0-1 1,0 1-1,0 0 1,0 0-1,0 0 1,0 0-1,-1 0 1,1-1-1,0 1 1,0 0-1,0 0 0,0 0 1,0 0-1,0 0 1,0-1-1,0 1 1,0 0-1,0 0 1,0 0-1,0-1 1,0 1-1,0 0 1,0 0-1,0 0 1,0 0-1,0-1 1,0 1-1,0 0 1,0 0-1,0 0 1,0 0-1,0-1 0,0 1 1,0 0-1,0 0 1,1 0-1,-1 0 1,0 0-1,0-1 1,0 1-1,0 0 1,0 0-1,1 0 1,-25 17 164,0 1 0,2 1 0,0 1 0,-29 36 1,-11 9-105,39-43-132,3-3-398,-34 39 1,48-52-747,2-8-1647,3-14-3597,1 12 5466,0-22-9128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12.5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12523,'0'0'10509,"18"22"-9972,57 71-142,-61-77-329,1 0 0,0 0 0,1-2 0,1 0 0,19 13 0,6 4-222,-36-27-320,2 2 441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25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19 3993,'0'0'7605,"-15"-13"-3416,10 11-3696,0 1-1,0 0 1,0 1-1,0-1 0,0 1 1,-6 0-1,6 0 3399,7 1-3471,18 4-121,0-1 0,-1 0-1,1-2 1,0 0 0,28-2 0,17-1-3257,-14-1-5099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25.8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9498,'0'0'12147,"117"8"-11771,-86-8-208,-6 2-168,-5 1-96,-4 2-312,-6-2-881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27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0 10698,'0'0'9669,"-8"18"-8878,1-3-632,0-1-33,1 1-1,1 0 1,0 0 0,1 0 0,0 1 0,-1 20 0,-6 227 726,12-251-937,0 1 0,0-1-1,1 0 1,1 1-1,5 15 1,-8-27 9,0 0-1,0-1 1,0 1 0,0-1-1,0 1 1,0-1-1,0 1 1,0-1 0,1 1-1,-1 0 1,0-1 0,0 1-1,1-1 1,-1 0-1,0 1 1,1-1 0,-1 1-1,0-1 1,1 1 0,-1-1-1,1 0 1,-1 1-1,1-1 1,-1 0 0,0 1-1,1-1 1,-1 0-1,1 0 1,0 0 0,-1 1-1,1-1 1,-1 0 0,1 0-1,-1 0 1,1 0-1,-1 0 1,1 0 0,0 0-1,-1 0 1,1 0-1,-1 0 1,1 0 0,-1 0-1,1-1 1,-1 1 0,1 0-1,-1 0 1,1-1-1,-1 1 1,1 0 0,-1 0-1,1-1 1,-1 1-1,1-1 1,-1 1 0,0 0-1,1-1 1,-1 1 0,0-1-1,1 1 1,-1-2-1,7-23-5101,2-7-2701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28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247 1 9858,'0'0'8839,"-23"11"-8140,-78 39-272,90-45-357,0 0 0,1 1 1,0 0-1,0 1 0,1 0 0,0 1 1,0 0-1,-14 16 0,21-21-44,0-1 0,0 1 0,0 0 0,0-1 0,0 1-1,1 0 1,0 0 0,-1 0 0,1 0 0,0 0 0,1 0 0,-1 0 0,0 0 0,1 1-1,0-1 1,0 0 0,0 0 0,0 0 0,0 1 0,1-1 0,-1 0 0,1 0 0,0 0-1,0 0 1,0 0 0,0 0 0,0 0 0,1 0 0,0 0 0,-1-1 0,1 1 0,0 0 0,0-1-1,4 4 1,6 6 96,0-1 0,1 0 0,0-1 0,0-1 0,19 11 0,-11-7-328,-4-3 461,0 0 1,19 8-1,-32-16-592,0-1 0,-1 1 0,1-1 0,0 0 0,0 0 0,0-1-1,0 1 1,0-1 0,0 1 0,0-1 0,1-1 0,-1 1 0,0-1 0,0 1 0,7-3 0,5-10-5713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29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1 159 10610,'0'0'7835,"13"-3"-7680,45-12-160,-55 14-7,0 0-1,-1 0 1,1 0 0,0-1 0,-1 1 0,1-1 0,-1 0 0,0 1 0,1-1-1,-1 0 1,0 0 0,0-1 0,0 1 0,0 0 0,-1-1 0,1 1 0,-1-1-1,1 0 1,-1 1 0,1-5 0,0-1 59,0 0 0,-1 0 0,0 0 1,-1-1-1,0-10 0,0 8 197,-1 9-177,1 1 0,-1-1 1,0 1-1,0 0 0,0-1 1,0 1-1,0 0 1,0 0-1,0 0 0,0 0 1,0 0-1,0 0 0,-1 0 1,1 0-1,0 0 0,-1 1 1,1-1-1,-1 0 0,1 1 1,-1 0-1,1-1 1,-1 1-1,1 0 0,-1-1 1,1 1-1,-1 0 0,-1 0 1,0 0 2,-1-1-1,1 1 1,0 0 0,0 0 0,-1 0 0,1 0 0,0 0 0,0 1 0,-1 0 0,1-1 0,0 1 0,0 0-1,-5 3 1,5-1-8,1 0-1,-1 0 0,1 0 0,-1 0 1,1 0-1,0 1 0,0-1 1,1 1-1,-1-1 0,1 1 1,0 0-1,0 0 0,-1 4 0,-5 57 449,6-50-400,0-7-72,0-1 1,1 1 0,0-1-1,1 1 1,0-1-1,0 1 1,1-1-1,0 1 1,0-1-1,0 0 1,7 13-1,-6-16-47,0 0 0,-1-1-1,1 1 1,1-1 0,-1 1 0,0-1-1,1 0 1,-1-1 0,1 1 0,0-1-1,0 1 1,0-1 0,0 0 0,1-1-1,-1 1 1,0-1 0,1 0 0,-1 0 0,1 0-1,8 0 1,-8 0-220,1 0 0,-1-1 0,1 0 0,-1 0 0,1-1 0,0 1 0,-1-1 0,1 0 0,-1-1 0,0 1 0,1-1 0,-1 0 0,0 0 0,0-1 0,0 0 0,0 0 0,-1 0 0,1 0 0,-1-1 0,0 1 0,0-1 0,0 0 0,0-1 0,-1 1 0,1 0 0,-1-1 0,-1 0 0,1 0-1,0 0 1,-1 0 0,0 0 0,2-8 0,-1 1-225,-1 1 0,0-1-1,2-24 1,-4-12 6368,0 60-4797,0 19-537,-1-17-443,0-1-1,1 1 1,1-1 0,0 0-1,6 23 1,-6-32-149,0-1 1,1 0-1,-1 1 1,1-1-1,-1 0 1,1 0 0,0 0-1,1 0 1,-1-1-1,0 1 1,1-1-1,-1 1 1,1-1-1,0 0 1,0 0-1,0 0 1,0 0-1,0 0 1,0-1-1,0 0 1,1 1-1,-1-1 1,1 0-1,-1-1 1,1 1-1,-1 0 1,5-1-1,-4 1-109,-1-1-1,1 0 0,0 0 1,0 0-1,0 0 0,0-1 1,0 0-1,0 1 0,-1-1 1,1-1-1,0 1 0,-1 0 1,1-1-1,0 0 0,5-3 1,-6 1-128,1 1 0,-1-1 0,1 0 0,-1 0 1,0 0-1,0 0 0,-1-1 0,1 1 0,-1-1 1,0 1-1,0-1 0,1-6 0,0-2 45,-1 0 1,0 1-1,-1-1 0,-1 0 0,0-18 0,-1 2 3022,0 30-2637,0 1 1,0 0-1,0 0 0,0 0 0,0-1 0,0 1 0,1 0 1,-1 0-1,1 0 0,-1 0 0,1 4 0,-3 23 135,2 1 1,1-1-1,1 0 0,1 1 0,2-1 1,11 43-1,-12-62-260,-2 1 0,1-1 0,-2 1 0,0 17 0,0-13 143,0-14-187,-1 0 0,0 0 0,1 0 0,-1-1 0,0 1 0,0 0-1,0 0 1,0 0 0,0-1 0,0 1 0,0-1 0,0 1 0,0 0 0,0-1 0,0 0 0,0 1 0,0-1 0,-1 0 0,1 1 0,0-1 0,0 0 0,0 0 0,0 0 0,-1 0 0,1 0 0,-1-1 0,-46 2 231,38-2-102,-45 1 276,54 0-440,0 0 13,-3 0-1,4 0-34,0 10-842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10 107 408,'0'0'16220,"-1"-10"-14999,-3-15 61,-1-36-1,16 63-1419,-8 3 126,1-1 1,-2 1-1,1 0 1,-1 0-1,1 0 1,-1 0-1,-1 0 1,1 1-1,0 6 1,8 53-40,-4 27-157,-6-92 175,0-22-171,11-70-814,-10 85 926,0 0 0,0 0-1,0 0 1,1 0 0,0 0-1,0 1 1,1-1-1,0 1 1,5-10 0,-6 14 107,0-1-1,0 0 1,0 1 0,1-1 0,-1 1 0,1 0-1,-1 0 1,1 0 0,0 0 0,-1 0 0,1 0 0,0 1-1,0-1 1,0 1 0,1 0 0,-1 0 0,0 0 0,0 1-1,1-1 1,-1 1 0,5-1 0,-7 2-6,0-1 0,0 1 1,0-1-1,0 1 0,0-1 0,0 1 0,0-1 1,0 1-1,-1 0 0,1-1 0,0 1 1,0 0-1,-1 0 0,1 0 0,0-1 1,-1 1-1,1 0 0,-1 0 0,1 0 0,-1 0 1,1 2-1,7 21 120,-4 4-28,-2 1 0,-1 48 0,-1-42-107,0-35-3,0 0 0,0 0-1,0 1 1,0-1 0,0 0 0,0 0-1,0 0 1,0 0 0,0 0-1,0 1 1,0-1 0,0 0-1,0 0 1,0 0 0,0 0 0,0 0-1,0 0 1,1 1 0,-1-1-1,0 0 1,0 0 0,0 0-1,0 0 1,0 0 0,0 0 0,1 0-1,-1 0 1,0 0 0,0 0-1,0 0 1,0 0 0,0 0 0,1 1-1,-1-1 1,0 0 0,0 0-1,0 0 1,0 0 0,0 0-1,1-1 1,-1 1 0,0 0 0,0 0-1,0 0 1,0 0 0,0 0-1,1 0 1,-1 0 0,0 0-1,0 0 1,0 0 0,0 0 0,0 0-1,0 0 1,1-1 0,-1 1-1,0 0 1,0 0 0,0 0 0,0 0-1,0-1 1,9-6-442,15-39-2527,-22 39 2625,1 0-1,0 1 0,1-1 0,0 1 0,0-1 0,0 1 0,1 0 0,-1 1 0,10-9 0,-13 13 467,-1 0 0,1 1 0,0-1 0,0 0 0,-1 1 1,1-1-1,0 1 0,0-1 0,0 1 0,0 0 0,0-1 0,-1 1 0,1 0 0,0-1 0,0 1 0,0 0 0,0 0 1,0 0-1,0 0 0,0 0 0,0 0 0,0 0 0,0 0 0,0 0 0,0 1 0,0-1 0,0 0 0,0 1 0,0-1 1,0 0-1,-1 1 0,1-1 0,0 1 0,0-1 0,0 1 0,-1 0 0,1-1 0,0 1 0,-1 0 0,1 0 0,-1-1 1,1 1-1,0 0 0,-1 0 0,0 0 0,1 0 0,-1 0 0,0-1 0,1 1 0,-1 2 0,3 7 197,-1-1 0,0 1 0,0-1 1,-1 12-1,0-13-194,0-3-93,-1 2 18,1 1 0,0 0-1,1 0 1,-1-1 0,6 13-1,-6-18-145,-1-1-1,1 0 0,0 0 1,-1 1-1,1-1 0,0 0 1,0 0-1,0 0 1,0 0-1,0 0 0,0 0 1,0 0-1,1 0 0,-1-1 1,0 1-1,0 0 0,1-1 1,-1 1-1,0-1 0,1 1 1,-1-1-1,1 0 0,-1 1 1,0-1-1,1 0 0,-1 0 1,1 0-1,-1 0 0,1 0 1,-1 0-1,0-1 0,1 1 1,-1 0-1,1-1 0,-1 1 1,0-1-1,1 0 0,1-1 1,18-13-4008,4-7-2639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0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181 0 9938,'0'0'11528,"-19"15"-10847,5-4-554,5-4-61,-1 0-1,1 1 1,0 0-1,1 0 1,0 1 0,0 0-1,1 0 1,0 1-1,1 0 1,0 0-1,0 1 1,-5 14-1,0 13 69,1 0 0,3 1 0,0 0 0,3 0 0,1 1 0,2-1 0,4 45 1,-2-74-217,1-1 0,-1 0 0,1 1 0,1-1 0,0 0 0,0 0 0,1 0 0,0-1 0,0 1 0,1-1 0,0 0 0,1 0 0,-1-1 0,2 1 1,-1-1-1,1-1 0,0 1 0,0-1 0,1 0 0,0-1 0,0 0 0,0 0 0,0-1 0,1 0 0,0 0 0,0-1 0,0 0 0,0-1 1,15 3-1,20-2-3572,-10-3-4231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1.0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9962,'0'0'10534,"7"0"-9831,0 1-606,0 1 0,-1-1 0,1 1 0,0 0 0,0 0 0,-1 1 0,1 0 0,-1 0 0,0 1 0,0 0 0,0 0 0,-1 0 0,1 1 0,-1 0 0,0 0 0,0 0 0,-1 0 0,6 8 0,1 3-20,1 1 0,-2 0 1,0 1-1,-1 0 0,11 33 0,-15-29-50,-1 2-1,-1-1 1,-1 0 0,-2 0 0,0 1-1,-3 25 1,3-48-26,-2 13-38,0 0 0,-1 0 0,-1-1 0,0 0 0,0 1 0,-2-1-1,1-1 1,-2 1 0,0-1 0,0 0 0,-1-1 0,0 0 0,-1 0 0,-1 0 0,-15 13 0,18-17-551,3-2-1230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1.9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9298,'0'0'11098,"26"8"-10570,-6-3-207,5-3-177,11-2-72,0 0-72,-6 0-256,11 0-665,-16 0-1519,-9 0-3593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2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10594,'0'0'9306,"102"0"-9266,-72 3-40,6-1-944,-6 3-1689,-4 0-3160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2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12643,'0'0'9106,"0"15"-8724,0 13-223,-1 66 149,2-84-291,-1-1-1,2 1 1,-1-1 0,1 0-1,1 0 1,0 1 0,7 15 0,-9-22-15,1 0 0,0 1 0,0-1 0,0 0 0,0 0 0,1-1 0,-1 1 0,1 0 0,0-1 0,-1 1 1,1-1-1,0 0 0,0 0 0,1 0 0,-1 0 0,0-1 0,1 1 0,-1-1 0,1 0 0,-1 0 0,1 0 0,0-1 1,-1 1-1,1-1 0,0 0 0,-1 0 0,1 0 0,0 0 0,5-2 0,-5 1-22,-1 0 1,1 0-1,0 0 0,-1-1 0,1 0 0,-1 0 1,1 0-1,-1 0 0,0 0 0,0-1 0,0 0 1,0 1-1,0-1 0,-1 0 0,1 0 0,-1-1 0,0 1 1,0 0-1,0-1 0,0 1 0,1-6 0,3-6-73,0 0 0,-1-1-1,4-27 1,-5 18 52,-2 0 1,-2-29-1,0 39 16,0 15 0,0 0 0,0-1 1,0 1-1,0 0 0,0-1 0,0 1 0,0 0 1,0-1-1,0 1 0,0 0 0,0 0 0,-1-1 1,1 1-1,0 0 0,0-1 0,0 1 1,-1 0-1,1 0 0,0 0 0,0-1 0,0 1 1,-1 0-1,1 0 0,0 0 0,-1-1 0,1 1 1,0 0-1,0 0 0,-1 0 0,1 0 0,0 0 1,-1 0-1,1 0 0,0 0 0,-1 0 0,1 0 1,0 0-1,0 0 0,-1 0 0,1 0 1,0 0-1,-1 0 0,1 0 0,0 0 0,-1 0 1,1 0-1,0 1 0,0-1 0,-1 0 0,1 0 1,0 0-1,0 0 0,-1 1 0,1-1 0,0 0 1,0 0-1,0 1 0,-1-1 0,1 0 0,0 1 1,-6 41-5830,5-16 280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4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158 325 8554,'0'0'12453,"-14"-4"-11906,5 2-454,3 0-50,0 0 0,0 0-1,-1 1 1,-11-1 0,16 2-21,0 0 1,-1 0 0,1 1-1,0-1 1,-1 1-1,1-1 1,0 1 0,-1-1-1,1 1 1,0 0-1,0 0 1,0 0 0,0 1-1,0-1 1,0 0-1,0 1 1,0-1 0,1 1-1,-4 3 1,-1 4 34,0 0 1,1 0-1,0 0 1,1 1-1,-1 0 0,2 0 1,0 0-1,0 0 1,1 0-1,0 1 1,0-1-1,1 1 0,1 19 1,1-27-60,-1 0 0,1-1 0,-1 1 0,1-1 0,0 1 1,0-1-1,0 1 0,0-1 0,0 0 0,1 0 0,-1 1 0,1-1 0,-1 0 0,1 0 0,0 0 1,0 0-1,0-1 0,0 1 0,0-1 0,0 1 0,0-1 0,1 1 0,-1-1 0,0 0 0,1 0 1,-1 0-1,1-1 0,-1 1 0,1-1 0,4 1 0,-3 0-122,1 0 0,0 0 0,-1-1 1,1 0-1,0 0 0,0 0 0,-1-1 0,1 1 0,0-1 0,-1 0 1,1 0-1,0-1 0,-1 0 0,0 1 0,1-1 0,6-5 0,-5 2-395,-1 0 0,0-1-1,0 1 1,0-1 0,-1 0-1,1 0 1,-2-1 0,1 1-1,-1-1 1,0 0 0,0 0-1,3-12 1,2-34-1317,-6-2 4161,-2 55-2205,-1 0 1,1-1 0,-1 1 0,1 0-1,0 0 1,-1 0 0,1 0-1,-1 0 1,1 0 0,-1 0-1,1 0 1,-1 0 0,1 0-1,-1 0 1,1 0 0,-1 0 0,1 0-1,-1 0 1,1 0 0,0 1-1,-1-1 1,1 0 0,-1 0-1,1 1 1,0-1 0,-1 0-1,1 0 1,0 1 0,-1-1 0,1 0-1,0 1 1,-1-1 0,1 1-1,0-1 1,0 0 0,-1 1-1,1 0 1,-3 9 150,0 0 1,1 1-1,0-1 0,1 1 1,0-1-1,1 1 0,0-1 0,0 1 1,2-1-1,-1 1 0,4 11 0,-4-20-263,1 0 0,0 1 0,-1-1 0,1 0 0,0 0 0,0 0 0,1 0 0,-1 0 0,0-1 0,1 1 0,-1-1 0,1 1 0,-1-1 0,1 0 0,0 0 0,-1 0 0,1 0 0,0-1 0,0 1 0,0-1 0,4 1 0,4 0-44,0-1 0,-1 0 0,1 0 0,15-3 0,-21 1-9,-1 1 0,0-1-1,0 1 1,0-1-1,0-1 1,0 1 0,0 0-1,0-1 1,-1 0-1,1 0 1,-1 0-1,0 0 1,0-1 0,4-4-1,1-3-138,-1 0 1,0-1-1,9-18 0,-3 2 143,-2 1-1,-1-2 1,0 1-1,-3-1 1,0-1-1,-2 1 1,3-56-1,-8 71 133,1 6 29,-1-1 0,0 1 1,-1 0-1,0 0 0,0 0 1,-3-11-1,3 17-94,0 1 0,0-1 1,0 0-1,0 0 0,0 1 0,0-1 0,-1 1 1,1-1-1,0 1 0,-1 0 0,1-1 0,-1 1 0,0 0 1,1 0-1,-1 0 0,0 0 0,0 0 0,1 0 1,-1 1-1,0-1 0,0 1 0,0-1 0,0 1 1,0 0-1,0-1 0,0 1 0,0 0 0,0 0 1,0 1-1,0-1 0,-2 1 0,3-1-11,-1 1 0,1-1 0,0 1 0,-1-1 0,1 1 0,0-1 0,0 1 0,-1 0 0,1 0 0,0 0 0,0 0 0,0 0 0,0 0 0,0 0 0,0 0 0,1 0 0,-1 0 1,0 0-1,0 0 0,1 1 0,-1 1 0,-11 31 167,10-27-132,-5 31 163,1 1 1,1 0-1,3 0 0,2 50 1,0-53-129,0-26-76,1-1 1,0 0-1,1 1 0,-1-1 0,2 0 1,-1 0-1,2 0 0,-1-1 1,1 1-1,0-1 0,1 1 0,5 7 1,-6-11-76,-1-1 1,1 1 0,0-1 0,0 0 0,0 0 0,0-1 0,1 1 0,-1-1 0,1 0 0,0 0 0,0-1 0,0 1 0,0-1 0,1 0 0,-1-1 0,1 1 0,-1-1-1,1 0 1,-1 0 0,1-1 0,7 0 0,-10 0-115,1-1 0,0 0 0,-1 0 0,1-1 0,-1 1 0,1-1 0,-1 0 0,0 0 0,0 0 0,0 0 0,0 0 0,0-1 0,0 1 0,0-1 0,-1 0 0,0 0 0,1 0 0,-1 0 0,0 0 0,0 0 0,-1-1 0,1 1 0,-1-1 0,2-5 0,2-6-380,0 0 1,-2-1-1,1 1 0,1-26 0,-4-38 2583,-2 71 1722,-2 68-2519,1-35-996,2 1 1,1 27 0,0-50-233,-1-1-1,1 1 1,0-1 0,-1 1-1,1-1 1,1 1 0,-1-1-1,0 0 1,0 1 0,1-1-1,0 0 1,-1 0-1,1 0 1,0 0 0,0 0-1,0 0 1,0-1 0,0 1-1,0-1 1,1 1 0,-1-1-1,0 0 1,1 0 0,-1 0-1,1 0 1,-1 0 0,1-1-1,0 1 1,2 0 0,-1-1-88,-1 1 1,1-1 0,-1 0 0,1 0 0,-1 0 0,1 0 0,-1-1 0,1 0-1,-1 1 1,0-1 0,1 0 0,-1-1 0,0 1 0,0 0 0,1-1 0,-1 0-1,0 0 1,-1 0 0,1 0 0,0 0 0,3-4 0,-1-2-332,0 0 0,0-1 0,-1 1 0,0-1 0,-1 0 0,0 0 0,0 0 0,-1 0 0,2-12 0,-1-24 2032,-8 50 64,1 7-1408,1-1-1,0 1 1,1 0 0,0 0 0,1 0 0,0 0 0,1 1 0,2 23 0,-1-34-268,-1 0 1,1 0 0,0 0 0,0 0 0,0 0 0,0 0 0,0 0 0,1 0 0,-1 0 0,1 0 0,-1-1 0,1 1 0,0-1 0,-1 1 0,1-1 0,0 1 0,0-1 0,0 0 0,0 0 0,0 0 0,0 0 0,0-1 0,1 1 0,-1 0 0,0-1 0,0 0-1,4 1 1,9 1-764,0-1 0,1 0-1,15-3 1,-12 2-2039,3 0-4065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4.4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0 202 9642,'0'0'10669,"14"4"-10208,44 10-246,-55-14-218,0 0 0,-1 0 0,1 0-1,0 0 1,0-1 0,-1 1 0,1-1 0,-1 0-1,1 1 1,0-1 0,-1 0 0,1-1 0,-1 1 0,0 0-1,1-1 1,-1 1 0,0-1 0,0 0 0,0 0-1,0 1 1,0-1 0,-1-1 0,1 1 0,0 0 0,-1 0-1,0-1 1,1 1 0,-1-1 0,0 1 0,0-3-1,3-4-70,-2 0-1,1-1 1,-1 1-1,0 0 1,-1-1 0,0-13-1,-1 15 43,0 0 0,0 1 0,-1-1 1,0 0-1,-1 1 0,-2-10 0,3 15 63,0 0-1,1 1 1,-1-1 0,0 0-1,-1 0 1,1 0 0,0 1-1,0-1 1,-1 1 0,1-1-1,-1 1 1,1-1 0,-1 1 0,0 0-1,0 0 1,1 0 0,-1 0-1,0 0 1,0 0 0,0 1-1,0-1 1,0 0 0,0 1-1,0 0 1,0-1 0,0 1-1,0 0 1,-3 0 0,3 0 28,-1 0 0,1 0 1,0 0-1,-1 0 0,1 1 1,0-1-1,-1 1 0,1-1 0,0 1 1,0 0-1,-1 0 0,1 0 1,0 0-1,0 0 0,-3 3 0,2-1 11,1 0 0,-1 0 0,1 1 0,0-1 0,0 1-1,0 0 1,1-1 0,-1 1 0,0 5 0,-3 10 113,1 1 1,1-1 0,1 1-1,1-1 1,1 23-1,0-38-174,0-1-1,0 1 1,1 0-1,0 0 1,0-1-1,0 1 0,0 0 1,0-1-1,1 1 1,-1-1-1,1 1 1,0-1-1,0 0 0,1 0 1,-1 0-1,5 4 1,-2-2 9,1 0 0,0-1 0,0 0 0,0 0 0,0-1 0,1 1 0,-1-1 1,12 3-1,-8-3-408,0 0 0,1-1 0,0 0 0,-1-1 1,1 0-1,0 0 0,-1-1 0,1-1 1,0 0-1,-1 0 0,1-1 0,13-5 0,12-11-6828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5.1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13 10562,'0'0'10523,"-41"156"-9579,36-95-384,5 2-224,0-4-112,0-6-104,10-4-72,16-9-32,4-1-16,6-9-160,5-7-376,9-10-576,-4-8-1625,-10-5-5585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13 10562,'0'0'10523,"-41"156"-9579,36-95-384,5 2-224,0-4-112,0-6-104,10-4-72,16-9-32,4-1-16,6-9-160,5-7-376,9-10-576,-4-8-1625,-10-5-5585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5:36.0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5873,'0'0'13669,"12"7"-12561,1 1-955,-1 1 1,0-1 0,0 2-1,-1 0 1,-1 0 0,0 1-1,0 0 1,15 23 0,-17-18-137,-1 1 1,0-1 0,-1 1 0,-1 1-1,0-1 1,-1 1 0,-1 0 0,1 33-1,-4-36-17,-1 0 0,0-1 0,0 0 0,-2 1-1,0-1 1,0 0 0,-1 0 0,-1 0 0,-1-1-1,1 1 1,-12 17 0,1-8-4,-1-1-1,-35 38 1,46-49-120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5233,'0'0'13339,"-10"9"-12686,3-2-557,0-1 0,0 1-1,0 1 1,1-1 0,0 1-1,0 0 1,1 0 0,0 1-1,1-1 1,-1 1 0,2 0-1,-1 0 1,1 1 0,-2 16-1,4-20-50,0 1-1,1-1 0,0 1 0,0-1 0,0 0 0,3 9 0,-3-13-38,1-1-1,-1 1 1,1-1-1,0 0 0,0 1 1,0-1-1,-1 0 0,1 1 1,1-1-1,-1 0 0,0 0 1,0 0-1,0 0 0,1 0 1,-1 0-1,0 0 0,1-1 1,-1 1-1,1 0 0,-1-1 1,1 1-1,-1-1 0,1 1 1,-1-1-1,1 0 0,-1 0 1,1 0-1,3 0 1,1 1-64,0-1 1,0 0-1,0 0 1,1-1 0,-1 0-1,0 0 1,0 0-1,0-1 1,0 0 0,0 0-1,-1 0 1,8-4 0,-9 3-21,-1 0 1,1 0 0,0-1 0,-1 1 0,0-1 0,1 1-1,-1-1 1,-1 0 0,1 0 0,-1 0 0,1-1 0,-1 1-1,-1-1 1,1 1 0,0-1 0,0-4 0,0 1 11,0 0 0,-1 0 0,0 0 0,0 0 0,-1 0 0,0 0 0,-2-12 0,2 19 51,-1 0 0,0 0 1,1 0-1,-1 0 1,0 0-1,1 0 0,-1 0 1,0 1-1,0-1 0,0 0 1,0 0-1,0 1 1,0-1-1,0 0 0,0 1 1,0-1-1,0 1 0,0 0 1,0-1-1,0 1 1,-1 0-1,1-1 0,0 1 1,0 0-1,0 0 0,0 0 1,-1 0-1,1 0 1,-2 1-1,0-1-463,0 0 0,-1 0 1,1 1-1,0-1 0,0 1 1,-1 0-1,1 0 0,0 0 1,-6 3-1,3 4-4515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3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16-1 10666,'0'0'9305,"-3"11"-8592,-3 39-216,1 0 0,3 58 0,2-36 270,0-43-2351,0-53-12412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3.7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10746,'0'0'9170,"14"-1"-8886,47 0-156,-58 1-126,-1 0-1,1 1 0,-1-1 1,1 0-1,-1 1 0,0 0 1,1 0-1,-1-1 0,0 1 1,0 0-1,0 1 1,0-1-1,0 0 0,0 1 1,0-1-1,0 1 0,0 0 1,0-1-1,-1 1 0,1 0 1,-1 0-1,1 0 0,-1 0 1,0 0-1,0 0 0,0 1 1,0-1-1,0 0 0,0 4 1,1 3 7,-1 0-1,-1-1 1,1 1 0,-1 0 0,-2 15 0,1-23-8,0 3 3,0 1 0,0-1 0,-1 1-1,0-1 1,1 0 0,-2 0 0,1 0 0,0 0 0,-1 0-1,0 0 1,0-1 0,0 1 0,0-1 0,-7 5 0,0 1-19,-1-1 0,-1 0-1,-20 10 1,31-18-43,9 0-18,116 0 488,-120 0-382,0 1 1,-1-1-1,1 1 1,0 0-1,0 0 1,-1 0-1,1 1 1,-1-1 0,1 1-1,-1 0 1,0 0-1,1 0 1,-1 0-1,0 1 1,0-1-1,-1 1 1,1 0-1,0-1 1,-1 1-1,3 5 1,-4-6-11,0 0 0,1 0 0,-1-1 0,-1 2 0,1-1 0,0 0 0,0 0 0,-1 0 0,1 0 0,-1 0 0,0 1 0,0-1 0,0 0 0,0 0 0,0 0 0,0 1 0,0-1 0,-1 0 0,1 0 0,-1 0 0,0 0 0,0 0 0,1 0 0,-1 0 0,-1 0 0,1 0 0,0 0 0,0 0 0,-1 0 0,1-1 0,-1 1 0,1-1 0,-1 1 0,0-1 0,-3 3 0,-6 4 83,-1 0 0,0-1 0,0 0 0,-1-1 0,1 0 0,-1-1 0,-1-1 0,1 0 0,-1 0 0,1-2 0,-1 0 0,-15 1 0,28-3-158,0 0 0,0-1 0,0 1 0,0 0 0,0 0 0,1-1 0,-1 1 0,0-1-1,0 1 1,0-1 0,1 1 0,-1-1 0,0 1 0,1-1 0,-1 1 0,0-1 0,1 0 0,-1 0-1,1 1 1,-1-1 0,1 0 0,-1 0 0,0-1 0,-1-9-8385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16-1 10666,'0'0'9305,"-3"11"-8592,-3 39-216,1 0 0,3 58 0,2-36 270,0-43-2351,0-53-12412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10746,'0'0'9170,"14"-1"-8886,47 0-156,-58 1-126,-1 0-1,1 1 0,-1-1 1,1 0-1,-1 1 0,0 0 1,1 0-1,-1-1 0,0 1 1,0 0-1,0 1 1,0-1-1,0 0 0,0 1 1,0-1-1,0 1 0,0 0 1,0-1-1,-1 1 0,1 0 1,-1 0-1,1 0 0,-1 0 1,0 0-1,0 0 0,0 1 1,0-1-1,0 0 0,0 4 1,1 3 7,-1 0-1,-1-1 1,1 1 0,-1 0 0,-2 15 0,1-23-8,0 3 3,0 1 0,0-1 0,-1 1-1,0-1 1,1 0 0,-2 0 0,1 0 0,0 0 0,-1 0-1,0 0 1,0-1 0,0 1 0,0-1 0,-7 5 0,0 1-19,-1-1 0,-1 0-1,-20 10 1,31-18-43,9 0-18,116 0 488,-120 0-382,0 1 1,-1-1-1,1 1 1,0 0-1,0 0 1,-1 0-1,1 1 1,-1-1 0,1 1-1,-1 0 1,0 0-1,1 0 1,-1 0-1,0 1 1,0-1-1,-1 1 1,1 0-1,0-1 1,-1 1-1,3 5 1,-4-6-11,0 0 0,1 0 0,-1-1 0,-1 2 0,1-1 0,0 0 0,0 0 0,-1 0 0,1 0 0,-1 0 0,0 1 0,0-1 0,0 0 0,0 0 0,0 0 0,0 1 0,0-1 0,-1 0 0,1 0 0,-1 0 0,0 0 0,0 0 0,1 0 0,-1 0 0,-1 0 0,1 0 0,0 0 0,0 0 0,-1 0 0,1-1 0,-1 1 0,1-1 0,-1 1 0,0-1 0,-3 3 0,-6 4 83,-1 0 0,0-1 0,0 0 0,-1-1 0,1 0 0,-1-1 0,-1-1 0,1 0 0,-1 0 0,1-2 0,-1 0 0,-15 1 0,28-3-158,0 0 0,0-1 0,0 1 0,0 0 0,0 0 0,1-1 0,-1 1 0,0-1-1,0 1 1,0-1 0,1 1 0,-1-1 0,0 1 0,1-1 0,-1 1 0,0-1 0,1 0 0,-1 0-1,1 1 1,-1-1 0,1 0 0,-1 0 0,0-1 0,-1-9-8385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2.0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40 5169,'0'0'9917,"-1"-5"-8315,-7-21 1297,0 17-223,8 9-2638,-1 1 0,1-1 0,-1 0-1,0 1 1,1-1 0,-1 1 0,1-1 0,-1 1 0,1-1 0,0 1 0,-1-1 0,1 1 0,-1-1 0,1 1 0,0 0 0,0-1-1,-1 1 1,1 0 0,0-1 0,0 1 0,0 0 0,0-1 0,-1 2 0,-10 38 238,2 1 1,2 1 0,-3 56-1,6 128-258,5-148-109,-1-76 38,-1 0 0,1 0-1,0 0 1,1-1-1,-1 1 1,0 0-1,1 0 1,-1-1-1,0 1 1,1 0-1,1 2 1,-1-3-492,-1-3-105,0-113-8070,0 67 2776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2.5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78 5417,'0'0'10809,"23"-13"-9534,69-37-461,-88 47-763,0 1 1,-1 1 0,1-1-1,0 1 1,1-1 0,-1 1 0,0 0-1,0 1 1,0-1 0,1 1-1,-1-1 1,0 1 0,0 1-1,7 0 1,-9 0-38,0 0 0,0-1-1,0 1 1,0 0 0,0 1-1,0-1 1,0 0 0,-1 0 0,1 1-1,0-1 1,-1 1 0,0 0 0,1-1-1,-1 1 1,0 0 0,0 0-1,1 0 1,-2 0 0,3 4 0,-1 0-6,-1 1 0,0 0-1,0 0 1,0 0 0,-1 0 0,0-1 0,0 1 0,0 0 0,-1 0 0,0 0 0,-1 0 0,0-1 0,-2 8 0,-1-3-2,-1-1 1,0 1-1,0-1 0,-1-1 0,0 1 0,-1-1 1,0-1-1,0 1 0,-12 8 0,5-5 4,0-1 0,-1-1-1,-1 0 1,0-1 0,-17 7-1,61-17 89,27-5 4,-52 6-106,14-3 125,1 1 0,-1 1 0,1 0 0,0 1 0,23 4 0,-39-4-106,0 1 0,1-1 1,-1 1-1,0 0 0,0 0 1,1-1-1,-1 1 0,0 0 1,0 0-1,0 0 0,0 0 1,0 0-1,0 0 1,-1 1-1,1-1 0,0 0 1,-1 0-1,1 0 0,0 1 1,-1-1-1,0 0 0,1 1 1,-1-1-1,0 1 0,1 1 1,0 43 175,-2-31-116,1-8-27,-1-1 0,0 1-1,0-1 1,0 0 0,-1 1 0,1-1-1,-2 0 1,1 0 0,-1 0 0,0 0-1,0-1 1,0 1 0,-1-1-1,0 0 1,0 0 0,0 0 0,-1 0-1,1-1 1,-1 1 0,0-1 0,-1-1-1,1 1 1,-1-1 0,1 0 0,-1 0-1,0 0 1,0-1 0,0 0 0,-1 0-1,1-1 1,0 0 0,-1 0-1,-9 0 1,10 0-2,0-1-1,0-1 1,1 1-1,-1-1 1,0 0-1,0-1 1,0 1-1,-10-5 1,13 4-44,0 0 0,0 0 0,1 0 0,-1-1 0,0 1 0,1 0 0,-1-1 0,1 0 0,0 1 0,0-1 0,0 0 0,0 0 0,1 0 0,-1-1 0,1 1 0,-2-5 0,1 1-367,0 0 0,0 0 0,0 0 0,1-1-1,-1-8 1,13 16-6532,4 7 649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4.4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10458,'0'0'10018,"-10"38"-9746,4-10-160,1 5-112,-5 0-96,0 11-680,-5-11-1584,5-5-3169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6.0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47 7682,'0'0'12173,"-3"-8"-11326,-11-22-323,11 22-161,-12 364 2210,15-303-2685,0-41-8141,-1-26 3612,-3-3-2082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6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10938,'0'0'9042,"148"-5"-8330,-97 12-352,0 1-231,0 2-81,-11-2-40,-4-1-8,-11-1-185,-9 1-239,-6-2-448,-5 0-1104,-5 3-1033,0 0-1784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6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1568,'0'0'15560,"1"2"-14372,1 1-1042,-1-1-1,1 1 1,-1 0 0,0 1 0,0-1-1,0 0 1,0 0 0,-1 0 0,1 1-1,-1-1 1,0 4 0,-1 47 539,0-24-399,1-10-210,1-8-107,-1-1 0,-1 1 0,1-1 0,-2 0 0,0 0 0,-3 12 0,4-11 49,0-9-1683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8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11242,'0'0'8606,"-2"14"-8319,-15 119-71,16-108-308,1-24-92,6-4-164,0-8 323,1-1 1,-2 0-1,0 0 1,0 0-1,-1 0 1,0-1-1,-1 0 1,1-14-1,3-5 21,-6 27-26,4-17 194,-5 22-163,0-1-1,1 1 1,-1 0 0,0-1 0,1 1 0,-1-1 0,0 1 0,1 0 0,-1-1 0,1 1 0,-1 0 0,0-1 0,1 1 0,-1 0 0,1 0 0,-1 0 0,1-1 0,-1 1 0,1 0-1,-1 0 1,1 0 0,-1 0 0,1 0 0,-1 0 0,1 0 0,-1 0 0,1 0 0,-1 0 0,1 0 0,-1 0 0,1 0 0,-1 0 0,1 0 0,-1 1 0,1-1 0,-1 0 0,1 0-1,-1 1 1,1-1 0,-1 0 0,0 1 0,1-1 0,4 5-275,0 0 0,0 1 0,0-1 0,-1 1 0,0 0 0,0 0 0,0 1 0,3 9 0,6 8-4688,-3-10-981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7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6385,'0'0'10837,"-12"8"-10032,-87 53 703,99-61-1479,-1 0 0,0 0 1,0 1-1,1-1 0,-1 0 1,1 1-1,-1-1 0,0 1 1,1-1-1,-1 1 0,1-1 1,-1 1-1,1 0 0,0-1 0,-1 1 1,1-1-1,-1 1 0,1 0 1,0-1-1,0 1 0,-1 0 1,1 0-1,0-1 0,0 1 1,0 0-1,0 0 0,0-1 0,0 1 1,0 0-1,0 0 0,0-1 1,0 1-1,0 0 0,0-1 1,1 1-1,-1 0 0,0 0 1,0-1-1,1 1 0,-1-1 0,1 1 1,-1 0-1,0-1 0,1 1 1,-1-1-1,1 1 0,0 0 1,5 3 105,-1 0 0,1 0 0,0 0 0,10 4 0,5 3 70,-17-8-172,1 0-1,-1 1 1,0-1-1,0 1 1,0 0-1,-1 0 1,1 1 0,-1-1-1,0 1 1,0 0-1,-1-1 1,1 1-1,-1 0 1,2 8 0,-1 6-3142,-2 3-3378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7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10282,'0'0'10410,"0"28"-10234,0-7-80,0 2-96,-11-3-160,1-2-600,0 0-584,-5-8-2593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8.3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4017,'0'0'15255,"0"47"-12509,0 248-2012,0-293-1467,0-8-3045,0-11-1467,0-3-2710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19.0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62 5737,'0'0'11381,"-5"-5"-10234,-16-14-368,21 19-753,0-1 0,0 1 0,0 0 0,0 0 0,-1-1 0,1 1 0,0 0 0,0-1 0,0 1 0,0 0 0,0 0 0,0-1 0,0 1-1,0 0 1,0-1 0,0 1 0,0 0 0,0 0 0,0-1 0,0 1 0,0 0 0,0-1 0,0 1 0,0 0 0,0 0 0,0-1 0,0 1 0,0 0 0,1-1 0,-1 1 0,0 0 0,0 0 0,0-1 0,0 1 0,1 0 0,-1 0 0,0 0-1,0-1 1,1 1 0,-1 0 0,0 0 0,0 0 0,1 0 0,-1 0 0,0 0 0,0-1 0,1 1 0,-1 0 0,0 0 0,1 0 0,-1 0 0,0 0 0,1 0 0,-1 0 0,0 0 0,0 0 0,1 0 0,21-2 495,-20 2-391,435-26 2703,-436 26-3017,-8 0-1930,0 0 917,-1 0 1,1 0-1,0 1 0,0 0 0,0 1 1,-8 2-1,-2 1-4184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20.4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72 8938,'0'0'10786,"3"1"-10040,0 2-660,0 0 0,1 0 1,-1 0-1,-1 0 0,1 0 0,0 0 1,-1 1-1,0-1 0,0 1 1,0 0-1,0-1 0,0 1 0,-1 0 1,0 0-1,0 0 0,1 6 1,1 8-8,-2 0 1,0 28 0,-1-34-37,0-12-39,0 1-1,0 0 0,0-1 1,0 1-1,0 0 0,0-1 1,0 1-1,0 0 0,0-1 1,1 1-1,-1 0 0,0-1 1,0 1-1,0-1 0,1 1 1,-1 0-1,0-1 0,1 1 0,-1-1 1,1 1-1,-1-1 0,1 1 1,-1-1-1,1 1 0,-1-1 1,1 0-1,-1 1 0,1-1 1,-1 0-1,1 1 0,0-1 1,-1 0-1,1 0 0,0 0 1,-1 1-1,1-1 0,-1 0 1,1 0-1,0 0 0,-1 0 1,2 0-1,-1 0 3,1-1 0,-1 1 0,0 0 1,1-1-1,-1 1 0,0-1 0,1 0 0,-1 1 0,0-1 1,0 0-1,0 0 0,0 1 0,0-1 0,0 0 0,0 0 0,0 0 1,0 0-1,0-1 0,1-1 0,10-25 35,-2-1 0,15-57-1,-2 0-278,-22 84-496,1-3 1205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10282,'0'0'10410,"0"28"-10234,0-7-80,0 2-96,-11-3-160,1-2-600,0 0-584,-5-8-2593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4017,'0'0'15255,"0"47"-12509,0 248-2012,0-293-1467,0-8-3045,0-11-1467,0-3-2710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62 5737,'0'0'11381,"-5"-5"-10234,-16-14-368,21 19-753,0-1 0,0 1 0,0 0 0,0 0 0,-1-1 0,1 1 0,0 0 0,0-1 0,0 1 0,0 0 0,0 0 0,0-1 0,0 1-1,0 0 1,0-1 0,0 1 0,0 0 0,0 0 0,0-1 0,0 1 0,0 0 0,0-1 0,0 1 0,0 0 0,0 0 0,0-1 0,0 1 0,0 0 0,1-1 0,-1 1 0,0 0 0,0 0 0,0-1 0,0 1 0,1 0 0,-1 0 0,0 0-1,0-1 1,1 1 0,-1 0 0,0 0 0,0 0 0,1 0 0,-1 0 0,0 0 0,0-1 0,1 1 0,-1 0 0,0 0 0,1 0 0,-1 0 0,0 0 0,1 0 0,-1 0 0,0 0 0,0 0 0,1 0 0,21-2 495,-20 2-391,435-26 2703,-436 26-3017,-8 0-1930,0 0 917,-1 0 1,1 0-1,0 1 0,0 0 0,0 1 1,-8 2-1,-2 1-4184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72 8938,'0'0'10786,"3"1"-10040,0 2-660,0 0 0,1 0 1,-1 0-1,-1 0 0,1 0 0,0 0 1,-1 1-1,0-1 0,0 1 1,0 0-1,0-1 0,0 1 0,-1 0 1,0 0-1,0 0 0,1 6 1,1 8-8,-2 0 1,0 28 0,-1-34-37,0-12-39,0 1-1,0 0 0,0-1 1,0 1-1,0 0 0,0-1 1,0 1-1,0 0 0,0-1 1,1 1-1,-1 0 0,0-1 1,0 1-1,0-1 0,1 1 1,-1 0-1,0-1 0,1 1 0,-1-1 1,1 1-1,-1-1 0,1 1 1,-1-1-1,1 1 0,-1-1 1,1 0-1,-1 1 0,1-1 1,-1 0-1,1 1 0,0-1 1,-1 0-1,1 0 0,0 0 1,-1 1-1,1-1 0,-1 0 1,1 0-1,0 0 0,-1 0 1,2 0-1,-1 0 3,1-1 0,-1 1 0,0 0 1,1-1-1,-1 1 0,0-1 0,1 0 0,-1 1 0,0-1 1,0 0-1,0 0 0,0 1 0,0-1 0,0 0 0,0 0 0,0 0 1,0 0-1,0-1 0,1-1 0,10-25 35,-2-1 0,15-57-1,-2 0-278,-22 84-496,1-3 1205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0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4321,'0'0'14478,"3"3"-13178,-1-2-1173,0 1 0,-1 0 1,1 0-1,0 0 0,-1 1 1,0-1-1,1 0 0,-1 0 0,0 1 1,0-1-1,-1 1 0,1-1 0,0 1 1,-1-1-1,1 1 0,-1-1 0,0 6 1,-1 60 408,0-37-490,1-23-387,-3 26 70,3-33-256,-1 1 1,1-1-1,-1 1 1,0-1-1,0 0 1,1 1-1,-1-1 1,0 0-1,0 0 1,0 0-1,0 0 1,-2 2-1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9762,'119'100'2905,"-95"-80"-1432,-12-20 569,-1 0-1389,-1 0 1,1 0-1,0-1 1,0-1-1,14-3 1,-23 4-660,1 1 1,-1-1 0,0 0 0,0 0 0,1-1 0,-1 1 0,0 0-1,0-1 1,0 1 0,-1-1 0,1 0 0,0 1 0,-1-1 0,1 0-1,-1 0 1,1 0 0,-1 0 0,0-1 0,0 1 0,0 0 0,0 0-1,0-1 1,-1 1 0,1 0 0,-1-1 0,1 1 0,-1-1 0,0 1-1,0-4 1,0 4 21,0 1 0,1 0 0,-1-1 0,0 1-1,0 0 1,-1-1 0,1 1 0,0 0 0,0-1 0,-1 1 0,1 0-1,-1-1 1,1 1 0,-1 0 0,1 0 0,-1 0 0,0 0-1,1 0 1,-1-1 0,0 1 0,0 0 0,0 1 0,0-1 0,-2-2-1,-1 2 42,0 0 0,1 0-1,-1 1 1,0-1-1,0 1 1,0 0-1,-7 0 1,10 0-55,-3 0 37,1 0 1,-1 0-1,0 1 0,0-1 0,0 1 0,1 0 1,-1 0-1,0 1 0,1-1 0,-1 1 0,1-1 1,-1 1-1,1 0 0,0 0 0,0 1 1,0-1-1,0 1 0,0 0 0,1-1 0,-1 1 1,1 0-1,-1 0 0,1 1 0,0-1 1,1 0-1,-1 1 0,0-1 0,1 1 0,0 0 1,0-1-1,0 1 0,0 0 0,1 0 0,-1 0 1,1 0-1,0 7 0,0-4 8,0-1 0,0 1-1,1 0 1,-1 0 0,2 0 0,-1 0 0,3 8-1,-2-12-40,-1-1-1,1 1 1,0 0-1,0-1 1,0 1-1,1-1 1,-1 0-1,0 0 1,1 0-1,0 0 1,-1 0-1,1 0 1,0-1-1,0 1 1,0-1-1,0 0 1,6 2 0,1-1-66,0 1 0,1-1 0,-1-1 0,1 0 0,-1 0 0,1-1 0,-1 0 0,12-2 0,-14 1-436,-1-1-1,0 1 0,1-1 1,-1-1-1,0 1 1,13-8-1,13-15-6705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1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10234,'0'0'10600,"-1"5"-9879,-1 19-435,1 0-1,1 0 1,1 1-1,8 41 0,1 9 34,-6-39-2698,1 18-6898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1.5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72 10474,'0'0'8578,"152"-46"-8578,-121 41-120,-6 0-1048,-9-1-665,-1 1-495,-5 0-297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1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10338,'0'0'10859,"-4"13"-10166,-4 16-415,2 0 0,1 1 1,1 0-1,1 38 0,3 141-1756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4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10018,'0'0'11787,"0"13"-11507,0 18-184,0 4-96,0 14-384,-5-9-1105,-5-6-4600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2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11202,'0'0'10511,"4"19"-9966,-3-17-528,6 27 147,-2 0 0,-1 0-1,1 31 1,-5-35-152,1-9-245,-2 0 1,1 1 0,-6 28 0,-1-33-1776,-1-8-3091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3.0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1 114 640,'0'0'17964,"143"-43"-17484,-98 30-480,-9 0-240,5-2-1544,-21 5-1081,1 2-3080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3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4 9874,'0'0'11281,"-1"12"-10533,-3 194 863,4-115-6446,0-90 4779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3.6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4 10802,'0'0'9410,"21"114"-9506,-37-86-1264,6-2-4001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5.8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9 7298,'0'0'14587,"0"115"-14491,0-87-96,-5 2-8,-10-4-184,-6 2-368,-9-3-633,-6-7-2800,11-5-4224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11202,'0'0'10511,"4"19"-9966,-3-17-528,6 27 147,-2 0 0,-1 0-1,1 31 1,-5-35-152,1-9-245,-2 0 1,1 1 0,-6 28 0,-1-33-1776,-1-8-3091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7:5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10186,'0'0'9841,"-4"10"-9718,2 11-32,2 1 0,1-1 0,0 0 0,8 37 0,-3-17-353,-6-39 123,0-1 0,1 1 0,-1-1 0,0 1 0,1-1-1,-1 0 1,1 1 0,0-1 0,-1 0 0,1 1 0,0-1 0,0 0 0,0 0 0,0 1 0,0-1 0,2 1-1,-3-1-266,1-1 0,0 0 0,-1 1 0,1-1 0,0 0 0,0 0 1,-1 1-1,1-1 0,0 0 0,0 0 0,-1 0 0,1 0 0,0 0 0,0 0 0,-1 0 0,1 0 0,0 0 0,0 0 0,-1 0 0,2-1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1 114 640,'0'0'17964,"143"-43"-17484,-98 30-480,-9 0-240,5-2-1544,-21 5-1081,1 2-3080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4 9874,'0'0'11281,"-1"12"-10533,-3 194 863,4-115-6446,0-90 4779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4 10802,'0'0'9410,"21"114"-9506,-37-86-1264,6-2-4001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9 7298,'0'0'14587,"0"115"-14491,0-87-96,-5 2-8,-10-4-184,-6 2-368,-9-3-633,-6-7-2800,11-5-4224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38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0 704,'0'0'0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40.2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104 145 4353,'0'0'13700,"2"-4"-12470,-1 2-1060,2-6 413,0 0 0,-1 0 0,4-16 0,-6 23-561,0 0 1,1 0-1,-1 0 0,0-1 1,0 1-1,0 0 0,0 0 1,0 0-1,0-1 0,0 1 1,0 0-1,0 0 0,0 0 1,-1-1-1,1 1 0,-1 0 1,1 0-1,-1 0 0,1 0 1,-1 0-1,1 0 0,-1 0 1,0 0-1,0 0 0,0 0 1,1 0-1,-1 0 0,0 1 1,0-1-1,0 0 0,0 1 1,0-1-1,0 0 0,-1 1 1,1 0-1,0-1 0,0 1 1,0-1-1,-3 1 0,0 0-17,-3-1 22,1 0 0,-1 1 0,0 0 0,1 0 0,-14 3 0,18-3-19,0 1 0,0 0-1,1 0 1,-1-1 0,0 1 0,0 0-1,1 1 1,-1-1 0,1 0-1,-1 0 1,1 1 0,0-1 0,-1 1-1,1-1 1,0 1 0,0 0-1,0-1 1,0 1 0,0 0 0,0 0-1,1-1 1,-1 1 0,0 0 0,0 4-1,-1 4 32,0 1 0,1 0-1,0 0 1,1 1 0,0-1 0,0 0-1,1 0 1,1 0 0,3 14 0,-3-20-50,-1-1 1,0 0 0,1 0-1,0 0 1,0-1 0,0 1 0,0 0-1,1-1 1,-1 1 0,1-1 0,0 0-1,0 0 1,0 0 0,0 0 0,1-1-1,-1 1 1,1-1 0,-1 0 0,1 0-1,0 0 1,0 0 0,0-1 0,0 1-1,0-1 1,1 0 0,-1-1 0,5 1-1,-6-1-138,-1 0 0,1 0-1,0 0 1,-1 0 0,1-1-1,0 1 1,-1-1 0,1 0-1,-1 0 1,1 0 0,-1 0 0,0 0-1,1-1 1,-1 1 0,0-1-1,0 1 1,0-1 0,0 0-1,0 0 1,0 0 0,0 0-1,-1 0 1,1 0 0,-1 0-1,0-1 1,1 1 0,-1 0-1,0-1 1,0 1 0,-1-1 0,1 1-1,0-5 1,3-9-1299,-1-1 0,-1 0 0,0-32 1,-1 32 716,-1-47-3712,0 5-987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40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70 3001,'0'0'14429,"0"-14"-12770,0-42-517,-15 128 1275,4 442-884,11-496-1808,0 0-1,2 0 1,0-1-1,0 1 1,2-1-1,10 32 1,-12-45-649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41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84 9978,'0'0'9733,"-6"-13"-9156,-24-38-173,28 50-362,1-1 0,-1 1 0,0 0 0,0-1 0,0 1 0,1 0 0,-1 0 0,0 0 0,-1 0 0,1 1 0,0-1 0,0 0 0,0 1 0,0 0 0,-1-1 0,1 1 0,0 0 0,0 0 0,0 0 0,-1 1 0,1-1 0,0 0 0,0 1 0,0-1 0,0 1 0,0 0 0,-1 0 0,1 0 0,0 0 0,-2 2 0,0 0 22,0 0 0,0 0 0,1 1 0,-1-1 0,1 1 0,0 0 0,0 0 0,0 0 0,1 0 0,-1 0 0,1 1 0,0-1-1,1 1 1,-1-1 0,1 1 0,-2 6 0,1 1-3,1 0-1,0 0 0,0 0 1,1 1-1,3 17 1,-3-27-66,1 0 0,0 0 0,0 0 1,1-1-1,-1 1 0,0 0 1,1-1-1,0 0 0,-1 1 0,1-1 1,0 0-1,0 0 0,1 0 0,-1 0 1,0 0-1,1 0 0,-1-1 0,1 1 1,-1-1-1,7 3 0,-7-3-75,0 0 0,1 0 1,-1 0-1,1-1 0,0 1 0,-1-1 0,1 1 0,-1-1 1,1 0-1,0 0 0,-1 0 0,1 0 0,0-1 0,-1 1 1,1-1-1,-1 0 0,1 1 0,-1-1 0,1 0 0,-1 0 1,0-1-1,1 1 0,-1 0 0,0-1 0,0 0 0,2-1 1,5-9-1108,0 0 0,-1 0 0,-1 0 0,10-22 0,3-13-4345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6:41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56-4 10842,'0'0'10355,"-6"24"-9393,-3 8-698,2-5 22,0 1 1,-5 57-1,-3 364-834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154 84 9978,'0'0'9733,"-6"-13"-9156,-24-38-173,28 50-362,1-1 0,-1 1 0,0 0 0,0-1 0,0 1 0,1 0 0,-1 0 0,0 0 0,-1 0 0,1 1 0,0-1 0,0 0 0,0 1 0,0 0 0,-1-1 0,1 1 0,0 0 0,0 0 0,0 0 0,-1 1 0,1-1 0,0 0 0,0 1 0,0-1 0,0 1 0,0 0 0,-1 0 0,1 0 0,0 0 0,-2 2 0,0 0 22,0 0 0,0 0 0,1 1 0,-1-1 0,1 1 0,0 0 0,0 0 0,0 0 0,1 0 0,-1 0 0,1 1 0,0-1-1,1 1 1,-1-1 0,1 1 0,-2 6 0,1 1-3,1 0-1,0 0 0,0 0 1,1 1-1,3 17 1,-3-27-66,1 0 0,0 0 0,0 0 1,1-1-1,-1 1 0,0 0 1,1-1-1,0 0 0,-1 1 0,1-1 1,0 0-1,0 0 0,1 0 0,-1 0 1,0 0-1,1 0 0,-1-1 0,1 1 1,-1-1-1,7 3 0,-7-3-75,0 0 0,1 0 1,-1 0-1,1-1 0,0 1 0,-1-1 0,1 1 0,-1-1 1,1 0-1,0 0 0,-1 0 0,1 0 0,0-1 0,-1 1 1,1-1-1,-1 0 0,1 1 0,-1-1 0,1 0 0,-1 0 1,0-1-1,1 1 0,-1 0 0,0-1 0,0 0 0,2-1 1,5-9-1108,0 0 0,-1 0 0,-1 0 0,10-22 0,3-13-4345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10698,'0'0'7098,"10"16"-16868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56-4 10842,'0'0'10355,"-6"24"-9393,-3 8-698,2-5 22,0 1 1,-5 57-1,-3 364-834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0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260 102 7282,'0'0'11963,"-3"-13"-10869,-12-39-312,15 50-727,-1 0 1,1 0 0,-1 1 0,0-1 0,0 0-1,1 0 1,-1 0 0,-1 1 0,1-1 0,0 0-1,0 1 1,-1-1 0,1 1 0,-1 0 0,1-1 0,-1 1-1,1 0 1,-1 0 0,0 0 0,0 0 0,-2-1-1,-1 1-42,1 0-1,0 1 1,-1 0-1,1-1 0,0 1 1,-1 1-1,-4 0 1,-6 0 17,9-1-27,0 1 1,0 0-1,0 1 0,0-1 0,0 1 1,0 0-1,1 0 0,-1 1 0,1 0 1,0 0-1,0 0 0,0 0 0,0 1 1,0 0-1,1 0 0,0 0 0,0 1 0,0-1 1,0 1-1,-4 7 0,2-2 11,0 1-1,0-1 1,1 1 0,1 0-1,-1 0 1,2 0-1,0 0 1,0 1 0,-2 20-1,5-23-10,-1 0-1,1 0 1,1 1-1,0-1 1,0 0-1,1 0 1,0 0-1,0 0 1,8 16 0,-8-22-31,0 1 0,0-1 0,0 1 0,1-1 0,-1 0 0,1 0 1,0 0-1,0 0 0,0-1 0,1 1 0,-1-1 0,0 0 1,1 0-1,-1 0 0,1 0 0,0-1 0,0 1 0,0-1 0,0 0 1,0 0-1,0-1 0,0 1 0,0-1 0,7 0 0,-8 0-62,0 1-1,0-2 0,0 1 0,0 0 0,0 0 0,0-1 1,0 0-1,0 0 0,0 1 0,0-2 0,-1 1 0,1 0 1,4-3-1,-4 1-31,0 0 1,0-1-1,0 1 1,-1-1-1,0 1 0,1-1 1,-1 0-1,-1 1 1,4-9-1,1-5-77,0 0 0,-1 0 0,2-21 0,-2-22 2584,-6 169-1201,3 132-501,10-165-190,-2-22-1894,-7-18-4502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1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12627,'0'0'6505,"5"148"-6433,-5-120-72,0-5-184,-5-3-1128,-6-7-1169,-4-8-2224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4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1 428 11210,'0'0'6825,"18"-9"-6591,-15 7-239,93-52 121,-82 45-235,-1 0 1,0-1-1,-1-1 0,-1 0 0,1 0 1,14-21-1,-15 16-182,-1-2-1,0 1 0,-2-1 1,10-26-1,-14 32 273,-1 0 0,0 1-1,-1-1 1,0 0-1,-1 0 1,0 0 0,-1 0-1,-2-18 1,1 28 54,0 0 1,0 0 0,0 0 0,0 0 0,0 1-1,0-1 1,-1 1 0,1-1 0,0 0 0,-1 1-1,0 0 1,1-1 0,-1 1 0,0 0 0,1 0-1,-1 0 1,0 0 0,0 0 0,0 1 0,0-1-1,0 1 1,0-1 0,0 1 0,0-1-1,0 1 1,0 0 0,-4 0 0,-5 0 157,0-1 0,0 2-1,1-1 1,-14 4 0,19-3-107,0 0 0,0 1 1,1 0-1,-1 0 0,1 1 0,-1-1 0,1 1 0,0 0 1,0 0-1,0 0 0,1 1 0,-1-1 0,1 1 0,0 0 1,-1 0-1,2 0 0,-1 0 0,0 0 0,1 1 0,0-1 0,0 1 1,0 0-1,1 0 0,0 0 0,-2 7 0,-1 14 186,1 0-1,0 0 1,3 43-1,0-45-130,2 19-44,2-1 0,1 0 0,3-1 1,18 62-1,-24-96-111,-1 0 1,0 0-1,0 0 1,0 14-1,-1-20-73,1-2 49,0-1 0,1 1-1,-1 0 1,0 0 0,0 0-1,0-1 1,0 1 0,0-1-1,0 1 1,-1 0 0,1-1 0,0 1-1,-1-1 1,1 0 0,-1 1-1,0-1 1,1-2 0,1-3-256,8-13-804,1-1 0,1 2 0,0-1 1,2 2-1,0 0 0,23-22 1,-21 22 476,-16 18 662,1-1 1,0 0-1,-1 1 0,1-1 0,0 0 0,-1 0 1,1 0-1,-1 1 0,1-1 0,-1 0 1,1 0-1,-1 0 0,0 0 0,0 0 1,1 0-1,-1 0 0,0 0 0,0 0 0,0 0 1,0-1-1,0 2 30,-1-1 0,1 1 1,0-1-1,-1 1 0,1-1 0,-1 1 0,1-1 0,0 1 1,-1-1-1,0 1 0,1 0 0,-1-1 0,1 1 1,-1 0-1,1 0 0,-1-1 0,0 1 0,1 0 1,-1 0-1,1 0 0,-1 0 0,-1-1 0,-45 2 2585,38 0-2463,7-1-112,1 0-1,-1 0 1,0 0 0,0 1 0,0-1-1,0 1 1,0-1 0,1 1 0,-1 0 0,0-1-1,1 1 1,-1 0 0,0 0 0,1 0 0,-1 0-1,1 1 1,-1-1 0,1 0 0,0 1-1,0-1 1,-1 1 0,1-1 0,0 1 0,0-1-1,1 1 1,-1 0 0,-1 2 0,0 4 204,1-1 0,0 0 0,0 1 0,1-1 0,0 13 0,1-6 92,-1-10-317,1 0 0,0 0 0,0 0 0,0 0 0,1 0 0,-1 0 0,1 0 0,0 0 0,0-1 0,1 1 0,-1-1 0,0 0 0,1 1 0,0-1 0,0 0 0,0-1 0,7 6 0,1 0-14,1 0 0,0-1 0,0 0-1,16 6 1,-16-8-139,1 0 0,0-1 0,26 4 0,-12-6-2531,0-4-3571,-11-2-4171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5.0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86 3081,'0'0'17887,"0"7"-17488,-1 27-31,0-9-204,3 39 0,-1-58-144,-1-1 1,1 1-1,0-1 0,1 0 0,-1 1 0,1-1 1,0 0-1,0 0 0,1 0 0,0-1 0,-1 1 1,2 0-1,3 4 0,-6-8-16,1 1 1,0-1-1,-1 1 1,1-1-1,0 1 0,0-1 1,0 0-1,0 0 1,0 0-1,0 0 0,1 0 1,-1-1-1,0 1 0,0-1 1,1 1-1,-1-1 1,0 0-1,1 0 0,-1 0 1,0 0-1,0 0 0,1 0 1,-1-1-1,0 1 1,1-1-1,-1 0 0,0 1 1,0-1-1,2-2 0,2 0 7,-1 0-1,0-1 0,0 0 1,0 0-1,0 0 0,-1 0 1,0-1-1,0 0 0,4-5 1,-1-2-72,0 1 1,-1-2 0,-1 1-1,1-1 1,-2 1-1,0-1 1,4-24 0,-4 5-197,0-1 1,-2-35 0,-13 70-2308,-4 9-451,0 6-1301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5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5097,'0'0'13963,"26"89"-13779,-26-61-176,0 0-8,0-2-128,-5 2-984,-16-8-1337,6-7-2032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5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214 0 12003,'0'0'9618,"117"171"-9258,-102-108-144,-15 4-88,0 4-112,-10-2-8,-20-3-8,-16-3-32,-5-7-528,-31 6-529,11-19-1167,15-13-3737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06.6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1 7098,'0'0'11978,"-12"12"-11386,1-1-448,0 0-1,1 1 0,1 0 1,0 1-1,0-1 0,1 2 1,-10 23-1,5-3 19,2 1 0,1 0 0,1 1 1,3 0-1,0 0 0,3 0 0,1 1 0,3 44 0,0-70-138,1 1 0,0-1 0,1 1 0,0-1 0,1 0 0,1 0 0,-1 0 0,2-1 0,-1 0 0,1 0 0,1 0 0,0-1 0,0 0 0,1 0 0,0 0 0,15 10 1,-12-10-264,1 0 1,0-1 0,1 0 0,0-2 0,18 8 0,-18-9-759,0-1 0,0 0 0,0-1 0,1-1 0,22 2 1,-2-4-7155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12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6081,'0'0'7497,"21"0"-4609,-17 0-2793,-1 1 0,1 0 0,-1 0 0,1 0 0,-1 0 1,0 0-1,0 1 0,0-1 0,0 1 0,0 0 0,0 0 0,0 0 0,0 0 0,-1 1 0,1-1 0,-1 1 0,0-1 0,0 1 0,0 0 0,3 4 0,2 5 45,-1 0-1,0 0 0,-1 0 0,5 15 1,-1 0-6,-2-1-1,-1 1 1,-1 0 0,-1 0 0,0 37 0,-4-39-5,1-3-25,-1 0 0,0-1 0,-2 0 0,-1 1-1,0-1 1,-2 0 0,-8 26 0,-55 87 569,52-107-600,1 1 1,1 0-1,1 1 0,2 0 0,-11 45 0,7 14 55,5 0 0,0 122 0,10-200-119,1 0 0,0 0 0,0 0 0,1 0 0,1 0 0,0 0 0,5 12 0,-7-19-18,0 0 0,0 0 0,1 0 0,0 0 1,-1 0-1,1-1 0,0 1 0,1 0 0,-1-1 0,0 0 0,1 1 0,-1-1 0,1 0 0,0 0 0,-1 0 0,1-1 0,0 1 0,0-1 1,0 0-1,0 1 0,1-1 0,-1-1 0,0 1 0,0 0 0,5 0 0,37-1-526,-45 0 502,0 4-109,0 0 142,-1 1 0,0-1-1,0 1 1,0-1-1,0 0 1,-4 9 0,-5 15 100,5 10-23,2-1 0,1 1 0,2-1 0,2 1 0,1-1 0,2 0 0,1 0 0,13 38 0,-2-3-60,-2 1-1,-4 1 0,3 129 1,-14-173-19,0 6 34,0 0 1,-10 57-1,9-84-18,-1 0 1,-1 0-1,1 0 0,-1 0 0,-1 0 0,0-1 0,0 1 0,-1-1 0,0 0 0,0 0 1,0-1-1,-1 0 0,-1 0 0,1 0 0,-9 6 0,11-10-1,0 0 1,-1-1-1,1 0 0,-1 0 0,0 0 1,1-1-1,-1 1 0,0-1 0,0 0 1,0 0-1,0-1 0,0 0 0,-8 0 1,11 0-57,0 0 0,-1 0 0,1-1 0,0 1 0,-1-1 0,1 1 1,0-1-1,0 0 0,0 0 0,0 0 0,0 0 0,0 0 1,0 0-1,0-1 0,0 1 0,0-1 0,1 1 0,-1-1 1,1 0-1,-1 1 0,1-1 0,0 0 0,-1 0 0,1 0 0,0 0 1,0 0-1,0-1 0,1 1 0,-1 0 0,1 0 0,-1-4 1,0-46-3938,1 25-1330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13.3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8810,'0'0'10426,"21"-16"-10090,-1 16-24,0-2-136,1 2-104,-1 0-72,1 0-8,-11 0-456,10 0-696,-5 0-920,1 0-833,-6 0-1888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10234,'0'0'6296,"0"27"-5262,0 132 99,0-156-1103,0 0 0,0 0 0,0 0 0,0 0 0,0 0 0,1 0 0,-1 1 0,1-1 0,0 0 0,0-1 0,0 1 0,1 0 0,1 3 0,-1-4-103,-1-1 0,1 0 0,0 1 1,0-1-1,0 0 0,0 0 0,0 0 0,0 0 0,0-1 1,0 1-1,0 0 0,1-1 0,-1 0 0,0 1 0,0-1 1,0 0-1,1 0 0,2-1 0,-3 1-151,0-1 0,1 1 0,-1-1 0,0 0 1,0 0-1,0 0 0,0 0 0,0 0 0,0 0 0,0 0 0,-1-1 0,1 1 0,0-1 0,-1 1 0,1-1 0,-1 0 0,1 0 0,-1 0 1,0 1-1,2-5 0,22-49-4339,-21 45 2819,8-24-3468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 9178,'0'0'7532,"0"8"-6870,-1 13-456,0-8-140,0 0 0,1 0 1,1 0-1,0 0 0,0 0 0,1 0 1,5 16-1,-6-28-73,-1-1 0,0 0-1,1 1 1,-1-1 0,0 1 0,0-1 0,1 0 0,-1 1 0,1-1-1,-1 0 1,0 0 0,1 1 0,-1-1 0,1 0 0,-1 0 0,0 0-1,1 1 1,-1-1 0,1 0 0,-1 0 0,1 0 0,-1 0 0,1 0-1,-1 0 1,1 0 0,-1 0 0,1 0 0,-1 0 0,1 0 0,-1 0-1,1 0 1,-1-1 0,1 1 0,-1 0 0,0 0 0,1 0 0,-1-1-1,1 1 1,-1 0 0,0 0 0,1-1 0,-1 1 0,0 0 0,1-1-1,-1 1 1,0-1 0,1 1 0,-1 0 0,0-1 0,0 1 0,1-1-1,-1 1 1,0-1 0,17-26-689,-16 26 618,12-26-325,-1-1 0,-1 0 0,12-47 1,-14 55 1525,-9 20-1090,1 0-1,-1 0 1,0 0-1,1 0 1,-1 0-1,0 0 1,0 0-1,1 0 1,-1 0-1,0 0 1,1 0-1,-1 0 1,0 1-1,0-1 1,1 0-1,-1 0 1,0 0-1,0 0 1,1 0-1,-1 1 1,0-1-1,0 0 1,1 0-1,-1 1 1,0-1-1,0 0 1,0 0-1,0 1 1,1-1-1,-1 0 1,0 0-1,0 1 1,0-1-1,0 0 1,0 1-1,12 40 1355,-10-32-1492,4 12 272,-4-11-145,0 0 0,1 0 0,0 0 0,0 0 0,1-1 0,0 0 0,1 0 0,0 0 0,9 11 0,-13-19-249,0 0-1,0 0 1,0 0 0,0 0 0,0-1-1,1 1 1,-1 0 0,0-1 0,0 1-1,1 0 1,-1-1 0,1 0 0,-1 1-1,2-1 1,7 1-4453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19:13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8730,'0'0'7575,"10"0"-6671,0 0-676,0 1-1,0 0 1,-1 1 0,1 0-1,18 6 1,-23-6-180,1 0 0,-1 0-1,0 1 1,0 0 0,0 0 0,0 0 0,-1 1-1,1-1 1,-1 1 0,0 0 0,0 1 0,0-1-1,5 9 1,-5-7 28,-1-1 0,-1 1 1,1-1-1,-1 1 0,0 0 0,0 0 0,-1 0 1,1 0-1,-1 0 0,-1 1 0,1-1 0,-1 0 1,0 0-1,-1 1 0,1-1 0,-1 0 0,-3 10 1,-2 1 205,-1-1 1,-1 0 0,0 0-1,-18 24 1,17-28-875,1 1 1,1-1-1,-1 2 0,2-1 1,0 1-1,1 0 0,-8 29 1,12-27-7383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1.6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267 83 5433,'0'0'10206,"-7"-9"-9223,-33-43 556,37 50-1462,1-1-1,-1 1 1,0 0-1,0 0 1,0 1 0,-1-1-1,1 1 1,0-1-1,0 1 1,-1 0-1,1 0 1,-1 1-1,1-1 1,-1 1 0,1 0-1,-1-1 1,1 2-1,-4-1 1,1 0-63,1 1 1,0-1 0,0 1-1,0 0 1,0 1-1,0-1 1,1 1 0,-1 0-1,0 0 1,1 0-1,-9 6 1,6-1 2,-1 0 0,1 0 1,0 1-1,1 0 0,0 0 1,0 1-1,1-1 0,0 1 0,0 0 1,1 1-1,-5 17 0,5-11 13,1 1-1,0-1 1,1 1 0,1 0-1,1 0 1,3 23 0,-3-37-56,1 1 0,-1-1 1,1 0-1,0 1 0,0-1 1,1 0-1,-1 0 0,1 0 0,-1 0 1,1 0-1,0 0 0,0 0 1,0-1-1,1 1 0,-1-1 1,0 1-1,1-1 0,0 0 1,-1 0-1,1 0 0,0-1 1,0 1-1,0 0 0,1-1 0,-1 0 1,0 0-1,0 0 0,1 0 1,-1-1-1,0 1 0,5-1 1,-5 1-155,1-2 1,-1 1 0,0 0-1,0-1 1,0 1-1,0-1 1,0 0 0,0 0-1,0 0 1,-1 0-1,1 0 1,0-1 0,0 0-1,-1 1 1,1-1 0,-1 0-1,0 0 1,1 0-1,-1 0 1,0-1 0,0 1-1,3-5 1,2-8-892,0 1 1,-1-1-1,-1 0 0,0 0 0,0 0 1,-2-1-1,2-18 0,2-42-103,-6 5 6912,-6 88-648,-3 9-4296,-3 82 1262,4 183 1,8-194-2315,0-93-620,0-5-371,3-9-1605,0-11-1261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2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1 7986,'0'0'7909,"-7"23"-6866,-20 77-292,24-87-595,0 0 0,1 0 0,1 0 0,0 0 0,3 25 0,-1-5-21,-1-32-177,0 1 0,1-1-1,-1 1 1,0 0 0,1-1 0,0 1 0,-1-1 0,1 1-1,0-1 1,-1 1 0,1-1 0,0 0 0,0 0-1,0 1 1,0-1 0,1 0 0,-1 0 0,0 0-1,0 0 1,1 0 0,-1 0 0,0 0 0,1-1 0,-1 1-1,1 0 1,-1-1 0,1 1 0,0-1 0,-1 1-1,1-1 1,-1 0 0,1 0 0,0 0 0,-1 0-1,1 0 1,0 0 0,-1 0 0,1-1 0,-1 1 0,1 0-1,-1-1 1,1 1 0,-1-1 0,1 0 0,-1 0-1,1 1 1,-1-1 0,2-1 0,2-3-624,1 0 1,-1-1-1,-1 1 1,1-1-1,-1 0 1,0 0-1,0 0 0,-1 0 1,1-1-1,2-8 1,2-8-1107,9-41 1,-15 32 3337,-3 20 5870,1 33-5309,0 23-421,-1-13-920,3 35 0,-1-62-767,0-1 0,0 0 1,0 0-1,1 0 0,-1 0 0,1 0 0,-1 0 0,1 0 0,0 0 0,0-1 0,1 1 0,-1-1 0,0 1 1,1-1-1,-1 0 0,1 0 0,0 0 0,0 0 0,0-1 0,0 1 0,0-1 0,3 2 0,-2-2-277,-1 1 0,1-1 0,0 0 0,-1 0 0,1 0-1,0-1 1,0 1 0,-1-1 0,1 0 0,0 0 0,0 0 0,0-1 0,-1 1-1,1-1 1,0 0 0,-1 0 0,1 0 0,0 0 0,5-4 0,11-13-5485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1 130 8330,'0'0'5646,"24"3"-5214,79 3-237,-100-6-199,0 0 0,0 0-1,0 0 1,0 0 0,0 0-1,0-1 1,0 0 0,0 1 0,0-1-1,0 0 1,0 0 0,0 0-1,0-1 1,-1 1 0,1-1 0,-1 0-1,1 1 1,-1-1 0,0 0-1,1 0 1,-1-1 0,0 1 0,2-4-1,-2 2-24,0-1-1,-1 1 1,1-1-1,-1 0 1,-1 0 0,1 0-1,0 0 1,-1 0-1,0-7 1,0 11 27,-1-1 18,1 0 0,0 0 0,-1 0-1,1 0 1,-1 0 0,1 0 0,-1 0 0,0 0-1,0 0 1,0 0 0,0 1 0,0-1-1,0 0 1,-1 1 0,1-1 0,0 0 0,-1 1-1,0 0 1,1-1 0,-1 1 0,0 0-1,1 0 1,-1 0 0,0 0 0,0 0-1,0 0 1,0 1 0,0-1 0,0 1 0,-3-1-1,-7-1 612,0 0-1,0 0 0,-23 2 1,32 0-449,2 0-128,-1 0 0,1 0 0,-1 0 1,1 1-1,0-1 0,-1 1 0,1-1 0,-1 1 0,1-1 0,0 1 0,-1 0 1,1 0-1,0-1 0,0 1 0,0 0 0,0 0 0,0 0 0,0 1 0,0-1 1,0 0-1,0 0 0,0 0 0,0 1 0,1-1 0,-1 0 0,1 1 0,-1-1 0,1 1 1,-1-1-1,1 0 0,0 2 0,-2 7 162,1-1 1,0 1-1,1 16 1,0-17-66,0-6-130,0 0 1,0-1-1,1 1 1,-1 0-1,1 0 1,0 0-1,0-1 1,0 1-1,0 0 1,0-1 0,1 1-1,-1-1 1,1 1-1,0-1 1,0 0-1,-1 1 1,5 2-1,-1-1 8,0 0-1,1 0 0,0-1 0,0 1 1,0-1-1,0 0 0,8 2 0,3 0-423,-1-1-1,1 0 1,0-2-1,35 2 0,-15-4-2768,-5 0-2183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2.8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6913,'0'0'9298,"0"23"-8288,0 74-411,0-90-548,-1 0 1,1 1 0,1-1 0,-1 0-1,1 1 1,1-1 0,-1 0-1,1 0 1,0 0 0,1 0-1,6 13 1,-8-18-47,2-2-265,-2-9 30,0-10-197,-1 2-130,-1 1 31,1 0-1,1 1 1,0-1 0,7-27 0,-7 39 456,0 1 0,0 0 0,0 0 0,0 0 1,1 0-1,-1 0 0,1 0 0,0 0 0,0 0 0,0 0 1,0 1-1,1-1 0,-1 1 0,1 0 0,-1 0 0,1 0 1,0 0-1,0 0 0,0 0 0,0 1 0,0-1 0,0 1 1,0 0-1,1 0 0,-1 0 0,0 1 0,1-1 0,3 0 1,29 1-3267,-17 0 486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3.3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 5753,'0'0'13130,"-4"18"-12339,-3 12-399,1 1 1,-3 59-1,9-87-375,0 0 0,0 1 1,0-1-1,0 0 0,0 0 0,1 0 0,-1 0 0,1 0 1,0 0-1,0 0 0,0 0 0,0 0 0,3 4 0,-1-5-14,-1-1 1,0 1-1,0-1 0,0 0 0,1 0 0,-1 0 0,0 0 0,1 0 0,-1 0 0,1-1 0,-1 1 0,1-1 0,0 1 0,-1-1 0,1 0 0,-1 0 0,4-1 0,-1 1-165,1 0-1,-1-1 1,0 0 0,0 0 0,0 0-1,0 0 1,0-1 0,-1 0 0,1 0-1,0 0 1,-1-1 0,0 0 0,1 1-1,-1-1 1,0-1 0,0 1 0,-1-1 0,1 1-1,-1-1 1,1 0 0,-1 0 0,-1-1-1,1 1 1,0-1 0,-1 1 0,0-1-1,0 0 1,2-9 0,0-2-429,-1-1 1,-1 0 0,0 0-1,-1-34 1,-1 46 853,0 5-197,0-1-1,0 1 0,0 0 0,0 0 1,0-1-1,0 1 0,0 0 1,0 0-1,0-1 0,0 1 0,-1 0 1,1 0-1,0-1 0,0 1 1,0 0-1,0 0 0,0-1 0,0 1 1,-1 0-1,1 0 0,0 0 1,0 0-1,0-1 0,-1 1 0,1 0 1,0 0-1,0 0 0,0 0 1,-1 0-1,1-1 0,0 1 0,0 0 1,-1 0-1,1 0 0,0 0 1,0 0-1,-1 0 0,1 0 0,0 0 1,0 0-1,-1 0 0,1 0 1,0 0-1,0 0 0,-1 0 0,1 0 1,-13 8 1349,11-4-1293,0-1 0,0 1 0,0 0 0,0 0-1,1 0 1,0 0 0,-1 0 0,2 0 0,-1 0 0,0 0 0,0 6 0,2 53 614,0-31-459,0-8-167,2-1 0,0 0-1,10 33 1,-7-33-44,-1 0 0,-1 0 0,2 36 0,-6-58-57,-1 1-1,1 0 0,0 0 0,-1-1 1,1 1-1,-1 0 0,0-1 1,1 1-1,-1-1 0,0 1 0,0-1 1,0 1-1,0-1 0,0 0 1,0 1-1,-1-1 0,1 0 0,0 0 1,-1 0-1,1 0 0,-1 0 1,1 0-1,-1 0 0,1 0 0,-1-1 1,0 1-1,1-1 0,-1 1 1,0-1-1,1 0 0,-1 1 0,-2-1 1,-9 1 11,0 1 0,0-2 1,-17-1-1,13 1 7,14 0-31,0 0 0,0 0-1,0-1 1,0 1 0,0 0 0,0-1 0,0 0 0,0 0 0,0 0 0,1 0 0,-1 0 0,0 0 0,1-1 0,-1 0-1,0 1 1,-3-4 0,6 4-233,0 1-1,0 0 0,0-1 0,0 1 1,-1-1-1,1 1 0,0-1 0,0 1 1,0-1-1,0 1 0,0-1 0,0 1 1,0-1-1,0 1 0,0-1 0,1 1 1,-1-1-1,0 1 0,0 0 0,0-1 1,0 1-1,1-1 0,-1 1 0,0-1 1,1 1-1,-1 0 0,0-1 0,0 1 1,1 0-1,-1-1 0,1 1 0,-1 0 1,0 0-1,1-1 0,-1 1 1,1 0-1,13-6-6036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6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179 13 1672,'0'0'17275,"-2"-12"-15984,1 12-1270,-1 1 1,1 0-1,-1-1 1,1 1-1,0 0 1,-1 0-1,1 0 1,0 0-1,-1 0 1,1 0-1,0 1 1,0-1-1,0 0 0,0 0 1,0 1-1,0-1 1,0 3-1,-1-2 14,-42 55 394,17-24-412,2 2-1,-21 37 1,41-61 103,3-6-1021,-1 2-3410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6.9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10730,'0'0'9554,"20"79"-9186,-5-51-200,6-3-96,-1 0-24,0-2-40,-4-5-8,-1 0-176,-5-3-608,-10 3-1496,0-8-2745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0:58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0 543 9178,'0'0'7514,"6"-4"-6837,20-16-685,0-1 0,-1-1 1,-2-1-1,0-1 0,-2-1 0,0-1 0,16-29 0,-24 34-149,-2 0 1,0-1-1,-1 0 0,-1 0 0,-1-1 0,-2 0 0,0-1 0,-1 1 0,-1-1 1,0-39-1,-3 62 196,-1-1 1,0 1 0,0 0 0,0 0 0,0-1 0,0 1-1,0 0 1,-1-1 0,1 1 0,0 0 0,-1 0-1,1-1 1,-1 1 0,1 0 0,-1 0 0,0 0-1,1 0 1,-1 0 0,0 0 0,0 0 0,0 0 0,0 0-1,0 0 1,-1-1 0,-1 1 76,-1 0 1,1 0-1,0 0 1,-1 1-1,1 0 1,0-1-1,-1 1 1,-3 1-1,3-1-102,-3-1 132,0 2-1,1-1 0,-1 0 0,1 1 0,-1 1 0,-9 2 0,13-3-92,0 1 1,0 0-1,0 0 0,0 0 0,0 0 1,0 0-1,0 1 0,1-1 1,-1 1-1,1 0 0,-1 0 1,1-1-1,-2 6 0,-4 6 98,1 1 0,0 0 1,2 0-1,-1 0 0,2 1 0,0 0 0,-2 18 0,-4 121 539,5-49-366,2-74-260,0 10-1,-3 0 1,-16 70-1,25-120-315,48-114-3005,-36 95 2461,-8 13 455,1-1-1,1 1 0,0 0 0,13-14 0,-21 27 948,-4 1-474,1 1 1,-1-1 0,0 1-1,0-1 1,0 1 0,1 0-1,-1 0 1,1 0-1,-1 1 1,0-1 0,1 1-1,0-1 1,-1 1 0,1 0-1,0 0 1,0 0 0,0 0-1,0 0 1,0 0-1,1 1 1,-1-1 0,1 1-1,-1-1 1,1 1 0,0-1-1,0 1 1,0 0-1,0-1 1,0 5 0,-2 7 106,0 1 0,1-1 0,1 0 0,0 20 0,1-31-221,0 0-1,0 0 1,1 0-1,-1 0 1,1 0 0,0 0-1,0 0 1,0 0-1,0-1 1,0 1-1,1 0 1,-1 0-1,1-1 1,0 1-1,-1-1 1,5 5-1,-1-4 26,-1 1 0,1-1-1,-1 0 1,1 0-1,0 0 1,0-1 0,0 0-1,9 3 1,4 0-496,0-2 1,0 0 0,0-1-1,30 0 1,-45-2 89,15-2-2378,-8-5-2247,0-5-4246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21:01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18 158 9058,'0'0'5461,"19"-2"-5229,63-11-224,-76 12-50,-1 0 0,0-1 0,0 1 0,0-1 0,-1 0 0,1-1-1,0 1 1,-1-1 0,1 0 0,-1 0 0,0 0 0,0-1 0,0 1 0,6-9 0,-8 9 9,1-1 0,-1 1 0,-1-1 0,1 1 0,0-1 0,-1 1 0,0-1 0,0 0 0,0 0 1,0 0-1,-1 0 0,0 1 0,1-1 0,-1 0 0,-1 0 0,0-6 0,0 8 66,0 0-1,0 1 1,0-1-1,0 1 0,0-1 1,0 1-1,-1-1 1,1 1-1,-1 0 1,1 0-1,-1 0 1,1-1-1,-1 2 0,0-1 1,1 0-1,-1 0 1,0 0-1,0 1 1,1-1-1,-1 1 1,0-1-1,0 1 0,0 0 1,-2 0-1,-52-4 2249,55 4-2261,-4 0 226,-1 0 1,0 1 0,0-1-1,0 1 1,0 0 0,0 1 0,1-1-1,-1 1 1,1 1 0,-7 2 0,8-3-179,1 0 1,1 1 0,-1-1-1,0 1 1,0-1-1,1 1 1,-1 0 0,1 0-1,0 0 1,0 0 0,0 0-1,1 1 1,-1-1 0,1 1-1,-1-1 1,1 1-1,0-1 1,0 5 0,0-2-19,0-1 1,0 1 0,1 0-1,-1 0 1,1-1-1,1 1 1,-1 0-1,1 0 1,0-1 0,0 1-1,1 0 1,0-1-1,0 0 1,0 1 0,0-1-1,1 0 1,0 0-1,6 8 1,-5-9-42,1 1 1,0-1-1,0 0 1,0 0-1,0 0 1,0-1-1,1 0 1,0 0 0,0 0-1,0-1 1,0 0-1,0 0 1,0 0-1,0-1 1,1 0-1,10 1 1,-4-1-372,0-1 1,1 0-1,-1-1 1,0 0-1,1-1 1,-1 0-1,0-1 1,19-8-1,-27 9-255,1 0 0,-1-1 0,0 0 0,0 0 0,0 0 0,0-1-1,0 0 1,-1 0 0,0 0 0,0 0 0,0-1 0,0 0 0,-1 0-1,1 0 1,-1 0 0,-1 0 0,1 0 0,-1-1 0,0 0 0,0 1 0,2-10-1,1-31 296,-5 16 5786,0 24-3501,0 5-1861,0 1 1,0 0-1,0 0 1,0-1 0,0 1-1,0 0 1,0 0 0,0-1-1,0 1 1,0 0-1,0 0 1,-1-1 0,1 1-1,0 0 1,0 0 0,0-1-1,0 1 1,0 0-1,-1 0 1,1 0 0,0-1-1,0 1 1,0 0 0,0 0-1,-1 0 1,1 0-1,0-1 1,0 1 0,-1 0-1,1 0 1,0 0 0,0 0-1,-1 0 1,1 0-1,0 0 1,0 0 0,-1 0-1,1 0 1,0 0-1,0 0 1,-1 0 0,1 0-1,0 0 1,-1 0 0,1 0-1,0 0 1,0 0-1,-1 0 1,1 0 0,-12 11 1514,7 0-1425,1 1 1,1 0-1,0 1 0,0-1 1,1 1-1,1-1 1,0 1-1,1-1 0,0 1 1,3 13-1,-2-23-192,-1-1 0,1 0 0,0 0 0,0 0 0,0 0 0,1 0 0,-1 0 0,0 0 0,1 0 0,-1-1 0,1 1 0,0 0 0,-1-1 0,1 1 0,0-1 0,0 0 0,0 1 0,0-1 0,0 0 0,0 0 1,1-1-1,-1 1 0,0 0 0,0-1 0,1 1 0,-1-1 0,4 0 0,-2 1-161,0 0 1,0-1-1,1 0 0,-1 0 1,0 0-1,0 0 1,0-1-1,0 0 1,0 0-1,0 0 0,0 0 1,0-1-1,0 1 1,0-1-1,4-2 1,-4 0-165,-1 0 1,1 0-1,-1 0 1,1-1-1,-1 1 1,0-1-1,-1 0 1,1 0-1,-1 0 1,0 0 0,2-10-1,-1 3 462,0 0 0,-1 0 0,-1-1 0,0-14 1240,-12 30 322,8 0-1593,1 0-1,-1 0 0,1 0 1,0 1-1,0-1 0,0 0 1,0 1-1,1-1 1,-1 1-1,1 0 0,0 0 1,-1 6-1,-7 51 642,7 126 306,3-100-942,-1-86-101,-1 0 0,1 0-1,-1 0 1,0 0 0,0 0 0,1-1 0,-1 1-1,0 0 1,0 0 0,0-1 0,0 1 0,0-1-1,0 1 1,0-1 0,0 1 0,0-1 0,0 1-1,0-1 1,0 0 0,0 0 0,0 0 0,0 1-1,-1-1 1,1 0 0,0 0 0,0-1 0,0 1 0,0 0-1,-2-1 1,-2 1-6,0 0 0,-1-1 0,1 1 0,0-2 1,-9-2-1,12 3-106,0 0 0,0 0 1,0 0-1,0 0 0,0-1 0,0 1 1,1 0-1,-1-1 0,0 0 1,1 1-1,0-1 0,-1 0 0,1 0 1,0 0-1,0 0 0,0 0 1,-2-4-1,3 3-737,-1 0 0,1-1 0,-1 1 0,1 0 1,0 0-1,0 0 0,1-6 0,4-9-5947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47 136 11178,'0'0'3927,"24"-11"-4268,71-37-239,-92 47 553,0-1 1,-1 1-1,1-1 0,-1 0 0,1 0 0,-1 0 0,0 0 0,0 0 0,0-1 0,0 1 0,0-1 1,1-2-1,-2 3 37,0 0 0,-1 1 1,1-1-1,-1 0 0,0 0 1,1 0-1,-1 0 0,0 0 0,0 1 1,-1-5-1,1-1 190,-1 6-134,1 0 0,0 1 0,0-1 0,0 0 0,-1 0-1,1 1 1,0-1 0,-1 0 0,1 0 0,-1 1 0,1-1 0,-1 0-1,1 1 1,-1-1 0,1 1 0,-1-1 0,0 0 0,1 1 0,-1-1-1,0 1 1,1 0 0,-1-1 0,0 1 0,0 0 0,1-1-1,-1 1 1,0 0 0,0 0 0,0 0 0,1-1 0,-1 1 0,0 0-1,0 0 1,0 0 0,0 1 0,1-1 0,-1 0 0,0 0 0,0 0-1,0 0 1,1 1 0,-1-1 0,-1 1 0,-1 0 61,-1-1 0,1 2 0,0-1 0,-1 0 1,1 0-1,0 1 0,0 0 0,0 0 0,-6 4 0,2 3 45,0 0 0,0 0 0,1 1 0,0 0 0,1 0 0,0 1 0,0 0 0,1-1-1,1 1 1,0 1 0,0-1 0,1 0 0,-1 14 0,1 19 51,2 0 0,6 53 1,0 12-421,-6-109 188,-1 1 0,0-1 1,0 0-1,1 1 0,-1-1 1,0 0-1,0 1 0,1-1 1,-1 0-1,0 0 0,0 0 1,0 0-1,0 0 0,1 0 1,-1 0-1,0 0 0,0 0 1,0 0-1,0 0 1,1 0-1,-1-1 0,0 1 1,0 0-1,0 0 0,1-1 1,-1 1-1,0-1 0,1 1 1,-1-1-1,0 1 0,1-1 1,-1 1-1,0-1 0,0-1 1,-5-5 41,1-1 1,-1 0-1,2 0 1,-1-1-1,1 1 1,0-1-1,1 0 1,0 0-1,0 0 1,1-1 0,1 1-1,-1-1 1,1 1-1,1-19 1,0 27-38,0-1 0,1 0 0,-1 1 0,1-1 0,-1 0 0,1 1 0,0-1 0,0 1 0,0-1 0,-1 1 0,1-1 0,1 1 0,-1 0 0,0-1 0,0 1 1,0 0-1,1 0 0,-1 0 0,2-1 0,35-20-653,-31 19 415,71-35-4647,-47 18-463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13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6889,'0'0'8706,"5"0"-6097,44 1-2000,84 11 1,-118-8-1571,-7 2-3875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1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9162,'0'0'7336,"-3"6"-6681,-11 17-32,14-23-597,0 1 0,0-1 1,-1 0-1,1 1 0,0-1 1,0 1-1,0-1 0,0 0 0,0 1 1,0-1-1,0 1 0,0-1 1,0 1-1,0-1 0,0 0 0,0 1 1,0-1-1,0 1 0,0-1 1,1 0-1,-1 1 0,0-1 0,0 0 1,0 1-1,1-1 0,-1 0 1,0 1-1,0-1 0,1 0 0,-1 1 1,1-1-1,15 8 443,19-2-31,89-4-519,-73-3-7521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6.6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7154,'0'0'10472,"-2"1"-9853,0 1-493,0 0 0,1 0 0,-1 1 0,0-1 0,1 0-1,0 1 1,0-1 0,0 1 0,0-1 0,0 1 0,0-1 0,0 1-1,1 0 1,-1 4 0,-7 56 893,6-42-802,-8 245 525,10-224-720,-1-32-181,1-1 1,1 1 0,0 0 0,0-1-1,1 1 1,0-1 0,1 1 0,0-1-1,0 0 1,1 0 0,6 12 0,-9-48-16027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6.9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8554,'0'0'7473,"132"-34"-7153,-96 29-320,0-2-304,-6-9-1456,-9 4-1001,-11-1-4280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7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0 8994,'0'0'10585,"-12"9"-9966,2-2-484,6-5-89,0 0 1,0 1 0,1-1-1,-1 1 1,1 0 0,-1 0-1,1 1 1,0-1 0,0 1-1,1-1 1,-1 1 0,1 0-1,0 0 1,-1 0 0,2 0-1,-1 0 1,0 1 0,-1 8-1,-4 61 351,4 82-1,3-138-407,0-16-65,0 0 1,0 0-1,0 0 1,0 1-1,1-1 1,-1 0-1,1 0 1,-1 0-1,1 0 1,0 0-1,0 0 1,0 0-1,0 0 1,0 0-1,0 0 1,1-1-1,1 4 1,-1-4-288,-1 0 1,1 0 0,-1 0-1,1 0 1,0 0-1,0 0 1,-1-1-1,1 1 1,0-1-1,0 1 1,0-1-1,0 1 1,2-1-1,11 0-4106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7.6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95 0 8250,'0'0'11163,"-12"9"-10586,2-3-439,6-4-100,-1 0 1,1 1 0,1-1 0,-1 1 0,0 0 0,1 0 0,-1 0 0,1 0-1,0 1 1,0-1 0,0 1 0,1 0 0,-1 0 0,1 0 0,0 0-1,0 0 1,-3 9 0,1 7 106,0 1 0,2 0 1,0 0-1,1 0 0,1 0 0,4 31 0,-3-48-139,0-1-1,1 1 1,-1-1-1,1 1 0,0-1 1,-1 1-1,2-1 1,-1 0-1,0 0 1,1 0-1,-1 0 0,1 0 1,0-1-1,0 1 1,0-1-1,0 0 0,1 0 1,-1 0-1,0 0 1,1 0-1,-1-1 1,6 2-1,-7-2-54,1 0 0,0 0 0,0 0 0,0-1 0,1 1-1,-1-1 1,0 0 0,0 0 0,0 0 0,0 0 0,0 0 0,0-1 0,0 0 0,0 1 0,0-1 0,0 0 0,0 0 0,0-1-1,0 1 1,-1 0 0,1-1 0,0 0 0,-1 0 0,1 0 0,-1 0 0,0 0 0,4-5 0,0-4-157,0-1 0,-1 0 0,0-1 0,-1 1 0,-1-1-1,0 0 1,0 0 0,-2 0 0,1 0 0,-2 0 0,0 0 0,0 0 0,-4-22 0,3 32 229,0 0 0,0 1 0,0-1 0,0 0 0,-1 1 0,1-1-1,-1 1 1,0-1 0,1 1 0,-1 0 0,0 0 0,0 0 0,-1 0 0,1 0 0,0 0 0,-1 1-1,1-1 1,-1 1 0,1-1 0,-1 1 0,0 0 0,0 0 0,1 0 0,-1 1 0,0-1 0,0 1-1,0-1 1,0 1 0,0 0 0,0 0 0,0 0 0,0 1 0,0-1 0,-4 2 0,6-2-123,1 0 1,-1 1 0,0-1 0,1 0-1,-1 0 1,0 1 0,1-1 0,-1 1 0,1-1-1,-1 1 1,1-1 0,-1 1 0,1-1-1,-1 1 1,1-1 0,-1 1 0,1 0-1,0-1 1,-1 1 0,1 0 0,0-1 0,0 1-1,-1 0 1,1-1 0,0 1 0,0 0-1,0-1 1,0 1 0,0 0 0,0 0-1,0-1 1,0 1 0,0 0 0,0-1 0,1 2-1,-1 3-2126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8.0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4721,'0'0'14255,"-3"26"-13484,1-3-637,-8 146 476,9-167-605,1 0 1,0-1-1,0 1 0,0 0 1,1 0-1,-1 0 0,0 0 0,1 0 1,-1 0-1,1 0 0,-1 0 1,1-1-1,0 1 0,0 0 0,0 0 1,0-1-1,0 1 0,0-1 1,1 1-1,-1-1 0,0 1 0,1-1 1,-1 0-1,4 2 0,-1-1-18,1-1 0,0 1 0,-1-1-1,1 0 1,0-1 0,0 1 0,-1-1 0,9 0-1,-9-1-121,-1 1 0,1-1 0,0 0-1,-1 0 1,1 0 0,0-1 0,-1 1 0,0-1-1,1 0 1,-1 0 0,0 0 0,0 0-1,0-1 1,0 1 0,0-1 0,-1 0-1,1 0 1,-1 1 0,0-2 0,0 1 0,0 0-1,0 0 1,0-1 0,-1 1 0,2-6-1,2-2-196,-1 0 0,-1-1 0,0 0 0,-1 0 0,0 0 0,1-22 0,-7 13 2403,4 20-2030,0 1 0,0 0 0,0 0 0,0 0 0,-1 0 0,1 0 0,0-1 1,0 1-1,0 0 0,0 0 0,-1 0 0,1 0 0,0 0 0,0 0 0,0 0 0,-1 0 0,1 0 1,0 0-1,0 0 0,0 0 0,-1 0 0,1 0 0,0 0 0,0 0 0,0 0 0,-1 0 0,1 0 0,0 0 1,0 0-1,0 0 0,0 0 0,-1 0 0,1 0 0,0 0 0,0 1 0,0-1 0,0 0 0,-1 0 0,1 0 1,0 0-1,0 0 0,0 1 0,0-1 0,0 0 0,0 0 0,-1 0 0,0 3 53,-1 0 0,0-1 0,1 1-1,0 0 1,-1 0 0,1 0 0,0 0-1,1 0 1,-1 0 0,0 4 0,-1 17 171,1-1 0,1 0 1,4 35-1,-3-55-254,-1 0 1,1 1-1,1-1 1,-1 0-1,0 0 0,1 0 1,0 0-1,-1 0 0,1 0 1,0-1-1,1 1 1,-1 0-1,0-1 0,1 0 1,-1 1-1,1-1 0,0 0 1,0-1-1,0 1 0,0 0 1,0-1-1,5 2 1,0 0-20,-1-1 1,1 0-1,-1-1 1,1 1 0,0-2-1,0 1 1,0-1-1,12-1 1,-18 1-10,0-1 0,-1 1 1,1-1-1,0 1 0,0-1 1,-1 0-1,1 0 1,0 0-1,-1 0 0,1 0 1,-1 0-1,1 0 0,-1 0 1,1-1-1,-1 1 0,0 0 1,2-4-1,0 1-17,0-1 0,-1 0 1,0 1-1,0-1 0,0 0 0,1-7 1,1-3-16,-2-1 1,0 1 0,0-23-1,-1 17 28,0 13 19,-1 1 0,0-1 0,0 0 0,-1-8 0,1 15 3,-1-1 1,1 1-1,0 0 0,0 0 1,-1 0-1,1-1 0,-1 1 0,1 0 1,-1 0-1,0 0 0,1 0 1,-1 0-1,0 0 0,0 0 1,1 0-1,-1 0 0,0 0 1,0 1-1,0-1 0,0 0 1,0 1-1,0-1 0,0 0 0,-1 1 1,1-1-1,0 1 0,0 0 1,0-1-1,0 1 0,-3 0 1,1-1-192,-31 2 360,21 5-1880,12-6 1414,1 1 0,-1 0 0,1-1 0,-1 1 0,1-1 0,-1 1 0,1 0 0,0 0-1,-1-1 1,1 1 0,0 0 0,0-1 0,0 1 0,-1 0 0,1 0 0,0 0 0,0 1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8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245 83 5353,'0'0'6329,"-9"-11"-4492,-27-33 174,32 41-1770,1 0 1,-1 1-1,0-1 1,0 1-1,0-1 0,0 1 1,0 1-1,-1-1 0,1 0 1,0 1-1,-1 0 1,0 0-1,1 0 0,-1 1 1,1 0-1,-1 0 1,0 0-1,1 0 0,-1 0 1,0 1-1,1 0 0,-9 3 1,8-2-188,0 0 0,0 1 0,1-1 1,-1 1-1,1 0 0,-1 1 0,1-1 1,0 1-1,0 0 0,0 0 0,1 0 0,0 0 1,-1 1-1,1-1 0,1 1 0,-1 0 1,-2 6-1,1-1-17,1 1 1,-1 0-1,2 0 1,-1 1-1,2-1 1,-1 0 0,2 14-1,0-24-39,0 1 0,0-1 0,1 0 0,-1 0 0,0 1-1,1-1 1,-1 0 0,1 0 0,0 0 0,-1 0 0,1 0 0,0 1 0,0-1 0,0-1-1,-1 1 1,1 0 0,0 0 0,0 0 0,0 0 0,1-1 0,-1 1 0,0 0 0,0-1-1,0 1 1,0-1 0,1 0 0,-1 1 0,0-1 0,0 0 0,1 0 0,1 1 0,48 1-490,-41-2 271,-4 0-99,-1 0-1,0-1 1,0 1-1,1-1 1,-1 0 0,0-1-1,0 1 1,0-1 0,0 0-1,-1 0 1,1-1 0,0 1-1,6-6 1,-5 2-466,0 0-1,0 1 1,0-2 0,-1 1 0,0-1 0,-1 0 0,7-12 0,-10 16 738,1 0 1,-1 0 0,0 0-1,0 0 1,-1 0-1,1 0 1,0 0 0,-1-1-1,0 1 1,0 0 0,0-4-1,0-1 2993,-2 9-1666,-1 2-994,0 0 0,0 1 0,1-1 0,-1 1 0,1-1 0,0 1 0,0 0 0,0 0 0,0 0 0,1 0 0,0 0 0,-2 8 0,-6 55 946,7 68-17,3-74-908,-22-61 86,19 0-412,0 0-1,-1 0 0,1-1 1,0 1-1,-1-1 0,1 1 0,0-1 1,-1 0-1,1 0 0,0 0 1,0 0-1,0-1 0,0 1 1,0 0-1,0-1 0,0 0 1,1 1-1,-1-1 0,0 0 1,1 0-1,0 0 0,-1 0 1,1 0-1,0 0 0,-1-3 1,0 2-331,1-1 0,0 0 0,0 1 0,0-1 0,0 0 1,0-7-1,1 7-394,0 1 0,1-1 0,-1 0-1,1 1 1,-1-1 0,1 1 0,2-6 0,14-16-7567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9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0 11362,'0'0'9477,"-16"24"-9062,-48 78-179,60-97-215,1 1-1,1-1 1,-1 1-1,1 0 1,-2 6-1,5 10 77,0-15-68,0-6-22,-1 1-1,0-1 0,1 1 0,-1-1 0,1 0 1,-1 0-1,1 1 0,0-1 0,0 0 1,-1 0-1,1 0 0,0 0 0,0 0 1,0 0-1,0 0 0,0 0 0,1 0 0,-1 0 1,0 0-1,0-1 0,1 1 0,-1 0 1,0-1-1,1 1 0,-1-1 0,0 0 1,3 1-1,42 2 27,-35-4-51,-6 2-42,-1-1 0,1 0 1,0-1-1,-1 1 0,1-1 0,0 0 1,-1 0-1,1 0 0,-1-1 1,0 0-1,1 0 0,-1 0 1,0 0-1,0 0 0,0-1 1,0 0-1,-1 0 0,1 0 0,-1 0 1,0 0-1,0-1 0,0 0 1,0 1-1,0-1 0,-1 0 1,0 0-1,0-1 0,0 1 0,0 0 1,-1-1-1,1 1 0,-1-1 1,0-5-1,0 6 19,0-1 1,0 1-1,-1 0 1,0-1-1,0 1 1,0-1-1,0 1 1,-1-1-1,0 1 1,-1-5-1,1 7 35,0 0 0,0 1 0,0-1 0,0 0 0,0 1-1,0 0 1,-1-1 0,1 1 0,0 0 0,-1-1 0,1 1 0,-1 0-1,0 0 1,1 0 0,-1 1 0,0-1 0,0 0 0,1 1 0,-1-1-1,0 1 1,0-1 0,0 1 0,0 0 0,1 0 0,-4 0-1,-19-1 30,13 3-2401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39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9602,'0'0'11061,"-12"3"-10630,-37 12-164,46-14-245,1 0 1,-1 1 0,1-1 0,0 1 0,0-1 0,0 1 0,-1 0 0,2 0 0,-1 0 0,0 0-1,0 0 1,1 1 0,-1-1 0,1 0 0,-1 1 0,1-1 0,0 1 0,0-1 0,-1 5 0,1 1 25,-1 0 1,2 0 0,-1 0-1,1 13 1,0-13-17,0-6-28,0 0 0,0-1-1,0 1 1,0-1 0,1 1 0,-1-1 0,0 1-1,1-1 1,-1 1 0,1-1 0,0 1-1,-1-1 1,1 1 0,0-1 0,0 0 0,0 1-1,0-1 1,0 0 0,0 0 0,0 0-1,0 0 1,1 0 0,-1 0 0,0 0 0,1 0-1,-1-1 1,0 1 0,1 0 0,-1-1-1,2 1 1,5 1-12,-1-1-1,0 0 0,0 0 1,1-1-1,8 0 0,-4-1-65,-10 1 52,0 0 1,0 0-1,0 0 1,-1-1-1,1 1 1,0-1-1,0 1 1,0-1-1,0 0 1,-1 0-1,1 0 1,0 0-1,-1 0 1,1 0-1,0 0 1,-1-1-1,0 1 1,1 0-1,-1-1 1,0 1-1,0-1 1,0 0 0,0 1-1,0-1 1,0 0-1,0 0 1,0 1-1,-1-1 1,1-3-1,2-4-45,-1-1 0,-1 0 1,0 1-1,0-18 0,-1 26 53,0 0 1,0 0 0,0 0-1,0 0 1,0-1-1,-1 1 1,1 0-1,0 0 1,-1 0 0,1 0-1,0 0 1,-1 0-1,1 0 1,-1 0-1,0 0 1,1 0 0,-1 1-1,0-1 1,1 0-1,-1 0 1,0 0-1,0 1 1,-2-2 0,-24-5 644,7 2-2739,4-6-4562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0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8426,'0'0'11466,"-7"11"-11010,2-4-406,0 1 0,1 0-1,-1 1 1,2-1 0,-1 1-1,1-1 1,0 1 0,1 0-1,0 0 1,1 0 0,-1 12-1,2-17-28,0 0 0,0 1 0,0-1 0,0 0 0,1 0-1,0 0 1,0 1 0,0-1 0,0 0 0,1 0 0,2 4 0,-3-6-25,1 0 1,0 0 0,0-1-1,0 1 1,0 0 0,0-1 0,0 0-1,1 1 1,-1-1 0,0 0 0,1 0-1,-1 0 1,1 0 0,-1-1-1,1 1 1,-1-1 0,1 1 0,-1-1-1,1 0 1,3 0 0,-1 0-127,1 0 0,-1 0 0,1 0 0,-1 0 0,1-1 0,-1 0 0,1 0 0,-1-1 0,0 1 0,10-5 0,-13 4-9,1 0 1,0 0 0,-1 0-1,1-1 1,-1 1 0,0-1 0,0 1-1,0-1 1,0 0 0,0 0 0,0 0-1,-1 0 1,1 0 0,-1 0 0,0 0-1,0 0 1,0-1 0,-1 1 0,1-4-1,1-1-156,-1 0 0,0 0-1,-1 0 1,0 0 0,0-1-1,0 1 1,-1 0 0,-2-8-1,2 14 240,0-1-1,0 1 0,0 0 1,0 0-1,0-1 0,0 1 1,0 0-1,-1 0 0,1 1 1,-1-1-1,0 0 0,1 0 1,-1 1-1,0-1 0,0 1 1,0-1-1,0 1 0,0 0 1,0 0-1,0 0 1,-1 0-1,1 0 0,0 0 1,-1 1-1,1-1 0,0 1 1,-1 0-1,1 0 0,0-1 1,-4 2-1,2-2-465,1 1 1,-1 1-1,0-1 1,1 0-1,-1 1 0,0 0 1,1 0-1,-6 2 1,1 6-5741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0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1 339 4121,'52'-4'1558,"0"1"372,-28 3 2835,6-1 3617,-32 3-8323,-1-1-1,1 1 0,0-1 1,0 1-1,0 0 0,1-1 1,-1 1-1,0 0 0,1 0 1,-1 0-1,1 1 0,-2 1 1,3-3-40,-6 9 56,0 0 0,1 1 0,0 0 0,1 0 1,0 1-1,1-1 0,0 1 0,1 0 0,1 0 0,-1 0 0,2 19 0,0-29-72,0-1-1,0 0 0,0 0 0,0 0 0,1 0 0,-1 0 0,0 0 0,1 0 0,-1 0 0,1 0 0,-1 0 0,1 0 0,-1 0 0,1 0 0,0 0 0,0 0 0,-1-1 0,1 1 0,0 0 0,0 0 0,0-1 0,1 2 0,2 0-4,-1-1 0,0 0-1,0 1 1,1-1 0,-1 0-1,1-1 1,4 2 0,0-2-81,0 1 1,0-1-1,0 0 1,0-1-1,0 0 1,10-2-1,-12 0-175,0 0 0,-1 0 0,1 0 0,0 0 1,-1-1-1,0 0 0,0-1 0,0 1 0,-1-1 0,1 0 0,-1 0 0,0 0 0,-1 0 1,1-1-1,5-11 0,-2 2-585,-1 1 0,-1-1 0,0-1 0,-1 1-1,4-24 1,-3-21-1515,-3-93-1,-3 79 2822,-3 40 1785,4 32-1756,-1 0-1,1 1 0,0-1 0,-1 1 1,0-1-1,1 0 0,-1 1 0,0 0 1,0-1-1,0 1 0,0-1 0,0 1 1,0 0-1,0 0 0,0 0 0,-3-3 1126,-8 19 409,7 0-1807,1 1 1,0-1-1,1 1 0,-2 28 1,2 69 385,3-89-499,0 14-30,3 86 236,-1-109-416,0 0 0,1 0-1,0-1 1,2 1 0,-1-1 0,10 17 0,-14-30 17,0-1-1,0 1 1,0-1-1,1 1 0,-1-1 1,0 1-1,1-1 1,-1 1-1,1-1 1,-1 0-1,0 1 1,1-1-1,-1 0 1,1 1-1,-1-1 1,1 0-1,-1 1 1,1-1-1,-1 0 1,1 0-1,-1 0 1,2 1-1,-2-1-212,1-1-1,-1 1 0,1 0 0,-1 0 1,1 0-1,-1 0 0,1-1 1,-1 1-1,1 0 0,-1 0 1,0-1-1,1 1 0,-1 0 1,1-1-1,-1 1 0,0 0 0,1-1 1,-1 1-1,0-1 0,0 1 1,1 0-1,-1-1 0,0 1 1,0-1-1,1 1 0,-1-2 1,5-14-10713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0.6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66 54 7522,'0'0'11794,"-15"-38"-11714,10 30-80,0 6-392,-5-1-1200,-6 1-3065,1 2-6458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5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0 422 9154,'0'0'10497,"11"0"-9733,-1 0-624,-4 1-85,-1-1 1,1 0-1,0-1 1,0 1 0,0-1-1,-1 0 1,1-1-1,0 1 1,-1-1-1,11-5 1,8-5-128,-1-1 0,0-2 1,0 0-1,-2-1 0,0-2 1,30-31-1,-42 39-157,0-1 0,0 0 0,-2 0 0,1-1 0,-1 0 0,-1 0 0,0-1 0,-1 0 0,0 0 0,-1 0 0,-1-1 0,0 1 0,-1-1 0,2-25 0,-4 36 253,0 1 0,0-1 0,0 0 0,0 1 0,-1-1 0,1 0 0,-1 1 0,1-1 0,-1 1 1,0-1-1,0 1 0,0-1 0,-2-2 0,1 3 10,0 1 0,0-1 1,1 1-1,-1 0 0,0-1 1,0 1-1,0 0 0,0 0 0,-1 1 1,1-1-1,0 0 0,0 1 1,0-1-1,-1 1 0,-3-1 1,-4 0 187,1 0 1,-1 0-1,0 1 1,1 0-1,-19 3 1,25-2-168,-1 0-1,1 0 1,0 0 0,0 0-1,0 1 1,0-1 0,0 1-1,1 0 1,-1 0 0,0 0-1,1 0 1,0 0-1,-1 1 1,1-1 0,0 1-1,0 0 1,0-1 0,0 1-1,1 0 1,-3 5 0,2 1 13,-1 1 0,2-1 1,-1 1-1,1-1 0,0 1 1,1 0-1,2 18 0,-1 4 54,5 298 346,-6-329-474,0-1 1,0 1-1,0 0 0,0-1 0,0 1 1,0 0-1,0-1 0,0 1 1,1 0-1,-1-1 0,0 1 1,0-1-1,1 1 0,-1 0 0,0-1 1,1 1-1,-1-1 0,1 1 1,-1-1-1,1 1 0,-1-1 1,1 0-1,-1 1 0,1-1 0,-1 1 1,1-1-1,0 1 0,22 0-228,-18-2 133,0 0 0,0 0 0,0-1 0,0 0 0,0 0 0,9-5-1,3-5-876,-1-2-1,-1 0 1,0 0-1,-1-2 1,21-28-1,-28 35 712,0-1 0,-1 0-1,0-1 1,-1 1 0,0-1 0,-1 0 0,0 0-1,-1-1 1,0 1 0,-1-1 0,2-17-1,-4 27 382,-1 1 0,1 0-1,-1 0 1,1 0-1,-1-1 1,0 1-1,0 0 1,1 0 0,-1 0-1,0 0 1,0 0-1,0 1 1,0-1-1,0 0 1,0 0 0,0 0-1,0 1 1,0-1-1,0 1 1,-1-1-1,1 1 1,0-1 0,0 1-1,-1 0 1,1-1-1,0 1 1,0 0 0,-1 0-1,1 0 1,0 0-1,-2 0 1,-3 0 194,1 0-1,-1 0 1,0 0 0,1 1 0,-1 0 0,-8 2 0,10-1-157,0 0-1,1 0 1,-1 0 0,1 1 0,0-1-1,0 1 1,0 0 0,0 0 0,0 0 0,0 0-1,1 1 1,0-1 0,-1 1 0,2-1 0,-1 1-1,0 0 1,1 0 0,-1 0 0,0 5 0,-1 2 61,1-1 1,0 1-1,1 0 1,0 0-1,1-1 1,1 17-1,0-24-186,0 0 0,0 0 0,0 0 0,0 0 0,0 0 0,1 0 0,-1 0 0,1-1 0,0 1 0,0 0 0,0-1 0,0 1 0,0-1 0,0 0 0,1 0 0,-1 0 0,1 0 0,0 0-1,-1 0 1,1-1 0,0 1 0,0-1 0,0 0 0,0 0 0,0 0 0,0 0 0,5 0 0,9 2-1192,0 0 0,0-1-1,29-1 1,-25-1-4852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5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0 166 11266,'0'0'6451,"23"-7"-6296,74-25-267,-89 29-65,-1 1 0,1-2 0,-1 1 0,0-1 0,0 0 0,0-1 0,0 0 0,11-11 0,-16 14 133,0 0 0,0 0 0,-1-1 0,1 1 1,0-1-1,-1 1 0,0-1 0,0 0 1,0 0-1,0 1 0,0-1 0,0 0 0,-1 0 1,1 0-1,-1 0 0,0 0 0,0 0 1,0 0-1,0 0 0,-1-5 0,0 6 91,0 1-1,-1 0 1,1-1 0,0 1-1,0 0 1,0 0-1,-1 0 1,1 0 0,-1 0-1,1 0 1,-1 0-1,1 0 1,-1 1 0,1-1-1,-1 1 1,0-1-1,1 1 1,-1 0-1,0-1 1,1 1 0,-1 0-1,0 0 1,0 0-1,-2 1 1,-48 1 1920,48-1-1834,-1 0 1,1 0 0,0 0 0,0 0 0,0 1 0,0 0-1,0 0 1,0 0 0,0 0 0,1 0 0,-1 1 0,1 0-1,0 0 1,-1 0 0,1 0 0,1 0 0,-1 0-1,0 1 1,1 0 0,-4 6 0,3-3-30,0 0 0,0 0 1,1 0-1,0 0 0,0 0 0,0 1 0,1-1 1,0 1-1,1-1 0,0 1 0,1 10 0,0-15-92,-1 0-1,1 0 0,1 1 0,-1-1 1,0 0-1,1-1 0,0 1 0,-1 0 1,1 0-1,0-1 0,1 1 0,-1-1 0,0 0 1,1 0-1,-1 1 0,1-2 0,-1 1 1,1 0-1,0 0 0,0-1 0,0 0 0,0 1 1,0-1-1,0 0 0,0-1 0,6 2 1,5 1-326,0-1 0,0 0 0,0-1 0,0-1 0,15-1 0,-24 0-323,1 1 0,-1-1-1,1 0 1,-1-1 0,1 1 0,-1-1-1,0 0 1,0-1 0,0 1 0,0-1-1,9-6 1,9-14-6294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6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0 7362,'0'0'11927,"0"10"-11286,-2 0-501,1 0 11,0-1 1,0 1-1,1 0 1,1 20-1,0-29-151,0 1 0,-1-1-1,1 1 1,0-1 0,0 1 0,0-1-1,1 1 1,-1-1 0,0 0 0,0 0 0,1 1-1,-1-1 1,1 0 0,-1 0 0,1 0-1,-1-1 1,1 1 0,0 0 0,-1-1-1,1 1 1,0-1 0,-1 1 0,1-1-1,0 0 1,2 1 0,51 1-2251,-47-2 1202,-6 0 801,1 0 0,-1 0 0,0-1 1,0 1-1,0-1 0,0 0 0,0 1 0,0-1 0,0 0 0,0 0 0,0-1 1,0 1-1,-1 0 0,1 0 0,0-1 0,-1 1 0,1-1 0,-1 0 0,1 1 1,-1-1-1,0 0 0,0 0 0,0 0 0,0 0 0,0 0 0,0 0 1,0 0-1,0-3 0,6-30-610,-7 1 8659,-9 39-6101,4 5-1371,0 0 0,0 0 0,1 1 0,1-1 0,-1 1 0,2 0 0,-3 21 0,1 4 101,1 41 1,3 66-96,-1-142-332,0 0 1,0-1 0,1 1-1,-1 0 1,-1-1 0,1 1 0,0-1-1,0 1 1,0-1 0,0 0-1,0 1 1,0-1 0,-1 0 0,1 0-1,0 0 1,0 0 0,0 0-1,0 0 1,-1 0 0,1 0 0,0 0-1,-1-1 1,-33-4 113,29 3-101,0-2 0,1 1 0,-1-1 0,-9-7-1,-12-8-510,23 18-721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9.5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9 7042,'0'0'13480,"-5"-9"-12575,0 19-719,-7 48 274,2 1 0,-3 73 0,8 122-1615,5-228 736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49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10850,'0'0'7602,"132"0"-7602,-91 13-136,0 2-1560,-1 6-1209,-9-4-1696,-11-1-2297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0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3 8546,'0'0'11626,"-7"16"-11164,-20 52-156,26-65-282,0 0 0,0 0-1,0 0 1,0 1 0,0-1-1,1 0 1,0 0 0,0 1-1,0-1 1,0 0 0,0 1-1,0-1 1,2 4 0,-1-5-13,-1 0 1,1-1-1,0 1 1,0-1-1,0 1 1,0-1-1,0 1 1,0-1-1,1 1 1,-1-1-1,0 0 1,1 0-1,-1 0 1,1 0-1,-1 0 1,1 0-1,2 1 1,4 0-15,0 0 1,1 0-1,-1-1 1,0 0-1,0-1 1,1 1-1,11-2 1,-4 0-106,-13 1 47,0 0-1,-1 0 1,1 0-1,0-1 1,0 1-1,0-1 0,0 0 1,0 0-1,-1 0 1,1 0-1,0 0 1,-1-1-1,1 1 1,-1-1-1,1 0 1,-1 0-1,0 0 1,0 0-1,0 0 1,0 0-1,0 0 0,0-1 1,0 1-1,1-5 1,0 2 1,-2 0 1,1 0 0,0 0-1,-1 0 1,0 0 0,-1-1-1,1 1 1,-1 0-1,0 0 1,0-1 0,0 1-1,-1 0 1,-1-7-1,1 10 72,1-1 0,-1 1 0,0-1-1,0 1 1,-1 0 0,1-1 0,0 1-1,-1 0 1,1 0 0,-1 0 0,0 0-1,1 0 1,-1 0 0,0 1 0,0-1-1,0 1 1,-1-1 0,1 1 0,0 0-1,0 0 1,-1 0 0,1 0-1,-1 0 1,-3-1 0,-6 0 17,1 0-1,-1 1 1,0 0 0,-12 1 0,21 0-45,-20 4-810,23-4 550,-1 1 0,1-1 0,-1 0 0,1 1 0,-1-1 0,1 1 0,-1-1 0,1 1 0,0-1-1,-1 1 1,1-1 0,0 1 0,-1-1 0,1 1 0,0-1 0,0 1 0,-1-1 0,1 1 0,0 0 0,0-1 0,0 1 0,0-1 0,0 2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2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210 12 8306,'0'0'9755,"-17"-2"-8987,-58-6-189,71 7-502,0 1 1,0 0-1,0 0 0,-1 0 1,1 1-1,0-1 0,0 1 0,0 0 1,0 0-1,0 0 0,1 1 1,-1-1-1,0 1 0,1 0 0,-1 0 1,1 0-1,-1 1 0,1-1 0,0 1 1,0 0-1,0 0 0,0 0 1,1 0-1,-1 0 0,1 0 0,0 1 1,0 0-1,-3 6 0,1 0-27,1-1 0,1 1-1,-1-1 1,2 1 0,-1 0-1,1 0 1,1 0 0,0 0-1,2 13 1,-2-20-68,1 0-1,0 1 1,0-1-1,1 0 1,-1 1-1,1-1 1,0 0-1,-1 0 1,1 0-1,1-1 1,-1 1-1,0 0 1,1-1-1,-1 1 1,1-1-1,0 0 1,-1 0-1,1 0 1,0 0-1,1-1 1,-1 1-1,0-1 1,0 0-1,7 2 1,-7-2-177,0 0 0,0 0 1,0-1-1,1 1 0,-1-1 0,0 0 1,0 0-1,0 0 0,0 0 0,1 0 1,-1-1-1,0 1 0,0-1 1,0 0-1,0 0 0,0 0 0,0 0 1,0-1-1,-1 1 0,1-1 1,0 0-1,-1 0 0,1 0 0,-1 0 1,0 0-1,1 0 0,1-4 0,7-12-1180,-1 0 0,10-28 0,-11 21 2053,8-37 1,-19 90 5767,1 24-4898,1-40-1568,1-1 0,0 1 0,1-1 0,0 0 0,0 1 1,1-1-1,7 16 0,-9-26-58,0 1-1,0 0 1,0 0-1,0-1 1,1 1 0,-1-1-1,1 1 1,-1-1 0,1 0-1,0 0 1,-1 0 0,1 1-1,0-2 1,0 1 0,0 0-1,0 0 1,-1 0-1,1-1 1,3 1 0,25 1-5793,-15-2 117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2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9706,'0'0'8265,"0"19"-7732,0 142 38,0-160-582,0-1 0,0 0 0,0 0 0,0 1 0,0-1 0,0 0 0,0 1 0,0-1 0,0 0 0,0 0 1,0 1-1,1-1 0,-1 0 0,0 0 0,0 1 0,0-1 0,0 0 0,1 0 0,-1 0 0,0 1 0,0-1 0,0 0 0,1 0 0,-1 0 1,0 1-1,0-1 0,1 0 0,-1 0 0,0 0 0,1 0 0,-1 0 0,0 0 0,0 0 0,1 0 0,-1 0 0,0 0 0,1 0 0,15-3-738,11-11-1172,38-58-677,-65 83 8121,0-5-5387,1 1 0,0 0 0,0 0 0,4 11 0,-3-15-173,-1-1 1,1 1-1,0-1 1,0 0-1,0 1 0,0-1 1,1 0-1,-1 0 1,0-1-1,1 1 1,0-1-1,-1 1 1,5 1-1,24 3-4341,-11-5-1276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1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1 416,'0'0'16853,"5"7"-13337,19 21-3583,-21-19 122,-12-11 551,1 0-4656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3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0 10322,'0'0'8274,"-13"3"-7847,-38 10-161,50-13-257,0 1-1,0-1 0,0 1 0,0 0 0,0-1 0,0 1 0,1 0 0,-1-1 0,0 1 0,0 0 0,1 0 0,-1 0 0,0 0 0,1 0 0,-1 0 0,1 0 1,0 0-1,-1 0 0,1 0 0,0 0 0,-1 0 0,1 0 0,0 0 0,0 0 0,0 0 0,0 0 0,0 1 0,0-1 0,0 0 0,0 0 0,1 2 0,11 26 128,10 2-31,-18-27-91,0 1-1,0 0 1,-1 0-1,0 0 0,1 1 1,-2-1-1,1 1 1,-1-1-1,0 1 1,0 0-1,0 0 0,-1 0 1,1 10-1,-2-15 15,0-1-1,0 1 0,-1 0 1,1 0-1,0 0 0,-1-1 1,1 1-1,-1 0 0,1-1 1,-1 1-1,0 0 0,1-1 1,-1 1-1,0-1 0,1 1 1,-1-1-1,0 1 0,1-1 1,-1 1-1,0-1 1,0 0-1,0 1 0,1-1 1,-1 0-1,0 0 0,0 0 1,0 1-1,0-1 0,0 0 1,-1 0-1,1 0-113,0 0-1,1 0 1,-1 0-1,0 0 1,0 0-1,0 0 1,0 0-1,0 0 1,0 0 0,0 0-1,0 0 1,1-1-1,-1 1 1,0 0-1,0-1 1,0 1-1,0-1 1,1 1 0,-1-1-1,0 1 1,1-1-1,-1 1 1,0-1-1,1 1 1,-1-1-1,0 0 1,1 0-1,-1 1 1,0-2 0,1-27-7916,0 16-203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3.7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39 5169,'144'-32'6261,"-115"26"-3084,-29 6-3106,0 0 0,0 0 0,0 0 0,0 0 0,0-1 0,0 1 0,1 0 0,-1 0 0,0 0 0,0 0 0,0 0-1,0 0 1,0 0 0,0 0 0,1 0 0,-1 0 0,0 0 0,0 0 0,0 0 0,0 0 0,0 0 0,1 0 0,-1 0 0,0 0 0,0 0 0,0 0 0,0 0 0,0 0 0,0 1 0,1-1 0,-1 0-1,0 0 1,0 0 0,0 0 0,0 0 0,0 0 0,0 0 0,0 0 0,0 0 0,1 1 0,-1-1 0,0 0 0,0 0 0,0 0 0,0 0 0,0 0 0,0 0 0,0 1 0,0-1 0,0 0-1,0 0 1,0 0 0,0 0 0,0 0 0,0 1 0,0-1 0,0 0 0,0 0 0,0 0 0,-1 37 1126,0-10-650,3 46 0,-1-67-527,0 0 1,0 1-1,0-1 1,1 0-1,-1 0 0,2 0 1,-1 0-1,1-1 1,-1 1-1,2-1 0,-1 1 1,1-1-1,3 5 1,-5-8-33,1 0 0,-1 0 0,0-1 0,1 1 0,-1-1 0,1 1 1,-1-1-1,1 0 0,-1 1 0,1-1 0,0-1 0,0 1 0,0 0 1,-1-1-1,1 1 0,0-1 0,0 0 0,0 0 0,0 0 0,0-1 1,0 1-1,0 0 0,-1-1 0,1 0 0,0 0 0,3-1 0,-2 0-90,0 0 0,0 0 0,0-1-1,-1 1 1,1-1 0,-1 1-1,1-1 1,-1 0 0,0-1-1,0 1 1,0 0 0,-1-1 0,1 0-1,-1 0 1,0 1 0,2-7-1,0-2 8,-2-1 0,1 1 0,-2-1 1,1 0-1,-2 1 0,0-15 0,0 23 266,0 3 80,-1 2-221,0-1 1,0 0 0,1 1-1,-1-1 1,0 1 0,0-1-1,1 1 1,-1 0-1,0-1 1,1 1 0,-1 0-1,1-1 1,-1 1-1,1 0 1,-1 0 0,1-1-1,-1 1 1,1 0 0,0 0-1,-1 0 1,1 0-1,0-1 1,0 1 0,-1 0-1,1 0 1,0 0 0,0 0-1,0 1 1,-1 30 360,1-30-333,0 11 101,-1-4-70,1-1 0,0 1 0,1 0 0,0-1 0,0 1 0,4 9 0,-4-15-81,0-1 0,0 0 0,0 1 1,1-1-1,-1 0 0,1 0 0,-1 0 0,1 0 0,0 0 0,0 0 0,0-1 0,0 1 0,0-1 0,0 1 0,0-1 0,1 0 0,-1 0 0,0 0 0,1 0 0,-1 0 0,1 0 0,-1-1 0,1 1 0,-1-1 0,5 1 0,-2 0-62,1-1 0,-1 1 1,1-1-1,-1 0 0,1-1 0,0 1 0,-1-1 0,1 0 0,-1-1 0,0 1 0,1-1 1,-1 0-1,0 0 0,5-4 0,-6 4 6,-1-1 1,0 0-1,0 0 1,0 0 0,0-1-1,-1 1 1,1-1-1,-1 1 1,0-1-1,0 0 1,0 0-1,-1 0 1,1 0-1,-1 0 1,0 0-1,0 0 1,-1 0-1,1-1 1,-1-4 0,1-101 132,-1 109-104,0 1-1,-1-1 1,1 1-1,0 0 1,-1-1 0,1 1-1,-1 0 1,1-1 0,0 1-1,-1 0 1,1 0 0,-1-1-1,1 1 1,-1 0 0,1 0-1,-1 0 1,1 0 0,0-1-1,-1 1 1,1 0 0,-1 0-1,1 0 1,-1 0-1,1 0 1,-1 0 0,1 0-1,-1 1 1,1-1 0,-1 0-1,1 0 1,-1 0 0,1 0-1,-1 1 1,0-1 0,-18 7-1642,18-5 1290,0 0 0,-1 0-1,1 0 1,0 1 0,0-1-1,0 0 1,1 0 0,-1 1 0,0-1-1,1 0 1,-1 1 0,1 4-1,-1-3-700,-3 14-6197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4.0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0 158 11707,'0'0'7057,"18"-3"-6732,58-14-446,-72 17 60,0-1 0,0-1-1,0 1 1,0-1 0,0 0 0,0 0 0,0 0 0,-1 0-1,1 0 1,-1-1 0,1 0 0,-1 0 0,0 0-1,0 0 1,0 0 0,-1 0 0,1-1 0,-1 0 0,1 1-1,-1-1 1,-1 0 0,1 0 0,0 0 0,-1 0-1,0 0 1,0 0 0,0-1 0,0 1 0,-1 0-1,0-1 1,0 1 0,-1-9 0,1 12 105,0 0 0,0 1 0,0-1 0,0 0 0,0 0 0,-1 0 0,1 0 0,0 0 1,-1 0-1,1 1 0,-1-1 0,1 0 0,-1 0 0,1 1 0,-1-1 0,1 0 0,-1 1 0,0-1 0,1 0 0,-1 1 0,0-1 0,0 1 0,-1-2 1,-26-5 843,20 7-617,0 0-1,0 0 0,0 0 1,0 1-1,-8 2 1,13-1-173,-1-1 1,0 1 0,1 0 0,-1 0 0,1 0-1,0 0 1,-1 0 0,1 1 0,0 0-1,1-1 1,-1 1 0,0 0 0,1 0 0,-1 1-1,1-1 1,0 0 0,0 1 0,1 0-1,-3 7 1,1-5-31,1 1 0,1 0 0,-1 0 1,1 0-1,0 0 0,1 0 0,0 0 0,0 0 0,0 0 0,3 11 0,-2-14-76,0-1 0,0 0-1,1 1 1,-1-1 0,1 0 0,0 0-1,0 0 1,0 0 0,0-1 0,0 1-1,1-1 1,-1 1 0,1-1-1,0 0 1,0 0 0,-1 0 0,1 0-1,0 0 1,1 0 0,-1-1-1,0 0 1,0 0 0,1 0 0,6 1-1,7 1-878,0 0-1,0-2 0,30 0 0,-31-1-679,20 0-5180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4:54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11426,'0'0'8430,"0"15"-8018,-1 3-316,1-9-67,-1-1 1,1 0-1,1 0 1,0 1 0,0-1-1,0 0 1,1 0-1,3 9 1,-2-3-57,6 27 133,-9-40-142,0 0 1,0-1-1,0 1 1,0-1-1,1 1 0,-1 0 1,0-1-1,0 1 0,1-1 1,-1 1-1,0 0 0,1-1 1,-1 1-1,1-1 0,-1 0 1,1 1-1,-1-1 0,1 1 1,-1-1-1,1 0 1,-1 1-1,1-1 0,-1 0 1,1 1-1,0-1 0,-1 0 1,1 0-1,-1 0 0,1 1 1,0-1-1,-1 0 0,1 0 1,0 0-1,-1 0 0,1 0 1,0 0-1,-1 0 1,1-1-1,0 1 0,-1 0 1,1 0-1,-1 0 0,1-1 1,0 1-1,-1 0 0,1-1 1,-1 1-1,1 0 0,0-1 1,3-5-182,0 1 1,0-1-1,0 1 1,-1-1-1,1 0 1,-2-1-1,1 1 1,2-10-1,7-13 43,-9 23 190,0-1 0,0 1 0,1 1 0,-1-1 0,2 0 0,6-7 0,-8 11 10,0 0-1,0 0 1,0 0 0,0 1 0,0-1-1,0 1 1,0 0 0,1 0 0,-1 0-1,0 0 1,1 0 0,-1 1 0,1 0-1,-1-1 1,5 2 0,-6-1-46,42 1-206,-15 5-2708,-8 2-3572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00.3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220 80 4337,'0'0'15667,"-5"-10"-15028,-17-34-127,22 42-472,-1 1-1,0-1 1,0 0-1,0 1 1,0 0-1,0-1 1,0 1-1,-1 0 1,1-1-1,0 1 1,-1 0 0,1 0-1,-1 0 1,1 0-1,-1 0 1,0 1-1,1-1 1,-1 0-1,0 1 1,1-1-1,-1 1 1,0-1-1,0 1 1,0 0-1,1 0 1,-1 0-1,0 0 1,0 0-1,-2 1 1,-1 0-30,1 0 0,0 0 0,0 1 0,-1-1-1,1 1 1,0 0 0,1 0 0,-8 5 0,2 2 20,0 0-1,0 0 1,0 1 0,1 0-1,1 0 1,0 1 0,0 0-1,1 0 1,1 1 0,0 0-1,0 0 1,1 0 0,0 0-1,2 1 1,-1-1 0,1 1-1,1 0 1,0-1 0,1 1-1,2 23 1,0-32-93,-1-1 1,0 1-1,1-1 1,0 1-1,0-1 1,0 0-1,0 0 1,0 0-1,1 0 1,-1 0-1,1 0 1,0 0 0,0-1-1,0 0 1,0 1-1,0-1 1,1 0-1,-1-1 1,1 1-1,-1-1 1,1 1-1,-1-1 1,1 0-1,4 1 1,-3-1-79,1 0 1,-1 0 0,0 0-1,0-1 1,1 1-1,-1-1 1,0 0 0,0-1-1,1 1 1,-1-1 0,0 0-1,0-1 1,0 1 0,0-1-1,0 0 1,0 0-1,6-4 1,-4 1-426,-1-1 0,0 0 0,0-1 0,0 1 1,-1-1-1,0 0 0,7-12 0,-2-7 1531,-6 0 3279,-5 33-3942,1 0 0,-2 1 0,1-1 0,-1 0 0,-4 10 1,3-9-203,0 1 1,1-1 0,-3 16 0,4 140 410,2-90-1190,-1-74 612,-1 0-1,1 1 1,0-1 0,0 0-1,0 0 1,0 0 0,0 1-1,0-1 1,0 0 0,0 0-1,0 1 1,0-1 0,0 0-1,0 0 1,0 0 0,0 1-1,0-1 1,0 0 0,1 0-1,-1 1 1,0-1 0,0 0-1,0 0 1,0 0 0,0 0-1,0 1 1,1-1 0,-1 0-1,0 0 1,0 0 0,0 0-1,0 1 1,1-1 0,-1 0-1,0 0 1,0 0 0,0 0-1,1 0 1,-1 0 0,0 0-1,0 0 1,1 0 0,-1 0-1,0 0 1,0 0 0,0 0-1,1 0 1,-1 0 0,0 0-1,0 0 1,1 0 0,-1 0-1,0 0 1,0 0 0,0 0-1,1 0 1,-1 0 0,0-1-1,13-9-5445,2-13-4895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00.8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12051,'0'0'7700,"0"19"-7203,0-12-468,-1 19 69,2 1-1,1-1 1,11 52-1,-13-77-163,0 0 0,0 1 1,1-1-1,-1 0 0,0 1 0,1-1 0,-1 0 0,1 0 1,-1 0-1,1 1 0,0-1 0,0 0 0,-1 0 1,1 0-1,0 0 0,0 0 0,0 0 0,0 0 0,0-1 1,0 1-1,0 0 0,0-1 0,0 1 0,1 0 0,-1-1 1,0 1-1,0-1 0,1 0 0,-1 1 0,0-1 0,0 0 1,1 0-1,-1 0 0,0 0 0,1 0 0,-1 0 1,0 0-1,3-1 0,-1 0-334,-1 0-1,1 0 1,0-1 0,0 1 0,-1-1-1,1 0 1,-1 0 0,1 0-1,-1 0 1,0 0 0,0 0 0,0-1-1,0 1 1,2-5 0,1-3 91,-1-1 1,0 0-1,-1-1 1,0 1-1,-1 0 1,0-1-1,0-13 0,3-11 8374,-18 84-5832,10-38-2019,-1 1 0,1 0-1,1 0 1,0 0-1,0 0 1,1 0-1,1 0 1,0 0-1,2 17 1,-1-25-211,0-1 1,0 1 0,0-1 0,0 1 0,1-1-1,-1 0 1,1 0 0,0 0 0,-1 0-1,1 0 1,0 0 0,0 0 0,0 0-1,0-1 1,1 1 0,-1-1 0,0 0 0,1 1-1,-1-1 1,1 0 0,-1 0 0,1-1-1,-1 1 1,1 0 0,0-1 0,-1 0-1,1 0 1,0 0 0,-1 0 0,4 0 0,1 0-597,0 0 1,0-1-1,-1 0 1,1 0-1,0-1 1,-1 1-1,1-1 1,-1-1 0,0 1-1,10-7 1,12-13-8748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01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91 10002,'0'0'7088,"17"-6"-6753,53-18-990,-67 23 574,-1 0 0,1 0 0,-1 0 1,0 0-1,1-1 0,-1 1 0,0-1 0,0 1 0,0-1 0,0 0 0,0 0 0,2-3 0,-3 4 55,0-1 0,-1 0-1,1 1 1,-1-1 0,1 0 0,-1 0-1,0 1 1,0-1 0,0 0 0,0 0-1,0-2 1,0-3 205,0 7-131,-1-1 0,1 1 1,0-1-1,-1 1 0,1-1 0,-1 1 0,1-1 1,-1 1-1,1-1 0,-1 1 0,1 0 0,-1-1 1,1 1-1,-1 0 0,1-1 0,-1 1 0,1 0 1,-1 0-1,0-1 0,1 1 0,-1 0 0,0 0 1,1 0-1,-1 0 0,0 0 0,1 0 0,-1 0 1,-1 0-1,-27 0 859,19 1-473,6-1-316,0 0 0,0 1 0,1 0 0,-1-1 0,0 1 0,0 1 0,1-1 0,-1 0 0,1 1 0,-1 0 0,1 0 0,0 0 0,0 0 0,0 0 0,0 1 0,0 0 0,0-1 0,1 1 0,-1 0 0,1 0 0,0 0 0,0 1 0,-2 3 0,1-1 2,0 0 1,0 1-1,1-1 0,-1 1 1,2 0-1,-1-1 0,1 1 1,0 0-1,0 0 0,1 0 1,1 14-1,-1-19-114,1 0 0,-1 0 0,1 0 0,0-1 0,0 1 0,0 0 0,0 0 1,0-1-1,0 1 0,0 0 0,0-1 0,0 1 0,1-1 0,-1 0 0,1 1 0,-1-1 0,1 0 0,-1 0 0,1 0 1,0 0-1,0 0 0,-1 0 0,1-1 0,0 1 0,0-1 0,0 1 0,2-1 0,7 3-51,0-2-1,1 0 0,16 0 0,-25-1 25,8 0-502,0 0-1,0-1 0,0 0 0,0-1 0,0 0 0,21-7 0,10-12-5609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01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 6145,'0'0'12724,"-5"17"-12165,1-4-477,-2 7 14,0 0 0,1 0 1,1 0-1,-2 35 0,6 14-1048,11-94-1804,-5 0 1913,-5 20 806,1 0 1,-1 0 0,0 0-1,1 0 1,0 0 0,1 0 0,-1 0-1,1 0 1,0 1 0,0-1 0,0 1-1,0 0 1,1 0 0,0 0-1,4-3 1,24-12-2180,-9 12-2545,-12 5-1601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02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7194,'50'23'1419,"43"27"9067,-94-31-9406,-6 22 280,4-27-1115,1 1 0,-1 20 0,3-32-226,0 0 0,0-1 0,0 1 0,0-1 0,0 1 0,0-1 0,1 1 0,-1-1 0,1 1 0,0-1 0,0 1 1,0-1-1,0 1 0,0-1 0,2 3 0,-1-4-18,1 1 0,-1-1-1,0 0 1,1 0 0,-1 0 0,1 0 0,-1-1 0,1 1 0,-1-1 0,1 1 0,0-1 0,-1 0 0,1 0 0,4-1 0,3 1-255,-1 0 0,0-1 0,1 0-1,-1 0 1,0-1 0,18-6 0,-20 4-316,0 1 1,0-1-1,-1 0 1,1-1-1,-1 1 0,0-1 1,0 0-1,9-11 0,-12 12 164,0 0 0,0 0 0,0-1 0,-1 1 0,0-1 0,0 1 0,0-1 0,2-8 0,-4 11 589,1 0 1,-1 0-1,0-1 0,0 1 1,0 0-1,0 0 1,0-1-1,0 1 0,0 0 1,-1 0-1,1 0 1,-1-1-1,0-1 0,0 3 39,0 1-1,-1-1 1,1 0-1,0 1 1,0-1-1,0 1 1,0-1-1,0 1 0,-1 0 1,1-1-1,0 1 1,0 0-1,-1 0 1,1 0-1,0 0 0,0 0 1,-1 0-1,1 0 1,0 0-1,-2 1 1,0-1-58,1 1 1,0-1-1,0 1 1,0-1-1,0 1 1,0 0 0,0-1-1,0 1 1,0 0-1,0 0 1,0 1-1,-2 0 1,0 5-23,1 0-1,-1 0 1,1 0 0,1 0-1,-1 0 1,1 1-1,0-1 1,1 1 0,0-1-1,-1 10 1,3 86 355,0-56-333,-1 93-47,0-139-114,-1 0 0,1 0-1,0-1 1,-1 1 0,1 0-1,0 0 1,-1 0 0,0 0-1,1-1 1,-1 1 0,1 0-1,-1 0 1,0-1 0,1 1-1,-1-1 1,0 1 0,0-1-1,0 1 1,1-1 0,-1 1-1,0-1 1,0 1 0,0-1-1,0 0 1,0 0 0,0 0-1,0 1 1,0-1 0,0 0-1,0 0 1,-1 0 0,-39 0 203,30-1-128,4 1-51,0-1-1,0 0 1,0 0 0,1-1 0,-1 0 0,0 0 0,-11-6 0,17 8-81,-6 0-1419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19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21 4281,'0'0'8548,"0"-4"-6890,0-13 4130,-1 20-5477,-33 75 852,19-47-887,1 1-1,2 1 0,-14 55 0,23-67-199,-1 0-1,2 1 1,1-1-1,1 1 1,1-1-1,3 25 1,-1-32-55,0 0 0,1 0 0,0 0 0,2-1 0,-1 1 0,1-1 0,1-1 0,0 1 0,1-1 0,10 11 0,-7-10-35,1 0-1,1 0 1,0-1 0,0-1-1,30 18 1,10 0-6986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1.2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1180 5521,'0'0'13531,"2"0"-13523,16 0 15,-1 0 0,0-2 0,0 0 0,0 0 0,33-11-1,609-171 78,-585 165-97,320-72-79,93-24-31,129-33-69,316-91-673,-519 97 65,124-57 1453,-486 176 519,-65 23-3379,-6 0-2636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25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9642,'0'0'7555,"-2"5"-7034,-2 15 213,0 0-1,2 1 0,0-1 1,2 40-1,-1 16-19,0 71-322,1-81-1024,0-68-1019,0-39-4642,0 11-148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26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30 9722,'0'0'9834,"8"-5"-9660,0 1-145,0 0 0,0 1 1,0 0-1,1 0 1,-1 1-1,11-2 1,-17 3-26,1 1 0,-1 0 0,1 0 0,-1-1 0,0 1 1,1 1-1,-1-1 0,1 0 0,-1 0 0,0 1 0,1 0 0,-1-1 1,0 1-1,0 0 0,1 0 0,-1 0 0,0 0 0,0 1 0,0-1 1,0 1-1,0-1 0,-1 1 0,1-1 0,0 1 0,-1 0 0,1 0 1,-1 0-1,0 0 0,1 0 0,-1 0 0,1 5 0,0-2-8,0 0 0,-1 0 0,0 1 0,0-1 0,-1 0 0,1 1 0,-1-1 0,0 1 0,-1-1 0,1 0 0,-1 1 0,0-1 0,-1 0 0,1 1 0,-1-1 0,0 0 0,0 0 0,-1-1 0,1 1 0,-1 0 0,0-1 0,0 1 0,-1-1 0,1 0 0,-5 4 0,-6 5-13,-1-1 0,-1 0-1,0-1 1,0-1 0,-29 14-1,84-22-470,-29-1 492,0-1 0,0 1-1,-1 1 1,1 0 0,-1 0-1,1 1 1,-1 0 0,0 1 0,0 0-1,14 8 1,-18-9 14,-1 1 0,1-1 0,0 1 0,-1-1 0,0 1 0,0 0 0,0 1 0,-1-1 0,1 1 0,-1 0 0,0 0 0,0 0-1,-1 0 1,1 0 0,-1 0 0,-1 1 0,1-1 0,-1 1 0,2 7 0,-3-7 47,1-1 0,-1 0-1,0 1 1,-1-1 0,1 0 0,-1 1-1,0-1 1,0 0 0,-1 0 0,0 0-1,0 0 1,0 0 0,0 0 0,-1 0-1,-4 6 1,4-8 14,0 0-1,0 0 0,0 0 1,0 0-1,-1-1 0,0 1 1,1-1-1,-1 0 0,0 0 1,0 0-1,0 0 1,-1-1-1,1 0 0,0 0 1,0 0-1,-1 0 0,1-1 1,-1 1-1,-5-2 0,6 1-55,-1-1 0,0 1 0,1-1 0,-1-1 0,1 1-1,-1-1 1,1 1 0,0-1 0,0-1 0,-1 1-1,2-1 1,-1 1 0,0-1 0,0 0 0,1 0 0,0-1-1,-1 1 1,1-1 0,0 0 0,1 1 0,-1-1-1,1 0 1,0-1 0,0 1 0,0 0 0,-1-6 0,2 4-1525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34.3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0 6185,'0'0'15822,"0"1"-15805,0-1 0,-1 0 1,1 0-1,0 0 0,-1 0 0,1 1 0,0-1 0,0 0 0,-1 0 0,1 1 0,0-1 0,0 0 0,-1 0 0,1 1 0,0-1 0,0 0 0,0 1 0,0-1 0,-1 0 0,1 1 0,0-1 0,0 0 0,0 1 0,0-1 0,0 0 1,0 1-1,0-1 0,0 0 0,0 1 0,0-1 0,0 1 0,-5 186 991,5-156-990,-1 8-41,2-1 0,1 1-1,11 54 1,-11-82-850,0 0-1,-1-1 1,-1 19 0,0-25 7,6-22-11660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34.6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92 9522,'0'0'8114,"152"-41"-7962,-111 34-152,-10 2-280,-6-3-865,-4-2-583,-6 0-1168,-10-1-4026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35.0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0 9882,'0'0'10721,"-1"8"-10085,-6 93 650,8 106 0,0-78-1111,5-33-624,-2-102-2666,-3-12-2056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47.9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11642,'0'0'8936,"1"-4"-8241,2-11-294,-2 11 86,-1 15 17,0 69 352,-2-8-684,3 1-1,3-1 0,17 87 1,-15-136-695,-4-28-1076,-5-36-962,-6-11-2333,-6-1-2270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48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10594,'0'0'10995,"87"-13"-10739,-47 13-104,6 0-104,5 0-32,-5 0-16,-5 0-72,-11 0-384,-9 5-521,-11 8-1311,-5 0-2537,-5-3-1977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48.6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10138,'0'0'10894,"3"13"-10328,29 152 690,-25-118-1472,2 55-1,-3-112-5082,-2-9 268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48.9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0 3089,'0'0'15970,"-17"4"-15509,-55 12-141,60-12-161,0 0 0,0 1 0,1 0 0,-1 1 0,2 1 0,-1-1 0,-15 14 0,14-11 106,11-8-251,1-1 1,0 1-1,-1-1 1,1 0-1,0 1 1,-1-1-1,1 1 1,0-1-1,-1 1 1,1-1 0,0 1-1,0-1 1,0 1-1,0-1 1,-1 1-1,1 0 1,0-1-1,0 1 1,0-1 0,0 1-1,0-1 1,0 1-1,0-1 1,1 1-1,-1-1 1,0 1-1,0 0 1,0-1-1,0 1 1,1-1 0,-1 1-1,0-1 1,1 1-1,-1-1 1,0 0-1,1 1 1,-1-1-1,0 1 1,1-1-1,-1 0 1,1 1 0,-1-1-1,1 0 1,-1 1-1,1-1 1,-1 0-1,2 1 1,23 13 420,-14-10-360,-1 1 0,0 0-1,-1 0 1,1 1 0,-1 0 0,0 1 0,-1 0-1,1 0 1,-1 1 0,-1 0 0,0 0-1,0 1 1,9 15 0,10 8-260,-25-31-262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53.9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29 8346,'0'0'11405,"-5"-5"-10361,4 3-866,0 0-118,0 1 0,0-1 0,0 1 0,0-1 0,0 1 1,0 0-1,0-1 0,-1 1 0,1 0 0,0 0 0,-1 0 1,1 0-1,-1 0 0,0 0 0,1 0 0,-4 0 0,4 1-39,0 0 1,0 1-1,0-1 0,1 1 0,-1-1 0,0 1 0,0-1 0,0 1 0,1 0 1,-1 0-1,0-1 0,1 1 0,-1 0 0,0 0 0,1-1 0,-1 1 0,1 0 1,-1 0-1,1 0 0,0 0 0,-1 0 0,1 0 0,0 0 0,0 0 0,0 0 1,0 1-1,-4 30 255,-2 356 1131,9-357-1391,10 44 0,-5-35-113,-8-29 917,0-4-4167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2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 1 3345,'0'0'16181,"-2"5"-15601,-6 12-551,-1-1 0,-1-1 0,-15 20 0,-12 19-16,21-28 15,11-19-15,0 0-1,0 0 1,1 0-1,0 1 1,1-1-1,0 1 1,0 0-1,0 0 1,1 0 0,0 0-1,0 9 1,2-16-5,1 1 0,-1-1 0,0 0 1,1 0-1,0 0 0,-1 0 0,1 0 1,0 0-1,-1 0 0,1 0 0,0 0 1,0 0-1,0 0 0,0 0 0,0 0 0,0-1 1,0 1-1,0 0 0,0-1 0,0 1 1,0-1-1,1 1 0,-1-1 0,2 1 1,35 9 65,-33-9-45,118 16-163,-58-9-5637,-39-5-2502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54.3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72 10018,'0'0'9402,"137"-61"-8978,-91 53-64,10 6-136,-10 2-120,0 0-104,-16 0-504,1 25-1008,-11-2-2905,-4 0-3105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5:56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43 11122,'0'0'7993,"-6"-7"-7330,4 4-592,0-1 0,-1 1 0,1 0 0,-1 0 0,0 1 0,0-1 0,0 0 0,0 1 0,-5-3 0,6 4-27,0 1 0,0-1-1,0 0 1,-1 1 0,1-1 0,0 1 0,0 0-1,-1 0 1,1 0 0,0 0 0,0 0 0,-1 0-1,1 1 1,0-1 0,0 1 0,-1-1 0,1 1-1,0 0 1,0 0 0,0 0 0,0 0 0,0 0-1,-2 2 1,-3 2 55,1 0 0,-1 1-1,2 0 1,-1 0 0,0 0-1,1 1 1,0 0-1,1-1 1,-1 2 0,2-1-1,-1 0 1,-4 15 0,3-7-9,1 0 1,0 0 0,1 1 0,1-1 0,-1 29-1,3-41-88,0-1-1,0 1 1,1-1-1,-1 1 1,1-1-1,-1 1 1,1-1-1,0 1 1,0-1-1,0 0 1,0 1-1,1-1 1,-1 0-1,0 0 1,1 0-1,-1 0 1,1 0-1,0 0 1,2 1-1,0 0-28,-1-1 1,1 1-1,0-1 0,0-1 0,0 1 1,0 0-1,0-1 0,0 0 0,1 0 1,7 1-1,-7-1-156,1-1 0,-1 0 0,1 0-1,-1 0 1,1 0 0,-1-1 0,0 0 0,1 0 0,-1 0 0,0-1 0,1 0 0,-1 0-1,0 0 1,-1-1 0,1 0 0,0 0 0,-1 0 0,7-5 0,-5 1-548,0-1 1,-1 0-1,0 0 1,0 0-1,-1-1 1,0 0-1,0 1 0,-1-1 1,5-19-1,-3-9 1139,-4-3 3701,-1 40-4035,0-1 0,0 1-1,0 0 1,0 0 0,0 0 0,0-1-1,0 1 1,0 0 0,-1 0-1,1 0 1,0 0 0,0-1 0,0 1-1,0 0 1,-1 0 0,1 0-1,0 0 1,0 0 0,0 0 0,-1-1-1,1 1 1,0 0 0,0 0-1,-1 0 1,1 0 0,0 0 0,0 0-1,0 0 1,-1 0 0,1 0-1,0 0 1,0 0 0,-1 0 0,1 0-1,0 0 1,0 0 0,0 0-1,-1 1 1,1-1 0,0 0 0,0 0-1,0 0 1,-1 0 0,1 0 0,-11 8 722,7 4-572,0-1 0,1 1 0,1 1 0,0-1 0,0 0 0,1 0 0,1 1 0,1 18 0,-1 16 116,-4 193 473,4-205-836,-3-33-973,1-11-1474,1-10-2412,-3-3-3382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6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1456,'0'0'17261,"-3"3"-16863,2-2-377,0-1-1,0 1 1,0 0 0,1-1 0,-1 1 0,0 0 0,1 0-1,-1-1 1,0 1 0,1 0 0,-1 0 0,1 0 0,-1 0 0,1 0-1,0 0 1,-1 0 0,1 0 0,0 0 0,0 0 0,0 2-1,11 22 564,-9-20-502,9 17 223,0 1 1,-2 0-1,-1 1 1,-1 0 0,-1 0-1,6 47 1,-4 152 179,-8-197-377,0-22-79,0 1 0,0-1-1,-1 0 1,0 0-1,0 0 1,0 0 0,0 0-1,-1 0 1,1 0 0,-1 0-1,0 0 1,0-1 0,-1 1-1,1-1 1,-1 1-1,0-1 1,0 0 0,-3 3-1,5-5 11,1-1-1,-1 0 0,1 1 0,0-1 0,-1 0 0,1 0 1,-1 1-1,1-1 0,-1 0 0,1 0 0,-1 0 0,1 0 1,0 0-1,-1 1 0,1-1 0,-1 0 0,1 0 0,-1 0 1,1 0-1,-1 0 0,1-1 0,-1 1 0,0 0 1,-2 0-1897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6:0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9842,'0'0'10914,"0"51"-10513,0-28-193,0 5-104,0 0-104,-16 2 0,-19 8-745,4-7-3047,1-8-5826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6:0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11867,'0'0'9362,"0"130"-9362,0-94-201,-31 15-831,0-11-2817,1-4-3992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6:07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4017,'0'0'6260,"-15"7"6781,15 27-12664,-1 0-1,-9 53 0,7-75-791,0 1 0,-1-1 0,0 1 0,-1-1 0,0 0 0,-1-1 0,0 1 1,-1-1-1,-15 18 0,-4 1-8249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3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276 60 1512,'0'0'15204,"-24"-10"-14122,-79-31-341,98 40-688,1-1 1,-1 1-1,0-1 1,1 1-1,-1 0 1,0 1-1,0 0 1,0-1 0,0 1-1,1 1 1,-1-1-1,0 1 1,-7 1-1,9 0-25,0-1 0,0 1 0,0-1 1,0 1-1,0 0 0,0 0 0,1 0 0,-1 0 0,1 0 0,0 1 0,0-1 0,-1 1 0,2-1 0,-1 1 0,-2 3 0,0 4 31,0 0-1,1 0 0,0 0 0,1 1 1,0-1-1,0 1 0,1-1 0,1 20 1,1-9-27,1-1 0,2 1 0,0-1 0,1 0 0,1 0 0,1-1 0,10 22 0,-3-6-26,-11-26 6,-1 0 0,0 0 0,0 1-1,-1-1 1,0 0 0,-1 19 0,0-26-9,-1-1 5,1 0 1,-1 0 0,0 0-1,1 0 1,-1 0-1,0 0 1,0 0 0,1 0-1,-1-1 1,0 1-1,0 0 1,0 0 0,0-1-1,0 1 1,0 0-1,0-1 1,-1 1 0,1-1-1,0 0 1,0 1-1,0-1 1,0 0 0,-1 0-1,1 0 1,0 1-1,0-1 1,-2-1 0,-2 2 6,0-1 0,1 0 0,-1 0 1,1 0-1,-1 0 0,1-1 0,-6-1 0,9 1-31,0 1-1,0-1 1,0 1-1,0-1 0,1 0 1,-1 0-1,0 1 1,1-1-1,-1 0 0,1 0 1,-1 0-1,1 0 1,-1 0-1,1 0 0,-1 0 1,1 0-1,0 0 0,0 0 1,-1 0-1,1 0 1,0 0-1,0 0 0,0-1 1,2-30-1273,-2 25 761,1 3 203,-1 1 1,1-1-1,0 0 0,0 1 0,1-1 0,-1 0 0,1 1 0,0-1 0,-1 1 0,2 0 0,-1 0 0,0 0 0,5-5 1,40-31-3905,-30 26 2125,20-13-3852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4.1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28 9434,'0'0'11090,"-13"17"-10596,-43 59-186,53-71-290,0-1 0,0 1 0,1 0 0,-1 0 0,1 0 0,1 0 0,-1 0-1,1 0 1,-1 1 0,1-1 0,1 0 0,-1 1 0,1-1 0,0 1 0,1 5 0,0 8 0,-1-18-15,0 1 0,0 0 0,0 0 0,0-1 0,0 1 0,0 0 0,1 0 0,-1-1-1,1 1 1,-1 0 0,1-1 0,0 1 0,0-1 0,-1 1 0,1-1 0,0 1 0,0-1 0,1 0-1,-1 1 1,0-1 0,0 0 0,1 0 0,-1 0 0,1 0 0,-1 0 0,1 0 0,-1 0 0,3 1 0,2-1-34,0 1 1,0-1-1,0-1 1,0 1 0,0-1-1,0 0 1,6-1 0,-9 1-10,-1 0 1,0-1 0,1 1 0,-1-1-1,0 0 1,0 0 0,1 0 0,-1 0-1,0 0 1,0 0 0,0-1-1,0 1 1,0-1 0,-1 1 0,1-1-1,0 0 1,-1 0 0,1 1 0,-1-1-1,0 0 1,1 0 0,-1-1 0,0 1-1,0 0 1,0 0 0,-1 0 0,1-1-1,-1 1 1,1 0 0,0-5 0,0-7-317,1 0 1,-2 0 0,-1-26 0,0 35 221,1-2 14,-1 1-1,-1-1 0,1 1 1,-1-1-1,0 1 0,0 0 1,-1 0-1,-5-9 0,7 13-52,0-1 0,-1 1 0,0-1 0,1 1 1,-1 0-1,0 0 0,0 0 0,0 0 0,0 0 0,-1 0 0,1 1 0,0-1 0,-1 1 0,1-1 0,-1 1 0,0 0 1,1 0-1,-1 0 0,0 1 0,1-1 0,-6 0 0,7 2 2,1 1-1,0 0 1,0-1 0,0 1-1,0 0 1,0-1 0,0 1-1,1 0 1,-1-1 0,0 1-1,1-1 1,0 3 0,3 0 179,-1-1 1,1 1-1,0 0 1,0-1-1,0 0 1,1 0-1,-1-1 1,1 1-1,0-1 1,0 0-1,5 2 1,60 17 2064,-68-21-1938,11 4 425,0-2-1,0 0 1,0 0 0,0-1 0,0-1 0,15-1 0,-25 1-534,0 0-1,1-1 1,-1 1-1,0-1 1,0 0-1,1 0 1,-1 0 0,0 0-1,0-1 1,0 1-1,0-1 1,0 0 0,-1 0-1,1 0 1,0 0-1,-1 0 1,0-1-1,1 1 1,-1-1 0,0 1-1,0-1 1,0 0-1,-1 0 1,1 0 0,-1 0-1,1 0 1,0-6-1,0 0 102,0-1-1,-1 0 0,-1-16 1,0 26-101,0-1 1,0 0 0,-1 1 0,1-1-1,0 1 1,-1-1 0,1 0 0,0 1-1,-1-1 1,1 1 0,-1-1 0,1 1-1,-1 0 1,1-1 0,-1 1 0,1-1-1,-1 1 1,0 0 0,1 0-1,-1-1 1,1 1 0,-1 0 0,0 0-1,1 0 1,-1 0 0,0-1 0,1 1-1,-1 0 1,0 0 0,1 0 0,-1 0-1,0 1 1,1-1 0,-1 0 0,0 0-1,1 0 1,-2 1 0,-27 8 341,22-4-286,1 1-1,0-1 1,0 1 0,1 1-1,-1-1 1,2 1-1,-1-1 1,1 1 0,0 1-1,0-1 1,-5 15 0,-1 6 219,-11 58 1,16-52-169,1 2 1,1 43-1,3-46-112,-1-1-1,-2 1 1,-7 32 0,8-60-20,1 0-1,-1 0 1,1 0 0,-1 0-1,0 0 1,-1 0 0,0-1-1,1 1 1,-6 6 0,6-9 0,-1 0 0,1 0 0,0 0 0,-1 0 0,1-1 0,-1 1-1,0-1 1,0 1 0,1-1 0,-1 0 0,0 0 0,0 0 0,0-1 0,0 1 0,0-1 0,0 1 0,-6-1 0,8 0-1,-1 0 1,1-1-1,0 1 0,0 0 1,0 0-1,-1-1 1,1 1-1,0 0 0,0-1 1,0 0-1,0 1 1,0-1-1,0 1 0,0-1 1,0 0-1,0 0 1,0 0-1,0 1 1,0-1-1,-1-2 0,0-1 1,1 1 1,-1 0-1,0-1 0,1 1 0,0 0 0,0-1 0,-1-4 0,0-7 2,0 0 0,1-24-1,1 38-2,1-6-6,-1 1 0,1 0-1,0 0 1,1 0 0,0 0 0,0 0 0,0 0-1,0 1 1,1-1 0,0 1 0,0-1-1,1 1 1,-1 0 0,1 0 0,0 0-1,1 1 1,-1 0 0,8-6 0,10-6-1157,0 0 0,49-24 0,-26 15-3656,-18 10-1015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4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3241,'0'0'14675,"0"12"-13274,-2 16-595,-7 40 0,0-11-589,3 7-228,1-79-3414,6 2 165,3 1-1516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4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0 9554,'0'0'7826,"-5"1"-7354,3 0-419,0-1 1,0 1-1,0 0 0,0 0 1,0 1-1,0-1 1,0 0-1,1 1 0,-1-1 1,1 1-1,-1-1 1,1 1-1,-1 0 1,1-1-1,0 1 0,0 0 1,0 0-1,0 0 1,0 0-1,0 0 0,-1 4 1,-15 61 1240,10-33-877,-12 42 61,3 0 1,4 2-1,-5 153 1,26-236-910,-5-4-272,0 0 1,-1 0-1,0 0 1,0-1-1,-1 1 0,0-1 1,-1 0-1,0-16 1,2-7-3744,2-5-3957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3.5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1839 6 4977,'0'0'11294,"0"-1"-11211,0 1-1,0 0 0,0 0 0,0-1 0,0 1 0,0 0 0,0 0 0,0-1 0,0 1 0,-1 0 0,1 0 0,0 0 0,0-1 0,0 1 0,0 0 0,0 0 0,-1 0 0,1 0 0,0-1 0,0 1 0,0 0 0,-1 0 0,1 0 0,0 0 0,0 0 0,-1 0 0,1 0 0,0 0 0,0-1 1,-1 1-1,1 0 0,0 0 0,0 0 0,-1 0 0,1 0 0,0 1 0,-6-1-77,0 1 0,0 0 0,1 0 1,-1 1-1,0-1 0,1 1 0,0 1 1,-10 4-1,-44 31 4,37-23-7,-359 208 75,18-11-52,-289 176-1,357-227-15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5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10682,'0'0'7690,"107"13"-7690,-76 5-184,9 12-1713,-9-4-2191,-11-1-3586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5.6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5145,'0'0'14438,"3"-7"-14085,-2 6-336,0-1-1,-1 0 1,1 1-1,0-1 1,0 1-1,0-1 1,0 1-1,0-1 1,0 1 0,1 0-1,-1-1 1,0 1-1,3-1 1,-4 2-12,1-1 1,-1 1-1,1 0 1,-1 0-1,0 0 1,1 1 0,-1-1-1,1 0 1,-1 0-1,0 0 1,1 0-1,-1 0 1,0 0 0,1 1-1,-1-1 1,1 0-1,-1 0 1,0 0-1,1 1 1,-1-1 0,0 0-1,0 1 1,1-1-1,-1 0 1,1 1-1,10 21 149,-4 6-143,-1 0 1,-1-1 0,-1 2 0,-1-1 0,-3 50-1,0-77-192,6-21-151,-4-1 186,2 1 0,0-1 0,7-21 0,-8 35 115,-1 0 0,1 0 1,1 0-1,-1 0 0,1 1 1,0-1-1,1 1 0,-1 0 1,1 0-1,1 1 0,-1 0 1,8-6-1,-11 9 43,0 1-1,0-1 0,1 1 1,-1 0-1,1 0 1,-1-1-1,1 2 1,0-1-1,-1 0 1,1 0-1,0 1 1,-1 0-1,1-1 0,0 1 1,0 0-1,0 0 1,-1 1-1,1-1 1,0 0-1,-1 1 1,1 0-1,0 0 1,-1 0-1,1 0 0,-1 0 1,1 0-1,-1 1 1,1-1-1,-1 1 1,0-1-1,0 1 1,0 0-1,0 0 1,0 0-1,0 0 1,0 0-1,-1 1 0,1-1 1,-1 0-1,0 1 1,0-1-1,0 1 1,2 3-1,1 10 27,0 0-1,-1 0 1,-1 1-1,0-1 1,-2 1 0,0 18-1,0-22-22,0-11-12,0 1 0,0-1 0,-1 0 1,1 0-1,-1 0 0,1 0 0,-1 0 1,1 1-1,-1-1 0,0 0 1,0 0-1,0-1 0,0 1 0,-3 3 1,1-1 19,3-3 127,-1-3-131,1 0 0,0 0 0,0 0 0,1 0 0,-1 0 0,0-1 0,1 1 0,-1 0 0,1 0 0,0 0 0,0 0 0,0 1 0,0-1 0,2-3 0,-1 1-1,-2 3-18,33-61-79,-30 57 68,0 0 1,0 1-1,1-1 1,-1 1-1,1-1 1,0 1-1,1 0 1,-1 1-1,9-6 1,-13 8 15,1 1 0,1-1 0,-1 1 0,0-1 0,0 1 0,0 0 0,0 0 0,0-1 0,0 1 0,0 0-1,0 0 1,0 0 0,1 0 0,-1 0 0,0 1 0,0-1 0,0 0 0,0 0 0,0 1 0,0-1 0,0 1 0,0-1 0,0 1 0,0-1 0,0 1 0,0-1 0,0 1 0,0 0 0,-1 0 0,1-1 0,0 1 0,0 0-1,-1 0 1,1 0 0,-1 0 0,1 0 0,0 0 0,-1 0 0,1 1 0,2 5 42,0 1-1,-1-1 1,0 1 0,2 10-1,-3-11-52,3 19-103,6 22-1310,-9-46 832,0 0 0,0 1 0,1-1 0,-1 1-1,1-1 1,-1 0 0,1 0 0,0 0-1,2 2 1,6 3-4247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6.0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131 0 10162,'0'0'10100,"-20"13"-9651,-60 41-157,78-52-276,-1 0 0,0 0 0,1 0 0,-1 0 0,1 0 0,0 1 0,0-1 0,0 1 0,0 0 0,0-1 0,-2 6 0,4-6-8,-1 0 0,1 0 0,0 0 0,-1 0 0,1 1 0,0-1 0,0 0 0,1 0 0,-1 0 0,1 3 0,0 9-34,0-14-5,-1 1 0,1 0 0,0-1 0,-1 1 0,1-1 0,0 1 0,-1-1 0,1 1 1,0-1-1,0 0 0,-1 1 0,1-1 0,0 0 0,0 0 0,0 0 0,-1 1 0,1-1 1,0 0-1,0 0 0,0 0 0,0 0 0,-1 0 0,3-1 0,25-2-1011,-24 0 1040,0 1 0,1-1-1,-1-1 1,-1 1-1,1 0 1,0-1 0,-1 0-1,0 0 1,1 0-1,-2 0 1,1 0 0,0 0-1,-1-1 1,0 0-1,0 1 1,0-1-1,-1 0 1,0 0 0,1 0-1,-1-7 376,-1 24 167,0-2-377,0 0-25,0 0 1,0 0-1,1 0 0,0 0 1,1-1-1,3 12 1,-4-18-177,0 0-1,1-1 1,-1 1 0,1-1 0,-1 1 0,1-1 0,0 1 0,0-1 0,0 0 0,0 0 0,1 0-1,-1 0 1,0 0 0,1-1 0,0 1 0,-1-1 0,1 1 0,0-1 0,0 0 0,-1 0 0,1 0-1,0-1 1,0 1 0,0-1 0,5 1 0,47-1-6827,-30-4 469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6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9602,'178'18'4337,"-183"-15"-2353,5 12-79,0 8-697,0 2-200,0 6-208,20-1-351,6 1-177,4-1-136,6-2-56,-6-5-80,-4-2-168,-11-9-657,0-9-1183,-4-3-2945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6.7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245 1 10562,'0'0'9714,"-132"94"-9002,106-63-287,1 2-289,4-3-88,1-2-48,10-5-216,0-5-529,10-10-1151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8:27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1 368,'0'0'12667,"28"0"-11543,179 0 408,-110-1-1219,233 8 422,-271-2-1188,-1 3 1,-1 2 0,94 29 0,-146-38 453,-16-1-1442,-8 0-2023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24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352 15 432,'0'0'10749,"4"-15"-1358,-8 17-9324,1 0-1,-1 0 0,1 0 1,0 0-1,-1 1 1,1-1-1,0 1 0,1 0 1,-1 0-1,-3 4 0,-2 2 62,7-8-119,-79 78 424,-97 126 1,137-162-995,40-43 501,0 0 0,0 0 1,0 0-1,0 0 0,0 0 0,0 0 1,0 0-1,0 1 0,-1-1 1,1 0-1,0 0 0,0 0 1,0 0-1,0 0 0,0 0 0,0 0 1,0 0-1,-1 0 0,1 0 1,0 0-1,0 0 0,0 0 1,0 0-1,0 0 0,-1 0 1,1 0-1,0 0 0,0 0 0,0 0 1,0 0-1,0 0 0,0 0 1,-1 0-1,1 0 0,0 0 1,0 0-1,0 0 0,0 0 0,0 0 1,0 0-1,-1 0 0,1 0 1,0 0-1,0-1 0,0 1 1,0 0-1,0 0 0,0 0 0,0 0 1,0 0-1,0 0 0,0 0 1,0-1-1,-1 1 0,1 0 1,0 0-1,0 0 0,-1-10-2476,1 8 1198,-5-17-6485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24.6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10082,'0'0'8411,"14"11"-7480,-1-2-738,10 9 161,-1 0-1,24 25 1,92 84 758,-13-15-1505,-125-112-321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28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15 10778,'0'0'7323,"-3"14"-6665,-4 50 110,1 74 0,6-133-753,1-1 0,-1 0 0,1 0-1,-1 1 1,1-1 0,0 0 0,1 0 0,-1 0 0,1 0 0,-1 0-1,1 0 1,1 0 0,-1 0 0,3 3 0,-3-5-11,0 0 0,0 0 0,0-1 1,0 1-1,0 0 0,1-1 0,-1 0 0,0 1 1,1-1-1,-1 0 0,1 0 0,-1-1 1,1 1-1,0 0 0,-1-1 0,1 0 0,-1 1 1,1-1-1,0 0 0,0 0 0,-1-1 0,1 1 1,-1 0-1,5-2 0,-5 1-30,1 0-1,-1 0 1,0 0-1,0 0 1,0-1-1,0 1 1,0 0-1,0-1 1,0 0-1,0 1 1,-1-1-1,1 0 1,0 0-1,-1 0 1,0 0-1,2-3 1,17-40-415,-16 33 324,4-13-2,-1-1 0,0 1 0,-3-1 0,0 0 0,-1 0 1,-1-40-1,-2 66 60,0-1 1,0 1 0,0 0-1,0 0 1,0-1 0,0 1-1,0 0 1,-1-1 0,1 1-1,0 0 1,0 0 0,0-1-1,0 1 1,0 0 0,0 0-1,-1-1 1,1 1 0,0 0-1,0 0 1,0 0 0,-1-1-1,1 1 1,0 0 0,0 0-1,0 0 1,-1 0 0,1 0-1,0-1 1,0 1 0,-1 0-1,1 0 1,0 0 0,-1 0-1,1 0 1,0 0 0,0 0-1,-1 0 1,1 0 0,0 0-1,-1 0 1,1 0 0,0 0-1,0 0 1,-1 0 0,1 0-1,0 0 1,0 0 0,-1 1-1,1-1 1,0 0 0,0 0-1,-1 0 1,1 1 0,-14 9-4443,8 5-2254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32.5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134 81 4417,'0'0'13425,"0"-8"-12262,0-50 1439,-1 56-2572,1 1-1,-1 0 0,0 0 1,0 0-1,0 1 1,0-1-1,0 0 0,-1 0 1,1 0-1,0 1 1,0-1-1,0 1 0,-1-1 1,1 1-1,0-1 0,-1 1 1,1 0-1,0-1 1,-1 1-1,1 0 0,-1 0 1,1 0-1,-3 1 1,0-2-20,0 1 0,-1 0 0,1 0 0,-1 0 1,1 1-1,0-1 0,-7 3 0,7 0 0,-1 0 1,1 1-1,0-1 1,1 1-1,-1 0 0,1 0 1,-1 0-1,1 0 0,0 1 1,1 0-1,-1-1 1,1 1-1,0 0 0,0 0 1,0 0-1,1 0 0,-2 9 1,0 1 4,1-1-1,1 1 1,0-1 0,1 1-1,2 21 1,-2-34-26,1 0 0,-1 0 0,1 0 1,0 0-1,-1 0 0,1 0 0,0 0 0,1 0 0,-1 0 1,0 0-1,0 0 0,1-1 0,-1 1 0,1 0 0,0-1 1,-1 1-1,1-1 0,0 0 0,0 0 0,0 1 0,0-1 1,0-1-1,0 1 0,0 0 0,0 0 0,0-1 0,0 1 1,1-1-1,-1 0 0,0 1 0,0-1 0,0 0 0,4-1 1,-1 1-126,0 0 1,0 0-1,1-1 1,-1 0 0,0 0-1,0 0 1,0-1-1,0 1 1,0-1 0,0-1-1,-1 1 1,9-6-1,-6 2-280,0-1 0,0 0 0,-1-1 0,0 1 0,0-1 0,-1-1 0,0 1 0,0-1 0,-1 0 0,0 0 0,4-17 0,-6 17 1028,0 0 0,0-1 0,0-19 969,-4 30-1500,0-1-1,1 1 1,-1-1-1,1 1 0,-1 0 1,1-1-1,-1 1 1,1 0-1,-1 0 0,1 0 1,0 0-1,0 0 1,-1 1-1,1-1 0,0 0 1,0 0-1,0 1 1,0-1-1,1 1 0,-1-1 1,0 1-1,0-1 1,1 1-1,-1 0 0,1-1 1,0 1-1,-1-1 1,1 1-1,0 2 0,-5 52 422,5-46-491,0-3 30,-1 0 0,2 0 0,-1 0 0,1 0 0,0 0-1,3 9 1,-3-14-79,0 0-1,0 0 1,0-1 0,0 1-1,0 0 1,1 0-1,-1-1 1,1 1 0,-1-1-1,1 1 1,-1-1-1,1 1 1,0-1 0,0 0-1,0 0 1,0 0-1,-1 0 1,1 0 0,1-1-1,-1 1 1,0 0-1,0-1 1,0 0 0,0 1-1,3-1 1,2 1-1339,0-1 0,0 0 0,0 0-1,13-2 1,-3-6-8626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3.9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1 8650,'0'0'7776,"-7"6"-7432,-2 3-207,2-1 0,-1 1 0,1 0 0,1 1 0,0 0 0,0 0 0,-8 20 0,-6 18 174,12-30-186,0 0 0,1 1 0,1 0 0,1 0 0,0 1 0,2-1 0,-2 25 0,6-43-105,1 0-1,-1-1 0,1 1 0,-1-1 0,1 0 1,0 1-1,-1-1 0,1 0 0,-1 0 0,1 0 1,0 0-1,2-1 0,-2 1 27,31 0 108,0-1-1,0-2 0,41-8 0,62-14-3694,-104 19-1370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33.3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19 460 2513,'0'0'12089,"22"-17"-12081,72-55-23,-83 65-30,-2-1-1,1 0 0,-2-1 1,1 0-1,-1-1 0,0 0 1,-1 0-1,0 0 1,-1-1-1,0 0 0,6-14 1,-7 7 53,-1 1 0,-1-1 1,0 1-1,-1-1 0,-2-36 1,1 50 115,-1 0 0,-1 0 0,1 0 0,-1 0-1,1 0 1,-1 0 0,0 0 0,-1 0 0,1 1 0,-1-1 0,1 0 0,-1 1 0,0-1 0,-1 1 0,1 0 0,-1-1 0,1 1 0,-1 0 0,0 1 0,0-1 0,-5-3 0,3 3 59,0 0 0,0 1 1,0 0-1,-1 0 0,1 0 1,-1 0-1,1 1 0,-1 0 1,0 0-1,0 1 1,1 0-1,-1 0 0,0 0 1,-8 2-1,9-1-111,1 0 0,0 1 0,-1-1 0,1 1 0,0 0 0,0 1 1,0-1-1,0 1 0,0-1 0,0 1 0,1 0 0,0 1 0,-1-1 0,1 1 0,0-1 0,1 1 0,-1 0 1,1 0-1,-4 7 0,-1 4 80,1-1 1,1 1-1,0 0 1,-5 24-1,5-11 76,1 1-1,-1 41 0,5-58-188,0-1-1,1 1 0,1-1 1,-1 1-1,2-1 0,0 1 1,0-1-1,9 20 0,-4-16-7,1 0-1,1-1 1,0 0-1,0 0 1,1-1-1,18 16 1,-24-25-110,0 0 0,0 0 0,1 0 0,0 0-1,-1-1 1,1 0 0,0 0 0,0 0 0,1-1 0,-1 0 0,0 0 0,1-1 0,0 1 0,-1-2-1,1 1 1,0-1 0,-1 0 0,1 0 0,8-2 0,-10 1-190,-1-1-1,0 0 1,0 0-1,0 0 1,0-1 0,0 1-1,0-1 1,-1 0 0,1 0-1,-1 0 1,0-1 0,0 1-1,0-1 1,0 0 0,-1 0-1,0 0 1,1 0-1,-1 0 1,1-5 0,6-13-1403,0-1 0,5-29 1,-12 44 1469,8-43 435,-12 28 6688,-10 25-6030,10 1-783,-1-1 1,1 1 0,0-1 0,0 1-1,0 0 1,0 0 0,0 0-1,0 0 1,1 0 0,0 0 0,0 0-1,0 1 1,0-1 0,-1 5-1,-6 54 722,7-58-766,1 2-26,-1 0-1,1 0 1,0 0 0,1 0-1,-1 0 1,1 0 0,0 0-1,1 0 1,-1 0-1,1-1 1,0 1 0,1-1-1,-1 1 1,5 5 0,-4-7-104,0-1 1,-1 0 0,2 0 0,-1 0-1,0 0 1,0-1 0,1 1 0,0-1-1,-1 0 1,1 0 0,0 0 0,0-1 0,0 1-1,0-1 1,0 0 0,1 0 0,-1 0-1,0-1 1,0 1 0,7-1 0,-8 0-169,0 0 0,0 1 0,-1-1 0,1 0-1,0 0 1,0-1 0,-1 1 0,1-1 0,0 1 0,-1-1 0,1 0 0,-1 0 0,1 0 0,-1 0 0,1 0 0,-1-1 0,0 1 0,1-1 0,-1 1 0,0-1 0,0 0 0,0 0 0,0 0 0,-1 0-1,1 0 1,0-1 0,-1 1 0,0 0 0,1-1 0,-1 1 0,0-1 0,0 1 0,0-5 0,7-11-1543,-1-1 0,7-25 0,-9 15 3342,-4 0 3756,-7 32-1894,0 8-3092,0 1-1,1 0 1,0 0-1,1 1 1,0-1-1,1 1 0,0 0 1,1 0-1,1 0 1,0 0-1,1 0 1,1 19-1,0-30-339,0 0 1,-1 0-1,1 0 0,0 0 0,0 0 1,0-1-1,0 1 0,0 0 1,1 0-1,-1-1 0,1 1 1,-1-1-1,1 1 0,-1-1 0,1 0 1,0 1-1,0-1 0,-1 0 1,1 0-1,0 0 0,0-1 0,0 1 1,0 0-1,0-1 0,0 1 1,1-1-1,-1 0 0,0 1 0,3-1 1,-1 0-334,0 0 1,0 1-1,0-2 0,0 1 1,0 0-1,0-1 1,0 0-1,0 1 0,0-2 1,0 1-1,-1 0 1,1-1-1,0 0 1,6-4-1,7-15-5601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39:33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0 211 10546,'0'0'7398,"26"-4"-7029,79-18-231,-101 21-132,-1 0 1,1 0-1,0 0 1,0-1-1,-1 1 1,1-1-1,-1 0 1,0 0 0,1 0-1,-1 0 1,0-1-1,0 1 1,0-1-1,-1 0 1,1 0-1,-1 0 1,1 0 0,-1 0-1,0 0 1,0-1-1,2-5 1,-1 2-3,0 0 28,-1 0 0,0 0 1,0-1-1,-1 1 1,1 0-1,-2-1 0,1 0 1,-1 1-1,-1-9 1,1 2 265,0 13-256,0 0-1,0 0 0,0 1 1,-1-1-1,1 0 0,0 0 0,0 0 1,-1 0-1,1 1 0,-1-1 0,1 0 1,0 0-1,-1 1 0,1-1 1,-1 0-1,0 1 0,1-1 0,-1 0 1,0 1-1,1-1 0,-1 1 0,0-1 1,0 1-1,-1-1 0,-28-6 707,24 7-628,-1 0 0,0 0 1,1 1-1,-1-1 0,1 2 0,-12 2 0,13-1-51,1-1-1,0 1 1,0 0 0,0 1 0,0-1-1,0 0 1,1 1 0,-1 0 0,1 0-1,0 0 1,0 0 0,1 1 0,-1-1-1,-3 10 1,3-5 29,0 0 0,0 0 0,0 0 0,2 1 0,-1-1-1,0 19 1,2-19-57,0-1-1,0 1 1,1-1-1,0 1 1,1-1-1,3 14 1,-2-16-31,0-1 1,0 0-1,0 0 1,0-1-1,1 1 1,-1-1-1,1 1 1,1-1-1,-1 0 1,10 6-1,-5-3-29,1-1 0,0 0 0,1-1 0,-1 0 0,1 0 0,0-1 0,1-1 0,-1 0 0,14 2 0,9-1-1329,62-1-1,-53-3-2597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08.8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13 11386,'0'0'9354,"0"3"-8297,-5-19-10035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0:22.3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5873,'0'0'13669,"12"7"-12561,1 1-955,-1 1 1,0-1 0,0 2-1,-1 0 1,-1 0 0,0 1-1,0 0 1,15 23 0,-17-18-137,-1 1 1,0-1 0,-1 1 0,-1 1-1,0-1 1,-1 1 0,-1 0 0,1 33-1,-4-36-17,-1 0 0,0-1 0,0 0 0,-2 1-1,0-1 1,0 0 0,-1 0 0,-1 0 0,-1-1-1,1 1 1,-12 17 0,1-8-4,-1-1-1,-35 38 1,46-49-120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4.6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9994,'0'0'9744,"18"6"-7520,5 1-2078,1-2 0,-1-1 1,1 0-1,40-1 0,4-2-7180,-57-1 4941,-1 0-5288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4.9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8138,'0'0'11386,"9"10"-10626,-1-5-112,9 1-255,5-2-241,-5 1 8,13-1-160,-4-2-8,-5 0-432,13-2-761,-8 0-2560,-9 0-4104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6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229 33 10138,'0'0'9502,"-15"-5"-9007,-48-18-168,60 22-287,0 0 0,0 0-1,0 1 1,0-1 0,-1 1 0,1 0 0,0-1 0,0 1 0,0 1 0,0-1 0,0 0 0,-1 1 0,1 0 0,0 0 0,0 0 0,0 0 0,0 0-1,1 1 1,-1-1 0,0 1 0,0-1 0,-3 4 0,0 1 75,0 0 0,0 1 0,1 0 0,0 0 0,-8 13 0,9-12-26,-1 0-40,0 0-1,1 1 1,1 0-1,0 0 0,0 0 1,0 0-1,1 0 1,1 0-1,-1 1 0,1 12 1,1-19-50,0 1 1,0-1-1,0 0 1,0 0-1,1 0 1,-1 0 0,1 0-1,0 0 1,0 0-1,0 0 1,0 0-1,1 0 1,-1-1-1,1 1 1,0 0-1,0-1 1,0 0-1,0 1 1,0-1-1,0 0 1,0 0 0,1 0-1,-1 0 1,1 0-1,0-1 1,-1 1-1,1-1 1,0 0-1,0 1 1,0-1-1,0-1 1,0 1-1,0 0 1,3 0 0,-1-1-78,-1 1 0,0-1 1,1 0-1,-1 0 1,1 0-1,-1 0 0,1-1 1,-1 0-1,1 0 1,-1 0-1,0 0 0,0-1 1,1 1-1,-1-1 1,0 0-1,-1-1 0,1 1 1,4-4-1,-2 0-100,0 0 0,-1-1 0,0 0-1,0 0 1,-1 0 0,0 0 0,0 0 0,5-16 0,12-56-240,-18 68 2581,-11 42-1752,4-18-336,0 0 1,1 0 0,1 0 0,0 0 0,1 1 0,0-1 0,1 1 0,2 21 0,-1-34-97,-1 1 0,1 0 0,0 0 0,0 0 1,0-1-1,0 1 0,0 0 0,0-1 0,0 1 1,0-1-1,1 1 0,-1-1 0,0 0 0,1 1 0,-1-1 1,1 0-1,0 0 0,-1 0 0,1 0 0,0-1 0,0 1 1,0 0-1,-1-1 0,1 1 0,0-1 0,0 1 1,0-1-1,0 0 0,0 0 0,0 0 0,3-1 0,1 1-336,0 0 0,-1-1 0,1 0 0,0 0 0,-1-1 0,1 1 0,-1-1 0,1 0 0,6-4 0,18-21-5228,-3-4-2517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6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1 7922,'0'0'9008,"-5"21"-7265,-1 2-1319,1-5-141,1 1-1,0-1 1,1 1 0,1 0 0,1 20 0,1 8 244,-1 23-348,3 0 0,14 83 0,-15-147-4070,-1-20-32,-1 6 1768,1-15-5197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7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10306,'0'0'6258,"136"0"-6258,-93 2-1513,-9-2-2328,-12 0-7145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95 0 10474,'0'0'7375,"-1"19"-5912,-3 34-665,2 0-1,8 70 1,0-61-1565,-2 74 0,-4-134 684,4-24-15572</inkml:trace>
  <inkml:trace contextRef="#ctx0" brushRef="#br0" timeOffset="1">1 124 8978,'0'0'3673,"137"0"-3593,-99 4-80,-4 5-320,-12 0-2489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9.3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5265,'3'1'13989,"14"14"-14015,-4 2 99,1-1-1,0 0 0,22 17 1,14 16-5,-10-3-34,2-3 1,2-1 0,70 51-1,-53-47-12,-2 2 1,58 63-1,-73-69 138,-3-6 60,3-2 0,68 42 0,11 8-57,-105-69-100,-1 1 1,0 1-1,23 30 1,-28-31-11,0-1 0,2 0 0,-1-1 1,2-1-1,29 22 0,34 11 110,-68-43-240,-10-14-2492,0-4-3060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7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0 115 4977,'0'0'12553,"15"-1"-12353,49-3-194,-60 3-17,-1 1 0,0 0 1,1-1-1,-1 0 0,0 0 1,0 0-1,0 0 0,0 0 0,0-1 1,0 1-1,0-1 0,0 0 1,0 0-1,-1 0 0,1 0 1,-1 0-1,1-1 0,-1 1 0,0-1 1,0 0-1,0 1 0,0-1 1,-1 0-1,1 0 0,-1 0 1,0 0-1,0-1 0,0 1 0,0 0 1,0 0-1,-1-1 0,1 1 1,-1 0-1,0-1 0,0 1 1,0 0-1,-1-1 0,1 1 0,-1 0 1,-1-5-1,1 7 70,1 0-1,-1 1 1,0-1-1,0 0 1,0 1-1,0-1 1,0 1-1,0-1 1,0 1-1,0-1 1,0 1 0,0 0-1,0-1 1,0 1-1,0 0 1,0 0-1,0 0 1,0 0-1,0 0 1,0 0-1,0 0 1,0 0 0,0 1-1,-2 0 1,0-1 28,1 0 0,0 0-1,0 1 1,0-1 0,-1 1 0,1 0 0,0 0 0,0 0 0,0 0 0,0 0 0,0 0 0,-1 2 0,-2 3 40,2-1 0,-1 1 0,1 0 0,0 0 0,0 0 0,0 1-1,1-1 1,0 1 0,0-1 0,1 1 0,0 0 0,0 0 0,1 9 0,0-13-134,0 0 0,0 0 0,1 0 0,-1 0 0,1 0 0,0 0 0,0 0 0,0 0 0,1 0 0,-1 0 0,1 0 0,-1-1 0,1 1 0,0 0 0,0-1 0,0 0 0,0 1 0,0-1 0,1 0 0,-1 0 0,1 0 0,0-1 0,-1 1 0,1-1 0,0 1 0,0-1 0,0 0 1,0 0-1,0 0 0,0 0 0,3 0 0,43 3-3292,-45-4 2483,-1-1 1,1 1-1,0-1 0,0 1 1,0-1-1,-1-1 1,1 1-1,0 0 0,-1-1 1,5-2-1,9-10-7182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6:48.3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7666,'0'0'10930,"0"8"-10070,-1 17-372,-1 49 364,2-68-837,1 0-1,-1-1 0,1 1 1,0-1-1,0 1 1,0-1-1,1 0 1,0 1-1,0-1 1,3 5-1,-4-8-63,0-1 1,0 0-1,0 0 0,0 0 0,0 0 1,0 0-1,0 0 0,1 0 1,-1 0-1,0-1 0,1 1 0,-1 0 1,0-1-1,1 1 0,-1-1 0,1 1 1,-1-1-1,1 0 0,-1 0 1,0 1-1,1-1 0,-1 0 0,1 0 1,-1-1-1,1 1 0,-1 0 0,1 0 1,-1-1-1,1 1 0,-1-1 0,1 1 1,-1-1-1,2-1 0,1 0-212,1-1 0,-1 0 0,0 0 0,0 0 0,0 0 0,-1-1 0,1 1 0,3-5 0,5-10 295,21-37 0,-34 60 699,1 1 0,-1 0-1,1 0 1,0 0 0,2 8 0,-2-11-718,0 1 0,1 0 0,-1 0 0,1 0 1,0-1-1,0 1 0,0 0 0,1-1 0,-1 1 0,1-1 0,3 6 0,-2-7-76,0 1-1,1-1 1,-1 0-1,0 0 1,1-1 0,-1 1-1,1-1 1,-1 0-1,1 0 1,0 0-1,-1 0 1,1 0-1,0-1 1,0 0-1,-1 1 1,1-2-1,0 1 1,0 0 0,0-1-1,5-1 1,-1 0-814,-1 0 1,0-1-1,1 1 1,-1-2-1,0 1 1,-1-1-1,1 0 1,-1 0-1,7-7 1,14-14-9022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0.5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9458,'0'0'9561,"0"14"-8004,0 343 943,3-331-2370,-3-25-297,0 0-1,0 0 1,1 0-1,-1-1 1,0 1-1,0 0 1,1-1-1,-1 1 1,1 0-1,-1-1 0,1 1 1,-1 0-1,1-1 1,-1 1-1,1-1 1,0 1-1,-1-1 1,1 1-1,-1-1 0,1 1 1,0-1-1,0 0 1,-1 1-1,1-1 1,0 0-1,0 0 1,-1 0-1,1 1 0,1-1 1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0.8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10058,'0'0'8706,"163"-8"-8570,-122 11-136,0 2-40,-6 0-1264,-9-3-1337,-6 1-2968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1.2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10082,'0'0'10034,"-41"127"-9722,41-106-168,0-3-88,0-6-40,0-4-8,0-3-8,5-5-440,10 0-480,-10-13-1552,11-7-2730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1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 10322,'0'0'5937,"0"-8"-7609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2.5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36 8690,'0'0'8822,"-11"-1"-8117,-35-4-85,44 5-564,-1 0 1,1 1-1,0-1 0,0 1 0,0 0 0,0-1 0,0 1 0,0 0 1,0 0-1,0 0 0,1 1 0,-1-1 0,0 0 0,1 1 0,-1-1 0,0 1 1,1-1-1,0 1 0,-1 0 0,-1 3 0,-15 36 734,17-38-732,-1 3-4,1 0 0,0 0 0,-1 0 0,2 0 0,-1 1 0,1-1 0,0 0 0,0 0 0,1 0 0,0 1 0,0-1 0,0 0 0,1 0 0,0 0 0,0 0 0,4 7 0,-4-9-85,0-1-1,0 0 1,0 0-1,1 0 1,-1-1-1,1 1 1,-1 0-1,1-1 1,0 0-1,0 1 1,0-1-1,0 0 1,1-1-1,-1 1 1,0 0-1,1-1 1,-1 0-1,1 0 1,-1 0-1,1 0 1,0-1-1,-1 1 1,1-1-1,0 0 1,-1 0-1,1 0 0,0-1 1,5-1-1,-7 2-24,-1-1 0,1 1-1,-1-1 1,0 0-1,0 1 1,1-1-1,-1 0 1,0 0 0,0 0-1,0 0 1,0 0-1,0 0 1,0 0 0,0-1-1,0 1 1,-1 0-1,1 0 1,0-1-1,-1 1 1,1-1 0,-1 1-1,1 0 1,-1-1-1,0 1 1,1-2-1,2-40-956,-3 39 896,0-142-2319,-10 115 2288,10 31 523,6 0 64,0 0-352,0 1 0,0 0 0,0 0-1,0 1 1,-1-1 0,1 1 0,-1 1 0,1-1 0,-1 1 0,0 0 0,0 0 0,0 0 0,0 1-1,0 0 1,-1 0 0,0 0 0,0 0 0,0 1 0,0 0 0,-1 0 0,0 0 0,0 0 0,0 0-1,2 7 1,-2-3-42,-1 0 0,0 1 0,-1-1 0,0 1 0,0 0 0,-1-1 0,-2 17 0,1 3-3,-1-9-12,2-20-27,-1 1 0,1-1 0,0 1 0,0-1 1,0 1-1,0-1 0,-1 1 0,1-1 0,0 1 0,-1-1 0,1 1 0,0-1 0,-1 1 0,1-1 0,-1 1 0,1-1 0,0 0 1,-1 1-1,1-1 0,-1 0 0,1 1 0,-1-1 0,1 0 0,-1 0 0,0 0 0,1 1 0,-1-1 0,1 0 0,-1 0 0,0-14-32,1 8-50,0 1-1,0-1 1,1 1-1,0-1 1,0 1 0,1 0-1,-1-1 1,1 1-1,0 0 1,0 0 0,1 0-1,0 1 1,0-1-1,0 0 1,0 1 0,1 0-1,-1 0 1,1 0-1,8-6 1,-6 6 27,1-1-1,0 1 1,1 1 0,-1-1-1,0 1 1,1 1 0,0-1-1,0 1 1,0 0 0,0 1-1,0 0 1,15 0 0,-10 1 125,-1 0 70,1 0-1,0 0 1,-1 1-1,1 1 0,12 3 1,-22-4-112,-1 0 1,1 0-1,-1 0 0,0 0 1,1 0-1,-1 0 0,0 1 1,1-1-1,-1 1 0,0 0 1,0-1-1,0 1 0,-1 0 1,1 0-1,0 0 0,-1 0 1,1 1-1,-1-1 0,0 0 1,0 1-1,0-1 0,0 1 1,0-1-1,0 1 0,-1-1 1,1 1-1,-1 0 0,0-1 1,0 6-1,1 8-207,-1-10 348,0-1 1,0 1-1,0 0 1,-1 0-1,1 0 1,-4 10-1,3-15-359,0 1-1,1-1 1,-1 1 0,0-1-1,0 0 1,0 1-1,0-1 1,-1 0 0,1 0-1,0 0 1,-1 0 0,1 0-1,0 0 1,-1 0-1,1 0 1,-1 0 0,0-1-1,1 1 1,-1-1-1,1 1 1,-1-1 0,0 1-1,1-1 1,-1 0 0,0 0-1,1 0 1,-5 0-1,-4 0-7531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3.2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14 8978,'0'0'11770,"0"-13"-11666,0 21-5377,-5 4-2144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04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20 3977,'0'0'6881,"-1"-16"-417,-10 14-6142,0 1 0,0 1 0,-15 0 0,6 1 205,19-1-507,0 0 0,0 1-1,0-1 1,0 1 0,0-1-1,0 1 1,0 0 0,0-1-1,0 1 1,0 0 0,0-1-1,1 1 1,-1 0 0,0 0-1,1 0 1,-1 0 0,1 0-1,-1 0 1,1 0-1,-1 0 1,1 0 0,-1 0-1,1 0 1,0 0 0,0 0-1,-1 0 1,1 0 0,0 2-1,-2 33 230,1-29-233,0-1-1,1 1 1,0 0-1,1-1 1,-1 1-1,1-1 0,1 1 1,-1-1-1,1 0 1,0 1-1,0-1 1,1 0-1,0 0 1,0 0-1,0-1 1,6 8-1,-7-11-22,0 1 0,-1 0-1,0 0 1,1 1 0,-1-1 0,0 0 0,0 0-1,-1 1 1,1-1 0,-1 0 0,1 1 0,-1-1 0,0 1-1,-1-1 1,1 0 0,0 1 0,-3 5 0,3-8 10,-1-1 0,0 1 0,0 0-1,0-1 1,1 1 0,-1-1 0,0 1 0,0-1 0,0 0 0,0 1 0,0-1 0,0 0 0,0 0 0,0 1 0,0-1 0,0 0 0,0 0 0,-2 0 0,-29-1 55,13 0 84,15 1-140,3 0-178,-8 0-3509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1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4 8530,'0'0'8942,"0"0"-8883,0-1 1,0 1-1,0 0 1,0 0-1,0 0 1,0 0-1,0 0 1,0-1-1,0 1 1,0 0-1,0 0 1,0 0-1,-1 0 1,1 0-1,0 0 1,0-1-1,0 1 1,0 0-1,0 0 1,0 0-1,0 0 1,-1 0-1,1 0 1,0 0-1,0 0 1,0 0 0,0 0-1,-1 0 1,1 0-1,0 0 1,0 0-1,0 0 1,0 0-1,0 0 1,-1 0-1,1 0 1,0 0-1,0 0 1,0 0-1,0 0 1,0 0-1,-1 0 1,1 0-1,0 0 1,0 0-1,0 0 1,0 0-1,0 1 1,0-1-1,-1 0 1,1 0-1,0 0 1,0 0-1,0 0 1,0 0-1,0 0 1,0 1-1,0-1 1,0 0-1,0 0 1,-8 6 9,1 0-1,0 0 1,0 0 0,1 1 0,-1 0 0,1 1-1,1-1 1,0 1 0,-7 13 0,3-2 36,0 0-1,1 1 1,-6 24 0,9-15-13,1 0 0,1 0-1,2 0 1,4 56 0,-3-83-90,1 15 8,2 0 1,0-1-1,0 1 0,2-1 0,0 0 0,1 0 1,0-1-1,2 0 0,-1 0 0,2 0 0,0-1 1,1 0-1,0-1 0,1 0 0,0-1 0,24 20 1,-32-30-48,0 0 0,0 0 0,0 0 0,1 0 0,-1 0 0,0-1 1,1 0-1,7 2 0,-10-2-107,0-1 0,0 0 1,0 0-1,0 0 0,0 0 0,0 0 0,0-1 1,1 1-1,-1 0 0,0 0 0,0-1 1,0 1-1,0-1 0,0 1 0,0-1 1,0 1-1,0-1 0,-1 1 0,1-1 0,0 0 1,0 1-1,0-1 0,-1 0 0,1 0 1,0 0-1,-1 0 0,1 0 0,-1 0 1,1 0-1,-1 0 0,1 0 0,-1 0 1,1-1-1,4-14-5621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8:59.8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148 0 5153,'0'0'12955,"-1"1"-12870,0 1 1,0-1-1,0 0 0,0 0 1,1 0-1,-1 0 0,0 1 1,1-1-1,-1 0 0,0 1 1,1-1-1,0 1 0,-1 1 1,3 9 116,0 1 0,0-1 0,2 0 1,-1 1-1,2-1 0,-1-1 0,2 1 0,9 16 1,3 8-56,12 19-77,-20-39-42,-1 0 0,12 31-1,-21-44-25,1-1 0,-1 1 0,1-1 0,-1 1 0,0-1-1,0 1 1,0-1 0,0 1 0,0-1 0,0 1 0,-1-1 0,0 1 0,1-1-1,-1 1 1,0-1 0,0 0 0,0 1 0,0-1 0,-1 0 0,1 0 0,-1 0-1,1 0 1,-1 0 0,0 0 0,1 0 0,-1-1 0,-3 3 0,-6 4-9,0 0 0,-1-1 0,-25 11 1,10-4-62,10-5-775,0 0 0,-1-1 1,0-1-1,-37 9 1,32-12-5124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12.6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19 7586,'0'0'10565,"-2"-3"-9560,-5-9-373,6 9 404,1 6-918,1 13-8,2 0 0,0 0 0,1 0-1,1 0 1,0-1 0,1 0 0,9 16 0,14 42 114,-21-49-156,-1 0 0,-2 0 0,0 1 0,-1 0 0,-2 0 0,0 0 0,-2 0 0,-5 48 0,2-62-22,0 0 1,-1 0 0,0 0-1,-1 0 1,0-1-1,-1 0 1,-11 16-1,-57 65 257,50-63-217,2-5-50,-11 15 3,30-36-1116,4-8-2048,0-4-2550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23.4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9 8730,'0'0'9375,"-5"-8"-6582,-6 133-1734,1-29-866,4-18-126,-2 50-347,8-127-196,1-13-1166,12-71-4731,-7 35 1369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24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37 5337,'0'0'11112,"2"-6"-10384,9-16-332,-10 21-386,0 1 0,-1-1 1,1 0-1,-1 1 0,1-1 0,0 1 0,-1-1 0,1 1 1,0-1-1,0 1 0,-1-1 0,1 1 0,0 0 0,0-1 1,0 1-1,0 0 0,0 0 0,-1 0 0,1-1 0,0 1 1,0 0-1,0 0 0,0 0 0,0 1 0,0-1 0,-1 0 1,1 0-1,0 0 0,0 1 0,0-1 0,1 1 0,19 13 7,-16-7 12,39 60-205,-40-61 72,-1 0-1,0 0 1,-1 0 0,1 1-1,-1-1 1,-1 1 0,1 0 0,-1 0-1,0 8 1,-1-13 109,0 0 1,-1 0-1,0 0 1,1 1 0,-1-1-1,0 0 1,0 0-1,0-1 1,0 1-1,0 0 1,-1 0-1,1 0 1,0-1-1,-1 1 1,1-1-1,-1 1 1,0-1-1,1 0 1,-1 1-1,0-1 1,-3 1-1,-48 22 398,39-18-260,-67 27 737,97-23-995,-6-7 135,0 0 0,0 0-1,-1 1 1,1 0 0,-1 1-1,0 0 1,0 1 0,-1 0-1,1 0 1,-1 1 0,12 13-1,-16-16 13,9 12 21,0 1 1,10 18-1,-19-29 24,-1 0-1,0 0 1,0 1-1,-1-1 1,0 1-1,0 0 1,-1 0-1,0 0 1,0 0-1,0 7 1,-1-12-12,-1-1 0,1 1 0,-1 0 0,1-1 1,-1 1-1,0-1 0,0 1 0,0-1 0,1 0 0,-1 1 1,-1-1-1,1 0 0,0 1 0,0-1 0,0 0 1,-1 0-1,1 0 0,0 0 0,-1 0 0,1-1 0,-1 1 1,1 0-1,-1 0 0,1-1 0,-1 1 0,0-1 0,1 0 1,-1 0-1,0 1 0,-2-1 0,-9 2 155,0-1-1,-22 0 1,28-1-136,-50-4 169,53 4-279,0-1-1,0 0 1,0 0 0,0 0 0,1 0 0,-1-1 0,0 0-1,1 1 1,-1-1 0,1-1 0,-7-4 0,1-11-5503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32.8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 8090,'0'0'13814,"0"17"-13821,-10 248 1235,9-216-1119,-1-31-93,2 1 0,0-1 1,1 1-1,1-1 0,4 22 1,-3-36-3041,-2-11 1061,-1-21-2171,0 20 1687,0-19-5876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33.2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6081,'0'0'12682,"0"0"-12634,0-1 0,0 0 0,0 1-1,-1-1 1,1 1 0,0-1 0,0 1 0,0-1 0,0 0 0,1 1 0,-1-1 0,0 1 0,0-1 0,0 1 0,0-1 0,1 0 0,-1 1 0,0-1 0,0 1 0,1-1 0,0 0 0,4 0 83,0 0 0,0 0 0,1 0 0,-1 1 0,1 0 0,-1 0 0,0 0 0,8 2 0,-4-2-51,16 4-38,0 0 1,0 2-1,0 1 1,27 11-1,-3-2-392,-47-15 221,0-1-1,-1 1 0,1-1 1,-1 1-1,1-1 0,0 1 1,-1 0-1,1 0 0,-1 0 1,0 0-1,1 0 1,-1 0-1,0 0 0,2 2 1,0 14-6162,-3-9 1461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33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6385,'0'0'9681,"0"0"-9587,1 0 0,-1 0 0,0 0-1,0 0 1,1 0 0,-1 0 0,0 0 0,0 0-1,0 0 1,1 0 0,-1 0 0,0 0 0,0 1 0,1-1-1,-1 0 1,0 0 0,0 0 0,0 0 0,0 0-1,1 1 1,-1-1 0,0 0 0,0 0 0,0 0 0,0 1-1,0-1 1,1 0 0,-1 0 0,0 1 0,0-1 0,0 0-1,0 0 1,0 0 0,0 1 0,0-1 0,0 0-1,0 0 1,0 1 0,0-1 0,19 140 1818,-14-90-1816,1 31-1420,-5-81 940,-1 0-1,1 0 1,0 0 0,0 1-1,0-1 1,0 0 0,0-1-1,0 1 1,-1 0 0,1 0-1,0 0 1,0 0 0,0-1-1,0 1 1,1-1 0,3-12-4400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34.1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189 0 5825,'0'0'8577,"-11"0"-7848,-35 1 35,40 0-460,0 0-1,0 0 0,0 1 1,0-1-1,1 1 0,-1 1 1,0-1-1,-8 6 0,-4 1 168,-33 16 521,50-25-846,2 13 763,7-5-774,0 1 0,-1 0 0,0 0 0,-1 1-1,0 0 1,0 0 0,-1 0 0,7 22 0,-10-27-110,0 0 0,1 0 0,-1-1 0,1 1 0,1 0 0,-1-1 0,8 8 0,-6-11-1198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42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6 6025,'0'0'13721,"-5"-5"-12524,1 158 723,4 115-1581,5-220-31,-2-31-1097,-2-24-3333,-1-22-1270,0-6-2758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42.5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8466,'0'0'8754,"142"0"-8450,-111 0-208,-11 0-96,0 0-656,-4 0-969,-6 0-927,0 0-2673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42.8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80,'0'0'19471,"0"3"-18912,-10 144 1909,0 5-1864,10-5-1133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0 464,'143'52'12027,"-146"-32"-9867,-3 7-87,4 0-665,-1 1-496,3-6-296,0-6-264,0-5-120,3-5-184,10-4-48,1-2-120,8 0-688,-3-19-1864,-2-3-2506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1.4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8690,'0'0'9502,"17"-1"-8207,4 6-980,-1 1 0,28 11 1,14 5-102,50 8-153,-2 5-1,158 73 0,-160-52-53,215 97 28,-128-81-7,232 54 0,-332-100-32,-1 4 0,-1 4 0,98 52 0,-137-63 3,0-2 0,80 20 0,-77-25 0,-1 1 1,73 36 0,-56-17-10,103 50-80,-68-30 74,-92-50 23,-14-6-3,0 1 0,0-1 0,0 1 0,0 0 0,0 0 0,0 0 0,0 0 1,0 0-1,4 4 0,4 2 257,2 1-1904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52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158 135 5569,'0'0'12017,"0"-36"-7864,0 35-4151,0 0-1,0 0 0,-1 0 1,1 0-1,0 0 1,0 0-1,-1 0 0,1 0 1,-1 0-1,1 0 0,-1 0 1,1 0-1,-1 0 1,0 0-1,1 1 0,-1-1 1,0 0-1,0 0 0,0 1 1,1-1-1,-1 0 1,0 1-1,0-1 0,-1 0 1,-2 0-1,1-1 0,-1 1 0,0 0 0,0 0 0,1 0 0,-1 1 0,-6-1 0,6 1 12,0-1-1,0 1 0,0 1 0,-1-1 1,1 0-1,0 1 0,0 0 0,0 0 1,0 0-1,0 1 0,0-1 0,0 1 1,0 0-1,-5 3 0,5 0 38,0 0 0,0 0 0,1 0 0,-1 1 0,1-1 0,1 1 0,-1 0 0,1 0 0,0 0 0,-2 11 0,1 2 38,1-1 0,1 28 0,2-43-87,-1 1 1,1-1 0,0 1 0,0-1-1,0 1 1,0-1 0,0 1 0,1-1-1,0 0 1,0 0 0,0 0 0,0 0-1,0 0 1,0 0 0,1 0-1,-1-1 1,1 1 0,0-1 0,4 3-1,-6-4-47,1 0 0,0 0 0,0 0-1,0 0 1,-1 0 0,1 0 0,0 0-1,0-1 1,0 1 0,1-1-1,-1 0 1,0 1 0,0-1 0,0 0-1,0 0 1,0 0 0,0-1-1,0 1 1,0 0 0,0-1 0,0 1-1,0-1 1,0 0 0,0 0 0,0 1-1,0-1 1,0-1 0,0 1-1,-1 0 1,1 0 0,0-1 0,-1 1-1,1-1 1,-1 1 0,2-3 0,3-5-523,0-1 0,0 1 0,-1-1 0,0-1 1,-1 1-1,4-16 0,14-70-3992,-14 54 1880,8-28-2483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53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12 110 3809,'0'0'14934,"2"-19"-13813,5-54-355,-6 55 341,-1 21-935,-9 198 1260,-1-79-1185,8 149 0,3-146-2581,-1-142-779,0-8-4977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58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 8890,'0'0'9082,"0"15"-8778,0 3-136,0 5-96,0 2-72,0 16-488,-5-8-1841,-5-5-4536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7:59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8650,'0'0'6577,"0"112"-6601,0-84-1360,-10-5-4505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00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 14899,'0'0'2633,"0"173"-3906,-10-135-2991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22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359 22 9874,'0'0'9726,"0"-3"-8987,0 2-711,0 1 0,0-1 0,0 0 0,0 1 0,0-1 0,0 1 0,0-1 0,0 0 1,0 1-1,0-1 0,0 0 0,0 1 0,0-1 0,-1 1 0,1-1 0,0 1 0,0-1 0,-1 0 0,1 1 0,0-1 0,-1 1 0,1-1 0,-1 1 0,1 0 0,0-1 1,-1 1-1,1-1 0,-1 1 0,1 0 0,-1-1 0,1 1 0,-1 0 0,0-1 0,1 1 0,-1 0 0,1 0 0,-1 0 0,1 0 0,-1 0 0,0-1 0,1 1 0,-1 0 0,0 0 1,1 0-1,-1 1 0,1-1 0,-1 0 0,0 0 0,1 0 0,-1 0 0,1 0 0,-1 1 0,1-1 0,-1 0 0,0 1 0,1-1 0,-1 0 0,1 1 0,0-1 0,-1 1 1,0 0-1,-39 30 33,33-25 32,-35 30-5,-190 176-800,219-202-413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22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9578,'0'0'9782,"1"0"-9644,0 0-1,0 1 1,-1-1-1,1 1 1,0 0-1,-1-1 1,1 1-1,0-1 1,-1 1-1,1 0 1,-1-1-1,1 1 1,-1 0-1,1 0 1,-1 0-1,0-1 1,1 1-1,-1 2 1,18 39 122,3 0 1,0-2 0,3 0 0,1-1-1,32 36 1,-1-4-252,-56-71-66,0 0-1,0 0 0,0 0 1,1 1-1,-1-1 0,0 0 1,0 0-1,0 0 0,0 0 1,0 0-1,0 1 0,0-1 1,1 0-1,-1 0 0,0 0 1,0 1-1,0-1 0,0 0 0,0 0 1,0 0-1,0 1 0,0-1 1,0 0-1,0 0 0,0 0 1,0 1-1,0-1 0,0 0 1,0 0-1,0 0 0,0 1 1,-1-1-1,1 0 0,0 0 1,0 0-1,0 1 0,0-1 1,0 0-1,0 0 0,-1 0 1,1 0-1,0 0 0,0 1 1,0-1-1,0 0 0,-1 0 1,1 0-1,0 0 0,0 0 0,0 0 1,0 0-1,-1 0 0,1 0 1,0 1-1,-1-1 0,-12 0-5019,10-1 4258,-17 1-8888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13 5209,'0'0'10906,"-3"-2"-10662,-7-6-69,7 6 1084,3 20 527,-11 123 351,1-33-1508,7-52-362,0-19-167,1 1 0,2 0 0,1-1 0,8 41 0,-7-71-92,0 0-1,0 0 1,0 0 0,1-1 0,0 1 0,1-1 0,0 0 0,0 0 0,0 0 0,0 0 0,1-1 0,6 7 0,-9-10-24,1-1 0,-1 1-1,0 0 1,1-1 0,-1 1 0,1-1 0,0 0 0,-1 0-1,1 0 1,0 0 0,0 0 0,-1 0 0,1-1-1,0 0 1,0 1 0,0-1 0,0 0 0,0 0 0,0-1-1,0 1 1,-1-1 0,1 1 0,0-1 0,0 0-1,0 0 1,-1 0 0,1 0 0,-1-1 0,1 1 0,-1-1-1,1 1 1,-1-1 0,3-2 0,6-7-273,0 0 0,-1 0 0,0-1 0,-1 0 0,0-1 0,-1 0 0,10-21 0,2-8-1801,15-55 1,-20 54 324,12-70-1,-23 85 3007,1-52 1,-6 79-1165,-1 0 1,1 1 0,-1-1-1,1 1 1,0 0-1,-1-1 1,0 1 0,1 0-1,-1 0 1,1 0-1,-1 0 1,1 0-1,-1 0 1,1 0 0,-1 1-1,1-1 1,-1 1-1,1-1 1,-1 1 0,1-1-1,0 1 1,-2 1-1,-1 3 84,1 0-1,0 0 0,0 1 1,0-1-1,1 1 0,0 0 1,0-1-1,0 1 0,1 0 1,0 0-1,0 7 1,-3 73 802,4-76-815,-1 28 262,0-12-218,1 0-1,2 1 1,6 38 0,-7-59-181,0 0 0,1 0 1,0 0-1,0 0 1,0 0-1,1 0 0,0-1 1,0 0-1,0 1 1,1-1-1,-1 0 0,1 0 1,1-1-1,-1 1 1,1-1-1,-1 0 0,1 0 1,0-1-1,1 1 1,6 2-1,-8-4-31,0 0 0,0 0 0,0-1 0,0 0 0,1 0 0,-1 0 0,0 0 0,1 0 0,-1-1 0,1 0 0,-1 0 0,1 0 0,-1-1 0,1 1 0,-1-1 0,0 0 0,1 0 0,-1-1 0,0 1 0,0-1 0,0 0 0,0 0 0,0 0 0,0-1 0,0 1 0,-1-1 0,0 0 0,1 0 0,-1 0 0,0-1 0,0 1 0,-1-1 0,1 1 0,3-8 0,1-1-32,-1-1 0,0 0 0,-1 0 0,-1 0-1,0-1 1,-1 1 0,0-1 0,-1 0 0,1-27-1,-2 9 101,1 22 83,-2 0 0,0 0 0,0 0 0,0 0 0,-5-19 0,4 27-153,0 1 0,0 0 0,0-1 0,0 1 0,0 0 0,0-1 0,0 1 0,-1 0 0,1 0 0,0 0 0,-1 0 0,1 0 1,-1 1-1,1-1 0,-1 0 0,0 1 0,1-1 0,-1 1 0,0 0 0,1-1 0,-1 1 0,0 0 0,1 0 0,-1 0 0,0 0 0,1 0 0,-1 0 0,0 1 0,1-1 0,-1 0 0,0 1 1,1 0-1,-1-1 0,-1 2 0,0 2-575,1-1 1,-1 1-1,1 0 1,0 0 0,0 1-1,1-1 1,-1 0-1,-1 9 1,2 12-4200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29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12 9114,'0'0'10017,"0"-1"-9937,-1 0 0,1 1 0,-1-1 0,1 0 0,0 1 1,-1-1-1,0 1 0,1-1 0,-1 0 0,1 1 0,-1-1 0,0 1 0,1 0 1,-1-1-1,0 1 0,1-1 0,-1 1 0,0 0 0,0 0 0,0-1 1,1 1-1,-2 0 0,-3 3 17,1 0-1,0 0 1,0 1 0,0-1 0,1 1-1,-1 0 1,1 0 0,0 1 0,0-1 0,0 0-1,1 1 1,-1 0 0,1 0 0,0 0-1,1-1 1,-3 9 0,1 3-24,-1-1 0,2 1 1,0 0-1,1 19 0,0-32-69,1 1 0,0 0 0,0-1 0,1 1 0,-1-1 0,1 1 0,0 0 0,0-1 0,0 1 0,0-1 0,1 0 0,-1 1 0,1-1 0,0 0 0,0 0 0,0 0 0,0 0 0,1 0 0,3 2 0,-2-2-36,0-1 0,0 1 0,0-1 0,0-1 0,1 1 0,-1-1 0,1 1 0,-1-1 1,1-1-1,0 1 0,-1-1 0,1 1 0,0-1 0,7-1 0,-9 0-10,0 0 0,0 0 0,0 0-1,0 0 1,-1 0 0,1-1 0,0 1 0,-1-1 0,1 0-1,-1 1 1,0-1 0,0 0 0,0-1 0,0 1-1,0 0 1,0-1 0,0 1 0,0-1 0,-1 1 0,0-1-1,1 0 1,-1 1 0,0-1 0,0 0 0,-1 0 0,2-3-1,1-7-42,0 0 0,-1-1 0,0 1 0,0-21 0,-2 29 54,0 0 39,0 0 1,0 0 0,0 0-1,-1 0 1,1 0 0,-1 0-1,0 1 1,-3-7 0,3 9-25,0 1 0,0-1 0,0 1 0,-1 0 0,1-1 0,-1 1 0,1 0 0,-1 0 0,1 0 0,-1 0 0,0 0 0,0 0 0,1 0 0,-1 1 0,0-1 0,0 1 0,0-1 0,0 1 0,0 0 0,0-1 0,1 1-1,-1 0 1,0 0 0,-3 1 0,-10-2-937,-3 1-1049,5 2-2244,3 2-1491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12259,'0'0'8021,"-18"15"-7407,3-3-485,6-6-73,0 0 0,1 1-1,-1 0 1,2 1-1,-1 0 1,1 0-1,0 1 1,1-1 0,0 1-1,0 1 1,1-1-1,-6 16 1,-1 22 67,1 1 1,3 0-1,2 1 0,2-1 1,3 69-1,2-88-146,1 0 0,2 0 0,1 0 0,1-1 0,1 0 0,2 0 0,0 0 0,2-1 0,2-1 0,0 0 0,24 35 0,-34-57-109,0 1 1,0-1-1,1 0 0,-1 0 0,1 0 0,0-1 1,1 1-1,6 3 0,-8-5-466,0-1 1,0 0-1,0 0 0,0 0 1,0 0-1,0-1 0,0 1 1,1-1-1,3 0 0,9 0-6007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1.9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183 0 6209,'0'0'11597,"2"15"-9696,52 93-728,-37-70-1051,-2 1 0,-2 1 0,13 58-1,-26-95-113,1-1 0,-1 1 0,0 0 0,0-1 1,-1 1-1,1 0 0,0-1 0,-1 1 0,1 0 0,-1-1 0,0 1 0,0-1 0,0 1 0,-1-1 0,1 1 0,0-1 0,-1 0 0,1 0 0,-1 1 1,0-1-1,0-1 0,0 1 0,0 0 0,0 0 0,0-1 0,-5 3 0,-5 3-51,-1-1 1,0 0-1,0-1 0,-15 4 0,19-7-10,-123 35-3017,75-26-1663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8562,'0'0'10841,"0"3"-10669,1 23 144,1 0 0,1 0 0,1 0 0,12 41 0,-5-21-272,-2 1-1,-2 0 1,-2 0-1,-1 70 1,-5-105-37,0 1 1,-1-1 0,0 0 0,-1 0 0,0 0-1,-1 0 1,0 0 0,-1-1 0,0 0 0,-13 21 0,9-18-142,-1-1 0,0-1 0,-1 0 0,0 0 0,-1-1 0,0 0 0,-27 17 0,23-20-1410,5-7-2728,1-1-3073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13483,'0'0'6769,"132"17"-6769,-122-14-440,-5-1-1032,5-2-1657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4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9354,'86'-128'7914,"-86"146"-6546,0 8-472,0 7-368,0 2-264,0 1-120,0 0-136,0-1-8,0-4-256,0 4-832,0-9-1512,0-6-2017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6601,'0'0'11926,"-6"29"-10977,-17 97-325,19-98-375,1 2-1,1-1 0,3 34 0,1-11-63,3 265-96,-5-316-278,1-4 13,7-30-558,-5 15 513,2 0 0,0 1 1,12-28-1,-16 42 203,1-1 0,0 1 0,-1 0 0,1 0-1,0 0 1,0 0 0,1 1 0,-1-1 0,1 1-1,-1-1 1,1 1 0,0 0 0,0 0 0,0 0 0,0 0-1,0 1 1,0-1 0,0 1 0,1 0 0,-1-1-1,0 2 1,1-1 0,-1 0 0,7 0 0,-8 1 31,-1 0 1,1-1-1,0 1 1,0 0-1,0 0 1,-1 0-1,1 0 1,0 1 0,0-1-1,0 0 1,-1 1-1,1-1 1,0 1-1,0 0 1,-1-1-1,1 1 1,-1 0-1,1 0 1,0 0 0,-1 0-1,0 1 1,1-1-1,-1 0 1,0 0-1,0 1 1,1-1-1,-1 1 1,0-1-1,-1 1 1,1 0-1,0-1 1,0 1 0,-1 0-1,1-1 1,-1 1-1,1 0 1,-1 0-1,1 2 1,2 8 41,0 1 1,-1-1-1,0 0 1,-1 1-1,-1-1 1,1 1-1,-2-1 1,0 1-1,-5 23 1,5-31-11,-1 0 1,0 0 0,0 0 0,0 0-1,0 0 1,-1-1 0,0 1-1,0-1 1,0 0 0,0 0-1,-1 0 1,0 0 0,0 0-1,0-1 1,0 1 0,0-1 0,-1 0-1,1-1 1,-1 1 0,0-1-1,0 0 1,0 0 0,0 0-1,0-1 1,-7 2 0,2-2 38,1 1 1,-1-1 0,1-1-1,-11 0 1,18 0-100,0 0 1,-1 0-1,1 0 1,0-1-1,0 1 1,0-1-1,1 1 1,-1-1-1,0 0 1,0 0-1,0 0 1,0 0-1,1 0 1,-1 0-1,0 0 1,1-1-1,-1 1 0,1 0 1,-1-1-1,1 1 1,0-1-1,0 0 1,0 1-1,-2-4 1,-7-37-3792,9 26-1551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8:3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13019,'0'0'7915,"-2"22"-7522,-3 9-298,2-4-17,0 1 0,1 34 1,2-58-74,0 0-1,0 0 1,0 0 0,1 0 0,-1 0 0,1 0 0,0 0 0,0-1 0,1 1 0,-1 0-1,1 0 1,0-1 0,0 1 0,0-1 0,0 0 0,1 1 0,-1-1 0,1 0 0,0 0-1,-1-1 1,2 1 0,-1-1 0,0 1 0,0-1 0,1 0 0,-1 0 0,1 0 0,0-1-1,-1 1 1,1-1 0,0 0 0,0 0 0,0-1 0,0 1 0,7 0 0,-5 0-70,1-1 0,0 0 0,-1 0 0,1 0 0,-1-1 0,1 0 0,-1 0 0,1 0 0,-1-1 0,1 0 0,-1 0 0,0-1 0,0 0 0,0 0 0,-1 0 1,1-1-1,-1 0 0,1 0 0,-1 0 0,-1-1 0,1 1 0,0-1 0,-1 0 0,0-1 0,0 1 0,-1-1 0,0 1 0,0-1 0,3-9 0,-3 9 40,-1-1-1,0 0 1,0 0-1,-1 0 1,0 0-1,0 0 1,-1 0-1,0 0 1,0 0-1,-1 0 1,-1-9-1,1 12 97,0 0-1,0 1 1,0-1 0,-1 1-1,0-1 1,1 1 0,-1 0-1,0 0 1,-1-1 0,1 1-1,-1 1 1,1-1 0,-1 0-1,0 1 1,0-1 0,0 1-1,0 0 1,0 0 0,0 0-1,-1 0 1,-6-2 0,-4 1 5,-1-1 0,0 2 0,0 0 0,0 1 1,0 1-1,-27 2 0,41-2-202,0-1 0,0 1 1,0 0-1,0 1 0,0-1 0,0 0 1,0 0-1,0 0 0,0 1 0,0-1 1,0 0-1,0 1 0,0-1 0,0 1 1,0-1-1,0 1 0,0 0 0,0-1 1,1 1-1,-1 0 0,0 0 0,0-1 1,1 1-1,-1 0 0,0 0 0,0 2 1,-4 5-6656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9:3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51 5577,'0'0'10501,"4"-9"-9322,14-25-207,-12 27-50,-4 7 586,-4 9-708,-47 78-113,28-53-513,2 1 0,-17 44 0,26-52-131,2 0 0,0 1 0,2 0 0,1 0 0,1 0 0,-1 40 0,5-42-23,-1-2 2,1 0-1,1-1 1,1 1 0,1-1-1,1 1 1,13 41 0,-9-44-64,1-1 0,1 0 0,0 0 0,2-1 0,0-1 0,2 0 0,-1-1 0,2 0 0,23 20 0,-28-24-2950,-11-13 2645,1 1 0,-1-1 0,1 0 0,0 1 1,-1-1-1,1 0 0,-1 1 0,1-1 0,-1 0 0,0 1 0,1-1 0,-1 0 0,1 0 0,-1 0 0,1 0 0,-1 1 0,0-1 0,1 0 0,-1 0 0,1 0 0,-1 0 0,-1-1 0,-13 2-9762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9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0 656,'11'3'22716,"-9"-2"-21610,25 66-2799,5 24 1934,-19-44-203,-3 0 0,-3 1 0,-1 1-1,-2-1 1,-4 78 0,-2-115-31,1 0 0,-1 1-1,-1-1 1,0 0 0,0 0 0,-9 17 0,-36 58 29,21-41-24,19-34-12,6-10 1,1 0-1,0 0 0,0 0 1,0 1-1,0-1 0,0 0 0,1 1 1,-1-1-1,0 1 0,1-1 0,-1 1 1,1-1-1,-1 1 0,1 0 1,0-1-1,-1 1 0,1 2 0,0-4 4,-4 3 31,3-3-47,-3 0-3459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9:52.2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11442,'0'0'9608,"0"0"-9581,0 0 1,0 0-1,0 0 1,0 0-1,0 0 1,0 0-1,0 0 1,0 1-1,0-1 1,0 0-1,-1 0 1,1 0-1,0 0 1,0 0-1,0 0 1,0 0-1,0 0 1,0 0-1,0 0 1,0 1-1,0-1 1,-1 0-1,1 0 1,0 0-1,0 0 1,0 0-1,0 0 1,0 0-1,0 0 1,-1 0-1,1 0 1,0 0-1,0 0 1,0 0-1,0 0 1,0 0-1,0 0 1,-1 0-1,1 0 1,0-1-1,0 1 1,0 0-1,0 0 1,0 0-1,0 0 1,0 0-1,0 0 1,-1 0-1,1 0 1,0 0-1,0 0 1,0-1-1,-2 256 1552,-1 6-4008,8-279-5533,0-4-2324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9:52.6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 11987,'0'0'8737,"142"-5"-8649,-101 5-88,-5 0-536,-6 0-752,-4 0-1176,-6 0-1673,-10-11-2777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49:52.9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4 4961,'0'0'14762,"-1"0"-14735,1-1 0,0 1 0,0 0 1,0 0-1,0 0 0,0 0 0,0-1 0,0 1 1,0 0-1,0 0 0,-1 0 0,1 0 0,0-1 1,0 1-1,0 0 0,0 0 0,-1 0 0,1 0 1,0 0-1,0 0 0,0 0 0,-1-1 0,1 1 1,0 0-1,0 0 0,0 0 0,-1 0 0,1 0 1,0 0-1,0 0 0,0 0 0,-1 0 0,1 0 0,0 0 1,0 0-1,0 0 0,-1 0 0,1 0 0,0 1 1,0-1-1,0 0 0,-1 0 0,1 0 0,0 0 1,0 0-1,0 0 0,0 0 0,0 1 0,-1-1 1,1 0-1,-1 9 130,0 0 0,0-1 0,1 1-1,0 0 1,0 0 0,1 0 0,3 11 0,-3-6-35,20 359 403,-21-372-653,-3 25-57,-3-17-1914,-6-5-5312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5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448 531 264,'0'0'18261,"5"-13"-16370,-4-34-1628,-5-90-94,2 118-168,-1 0 1,0 1-1,-2-1 0,0 1 0,-10-23 0,8 25 37,-1 1 1,0 0-1,-1 0 1,-1 1-1,0 0 0,-1 0 1,-18-17-1,21 24-19,0 1 0,0-1 0,-1 2 0,1-1 0,-1 1 0,0 0 0,-1 1 0,1 0 0,-1 1 0,0 0 0,0 0 0,0 1 1,-18-2-1,-89 3-3,56 1-20,60 0-80,1 23-6894,0-15 1985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03:50:11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192 439 4673,'0'0'12143,"6"-5"-10866,23-16-303,-28 20-898,0 0-1,0 0 1,0 0 0,0 0 0,0 0 0,-1 0 0,1 0-1,0-1 1,0 1 0,-1 0 0,1-1 0,-1 1 0,1 0-1,-1-1 1,1 1 0,-1-1 0,0 1 0,0 0 0,0-1-1,0 1 1,0-1 0,0 1 0,0-1 0,0 1 0,0-1-1,-1 1 1,1 0 0,-1-1 0,1 1 0,-1 0 0,1-1-1,-1 1 1,0 0 0,0 0 0,1-1 0,-1 1 0,0 0-1,0 0 1,0 0 0,-1 0 0,1 0 0,0 0 0,-2 0-1,-5-3-30,0 1 0,-1 0-1,0 1 1,1 0-1,-1 0 1,-17 0-1,21 1-30,0 1-1,0 0 1,1 0 0,-1 1-1,0-1 1,0 1 0,0 0-1,1 0 1,-1 1-1,1-1 1,-1 1 0,1 0-1,-1 0 1,-5 4 0,4 0 4,0 0 0,0-1 1,1 2-1,0-1 1,0 1-1,0 0 1,1 0-1,0 0 1,0 0-1,1 1 1,0 0-1,0 0 0,1-1 1,0 2-1,0-1 1,1 0-1,0 0 1,0 0-1,1 1 1,0-1-1,1 0 0,-1 0 1,4 12-1,-3-16-13,1 0-1,0-1 0,0 1 1,1 0-1,-1-1 0,1 1 1,0-1-1,-1 0 0,1 0 1,1 0-1,-1 0 0,0 0 1,1-1-1,0 0 0,-1 1 1,1-1-1,0-1 0,0 1 1,6 2-1,-2-2-96,0 0 0,0 0 1,0 0-1,1-1 0,-1 0 0,0-1 1,1 0-1,-1 0 0,12-2 0,-17 1 10,0 0 0,-1 0 0,1 0 0,0 0 0,-1-1 0,1 1 0,-1-1 0,0 0 0,1 0 0,-1 0 0,0 0 0,0 0 0,0 0 0,0 0 0,-1-1 0,1 1 0,-1-1 0,3-3 0,2-7-731,-1 0 0,7-20 0,-9 23 263,9-34-3297,8-60 1,-5 25 1250,15-118 4139,-23 143 3073,-4 24 3875,-18 151-7475,6 27-228,0-25-332,8 146-1,8-219-308,1 13-3596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22.3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 7250,'0'0'5651,"0"0"-5576,0 0 0,0 0 0,0 0 0,0 0 0,0 0 0,0 0 0,0 1 0,0-1 0,0 0 0,0 0-1,0 0 1,0 0 0,0 0 0,0 0 0,0 0 0,0 1 0,0-1 0,-1 0 0,1 0 0,0 0 0,0 0 0,0 0-1,0 0 1,0 0 0,0 0 0,0 1 0,0-1 0,0 0 0,0 0 0,0 0 0,-1 0 0,1 0 0,0 0 0,0 0-1,0 0 1,0 0 0,0 0 0,0 0 0,0 0 0,-1 0 0,1 0 0,0 0 0,0 0 0,0 0 0,0 0-1,0 0 1,0 0 0,-1 0 0,1 0 0,0 0 0,0 0 0,0 0 0,0 0 0,0 0 0,0 0 0,0 0 0,-1 0-1,1 0 1,0 0 0,0 0 0,0 0 0,0-1 0,0 1 0,0 0 0,0 0 0,0 0 0,0 0 0,0 0 0,2 37 677,3 1 0,12 55 1,-7-45-398,41 168 247,-50-228-6126,-1 5 3753,0-14-3513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22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6705,'0'0'10167,"6"10"-9015,-2-5-1079,3 9 242,1-1 1,1-1-1,0 1 0,1-1 1,1-1-1,12 11 0,-18-18-439,3 3 213,2-1 0,-1 1 0,1-2 0,11 6 0,-18-10-291,-1 0-1,1 0 1,0 0-1,-1-1 1,1 0-1,0 1 0,-1-1 1,1 0-1,5 0 1,-7-1-169,1 1 0,0 0 1,-1-1-1,1 0 0,0 1 0,-1-1 1,1 0-1,-1 0 0,1 0 0,-1 0 1,0 0-1,1 0 0,-1 0 0,0 0 1,0-1-1,2-2 0,8-15-6621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22.9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1 4385,'0'0'12699,"-76"130"-12011,61-95-432,-1 3-256,-9 8-280,10-8-1473,-1-10-2592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41.8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1 8226,'0'0'5778,"-1"8"-4547,-25 158 3618,13 97-3807,13-156-1578,4-113-3703,-3-8-1006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42.2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10314,'0'0'9114,"41"76"-8802,-21-63-72,1-1-104,-6-1-128,0-4-8,-4-2-344,-6-5-744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8:42.5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153 0 7922,'0'0'4337,"5"28"-2777,-10-18 144,-10 6 97,-5 2-513,-6 4-640,6 1-288,-1 0-360,-4 3-96,10-6-1536,4-10-4674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9:17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3473,'0'0'9859,"0"-4"-8660,0 17 2127,1 189-512,11-143-2712,-8-47-119,-1 0-1,-1 0 1,2 22 0,-4-34-32,0 0 1,0 0-1,0 0 0,0 1 0,0-1 0,1 0 0,-1 0 0,0 0 0,0 0 0,0 0 0,0 0 0,0 0 0,1 0 0,-1 0 0,0 0 0,0 0 0,0 0 0,0 0 0,0 0 0,1 0 0,-1 0 0,0 0 0,0 0 0,0 0 0,0 0 0,0 0 1,1 0-1,-1 0 0,0 0 0,0 0 0,0-1 0,0 1 0,0 0 0,0 0 0,0 0 0,1 0 0,-1 0 0,0 0 0,0 0 0,0 0 0,0-1 0,0 1 0,0 0 0,0 0 0,0 0 0,0 0 0,0 0 0,0-1 0,0 1 0,0 0 0,0 0 1,0 0-1,0 0 0,0 0 0,0-1 0,0 1 0,0 0 0,0 0 0,0 0 0,0 0 0,0 0 0,0-1 0,0 1 0,0 0 0,0 0 0,0-15-4393,0-3-1796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9:18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240 0 7770,'0'0'7921,"-112"67"-7577,87-47-160,4-2-128,-4 0-8,10 0-48,-1-6-320,1-2-576,10-7-1216,0 0-2281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2:59:18.4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6185,'0'0'10987,"86"25"-10571,-60-7-256,9 0-160,-14 0-256,4 5-1073,-4-8-1495,-11-5-4434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6.1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245 1 9394,'0'0'6247,"-7"1"-5827,-7 4-220,0 0 0,0 1 0,1 0 0,0 1 1,-22 16-1,-62 53 1143,93-73-1267,1 0-1,0 0 0,0 0 0,0 1 1,0-1-1,0 1 0,1 0 0,-1 0 1,1 0-1,0 0 0,0 0 0,-1 8 1,2-10-51,1 0 1,0 1 0,-1-1-1,1 0 1,1 0 0,-1 0-1,0 1 1,0-1-1,1 0 1,-1 0 0,1 0-1,0 0 1,0 0 0,0 0-1,0 0 1,0 0 0,0 0-1,0 0 1,0 0 0,1 0-1,-1-1 1,1 1-1,-1-1 1,1 1 0,0-1-1,0 0 1,2 2 0,45 22 240,-39-20-331,1 0 0,-1 0 1,0 1-1,15 12 0,-14-6-1834,-7-2-3171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02.4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200 143 1328,'0'0'9352,"0"-4"-8133,0-15-78,-5 9 6388,-17-12-7319,19 20-205,0 0 0,0 0-1,0 0 1,0 0 0,-1 1 0,1-1 0,-1 1-1,1 0 1,-1 0 0,0 1 0,1-1-1,-1 1 1,0-1 0,1 1 0,-1 0 0,0 1-1,1-1 1,-1 1 0,0-1 0,-5 3-1,4-2 3,0 1-1,0 0 0,1 0 1,-1 0-1,1 1 0,-1 0 0,1 0 1,0 0-1,0 0 0,0 0 0,0 1 1,1 0-1,-7 8 0,5-2 41,1 1 0,0 0 1,0 0-1,1 0 0,0 1 0,1-1 0,1 1 0,0-1 1,0 1-1,2 19 0,-1-29-42,0 0-1,0 1 1,1-1-1,-1 1 1,1-1-1,-1 0 1,1 0 0,0 1-1,0-1 1,0 0-1,0 0 1,0 0 0,1 0-1,-1 0 1,0 0-1,1 0 1,0-1-1,-1 1 1,1 0 0,0-1-1,0 1 1,0-1-1,0 0 1,0 0 0,0 0-1,0 0 1,0 0-1,1 0 1,-1 0-1,3 0 1,7 2-30,0-1 0,1-1-1,-1 0 1,19 0 0,-29-1 10,3-1-121,0 1 0,0-1-1,-1 0 1,1 0 0,0 0-1,-1-1 1,1 1 0,-1-1 0,0 0-1,0-1 1,1 1 0,-1-1-1,-1 0 1,1 1 0,0-2-1,-1 1 1,1 0 0,-1-1 0,0 0-1,0 1 1,-1-1 0,1-1-1,-1 1 1,0 0 0,3-7-1,2-8-1129,0 0-1,-2 0 0,0-1 0,4-29 0,1-16-3096,0 4-402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02.7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10 3305,'0'0'12870,"-3"-3"-11687,3 3-1160,0-1 0,0 1-1,0 0 1,-1-1 0,1 1 0,0 0-1,0-1 1,0 1 0,-1 0-1,1-1 1,0 1 0,0 0-1,-1 0 1,1-1 0,0 1 0,-1 0-1,1 0 1,0 0 0,-1 0-1,1-1 1,0 1 0,-1 0-1,1 0 1,0 0 0,-1 0 0,1 0-1,0 0 1,-1 0 0,1 0-1,0 0 1,-1 0 0,1 0-1,-1 0 1,1 0 0,0 0 0,-1 0-1,1 0 1,0 0 0,-1 1-1,1-1 1,0 0 0,-1 0-1,1 1 1,-10 20 728,1 50 269,8-57-813,-9 326 1567,10-276-1642,12 58 48,-9-102-5119,-3-43-754,0 0-2471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03.1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8666,'0'0'9353,"0"6"-8667,-1 59 681,0-5-939,2 0 1,9 61 0,-4-103 4,-2-14-2203,-3-23-13530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03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0 9642,'0'0'7942,"-10"0"-7788,-5 1-31,0 0-1,0 1 1,1 0-1,-1 1 0,1 1 1,-1 0-1,-13 7 0,27-11-77,0 1 0,0-1 0,0 1 0,0-1 0,0 0 0,1 1 0,-1 0 0,0-1-1,0 1 1,0-1 0,1 1 0,-1 0 0,0 0 0,1-1 0,-1 1 0,1 0 0,-1 0 0,1 0 0,-1 0-1,0 1 1,1-1-17,0 0-1,1 0 0,-1-1 0,0 1 1,0 0-1,1-1 0,-1 1 1,0 0-1,1-1 0,-1 1 0,1-1 1,-1 1-1,1-1 0,-1 1 1,1-1-1,-1 1 0,1-1 0,0 1 1,-1-1-1,1 0 0,1 1 1,8 4 120,0-1 0,0-1 0,13 3 0,-6 0 38,-6-3-129,0 1-1,-1 1 0,0 0 1,0 0-1,0 1 0,-1 0 1,0 1-1,0 0 1,0 0-1,9 11 0,-17-16-90,0-1 0,-1 1 0,1 0 0,0 0 0,-1 0 0,1 0 0,-1 0 0,1 0-1,-1 0 1,0 0 0,0 0 0,0 0 0,0 2 0,0 1-525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17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259 528 9578,'0'0'8336,"0"-10"-7322,0-44 253,0 53-1236,0 1 0,-1-1 0,1 0 0,0 1 0,-1-1 0,1 0 0,-1 1 0,1-1 0,-1 1 0,1-1 0,-1 1 0,1-1 0,-1 1 0,1-1 0,-1 1 0,1-1 0,-1 1 0,0 0 1,1-1-1,-1 1 0,0 0 0,0 0 0,1 0 0,-1-1 0,0 1 0,1 0 0,-1 0 0,0 0 0,-1 0 0,-26-1 138,23 1-127,-4 1-18,1 0 0,-1 0 0,1 1 0,-1 0 0,1 1 0,0 0 0,0 0 0,0 0 0,0 1 0,1 1 0,-1-1 0,1 1 0,0 0 0,0 1 0,1 0 0,0 0 0,0 0 0,0 0 0,-5 9 0,4-6 2,1 0 0,0 1 1,1-1-1,0 1 0,0 1 1,1-1-1,0 1 0,1-1 1,0 1-1,1 0 0,0 0 0,1 0 1,0 0-1,1 17 0,1-26-27,-1 1-1,1-1 0,-1 0 0,1 1 0,0-1 0,0 0 0,0 0 0,1 0 0,-1 0 0,0 0 1,1 0-1,-1 0 0,1-1 0,-1 1 0,1 0 0,0-1 0,0 0 0,0 1 0,0-1 1,0 0-1,0 0 0,0 0 0,0 0 0,0 0 0,1 0 0,-1-1 0,0 1 0,1-1 1,-1 1-1,0-1 0,5 0 0,-2 0-57,1 0 0,-1 0 1,0 0-1,0-1 0,0 0 0,1 0 1,-1 0-1,0 0 0,0-1 1,-1 0-1,1 0 0,0 0 0,-1-1 1,6-3-1,0-3-423,-1-1-1,0 0 1,0-1 0,-1 1 0,-1-2-1,0 1 1,11-23 0,-3-3-2542,16-54 0,-17 38 673,-2-1-1,8-85 1,-13 14 4430,-5-1 6811,-2 125-7507,0 10 399,-12 179 964,-1 8-2041,11-101-530,-1-36-168,8 79 1,1-117-925,-3-20-1282,-2-12-943,-1-8-2459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17.6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6209,'0'0'12536,"0"89"-9438,0-82-3060,0 17 58,0 1 1,1-1-1,2 0 1,9 39-1,-11-56 305,5 11-2098,-3-28-3791,-3-11-145,0-2-3153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18.0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1 8514,'0'0'9863,"-14"11"-9496,-7 3-277,-45 39 219,65-52-280,0-1 1,0 1 0,0 0-1,0 0 1,0 0 0,0 0-1,1 0 1,-1 0 0,0 0-1,0 0 1,1 0 0,-1 0-1,0 0 1,1 0 0,0 0-1,-1 1 1,1-1 0,-1 0-1,1 0 1,0 1-1,0-1 1,0 0 0,0 0-1,0 1 1,0-1 0,0 0-1,0 0 1,1 1 0,-1-1-1,0 0 1,1 0 0,-1 1-1,1-1 1,-1 0 0,1 0-1,-1 0 1,1 0 0,0 0-1,0 0 1,0 0 0,-1 0-1,1 0 1,0 0 0,0-1-1,0 1 1,0 0-1,0 0 1,2 0 0,6 5 17,1-1 0,0 0 0,1 0-1,14 4 1,-18-7-26,-1 0-309,14 8 644,-15 3-4773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18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8834,'0'0'11626,"26"72"-11362,-26-52-104,0 3-152,0 0-8,-36 5-512,0-5-1568,-5-5-5482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20.4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24 3809,'0'0'9725,"-4"-3"-8671,1 0-851,1 1 154,0 0-1,0 0 1,-1 0-1,1 1 1,0-1-1,-1 1 1,1 0-1,-1-1 0,-4 0 2129,7 15-1961,0 10-531,1-10 94,-1-1 0,0 0 1,-3 13-1,3-21-555,-1-1 0,0 1 0,0-1 1,0 1-1,-1-1 0,1 0 0,-1 0 0,-4 6 1,-8 7-8423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21.1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10386,'0'0'6242,"-5"158"-7379,5-128-2744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7.0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14 8554,'0'0'10965,"-9"-2"-10605,-30-8-131,37 9-224,1 1 0,0 0 0,0 0 1,0 0-1,-1 0 0,1 0 0,0 0 0,0 0 0,-1 0 0,1 0 0,0 0 0,0 1 0,0-1 0,-1 1 0,1-1 0,0 0 0,0 1 0,0 0 1,0-1-1,0 1 0,0 0 0,0 0 0,0-1 0,0 1 0,0 0 0,1 0 0,-1 0 0,0 0 0,0 0 0,1 0 0,-2 2 0,-1 2 20,-5 7 42,1 1 0,0 0 0,1 1 0,0-1 0,1 1 1,1 0-1,0 1 0,0-1 0,2 1 0,0-1 0,1 1 0,0 29 0,2-39-61,-1-1 0,1 1 0,0-1 1,0 1-1,0-1 0,1 1 0,-1-1 0,1 0 0,0 0 0,1 0 0,-1 0 0,1 0 0,-1 0 1,1 0-1,0-1 0,0 0 0,1 1 0,-1-1 0,1 0 0,0-1 0,-1 1 0,1-1 0,0 1 1,1-1-1,-1-1 0,0 1 0,1 0 0,-1-1 0,5 1 0,-1 0-351,0 0 0,-1-1 0,1 0 0,0 0 0,0-1 0,-1 1 0,1-2 0,0 1 0,0-1 0,0-1 0,-1 1 0,1-1 0,-1-1 0,1 1 0,-1-1 0,12-6 0,16-16-6410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28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3689,'0'0'15211,"15"0"-14779,1 0 32,4 0-112,0 0-184,1 0-24,-1 0-144,1 0-56,-1 0-456,5 0-1176,-4 3-2945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28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5129,'0'0'11234,"56"23"-10857,-30-20-241,4-1-136,-4-2-256,4 0-1433,-4 0-2200,-11 0-6361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2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33 6665,'0'0'7894,"-6"-5"-6744,-23-15-183,25 18-818,1 1 1,0 0 0,-1 0 0,1 0 0,-1 0 0,1 1 0,-1-1-1,0 1 1,1 0 0,-1 0 0,1 0 0,-1 1 0,0-1-1,1 1 1,-1 0 0,1 0 0,-1 0 0,1 1 0,0-1 0,0 1-1,-5 2 1,5-1-86,0 0-1,0 0 0,0 1 1,1-1-1,-1 1 1,1-1-1,0 1 0,0 0 1,0 0-1,1 0 1,-1 0-1,1 0 0,0 0 1,-1 7-1,0 6 66,0 0-1,2 20 1,0-32-116,0-4-6,0 1 1,0 0-1,1 0 0,-1 0 1,1-1-1,-1 1 1,1 0-1,0-1 0,0 1 1,0 0-1,0-1 1,0 1-1,0-1 0,0 0 1,0 1-1,1-1 1,-1 0-1,0 0 0,1 1 1,-1-1-1,1 0 0,-1-1 1,1 1-1,0 0 1,-1 0-1,1-1 0,0 1 1,2 0-1,1 0-104,0 0-1,-1 0 1,1 0-1,0 0 1,0-1 0,0 0-1,0 0 1,0-1-1,8-1 1,-11 1-57,1 0 0,-1 0 0,0 0 1,0 0-1,-1 0 0,1-1 0,0 1 1,0-1-1,-1 0 0,1 1 0,-1-1 0,1 0 1,-1 0-1,0 0 0,0 0 0,0 0 1,0 0-1,0 0 0,0 0 0,0-3 1,1-2-223,0 0 1,0 0 0,-1 0 0,0 0 0,0-11 1744,-1 21-371,-1 27 335,1-9-746,2 36-1,-2-56-586,0 0 1,0 1 0,1-1 0,-1 0-1,0 0 1,1 0 0,-1 0-1,0 0 1,1 0 0,0 0 0,-1 0-1,1 0 1,0 0 0,-1 0 0,1 0-1,0-1 1,0 1 0,0 0-1,-1 0 1,1-1 0,0 1 0,0-1-1,0 1 1,2 0 0,-1 0-33,0-1 0,1 1 1,-1-1-1,1 0 0,-1 0 0,0 0 1,1 0-1,-1 0 0,1 0 0,-1-1 1,3 0-1,2-1-472,-1 0 1,1 0 0,-1-1-1,0 0 1,0 0-1,0-1 1,8-5-1,17-21-5681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2.6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7058,'0'0'5702,"-2"25"-4242,-1 6-868,-2 110 2029,5 211 1241,0-351-3890,1 31 208,-1-31-222,0-1 0,0 1-1,0 0 1,0 0 0,0 0-1,1 0 1,-1-1 0,0 1-1,0 0 1,1 0 0,-1-1-1,0 1 1,1 0 0,-1-1 0,1 1-1,-1 0 1,0-1 0,1 1-1,0 0 1,-1-1 0,1 1-1,-1-1 1,1 1 0,0-1 0,-1 1-1,1-1 1,0 0 0,1 1-1,-1-25-4006,-1-3-1258,0-3-3172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2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9602,'0'0'8322,"133"20"-7914,-87-7-408,4 2-64,1-2-1296,-10-3-1257,-15-5-3584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3.3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143 1 11923,'0'0'6236,"-5"24"-5107,-2 5-816,1-7-78,2-1 1,0 1 0,2 0-1,-1 36 1,3 144 875,0-143-5779,0-84-709,0-4-2667</inkml:trace>
  <inkml:trace contextRef="#ctx0" brushRef="#br0" timeOffset="1">0 164 10178,'0'0'7874,"143"-13"-7874,-102 26-528,5 12-1305,-16-4-1335,-9-1-2466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3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16 164 7162,'0'0'10789,"11"-7"-10443,-5 3-329,6-3 19,0 0 0,-1-2-1,13-11 1,-21 17-51,1 0-1,-1 0 1,0 0-1,-1-1 1,1 0-1,0 1 1,-1-1 0,0 0-1,0 0 1,0 0-1,-1-1 1,1 1-1,-1 0 1,0-1-1,0 1 1,0-8 0,-1 11 9,0 0 0,1-1 0,-1 1 0,0-1 0,0 1 0,-1-1 0,1 1 1,0-1-1,0 1 0,-1-1 0,1 1 0,-1 0 0,1-1 0,-1 1 0,0 0 1,1-1-1,-1 1 0,0 0 0,0 0 0,0 0 0,-2-2 0,0 2 39,0 0-1,0 0 1,0 0-1,0 1 1,0-1 0,0 1-1,0 0 1,-1-1-1,-4 2 1,5-1 27,0 0 1,0-1 0,1 2-1,-1-1 1,0 0-1,0 1 1,0-1 0,0 1-1,0 0 1,0 0 0,1 0-1,-1 0 1,0 0 0,1 1-1,-1-1 1,1 1 0,0 0-1,-1 0 1,1 0-1,0 0 1,0 0 0,0 0-1,0 0 1,0 1 0,1-1-1,-1 1 1,1-1 0,0 1-1,0 0 1,0-1 0,0 1-1,0 0 1,0 0-1,1 0 1,-1 5 0,-1 1 35,0 0 0,1 0 0,0 1 0,1-1 1,0 0-1,1 0 0,-1 0 0,2 1 0,-1-1 1,6 16-1,-5-20-90,1 0-1,-1-1 1,1 1 0,0-1 0,0 1 0,0-1-1,1 0 1,0 0 0,-1-1 0,1 1 0,0-1 0,1 0-1,-1 0 1,1 0 0,-1 0 0,1-1 0,0 0-1,0 0 1,0 0 0,6 1 0,2-1-311,-1 0 1,1-1-1,-1 0 1,15-1-1,-14 0-398,-10 0 415,0-1 0,-1 1 0,1 0-1,0-1 1,0 1 0,-1-1 0,1 0 0,0 0-1,-1 0 1,1 0 0,-1-1 0,0 1 0,1-1-1,-1 1 1,0-1 0,3-3 0,1-1-1000,-1-1 1,1 0 0,-2 0 0,6-8-1,6-18-4760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4.0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0 4793,'0'0'13116,"-2"4"-12304,-2 8-560,1 1-1,0 0 1,0 0 0,1 0-1,1 0 1,0 0-1,1 0 1,3 20-1,-2 7-57,-2-39-197,1 0-1,0-1 0,0 1 1,0 0-1,0-1 1,0 1-1,0 0 0,0 0 1,0-1-1,0 1 1,1 0-1,-1 0 0,0-1 1,0 1-1,1 0 1,-1-1-1,0 1 0,1 0 1,-1-1-1,0 1 1,1-1-1,-1 1 0,1 0 1,-1-1-1,1 1 1,-1-1-1,1 0 0,0 1 1,-1-1-1,1 1 1,0-1-1,-1 0 0,1 1 1,0-1-1,-1 0 1,1 0-1,0 0 0,0 0 1,-1 1-1,1-1 1,0 0-1,0 0 0,-1 0 1,2-1-1,0 1-38,-1-1-1,1 1 1,-1-1-1,1 1 1,-1-1 0,1 0-1,-1 0 1,1 0-1,-1 0 1,0 0-1,1 0 1,-1 0-1,0 0 1,0-1 0,0 1-1,0 0 1,0-1-1,0 1 1,0-3-1,8-21-292,-2-1-1,5-29 1,0-2 305,-8 52 671,-1 11-183,4 23 56,-4-14-344,-2-11-185,0-1 1,0 1-1,0-1 0,1 1 1,-1-1-1,1 0 0,0 1 0,0-1 1,0 0-1,0 0 0,0-1 1,1 1-1,-1 0 0,1-1 0,0 1 1,0-1-1,0 0 0,0 0 1,0 0-1,0 0 0,0-1 0,1 1 1,-1-1-1,1 0 0,-1 0 1,1 0-1,-1 0 0,1-1 0,0 0 1,-1 1-1,5-1 0,46 0-4676,-28 0-484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4.4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7698,'0'0'10106,"-1"26"-8786,-2 10-985,-1 6 200,3 70-1,4-82-421,1 0 0,1-1-1,1 0 1,2 0 0,1-1 0,1 1-1,19 33 1,-23-44 86,-2-9-4118,-2-23-1860,-2-13-1607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4.7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9458,'0'0'5457,"23"4"-5177,74 13-273,-91-16-147,1 1 1,0-1-1,0 1 1,-1 1-1,1-1 1,-1 1-1,0 0 0,1 1 1,-1-1-1,-1 1 1,1 0-1,-1 1 1,1-1-1,-1 1 0,-1 0 1,6 7-1,-4-2 209,-1 0-1,0 1 0,-1 0 1,0 0-1,0 0 1,3 22-1,6 20 3269,-8-34-2385,-3-13-709,-1 0-1,1 0 0,0-1 1,0 1-1,4 6 1,-5-10-234,0-1 0,0 1 0,0-1 1,1 0-1,-1 1 0,0-1 0,1 0 1,-1 0-1,0 0 0,1 0 0,-1 0 1,1 0-1,0-1 0,-1 1 0,1-1 0,0 1 1,-1-1-1,1 1 0,0-1 0,0 0 1,-1 0-1,4 0 0,-4 0-90,0 0 0,0 0 0,0-1 0,-1 1-1,1-1 1,0 1 0,0-1 0,0 1 0,-1-1 0,1 1 0,0-1 0,0 0-1,-1 1 1,1-1 0,-1 0 0,1 1 0,0-1 0,-1 0 0,1 0-1,-1 0 1,0 0 0,1 1 0,-1-1 0,1-2 0,6-24-3176,-6-3-2104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7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134 1 8674,'0'0'10081,"-20"21"-9477,-63 69-212,80-86-365,0-1 0,0 1 0,1 0 0,-1 0 0,1 0 0,-1 0 0,1 0 0,0 0 0,1 0 0,-1 1 0,1-1 0,0 1 0,0-1 1,0 1-1,1 0 0,0-1 0,-1 1 0,2 7 0,0 2 24,-1-12-47,0 0-1,0 0 1,0 0-1,0 0 0,0 0 1,1-1-1,-1 1 1,1 0-1,0 0 0,-1 0 1,1 0-1,0-1 1,0 1-1,0 0 0,0-1 1,0 1-1,1-1 1,-1 1-1,0-1 0,1 1 1,-1-1-1,1 0 1,0 0-1,-1 0 0,1 0 1,0 0-1,-1 0 0,1 0 1,3 0-1,2 1-145,0 0 0,1-1 0,-1-1 0,0 1 0,1-1 0,10-1 0,-17 1-18,1 0 0,0 0 0,-1-1 0,1 1 0,0-1 0,-1 1 0,1-1 0,-1 1 0,1-1 0,-1 0 1,0 0-1,1 0 0,-1 0 0,0 0 0,1 0 0,-1 0 0,0 0 0,0-1 0,2-1 0,-1-1-166,0 1 0,-1-1-1,1 0 1,-1 1 0,1-1 0,-1 0 0,-1 0 0,2-4 0,-1-4-536,0 1 0,-1-1-1,-1 0 1,-2-20 0,-11-6 892,11 33 524,1 1 1,0-1 0,0-1-1,0 1 1,1 0-1,0 0 1,-1-11 0,31 15 829,-25 1-1335,-1 0-1,1 0 1,-1 0 0,1 1 0,-1-1 0,1 1 0,-1 0-1,1 0 1,-1 0 0,0 0 0,1 0 0,-1 1-1,0-1 1,0 1 0,0 0 0,0 0 0,-1 0 0,1 1-1,0-1 1,-1 0 0,1 1 0,-1 0 0,0 0-1,0-1 1,0 1 0,-1 1 0,1-1 0,-1 0 0,1 0-1,-1 0 1,0 1 0,1 4 0,2 12 63,-1-1 1,-1 2-1,-1 22 0,0-43-158,-1 0 0,1 0 0,0 1-1,-1-1 1,1 0 0,0 0 0,-1 0-1,1 0 1,0 0 0,0 0 0,-1 0-1,1 0 1,0 0 0,-1-1 0,1 1 0,0 0-1,-1 0 1,1-1 0,0 1 0,0-1-1,5-6-454,-1-1 1,0 1-1,0-1 0,0 0 0,-1-1 0,-1 1 0,1-1 0,-2 0 0,3-10 0,3-5-962,-2 5 1215,18-34 0,-24 52 321,0 1 0,0 0 0,0 0 0,0 0 0,0-1-1,0 1 1,0 0 0,0 0 0,0 0 0,0-1 0,1 1 0,-1 0 0,0 0-1,0 0 1,0-1 0,0 1 0,0 0 0,1 0 0,-1 0 0,0 0-1,0 0 1,0-1 0,1 1 0,-1 0 0,0 0 0,0 0 0,0 0-1,1 0 1,-1 0 0,0 0 0,0 0 0,1 0 0,-1 0 0,0 0 0,0 0-1,1 0 1,-1 0 0,0 0 0,0 0 0,0 0 0,1 0 0,-1 0-1,0 0 1,0 0 0,0 0 0,1 0 0,-1 1 0,0-1 0,0 0 0,0 0-1,1 0 1,-1 0 0,0 0 0,0 1 0,0-1 0,0 0 0,0 0-1,1 0 1,-1 1 0,0-1 0,0 0 0,0 0 0,0 0 0,0 1 0,0-1-1,0 0 1,0 0 0,0 1 0,0-1 0,4 17 1241,-3-7-953,1 0 0,-1 1 1,2-1-1,-1 0 0,2 0 1,4 11-1,-7-18-348,1 0 1,0 0-1,0 0 0,0-1 1,0 1-1,0 0 1,0-1-1,0 0 0,1 1 1,0-1-1,-1 0 0,1 0 1,0 0-1,0-1 1,0 1-1,0-1 0,0 1 1,0-1-1,0 0 0,1 0 1,-1-1-1,0 1 1,5 0-1,-4-1-359,0 1 0,0-1 0,-1 0 0,1 0 0,0-1 0,-1 1 0,1-1 1,0 0-1,-1 0 0,1 0 0,-1 0 0,1 0 0,-1-1 0,0 0 0,0 1 0,1-1 0,-1-1 0,0 1 1,-1 0-1,4-4 0,15-19-8390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5.1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1736,'0'0'13643,"5"25"-16131,5-12-2945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5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5721,'123'120'2015,"-99"-97"472,-24-26-1230,-1 3-1015,0-1 1,1 1-1,-1 0 1,0 0-1,1 0 1,-1-1 0,0 1-1,0 0 1,1 0-1,-1 0 1,0 0-1,1 0 1,-1 0-1,0 0 1,0 0-1,1 0 1,-1 1-1,0-1 1,1 0-1,-1 0 1,0 1 0,0-1-1,-12 15 1517,-2 21-892,13-25-719,0 0 0,0 0 0,0-1 0,2 1 0,-1 0-1,1 0 1,1 0 0,0 0 0,4 16 0,-5-23-159,1-1 0,1 1 1,-1 0-1,0-1 0,1 0 0,-1 1 0,1-1 0,0 0 0,0 0 1,1 1-1,-1-2 0,1 1 0,-1 0 0,1 0 0,0-1 1,0 0-1,0 1 0,0-1 0,0 0 0,1-1 0,-1 1 1,1-1-1,-1 1 0,1-1 0,-1 0 0,1 0 0,0 0 1,-1-1-1,1 0 0,6 1 0,-9-2-38,0 1 0,0 0 0,0-1 0,0 1 0,0-1 0,0 1 0,0-1 0,0 1-1,-1-1 1,1 0 0,0 1 0,0-1 0,-1 0 0,1 0 0,0 0 0,-1 1 0,1-1 0,-1 0 0,1 0 0,-1 0 0,1 0 0,-1 0-1,0 0 1,1 0 0,-1 0 0,0 0 0,0 0 0,0 0 0,0-2 0,3-37-1100,-3 36 975,-2-28-1582,-8-50 0,7 65 1619,3 16 168,-1 0 1,1 0-1,0 1 1,0-1-1,-1 0 0,1 0 1,0 0-1,0 0 1,0 0-1,0 1 0,0-1 1,0 0-1,0 0 0,0 0 1,0 0-1,1 0 1,-1 1-1,0-1 0,0 0 1,1 0-1,-1 0 1,0 0-1,1 1 0,-1-1 1,1 0-1,-1 1 1,1-1-1,0 0 0,-1 1 1,1-1-1,0 1 0,-1-1 1,1 1-1,0-1 1,0 1-1,-1-1 0,1 1 1,0 0-1,0-1 1,0 1-1,-1 0 0,3 0 1,-1 0 46,0 0 1,0 1-1,0-1 1,0 1-1,0-1 1,0 1-1,0 0 1,0 0-1,0 0 1,0 0 0,0 0-1,-1 1 1,1-1-1,0 0 1,-1 1-1,3 2 1,4 4-9,-1 0 0,0 1 1,-1 0-1,0 0 0,0 1 0,-1-1 1,0 1-1,-1 0 0,0 0 1,-1 1-1,0-1 0,0 1 1,2 19-1,-5-30-72,0 0 1,0 0 0,0-1-1,0 1 1,0 0-1,0 0 1,0 0-1,0 0 1,0 0 0,0 0-1,0 0 1,0 0-1,0 0 1,1 0 0,-1-1-1,0 1 1,0 0-1,0 0 1,0 0-1,0 0 1,0 0 0,0 0-1,0 0 1,1 0-1,-1 0 1,0 0-1,0 0 1,0 0 0,0 0-1,0 0 1,0 0-1,0 0 1,1 0 0,-1 0-1,0 0 1,0 0-1,0 0 1,0 0-1,0 0 1,0 0 0,0 1-1,0-1 1,0 0-1,1 0 1,-1 0-1,0 0 1,0 0 0,0 0-1,0 0 1,0 0-1,0 0 1,0 0 0,0 1-1,0-1 1,0 0-1,0 0 1,0 0-1,0 0 1,0 0 0,0 0-1,0 0 1,0 0-1,0 1 1,0-1-1,0 0 1,0 0 0,7-8-108,8-30-125,-11 28 233,-1 0-1,1 0 0,1 1 1,0 0-1,0 0 0,10-12 0,-15 20 41,1 0-1,0 0 1,0 0-1,0 0 0,0 0 1,0 0-1,0 1 1,1-1-1,-1 0 0,0 1 1,0-1-1,0 0 1,1 1-1,-1 0 0,0-1 1,1 1-1,-1 0 1,0 0-1,1-1 0,-1 1 1,0 0-1,1 0 0,-1 1 1,1-1-1,-1 0 1,0 0-1,1 1 0,-1-1 1,0 0-1,0 1 1,1 0-1,-1-1 0,0 1 1,0 0-1,0-1 1,0 1-1,0 0 0,0 0 1,0 0-1,0 0 1,0 0-1,0 0 0,0 0 1,0 0-1,-1 0 1,1 1-1,-1-1 0,1 0 1,-1 0-1,1 1 0,0 1 1,3 16 207,-1 0-1,3 35 1,1 14-184,-7-67-136,0 0 0,0 0 1,1 0-1,-1 0 0,0 0 1,1 0-1,-1 0 0,0-1 0,1 1 1,-1 0-1,1 0 0,0 0 1,-1-1-1,1 1 0,-1 0 1,1-1-1,0 1 0,0 0 1,-1-1-1,1 1 0,2 0 0,-2 0-402,0-1-1,1 0 1,-1 0-1,1 1 0,-1-1 1,0 0-1,1 0 1,-1 0-1,0 0 0,1 0 1,-1-1-1,1 1 1,1-1-1,8-5-7634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7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9154,'0'0'8850,"91"11"-8634,-75-9-216,-6 1-136,5-3-1408,-10 0-2537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7.9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 16 3625,'0'0'5654,"-37"0"1294,35 0-6816,1 1-1,-1-1 0,1 1 1,-1 0-1,0-1 0,1 1 1,0 0-1,-1 0 0,1 0 1,-1 0-1,1 0 0,0 1 0,0-1 1,0 0-1,0 1 0,0-1 1,0 0-1,0 1 0,0 0 1,0-1-1,0 3 0,-15 39 892,13-31-853,1 1-1,1-1 1,0 1 0,0 0 0,1 0-1,3 16 1,-3-27-163,1 0-1,-1 0 1,1-1-1,0 1 1,-1 0-1,1-1 0,0 1 1,0-1-1,0 1 1,0-1-1,1 1 1,-1-1-1,0 0 1,0 0-1,1 1 1,-1-1-1,1 0 1,-1 0-1,1 0 0,0-1 1,-1 1-1,1 0 1,0-1-1,-1 1 1,1-1-1,0 1 1,0-1-1,2 0 1,7 2-50,0-1 1,0-1-1,16-2 0,-20 2-30,-4 0-12,0-1-1,0 1 0,0-1 0,0 0 1,0 0-1,0 0 0,0 0 1,-1 0-1,1-1 0,0 1 1,-1-1-1,1 0 0,-1 1 1,0-1-1,1-1 0,-1 1 0,0 0 1,0 0-1,0-1 0,0 1 1,-1-1-1,1 1 0,-1-1 1,0 0-1,1 0 0,-1 0 1,1-4-1,0-3-250,0 0-1,0 0 1,-1 0 0,0-1 0,-1 1 0,0 0-1,-2-11 1,2 17 281,-1 0 1,0 1-1,0-1 0,-1 0 1,1 0-1,-1 1 0,0-1 1,0 1-1,0 0 0,0-1 1,0 1-1,-1 0 0,0 0 1,1 0-1,-1 1 0,0-1 1,-1 1-1,1 0 0,0-1 1,0 1-1,-1 1 0,0-1 1,1 0-1,-1 1 0,0 0 0,0 0 1,1 0-1,-1 0 0,-6 0 1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8.4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11947,'0'0'4215,"0"22"-2832,0 146 566,0-165-1944,0 0 0,0 1 1,1-1-1,-1 0 1,1 0-1,0 0 1,-1 0-1,1 0 1,0 0-1,1 0 1,-1-1-1,1 1 1,-1 0-1,1-1 1,0 1-1,0-1 1,0 1-1,0-1 1,0 0-1,0 0 1,1 0-1,-1 0 1,1 0-1,0-1 1,-1 1-1,1-1 1,0 1-1,0-1 1,0 0-1,3 0 1,-3 0-148,0-1 1,0 0-1,0 0 0,0 0 1,0 0-1,0 0 1,0-1-1,-1 0 0,1 1 1,0-1-1,0 0 1,0 0-1,-1 0 1,1-1-1,0 1 0,-1-1 1,1 0-1,-1 1 1,0-1-1,0 0 0,3-3 1,2-3-574,0 0 0,-1-1 0,0 1 0,-1-1 1,0 0-1,0-1 0,-1 1 0,0-1 0,5-19 0,1-33-99,-7-2 5726,-4 64-4737,0 0 0,1 0 1,-1 0-1,1 1 1,-1-1-1,1 0 0,-1 1 1,1-1-1,-1 0 1,1 1-1,-1-1 0,1 1 1,-1-1-1,1 0 1,0 1-1,-1-1 0,1 1 1,0-1-1,-1 1 1,1 0-1,0-1 0,-1 2 1,-2 16 345,-1 1 0,2 0 0,1 0-1,1 32 1,0-26-207,0-22-307,0 0 1,0-1-1,0 1 1,0 0-1,0 0 1,1-1-1,-1 1 1,1 0-1,-1-1 1,1 1-1,0 0 1,0-1-1,0 1 1,1-1-1,-1 0 1,1 1-1,-1-1 1,1 0 0,0 0-1,0 0 1,0 0-1,0 0 1,0 0-1,0-1 1,0 1-1,1-1 1,-1 0-1,0 1 1,1-1-1,-1 0 1,1 0-1,0 0 1,-1-1-1,1 1 1,0-1-1,-1 1 1,1-1-1,0 0 1,0 0-1,-1 0 1,5-1-1,0 0-300,0 0 0,0 0 0,0-1 0,1 0 0,-1 0 0,10-6 0,-11 5-530,0 0 0,0 0 0,0-1 0,0 0-1,-1-1 1,8-6 0,14-24-6232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8.7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10666,'0'0'8241,"-3"28"-7402,-11 93-246,12-90-359,1 1 1,1 0-1,2 0 0,1-1 1,2 0-1,13 52 1,-6-34-241,-9-45-2215,-2-16 97,0-19-2908,-5 0-1612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9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9210,'0'0'7666,"138"-10"-9387,-108 17-1479,-9 3-5986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9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3017,'0'0'15434,"-1"19"-14426,1 307 1167,1-303-2017,1 5-952,0-27 52,0-16-183,1-32-2933,-4-49 0,0 51 3569,5-59 0,-4 100 501,0 1-1,1 0 1,-1 0-1,1 0 1,0 0-1,0 0 1,0 0-1,0 0 1,1 0-1,-1 0 1,1 1-1,0-1 1,0 0-1,-1 1 1,2 0-1,-1-1 1,0 1-1,0 0 1,1 0-1,2-2 1,-1 2-12,1 0 0,-1 1 1,1-1-1,0 1 0,-1 0 0,1 0 0,0 0 0,-1 1 1,1-1-1,0 1 0,0 1 0,6 0 0,-10-1-188,0 0 0,0 0 1,0 1-1,0-1 0,-1 0 0,1 1 0,0-1 0,0 1 0,0-1 0,-1 1 0,1-1 0,0 1 0,0-1 1,-1 1-1,1 0 0,-1 0 0,1-1 0,0 1 0,-1 0 0,1 0 0,-1-1 0,1 3 0,5 26 245,-5-22-189,-1 1 1,-1-1 0,1 0 0,-1 1-1,-3 10 1,0-11-64,1 0-1,-1 0 1,-1 0 0,1-1-1,-1 1 1,0-1-1,-1-1 1,0 1 0,1-1-1,-2 0 1,1 0 0,-1-1-1,1 1 1,-1-2-1,0 1 1,-13 4 0,20-22-3659,9-10-555,6-4-946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39.8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8314,'0'0'9528,"2"24"-8670,12 155 281,-14-178-1135,-1 1 0,1-1 0,0 1 0,1-1 0,-1 1 0,0-1 0,0 1 0,1-1 0,-1 1 0,1-1 0,-1 1 0,1-1 0,0 1 0,-1-1 0,1 0 0,0 1 0,0-1 0,0 0 0,0 0 0,0 0 0,0 0 0,0 0 0,1 0 0,-1 0 0,0 0 0,0 0 0,1 0 0,-1-1 0,1 1 0,-1-1 0,0 1 0,1-1 0,2 1 0,-1-1-102,-1-1 0,1 1-1,-1-1 1,1 0 0,-1 0 0,0 0 0,1 0 0,-1 0-1,0 0 1,0-1 0,0 1 0,0-1 0,0 1 0,0-1 0,0 0-1,0 0 1,-1 0 0,1 0 0,1-4 0,3-3-379,-1 0-1,0 0 1,-1-1 0,0 0-1,0 0 1,-1 0 0,-1 0-1,3-18 1,-1-49 4562,-4 83-2835,-2 37-264,1-24-773,0-1 0,1 1 1,1-1-1,4 19 0,-4-33-257,1-1-1,-1 0 0,1 0 1,0 0-1,0-1 0,0 1 1,1 0-1,-1-1 0,1 1 1,-1-1-1,1 0 0,0 0 1,0 0-1,0 0 0,0-1 1,0 1-1,0-1 0,0 0 1,1 1-1,-1-2 0,0 1 1,1 0-1,-1-1 0,1 1 1,-1-1-1,1 0 0,-1 0 1,1 0-1,-1-1 0,1 1 1,-1-1-1,0 0 0,1 0 1,4-2-1,-2-2-849,0 0 0,-1-1 0,1 0-1,-1 0 1,0 0 0,-1-1 0,7-11 0,6-20-3795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0.2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 9114,'0'0'11317,"-5"30"-10726,-16 100-212,18-98-153,0 0 1,3 44 0,1-31-38,-1-42-179,-1 9-1,1 1-1,1 0 1,-1 0 0,2 0-1,0 0 1,0 0-1,1-1 1,1 0 0,5 13-1,-9-24-32,0-1 0,1 1 0,-1-1 1,0 0-1,0 0 0,0 1 0,0-1 0,0 0 0,1 1 0,-1-1 0,0 0 0,0 1 0,0-1 1,1 0-1,-1 0 0,0 0 0,1 1 0,-1-1 0,0 0 0,0 0 0,1 0 0,-1 1 0,0-1 1,1 0-1,-1 0 0,0 0 0,1 0 0,-1 0 0,0 0 0,1 0 0,3-9-1590,-2-18-1239,-2 26 2804,0-39-5547,0 0-2636</inkml:trace>
  <inkml:trace contextRef="#ctx0" brushRef="#br0" timeOffset="1">0 187 8730,'0'0'10514,"143"-3"-10618,-118 3-1088,-9 3-1993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8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 11482,'0'0'6175,"-2"23"-5003,-2 5-894,0 11 223,-1 60 1,8-67-300,0 0 1,2 0 0,2 0 0,1-1 0,13 34 0,13 53-1016,-33-113 776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2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142 1 8426,'0'0'10539,"-17"12"-9750,-5 4-505,-26 25 1,44-37-235,0 0 0,0 1 0,1 0-1,0 0 1,0 0 0,0 0 0,1 0 0,0 0 0,0 1-1,0-1 1,0 1 0,1-1 0,0 1 0,-1 11 0,0 2 89,-5 19 101,2 1 1,2 0-1,3 58 0,1-91-296,0 1 0,0 0 0,1-1-1,-1 1 1,2-1 0,-1 1-1,1-1 1,-1 0 0,2 0 0,-1 0-1,1-1 1,0 1 0,0-1-1,0 0 1,1 0 0,0 0 0,0 0-1,0-1 1,0 0 0,1 0-1,0-1 1,0 1 0,0-1 0,0-1-1,0 1 1,0-1 0,1 0-1,-1 0 1,1-1 0,0 0-1,-1 0 1,1 0 0,8-1 0,1-2-2805,-5-6-2581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3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8226,'0'0'11111,"1"0"-11069,0 0-1,0-1 0,-1 1 0,1 0 1,0 0-1,0 0 0,0 0 0,0 0 1,0 0-1,-1 0 0,1 0 0,0 0 1,0 0-1,0 1 0,0-1 0,0 0 0,-1 1 1,1-1-1,0 0 0,0 1 0,-1-1 1,1 1-1,0-1 0,0 2 0,12 8 48,-1 1-1,0 0 0,0 1 1,-1 0-1,-1 1 1,0 0-1,-1 1 0,-1 0 1,0 0-1,8 20 1,-10-17-79,0 0 0,-2 0 1,0 1-1,0-1 1,-2 1-1,0 0 0,-1 0 1,-1 0-1,-5 34 1,4-45 3,-1 0 0,0 0-1,0 0 1,0 0 0,-1-1 0,0 1 0,-1-1 0,1 1 0,-1-1 0,-1 0 0,1-1 0,-1 1 0,0-1 0,-8 7 0,12-11 111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7.1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44 6345,'0'0'12010,"-1"-7"-10968,-3-22-256,4 22-221,-1 7-528,0 1 0,0 0 0,1-1 0,-1 1 0,0 0 0,1 0 0,-1-1 1,1 1-1,-1 0 0,1 0 0,-1 0 0,1 0 0,0 0 0,-1 0 0,1 0 0,0 0 0,0 0 0,0 0 0,-1 1 0,-4 27-120,4-22 158,-2 23-44,1 0 0,2 42 0,0-30 13,1-28-45,0-1 0,1 0 0,1 0 0,6 20-1,2 6-449,-7-29-1216,1-18-2818,-1-19-1879,-3 4 688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7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50 6993,'0'0'9443,"9"-8"-8929,32-24-74,-39 30-424,-1 1 0,1 0-1,0 0 1,0 0 0,0 1-1,0-1 1,0 0 0,0 1-1,0-1 1,0 1 0,0 0 0,0 0-1,0 0 1,0 0 0,0 0-1,0 0 1,0 0 0,0 0-1,0 1 1,0-1 0,0 1-1,0 0 1,0-1 0,0 1-1,-1 0 1,1 0 0,0 0-1,-1 1 1,4 1 0,-2 0-16,-1-1-1,1 1 1,-1 0 0,0 0 0,0 0 0,0 0 0,0 0-1,-1 0 1,1 1 0,-1-1 0,0 1 0,1-1 0,0 7-1,-2-4-40,1 1-1,-1-1 1,0 0-1,0 1 0,-1-1 1,0 0-1,0 0 0,0 1 1,-1-1-1,0 0 1,0 0-1,-1 0 0,1-1 1,-1 1-1,-1-1 0,1 1 1,-1-1-1,0 0 1,0 0-1,0-1 0,-1 1 1,1-1-1,-1 0 0,0 0 1,0-1-1,-1 1 1,-10 4-1,33-9 254,1 0 1,-1 1 0,1 1-1,19 3 1,-32-1-181,0-1 1,1 0 0,-1 1-1,0 0 1,-1 0-1,1 0 1,-1 1-1,1 0 1,-1 0 0,0 0-1,0 0 1,-1 0-1,1 1 1,3 5 0,-4-3 3,1-1 0,-1 1 1,0-1-1,0 1 1,0 0-1,-1 0 1,-1 0-1,1 1 0,-1-1 1,1 11-1,-2-15-3,-1 0 0,1 0 0,0 0 0,-1-1 0,0 1 0,1 0 0,-1 0 0,0-1 1,0 1-1,-1 0 0,1-1 0,0 0 0,-1 1 0,0-1 0,0 0 0,-2 3 0,0-1 45,0 0 0,-1-1 0,1 0 1,-1 0-1,0 0 0,0 0 0,-10 3 0,2-1 92,-1-2-1,0 1 0,0-2 0,-1 0 0,-25 1 0,38-3-189,0 0 0,0 0 0,1 0 0,-1 0 0,0 0-1,0-1 1,0 1 0,0 0 0,1-1 0,-1 0 0,0 1 0,0-1 0,1 0 0,-1 0 0,1 0-1,-1 0 1,1 0 0,-1 0 0,1 0 0,-1-1 0,1 1 0,0-1 0,0 1 0,0-1 0,0 1-1,0-1 1,0 1 0,0-1 0,0 0 0,1 0 0,-1 1 0,0-1 0,1 0 0,0 0-1,-1 0 1,1 1 0,0-1 0,0 0 0,1-4 0,-1 6-94,0 0-1,0 0 1,0-1 0,1 1-1,-1 0 1,0 0 0,0 0-1,1-1 1,-1 1 0,0 0-1,0 0 1,1 0-1,-1 0 1,0 0 0,1 0-1,-1-1 1,0 1 0,0 0-1,1 0 1,-1 0 0,0 0-1,1 0 1,-1 0 0,0 0-1,1 0 1,-1 0 0,0 0-1,1 1 1,-1-1 0,3 0-812,11 0-3919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7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10162,'0'0'8018,"5"107"-7962,-5-94-56,0-3-824,0-5-1585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8.3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11466,'0'0'8314,"0"25"-7590,2 79-304,0-80-276,0-1 0,2 0-1,8 29 1,2 7-12,-3 1-326,-7-97-9063,-4 5-34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8.6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11618,'0'0'6970,"143"25"-6970,-108-10-728,1 8-1113,-11-5-2327,-9 0-5363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9.0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5617,'0'0'13383,"0"13"-12685,1 15-110,9 56 1,6 47-177,-16-94-3470,4-58-1221,1-6-2005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49.3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10114,'0'0'9069,"-13"12"-8608,-40 37-95,50-46-309,1-1 0,-1 1 0,0-1 0,1 1 0,0 0 0,-1 0 1,1 1-1,1-1 0,-1 0 0,0 1 0,1-1 0,0 1 0,-2 4 1,3-5-26,0-1 0,-1 1 1,1-1-1,1 1 1,-1-1-1,0 0 1,1 1-1,-1-1 0,1 1 1,-1-1-1,1 0 1,0 0-1,0 1 1,0-1-1,3 3 1,-1 0-1,1-1 1,0-1 0,-1 1 0,1-1 0,1 1 0,-1-1-1,0 0 1,1-1 0,-1 1 0,1-1 0,0 0 0,0 0-1,0 0 1,0-1 0,5 2 0,2-1-8,-1 1 0,0 0 0,0 1 0,20 10 0,-32-12-1322,-7 0 372,-8-1-1906,1-1-2565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1:54.2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11210,'0'0'7338,"0"15"-6930,5 0-168,0 6-96,-5-6-136,0 3-8,0-1-880,0-4-3313,0-3-4513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8.3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9458,'0'0'7058,"107"-8"-9867,-86 26-1704,-11 0-1280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2:12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261 426 8618,'0'0'8002,"-2"-6"-6714,2 3-1049,0 1-165,0 1-1,-1-1 1,1 0 0,0 1-1,-1-1 1,1 0-1,-1 1 1,1-1 0,-1 0-1,0 1 1,1-1 0,-1 1-1,0 0 1,0-1-1,0 1 1,0-1 0,-2 0-1,-3 0 38,1 1 1,-1-1-1,1 2 0,-1-1 0,0 1 0,1-1 1,-1 2-1,0-1 0,-6 1 0,-14 1-25,17-2-73,0 0 1,0 0-1,0 1 1,0 0 0,0 1-1,0 0 1,1 0-1,-14 6 1,18-6 5,0 1 0,0 0 0,0 0 0,0 0 0,0 0-1,1 1 1,-1-1 0,1 1 0,0 0 0,0 0 0,1 0 0,-1 0 0,1 1 0,0-1 0,0 1 0,0-1 0,-2 10 0,2-8 3,1 0 0,0 0 0,0 0 0,0 0 0,1 0 1,-1 0-1,1 0 0,1 0 0,1 10 0,-1-13-18,-1-1 0,1 0 0,0 0-1,0 0 1,0 0 0,0 0 0,0 0 0,0 0 0,1 0-1,-1-1 1,0 1 0,1 0 0,0-1 0,-1 1-1,1-1 1,0 0 0,0 1 0,0-1 0,0 0-1,0 0 1,0 0 0,0 0 0,0-1 0,0 1-1,0 0 1,1-1 0,-1 0 0,3 1 0,-1-1-29,1 1 0,-1-1 0,0 0 0,0 0 0,1-1 0,-1 1 1,0-1-1,0 0 0,0 0 0,0-1 0,0 1 0,0-1 0,0 0 0,0 0 1,6-4-1,-5 1-135,0 1 1,0-1 0,-1 0-1,0 0 1,0-1 0,0 1-1,-1-1 1,1 0 0,2-9-1,4-9-1512,-1 0 0,-2-1 0,0 0 0,-2 0 0,4-50-1,-5-29-1618,-6 0 4282,0 3 7806,2 106-6914,0 215 1325,0 115-2709,2-335-905,-1 0 0,1-1 0,0 1 0,-1 0-1,1 0 1,0-1 0,-1 1 0,1-1 0,-1 1-1,1-1 1,-1 0 0,1 0 0,2-1 0,2-8-3914,4 0-1176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2:12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7842,'0'0'11173,"0"14"-10465,0 275-229,0-288-975,2 5-103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2:13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7818,'0'0'9782,"-6"-1"-9430,1 1-304,0 1 0,0-1 0,-1 1 0,1 1 0,0-1 0,0 0 0,1 1 1,-1 0-1,0 0 0,0 1 0,-6 4 0,8-6 20,1 1 0,-1 0 0,0 0 1,0 1-1,1-1 0,-1 0 0,1 1 0,0 0 0,0-1 1,0 1-1,0 0 0,0 0 0,1 0 0,-1 1 0,1-1 0,0 0 1,0 0-1,0 1 0,0-1 0,0 6 0,1-8-46,1 0 0,-1 1-1,1-1 1,-1 0-1,1 0 1,-1 0 0,1 0-1,0 0 1,0 0 0,-1 0-1,1 0 1,0 0-1,0-1 1,0 1 0,0 0-1,0 0 1,0-1-1,2 2 1,26 13 159,-17-9-71,129 60 1087,-141-66-1286,0 0 0,0 0-1,0 1 1,0-1 0,0 0 0,0 0-1,0 0 1,0 0 0,0 0 0,0 1-1,0-1 1,0 0 0,0 0-1,0 0 1,-1 0 0,1 0 0,0 0-1,0 1 1,0-1 0,0 0-1,0 0 1,-1 1-625,1-1 625,0 0-1,0 0 1,0 0 0,0 0-1,-1 0 1,1 0 0,0 0 0,0 0-1,0 0 1,0 0 0,0 0-1,0 0 1,-1 0 0,1 0 0,0 0-1,0 0 1,0 0 0,0 0-1,0 0 1,-1 0 0,1 0 0,0 0-1,0-1 1,0 1 0,0 0 0,0 0-1,-10 0-5750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4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8482,'0'0'6969,"-4"15"-5803,0-2-867,0-1-20,0 0-1,1 0 1,1 0 0,0 1-1,-1 24 1,3-28-227,0 57 710,2-1-1,12 66 0,-11-82-3828,-2-30-91,0-29-235,-1-12-4552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4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60 8874,'0'0'9074,"97"-56"-8874,-56 53-200,0 3-56,-1 0-1264,-4 0-1201,-5 0-2872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4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1 9938,'0'0'5889,"-3"24"-4628,-7 80-505,9-95-699,1 0 0,-1-1 0,1 1 0,1 0 0,0-1 0,0 1 0,1 0 0,0-1 0,0 0 0,1 1 0,0-1 0,0 0 0,9 14 0,-2-4-31,-11-66-553,2 23 135,-1 16 247,0 0 1,1 0-1,0 0 0,0 0 1,1 0-1,0 1 0,1-1 1,4-11-1,-5 17 144,0 0 1,0 0-1,0-1 0,0 1 1,0 1-1,1-1 1,0 0-1,-1 1 0,1-1 1,0 1-1,0 0 0,0-1 1,1 2-1,-1-1 0,0 0 1,1 1-1,-1-1 0,1 1 1,-1 0-1,1 0 0,0 1 1,-1-1-1,5 0 1,-4 1-12,1 0 1,-1 0-1,1 0 1,-1 0-1,1 0 1,-1 1-1,1 0 1,-1 0-1,7 2 1,21 16-3110,-15-11 289,-5-3-1579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5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29 5009,'0'0'10946,"-1"-4"-9740,1 3-1175,0 0 0,0 0 0,0 0 1,0 0-1,0 0 0,0 0 0,0 0 0,-1 0 0,1 0 1,-1 0-1,1 0 0,0 0 0,-1 0 0,1 0 0,-1 1 1,0-1-1,1 0 0,-1 0 0,0 1 0,1-1 0,-1 0 1,0 1-1,0-1 0,0 0 0,0 1 0,0 0 0,1-1 1,-1 1-1,0-1 0,0 1 0,0 0 0,0 0 0,0-1 1,0 1-1,0 0 0,0 0 0,0 0 0,0 0 0,0 0 1,0 0-1,0 1 0,0-1 0,0 0 0,0 0 0,0 1 1,0-1-1,0 1 0,-1 0 0,-5 2 57,0 0-1,1 1 1,-1 0-1,1 0 1,0 1-1,0 0 1,0 0-1,1 0 1,0 0-1,0 1 1,0 0-1,0 0 1,1 0 0,0 1-1,1 0 1,-1-1-1,1 1 1,1 0-1,-1 1 1,1-1-1,1 0 1,-1 1-1,1-1 1,0 10-1,0-14-75,1 0 0,0 1-1,0-1 1,1 0-1,-1 0 1,1 1 0,-1-1-1,1 0 1,0 0-1,0 0 1,0 0 0,1 0-1,1 3 1,-1-4-10,0 0 0,1 0 0,-1-1 0,0 1 0,1-1 0,-1 1-1,1-1 1,0 0 0,-1 0 0,1 0 0,0 0 0,0-1 0,-1 1 0,1-1 0,6 1 0,-5-1-215,1 1 0,-1 0 1,1-1-1,-1 0 0,1 0 1,0-1-1,-1 1 0,1-1 1,-1 0-1,1 0 0,-1 0 1,0-1-1,1 0 0,-1 1 0,0-2 1,0 1-1,0 0 0,0-1 1,-1 0-1,1 1 0,-1-2 1,1 1-1,-1 0 0,0-1 1,0 1-1,-1-1 0,1 0 0,-1 0 1,0 0-1,0 0 0,0 0 1,0 0-1,-1-1 0,2-8 1,4-12-839,-3 15 1237,-1-1 0,-1 0 0,0 1-1,1-17 1119,-3 37 794,0 14-939,-1-6-767,1-1 0,1 1 0,0-1 0,7 29 0,-7-42-393,0 0 0,0 0 0,1 0 0,0 0 0,-1 0 0,1-1 0,1 1 0,-1 0 0,0-1 0,1 0 0,0 0 0,-1 1 0,1-2 0,1 1 0,-1 0 0,0-1 0,1 1 0,-1-1 0,1 0-1,0 0 1,-1 0 0,1-1 0,0 1 0,0-1 0,6 1 0,-6-1-247,-1-1 0,1 0 0,-1 1 1,1-1-1,0-1 0,-1 1 0,1 0 0,-1-1 0,1 0 0,0 0 0,-1 0 0,0 0 0,6-3 0,-5 2-435,0-1 0,0 0-1,0 0 1,0 0 0,-1 0 0,1 0-1,-1-1 1,0 0 0,4-5 0,10-24-6962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5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7762,'0'0'10786,"-5"135"-10306,5-104-88,5-3-192,6-8-40,-6-2-112,5-8-40,0-5-8,0-5-368,5-10-896,1-18-3345,-11-5-5841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5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10666,'0'0'6610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6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10386,'0'0'7482,"5"8"-6929,3 7-486,0 0-1,-1 1 1,0-1-1,-1 2 0,-1-1 1,-1 0-1,0 1 1,-1 0-1,1 27 0,-4-44-65,0 0-1,0-1 1,0 1-1,0 0 1,0 0-1,0-1 1,0 1-1,0 0 1,0 0-1,0 0 0,0-1 1,0 1-1,0 0 1,0 0-1,0-1 1,0 1-1,1 0 1,-1 0-1,0 0 1,0 0-1,0-1 0,0 1 1,0 0-1,1 0 1,-1 0-1,0 0 1,0-1-1,0 1 1,1 0-1,-1 0 1,0 0-1,0 0 0,0 0 1,1 0-1,-1 0 1,0 0-1,0 0 1,0 0-1,1 0 1,-1 0-1,0 0 1,0 0-1,1 0 1,-1 0-1,0 0 0,0 0 1,1 0-1,-1 0 1,0 0-1,0 0 1,0 0-1,1 0 1,-1 0-1,0 0 1,0 1-1,0-1 0,1 0 1,-1 0-1,0 0 1,0 0-1,0 1 1,0-1-1,0 0 1,1 0-1,-1 0 1,0 0-1,0 1 0,0-1 1,0 1-1,9-34-304,-7 21 189,2-1 1,-1 0-1,2 1 0,10-22 0,-14 32 111,0 0 0,0 0 0,0 0 0,1 1 1,-1-1-1,1 0 0,-1 1 0,1-1 0,-1 1 0,1-1 0,0 1 0,0 0 0,0 0 0,-1-1 1,1 1-1,0 1 0,1-1 0,-1 0 0,0 0 0,0 1 0,0 0 0,0-1 0,0 1 0,1 0 1,-1 0-1,0 0 0,0 0 0,0 0 0,1 1 0,-1-1 0,0 1 0,0-1 0,0 1 0,4 1 1,-3 0 26,0 0 1,0 1-1,0-1 1,0 0 0,0 1-1,0 0 1,-1-1-1,0 1 1,1 0 0,-1 0-1,0 1 1,-1-1-1,1 0 1,0 1 0,-1-1-1,2 5 1,15 62 232,-17-61-237,0-7-76,-1-1 0,0 0 1,0 0-1,1 0 0,-1 0 1,0 0-1,1 0 0,-1 0 1,1 0-1,0 0 0,-1 0 1,1 0-1,0-1 0,-1 1 0,1 0 1,0 0-1,1 0 0,-2-1-88,1 1 0,0-1-1,-1 0 1,1 0-1,-1 0 1,1 0-1,0 0 1,-1 0-1,1 0 1,-1 0-1,1 0 1,-1 0-1,1 0 1,0-1-1,-1 1 1,1 0 0,-1 0-1,1 0 1,-1-1-1,1 1 1,-1 0-1,1-1 1,-1 1-1,1 0 1,0-2-1,5-8-5308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8.7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5265,'123'108'3672,"-90"-80"1055,-33-28-4712,1 0 0,-1 0 0,0 1 0,0-1 0,0 0 0,1 0 0,-1 0 0,0 0 0,0 1 0,1-1 0,-1 0 0,0 0 0,0 0 0,1 0 0,-1 0 0,0 0 0,0 0 1,1 0-1,-1 0 0,0 0 0,0 0 0,1 0 0,-1 0 0,0 0 0,1 0 0,-1 0 0,0 0 0,0 0 0,1 0 0,-1 0 0,0 0 0,0-1 0,1 1 0,-1 0 0,8-3 514,-5 2-459,1 0 0,0 0-1,-1 0 1,1 0 0,-1-1-1,0 0 1,1 1 0,-1-1-1,0 0 1,0-1 0,0 1-1,-1-1 1,1 1 0,4-6 0,-5 6-20,0 0 0,-1 0 0,1 0 1,-1 0-1,0 0 0,0 0 0,0 0 1,0 0-1,0 0 0,0-1 0,0 1 1,0 0-1,-1-1 0,0 1 0,1 0 1,-1-1-1,0 1 0,0 0 0,0-1 1,0 1-1,-1-1 0,1 1 0,-1 0 1,0-3-1,-1 4 44,0 0-1,-1 0 1,1 1 0,0-1-1,0 1 1,-1-1 0,1 1 0,0 0-1,-1 0 1,1 0 0,0 0-1,0 0 1,-3 1 0,0-1 18,2 0-61,0 1-1,1-1 0,-1 1 0,1-1 1,-1 1-1,1 0 0,-1 0 0,1 0 1,-1 0-1,1 0 0,0 0 0,-1 1 1,1-1-1,0 1 0,0 0 0,0-1 1,0 1-1,0 0 0,1 0 0,-1 1 1,1-1-1,-1 0 0,1 0 1,0 1-1,0-1 0,0 1 0,0-1 1,-1 5-1,0-1 19,0 1 1,1 0-1,0-1 0,0 1 1,1 0-1,0 0 0,0 0 1,1 0-1,-1-1 0,4 10 1,-3-13-70,0 0 1,1 0 0,0 0-1,0 0 1,0 0-1,0-1 1,0 1 0,0-1-1,1 0 1,-1 0 0,1 1-1,0-2 1,0 1-1,0 0 1,0 0 0,0-1-1,0 0 1,0 1-1,0-1 1,0-1 0,0 1-1,1 0 1,3 0 0,2 0-401,-1 0 1,1 0 0,-1 0 0,1-1 0,0-1 0,-1 1 0,16-4 0,-20 2-162,-1 1 1,1-1-1,-1 1 1,1-1-1,-1 0 1,0 0 0,4-4-1,20-19-6642</inkml:trace>
  <inkml:trace contextRef="#ctx0" brushRef="#br0" timeOffset="1">372 23 1200,'0'0'17196,"26"36"-16700,-6-21-224,0 1-72,1-4-128,4-4-72,-5 0-328,6-8-1464,-6 0-1417,-9 0-1800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6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1 8914,'0'0'10197,"-15"2"-9622,-49 9-189,61-9-348,-1-1-1,1 1 0,-1 0 0,1 0 1,0 0-1,-1 1 0,1-1 1,0 1-1,1 0 0,-1-1 0,0 1 1,1 0-1,0 1 0,-1-1 0,1 0 1,1 1-1,-1-1 0,0 1 1,1-1-1,-2 6 0,1-1 18,0 0 0,1-1 1,-1 1-1,2 0 0,-1 0 0,1 0 0,2 15 1,-2-21-57,1-1 0,1 1 0,-1-1 0,0 1 0,0-1 0,1 0 0,-1 0 0,0 1 0,1-1 0,-1 0 0,1 0 0,0-1 0,-1 1 0,1 0 0,0 0 0,-1-1 1,1 1-1,0-1 0,0 0 0,-1 1 0,1-1 0,0 0 0,0 0 0,0 0 0,2 0 0,49-4-876,-51 3 749,1 1-1,0-1 1,0-1 0,-1 1 0,1 0-1,-1-1 1,1 1 0,-1-1 0,1 0-1,-1 0 1,0 0 0,0 0 0,0 0-1,0 0 1,0 0 0,-1-1 0,1 1-1,-1-1 1,1 1 0,-1-1-1,0 0 1,0 0 0,0 1 0,0-5-1,2-6 10,-1 1-1,-1-1 1,0 0-1,-1-13 1,0 23 885,0 6-297,0 92 1757,1-93-2228,-1-1 0,0 1-1,1-1 1,-1 0 0,1 0 0,-1 1-1,1-1 1,-1 0 0,1 0 0,0 0-1,0 1 1,0-1 0,0 0 0,0 0-1,0 0 1,0 0 0,0-1-1,0 1 1,0 0 0,0 0 0,0-1-1,1 1 1,-1-1 0,0 1 0,0-1-1,1 1 1,-1-1 0,1 0 0,-1 1-1,0-1 1,2 0 0,2 1-718,0-1 0,-1 0 1,1 0-1,0 0 0,-1 0 1,1-1-1,0 1 1,8-3-1,6-8-5093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8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9394,'0'0'5941,"0"22"-4744,2 27-353,13 93 0,4-1 272,-19-147-1181,1 1 0,0 0 0,0 0 0,0 0 0,0 0 0,1 0 0,0 0-1,0 0 1,0 0 0,0 1 0,1-1 0,4-4 0,-6 7 48,0 0 0,1 0-1,0 0 1,-1 0 0,1 1 0,0-1 0,0 1 0,0-1-1,0 1 1,0 0 0,0 0 0,0 0 0,0 0-1,0 0 1,1 0 0,-1 1 0,0-1 0,1 1 0,-1-1-1,0 1 1,1 0 0,-1 0 0,0 0 0,1 0-1,-1 0 1,1 1 0,-1-1 0,0 1 0,4 1 0,-5-1 31,0 0 0,0 0 0,0 0 0,0 0 0,0 0 1,0 0-1,0 0 0,-1 0 0,1 0 0,0 1 1,-1-1-1,1 0 0,-1 1 0,1-1 0,-1 0 1,0 1-1,1 1 0,4 30 187,-4-24-157,2 6 43,-2-1 1,0 1 0,-1-1-1,-2 22 1,2-33-76,-1 1 1,1 0-1,-1-1 0,0 1 1,0 0-1,0-1 0,0 1 0,0-1 1,-1 0-1,0 1 0,0-1 1,0 0-1,0 0 0,0 0 1,0 0-1,-1-1 0,0 1 1,1-1-1,-1 1 0,0-1 0,0 0 1,-5 3-1,7-5-96,1 1 1,-1-1-1,0 1 0,0-1 0,0 1 1,0-1-1,1 0 0,-1 0 0,0 1 0,0-1 1,0 0-1,0 0 0,0 0 0,0 0 1,0 0-1,0 0 0,0 0 0,0 0 1,0 0-1,0 0 0,1-1 0,-1 1 1,0 0-1,0-1 0,0 1 0,0 0 1,0-1-1,1 1 0,-1-1 0,0 0 1,0 1-1,1-1 0,-1 1 0,0-1 0,1 0 1,-1 0-1,0 0 0,0-3-814,0 0-1,0 0 1,0 0-1,1 1 1,0-1-1,-1 0 0,2-6 1,-1 8 405,0-26-7455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8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26 266 9122,'0'0'4065,"23"-21"-3885,70-70-111,-89 86-62,0 0-1,1 0 0,-2 0 1,1 0-1,3-7 0,-3-10 15,-4 13-13,1 4 96,-1 0 1,1 0-1,-1 0 1,0 0-1,-1 1 1,1-1-1,-1 0 1,0 0-1,0 0 1,-3-5-1,3 8 6,0 0 1,0 0-1,-1 0 1,1 1-1,-1-1 0,1 1 1,-1-1-1,1 1 1,-1-1-1,0 1 0,0 0 1,0 0-1,0 0 1,0 0-1,0 0 0,0 1 1,0-1-1,0 0 1,0 1-1,0 0 0,0-1 1,-1 1-1,1 0 1,0 0-1,-3 0 0,2 0-50,0 0 0,0 0 0,0 0 0,0 0 0,0 0-1,0 0 1,0 1 0,1 0 0,-1-1 0,0 1 0,0 0-1,0 0 1,1 1 0,-1-1 0,0 0 0,1 1 0,-1 0 0,1 0-1,0-1 1,0 1 0,0 1 0,0-1 0,0 0 0,0 0-1,0 1 1,1-1 0,-1 1 0,1-1 0,-1 1 0,-1 5-1,-6 17 212,1 0 0,2 0 0,0 1 0,1 0 0,2 0 0,0 0 0,3 47 0,0-69-288,-1 0 1,2 0-1,-1-1 1,0 1-1,1 0 1,0 0-1,0 0 1,0-1-1,0 1 1,0-1-1,1 1 1,0-1-1,0 1 1,0-1-1,0 0 1,0 0-1,1 0 1,-1 0-1,1 0 1,0-1-1,0 1 1,0-1-1,0 1 1,0-1-1,0 0 1,1-1-1,-1 1 1,1 0-1,-1-1 1,1 0-1,0 0 1,-1 0-1,1 0 1,0-1-1,0 1 1,-1-1-1,7 0 1,-2 0-783,0 0 1,1 0-1,-1-1 1,0 0-1,0-1 1,0 0-1,12-4 1,12-12-5634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8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52 138 10242,'0'0'8266,"8"-2"-7901,-5 2-374,1 0-1,-1-1 0,0 0 1,1 0-1,-1 0 1,0 0-1,1-1 0,-1 1 1,0-1-1,0 1 0,0-1 1,-1 0-1,1-1 0,0 1 1,-1 0-1,1-1 1,-1 1-1,0-1 0,0 0 1,0 0-1,0 0 0,0 0 1,-1 0-1,1 0 0,-1 0 1,0 0-1,0-1 1,0 1-1,0-1 0,0-3 1,-1 2-47,2-33-251,-2 37 309,-1 0 0,1 0 0,0 0 0,0 0 0,0 0 0,-1 0 0,1 0 0,-1 0 0,1 1 0,0-1 0,-1 0 0,1 0 0,-1 0 0,0 1 0,1-1 0,-1 0 0,0 1 0,1-1 1,-1 0-1,0 1 0,0-1 0,1 1 0,-1-1 0,0 1 0,0 0 0,0-1 0,0 1 0,0 0 0,0 0 0,0-1 0,0 1 0,0 0 0,1 0 0,-2 0 0,-2 0 45,0 0 1,1 1 0,-1-1 0,1 1 0,-1-1 0,1 1 0,-1 0 0,1 0 0,0 1 0,-1-1 0,1 1 0,0 0-1,0 0 1,0 0 0,0 0 0,0 0 0,1 0 0,-1 1 0,1-1 0,-1 1 0,1 0 0,0 0 0,0 0-1,0 0 1,1 0 0,-2 4 0,-2 2 94,0 0 0,1 1-1,0-1 1,1 1 0,0 0-1,0 0 1,1 0 0,1 0-1,0 1 1,0-1 0,1 0-1,1 16 1,0-24-137,-1 0 0,1-1 1,0 1-1,0 0 0,0 0 0,0-1 1,0 1-1,0 0 0,0-1 0,1 1 1,-1-1-1,0 0 0,1 1 0,0-1 0,-1 0 1,1 0-1,-1 0 0,1 0 0,0 0 1,0 0-1,0-1 0,0 1 0,-1 0 1,1-1-1,0 0 0,0 1 0,0-1 1,0 0-1,0 0 0,0 0 0,3-1 1,6 1-248,-1 0 0,0-1 1,1-1-1,17-4 1,12-13-3331,-8-5-4152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09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6849,'0'0'6962,"-5"0"-9571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0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12 5841,'0'0'11707,"-4"-4"-10736,3 4-953,1-1 1,0 1 0,-1-1-1,1 1 1,-1-1 0,1 1 0,0-1-1,-1 1 1,1-1 0,-1 1-1,1 0 1,-1-1 0,1 1 0,-1 0-1,0 0 1,1-1 0,-1 1-1,1 0 1,-1 0 0,0 0 0,1-1-1,-1 1 1,1 0 0,-1 0-1,0 0 1,1 0 0,-1 0-1,0 1 1,1-1 0,-1 0 0,1 0-1,-1 0 1,0 0 0,0 1-1,0 2 70,0 1-1,0-1 0,0 1 0,0-1 0,1 1 1,-1-1-1,1 6 0,-3 38 548,6 77 0,-3-120-628,0-1 1,1 0-1,-1 0 1,1 0 0,-1 0-1,1 0 1,0 0 0,0 0-1,0 0 1,1 0-1,-1 0 1,1 0 0,0-1-1,-1 1 1,1 0 0,0-1-1,1 0 1,-1 1 0,3 1-1,-1-2-50,1 0 0,-1 0-1,1 0 1,-1 0 0,1-1-1,0 0 1,0 0 0,0 0 0,-1-1-1,1 0 1,8 0 0,-10 0-51,0 0 1,0-1-1,0 1 0,0-1 1,0 1-1,0-1 1,0 0-1,-1 0 0,1 0 1,0-1-1,0 1 0,-1-1 1,1 1-1,-1-1 1,1 0-1,3-4 0,-2 2-226,0-1 1,-1 0-1,1 0 0,-1-1 0,0 1 0,0-1 0,3-10 0,-1 0-152,-1 0 0,0 0 0,-1-1 0,-1 1 0,0-24 0,-4 19 1560,2 21-1055,0 1-1,0-1 0,0 0 1,0 0-1,0 0 0,0 0 1,0 0-1,0 0 0,0 0 1,0 0-1,-1 0 0,1 0 1,0 0-1,0 0 0,0 0 1,0 0-1,0 0 0,0 0 1,0 0-1,0 0 0,0 0 1,0 0-1,0 0 0,-1 0 1,1 0-1,0 0 0,0 0 1,0 0-1,0 0 0,0 0 1,0 0-1,0 0 1,0 0-1,0 0 0,0 0 1,0 0-1,-1 0 0,1 0 1,0 0-1,0 0 0,0 0 1,0 0-1,0 0 0,0 0 1,0 0-1,0 0 0,0 0 1,0 0-1,0-1 0,0 1 1,0 0-1,0 0 0,0 0 1,0 0-1,0 0 0,0 0 1,0 0-1,0 0 0,0 0 1,0 0-1,0-1 0,0 1 1,0 0-1,0 0 0,0 0 1,0 0-1,0 0 0,-5 32 1746,3 9-1102,0-27-502,2 0 0,0 0 0,0 0 0,1 0 0,4 18 0,-3-28-157,0 0-1,0-1 0,0 1 0,0-1 0,1 1 1,-1-1-1,1 0 0,0 0 0,0 0 0,0-1 1,0 1-1,0-1 0,1 0 0,-1 1 0,1-2 1,7 4-1,-8-3-22,-1-1 1,1 0 0,0 0 0,0 0-1,0-1 1,-1 1 0,1-1 0,0 1-1,0-1 1,0 0 0,0 0 0,0 0-1,0-1 1,0 1 0,0-1 0,-1 1-1,1-1 1,0 0 0,0 0 0,-1 0-1,1-1 1,0 1 0,-1 0 0,5-4-1,-3 0-76,0 1 0,-1-1 0,0 0-1,0 1 1,0-1 0,-1-1-1,1 1 1,-1 0 0,0 0 0,-1-1-1,1 0 1,0-9 0,0-6-310,0-1 1,-3-22-1,1 15 127,0 28 217,0 1-1,0 0 1,0-1 0,0 1 0,0-1 0,0 1 0,0 0 0,0-1 0,0 1 0,0 0 0,0-1 0,0 1 0,0-1 0,-1 1 0,1 0 0,0-1-1,0 1 1,0 0 0,0-1 0,-1 1 0,1 0 0,0-1 0,0 1 0,-1 0 0,1 0 0,0-1 0,0 1 0,-1 0 0,1 0 0,0-1 0,-1 1-1,1 0 1,0 0 0,-1 0 0,1 0 0,-1 0 0,1 0 0,0-1 0,-1 1 0,1 0 0,0 0 0,-1 0 0,1 0 0,-1 0 0,1 0 0,0 0 0,-1 1-1,1-1 1,0 0 0,-1 0 0,1 0 0,-1 0 0,1 0 0,0 1 0,-1-1 0,1 0 0,0 0 0,0 0 0,-1 1 0,1-1 0,0 0 0,-1 1-1,1-1 1,-2 2-354,0-1-1,0 0 0,1 1 0,-1-1 0,1 1 1,-1 0-1,1 0 0,0-1 0,-1 1 0,0 3 1,0 13-5413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0.8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32 116 9314,'0'0'5384,"11"-5"-5351,35-13-48,-44 17 12,1 0 0,-1-1 0,0 1 0,1 0 0,-1-1 0,0 0 0,0 1 0,0-1 0,0 0-1,0 0 1,-1 0 0,1 0 0,-1 0 0,1-1 0,-1 1 0,0 0 0,0-1 0,0 1 0,0-1 0,0 1-1,0-1 1,-1 1 0,1-1 0,-1 1 0,0-1 0,0 0 0,0 1 0,0-1 0,0 0 0,-1 1-1,1-1 1,-1 1 0,-1-6 0,1 7 52,0 0 1,1 0-1,-1 0 0,0 0 0,0 0 0,0 0 1,-1 0-1,1 0 0,0 1 0,0-1 1,0 0-1,0 1 0,-1-1 0,1 1 0,0-1 1,-1 1-1,1 0 0,0-1 0,-1 1 1,1 0-1,0 0 0,-1 0 0,1 0 0,-1 0 1,1 0-1,0 1 0,-1-1 0,1 0 1,-2 1-1,-1 0 151,-1 0-1,1 0 1,0 0 0,0 0-1,0 1 1,0-1 0,1 1-1,-7 4 1,6-2-80,0 1 1,0-1-1,0 1 0,1 1 0,-1-1 1,1 0-1,1 1 0,-1-1 0,1 1 1,0 0-1,0 0 0,0 0 0,1 0 1,0 0-1,0 9 0,1-11-94,0 0 0,0 0 0,0 0 0,0 0 0,1 0 0,0-1 0,0 1 0,0 0 0,0 0 0,0-1 0,1 1 0,-1-1 0,1 1 0,0-1 0,1 1 0,-1-1 0,0 0 0,1 0 0,0 0 0,-1-1 0,1 1 0,0-1 0,0 1 0,7 3 0,-2-3-149,0 0 0,0 0 0,0-1 0,1 0 0,-1 0-1,0-1 1,13 1 0,-17-2-429,1 0 0,-1 0 0,1 0 0,-1 0-1,1-1 1,-1 0 0,0 0 0,1 0 0,-1 0 0,0-1-1,0 0 1,0 0 0,0 0 0,0 0 0,5-4 0,8-14-8264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1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7218,'0'0'9682,"0"140"-8770,11-107-368,4-3-288,-5-2-160,5-7 0,-4-11-96,4-5-80,5-5-416,-5-18-1625,-4-10-3160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1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0 120 11747,'26'-120'5441,"-11"123"-6402,0 4-1095,-4 1-2753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1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16 8914,'0'0'10234,"-17"-3"-9572,-54-9-182,69 12-457,0 0 0,1 0 0,-1 0 0,0 0 0,0 0 0,0 1 0,1-1 0,-1 1 0,0-1 0,1 1 0,-1 0 0,1 0 0,-1 0 0,0 0 0,1 0 0,0 0 0,-1 0 1,1 0-1,0 0 0,-1 1 0,1-1 0,0 1 0,-1 1 0,-1 2 45,1 0 1,0 0-1,0 0 1,0 0 0,-1 9-1,1-6-28,0 0 0,0 1 0,1-1 0,-1 1 0,2-1 0,-1 1 0,1 0 0,0 0 0,3 13 0,-3-19-43,1-1 1,0 1-1,0 0 0,0 0 1,0-1-1,1 1 1,-1 0-1,1-1 1,-1 1-1,1-1 0,0 0 1,0 0-1,0 1 1,0-1-1,0-1 1,1 1-1,-1 0 0,0 0 1,1-1-1,0 1 1,-1-1-1,1 0 1,0 0-1,-1 0 1,1 0-1,0-1 0,0 1 1,3 0-1,-1 0-217,0-1 1,0 1-1,0-1 0,0 0 0,0 0 0,0-1 0,0 1 0,0-1 0,0 0 1,-1-1-1,1 1 0,0-1 0,-1 0 0,1 0 0,-1 0 0,1-1 0,-1 1 1,6-6-1,-6 4-228,0-1 1,0 0-1,0 0 1,-1 0-1,0 0 1,0 0-1,0-1 1,-1 1-1,0-1 1,0 0 0,0 0-1,-1 1 1,0-1-1,0 0 1,0-7-1,0-47 1178,-1 60-640,0-1-1,-1 1 1,1 0 0,0-1 0,0 1 0,-1 0 0,1 0 0,0-1 0,0 1 0,-1 0-1,1 0 1,0 0 0,-1 0 0,1-1 0,0 1 0,-1 0 0,1 0 0,-1 0 0,1 0-1,0 0 1,-1 0 0,1 0 0,0 0 0,-1 0 0,1 0 0,0 0 0,-1 0-1,1 0 1,-1 0 0,1 0 0,0 0 0,-1 1 0,1-1 0,0 0 0,-1 0 0,1 0-1,0 1 1,-1-1 0,1 0 0,0 0 0,0 1 0,-1-1 0,1 0 0,0 0 0,0 1-1,0-1 1,-1 0 0,1 1 0,0 0 0,-3 3 201,1 0 0,-1 0 0,1 1 0,1-1 1,-1 1-1,0-1 0,1 1 0,0 0 0,0-1 0,0 8 0,-1 56 969,2-48-966,11 160 639,-11-179-924,-1-1 0,1 1 1,0 0-1,0-1 0,0 1 0,-1 0 0,1-1 0,0 1 0,-1 0 0,1-1 0,0 1 0,-1-1 1,1 1-1,-1-1 0,1 1 0,-1-1 0,1 1 0,-1-1 0,1 1 0,-1-1 0,0 0 1,1 1-1,-1-1 0,1 0 0,-2 1 0,-25 5 130,21-6-122,0 0 0,1 0-1,-1 0 1,0-1 0,1 0 0,-1 0 0,-5-2 0,8 1-38,1 1-1,0-1 1,-1 0-1,1-1 1,0 1 0,0 0-1,0-1 1,1 1 0,-1-1-1,1 1 1,-1-1 0,1 0-1,0 0 1,0 0-1,0 0 1,0 1 0,1-1-1,-1 0 1,1-5 0,-2-7-836,1 1 0,2-21 0,5-10-4032,8 2-2913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9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1 6161,'0'0'12107,"-97"109"-11939,87-78-96,0-3-72,-1-5-216,11-3-1056,0-7-1177,0-5-1888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2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9858,'0'0'9293,"1"28"-8549,4 94-236,-2-89-277,8 40 1,-4-30-92,-4-20-86,14 43 0,-17-66-59,0 0 0,0 0 0,0-1 0,0 1 0,0 0 0,0 0 0,0-1 0,0 1 0,0 0 0,0 0 0,1-1 0,-1 1 0,0 0 0,0 0 0,0 0 0,0-1 0,1 1 0,-1 0 0,0 0 0,0 0 0,0 0 0,1-1 0,-1 1 0,0 0 0,0 0 0,1 0 0,-1 0 0,0 0 0,0 0 0,1 0 0,-1 0 0,0 0 0,1 0 0,-1 0 0,0 0 0,0 0 0,1 0 0,-1 0 0,0 0 0,0 0 0,1 0 0,-1 0 0,0 0 0,0 0 0,1 0 0,-1 1 0,0-1 0,0 0 0,1 0 0,-1 0 0,0 0 0,0 1 0,0-1 0,1 0 0,-1 0 0,0 0 0,0 1 0,0-1 0,0 0 0,0 0 0,1 1 0,-1-1 0,0 0 0,0 0 0,0 1 0,0-1 0,8-19-678,-8 19 682,7-25-742,2 0 1,1 1-1,13-25 1,-23 48 742,1 1-1,-1-1 1,0 0 0,1 1 0,-1-1 0,0 0-1,1 1 1,-1-1 0,1 1 0,-1-1-1,1 1 1,0-1 0,-1 1 0,1-1-1,-1 1 1,1-1 0,0 1 0,-1 0-1,1-1 1,0 1 0,-1 0 0,1 0-1,0 0 1,1-1 0,-2 2 41,1-1-1,0 0 1,-1 1 0,1-1 0,0 0 0,-1 1 0,1-1 0,0 1 0,-1-1-1,1 1 1,-1-1 0,1 1 0,-1 0 0,1-1 0,-1 1 0,0 0-1,1-1 1,0 2 0,10 36 1175,-7-10-674,7 32 318,-10-56-822,0 0 0,0-1 0,1 1 0,0 0 0,0-1 0,0 1 0,0-1 0,0 0 0,1 0 0,-1 0 0,1 0 0,4 4 0,-5-6-55,-1 0 0,0 0-1,0-1 1,0 1 0,0 0-1,1-1 1,-1 1 0,0-1 0,1 0-1,-1 1 1,0-1 0,1 0-1,-1 0 1,0 1 0,1-1 0,-1 0-1,0 0 1,1-1 0,-1 1-1,1 0 1,-1 0 0,0-1 0,1 1-1,-1-1 1,0 1 0,0-1-1,1 1 1,-1-1 0,1-1 0,2-1-431,-1 1 0,0-1 1,-1 0-1,1 0 1,-1 0-1,1-1 1,-1 1-1,3-7 1,10-17-4788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2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7818,'0'0'4014,"-3"5"-3918,-8 13-310,9-13 999,0 1 1,0-1 0,1 0 0,-1 1-1,1 0 1,0-1 0,1 1 0,-1 8-1,16 235 2227,-9-196-3075,-6-52-292,0-10-2368,0-11-2323,0-4-2971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2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10690,'0'0'5297,"132"-3"-7281,-96 6-1249,-11-1-5257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13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1 11779,'0'0'9366,"-15"10"-9072,-48 31-114,60-40-162,1 1-1,0-1 1,-1 1-1,1 0 1,0 0-1,0 0 1,0 0-1,0 0 1,0 0-1,0 0 0,1 1 1,-1-1-1,1 1 1,-1-1-1,1 1 1,0 0-1,0-1 1,0 1-1,1 0 1,-1 0-1,1-1 1,-1 1-1,1 0 1,0 0-1,0 0 1,0 0-1,1 4 0,0 8 14,-1-13-29,0 0 0,1-1 0,-1 1 0,1 0 0,-1-1 0,1 1 0,-1 0-1,1-1 1,0 1 0,0-1 0,0 1 0,0-1 0,0 0 0,0 1-1,0-1 1,0 0 0,3 2 0,31 21 21,-29-21-24,-1 0 0,1 1 0,-1-1 0,0 1 0,7 7 0,-11-10 2,-1-1 0,1 1 0,-1 0 0,1-1 0,-1 1 0,1 0 0,-1-1 0,0 1 0,1 0 0,-1-1 0,0 1 0,1 0 1,-1 0-1,0-1 0,0 1 0,0 0 0,0 0 0,0 0 0,0-1 0,0 1 0,0 0 0,0 0 0,0 0 0,0-1 0,0 1 0,-1 0 0,1 0 0,0-1 0,0 1 0,-1 0 0,1-1 0,-1 1 0,1 0 0,-1-1 0,1 1 0,-1 0 0,1-1 0,-1 1 0,1-1 0,-1 1 0,0-1 0,1 1 1,-1-1-1,0 0 0,1 1 0,-1-1 0,0 0 0,0 1 0,1-1 0,-1 0 0,0 0 0,0 0 0,0 0 0,-6 2-29,1 0 0,0-1 0,0 0 0,-12 0 0,13-1-287,-14-2-1270,7-4-2932,2-1-4363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22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765 1 6785,'0'0'9012,"0"32"-6058,-1-21-2888,-1 1 0,0-1 1,0 0-1,-1 0 1,0 0-1,-1-1 0,0 1 1,-1-1-1,0 0 1,-8 13-1,-10 10 112,-39 47-1,40-55-96,-1-2 0,0-1 0,-2-1-1,0-1 1,-1-1 0,-1-2 0,-35 18 0,37-23-49,-1-1 0,0-1 1,-1-1-1,0-1 0,0-1 1,-1-2-1,1-1 0,-44 1 1,-47-5-480,119-13-6089,3 6 259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22.6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1 8674,'0'0'8367,"-5"3"-8162,-8 9-45,1 0-1,1 1 0,0 0 0,-12 19 0,-28 34-34,46-62-114,-2 4 4,-1-1 0,1 1 0,0 1 1,0-1-1,1 1 0,0 1 1,-8 17-1,14-25-1,0 0 0,0 0 0,0 0 0,0 0 0,0 0 0,0 0 0,0 0 0,1 0 1,-1 0-1,1 0 0,-1 0 0,1 0 0,0 0 0,0 0 0,0-1 0,0 1 0,0 0 0,0-1 0,0 1 0,1 0 0,-1-1 0,1 0 0,-1 1 0,1-1 1,-1 0-1,1 0 0,0 1 0,3 0 0,7 5 108,0-1-1,1 0 1,15 5 0,-10-5-24,18 9-400,65 30 938,-40-8-7822,-45-25-1182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25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5749 2131 3809,'0'0'9753,"-16"-21"-7872,8 16-1444,0 1 0,-1 0 0,0 0-1,1 1 1,-1 0 0,-1 0 0,-14-2-1,-73-3 290,16 2-327,-75-21 216,-92-11 137,124 27-674,-316-35 161,312 32-28,-197 5 0,295 9-214,-18-3 21,0-2 1,1-3-1,0-1 1,-59-20-1,-79-16 26,87 29-34,-24-3 48,-213-61 0,147 22 60,-66-23-16,192 57-83,1-2 1,-59-35-1,76 32 67,2-2 0,2-2 0,0-1 1,-37-44-1,44 44-88,7 5 30,1-1 0,-31-49 0,35 46-3,-3 1 0,-38-42 0,-47-28-11,-27-28 16,108 102-42,-1 1-1,-1 2 1,-65-42 0,63 45 14,2-1 0,-38-36 1,41 34-9,-1 1 0,-46-30 0,-17-6-10,68 42 10,0 2 1,-1 1 0,-1 1 0,-1 0-1,-49-16 1,12 11-35,-3-2 20,-91-14 1,70 20 35,-85-10 31,151 21-44,-1 0 0,1-1 0,0-1-1,-27-12 1,-56-16 14,102 33-29,-29 5-7337,11 3 2828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26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277 0 4305,'0'0'7792,"-12"0"-2924,-16 0-3909,18 2-860,1 0 0,0 0 0,0 0 0,0 1-1,0 1 1,1 0 0,-1 0 0,-14 10 0,-15 6 242,-58 18 747,96-38-1035,-1 1 0,0 0 0,1-1 0,-1 1 0,1 0 0,-1 0 0,1-1 0,-1 1 0,1 0 0,-1 0 0,1 0 1,0 0-1,0 0 0,-1 0 0,1 0 0,0-1 0,0 1 0,0 0 0,0 0 0,0 0 0,0 0 0,0 2 0,3 22-198,0-18 155,-1 0 1,1 0-1,1 0 0,-1 0 0,1-1 1,10 12-1,2 7 33,0-2 218,29 32 0,-13-17-1341,-5 2-5083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36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5457,'0'0'13176,"-15"2"-12441,-46 8-221,58-9-485,-1 0 1,1 1 0,0-1 0,-1 1 0,1 0 0,0 0 0,0 0 0,0 0 0,0 1 0,0-1 0,1 1-1,-1-1 1,1 1 0,0 0 0,-4 5 0,0 1 34,-13 18 54,2-1 0,1 2 0,1 0-1,1 1 1,2 1 0,1 0-1,1 0 1,2 1 0,1 0-1,1 0 1,2 1 0,1 0 0,1 0-1,5 46 1,-1-65-105,0 1-1,2-1 1,0 0-1,0 0 1,1 0 0,1-1-1,0 1 1,0-1-1,1-1 1,1 1-1,0-1 1,1-1 0,0 0-1,20 18 1,-19-19-24,2 0 0,-1 0 0,1-2 1,0 1-1,0-1 0,1-1 0,0 0 0,0-1 1,1-1-1,0 0 0,-1-1 0,1 0 0,0-1 1,18 1-1,-16-3-79,24 0-239,-38 0 272,0 0 0,-1-1 1,1 1-1,0 0 0,0-1 1,-1 1-1,1-1 0,0 0 1,-1 1-1,1-1 0,-1 0 1,1 0-1,-1 0 0,1 0 1,-1-1-1,1 1 0,0-2 1,0-7-1700,-2 6-1425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48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7362,'0'0'6292,"0"23"-4860,-5 171 1699,4-144-2621,0-24-405,1 0-1,1 0 1,1-1 0,6 29 0,-8-53-135,6 27-118,-5-16-2682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1 134 208,'0'0'14595,"19"-5"-14439,60-16-84,-76 20-78,0 0 0,0 0 0,-1 0 0,1-1-1,0 1 1,-1-1 0,0 1 0,1-1 0,-1 0 0,0 0-1,0 0 1,0 0 0,0 0 0,0 0 0,0-1 0,0 1-1,-1-1 1,3-4 0,-3 2-19,0 0 0,0 0 1,0-1-1,0 1 0,-1 0 0,0 0 0,0-7 1,0 2-16,-1 9 52,0 0-1,1 0 0,-1 1 0,0-1 0,1 0 0,-1 1 0,0-1 1,0 0-1,0 1 0,0-1 0,0 1 0,1-1 0,-1 1 0,0 0 1,0-1-1,0 1 0,0 0 0,0 0 0,0-1 0,0 1 0,-1 0 1,1 0-1,0 0 0,0 0 0,0 1 0,-1-1 0,-33 3 674,30-2-490,1 0 0,0 1 0,0 0 0,0 0 0,-1 0 0,2 0 0,-1 1 0,0-1 0,0 1 0,1 0 0,0 0 0,-1 1 0,1-1 0,0 1-1,1-1 1,-1 1 0,1 0 0,-1 0 0,1 0 0,-3 8 0,3-4-45,-1-1-1,1 1 1,0 0-1,1 0 1,-1 0-1,2 0 1,-1 0-1,1 0 1,0 0-1,1-1 0,2 12 1,-2-16-143,0-1 0,0 0 1,0 1-1,1-1 0,-1 0 0,1 0 1,0 0-1,-1 0 0,1 0 0,0-1 1,0 1-1,0-1 0,0 1 0,1-1 1,-1 1-1,0-1 0,1 0 0,-1 0 1,1 0-1,-1-1 0,1 1 0,-1 0 1,1-1-1,-1 0 0,4 1 0,8 0-430,0 0 1,0-1-1,19-2 0,-27 1-120,0-1 1,0 0-1,-1 0 1,1-1-1,-1 1 0,0-1 1,1 0-1,-1-1 1,-1 1-1,1-1 0,0 0 1,-1 0-1,0-1 1,0 1-1,0-1 0,4-7 1,-7 11 381,20-27-5388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09.5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 1 11811,'0'0'7690,"-4"25"-6845,-9 85-277,9-69-226,3 60 0,2-50-133,0-30-187,1 0 0,1-1-1,11 40 1,-12-53-1739,-3-18-1980,1 0 1700,0-14-5557</inkml:trace>
  <inkml:trace contextRef="#ctx0" brushRef="#br0" timeOffset="1">0 133 10882,'0'0'7202,"158"-23"-12091,-122 23-1625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49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10906,'0'0'8586,"72"-13"-8266,-32 13-176,1 8-64,0 2-80,-5 3-48,-6 0-408,1 2-648,-16 8-1377,-5-5-1639,-10-3-2138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4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8554,'0'0'9714,"46"33"-9226,-25-28-264,-1 0-48,5-5-56,1 0-112,4 0-8,1 0-384,10-12-1008,-11-4-1249,-4 4-2696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4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8786,'0'0'7115,"-1"12"-6243,-3 126 235,4-137-1474,12-9-1616,-8 2 1638,0 0 0,0-1 0,0 0 0,3-11-1,-5 13 361,0-1-1,0 1 1,0 0-1,1 0 0,0 0 1,0 0-1,0 1 0,0-1 1,1 1-1,0 0 0,0 0 1,7-6-1,-10 10 94,0-1 0,0 1 1,0 0-1,0 0 0,0 0 0,0 0 0,0 0 1,0 0-1,0 0 0,0 0 0,-1 0 0,1 1 1,0-1-1,0 0 0,0 0 0,0 1 1,0-1-1,0 1 0,-1-1 0,1 1 0,0-1 1,0 1-1,-1 0 0,1-1 0,0 1 0,-1 0 1,1-1-1,-1 1 0,1 0 0,0 0 0,-1 0 1,1 1-1,19 38 698,-12-21-599,-6-17-251,-1 0-1,1 0 1,-1 0 0,1-1 0,0 1 0,-1 0 0,1-1 0,0 0 0,0 1 0,0-1-1,0 0 1,1 0 0,-1 0 0,0 0 0,0 0 0,1 0 0,-1-1 0,3 1 0,-2-1-364,-1 1 1,1-1-1,0 0 1,-1 0-1,1-1 1,-1 1 0,1 0-1,-1-1 1,1 0-1,2 0 1,7-10-4798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5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4945,'0'0'9377,"0"23"-7938,-3 76-120,3-82-938,1 0 1,1 0 0,0-1 0,9 30 0,0 6 36,12 64 62,-14-80-419,-5-25-680,-3-19-864,-1-23-1811,-10-51-3479,5 43 1002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5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4297,'0'0'9483,"12"5"-8373,-4-2-910,-6-3-149,1 1-1,-1-1 1,1 1-1,-1 0 1,1 0-1,-1 0 1,0 0-1,1 0 1,-1 1-1,0-1 1,0 1-1,0-1 0,0 1 1,0 0-1,0-1 1,-1 1-1,1 0 1,0 1-1,-1-1 1,0 0-1,1 0 1,-1 0-1,0 1 1,0-1-1,0 1 1,-1-1-1,1 1 1,-1-1-1,1 4 1,-1 14 418,0-1 0,-5 28 0,3-40-428,0 0 1,0 1-1,0-1 1,-1 0 0,0 0-1,0-1 1,-1 1 0,0-1-1,-6 8 1,3-5-109,6-7-1,1 0 0,-2 0-1,1 0 1,0-1 0,0 1 0,0-1 0,-1 1-1,1-1 1,-1 1 0,1-1 0,-1 0 0,1 0-1,-1 0 1,0 0 0,0 0 0,0 0 0,1 0 0,-1 0-1,0-1 1,-2 1 0,3-7-1444,2-66-4296,3 33 24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50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5457,'2'1'267,"-1"-1"1,0 0-1,0 1 0,0-1 0,0 1 0,0 0 1,0-1-1,0 1 0,0 0 0,0 0 0,0-1 1,0 1-1,0 0 0,0 0 0,-1 0 1,1 0-1,0 0 0,-1 0 0,1 0 0,-1 1 1,1-1-1,-1 0 0,1 0 0,-1 0 0,0 1 1,0-1-1,0 0 0,1 0 0,-1 0 0,0 1 1,-1 1-1,1 52 1922,0-40-988,0-5-864,-1-2-202,1-1 0,0 1 0,0 0 0,1 0 0,0 0 0,0 0 0,1 0 0,0-1 0,0 1 0,1-1 0,5 11 0,-7-17-130,0 0 0,-1 0-1,1 0 1,0 0 0,0 0 0,0 0 0,0-1 0,0 1 0,-1 0 0,2-1-1,-1 1 1,0-1 0,0 1 0,0-1 0,0 1 0,0-1 0,0 0 0,0 1-1,0-1 1,1 0 0,-1 0 0,0 0 0,0 0 0,0 0 0,1 0 0,-1-1-1,0 1 1,0 0 0,0 0 0,0-1 0,0 1 0,0-1 0,0 1 0,1-1-1,-1 1 1,1-2 0,2-1-79,0 1 0,-1-1 0,1 0 0,-1 0 0,0 0 0,0 0 0,0-1 0,2-3 0,6-10-675,-1-1-1,-1 0 1,11-32-1,-16 48 2296,1 9-682,7 22-348,-1-3-193,-9-23-320,0 0 0,1 0 0,0 0 1,-1 0-1,1 0 0,0-1 0,1 1 0,-1-1 0,0 0 0,1 0 1,-1 0-1,1 0 0,-1-1 0,1 0 0,0 1 0,0-1 0,-1 0 0,1-1 1,0 1-1,0-1 0,0 0 0,7 0 0,-5 0-488,0-1 1,0 0-1,0 0 1,0 0-1,0-1 0,0 1 1,-1-2-1,1 1 0,-1-1 1,1 1-1,-1-2 0,0 1 1,0 0-1,5-5 1,15-17-5862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5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4185,'0'0'10355,"-4"23"-8890,-13 76-118,15-83-1140,0 0 1,1 0-1,1 0 0,1 0 1,0-1-1,1 1 0,1 0 1,0-1-1,1 1 1,0-1-1,2 0 0,0 0 1,10 17-1,-10-19-158,0-4-349,-4-14-1225,-2-16-1068,-8-9-1668,-3-3-1667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7:5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10114,'0'0'9737,"20"2"-9104,153 17 48,-167-19-705,5 2-49,0 0 0,1 0 0,-1 1-1,19 8 1,-44-11-10146,4 0 5648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8:3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6833,'0'0'14296,"11"2"-13983,-7 1-274,0 0 1,0 0 0,-1 1-1,1 0 1,-1-1-1,0 1 1,4 6-1,10 13 49,76 59 94,-79-70-148,-13-11-33,0 0 0,0 0 0,0 0 0,0 0 0,-1 1 0,1-1 0,0 0 0,-1 0 0,0 1 0,1-1 0,-1 0 0,1 1 0,-1-1 0,0 1 0,0-1 0,0 0 0,0 1 0,0-1 0,0 1 0,0-1 0,-1 0 0,1 1 0,0-1 0,-1 0 0,1 1 0,-1-1 0,1 0 0,-2 3 0,-22 33 106,4-13-333,-17 24-389,18-13-5668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0.5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4 5777,'0'0'9268,"0"0"-9174,0 0 0,0-1 1,0 1-1,0 0 0,0 0 0,0 0 1,-1 0-1,1 0 0,0-1 1,0 1-1,0 0 0,0 0 1,0 0-1,0 0 0,0 0 1,0 0-1,0-1 0,0 1 1,0 0-1,-1 0 0,1 0 1,0 0-1,0 0 0,0 0 0,0 0 1,0 0-1,0-1 0,-1 1 1,1 0-1,0 0 0,0 0 1,0 0-1,0 0 0,0 0 1,-1 0-1,1 0 0,0 0 1,0 0-1,0 0 0,0 0 1,-1 0-1,1 0 0,0 0 1,0 0-1,0 0 0,0 1 0,-5 5-23,1 0-1,0 1 0,1-1 0,-1 1 1,1 0-1,1 0 0,-1 0 0,-1 13 1,0-6 38,-15 58 116,3 1 0,3 0 0,4 1-1,0 110 1,9-174-218,-1 30 44,2 0-1,1 0 1,16 77 0,-2-64-42,2 0 0,2-2 0,35 64 0,-9-33 7,64 86 1,-100-153-74,1 0 1,1 0-1,1-1 0,0-1 1,0 0-1,1 0 0,1-2 1,0 0-1,1 0 0,0-1 0,0-1 1,1-1-1,0-1 0,0 0 1,28 6-1,4 4-580,-27-1-2005,-21-15 2126,0 0 1,0 0-1,0 0 0,0 0 0,-1 0 1,1 0-1,0 0 0,-1 0 0,1 1 1,-1-1-1,1 0 0,-1 0 0,0 1 1,1-1-1,-1 0 0,0 2 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10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9010,'0'0'10026,"0"13"-9630,0 207 548,0-216-988,0-1 1,0 0-1,0 0 0,1 0 0,-1 0 0,1 0 0,0 0 0,-1 0 0,2 0 0,-1 0 0,0 0 0,0 0 0,1-1 0,0 1 1,-1 0-1,1-1 0,0 1 0,0-1 0,1 0 0,-1 0 0,0 0 0,1 0 0,-1 0 0,1 0 0,0-1 0,-1 1 1,1-1-1,0 0 0,0 0 0,0 0 0,0 0 0,0 0 0,0-1 0,0 1 0,0-1 0,1 0 0,-1 0 0,0 0 1,0 0-1,0-1 0,0 1 0,0-1 0,5-1 0,-5 1-231,-1-1 0,1 0 1,-1 1-1,0-1 0,1 0 1,-1 0-1,0-1 0,0 1 0,0 0 1,0-1-1,-1 1 0,1-1 0,-1 1 1,1-1-1,-1 0 0,1-4 0,14-49-3886,-15 54 3938,1-12-1627,0 0 0,0-26 0,-2 10 2629,0 3 6277,0 40-6217,-1 11 228,0-7-478,1 1 1,1-1-1,5 32 1,-5-45-545,0 0 1,0-1 0,0 1-1,0-1 1,0 1 0,1-1-1,-1 0 1,1 1 0,0-1-1,0 0 1,0 0 0,1 0 0,-1-1-1,1 1 1,-1-1 0,1 1-1,0-1 1,0 0 0,0 0-1,0 0 1,1 0 0,-1 0-1,0-1 1,6 2 0,-6-2-104,0 0 1,0-1-1,0 1 1,1-1-1,-1 1 0,0-1 1,0 0-1,0 0 1,1-1-1,-1 1 1,0-1-1,0 0 1,0 1-1,0-1 1,0 0-1,0-1 1,0 1-1,0-1 1,3-1-1,-3 0-104,0 0 0,0 0 0,-1 0 0,1 0-1,0-1 1,-1 1 0,0-1 0,0 0 0,0 1 0,0-1 0,-1 0 0,3-8-1,-2 0 11,0 0 0,0 0-1,-1 0 1,-1 0-1,0 0 1,0 0 0,-1 0-1,-1 0 1,-3-14-1,4 23 263,0 0 0,0 0 0,0 0-1,-1 0 1,1 0 0,-1 1 0,0-1 0,1 0-1,-1 1 1,-3-4 0,4 5-104,0 0 0,0 0 1,0 1-1,-1-1 0,1 0 0,0 0 1,0 1-1,-1-1 0,1 1 0,-1-1 0,1 1 1,0-1-1,-1 1 0,1 0 0,-1 0 1,1 0-1,0 0 0,-1 0 0,1 0 1,-1 0-1,1 0 0,-1 0 0,1 1 0,0-1 1,-2 1-1,1 1-247,0-1 1,1 1-1,-1 0 0,1-1 1,-1 1-1,1 0 0,0 0 1,0 0-1,0 0 0,0 0 1,0 0-1,0 1 0,1-1 1,-1 0-1,1 0 0,-1 0 1,1 1-1,0 3 0,-1-2-1082,0 10-4264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1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0 6329,'0'0'12392,"0"0"-12356,0 1-1,-1-1 1,1 0-1,0 0 0,0 0 1,-1 1-1,1-1 0,0 0 1,0 0-1,-1 1 1,1-1-1,0 0 0,0 0 1,0 1-1,0-1 1,-1 0-1,1 1 0,0-1 1,0 0-1,0 1 1,0-1-1,0 0 0,0 1 1,0-1-1,0 0 1,0 1-1,0-1 0,0 0 1,0 1-1,0-1 0,0 0 1,0 1-1,0-1 1,0 0-1,0 1 0,0-1 1,1 0-1,-1 1 1,10 19 300,0 0 0,1 0 0,17 21 1,-6-9-119,13 19-24,-16-24-154,26 48 1,-40-67-26,-1 1 0,-1 0 0,0 0-1,0 0 1,0 0 0,-1 1 0,-1-1 0,0 1 0,0-1 0,-1 12-1,-1-14 15,0-1-1,-1 1 0,0-1 0,0 0 0,0 1 0,-1-1 0,0 0 1,0-1-1,-1 1 0,1 0 0,-1-1 0,0 0 0,-8 8 0,-8 6 37,-42 32-1,53-45-69,-82 56 33,42-37-1451,-2-11-3896,24-12-6347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2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18 9178,'0'0'8926,"-6"-3"-8267,3 1-641,1 0 30,1 1 0,-1 0 0,0 0 0,1 0-1,-1 0 1,0 0 0,0 0 0,0 0 0,1 1 0,-1-1 0,0 1-1,0-1 1,0 1 0,0 0 0,0-1 0,0 1 0,0 0 0,0 1-1,0-1 1,0 0 0,0 0 0,0 1 0,0-1 0,0 1 0,0 0-1,0 0 1,0-1 0,1 1 0,-1 0 0,0 1 0,0-1-1,-1 2 1,-6 6 62,1 2 0,0-1 0,1 1-1,0 0 1,1 0 0,0 1 0,1 0 0,-7 24-1,6-15-10,2 1-1,1 0 0,0 0 0,1 31 0,2-49-93,1-1-1,-1 0 0,1 1 1,0-1-1,0 0 0,0 1 1,0-1-1,0 0 0,1 0 1,-1 0-1,1 0 1,0 0-1,0 0 0,0-1 1,0 1-1,0-1 0,1 1 1,-1-1-1,1 0 0,0 0 1,-1 0-1,1 0 0,0 0 1,0-1-1,0 1 0,1-1 1,-1 0-1,3 1 0,-2-1-26,0 0-1,0 0 0,1 0 0,-1-1 0,0 1 0,0-1 0,0 0 0,0 0 1,0-1-1,1 1 0,-1-1 0,0 0 0,0 0 0,0 0 0,0 0 0,-1-1 0,1 0 1,0 0-1,0 0 0,-1 0 0,0 0 0,6-6 0,-4 3-149,0-1 0,-1 1 0,0-1 0,0-1 0,-1 1 0,1 0-1,-2-1 1,1 1 0,-1-1 0,0 0 0,2-11 0,-1-4-714,-1 0 0,-1-30 0,-1 39 610,0 11 275,1 0 0,-1-1 0,0 1 1,0 0-1,0-1 0,-1 1 0,1 0 1,0 0-1,-1-1 0,1 1 0,-1 0 1,0 0-1,0 0 0,0 0 0,0 0 1,0 0-1,0 0 0,-1 0 0,1 0 1,-1 0-1,1 1 0,-1-1 0,0 0 1,1 1-1,-1 0 0,0-1 0,0 1 1,0 0-1,0 0 0,0 0 0,0 0 1,0 0-1,-1 1 0,1-1 0,0 1 1,0-1-1,-1 1 0,1 0 0,0 0 1,-4 0-1,4 0-119,-39 1 468,22 5-875,18-5 449,1-1 0,0 0 1,-1 1-1,1-1 0,0 1 0,-1-1 1,1 0-1,0 1 0,0-1 0,-1 1 1,1-1-1,0 1 0,0-1 0,0 1 1,0-1-1,0 1 0,0-1 0,0 0 1,0 1-1,0-1 0,0 1 0,0-1 1,0 1-1,0-1 0,0 1 0,0-1 1,0 1-1,0-1 0,1 1 0,-1-1 1,0 1-1,1 0 0,-1-1-126,1 1 0,0 0-1,0 0 1,0-1 0,-1 1-1,1 0 1,0-1 0,0 1 0,0-1-1,0 1 1,0-1 0,0 0-1,0 1 1,0-1 0,1 0 0,-1 0-1,0 1 1,0-1 0,2 0-1,0 0-534,18 1-3323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3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4993,'111'77'3102,"-108"-75"-2827,0 0 0,0 0 1,-1 0-1,1 1 0,-1-1 0,0 1 0,0-1 1,0 1-1,0 0 0,2 4 0,-3-5-115,-1-1 1,1 1-1,-1-1 1,0 1-1,0-1 0,0 1 1,0 0-1,0-1 0,0 1 1,0-1-1,0 1 0,-1 1 1,-1 10 848,4 41 2100,-3-44-2906,1 1 0,0-1 1,0 1-1,1-1 0,1 0 1,0 1-1,0-1 0,5 11 1,-7-20-232,1 0 0,0 0 0,-1-1 1,1 1-1,0 0 0,-1-1 0,1 1 1,0-1-1,0 1 0,0-1 0,-1 1 1,1-1-1,0 1 0,0-1 0,0 0 1,0 0-1,0 1 0,0-1 0,0 0 1,-1 0-1,1 0 0,0 0 0,0 0 1,0 0-1,0 0 0,0 0 0,0-1 1,0 1-1,0 0 0,0-1 0,0 1 1,2-1-180,0 0 1,0 0 0,-1-1 0,1 1-1,-1 0 1,1-1 0,-1 1 0,0-1 0,1 0-1,1-2 1,41-67-7069,-25 37 408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3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34 199 5233,'0'0'13475,"-6"17"-12535,-14 57-337,18-69-538,1 0 1,0 0-1,0 0 1,0 0-1,0 0 1,1 0-1,0 0 1,0 0-1,0 0 1,1 0-1,0 1 1,0-1-1,0 0 0,0-1 1,4 8-1,-3-9-60,0-1-1,0 0 0,0 1 1,1-1-1,-1 0 1,1-1-1,0 1 0,-1 0 1,1-1-1,0 1 0,0-1 1,0 0-1,0 0 0,0 0 1,0-1-1,1 1 0,-1-1 1,0 1-1,0-1 1,5 0-1,-1 0-284,0 1 0,0-1 0,0 0 0,0-1 0,0 0 0,0 0 0,0 0 0,8-4 0,-10 3-573,0-1 0,0 0 1,0 0-1,-1-1 0,1 0 1,-1 1-1,0-2 0,0 1 0,0 0 1,3-6-1,13-13-6933</inkml:trace>
  <inkml:trace contextRef="#ctx0" brushRef="#br0" timeOffset="1">222 0 8754,'0'0'10313,"-1"18"-9477,0 1-717,-2 116 975,3-113-929,2 1 0,0-1 0,1 0 0,9 32 0,-7-38-157,-5-14-19,0 0-1,1 0 1,-1 0 0,1 0 0,-1 0-1,1 0 1,0 0 0,0 0 0,0 0-1,0-1 1,2 3 0,-3-30-9100,-9-1 121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3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11979,'0'0'7705,"148"0"-7705,-98 3-696,-9 7-3489,-15-3-4249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4.4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12 9458,'0'0'9665,"0"18"-8804,0 349 962,0-295-1933,0-71-208,0-3-182,-10-220-15631,9 177 13686,0-23 1944,8 4 4675,-5 60-3925,0 0 0,-1 0-1,1 0 1,1 0 0,-1 0 0,1 0 0,-1 1 0,1 0-1,0-1 1,0 1 0,1 0 0,-1 0 0,1 1-1,-1-1 1,1 1 0,0 0 0,0 0 0,0 0 0,0 0-1,0 1 1,0-1 0,0 1 0,1 0 0,-1 1-1,0-1 1,1 1 0,-1 0 0,1 0 0,-1 0 0,1 0-1,-1 1 1,6 1 0,-8-1-213,0 1 1,1 0-1,-1-1 1,0 1-1,0 0 0,0 0 1,-1 0-1,1 1 0,0-1 1,-1 0-1,1 1 1,-1-1-1,0 1 0,0-1 1,0 1-1,0 0 1,0-1-1,0 1 0,-1 0 1,0 0-1,1-1 0,-1 4 1,1 6 170,-1 0 1,0-1-1,0 1 0,-3 13 1,1-18-151,0 0 1,-1 0 0,0 0 0,-1 0-1,1 0 1,-1-1 0,-1 0 0,1 1-1,-1-1 1,0-1 0,0 1-1,-1-1 1,0 0 0,0 0 0,0-1-1,0 0 1,-1 0 0,1 0 0,-1-1-1,-8 3 1,15-5-163,-1-1 0,1 0 1,-1 0-1,1 0 0,0 0 0,-1 0 0,1 0 0,-1 0 1,1 1-1,-1-1 0,1 0 0,0 0 0,-1-1 0,1 1 1,-1 0-1,1 0 0,-1 0 0,1 0 0,0 0 0,-1 0 0,1-1 1,-1 1-1,1 0 0,0 0 0,-1 0 0,1-1 0,0 1 1,-1 0-1,1-1 0,0 1 0,0 0 0,-1-1 0,1 1 1,0 0-1,0-1 0,-1 1 0,1 0 0,0-1 0,0 1 1,0-1-1,-1-17-4660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4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3953,'0'0'13363,"7"23"-12571,2 5-627,-1-3-32,-1 0 0,-1 1 0,2 32 0,0-36-7,-8-22-163,0 1 0,1-1 0,-1 0 0,0 1 0,1-1 0,-1 0 0,1 1-1,-1-1 1,0 0 0,1 0 0,-1 1 0,1-1 0,-1 0 0,1 0 0,-1 0 0,0 0 0,1 0 0,-1 0 0,1 0 0,-1 0 0,1 0 0,-1 0-1,1 0 1,-1 0 0,1 0 0,0 0 0,1-1-192,0 0 0,0 0 0,0-1 0,0 1 0,-1-1 0,1 1 0,0-1 0,-1 0 0,1 1 0,-1-1 0,1 0 0,-1 0 0,0 0 0,0 0 0,1-3 0,5-9-2153,-1-1 0,-1 0 0,0-1 1,5-25-1,-7 18 4107,-2 5 10493,-1 34-10950,0-12-1102,-1 8 266,1 0 1,1 0-1,0 0 1,1 0-1,3 13 0,-4-22-411,0 0-1,0-1 0,0 1 0,0-1 0,1 1 1,-1-1-1,1 1 0,0-1 0,-1 0 0,1 0 1,0 0-1,0 0 0,0 0 0,0 0 0,1-1 0,-1 1 1,0-1-1,1 1 0,-1-1 0,1 0 0,-1 0 1,1 0-1,0 0 0,0 0 0,-1-1 0,1 0 0,0 1 1,3-1-1,2 0-233,0 1-1,0-2 1,0 1 0,0-1 0,1-1 0,-1 1 0,9-4-1,-9 1-584,-1 1 0,1-1 0,-1 0-1,0 0 1,0-1 0,11-10-1,14-15-2491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5.2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0 10234,'0'0'9600,"-6"26"-8835,-18 83-245,21-91-363,1 1 0,0 0-1,1-1 1,2 23 0,0-4 118,-1-25-285,1 0 1,0 0-1,1 0 0,0 0 1,0-1-1,1 1 0,1-1 0,0 0 1,1 1-1,6 11 0,-10-22-838,-1-5-1154,-2-16-2776,-6-7-3656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5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10338,'0'0'5385,"168"23"-7169,-128-13-2129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05.9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1 9434,'0'0'10277,"-11"3"-9986,-35 14 21,44-16-278,0 0 1,-1 1 0,1-1 0,0 1-1,0-1 1,1 1 0,-1 0-1,0 0 1,0 0 0,1 0 0,-1 0-1,1 0 1,0 0 0,0 1-1,-1-1 1,1 0 0,1 1 0,-2 2-1,1 3 36,-1 0 0,2-1 0,-1 1 0,1 9-1,0-9-32,0-6-29,1 1 0,-1-1-1,0 0 1,1 1-1,0-1 1,-1 0 0,1 0-1,0 0 1,0 1 0,0-1-1,1 0 1,-1 0-1,0 0 1,1-1 0,-1 1-1,3 2 1,34 26-27,-32-26-30,0 0 0,0 0 1,-1 1-1,1 0 1,-1 0-1,5 6 1,-10-11 47,0 0 0,0 0-1,-1 0 1,1 0 0,0 0 0,0 0 0,-1 0 0,1 0 0,0 0 0,0 0-1,-1 0 1,1 0 0,0 0 0,0 0 0,-1 0 0,1 0 0,0 0-1,0 1 1,0-1 0,-1 0 0,1 0 0,0 0 0,0 0 0,-1 0 0,1 1-1,0-1 1,0 0 0,0 0 0,0 0 0,-1 1 0,1-1 0,0 0-1,0 0 1,0 0 0,0 1 0,0-1 0,0 0 0,0 0 0,0 1 0,0-1-1,0 0 1,-1 0 0,1 1 0,0-1 0,0 0 0,1 0 0,-1 1-1,0-1 1,0 0 0,0 0 0,0 1 0,0-1 0,0 0 0,0 0 0,0 1-1,0-1 1,0 0 0,1 0 0,-1 0 0,0 1 0,0-1 0,0 0-1,0 0 1,1 1 0,-1-2-3,-18 2 8,11 0-236,0 0 0,0-1 0,1 0 0,-1-1-1,0 1 1,0-1 0,-10-3 0,11-2-2608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10.6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0 9090,'0'0'7798,"-11"14"-7205,-34 47-201,43-58-364,0 0 0,0 0 1,0 0-1,0 0 0,1 0 0,-1 0 0,1 0 0,0 0 1,0 1-1,0-1 0,0 0 0,1 1 0,-1-1 0,1 1 1,0-1-1,0 1 0,0-1 0,1 1 0,-1-1 0,1 1 1,0-1-1,0 0 0,2 7 0,-1-8-33,0 1 0,0 0-1,1-1 1,-1 0 0,1 1 0,-1-1-1,1 0 1,-1 0 0,1 0-1,0-1 1,0 1 0,0-1 0,0 0-1,0 1 1,1-1 0,-1-1 0,0 1-1,0 0 1,6 0 0,-8-1-139,0 0 0,1 0-1,-1 0 1,0 1 0,0-1 0,0 0 0,0 0-1,0-1 1,0 1 0,1 0 0,-1 0 0,0 0-1,0-1 1,0 1 0,0-1 0,0 1 0,0-1-1,0 1 1,0-1 0,0 1 0,0-1 0,0 0 0,-1 0-1,1 1 1,0-1 0,0 0 0,-1 0 0,2-1-1,-1-1-157,0-1-1,-1 1 1,1 0 0,-1 0-1,0-1 1,0 1-1,0 0 1,0-4-1,-1-7 519,2 5-392,-1-3 337,0 1 0,-1-1 0,0 1 0,-3-13 0,3 22-153,1 0 0,-1 0 0,1 0 0,-1 0 0,1 0 0,-1 0 0,0 0 1,0 1-1,0-1 0,0 0 0,-1 1 0,1-1 0,0 1 0,-1-1 0,1 1 0,0-1 1,-1 1-1,0 0 0,1 0 0,-1 0 0,0 0 0,0 0 0,1 0 0,-1 0 0,0 1 0,0-1 1,0 1-1,0-1 0,0 1 0,-3 0 0,-16 0-3198,16 2 281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1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 4457,'2'-4'16108,"3"3"-16455,85 1 866,-32 0-6817,-50 0-163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1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2737,'0'0'16781,"22"0"-16119,73 0-658,-55 0-3659,-24 0-2136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5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28 8754,'0'0'9034,"-3"-5"-8350,0 3-629,0 0 1,1 0-1,-1-1 1,0 2-1,0-1 1,-1 0-1,1 1 1,0-1-1,0 1 1,-1 0-1,1 0 1,-1 0-1,1 1 1,-1-1-1,1 1 1,-1 0-1,1 0 1,-1 0-1,1 0 1,-1 1-1,1-1 1,-7 3-1,3 0 34,1 0-1,0 1 0,-1 0 1,1 1-1,0-1 1,1 1-1,-1 0 1,1 0-1,-8 11 0,7-9-29,1 1-1,0 0 0,0 0 0,1 0 0,0 1 0,1 0 0,0-1 0,0 1 0,0 0 0,1 0 1,1 1-1,0-1 0,-1 16 0,3-24-57,-1 1 0,0-1 0,0 0 0,1 0 0,-1 1 0,1-1 0,-1 0 0,1 0 0,0 0 0,-1 0 0,1 0 0,0 0 0,0 0 0,0 0 0,0 0 0,-1 0 0,1 0 0,0 0 0,1-1 0,-1 1 0,0 0 0,0-1 0,0 1 0,0-1 0,0 1 0,1-1 0,-1 0 0,0 1 0,0-1 0,1 0 0,-1 0 0,2 0 0,52 1-491,-40-2-81,-12 1 370,0 0 1,0 0 0,-1 0 0,1 0-1,0-1 1,0 1 0,-1-1 0,1 0-1,0 0 1,-1 0 0,1 0 0,-1 0-1,1 0 1,-1-1 0,0 1 0,0-1-1,1 0 1,-1 1 0,0-1 0,0 0-1,-1 0 1,1-1 0,2-3 0,-2 2-35,0 0 1,-1 0-1,0 0 1,0 0 0,0-1-1,0 1 1,-1 0 0,1-1-1,-1 1 1,0 0-1,-1-1 1,1 1 0,-1 0-1,-1-7 1,1 8 255,0 0 0,0 0 0,0 0 0,-1 1 0,1-1 1,-1 0-1,1 1 0,-1-1 0,0 1 0,0 0 0,0-1 0,-1 1 0,1 0 0,0 0 0,-1 1 1,1-1-1,-5-2 0,-27-8-1250,11 10-3511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6.0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11386,'32'2'1081,"33"7"0,-64-8-1038,0-1-1,0 0 1,-1 0-1,1 1 0,0-1 1,0 1-1,0-1 1,0 1-1,-1-1 1,1 1-1,0-1 1,-1 1-1,1 0 0,0-1 1,-1 1-1,1 0 1,0-1-1,-1 1 1,1 0-1,-1 0 1,0 0-1,1-1 1,-1 1-1,0 0 0,1 0 1,-1 0-1,0 0 1,0 0-1,0 0 1,0 0-1,0 0 1,0 0-1,0 0 0,0-1 1,0 1-1,0 0 1,0 0-1,-1 0 1,1 0-1,0 0 1,-1 0-1,1 0 0,-1-1 1,1 1-1,-1 1 1,-2 6 486,0 14 834,1 0-1,1 43 1,2-30-1029,-1-34-338,1 1-1,-1-1 1,0 0-1,1 1 1,0-1 0,-1 0-1,1 1 1,0-1-1,0 0 1,-1 0-1,1 0 1,0 0-1,0 1 1,0-1-1,1-1 1,-1 1-1,0 0 1,0 0-1,0 0 1,1-1 0,-1 1-1,0 0 1,1-1-1,-1 1 1,0-1-1,1 0 1,-1 1-1,1-1 1,-1 0-1,3 0 1,1 1-288,-1-1-1,1 0 1,0 0-1,-1 0 1,1 0 0,-1 0-1,1-1 1,-1 0 0,7-2-1,-5-1-399,-1 0-1,0 0 0,0-1 1,0 1-1,-1-1 0,1 0 0,-1 0 1,0-1-1,-1 1 0,1-1 0,-1 0 1,0 0-1,3-9 0,9-19-4638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6.4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41 240 4857,'0'0'13067,"-41"58"-12163,41-32-328,0-3-216,0-5-256,0-3-8,5-2-88,11-6-8,4-4-248,0-3-736,16 0-1393,-11-8-1607,-4-7-2314</inkml:trace>
  <inkml:trace contextRef="#ctx0" brushRef="#br0" timeOffset="1">209 1 3137,'0'0'15108,"-5"24"-14068,-15 82-353,16-80-453,1 0-1,1 1 0,2-1 0,4 41 0,-4-61-208,1 4-63,0-1 1,0 1-1,1-1 0,0 0 1,0 0-1,7 15 0,-8-20 302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6.8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8306,'0'0'2968,"132"28"-6016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7.1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21 11690,'0'0'7966,"-2"29"-7375,-6 206 240,8-135-487,0-66-2903,-2-75-2611,-14-72 0,9 71 4131,-4-76-1,11 104 1635,0 7-43,0-1 0,0 1 0,0 0 0,1 0 1,0-1-1,3-8 0,-3 15-429,0-1 0,-1 0 0,2 0 0,-1 0 0,0 1 0,0-1 1,0 0-1,1 1 0,-1-1 0,1 1 0,-1 0 0,1-1 0,0 1 0,-1 0 0,1 0 0,0 0 0,0 0 0,0 1 0,0-1 1,0 0-1,0 1 0,0-1 0,0 1 0,0 0 0,0-1 0,3 1 0,0 0 79,0 0-1,0-1 1,0 2 0,0-1 0,0 1-1,0-1 1,0 1 0,0 1-1,0-1 1,-1 1 0,1-1-1,7 6 1,-9-5-161,0 0 0,-1 0 0,1 1 0,-1-1-1,1 1 1,-1-1 0,0 1 0,0 0 0,0 0 0,-1 0 0,1 0 0,-1 0-1,0 1 1,1-1 0,-1 0 0,-1 1 0,1-1 0,0 0 0,-1 7-1,1-1 17,-1 1 0,0-1-1,0 0 1,-1 1-1,0-1 1,-1 0 0,-5 17-1,5-21-120,0 0 0,-1 0 0,1-1 0,-1 1 0,0-1-1,0 0 1,0 0 0,0 0 0,-1 0 0,1 0 0,-1-1 0,0 0-1,-1 1 1,1-1 0,-7 3 0,-10-1-3808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7.4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10442,'0'0'6898,"0"23"-5799,0 114-173,0-135-925,0 0 0,0-1-1,0 1 1,0 0 0,0-1-1,0 1 1,1 0 0,-1-1 0,0 1-1,1-1 1,0 1 0,-1-1-1,1 1 1,0-1 0,0 1-1,0-1 1,0 0 0,0 1-1,0-1 1,0 0 0,0 0-1,0 0 1,1 0 0,-1 0-1,0 0 1,1 0 0,-1 0-1,1 0 1,-1-1 0,1 1-1,-1-1 1,1 1 0,0-1-1,-1 0 1,1 1 0,-1-1-1,1 0 1,0 0 0,-1 0-1,1 0 1,2-1 0,1 1-233,0-1 1,0 0-1,0 0 1,-1-1-1,1 1 1,0-1 0,-1 0-1,1 0 1,-1-1-1,1 1 1,-1-1-1,7-6 1,-4 1-339,0 0 0,-1 0 1,0-1-1,0 1 0,-1-1 0,0-1 1,7-15-1,-10 17 1037,1 0 1,-1-1-1,0 1 0,-1 0 1,1-18 1621,-3 26-1960,1 1 0,-1 0 0,0 0 0,0-1 0,1 1 1,-1 0-1,0 0 0,1 0 0,-1-1 0,1 1 0,-1 0 0,1 0 0,0 0 0,-1 0 1,1 0-1,0 0 0,0 0 0,0 0 0,0 0 0,0 2 0,-1 0 206,-3 16 223,1 0-1,1 0 1,1 28 0,1-46-550,1 1 0,-1-1 0,1 1 0,-1-1 1,1 1-1,-1-1 0,1 1 0,0-1 0,0 1 0,0-1 0,0 0 0,0 0 1,0 0-1,0 1 0,1-1 0,-1 0 0,0 0 0,1-1 0,-1 1 0,0 0 0,1 0 1,-1-1-1,1 1 0,-1-1 0,1 1 0,0-1 0,-1 1 0,1-1 0,-1 0 1,1 0-1,0 0 0,1 0 0,5 0-289,0 1 1,-1-1-1,1-1 0,0 1 1,-1-1-1,10-3 1,-13 3-244,1-1 0,-1 0 1,-1 0-1,1 0 1,0 0-1,0 0 1,-1-1-1,0 0 1,1 0-1,-1 0 1,0 0-1,0 0 1,4-7-1,9-17-4914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7.8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0 10098,'0'0'11283,"-46"174"-10963,46-131-128,0-2-8,0-8-128,5-5-40,0-5-16,0-6-168,1-6-480,-1-11-985</inkml:trace>
  <inkml:trace contextRef="#ctx0" brushRef="#br0" timeOffset="1">1 102 10354,'0'0'3865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18.2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0 6905,'0'0'12643,"40"145"-12459,-75-111-184,4-6-1168,6-16-4433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11.0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9058,'72'36'1819,"-70"-35"-1680,-1 0 0,1 0 0,-1 0 0,1 0 0,-1 0 0,0 1 0,0-1 0,1 0 0,-1 1 0,0-1 0,0 1 0,0-1 0,-1 1 0,1 0 0,0-1 0,-1 1 0,1 0 0,-1-1 0,1 1 0,-1 0 0,0 0 0,1 0 0,-1-1 0,0 1 0,0 0 0,-1 0 0,1 0 0,-1 2 0,1 3 295,0 104 1322,0-111-1761,0 0 0,0 0-1,0 0 1,0 0-1,0-1 1,0 1 0,1 0-1,-1 0 1,0 0-1,0 0 1,0 0 0,0 0-1,0 0 1,1 0-1,-1 0 1,0 0 0,0 0-1,0-1 1,0 1-1,1 0 1,-1 0 0,0 0-1,0 0 1,0 0-1,0 0 1,1 1 0,-1-1-1,0 0 1,0 0-1,0 0 1,0 0 0,1 0-1,-1 0 1,0 0-1,0 0 1,0 0 0,0 0-1,0 0 1,1 1-1,-1-1 1,0 0 0,0 0-1,0 0 1,0 0-1,0 0 1,0 0 0,0 1-1,0-1 1,1 0-1,-1 0 1,0 0 0,0 0-1,0 1 1,0-1-1,0 0 1,0 0 0,0 0-1,0 0 1,0 1-1,0-1 1,9-14-461,5-29-604,-12 33 942,1 0 1,0 0-1,1 1 0,0-1 0,1 1 1,0 0-1,9-13 0,-14 21 156,1 1-1,-1-1 1,0 1 0,1-1 0,-1 1-1,0-1 1,1 1 0,-1-1-1,1 1 1,-1 0 0,1-1 0,-1 1-1,1 0 1,-1-1 0,1 1-1,-1 0 1,1 0 0,0 0 0,-1-1-1,1 1 1,-1 0 0,1 0-1,-1 0 1,1 0 0,0 0 0,-1 0-1,1 0 1,0 0 0,-1 0-1,1 0 1,-1 0 0,1 1-1,-1-1 1,1 0 0,0 0 0,-1 1-1,1-1 1,-1 0 0,1 0-1,-1 1 1,1-1 0,-1 1 0,0-1-1,1 0 1,-1 1 0,1-1-1,-1 2 1,16 29 1263,-13-21-1306,3 1 103,15 28-803,-20-37 413,1 0 0,0 0 0,-1-1 0,1 1 0,0 0 0,0-1 0,0 0 0,0 1 0,0-1 0,0 0 1,0 0-1,1 0 0,-1 0 0,0 0 0,1-1 0,2 1 0,11 0-4978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2.6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25 4585,'0'0'14403,"-12"-4"-14235,-38-13-120,48 16-36,0 1-1,0-1 1,1 1-1,-1-1 1,0 1-1,0-1 1,0 1 0,0 0-1,0 0 1,0 0-1,0 0 1,0 0-1,0 1 1,0-1-1,0 1 1,1-1-1,-1 1 1,0-1 0,0 1-1,0 0 1,1 0-1,-1 0 1,0 0-1,1 0 1,-1 1-1,1-1 1,-1 0 0,1 1-1,0-1 1,0 1-1,-1-1 1,1 1-1,0-1 1,0 1-1,1 0 1,-1 0 0,0-1-1,0 1 1,0 3-1,0 0 27,0 0-1,0 0 1,1 0 0,-1 1-1,1-1 1,0 0-1,1 0 1,-1 1 0,1-1-1,0 0 1,1 0-1,1 6 1,2-2-26,0-1-1,0 0 1,1 0 0,-1-1 0,11 9-1,-12-12-8,0 0 0,1 1-1,-1-1 1,-1 1 0,1 0 0,-1 0-1,0 0 1,0 0 0,0 0-1,-1 1 1,1-1 0,-1 1-1,-1 0 1,1 0 0,0 10-1,-2-15 0,-1-1-1,1 1 0,-1 0 0,1-1 0,-1 1 1,1 0-1,-1-1 0,0 1 0,1-1 0,-1 1 0,0-1 1,0 1-1,1-1 0,-1 1 0,0-1 0,0 0 1,0 1-1,0-1 0,1 0 0,-1 0 0,0 0 1,0 0-1,0 0 0,0 0 0,0 0 0,-1 0 1,-32 0 38,29 0-39,5 0-10,-30-3-179,29 3 50,1-1 0,-1 1-1,0 0 1,1-1 0,-1 1-1,1 0 1,-1-1 0,1 1-1,-1 0 1,1-1 0,0 1-1,-1-1 1,1 1 0,0-1-1,-1 1 1,1-1 0,0 0-1,-1 1 1,1-1 0,0 1-1,0-1 1,0 0 0,0 1-1,-1-1 1,1 1-1,0-1 1,0 0 0,0 1-1,0-1 1,1 0 0,-1 1-1,0-1 1,0 1 0,0-1-1,0 0 1,1 1 0,-1-1-1,0 1 1,0-1 0,1 1-1,-1-1 1,0 1 0,1-1-1,-1 1 1,1-1 0,8-7-5202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3.1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2 9378,'0'0'8762,"-10"-1"-8533,6 1-184,1 0-1,-1 0 0,0 0 1,0 0-1,1 1 0,-1-1 1,0 1-1,0 0 1,1 0-1,-1 1 0,1-1 1,-1 1-1,1-1 0,-1 1 1,1 0-1,0 0 1,0 1-1,0-1 0,0 1 1,1-1-1,-1 1 0,1 0 1,-1 0-1,1 0 0,-2 4 1,-3 3 85,2 1-1,-1 0 1,2 0 0,-1 0 0,1 0 0,1 1-1,0 0 1,1 0 0,0 0 0,1 0 0,0 0-1,1 0 1,0 0 0,3 14 0,-3-24-123,1 1-1,0-1 1,0 1 0,0-1 0,0 0 0,0 0-1,1 1 1,-1-1 0,1 0 0,-1 0-1,1 0 1,0 0 0,0-1 0,-1 1 0,1 0-1,1-1 1,2 2 0,0 0-14,0-1 0,0 0 0,0 0 0,0 0 0,1-1 0,-1 0 0,11 1 0,-6-1-445,-1-1 0,1 0 0,-1-1 0,0 0 0,1 0 0,-1-1 0,0 0 0,0-1 0,11-4 0,11-14-4687,-4 1-2657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3.5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1 9418,'0'0'9509,"-11"19"-8650,-33 64-234,41-79-567,1 1 1,0 0-1,1-1 1,-1 1-1,1 0 1,0 0-1,0 0 1,0 0-1,1-1 0,0 1 1,0 0-1,0 0 1,0 0-1,2 6 1,-1-1 11,0-8-64,0 1 1,0-1-1,0 1 1,0-1-1,0 0 1,0 1-1,0-1 1,1 0-1,-1 0 1,1 0-1,0 0 1,-1 0-1,1 0 1,0 0-1,0-1 1,0 1-1,1-1 1,-1 1-1,0-1 1,0 0-1,1 0 1,-1 0-1,1 0 1,-1 0-1,1-1 1,-1 1-1,1-1 1,4 1-1,-2-1-84,-1 1 0,1-1 0,0 0 1,0 0-1,-1 0 0,1-1 0,-1 0 0,1 0 0,0 0 0,-1 0 1,0-1-1,1 1 0,-1-1 0,0 0 0,7-5 0,-6 2-256,0 1 1,0-2-1,-1 1 0,0 0 0,0-1 0,0 0 0,-1 0 0,0 0 1,0 0-1,0 0 0,-1-1 0,0 1 0,0-1 0,-1 0 0,0 1 0,0-1 1,0 0-1,-1 0 0,0 0 0,0 1 0,-1-1 0,-2-10 0,3 15 304,-1 0 0,1 0 0,-1 0-1,0 0 1,0 0 0,0 0 0,0 0-1,-1 0 1,1 0 0,0 0 0,-1 1-1,1-1 1,-1 0 0,0 1-1,1-1 1,-1 1 0,0 0 0,0 0-1,0 0 1,0 0 0,0 0 0,0 0-1,0 0 1,0 0 0,-4 0 0,-5-1-123,0 1 0,0 0 1,-21 0-1,20 2-402,-10-1-2152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3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11466,'102'69'1830,"-100"-68"-1737,0 1 0,0 0 0,0 0 0,0 0 0,0 0 0,-1 0 0,1 0 0,0 0-1,-1 1 1,2 2 0,-3 12 751,-1-7-359,4 70 2323,-2-46-3274,0-26-1011,-1-26-1696,1 2 2603,1 0 0,6-28-1,-6 38 792,0-1 0,0 1 0,0 0 0,1 0 0,0 0 0,0 0 1,0 1-1,1-1 0,-1 1 0,1 0 0,1 0 0,5-6 0,-9 10-111,1 0 0,-1 0 1,0 0-1,1 0 0,-1 0 0,1 0 1,-1 0-1,1 1 0,0-1 0,-1 0 1,1 1-1,0 0 0,0-1 1,-1 1-1,1 0 0,0 0 0,0 0 1,-1 0-1,1 0 0,0 0 0,0 0 1,-1 1-1,1-1 0,0 0 1,-1 1-1,1 0 0,0-1 0,2 3 1,-2-2-219,0 1-1,0 0 1,0 0 0,0 0 0,-1 0 0,1 0 0,0 0 0,-1 0 0,0 1 0,1-1 0,-1 1 0,0-1-1,0 1 1,-1-1 0,1 1 0,0-1 0,0 5 0,0 14-3258,-1-3-2669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4.2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0 126 12619,'0'0'4267,"21"-10"-4740,66-32-103,-84 41 539,-1 0 0,1 0 0,-1-1 0,0 1 1,1-1-1,-1 0 0,0 0 0,0 0 0,0 0 0,0 0 1,0 0-1,0 0 0,-1-1 0,1 1 0,-1-1 0,2-2 1,-3 3 24,0 0 0,1-1-1,-1 1 1,0 0 0,0 0 0,0 0 0,0 0 0,-1 0 0,1-1 0,0 1 0,-2-3 0,1 4 45,1 0 0,-1 1 0,1-1 1,-1 0-1,0 1 0,1-1 0,-1 1 0,0-1 0,1 1 0,-1-1 1,0 1-1,0-1 0,1 1 0,-1 0 0,0-1 0,0 1 0,0 0 1,0 0-1,0 0 0,0-1 0,1 1 0,-1 0 0,-1 0 1,-27 1 709,22-1-386,3 0-250,1 1 0,0-1 0,0 1-1,0 0 1,0 0 0,0 0-1,0 0 1,0 1 0,0-1 0,0 1-1,1 0 1,-1-1 0,1 1 0,-1 1-1,1-1 1,-1 0 0,1 0 0,0 1-1,0 0 1,1-1 0,-1 1 0,0 0-1,1 0 1,0 0 0,-1 0 0,1 0-1,0 0 1,0 4 0,-2 4 76,0 0 0,1-1 1,1 1-1,0 0 1,0 0-1,1 0 0,2 14 1,-1-23-181,-1 0 1,1 0-1,-1 0 1,1 0-1,0-1 1,0 1 0,0 0-1,0 0 1,0-1-1,0 1 1,0-1-1,1 1 1,-1-1-1,0 0 1,1 1 0,-1-1-1,1 0 1,0 0-1,-1 0 1,1 0-1,0 0 1,0-1 0,-1 1-1,1 0 1,0-1-1,0 1 1,4-1-1,4 2-427,1-1-1,0 0 0,18-2 1,-21 1-227,23-5-4665,-5-10-4434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4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111 0 10506,'0'0'8565,"-15"6"-8323,-49 19-29,62-25-200,0 1 0,0 0 1,1 0-1,-1 0 1,0 1-1,0-1 1,1 0-1,-1 1 1,0-1-1,1 1 1,0-1-1,-1 1 1,1 0-1,0-1 1,0 1-1,0 0 1,0 0-1,0 0 1,0 0-1,1 0 1,-1 0-1,1 0 1,-1 0-1,1 0 1,0 0-1,0 0 1,-1 0-1,2 1 1,-1-1-1,0 0 1,0 0-1,1 3 1,1-1-11,-1 0 0,0 0-1,1 0 1,0 0 0,0 0 0,0-1 0,0 1 0,1-1 0,0 1 0,-1-1 0,1 0-1,6 4 1,9 5-132,-15-11 106,0 1-1,0-1 1,0 0 0,-1 1-1,1 0 1,-1 0-1,1-1 1,-1 1-1,0 1 1,0-1-1,1 0 1,-2 0-1,1 1 1,0-1-1,0 1 1,-1 0-1,1 0 1,-1-1-1,0 1 1,0 0 0,0 0-1,0 0 1,0 4-1,-2-6 23,1 0-1,-1 0 1,0 0 0,0-1-1,0 1 1,1-1 0,-1 1-1,0 0 1,0-1 0,0 0-1,0 1 1,0-1 0,0 1-1,0-1 1,0 0 0,0 0-1,0 0 1,0 1-1,0-1 1,0 0 0,0 0-1,-1-1 1,1 1 0,0 0-1,0 0 1,-1-1 0,-2 1-60,-36 0-3912,24 0-2247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6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744 1 7842,'0'0'7920,"0"5"-6626,-1 7-1019,-1 0 0,0-1 0,-1 1 1,0 0-1,-1-1 0,0 0 0,-1 0 1,0 0-1,-1-1 0,0 1 0,0-1 1,-1-1-1,-1 1 0,-14 14 0,5-7-173,-1 0 0,0-1 0,-2-1-1,0 0 1,0-2 0,-33 16 0,25-17-45,1-3 0,-1 0 0,-1-2 0,1 0 1,-1-3-1,0 0 0,0-2 0,-43-1 0,65-1-43,0-1 0,0 0-1,1 0 1,-1 0 0,0-1-1,1 0 1,-1 0-1,1-1 1,0 1 0,-8-6-1,-3-3 67,-1-1 0,-15-15 0,26 21-52,-17-6-31,9 6-284,14 6 190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3:09:27.0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333 1 9514,'0'0'10489,"-8"0"-10053,-10 4-229,0 0-1,0 1 1,0 1 0,0 0-1,-30 17 1,-10 3-7,-68 35 554,126-60-745,-1 1 0,1 0 0,0-1 0,-1 1 0,1-1 0,0 1 0,0 0 0,0-1 0,0 1 1,0 0-1,1-1 0,-1 1 0,0-1 0,1 3 0,5 1 48,-1 0-1,1 0 1,0-1 0,0 0-1,0 0 1,0 0 0,12 5 0,-9-5-24,-1 0 0,0 1 0,0 0 0,9 7 0,-15-10-148,0 0 0,0 0 0,-1 0 0,1 0 0,0 0 0,-1 1 0,1-1-1,-1 1 1,0-1 0,0 1 0,0 0 0,0-1 0,0 1 0,0 0 0,-1 0 0,1-1 0,-1 1 0,0 3 0,0 6-4419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6:54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5721,'0'0'5177,"8"0"-5177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05.0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306 12 6105,'0'0'10281,"-15"-2"-9718,-116-7-56,118 9-399,0 0 1,0 1-1,0 0 1,0 0-1,0 2 1,1-1-1,-1 2 0,-20 7 1,31-10-91,1-1 0,-1 1 1,1 0-1,-1 0 0,1 0 1,0 1-1,-1-1 0,1 0 0,0 0 1,0 1-1,0-1 0,0 0 0,0 1 1,0-1-1,1 1 0,-1-1 1,0 1-1,1 0 0,-1-1 0,1 3 1,-1 3 50,0 1 0,1-1 0,1 11 1,1 1 113,10 170 590,0 1-351,-11-79-282,-10 268 315,3-43-297,8-198-89,-2 140 237,0-277-302,1-1-1,-1 1 1,0-1-1,1 0 1,-1 1 0,1-1-1,-1 1 1,0-1-1,1 0 1,-1 1-1,1-1 1,0 0-1,-1 0 1,1 1 0,-1-1-1,1 0 1,-1 0-1,1 0 1,-1 0-1,1 0 1,0 1-1,-1-1 1,1 0 0,-1 0-1,1 0 1,0 0-1,0-1 1,26 1-223,-18 0 113,27 0-2443,-19 0-3049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11.4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63 305 7418,'0'0'10364,"-9"11"-9889,-29 41-247,36-49-216,0 1-1,0-1 1,0 0-1,1 1 1,-1-1-1,1 1 1,0 0-1,0-1 1,1 1-1,-1 0 1,1 0-1,0 0 1,0-1-1,0 1 1,0 4-1,1 5-11,2-12-59,0-1-1,0 0 0,0 1 0,0-1 1,0 0-1,0 0 0,0-1 1,4 0-1,-2-1-179,-1 0 0,0 0 0,0 0 0,-1-1 0,1 1 0,0-1 0,-1 0 0,0 0 0,0 0 0,0-1 0,0 1 0,0-1 0,-1 0 0,1 1 0,-1-1 0,0 0 0,0-1 0,0 1 0,-1 0 0,2-5 0,1-8-680,1 0 0,-2 0 1,2-33-1,-3 15 605,-6-64-1,-8 33 2633,8 54-802,0 1 1,0 0-1,-10-16 1,7 20 671,2 12-1110,2 15-742,3 14-121,-1 24 68,3 0-1,2 0 0,11 58 0,-1-58-380,8 39 378,-17-34-5339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08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23 9274,'0'0'9107,"-4"-4"-8491,-12-11-217,12 11-76,3 6-56,-5 12-148,1 1 1,1 0 0,0 0 0,-2 25 0,2 63 126,4-102-243,0 1-2,0 0 1,1 1-1,-1-1 1,0 0-1,1 0 1,-1 0-1,1 0 1,0 0-1,0 0 1,0 0-1,0 0 1,0 0-1,0 0 1,0 0 0,1 0-1,-1-1 1,1 1-1,0-1 1,-1 1-1,1-1 1,0 1-1,0-1 1,0 0-1,0 0 1,0 0-1,0 0 1,1 0-1,-1 0 1,0 0-1,0-1 1,1 1-1,-1-1 1,1 1-1,-1-1 1,0 0-1,1 0 1,-1 0-1,1 0 1,-1 0-1,0-1 1,1 1-1,-1-1 1,3 0-1,-2 0-20,0-1-1,-1 1 0,1 0 1,-1-1-1,1 0 0,-1 1 0,0-1 1,0 0-1,0 0 0,0 0 1,0 0-1,0 0 0,-1-1 0,1 1 1,-1 0-1,0-1 0,1 1 0,0-5 1,2-2-119,-1 0 0,-1 0 1,0 0-1,2-11 1,-3 4-126,0 0 0,-3-30 0,1 45 246,1 0 0,0 0 0,-1-1 0,1 1 0,-1 0 0,1 0 0,-1-1 0,0 1 0,1 0 0,-1 0 0,0 0 0,0 0 0,0 0 0,0 0 0,0 0 0,0 0 0,0 0 0,-1 1 0,1-1 0,0 0-1,-1 1 1,-1-2 0,-11 0-3902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09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0 132 7962,'0'0'7123,"30"-31"-5995,-14 12-1444,0-2 0,13-25 0,-24 32 3816,-8 91-1978,0-39-1152,6 63 0,-3-96-513,1-1-1,1 0 0,-1 0 1,0 0-1,5 7 1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1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0 5033,'0'0'622,"-7"0"-2763,-40 0 2138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1.4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0 696,'-46'0'0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3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22 3577,'0'0'14201,"2"-10"-13304,1 8-895,0 1 0,1-1 0,0 1 0,-1 0 0,1 0 0,0 0 0,-1 0 0,1 0 0,0 1 0,0-1 0,0 1 0,0 0 0,7 1 0,-6-1-5,-4 0 2,0 0 1,0 1-1,0-1 0,0 0 0,0 0 1,0 1-1,0-1 0,0 1 1,0-1-1,0 1 0,-1-1 0,1 1 1,0-1-1,0 1 0,-1 0 1,1-1-1,0 1 0,-1 0 0,1 0 1,-1-1-1,1 1 0,-1 0 1,1 0-1,-1 0 0,0 0 0,1 0 1,-1-1-1,0 1 0,0 0 1,0 0-1,1 2 0,0 34 9,-1-29-8,0-2 6,-1-1-1,0 1 1,1-1-1,-2 1 1,1-1-1,-1 1 0,0-1 1,0 0-1,-1 0 1,1 0-1,-5 5 1,-1 2 1,-2-1 1,0-1 0,-14 13-1,23-22-7,-2 1-4,1 0 1,-1 0-1,1 0 1,-1 0-1,1 1 0,0 0 1,0-1-1,0 1 1,0 0-1,0 0 0,1 0 1,-1 0-1,1 0 0,0 0 1,0 0-1,1 0 1,-2 4-1,3-6 7,0-1 0,-1 1 0,1 0 1,-1 0-1,1 0 0,0-1 0,0 1 0,-1 0 0,1-1 0,0 1 1,0-1-1,0 1 0,0-1 0,0 1 0,0-1 0,0 1 1,0-1-1,0 0 0,0 0 0,2 1 0,25 5 242,-2-3-163,1-1 0,1 0 0,27-4 0,-6 2-5563,-36 0-903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4.1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8786,'0'0'9934,"2"-5"-9591,1 3-336,0 1 0,0 0 0,0 0 0,0 1 1,0-1-1,0 1 0,0-1 0,0 1 0,1 0 1,-1 0-1,0 0 0,3 0 0,-4 0-1,0 1 0,0-1 0,0 0 0,0 0-1,0 1 1,0-1 0,0 1 0,0 0 0,0-1 0,0 1 0,-1 0 0,1 0-1,0 0 1,-1 0 0,1 0 0,-1 0 0,1 1 0,-1-1 0,3 3-1,-2 2-28,0 1 0,-1 0-1,0 0 1,0 0-1,-1-1 1,1 1-1,-2 0 1,1 0-1,-3 9 1,-1-7 50,2-1-573,14-6 254,-1-1 315,0 0 0,-1 0 0,1 1 1,0 0-1,0 0 0,-1 1 0,0 1 0,1-1 0,-2 2 1,1-1-1,12 8 0,-19-10 31,1 0-1,-1 0 0,1 1 1,-1-1-1,0 1 1,0 0-1,0 0 1,-1 0-1,1 0 1,-1 0-1,0 0 1,0 1-1,0-1 1,0 1-1,-1-1 1,1 1-1,-1 0 1,0-1-1,0 1 1,-1 0-1,1 0 1,-1 0-1,0-1 1,0 1-1,0 0 1,-1 0-1,1 0 1,-1 0-1,0-1 1,-1 1-1,-2 7 1,1-7 8,1 0 0,-1 0 0,0 0 1,-1-1-1,1 1 0,-1-1 0,0 1 0,0-1 1,0 0-1,0 0 0,0-1 0,-1 1 1,1-1-1,-1 0 0,-9 3 0,7-3-51,1 0 0,-1 0 0,0 0 0,0-1 0,0 0 0,0-1 0,0 1 0,0-1 0,0-1 0,0 1 0,-10-2 0,4-4 21,3 1-1273,2 4-2693,0 1-1938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5.2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1 6177,'0'0'11843,"-18"26"-10259,-23 24-1257,-33 34-247,69-80-80,3-2 3,0 0-1,0 0 1,0 0 0,0-1 0,0 2 0,0-1 0,1 0 0,-1 0 0,1 0 0,-1 1 0,1-1 0,0 1 0,-1 3 0,3-5-2,-1 0-1,1 0 0,-1 0 0,1-1 0,0 1 1,0 0-1,-1 0 0,1-1 0,0 1 1,0-1-1,0 1 0,0-1 0,0 1 0,0-1 1,0 1-1,0-1 0,0 0 0,0 1 1,0-1-1,2 0 0,23 6 105,-13-4-71,0 0 1,0-1 0,17 0-1,4-6-1797,-30 4 889,-1-1 0,1 1-1,-1 0 1,1-1 0,-1 0 0,5-3-1,5-6-5461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5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 3041,'0'0'16675,"-33"110"-16219,33-76-152,0-3-120,0-3-128,0-1 16,0-9-72,0-1-240,8-6-520,-3-5-1704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6.2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37 6161,'0'0'11705,"-5"-5"-10891,1 2-737,1 0 1,-1 1-1,0-1 1,0 1-1,0 0 1,0-1-1,0 2 0,0-1 1,-1 0-1,1 1 1,0 0-1,-1 0 1,0 0-1,1 0 0,-1 1 1,-7-1-1,-5 0-21,11 1-48,1-1 0,-1 1 0,0 0 0,1 0 0,-1 0 0,0 1 0,1-1 0,-1 1 0,-8 3 0,13-3-3,0 0 1,0 0-1,-1 1 0,1-1 0,0 0 0,0 1 1,0-1-1,1 1 0,-1-1 0,0 1 0,0-1 1,1 1-1,-1-1 0,1 1 0,0 0 0,0-1 1,-1 3-1,2 34 53,-1-24-6,0 72 90,0-86-136,17 0-211,-6 0 199,-1 0 0,1 1 0,0 0 0,-1 0-1,18 5 1,-25-5 4,-1 0 0,1 0 0,0 0 0,-1 0 0,1 0 0,-1 1 0,0-1 0,1 1 0,-1 0 0,0-1 0,0 1-1,0 0 1,0 0 0,0 0 0,-1 0 0,1 1 0,-1-1 0,1 0 0,-1 1 0,0-1 0,0 0 0,0 1 0,-1-1-1,1 1 1,0 4 0,0-1-3,0 0-1,-1-1 0,0 1 0,0-1 1,-1 1-1,0 0 0,-2 7 1,2-10 12,-1 0-1,1 0 1,-1 0 0,0 0 0,0 0 0,0 0 0,0 0 0,-1-1 0,0 1 0,1-1 0,-1 1-1,-6 3 1,3-3-8,0 1-1,0-1 0,0 0 0,-1-1 0,0 1 0,0-1 1,1 0-1,-1-1 0,0 1 0,-1-1 0,1 0 1,0-1-1,0 0 0,0 0 0,-1 0 0,-12-3 1,20 3-78,-1 0 0,0 0 0,1 0 0,-1-1 0,0 1 0,1 0 0,-1 0 0,1-1 0,-1 1 0,1 0 0,-1-1 0,0 1 0,1-1 0,-1 1 0,1-1 0,0 1 0,-1-1 0,1 1 0,-1-1 0,1 0 0,0-9-6709,3 3-438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7.0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0 8090,'0'0'9022,"-8"5"-8253,0 0-596,1 0 0,0 1 1,0-1-1,0 1 0,1 0 0,0 1 0,0-1 0,1 1 0,0 0 0,-6 11 1,5-2 14,0 0 1,1 0-1,1 0 1,1 1-1,0-1 1,1 1-1,2 25 1,-1-39-194,1 0 1,1 0-1,-1 0 1,0 0-1,1 0 1,0 0-1,0 0 1,0 0-1,0 0 0,0 0 1,1 0-1,0-1 1,-1 1-1,1-1 1,0 1-1,0-1 1,0 1-1,1-1 1,-1 0-1,1 0 1,-1 0-1,1 0 0,0-1 1,0 1-1,0-1 1,0 1-1,0-1 1,0 0-1,0 0 1,0 0-1,1 0 1,-1-1-1,0 1 0,1-1 1,-1 0-1,0 0 1,1 0-1,-1 0 1,0 0-1,1 0 1,5-3-1,-7 3-37,1-1 1,-1 0-1,0 0 0,-1 0 1,1-1-1,0 1 0,0 0 0,0-1 1,-1 1-1,1-1 0,-1 1 0,1-1 1,-1 0-1,0 0 0,0 1 0,0-1 1,0 0-1,0 0 0,0 0 1,-1 0-1,2-4 0,-1 2 0,0 0 0,-1-1-1,1 0 1,-1 1 0,0-1 0,0 1 0,-1-1-1,1 1 1,-3-6 0,2 8 42,0 1-1,0-1 1,0 1 0,0-1-1,-1 1 1,1 0 0,0 0-1,-1-1 1,0 1 0,1 0-1,-1 0 1,0 0 0,1 1 0,-1-1-1,0 0 1,0 1 0,0-1-1,0 0 1,1 1 0,-1 0-1,0-1 1,0 1 0,0 0-1,-3 0 1,-7 0-9,1-1-1,-21 3 1,30-1-126,-1-1 1,0 0-1,1 1 0,-1 0 1,0 0-1,1 0 1,-1 0-1,1 0 0,-1 0 1,1 0-1,0 1 1,0-1-1,-1 1 0,1-1 1,0 1-1,-2 2 1,-7 6-4284,2-4-1009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5.4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11 11346,'0'0'9650,"-10"-10"-8985,5 20-2274,0 3-4624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9.3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5 5369,'0'0'11073,"-3"0"-9954,0-1-1041,-1 0 0,0 0 1,1 0-1,-1 1 0,0 0 0,0-1 0,1 1 0,-1 1 1,0-1-1,0 0 0,1 1 0,-1 0 0,0-1 0,1 1 1,-1 1-1,1-1 0,-1 0 0,1 1 0,0 0 0,0-1 0,0 1 1,0 0-1,0 1 0,0-1 0,0 0 0,1 1 0,-1-1 1,1 1-1,0 0 0,0 0 0,-3 4 0,3-3-65,-1 0 0,1 1-1,0-1 1,0 0 0,0 1-1,1-1 1,-1 1 0,1 0-1,1-1 1,-1 1 0,1 0-1,0-1 1,0 1 0,0 0-1,1-1 1,-1 1 0,1 0-1,1-1 1,-1 1 0,1-1-1,0 1 1,4 7 0,5 0-23,0 0 1,1 0 0,1-1-1,17 13 1,13 11-382,-42-35 377,-1 1 0,1-1 0,-1 0-1,1 1 1,-1-1 0,1 1 0,-1-1-1,1 1 1,-1-1 0,0 1 0,1-1-1,-1 1 1,0-1 0,1 1 0,-1 0-1,0-1 1,0 1 0,0-1 0,0 1-1,1 0 1,-1-1 0,0 1 0,0-1-1,0 1 1,0 0 0,-1-1 0,1 1-1,0-1 1,0 1 0,0 0 0,0-1-1,-1 1 1,1-1 0,-1 2 0,0-1-2,-1 0 0,0 1 1,1-1-1,-1 0 0,0 0 1,0 0-1,0 0 0,0 0 0,0-1 1,0 1-1,-2 0 0,-7 2 0,-1-1-1,1 0 0,-13 0 1,15-1 0,-11-2 1,20 1-7,-1 0-1,1-1 1,-1 1-1,1 0 1,-1-1-1,1 1 1,0 0-1,-1-1 1,1 1-1,0-1 1,-1 1-1,1 0 1,0-1-1,-1 1 1,1-1-1,0 1 1,0-1-1,0 1 1,0-1-1,0 1 1,0-1-1,-1 1 1,1-1-1,0 1 1,1-1-1,-1 1 0,0-1 1,0 0-1,0 1 1,0-1-1,1 0 1,-1-1-20,1-1 1,0 0-1,1 1 0,-1-1 1,0 1-1,1 0 0,-1-1 1,1 1-1,0 0 0,0 0 1,2-2-1,29-22-289,-20 16 68,69-55-1041,-81 64 1306,0 0 1,0 0-1,0 0 1,0 1-1,0-1 1,0 0-1,-1 0 0,1 0 1,0 0-1,-1 0 1,1 0-1,-1 0 0,1 0 1,-1-1-1,0 1 1,0 0-1,1 0 0,-1 0 1,0 0-1,0 0 1,0-1-1,0 1 0,0 0 1,-1 0-1,1 0 1,0 0-1,0-1 0,-2-1 1,1 2-3,0 0-1,0 0 1,0 0 0,0 0-1,0 0 1,0 0 0,0 0-1,-1 0 1,1 0 0,0 1-1,-1-1 1,1 0 0,-1 1 0,1-1-1,-1 1 1,1-1 0,-1 1-1,0 0 1,1-1 0,-1 1-1,1 0 1,-3 0 0,-8 0-753,4 0-3230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1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 8 6489,'0'0'12268,"-11"-1"-11481,-33-5-268,41 6-477,1 0 0,-1 0-1,1 0 1,-1 0 0,1 0 0,-1 1 0,1-1-1,0 1 1,-1 0 0,1 0 0,0 0 0,-1 0 0,1 0-1,0 0 1,0 0 0,0 0 0,0 1 0,-2 1-1,-2 2 43,1 1 1,0-1-1,-7 12 0,9-13-48,-3 4 2,1 0-1,1 0 1,0 0 0,0 0-1,0 1 1,1-1 0,1 1 0,-1 0-1,2 0 1,-2 13 0,3-20-56,0-1 1,1 0-1,-1 0 0,1 1 1,-1-1-1,1 0 1,-1 0-1,1 0 1,0 0-1,-1 0 1,1 0-1,0 0 1,0 0-1,0 0 1,0 0-1,0 0 1,0 0-1,0-1 1,0 1-1,0 0 0,0-1 1,1 1-1,-1 0 1,0-1-1,1 0 1,-1 1-1,0-1 1,1 0-1,-1 1 1,0-1-1,1 0 1,-1 0-1,2 0 1,2 0-90,0 1 0,-1-1 0,1-1 0,0 1 0,0 0 1,0-1-1,-1 0 0,1 0 0,6-3 0,-5 2-350,0-1 1,-1-1-1,1 1 0,-1-1 0,0 0 0,0 0 1,-1 0-1,1 0 0,-1-1 0,0 0 0,0 0 1,-1 0-1,1 0 0,3-10 0,-5 11 640,0-1 0,-1 0-1,1 1 1,-1-1 0,0 0-1,0-8 1,-4 12 2992,2 1-3100,0 0-1,0 0 1,1 0 0,-1 0-1,0 0 1,1 0-1,-1 0 1,0 0 0,1 1-1,-1-1 1,0 0 0,1 0-1,-1 0 1,0 1 0,1-1-1,-1 0 1,1 1-1,-1-1 1,0 1 0,-1 4 72,0 1 0,0-1 0,0 1 0,1-1 0,0 1 0,0 0 0,1-1 0,-1 1 0,1 0 0,1-1 0,0 8 1,3 7-34,11 34 0,-13-49-103,0 1 0,-1-1 0,0 1 0,0 0 0,0-1 0,-1 9 0,0-12-6,-1 0 0,1 0 1,-1 0-1,1-1 0,-1 1 0,1 0 1,-1-1-1,0 1 0,0 0 0,0-1 1,0 1-1,0-1 0,-1 1 1,1-1-1,0 1 0,-1-1 0,1 0 1,-1 0-1,0 0 0,1 0 0,-1 0 1,0 0-1,-3 1 0,-4 1-63,-1 0-1,1-1 0,-1-1 0,1 1 1,-1-1-1,-18-1 0,28 0-42,-1 0 0,1 0 0,-1-1 0,1 1 0,-1 0 0,1 0 0,0-1-1,-1 1 1,1 0 0,0 0 0,-1-1 0,1 1 0,0-1 0,-1 1-1,1 0 1,0-1 0,0 1 0,-1-1 0,1 1 0,0 0 0,0-1 0,0 1-1,0-1 1,0 1 0,-1-1 0,1 1 0,0-1 0,0 1 0,0-1 0,0 1-1,1 0 1,-1-1 0,0 1 0,0-1 0,0 1 0,0-1 0,1 0-1,-1-2-2054,0-5-3815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1.7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0 122 8834,'0'0'6276,"9"-2"-6065,-1-1-367,0 0 1,-1 0 0,1 0-1,-1-1 1,1 0-1,-1 0 1,-1 0 0,1-1-1,-1 0 1,0 0 0,10-11-1,-14 13 27,0 0-1,0 0 0,0 0 1,0 0-1,-1 0 0,1 0 1,-1-1-1,0 1 0,0 0 1,0-7-1,0-9 4107,-1 26-1960,-8 85 853,8 83-2077,0-175-822,0 1 0,-1-1 0,1 1 0,0-1 0,0 0 0,0 1 0,0-1 0,0 1 0,0-1 0,1 1 0,-1-1 0,0 0 0,0 1 0,0-1 0,0 1 0,1-1 0,-1 0 0,0 1 0,0-1 0,1 0-1,-1 1 1,0-1 0,0 0 0,1 1 0,-1-1 0,0 0 0,1 0 0,-1 1 0,1-1 0,-1 0 0,0 0 0,1 0 0,-1 1 0,1-1 0,-1 0 0,1 0 0,-1 0 0,1 0 0,-1 0 0,1 0 0,-1 0 0,1 0 0,-1 0 0,0 0 0,1 0 0,-1 0 0,1 0-1,-1 0 1,1 0 0,-1 0 0,1-1 0,1 0-390,0 1-1,0-1 1,0 0-1,-1 0 1,1 0-1,0 0 1,-1 0-1,1-1 1,-1 1-1,1 0 1,1-3-1,10-16-5961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2.0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0 10922,'0'0'6310,"-7"20"-5071,-24 61-399,28-72-697,1 0-1,0 0 1,0 0 0,1 1 0,1-1 0,0 0-1,0 0 1,2 10 0,-1 0 81,0-16-196,-1 1-1,0 0 1,1-1-1,0 1 1,0 0-1,0-1 0,1 1 1,-1-1-1,1 0 1,0 1-1,0-1 0,0 0 1,0 0-1,4 4 1,-3-5-26,-1 0 0,0-1 1,1 1-1,-1-1 0,1 0 0,-1 1 1,1-1-1,0 0 0,-1 0 0,1-1 1,0 1-1,0 0 0,0-1 0,0 0 1,0 1-1,0-1 0,0 0 0,0 0 1,0-1-1,4 0 0,-3 0-54,-1 0 0,0 0-1,0 0 1,0 0 0,0-1-1,0 1 1,0-1 0,0 0 0,0 0-1,-1 0 1,1 0 0,-1 0-1,0 0 1,1-1 0,-1 1 0,0-1-1,-1 1 1,1-1 0,0 0-1,1-5 1,2-2-282,-1 0-1,-1-1 1,0 1 0,2-18-1,-4 20 69,-1 0-1,0 0 0,0-1 1,0 1-1,-1 0 0,-1 0 1,-2-10-1,2 14 254,1 1 0,-1-1 0,1 0 0,-1 1 0,0-1 0,-1 1 0,1-1 0,-1 1 0,1 0 0,-1 0 0,0 0 0,-1 1 0,1-1 0,0 0 0,-1 1 0,1 0 0,-5-2 0,-15-1-455,10 6-3550,11 4-629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7.7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4241,'0'0'13443,"-11"0"-11847,21 0-1538,-1 0-1,0 0 1,1 1-1,-1 0 1,0 0-1,11 4 1,-17-4-58,0 0 0,-1 0 1,1 1-1,-1-1 0,0 0 1,1 1-1,-1 0 0,0-1 0,0 1 1,0 0-1,0 0 0,0 0 1,-1 0-1,1 0 0,-1 0 1,1 1-1,-1-1 0,0 0 1,0 1-1,0-1 0,0 1 1,-1-1-1,1 1 0,-1-1 1,1 4-1,1 154 1146,-3-85-3838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18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3289,'0'0'14827,"50"0"-14627,-29 0-128,4 0-72,-5 0-672,-3 0-1681,-4 0-2984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2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1 117 10722,'0'0'4969,"9"-2"-4642,-4 1-418,0 0 1,0-1-1,0 1 1,0-1-1,0 0 1,-1 0-1,1-1 0,0 1 1,-1-1-1,0 0 1,0 0-1,0 0 0,0-1 1,5-6-1,-6 6 83,0-1 0,0 1 0,-1-1 1,0 0-1,0 0 0,0 0 0,-1 0 0,1 0 0,-1 0 0,-1 0 0,1 0 0,-1-9 2329,0 21-889,0 211 1900,0-217-3368,0 1 0,0-1 0,0 0 0,1 0 1,-1 0-1,0 0 0,1 0 0,-1 0 0,0 0 1,1 0-1,0-1 0,-1 1 0,1 0 0,0 0 1,-1 0-1,1 0 0,1 0 0,7 2-2264,2-10-4247,-3-6-4738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3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0 105 10282,'0'0'5204,"12"-6"-4695,34-21-637,-43 25 93,-1 0-1,1 0 1,-1 0-1,1 0 0,-1 0 1,0-1-1,0 1 0,0-1 1,0 0-1,-1 1 1,1-1-1,-1 0 0,0 0 1,0 0-1,0 0 0,0 0 1,0-4-1,6-15 59,-6 29 3472,1 31-2065,-2 91-1513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4.2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8250,'0'0'5257,"9"2"-4853,135 6 1160,-143-8-1502,0 0 0,1 0 0,-1 0 0,0 1-1,0-1 1,0 0 0,1 1 0,-1-1-1,0 1 1,0-1 0,0 1 0,0-1 0,0 1-1,0-1 1,0 1 0,0 0 0,0 0 0,-1 0-1,1-1 1,0 1 0,0 0 0,-1 0 0,1 0-1,-1 0 1,1 0 0,-1 0 0,1 0 0,-1 0-1,0 0 1,1 0 0,-1 2 0,1 4 424,0 0-1,0 0 1,-1 13 0,0-12-381,5 83 1024,22 110-1,-22-166-1093,32 318 105,-35 168 646,-3-272-331,1-3-233,-1-232-212,-1 1 0,0-1 0,-6 22 0,7-34-8,0 0 1,0-1 0,0 0-1,0 1 1,0-1-1,-1 1 1,1-1 0,0 0-1,-1 0 1,1 0-1,-1 0 1,1 0 0,-1 0-1,0 0 1,1 0 0,-1 0-1,0-1 1,0 1-1,0-1 1,0 1 0,1-1-1,-1 1 1,0-1 0,0 0-1,0 0 1,0 0-1,0 0 1,-2-1 0,1 2-78,-1-1 0,1-1 0,-1 1 0,1 0 0,-1-1 1,1 0-1,-1 0 0,1 0 0,0 0 0,-1 0 0,1 0 0,0-1 1,0 1-1,0-1 0,-3-2 0,-26-36-5649,23 20-2968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9194,'0'0'10850,"0"1"-10778,8-1 48,5 0-48,4 0 0,-1 0-72,1 0-80,-5 0-448,1 0-1224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5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13 6625,'0'0'11563,"0"-13"-11259,-5 13-2561,-10 0-3064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17:25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7178,'0'0'12546,"17"5"-12130,-4-3-80,3 0-96,1 0-144,0 0-96,-1 0-304,1-1-1344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18.4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218 10 7274,'0'0'5310,"-7"0"-4793,-99-7 1992,79 6-1943,21 0-378,-1 0 1,0 1 0,1 0-1,-1 0 1,1 1 0,-1 0-1,0 0 1,1 0 0,-10 3 0,15-1-131,0-1 1,1 0 0,-1 1 0,1-1 0,0 1 0,0-1 0,0 1 0,1 3 0,-1-1-20,2 22 216,8 42 0,-1-10-54,16 314 662,-21 241-151,-4-339-451,-4-239-141,4-35-107,1 1 0,-1-1 0,1 0 0,0 0 0,-1 0-1,1 0 1,0 1 0,0-1 0,0 0 0,0 0 0,0 0 0,0 0 0,0-1-1,0 1 1,0 0 0,0 0 0,0-1 0,1 1 0,-1 0 0,0-1 0,1 1-1,-1-1 1,3 1 0,1 1-558,0-1 0,1 1 0,-1-1 0,1-1 1,8 2-1,-6-2-6184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19.4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 1 3577,'0'0'12353,"-9"8"-11321,1-1-782,4-4-160,0 0-1,0 1 1,0-1-1,1 1 1,-1 0-1,1-1 1,0 1-1,1 0 1,-1 1-1,1-1 1,0 0-1,0 1 1,-2 7-1,-1 9 398,2 0 1,-1 25-1,3-39-427,1-1 0,0 1 0,1-1 0,0 1 0,0-1 1,1 1-1,-1-1 0,2 1 0,-1-1 0,1 0 0,4 7 0,-5-9-48,1-1 0,0 0 0,0-1 0,0 1-1,0 0 1,0-1 0,0 1 0,1-1 0,-1 0-1,1 0 1,0 0 0,0-1 0,7 3-1,-3-2 5,0 0 0,1-1 0,-1 0 0,0-1 0,1 1 0,9-2-1,-14 1-32,-1-1 0,1 0-1,-1 1 1,0-1-1,0 0 1,1-1-1,-1 1 1,0 0-1,0-1 1,0 0-1,-1 1 1,1-1-1,0 0 1,-1 0 0,1-1-1,-1 1 1,0 0-1,0-1 1,0 1-1,0-1 1,0 0-1,-1 1 1,1-1-1,-1 0 1,0 0-1,2-5 1,-1-1-38,1 0 1,-1 0-1,-1 0 1,0 0-1,0 0 0,-1 0 1,0 0-1,-2-12 1,-1 15 61,1-1 1,-1 1-1,0-1 1,0 1-1,-1 0 1,0 0-1,0 1 1,-1-1-1,0 1 1,0 0-1,0 0 1,-1 0-1,-8-5 1,14 9-38,-1 1 0,0-1 1,0 1-1,0-1 0,0 1 0,0-1 0,0 1 1,0-1-1,0 1 0,0 0 0,0 0 0,0-1 1,0 1-1,0 0 0,0 0 0,0 0 0,0 0 1,-1 0-1,1 0 0,0 0 0,0 1 0,0-1 1,0 0-1,0 0 0,0 1 0,0-1 0,0 1 1,0-1-1,0 1 0,0-1 0,-1 1 0,1 1-381,-1 0 0,0 0-1,1 0 1,0 0-1,-1 0 1,1 0 0,0 0-1,0 0 1,0 0-1,0 0 1,0 4-1,0 11-5858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0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79 9554,'0'0'9002,"9"-5"-8735,-5 1-355,0 1-1,-1-1 1,1-1 0,-1 1 0,0 0 0,-1-1 0,1 1 0,-1-1 0,0 0 0,0 0 0,-1 0-1,1 0 1,-1 0 0,0-5 630,0 12-426,-1 1 1,1-1 0,-1 1 0,0 0-1,0-1 1,0 1 0,0-1 0,-1 5-1,0 4 79,0 51 570,-1-23-522,3 0 0,5 41 0,4-48-542,-4-13-2795,-5-14-2701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0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93 8546,'0'0'8136,"0"-12"-7896,-2-39-69,2 50-145,0 0 1,1-1-1,-1 1 1,0 0-1,0 0 0,1-1 1,-1 1-1,1 0 1,-1 0-1,1 0 0,0 0 1,0-1-1,-1 1 1,1 0-1,0 0 0,0 0 1,0 1-1,0-1 1,0 0-1,0 0 0,0 0 1,1 1-1,-1-1 1,0 0-1,0 1 0,1-1 1,-1 1-1,0 0 1,4-1-1,-4 0-12,1 1-1,-1 0 1,1-1-1,-1 1 1,1 0 0,-1 0-1,1 0 1,0 0-1,-1 1 1,1-1 0,-1 0-1,1 0 1,-1 1 0,1-1-1,-1 1 1,1-1-1,-1 1 1,0 0 0,3 1-1,-2 1-2,-1 0 0,1 0 0,-1 0 0,1 0 0,-1 1 0,0-1 0,0 0 0,-1 1 0,1-1 0,-1 1 0,0-1 0,0 0 0,0 1 0,-1-1 0,0 6 0,-1-2 0,1 0 1,-1 0-1,-1 0 1,0-1-1,0 1 1,-5 8-1,1-3 81,-2 0-1,1-1 0,-1 0 0,-1-1 1,0 1-1,-15 10 0,58-19 1027,-5-2-659,35-5 0,-53 4-1081,0 0-1,0-2 1,0 1 0,0-1-1,-1 0 1,18-9 0,-18 7-4420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1.9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9114,'0'0'7302,"6"0"-7100,13-1-92,-6 0-67,0 0 0,0 1 0,23 3 0,-35-2-17,1 0 1,-1-1 0,0 1-1,0 0 1,0 0 0,0 0-1,0 0 1,0 0 0,0 0-1,0 0 1,-1 0 0,1 0-1,0 0 1,-1 0 0,1 0-1,-1 1 1,1-1 0,-1 0 0,0 0-1,1 3 1,3 28 865,-4-12-413,-1 38 151,3 1 0,2-1 0,15 65 0,13-2-285,-3-16 48,19 143 0,-37-154-217,11 196 246,-22-33-260,-1-257-194,0 0-1,0 1 1,-1-1 0,1 0-1,0 0 1,0 0-1,0 0 1,-1 0 0,1 0-1,0 0 1,-1 0-1,1 0 1,0 0 0,0-1-1,0 1 1,-1 0-1,1-1 1,0 1 0,-2-2-1,-34-29-2715,17 14-2263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3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 0 8186,'0'0'8967,"-8"9"-7984,-129 146 1609,131-147-2796,-13 13 559,18-20-618,0 0 0,0 0 0,0 0 0,-1 0 0,1-1 0,0 1 0,0 0-1,0 0 1,-1-1 0,1 1 0,0-1 0,-1 1 0,1-1 0,-3 1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3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9498,'0'0'9850,"5"9"-9339,-3-5-458,6 11 158,0 0-1,1-1 0,18 22 1,39 37-7,-65-72-373,0-1 1,0 1-1,0 0 1,0 0-1,0-1 1,0 1-1,0 0 1,0-1-1,0 1 1,0-1-1,0 1 1,0-1-1,1 0 1,-1 1-1,0-1 1,0 0-1,1 0 1,-1 0-1,2 0 1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3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8874,'0'0'11418,"8"92"-11074,-4-70-176,-4 1-32,4-3-80,-4-3-56,0-2-8,0-2-392,0-5-624,0-5-1592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0:24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8850,'0'0'9738,"12"0"-9578,9 0-40,-5 0-8,14 0-112,-5 0 0,0-2-160,4 0-744,-9 2-1033,1 0-807,-12 0-1441,3 0-2825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6.7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0 7786,'0'0'10358,"-6"27"-9655,-22 90-331,24-95-289,1 1 1,1 0-1,2 0 0,2 38 1,-1-34-29,0-17-30,0 0 1,1-1 0,0 1-1,0 0 1,1 0 0,0-1-1,1 0 1,6 13-1,-8-19-72,0 0-1,0 0 0,0 0 1,0 0-1,0 0 0,0-1 0,1 1 1,-1-1-1,1 1 0,0-1 1,0 0-1,0 0 0,0 0 1,0-1-1,0 1 0,0-1 0,1 1 1,-1-1-1,0 0 0,1 0 1,-1-1-1,1 1 0,-1-1 0,1 0 1,0 0-1,5 0 0,-6-1-96,-1 0 1,0 0-1,0 1 0,0-1 0,0-1 0,0 1 0,0 0 0,0 0 1,0-1-1,0 1 0,-1-1 0,1 0 0,0 0 0,-1 1 0,0-1 1,1 0-1,-1 0 0,0 0 0,0 0 0,0 0 0,0-1 0,0-2 0,4-7-628,-1-1-1,3-22 0,-6 28 539,9-86-1629,-9 30 6271,-1 69-2904,-2 44 226,1-27-1419,0 1-1,2 0 1,4 29 0,-5-50-306,1 0 1,1 1 0,-1-1-1,0-1 1,1 1 0,-1 0-1,1 0 1,0 0 0,0-1 0,0 1-1,0-1 1,1 0 0,-1 0-1,1 1 1,-1-2 0,1 1 0,0 0-1,0 0 1,0-1 0,0 0-1,0 1 1,0-1 0,4 1-1,2 0-96,0 0-1,-1 0 0,1-1 0,0-1 0,0 1 1,0-1-1,13-2 0,-18 1-27,0 0 0,0-1 0,0 1 0,-1-1 0,1 0 0,0 0 0,-1 0 0,1 0 0,-1-1 0,0 1 0,1-1 0,-1 0 0,0 0 0,-1 0 1,1 0-1,-1-1 0,1 1 0,-1-1 0,0 1 0,0-1 0,-1 0 0,1 0 0,-1 0 0,1 0 0,0-6 0,2-8-83,-1 0 0,0 0 0,-1-1 0,-1-23 0,0 10 57,1 23 99,-2 1 0,1-1 0,-1 0 0,-1 0 1,1 0-1,-2 1 0,1-1 0,-5-14 0,5 22-111,0-1 1,0 1-1,0 0 1,0-1-1,0 1 0,0 0 1,-1 0-1,1 0 0,0 0 1,-1 0-1,1 0 0,-1 0 1,1 1-1,-1-1 0,1 0 1,-1 1-1,0-1 0,1 1 1,-1 0-1,1-1 0,-1 1 1,0 0-1,0 0 1,1 0-1,-3 1 0,-7-1-4120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28.9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287 8 3817,'0'0'4530,"-2"0"-3735,-23-3 3394,-15-1-2159,28 5-1978,1 0 0,-1 1 1,1 0-1,-1 1 1,1 1-1,0-1 1,-18 10-1,11-6-38,1-1 0,-21 6 0,29-10 72,6-1 36,0 0 1,0 0-1,0 0 1,0-1-1,0 1 1,0-1-1,-5 0 1,8 21 230,2 14-56,2 0 1,10 40-1,4 33 9,7 535 946,-21-348-1075,4-83-57,-9-174-40,0-21-42,1 1-1,3 28 0,5-11 42,0-10-107,-8 11 116,0-36 68,12 0-140,-2-1-192,0 0 0,0 0 0,-1-1 0,1 0 0,-1-1 0,0 0 0,12-5-1,-13 5-510,17-7-4145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34.7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93 26 4337,'0'0'5873,"-4"0"-4919,-2 0-1047,5-1 293,-1 1 1,0 0 0,0 0 0,0 0-1,0 0 1,0 0 0,0 0-1,0 1 1,1-1 0,-1 0 0,0 1-1,0 0 1,0-1 0,1 1 0,-1 0-1,0 0 1,1-1 0,-1 1-1,0 0 1,1 1 0,0-1 0,-1 0-1,1 0 1,-2 2 0,-3 9 61,0-1 0,1 1 0,0 0 0,1 0-1,0 0 1,1 0 0,1 1 0,0-1 0,1 1 0,0-1 0,3 23 0,-1-31-247,-1 0-1,1 0 0,0 0 1,1-1-1,-1 1 1,1 0-1,-1-1 1,1 1-1,0-1 0,1 0 1,-1 1-1,1-1 1,-1 0-1,1 0 1,0 0-1,0-1 1,1 1-1,-1-1 0,1 1 1,4 1-1,-3-1-10,-1-1 0,1 0 0,0 0 0,0-1-1,0 1 1,1-1 0,-1 0 0,0 0 0,0-1-1,1 1 1,-1-1 0,0 0 0,1 0 0,-1-1 0,0 1-1,6-2 1,-7 0-30,0 0 0,0 1 0,0-1-1,-1 0 1,1 0 0,-1-1 0,0 1 0,0-1 0,0 1-1,0-1 1,0 0 0,0 0 0,3-6 0,0 1-104,-1-1 1,1 0-1,6-18 1,-8 15 47,-1-1 0,0 1 1,-1-1-1,0 0 0,-1 0 0,-1 1 0,0-1 1,-3-15-1,3 25 109,-1 0-1,0 0 1,0-1 0,-1 1 0,1 0-1,-1 0 1,0 0 0,0 0 0,0 1-1,0-1 1,0 0 0,-1 1 0,1-1-1,-1 1 1,0 0 0,0-1 0,0 1-1,0 1 1,0-1 0,0 0 0,0 1-1,-1-1 1,1 1 0,-1 0 0,1 0 0,-5-1-1,-6 0 117,0 0 0,-1 0 0,1 1 0,0 1 0,-23 1 0,36-1-173,0 0 0,-1 0-1,1 0 1,0 0 0,-1 0-1,1 1 1,0-1 0,0 0-1,-1 1 1,1-1 0,0 1-1,0-1 1,0 1 0,-1 0-1,1-1 1,-1 2 0,-1 7-5891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35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0 8274,'0'0'6240,"-8"11"-5645,-113 150 2065,113-151-2448,5-7-117,0 0 0,0 0 0,1 1 0,0-1 0,0 1 0,0-1 0,0 1 0,0 0 0,1-1 0,0 1 0,-1 6 0,36-6 267,-34-4-360,29 2 148,0-2 0,1 0 0,42-6 1,-60 3-1627,-7-1-3008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36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3305,'0'0'14851,"-8"71"-14507,8-45 16,0 2 64,0-2-224,0-2-72,4-1-128,0-4 0,0-4-200,-4-2-648,0-4-3121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36.6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1 116 8434,'0'0'10474,"2"-2"-10158,8-6-311,-1 0 0,-1-1-1,0 1 1,0-1 0,-1-1-1,0 1 1,0-1 0,-2 0 0,1-1-1,3-11 1,-10 37 429,1 0 1,0 0-1,1-1 0,4 23 0,0 1-187,12 51-634,-12-78-265,0-7-1480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37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74 0 10218,'0'0'8027,"-6"12"-7327,1-3-563,-2 2 91,1 0 0,1 1 0,0 0 0,0-1 0,2 1 0,-4 18 0,6-21-103,-1 4 11,1 0 0,1 1 0,0-1 0,1 1 0,0-1 0,6 21 0,-6-31-135,1-1 1,-1 1-1,1-1 0,0 1 0,0-1 0,0 0 0,0 0 0,0 0 1,1 0-1,-1 0 0,1 0 0,0 0 0,-1-1 0,1 1 0,0-1 1,0 0-1,0 0 0,0 0 0,5 2 0,-5-3-26,-1 1-1,1-1 1,-1 1-1,1-1 1,-1 0-1,1 0 1,-1 0 0,1 0-1,0 0 1,-1-1-1,1 1 1,-1-1-1,0 1 1,1-1-1,-1 0 1,1 0 0,-1 0-1,0 0 1,0 0-1,0 0 1,1 0-1,-1-1 1,-1 1-1,1-1 1,2-2 0,1-1-93,-1-1 1,-1 1 0,0-1 0,1 0 0,-2 1 0,1-1-1,-1-1 1,0 1 0,0 0 0,-1 0 0,0-1 0,0-10 0,-1 16 115,0 1 0,0-1 0,0 1 0,-1-1 1,1 0-1,0 1 0,0-1 0,-1 1 0,1-1 1,0 1-1,-1-1 0,1 1 0,-1-1 1,1 1-1,-1-1 0,1 1 0,-1-1 0,1 1 1,-1 0-1,1-1 0,-1 1 0,0 0 1,1-1-1,-1 1 0,1 0 0,-1 0 0,0-1 1,1 1-1,-1 0 0,0 0 0,0 0 0,1 0 1,-1 0-1,-1 0 0,-1 0 27,0 0-1,0 0 1,0 0-1,-1 1 0,1-1 1,0 1-1,-3 0 1,-3 3 50,2 0 0,-1 0 0,0 0 1,1 0-1,0 1 0,0 1 0,-11 9 0,3 0 41,1 1-1,-13 17 1,23-24-825,4-9 611,0 0 0,0 0 0,0 0 0,0 1 0,0-1 0,0 0 0,0 0 0,0 0 0,0 0 1,0 0-1,0 0 0,0 1 0,0-1 0,0 0 0,1 0 0,-1 0 0,0 0 0,0 0 0,0 0 0,0 0 0,0 0 0,0 1 0,0-1 0,1 0 0,-1 0 0,0 0 0,0 0 0,0 0 0,0 0 0,0 0 0,1 0 0,-1 0 0,0 0 0,0 0 0,0 0 0,0 0 0,0 0 0,1 0 0,-1 0 0,0 0 0,0 0 0,0 0 0,0 0 0,1 0 0,-1 0 0,0 0 0,0 0 0,0 0 0,0-1 0,0 1 0,0 0 0,1 0 0,-1 0 0,0 0 0,0 0 0,0 0 0,0 0 0,0 0 0,0-1 0,0 1 0,0 0 0,0 0 0,0 0 0,9-8-7732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3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13 740 8162,'0'0'7147,"-13"0"-3361,13-6-3773,0 0 1,1-1 0,-1 1-1,1-1 1,1 1-1,-1 0 1,1 0 0,1 0-1,-1 0 1,1 0 0,0 0-1,0 0 1,6-6-1,28-33 24,3 1-1,1 2 0,3 1 1,1 2-1,2 2 0,2 2 1,2 2-1,69-34 0,-16 18 107,2 4 1,164-47-1,-193 71-107,1 4 0,0 3 0,1 2 0,123-2 0,-155 13-24,177 3 65,-199 0-69,0 2 0,-1 1 1,1 0-1,-1 2 0,-1 0 0,1 2 0,-1 0 1,-1 1-1,25 15 0,25 20 61,85 66-1,-100-68-8,24 22-10,109 112 1,-171-159-51,-1 2 0,-1 0 0,0 0 0,-2 1 0,24 45 0,-29-50-76,-8-13-190,0 0 0,0 0-1,-1 0 1,1 0 0,0 0-1,-1 0 1,0 1 0,1 4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4537,'0'0'11859,"12"26"-11203,1-18-72,3 1-112,1 1-176,-1-1-168,1-2-80,-4 1-48,-1-4-528,9-4-1345,-4 0-1295,-5-8-2689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4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9114,'0'0'7378,"-34"114"-7378,22-80-1433,-1-6-1727,-3-8-7307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6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0 898 5089,'0'0'8914,"1"-5"-8442,2 1-353,-1 0 0,1-1 0,0 1 0,0 0 0,1 0 0,0 0-1,-1 1 1,8-6 0,7-7 274,22-26 106,2 1 0,3 2-1,1 2 1,59-37 0,-86 62-499,63-38 306,2 4 0,111-46 1,253-69 193,-324 125-419,201-34 0,-286 63-19,191-49 255,-21 4-242,-160 44-14,-1 2 0,71-1-1,98 11 102,-160-2-122,65 4 24,-102-4-57,1 1-1,-1 0 1,35 12 0,-39-9 8,0 1 0,0 0 0,0 2 0,-1-1 1,14 12-1,65 56 126,-86-69-124,12 9 6,-1 2 0,-1 1-1,-1 0 1,-1 0 0,23 39-1,75 112 81,-58-92-82,-33-46-18,-23-31-48,0-1 1,1 0-1,-1 0 1,0 0-1,0 0 1,0 1-1,0-1 1,0 0-1,0 0 1,0 0-1,1 0 1,-1 1-1,0-1 1,0 0-1,0 0 1,0 0-1,0 1 1,0-1-1,0 0 1,0 0-1,0 0 1,0 1-1,0-1 1,0 0-1,0 0 1,0 0-1,-1 0 1,1 1-1,0-1 1,0 0-1,0 0 1,0 0-1,0 0 1,0 1-1,0-1 1,-1 0-1,1 0 1,0 0-1,0 0 1,0 0-1,0 1 1,-1-1-1,1 0 1,0 0-1,0 0 1,0 0-1,-1 0 1,1 0-1,0 0 1,0 0-1,-1 0 1,1 0-1,0 0 1,0 0-1,0 0 1,-1 0-1,1 0 1,0 0-1,0 0 1,0 0-1,-1 0 1,1 0-1,0 0 1,0 0-1,-1 0 1,-18 0-4918,16 0 3035,-13 0-9101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7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1 9762,'0'0'8357,"-6"25"-7120,-1 1-980,-2 12 74,1 0 1,-3 51 0,-4 223 345,14-312-681,1 0 1,0 1 0,0-1 0,0 0 0,0 0-1,0 1 1,0-1 0,0 0 0,0 0 0,0 1-1,0-1 1,0 0 0,0 1 0,0-1 0,0 0-1,0 0 1,0 1 0,0-1 0,0 0 0,1 0-1,-1 1 1,0-1 0,0 0 0,0 0 0,0 0 0,0 1-1,1-1 1,-1 0 0,0 0 0,0 0 0,0 1-1,1-1 1,-1 0 0,0 0 0,0 0 0,1 0-1,-1 0 1,0 0 0,0 0 0,1 1 0,-1-1-1,0 0 1,0 0 0,1 0 0,-1 0 0,0 0-1,0 0 1,1 0 0,-1 0 0,0 0 0,1 0-1,-1-1 1,0 1 0,13-12-381,-8 0 176,0 0 1,-1 0-1,-1 0 0,3-20 0,-4 21 127,0 0 1,1-1 0,0 1 0,1 0-1,0 0 1,11-19 0,-14 29 92,-1 0 1,1 0-1,0 0 0,0-1 1,0 1-1,0 0 1,0 0-1,0 0 1,1 1-1,-1-1 0,0 0 1,0 0-1,1 0 1,-1 1-1,0-1 1,1 1-1,-1-1 1,0 1-1,1 0 0,-1-1 1,1 1-1,-1 0 1,1 0-1,-1 0 1,1 0-1,-1 0 0,1 0 1,-1 1-1,0-1 1,1 0-1,-1 1 1,1-1-1,-1 1 0,0-1 1,1 1-1,-1 0 1,0 0-1,0-1 1,0 1-1,1 0 0,-1 0 1,0 0-1,0 0 1,0 1-1,0-1 1,-1 0-1,1 0 0,0 0 1,0 1-1,-1-1 1,1 0-1,0 3 1,9 21 386,-1 0 1,11 48 0,-3-7-158,-16-64-294,-1 1 1,1 0-1,0-1 0,0 1 0,0-1 1,1 1-1,-1-1 0,1 1 0,-1-1 1,1 0-1,0 0 0,0 0 0,0 0 0,0 0 1,0 0-1,0 0 0,1-1 0,-1 1 1,0-1-1,1 1 0,-1-1 0,6 1 1,-4-1-351,-1-1 1,1 1 0,-1-1 0,1-1 0,0 1-1,-1 0 1,1-1 0,-1 0 0,1 1-1,-1-2 1,1 1 0,-1 0 0,0-1 0,1 1-1,-1-1 1,0 0 0,4-3 0,28-26-5078,-4-2-1849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6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 8282,'0'0'10354,"70"34"-10186,-40-33-40,-1-1-56,0 0-72,0-1-152,-4-7-1040,8-5-1633,-12 2-2040,-9 1-4601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7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 0 8586,'0'0'7713,"-38"96"-7248,26-70-465,-1 9-697,1-7-1151,-1-5-2033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7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9794,'0'0'8266,"5"0"-12651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8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10762,'0'0'1385</inkml:trace>
  <inkml:trace contextRef="#ctx0" brushRef="#br0" timeOffset="1">254 0 9578,'0'0'3593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2:58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9578,'0'0'8634,"8"-2"-16988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06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47 928,'0'0'9650,"1"-6"-8331,0-3-716,1-6-70,-2-1 4414,-33 15-2807,31 2-2133,1 0 1,-1-1-1,0 1 0,0 0 0,1 0 0,-1 0 1,1 0-1,-1 0 0,1 0 0,-1 0 0,1 1 0,0-1 1,0 0-1,0 1 0,-1-1 0,2 1 0,-1-1 0,0 1 1,-1 2-1,-14 32 161,14-21-71,0-1-1,0 1 0,2 22 1,0-21-76,1-12-12,-1-1 0,1 0 0,0 1 0,0-1 1,0 0-1,0 1 0,0-1 0,1 0 0,0 0 0,0 0 0,0 0 0,0 0 0,0-1 0,1 1 0,-1-1 1,1 1-1,0-1 0,0 0 0,0 1 0,3 0 0,-2 0-22,-1-1 0,1-1 0,0 1 0,0 0 0,0-1 0,0 0 0,0 1 1,0-1-1,0-1 0,0 1 0,0-1 0,0 1 0,1-1 0,-1 0 0,0 0 0,0-1 0,1 1 0,5-2 0,-8 1-16,1-1 0,-1 1 0,0 0 0,1-1 0,-1 1 0,0-1 0,0 0 0,0 0 0,-1 0 0,1 0 0,0 0 0,-1 0-1,1 0 1,-1 0 0,0-1 0,0 1 0,1-4 0,1-2-58,0-1-1,-1 1 1,0 0 0,0-9-1,-1 10 16,0-3 23,0 1-1,-1-1 1,0 0 0,-1 0 0,-3-18-1,3 25 56,0 1-1,0 0 1,0 0-1,0 0 1,0 0-1,-1 0 1,1 0-1,-1 0 1,1 0-1,-1 1 1,0-1-1,0 0 1,1 1-1,-1-1 1,-1 1-1,1 0 1,0-1-1,0 1 1,0 0-1,-1 0 1,1 1-1,-1-1 1,1 0-1,-1 1 1,1-1-1,-1 1 1,1 0-1,-1-1 1,1 1-1,-6 1 1,0-1-311,-9 0-264,6 0-6702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08.9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227 17 7538,'0'0'10247,"0"-2"-9615,0 1-586,0 1-1,0-1 0,0 1 0,0-1 1,-1 1-1,1-1 0,0 1 1,0-1-1,-1 1 0,1-1 1,0 1-1,-1-1 0,1 1 0,-1-1 1,1 1-1,-1 0 0,1-1 1,-1 1-1,1 0 0,-1-1 0,1 1 1,-1 0-1,1 0 0,-1-1 1,1 1-1,-1 0 0,-1 0 1,-26-4 403,21 4-429,-1 1 0,1-1 0,-1 1 1,1 0-1,-11 3 0,11-1-11,-20 9 50,26-11-45,0 0-1,1 0 0,-1 0 1,0 1-1,0-1 0,0 0 1,1 0-1,-1 0 0,0 0 0,1 1 1,0-1-1,-1 0 0,1 1 1,0-1-1,-1 0 0,1 3 1,1 25 130,0-17-95,-1 74 99,26-87-109,-20 0-47,0-1-1,1 1 1,-1-1-1,1 2 1,-1-1-1,1 1 1,-1-1-1,8 2 1,-12-1 6,0 1 0,0-1 0,1 1 0,-1 0-1,0-1 1,0 1 0,0 0 0,0 0 0,-1 0 0,1 0 0,0 1 0,0-1-1,-1 0 1,1 1 0,-1-1 0,1 1 0,-1-1 0,0 1 0,1 0 0,-1-1-1,0 1 1,0 0 0,-1 0 0,1 0 0,0 0 0,0 3 0,0 0 4,0 0 0,0-1 0,-1 1 0,0 0 0,0-1 0,0 1 0,-1 0 0,0-1 0,0 1 0,0-1 0,0 1 0,-1-1 0,0 1 0,0-1 0,0 0 0,-1 0 0,1 0 0,-1 0 0,0 0 0,-1-1 0,1 1 0,-1-1 0,1 1 0,-1-1 0,0 0 0,-7 3 0,2 0 30,0-1-1,-1 0 1,0-1-1,0 0 1,0 0 0,-1-1-1,1 0 1,-1 0-1,0-1 1,0-1 0,-18 1-1,9-2 865,13 0-1639,13 0-5295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0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7762,'0'0'9798,"1"0"-9703,1 1 1,-1-1 0,1 0 0,-1 1-1,1-1 1,-1 0 0,1 0-1,-1 0 1,1 0 0,-1 0-1,4 0 1,-2-3-176,0 0 0,0 0 0,0 0 0,0 0 0,0-1 0,0 1 0,-1-1 0,0 1 0,2-6 0,8-10-443,-8 14 298,0-1 0,0 0 0,-1-1 0,4-8 0,-4-4 4357,-3 25-3998,0 238 1041,4-221-1113,-4-23-123,4-3-2680,4-31-4802,-7 13 350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1.6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6241,'0'0'11520,"-6"1"-10936,0 0-473,0 1-1,1 0 1,-1 0-1,0 1 1,1-1-1,0 1 1,0 0-1,0 1 1,0-1-1,1 1 1,-1 0-1,1 0 1,0 0-1,0 0 1,1 1-1,-1-1 1,1 1-1,0 0 1,-3 6-1,6-9-92,-1-1 0,1 1 0,-1-1 0,1 1 0,0-1 0,-1 1 0,1-1 0,0 1 0,0 0 0,0-1 0,1 1 0,-1-1 0,0 1 0,1-1-1,-1 1 1,1-1 0,-1 1 0,1-1 0,0 0 0,0 1 0,-1-1 0,1 0 0,2 2 0,1 1-9,0-1-1,0 1 1,1-1 0,0 0-1,8 4 1,3 2 34,-3-2-33,-1 1 0,14 12 1,-23-18-11,0 0 1,-1 1 0,0-1 0,0 0-1,0 1 1,0-1 0,0 1 0,0 0-1,-1 0 1,1-1 0,-1 1 0,0 0-1,0 0 1,0 0 0,0 0 0,0 4 0,-1-1-1,-3 24-4,2-28 3,0-1-1,1 1 0,-1-1 0,0 0 1,0 1-1,0-1 0,0 1 1,-1-1-1,1 0 0,0 0 0,-1 0 1,1 0-1,0 0 0,-1 0 1,-3 2-1,1-1-11,-1 0-1,1-1 1,-1 1-1,1-1 1,-1 1 0,0-1-1,0 0 1,0-1 0,0 1-1,0-1 1,-5 0 0,9-23-267,1 16 247,0 0 1,0-1-1,1 1 1,0 0-1,0-1 1,1 1-1,0 0 0,0 0 1,1 0-1,0 0 1,0 1-1,1-1 1,0 1-1,1-1 1,-1 1-1,1 1 1,0-1-1,1 0 0,6-4 1,40-38-99,-46 41 134,-1 1 0,1-1 0,-2 1 0,1-1-1,-1-1 1,4-8 0,-7 15-9,-1 1-1,0-1 1,1 0-1,-1 1 1,0-1-1,0 0 1,0 0-1,0 0 1,0 1 0,0-1-1,0 0 1,0 0-1,0 1 1,0-1-1,-1 0 1,1 0-1,0 1 1,0-1-1,-1 0 1,1 1-1,-1-1 1,1 0-1,0 1 1,-2-2-1,1 1 85,-1 0-1,1 0 1,-1 0-1,1 0 0,-1 1 1,0-1-1,1 0 1,-1 1-1,0-1 0,0 1 1,-2-1-1,-7 0-760,0 0 0,0 0 0,-14 2 0,14-1-2958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4.2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10 3913,'0'0'11844,"-2"-1"-10617,1 0-1161,0 0 0,0 0 0,1 1 1,-1-1-1,0 0 0,0 1 0,0-1 1,0 1-1,0-1 0,0 1 0,0 0 1,0-1-1,0 1 0,0 0 0,-1 0 1,1 0-1,0-1 0,0 1 0,0 0 1,0 0-1,0 0 0,0 1 0,-1-1 1,1 0-1,0 0 0,0 0 0,0 1 1,0-1-1,0 1 0,0-1 0,0 0 1,0 1-1,0 0 0,0-1 0,0 1 1,1-1-1,-1 1 0,0 0 0,-1 0 1,-4 5 52,0 0 1,0 1 0,1-1 0,0 1 0,0 0 0,1 0 0,0 0 0,0 1 0,0-1 0,1 1 0,-2 8 0,1 3 34,0-1 1,2 1 0,-1 32-1,3-48-147,0-1-1,1 0 0,-1 0 1,0 0-1,1 0 0,-1 0 1,1 0-1,0 0 0,0 1 1,0-2-1,0 1 0,0 0 1,0 0-1,0 0 0,1 0 1,-1-1-1,1 1 0,0 0 1,-1-1-1,1 0 0,0 1 1,0-1-1,0 0 0,0 0 1,0 0-1,0 0 0,1 0 0,-1 0 1,3 1-1,5 0-11,-1-1-1,0 1 1,1-1 0,0-1-1,-1 0 1,12 0-1,-18-1-6,-1 1-1,0 0 0,0 0 1,0-1-1,0 1 1,0-1-1,0 0 0,0 0 1,0 1-1,0-1 0,-1 0 1,1 0-1,0 0 1,-1-1-1,1 1 0,2-3 1,-1 1-14,-1 0-1,1 0 1,-1-1 0,0 1 0,0 0 0,-1-1-1,3-7 1,-1-1-20,0 0-1,-1-1 1,-1 0 0,-1-12-1,0 18 42,0 1-1,-1-1 0,0 1 1,0 0-1,-1-1 0,0 1 1,0 0-1,-4-7 1,5 10 2,-1-1 0,-1 1 0,1 0 0,0 0 0,-1 0 0,0 0 0,0 0 0,0 0 0,0 1 0,0 0 0,0-1 1,-1 1-1,1 0 0,-1 0 0,-4-1 0,4 2-74,0 0 0,0 0 0,0 1 0,0-1 0,1 1 0,-1 0 0,-7 1 0,-2-1-10750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7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184 0 8770,'0'0'12275,"-12"1"-11895,6 0-337,1-1-13,1 0 0,-1 0 0,0 1 0,1-1 0,-1 1 0,1 0 0,0 1 0,-1-1 0,1 1-1,0 0 1,0 0 0,0 0 0,0 1 0,0-1 0,0 1 0,1 0 0,-5 4 0,0 2 12,0-1 0,0 1 0,1 0 0,0 1 0,0 0-1,1 0 1,0 0 0,1 1 0,1 0 0,-1 0 0,2 0-1,0 0 1,0 1 0,1-1 0,-2 18 0,4-27-52,1 0 0,-1 0 0,0 0-1,1 0 1,-1-1 0,1 1 0,0 0 0,0 0 0,0 0 0,0-1 0,0 1 0,0 0 0,0-1-1,0 1 1,0-1 0,1 1 0,-1-1 0,1 0 0,-1 0 0,1 0 0,-1 1 0,1-1-1,0-1 1,0 1 0,-1 0 0,1 0 0,0-1 0,0 1 0,0-1 0,0 1 0,0-1 0,2 0-1,0 1-104,0-1 0,0 1-1,1-1 1,-1 0-1,0-1 1,0 1-1,0-1 1,0 0-1,0 0 1,0 0 0,0 0-1,0-1 1,0 1-1,0-1 1,3-3-1,-1 1-120,-2-1-1,1 0 0,0 0 0,-1-1 0,0 1 0,0-1 0,-1 0 0,1 0 1,-1 0-1,-1 0 0,1-1 0,1-8 0,3-12 22,5-45 1,-11 68 308,0-16 1759,-1 20-1126,0 14 323,-1 12-520,0-15-350,1 1 0,0-1 0,4 23 0,-4-32-175,1 1-1,0 0 1,0 0 0,0-1 0,0 1-1,0 0 1,0-1 0,1 1-1,-1-1 1,1 0 0,0 0-1,0 1 1,0-1 0,0 0 0,0 0-1,0-1 1,0 1 0,1 0-1,-1-1 1,5 3 0,-3-2-187,1 0 0,0-1 1,-1 1-1,1-1 0,0 0 0,0 0 1,0 0-1,0-1 0,0 0 1,0 0-1,1 0 0,-1-1 0,0 1 1,6-3-1,-7 2-497,-1 0-1,1-1 1,0 0-1,0 0 1,-1 0-1,1 0 1,-1 0 0,0-1-1,0 0 1,5-5-1,17-19-6956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6.4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7 6105,'0'0'11063,"-5"-1"-10259,4 0-784,-1 0 56,0 1 0,0-1 0,1 0-1,-1 1 1,0-1 0,-1 1 0,1 0 0,0-1 0,0 1 0,0 0-1,0 0 1,0 0 0,0 0 0,0 1 0,0-1 0,0 0 0,0 1-1,0-1 1,0 1 0,0 0 0,0 0 0,0-1 0,1 1 0,-1 0-1,-2 2 1,-4 5 66,0 1 0,0 0 0,1 1 0,1 0 0,0 0 0,0 0 0,1 1 0,0-1 0,-4 17 0,5-10-64,1 1 1,0-1-1,2 0 0,0 1 1,3 26-1,-1-40-77,-1 0 0,1 0-1,0-1 1,1 1 0,-1-1 0,1 1 0,-1-1 0,1 1-1,0-1 1,1 0 0,-1 0 0,1 0 0,-1 0 0,1 0-1,0 0 1,0-1 0,1 1 0,-1-1 0,0 0-1,1 0 1,0 0 0,-1 0 0,1-1 0,0 1 0,0-1-1,0 0 1,0 0 0,0 0 0,0 0 0,1-1 0,-1 0-1,0 1 1,5-2 0,-7 2-40,1-1 0,-1 0 0,1 0 0,-1 0 0,0-1 0,1 1-1,-1-1 1,1 1 0,-1-1 0,1 1 0,-1-1 0,0 0 0,0 0 0,1 0 0,-1 0 0,3-3 0,-4 2 16,1 0 1,-1 0 0,0 0 0,1 0 0,-1-1 0,0 1 0,-1 0-1,1-1 1,0 1 0,-1 0 0,0-1 0,1 1 0,-1-1-1,0 1 1,-1-3 0,1 2 21,0 0 0,0 0 1,0 0-1,-1 1 0,0-1 0,1 0 0,-1 1 0,0-1 0,-1 0 1,1 1-1,0-1 0,-1 1 0,1 0 0,-1-1 0,0 1 0,0 0 1,0 0-1,0 0 0,-1 0 0,1 0 0,0 1 0,-1-1 0,0 1 1,1-1-1,-1 1 0,0 0 0,-5-2 0,5 2 13,0 1 0,0-1 1,0 1-1,0 0 0,0-1 0,1 1 0,-1 1 0,0-1 1,0 0-1,0 1 0,0-1 0,0 1 0,0 0 1,1-1-1,-1 1 0,0 1 0,1-1 0,-1 0 0,-2 2 1,0 0-77,1 1 0,0-1 0,0 1 0,0 0 0,1 0 1,-1 0-1,1 0 0,0 0 0,-3 6 0,5-8-718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8.0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42 9962,'0'0'9353,"-4"-6"-9117,-13-18-131,17 24-100,-1-1 0,1 1-1,0 0 1,0 0 0,0-1 0,0 1-1,0 0 1,-1 0 0,1-1-1,0 1 1,0 0 0,0-1 0,0 1-1,0 0 1,0-1 0,0 1 0,0 0-1,0-1 1,0 1 0,0 0-1,1 0 1,-1-1 0,0 1 0,0 0-1,0-1 1,0 1 0,0 0-1,1 0 1,-1-1 0,0 1 0,0 0-1,0 0 1,1 0 0,-1-1 0,0 1-1,0 0 1,1 0 0,-1 0-1,0-1 1,1 1 0,-1 0 0,0 0-1,0 0 1,1 0 0,-1 0 0,0 0-1,1 0 1,-1 0 0,0 0-1,1 0 1,-1 0 0,0 0 0,1 0-1,22 0 143,-20 0-115,-1 0-29,0 0 0,0 1-1,0-1 1,0 0 0,0 1 0,0-1 0,-1 1 0,1 0 0,0-1 0,0 1 0,-1 0 0,1 0 0,0 0 0,-1 0 0,1 0 0,-1 1 0,0-1 0,1 0-1,-1 1 1,0-1 0,0 0 0,0 1 0,0 0 0,0-1 0,0 1 0,0-1 0,-1 1 0,1 0 0,-1-1 0,1 1 0,-1 0 0,0 0 0,0-1 0,0 3-1,1 4 3,-1-1 0,0 1-1,0-1 1,-1 1 0,0-1-1,0 1 1,-4 7 0,2-7-3,-1 0 0,0 0-1,-1 0 1,-11 13 0,-8 14 50,24-34-51,0-1 0,0 0 0,0 1 0,0-1 0,0 0 0,0 1 0,1-1 0,-1 0-1,0 1 1,0-1 0,0 0 0,0 1 0,1-1 0,-1 0 0,0 0 0,0 1 0,0-1 0,1 0 0,-1 0 0,0 1 0,1-1 0,-1 0 0,0 0 0,1 0-1,-1 1 1,0-1 0,1 0 0,-1 0 0,0 0 0,1 0 0,-1 0 0,1 0 0,-1 0 0,0 0 0,1 0 0,-1 0 0,0 0 0,2 0 0,20 3 98,-18-2-46,20 0 37,29 0-1,-26-2-200,-25 1-26,0 0 0,1 0-1,-1 0 1,0-1 0,0 1 0,1-1-1,-1 1 1,0-1 0,0 0-1,0 1 1,3-3 0,12-8-4546,-5 1-1325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8.5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0 9402,'0'0'9051,"-5"17"-8408,-14 55-65,17-66-469,1 0 1,0 0-1,0 0 1,1 0-1,0 0 1,0 0-1,3 11 1,-2-14-82,0 0 0,0 0 0,0 0 0,0 0 0,1 0 0,-1-1 0,1 1 1,0-1-1,0 1 0,0-1 0,0 0 0,4 4 0,-2-4-27,1 1 1,0 0 0,0-1-1,0 0 1,0 0-1,0 0 1,0 0 0,1-1-1,-1 0 1,1 0-1,-1 0 1,1-1 0,-1 0-1,1 0 1,9-1-1,-13 1-23,0 0 0,0-1 0,0 1 0,0-1 0,0 1-1,0-1 1,0 0 0,0 0 0,-1 1 0,1-1-1,0-1 1,-1 1 0,1 0 0,-1 0 0,1 0 0,-1-1-1,0 1 1,1-1 0,-1 1 0,0-1 0,0 1-1,0-1 1,0 1 0,-1-1 0,1 0 0,0 0-1,-1 1 1,1-1 0,-1-2 0,2-7-191,0 0 0,-1 0 0,-1-19 0,0 20 79,0 8 139,1-1-1,-1 0 0,0 0 1,-1 1-1,1-1 0,0 0 0,-1 0 1,0 1-1,0-1 0,0 0 0,0 1 1,0-1-1,0 1 0,-1-1 1,1 1-1,-1 0 0,0-1 0,0 1 1,0 0-1,0 0 0,0 0 1,-1 0-1,1 1 0,0-1 0,-1 1 1,0-1-1,1 1 0,-1 0 0,0-1 1,0 1-1,0 1 0,0-1 1,-3 0-1,-3-1 57,0 0 1,-1 1 0,-8-1-1,-1 0-201,18 2-105,0 0-1,1 0 0,-1 0 0,0-1 0,1 1 0,-1 0 0,0 0 0,1-1 1,-1 1-1,0-1 0,1 1 0,-1 0 0,1-1 0,-1 1 0,1-1 0,-1 1 0,1-1 1,-1 0-1,1 1 0,0-1 0,-1 1 0,1-1 0,0 0 0,-1-5-5704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19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0 7866,'0'0'9682,"-1"0"-9526,-1 0 1,1 0-1,0 0 1,-1 0-1,1 0 1,0 0-1,-1 1 1,1-1-1,0 0 1,0 1-1,-1-1 0,1 0 1,0 1-1,-2 0 1,-2 5-53,1 0-1,0 0 1,0 0-1,0 1 1,1-1 0,0 1-1,-3 10 1,-10 51 362,13-56-403,2 1-1,-1-1 1,2 0 0,1 20 0,-1-28-53,1 0-1,0 1 1,0-1 0,0 0 0,1 1 0,0-1-1,0 0 1,0 0 0,0 0 0,1 0 0,-1-1-1,1 1 1,0 0 0,0-1 0,6 5 0,-3-4-9,0 0-1,-1 0 1,1-1 0,1 0 0,-1 0 0,0 0 0,1-1 0,0 0 0,10 2 0,-14-3-17,0-1 1,-1 1 0,1-1 0,0 0 0,0 0-1,-1 0 1,1 0 0,0 0 0,-1-1 0,1 1-1,0-1 1,-1 0 0,1 1 0,0-1 0,-1 0-1,0 0 1,1-1 0,-1 1 0,0 0 0,1-1-1,-1 1 1,0-1 0,0 0 0,0 1 0,-1-1-1,4-4 1,-1 0-28,0-1 0,-1 0 0,0 0-1,0 0 1,-1 0 0,0 0 0,0-1 0,0-8 0,0 3 26,-2-1 1,0 1 0,-4-24 0,3 32 27,0 0 1,-1 0-1,1 0 1,-2 1-1,1-1 1,0 0-1,-1 1 1,0 0-1,0-1 1,0 1-1,-1 0 1,-4-4-1,5 5-38,-1 1 0,1-1 0,0 1 0,-1-1 0,0 1 0,1 0-1,-1 0 1,0 0 0,0 1 0,0-1 0,-1 1 0,1 0 0,0 0 0,-1 0 0,-7 0 0,11 1-125,0 0 0,0 0 0,1 0 0,-1 0 1,0 0-1,0 0 0,1 0 0,-1 0 0,0 0 0,1 0 0,-1 0 1,0 0-1,0 1 0,1-1 0,-1 0 0,0 0 0,1 1 1,-1-1-1,1 1 0,-1-1 0,0 0 0,1 1 0,-1-1 1,1 1-1,-1-1 0,1 1 0,0-1 0,-1 1 0,1-1 0,-1 1 1,1 0-1,0-1 0,0 1 0,-1 0 0,1 0 0,-5 9-4255,-3 0-4217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20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8874,'0'0'9129,"5"1"-8821,5-2-205,0 1-1,1-1 1,-1-1 0,18-4 0,-17 4-68,-1-1 0,0 2-1,1-1 1,0 1 0,-1 1-1,14 0 1,-24 0-32,1 0-1,0 0 1,-1 1 0,1-1 0,-1 0-1,0 0 1,1 1 0,-1-1 0,1 0-1,-1 1 1,1-1 0,-1 1-1,0-1 1,1 0 0,-1 1 0,0-1-1,1 1 1,-1-1 0,0 1-1,0-1 1,0 1 0,1-1 0,-1 1-1,0-1 1,0 1 0,0-1-1,0 1 1,1 17 136,-1-15-89,0 224 1543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20.5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4761,'0'0'13520,"12"1"-13074,149 3 624,-89-7-3949,-66 2 1902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21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27 3425,'0'0'14276,"-6"0"-13213,-26-3 71,32 3-1122,0 0 1,-1 0 0,1 0 0,0 0-1,0 0 1,-1-1 0,1 1 0,0 0-1,0 0 1,0 0 0,0 0 0,-1 0-1,1 0 1,0 0 0,0 0 0,0-1-1,0 1 1,-1 0 0,1 0 0,0 0-1,0 0 1,0 0 0,0-1 0,0 1 0,0 0-1,0 0 1,0 0 0,-1-1 0,1 1-1,0 0 1,0 0 0,0 0 0,0 0-1,0-1 1,0 1 0,0 0 0,0 0-1,0 0 1,0-1 0,0 1 0,1 0-1,-1 0 1,0 0 0,0-1 0,0 1-1,0 0 1,0 0 0,0 0 0,0 0-1,1-1 1,7-8-5,-7 8-8,1 0-1,-1 0 1,1 1-1,0-1 1,-1 0-1,1 1 1,0-1-1,0 1 1,-1 0-1,1-1 1,0 1 0,0 0-1,0 0 1,0 0-1,-1 0 1,1 0-1,0 1 1,0-1-1,0 0 1,-1 1-1,1-1 1,0 1-1,-1 0 1,3 0-1,-2 1-1,-1-1-1,1 1 1,0 0-1,-1 0 1,0 0-1,1 0 1,-1 0-1,0 0 1,0 0-1,0 0 1,-1 0-1,1 0 1,0 0-1,-1 0 1,1 1-1,-1 3 1,1 5 7,0 1-1,0 0 1,-3 14 0,2-22-5,-1 0-1,0 0 1,-1 0 0,1 0 0,-1 0-1,1 0 1,-1 0 0,-1-1 0,1 1-1,-1 0 1,1-1 0,-5 5 0,-5 2-10,-1 0 0,0 0 0,0-1 0,-1 0 0,0-1 0,-23 9 0,37-17-64,2 0-80,36 1 276,-19 0-115,-1-1 0,1 0 0,0-1 1,-1-1-1,1 0 0,19-6 0,-15-4-2207,-12 1-4315,-6 2-2257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22.6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26 10426,'0'0'7667,"11"-4"-7151,33-13-32,-42 17-446,1-1-1,-1 0 1,1 0-1,-1 1 1,1-1-1,-1 1 1,1 0-1,0 0 0,-1-1 1,1 1-1,-1 1 1,1-1-1,-1 0 1,1 1-1,-1-1 1,1 1-1,3 1 1,-5-1-29,1 0 1,-1 0 0,1 0 0,-1 0-1,0 0 1,0 0 0,0 1-1,0-1 1,0 0 0,0 1 0,0-1-1,0 1 1,0-1 0,-1 1 0,1-1-1,-1 1 1,1-1 0,0 4 0,-1 0-9,0 0 1,0 0-1,0 1 1,-1-1-1,1 0 1,-1 0-1,-1 0 1,1 0-1,-1 0 1,0 0-1,0-1 1,-6 9-1,-1-1 1,-2 0 1,-18 17-1,11-12 573,-22 25 1,31-32-423,7-9-139,0 0 1,1 1-1,-1-1 1,1 1-1,-1-1 1,1 1-1,0 0 1,0-1-1,0 1 0,-2 3 1,3-5 302,14 0-13,24 2-747,40-2 1817,-41-6-3691,-32 5 1156,-1 0 0,1-1 0,-1 0 0,1 0 0,4-2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3:23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8466,'0'0'9979,"6"0"-9597,33 0-188,50 0-140,-88 1-51,0-1 0,0 0 1,1 0-1,-1 1 1,0-1-1,0 1 0,0-1 1,0 1-1,1-1 0,-1 1 1,0-1-1,0 1 1,0 0-1,0 0 0,0-1 1,-1 1-1,1 0 0,0 0 1,0 0-1,-1 0 1,1 0-1,0 0 0,-1 0 1,1 0-1,-1 0 0,1 0 1,-1 0-1,0 1 1,0-1-1,1 2 0,0 5 161,-1 0 0,0 0-1,-1 14 1,-1-4 205,7 46-14,2 0 0,29 112 0,0-5-256,-4 251 235,-26-283 14,0-31-245,4 108 115,-10 41 17,-21-256-202,-55-1-2188,44 2-3309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3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5881,'0'0'2922,"-1"16"-1788,-3 117 2136,4-113-2809,0-7-227,0 0 0,0 0-1,2 0 1,4 20 0,-5-30-777,1 5-124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5497,'0'0'11569,"-2"11"-10583,0-5-857,-10 39 461,12-42-550,-1 0-1,1-1 1,0 1-1,0 0 1,0 0-1,0 0 1,0-1-1,0 1 1,1 0-1,-1-1 1,1 1-1,0 0 1,0-1-1,0 1 1,0-1-1,2 4 1,-1-4-129,0-1-1,0 0 1,0 0 0,0 0 0,0 0 0,1 0-1,-1 0 1,0-1 0,0 1 0,1-1 0,-1 1 0,0-1-1,1 0 1,-1 0 0,1 0 0,-1 0 0,0 0-1,1-1 1,-1 1 0,0-1 0,0 1 0,1-1-1,-1 0 1,0 0 0,0 0 0,0 0 0,0-1-1,0 1 1,0 0 0,0-1 0,0 1 0,1-3 0,1-1-67,0 0 0,0-1 0,0 1 0,-1-1 0,0 0 0,0 0 0,3-12 1401,-6 32 418,0-11-1575,0-1 1,0 1 0,0 0-1,0 0 1,1 0-1,-1-1 1,1 1-1,0 0 1,-1-1 0,1 1-1,0-1 1,1 1-1,1 3 1,-1-4-80,-1-1 0,1 0 0,0 0 0,0 1 0,-1-1-1,1 0 1,0 0 0,0-1 0,0 1 0,0 0 0,0-1 0,0 1 0,0-1 0,0 0 0,1 1 0,-1-1 0,0 0 0,3-1 0,0 1-467,0 0 0,0-1 0,0 0-1,-1 0 1,1 0 0,0 0 0,0-1 0,-1 0 0,1 0 0,-1 0 0,0 0 0,0-1 0,1 0 0,-2 1 0,8-8 0,8-6-4433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7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1 10218,'0'0'10947,"-8"21"-10321,-2 5-472,2-9-54,2 0-1,0 1 0,1-1 0,1 1 1,-4 32-1,1 188 618,7-208-705,1-13-272,1 1 0,0 0 0,1-1 0,1 0 0,9 26 0,-10-38-2132,0-21-4938,-3-5-761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1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8666,'0'0'4201,"13"-9"-3915,-1 2-184,-4 0 12,0 2-1,1-1 0,0 1 1,0 0-1,0 1 0,1 0 0,0 0 1,13-3-1,-22 7-105,0-1-1,0 1 0,0 0 1,0 0-1,0 0 1,0 0-1,0-1 1,0 1-1,0 0 1,0 0-1,0 1 1,0-1-1,0 0 1,0 0-1,0 0 1,0 1-1,0-1 1,0 0-1,0 1 1,0-1-1,0 1 1,-1-1-1,3 2 1,-3-1-1,1 0 0,-1 0 0,1 0 0,-1 0 0,0-1 0,1 1 0,-1 1 0,0-1 0,0 0 0,0 0 0,0 0 0,0 0 0,0 0 0,0 0 0,0 0 0,0 0 0,-1 1 0,-1 4 13,0 0-1,-1-1 1,1 1 0,-1 0-1,-7 8 1,-5 5 9,-2 0 1,-18 16-1,27-29-45,8-6-51,3 0 3,12 0 126,0-1-45,-1 1 0,1 1-1,0 0 1,17 4 0,-29-4-9,0-1 1,0 1-1,0 0 0,0 0 0,-1 0 1,1 0-1,0 0 0,-1 1 1,1-1-1,-1 1 0,0-1 0,1 1 1,-1 0-1,0 0 0,0 0 1,0 0-1,0 0 0,-1 0 0,1 0 1,-1 1-1,1-1 0,-1 0 0,0 1 1,0-1-1,0 1 0,-1-1 1,2 6-1,-2-4 59,1 1 0,-1 0 0,0-1 0,-1 1 0,1 0 0,-1-1 0,0 1 0,0-1 0,-1 1 0,1-1 0,-1 1 0,0-1-1,-1 0 1,-3 5 0,2-4 17,-1 1 0,0-1-1,-1 0 1,1 0-1,-1-1 1,0 0-1,-1 0 1,-12 7-1,15-9-83,0-1-1,0 1 1,0-1-1,0 0 1,0 0 0,0 0-1,0-1 1,-1 1-1,1-1 1,0 0-1,-6 0 1,10-1-170,-1 1-1,1 0 1,0-1-1,-1 1 1,1 0 0,0-1-1,-1 1 1,1-1-1,0 1 1,-1-1-1,1 1 1,0 0 0,0-1-1,0 1 1,-1-1-1,1 1 1,0-1 0,0 1-1,0-1 1,0 1-1,0-1 1,0 1 0,0-1-1,0 1 1,0-1-1,1 1 1,-1-1 0,0 1-1,0-1 1,1 0-1,2-9-4442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9338,'0'0'5425,"0"17"-4863,0 109-117,0-92-379,0-26-449,0-23-596,0-77-547,1 91 1534,-1 0-1,0-1 1,0 1-1,1 0 1,-1 0-1,0 0 1,1 0-1,0 0 1,-1 0 0,1-1-1,0 1 1,-1 0-1,1 1 1,0-1-1,0 0 1,0 0-1,0 0 1,0 0-1,0 1 1,0-1-1,0 0 1,0 1 0,0-1-1,1 1 1,-1-1-1,0 1 1,0-1-1,1 1 1,-1 0-1,0 0 1,3-1-1,6 0 22,0 0 0,0 1 0,14 0 0,-11 1-249,24 1-3846,-21 0-968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2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8314,'0'0'7680,"-13"11"-7110,-40 34-74,50-42-448,1-1 0,-1 1 0,1 1 0,0-1 0,0 0 0,1 0 0,-1 1 0,1-1 0,0 1 1,0-1-1,0 1 0,0-1 0,1 1 0,-1-1 0,1 1 0,0 0 0,1 6 0,0 1 76,-1-6-103,-1 0 1,2 0-1,-1 0 0,1 0 0,0 0 0,0-1 1,0 1-1,3 6 0,-3-10-24,0 1 0,0-1 0,1 1 0,-1-1 0,0 0 0,1 0 0,-1 1 0,1-1 0,-1 0 0,1 0 0,0 0 0,0 0 0,-1 0 0,1-1 0,0 1 0,0 0 0,0-1-1,0 1 1,0-1 0,0 0 0,0 0 0,0 1 0,0-1 0,0 0 0,3-1 0,-1 1-142,0 0-1,0-1 0,-1 1 1,1-1-1,0 0 0,0 0 1,0 0-1,-1-1 0,1 1 0,0-1 1,-1 1-1,0-1 0,1 0 1,-1-1-1,0 1 0,0 0 1,0-1-1,-1 1 0,1-1 1,-1 0-1,1 0 0,-1 0 1,0 0-1,0 0 0,0 0 1,1-5-1,0 0-83,0 0-1,0-1 1,-1 1-1,-1 0 1,1-1-1,-1 1 1,-1-1-1,0 1 1,0-1-1,-3-10 1,3 16 268,-1 1-1,0 0 1,0 0 0,0 0-1,0 0 1,-1 0 0,1 0-1,0 0 1,-1 1 0,0-1-1,1 0 1,-1 1 0,0-1-1,0 1 1,0-1 0,0 1-1,0 0 1,0 0 0,-1 0-1,1 0 1,0 0 0,-1 0-1,1 1 1,0-1 0,-1 1-1,1-1 1,-1 1 0,1 0-1,-1 0 1,1 0 0,-1 0-1,1 0 1,-1 0 0,1 1-1,-1-1 1,-4 2 0,7-1-122,-1 0 1,0-1-1,0 1 1,1 0-1,-1-1 1,0 1-1,1 0 1,-1 0-1,1 0 1,-1-1-1,1 1 1,-1 0-1,1 0 1,0 0-1,-1 0 1,1 0-1,0 0 1,0 0 0,0 0-1,0 0 1,0 0-1,0 0 1,0 0-1,0 1 1,0 2-961,0 1-4434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7946,'0'0'6004,"-13"5"-5491,-42 15 302,52-18-724,1-1 0,-1 1 0,0 0 0,1 0 0,0 0 0,-1 1 0,1-1 0,0 0 0,0 1 0,0-1 0,1 1 0,-1-1 0,1 1 0,-1 0 0,1 0 0,0 0 0,0 0 0,1-1 0,-2 6 0,0 2 71,0-5-123,1 0 0,0 0 1,0 0-1,0 0 0,0 0 1,1 0-1,0 0 0,2 9 1,-2-13-100,1 0 1,-1 1-1,1-1 1,-1 1-1,1-1 1,0 0-1,0 1 1,-1-1-1,1 0 1,0 0-1,1 0 1,-1 0-1,0 1 1,0-1-1,0-1 1,1 1-1,-1 0 1,0 0-1,1 0 1,-1-1-1,1 1 1,-1 0-1,1-1 1,0 1-1,-1-1 1,1 0-1,-1 0 1,1 1-1,0-1 1,-1 0-1,1 0 1,2 0-1,0-1-317,-1 1 0,1 0 0,0-1 0,-1 0 0,1 1 0,-1-1 0,0-1 0,1 1 0,-1 0 0,0-1 0,0 1 0,0-1 0,0 0 0,0 0 0,3-3 0,0 0-865,-1 0 0,0 0 1,0-1-1,0 0 0,7-13 0,-11 16 1006,1 0 0,-1 0 1,1-1-1,-1 1 0,-1 0 0,1-1 0,0-5 1,0-13 4393,-2 13 2721,0 16-3893,-3 8-2432,1 0 0,0 0-1,2 0 1,0 0 0,0 1-1,4 19 1,-3-34-570,0 0 1,0 0-1,0 0 0,1 0 1,-1 0-1,0 0 1,1 0-1,-1 0 0,1 0 1,0 0-1,-1 0 0,1-1 1,-1 1-1,1 0 1,0 0-1,0-1 0,0 1 1,0 0-1,-1-1 0,1 1 1,0-1-1,0 1 1,0-1-1,0 1 0,0-1 1,0 1-1,0-1 1,3 0-1,0 1-615,0-1 0,0 1 0,0-1 0,0 0 0,0-1 0,7 0 0,6-4-4861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 5905,'0'0'9769,"-8"-1"-9153,-24-5-134,31 5-435,-1 1 1,1 0-1,-1 0 1,1 0-1,0 0 1,-1 0-1,1 1 1,0-1-1,-1 0 1,1 0-1,-1 1 1,1-1-1,0 1 1,0-1-1,-1 1 1,1-1-1,0 1 1,0 0-1,0 0 1,0 0-1,0-1 1,0 1-1,0 0 1,0 0-1,0 0 1,0 0-1,1 0 1,-1 0-1,0 1 1,1-1-1,-2 2 1,1 1 18,-1 0-1,1 0 1,0 0 0,0 0 0,1 1-1,-1 6 1,1-8-64,0-1-2,0 0 0,-1 1 0,1-1 0,0 0 0,0 1 0,1-1 0,-1 0 0,1 0 0,-1 1 0,1-1 0,0 0 0,-1 0 0,1 0 0,1 1 0,-1-1 0,0 0 0,0 0 0,1-1 0,0 1-1,-1 0 1,1 0 0,3 2 0,11 6-135,-13-9 78,0 1 0,0-1 0,0 1 0,-1 0 0,1 0 0,-1 0 0,1 0 0,-1 0 0,3 4 0,-5-6 54,1 0 1,-1 1-1,0-1 1,0 0-1,0 0 1,0 1-1,0-1 1,0 0-1,0 1 1,0-1 0,0 0-1,0 1 1,0-1-1,0 0 1,0 1-1,0-1 1,0 0-1,0 0 1,0 1-1,0-1 1,0 0-1,0 1 1,0-1-1,-1 0 1,1 0-1,0 1 1,0-1-1,0 0 1,-1 0-1,1 1 1,0-1-1,-1 0 1,-12 5 179,-16-2-1428,28-10-2950,1-3 16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5065,'0'0'11741,"-2"10"-11003,-5 43 257,3 72 1,4-37-1640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11394,'0'0'3857,"108"6"-4265,-79-4-1392,-8-1-3633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27 4689,'0'0'12193,"-4"-5"-11183,2 4-959,1-1-1,-1 0 1,1 1 0,-1-1 0,0 1 0,0-1 0,0 1-1,0 0 1,0 0 0,0 0 0,0 0 0,0 0 0,-1 0-1,1 0 1,0 1 0,0-1 0,-1 1 0,1-1 0,-1 1-1,1 0 1,0 0 0,-1 0 0,1 0 0,-1 0 0,1 0-1,0 1 1,-1-1 0,1 1 0,0 0 0,-1-1 0,1 1-1,0 0 1,0 0 0,-4 2 0,3 0-11,0 0 0,0 0 1,0 0-1,0 0 0,1 0 0,-1 1 0,1-1 1,0 1-1,0-1 0,0 1 0,1 0 1,-1 0-1,0 5 0,0 3 76,0 1 0,1 23 0,1-29-94,0-4-14,0-1-1,1 0 0,-1 0 0,0 0 0,1 0 0,0 1 0,0-1 0,-1 0 1,1 0-1,0 0 0,1 0 0,-1-1 0,0 1 0,1 0 0,-1 0 0,1-1 1,0 1-1,-1 0 0,1-1 0,0 0 0,0 1 0,0-1 0,0 0 0,0 0 1,0 0-1,1 0 0,-1 0 0,3 0 0,4 2-258,1-1 0,-1-1 0,1 1-1,-1-1 1,18-1 0,-24 0-80,0 0 0,1-1 0,-1 0 0,0 0 0,0 0 0,0 0 0,0 0 0,0 0 0,0-1 0,0 0 0,-1 1 0,1-1 0,-1 0 0,1 0 0,-1 0 0,0 0 0,1 0 0,1-4 0,9-7-3446,11-7-5389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8426,'118'5'1563,"-98"-5"119,-14-3 92,-14-3 3049,6 6-4747,-1 0-1,1 1 1,-1-1 0,0 1 0,1-1 0,-1 1-1,1 0 1,0 0 0,-1 0 0,1 0-1,0 0 1,0 0 0,-1 1 0,-2 2 0,1 0 11,-1 0 0,1 0 0,0 0 0,1 1 0,-1-1 0,-2 6 0,1 0 4,0-1 0,1 1-1,0 0 1,1 0-1,0 0 1,-2 15-1,4-21-78,1 0 0,-1 0-1,1 0 1,0 0-1,0 0 1,1 0-1,0 0 1,-1 0-1,3 5 1,-3-9-34,1 1 0,-1 0 1,1 0-1,-1-1 0,1 1 1,0 0-1,-1 0 0,1-1 0,0 1 1,0-1-1,0 1 0,-1-1 1,1 1-1,0-1 0,0 1 0,0-1 1,1 1-1,0-1-104,1 1 0,-1-1 0,1 0 0,-1 0 0,0 0-1,1 0 1,-1 0 0,1 0 0,3-1 0,-3 0-259,1 0 0,-1-1 0,1 1 0,-1-1 0,0 1 0,0-1 0,0 0-1,0 0 1,0-1 0,0 1 0,-1 0 0,1-1 0,-1 0 0,0 1 0,3-5 0,2-3-1316,0-1 1,9-20 0,-15 28 1943,1 0 1,-1 0-1,0 0 1,0-1-1,0 1 1,-1 0 0,1-6 3847,-5 34-89,2-16-3755,1 0 1,0 0-1,1 16 1,0-15-333,0-9 0,1-1-1,-1 1 0,1-1 1,-1 0-1,1 1 1,-1-1-1,1 0 0,-1 1 1,1-1-1,-1 0 1,1 1-1,-1-1 0,1 0 1,-1 0-1,1 0 1,0 0-1,-1 1 0,1-1 1,0 0-1,-1 0 0,1 0 1,-1 0-1,1 0 1,0 0-1,0-1 0,22 1-2794,-20 0 1957,14-2-4728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5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9058,'0'0'9015,"-11"6"-8707,-31 20-52,41-25-236,-1 0-1,1 0 1,0 0-1,0 1 1,0-1-1,-1 0 1,1 1-1,0-1 1,1 0-1,-1 1 1,0-1-1,0 1 1,1-1-1,-1 1 1,1 0-1,0-1 1,-1 1-1,1-1 1,0 1-1,0 0 1,0-1-1,0 1 1,0-1-1,0 1 1,1 2-1,0 4 53,-1-5-55,1 0-1,-1 0 1,0 0 0,1-1-1,0 1 1,0 0 0,0-1-1,0 1 1,0 0 0,1-1-1,-1 1 1,1-1 0,2 4-1,2 0-10,1 1 0,15 10-1,-12-9-66,-9-8 60,-1 1-1,1-1 0,-1 0 0,1 1 0,-1-1 0,1 0 0,-1 1 0,1-1 0,-1 1 0,1-1 0,-1 1 0,0-1 0,1 1 0,-1-1 0,0 1 0,0-1 0,1 1 0,-1-1 0,0 1 0,0-1 0,0 1 1,0 0-1,0-1 0,0 1 0,0-1 0,0 1 0,0 0 0,0 0 7,-1 0-1,0-1 1,1 1 0,-1-1 0,0 1 0,1-1-1,-1 1 1,0-1 0,1 1 0,-1-1 0,0 1-1,0-1 1,0 0 0,0 1 0,1-1 0,-3 0-1,-35 4 146,31-3-119,-15-3-12,21 1-55,1 1 1,-1 0-1,0-1 1,0 1 0,1-1-1,-1 1 1,0-1-1,1 1 1,-1-1-1,1 0 1,-1 1-1,1-1 1,-1 1-1,1-1 1,-1 0-1,1 0 1,-1 1 0,1-1-1,0 0 1,0 0-1,-1 1 1,1-1-1,0 0 1,0-1-1,-1-3-659,1 1 0,0 0 0,0-1 0,0 1 0,0 0-1,1-1 1,1-5 0,12-11-4143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8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0 166 9778,'0'0'10562,"112"0"-10562,-71 0-200,0 0-1400,-11 0-3793,-9 0-7218</inkml:trace>
  <inkml:trace contextRef="#ctx0" brushRef="#br0" timeOffset="1">535 0 7866,'0'0'11586,"-56"138"-11290,46-95-160,0-2-136,4-6-448,-4 1-1360,10-11-2841,0-9-2809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10098,'0'0'8934,"-5"14"-8472,2-6-397,-4 8 136,1 1 0,1-1 0,1 1 0,1 0 1,-1 19-1,4 154 634,0-189-1118,0-26-5598,4 7 1526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4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13051,'0'0'6928,"8"0"-6737,179 0 451,-186 0-644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5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7578,'-1'0'12253,"-2"10"-11960,-13 254 1195,15-150-8674,1-101 1346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2:5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10186,'0'0'9345,"1"27"-9029,2-27-430,-2 0 108,-1 0 0,0 0 0,1 0 0,-1 0 0,1 0-1,-1 0 1,0 0 0,1 0 0,-1 0 0,1 0-1,-1 0 1,0 0 0,1 0 0,-1 0 0,1 0-1,-1 0 1,0 0 0,1 0 0,-1 0 0,1-1 0,-1 1-1,0 0 1,1 0 0,-1 0 0,0-1 0,1 1-1,-1 0 1,0 0 0,0-1 0,1 1 0,-1 0-1,0-1 1,0 1 0,0 0 0,1-1 0,-1 1 0,0 0-1,0-1 1,0 1 0,0 0 0,0-1 0,0 1-1,0 0 1,0-1 0,0 1 0,0-1 0,0 1-1,0 0 1,0-1 0,0 1 0,0 0 0,0-2 850,0-4-2979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3:18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44 7162,'0'0'7408,"1"-5"-6853,-1 2-639,0 1 156,0 1 0,0 0 0,0-1 1,0 1-1,0 0 0,1-1 0,-1 1 1,0 0-1,1-1 0,-1 1 0,1 0 1,-1 0-1,1-1 0,0 1 1,0 0-1,-1 0 0,1 0 0,0 0 1,0 0-1,0 0 0,0 0 0,0 0 1,1 0-1,-1 0 0,0 1 1,0-1-1,1 0 0,-1 1 0,0-1 1,1 1-1,-1-1 0,1 1 0,-1 0 1,1-1-1,-1 1 0,2 0 0,-1 0-66,-1 0 0,0 0-1,0 0 1,0 0-1,0 0 1,0 0-1,0 0 1,0 1-1,0-1 1,0 0-1,0 1 1,0-1 0,0 0-1,0 1 1,0-1-1,0 1 1,0-1-1,0 1 1,-1 0-1,1-1 1,0 1-1,0 1 1,7 21 1,-6-16 13,1 13 118,-1 32 1,-2-22 81,-1-23-71,1-8 32,0-5-315,1-1-1,-1 0 1,1 0 0,1 0 0,-1 1-1,1-1 1,1 1 0,-1-1 0,1 1-1,0 0 1,1 0 0,0 0 0,0 0-1,0 1 1,1-1 0,0 1 0,6-5-1,-9 8 181,1 1-1,-1-1 1,1 1-1,-1 0 1,1 0-1,-1 0 1,1 0-1,0 0 1,5-1 0,-7 2-18,0 0 1,0 0 0,0-1 0,0 1 0,-1 0 0,1 0 0,0 0 0,0 0 0,0 0 0,0 0 0,0 1 0,0-1 0,0 0-1,0 0 1,0 0 0,-1 1 0,1-1 0,0 0 0,0 1 0,0-1 0,0 1 0,-1-1 0,1 1 0,0-1 0,-1 1 0,1 0 0,0-1-1,-1 1 1,1 0 0,-1-1 0,1 1 0,0 1 0,1 8 33,1 1-1,-1 1 1,-1-1 0,0 0-1,-2 20 1,1-9-815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3:18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6601,'0'0'9500,"1"18"-8421,4 58-270,-4-55-410,-1-1 1,-4 27-1,1 2-7,3-22 154,0-19-1381,0-17-4239,0-5 44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3:18.7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8970,'0'0'5437,"9"-3"-5177,-5 2-280,5-1 222,1 0-1,0 0 1,-1 0-1,1 1 1,0 1-1,0-1 1,17 2-1,-26 0-181,0 0 0,1-1 0,-1 1 0,0 0 0,0-1 0,0 1 0,0 0 0,0 0 0,0 0-1,0 0 1,0 0 0,0 0 0,-1 0 0,1 0 0,0 0 0,-1 0 0,1 1 0,-1-1 0,1 0 0,-1 0-1,0 1 1,1-1 0,-1 0 0,0 0 0,0 3 0,0 0 48,0 0 0,0 0 0,0 0 0,0 0 0,-1 0 0,1-1 0,-3 8 0,-1-6 19,1 1-1,-1-1 1,0 0-1,0 0 1,-1 0-1,-9 9 1,11-12-377,0 1 1,0-1 0,0 0 0,-1 1-1,1-1 1,0 0 0,-1-1 0,0 1 0,1-1-1,-1 1 1,0-1 0,0 0 0,-6 1 0,1-2-3763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3:19.1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6329,'0'0'7406,"0"16"-1437,0-19-9622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15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91 7642,'0'0'6893,"25"0"-4556,-17 0-2068,-2 1-212,0-1 0,0 0 1,0 0-1,0-1 1,0 1-1,0-1 0,0-1 1,0 1-1,10-5 0,-14 5-85,-1 0-1,1 0 0,-1 0 1,0 0-1,0-1 0,0 1 0,0-1 1,0 1-1,0-1 0,0 1 1,-1-1-1,1 1 0,0-1 0,-1 1 1,1-1-1,-1-2 0,2-29-324,-2 26 364,0 7-10,0-1 0,-1 1 0,1-1 1,0 1-1,0-1 0,0 1 1,0-1-1,-1 1 0,1-1 1,0 1-1,-1-1 0,1 1 0,0-1 1,-1 1-1,1 0 0,-1-1 1,1 1-1,-1 0 0,1-1 0,0 1 1,-1 0-1,1 0 0,-1-1 1,0 1-1,1 0 0,-1 0 0,-23-4 174,18 3-110,0 1 1,0 1 0,0-1-1,0 1 1,-9 2-1,11-1-8,0 0-1,0 0 0,0 0 1,1 0-1,-1 1 0,1-1 1,0 1-1,-1 0 0,2 0 1,-1 0-1,0 1 0,-2 3 1,1-1 63,0 1-1,0-1 1,1 1 0,0 0 0,0 0 0,-1 7-1,2-6-32,1 0-1,0-1 1,0 1-1,0 0 1,2 0-1,-1 0 1,1 0-1,3 13 1,-3-18-79,0-1 1,0 1 0,0 0 0,0-1 0,1 1 0,0-1 0,-1 0 0,1 1 0,0-1 0,0 0 0,0 0 0,0 0 0,1 0 0,-1 0 0,1-1-1,-1 1 1,1-1 0,0 1 0,-1-1 0,1 0 0,0 0 0,0 0 0,0 0 0,0 0 0,0-1 0,0 1 0,4-1 0,-2 1-59,0-1 0,0 0 0,0 0 0,0 0 0,0 0 0,0-1 0,0 0 0,0 0 0,-1 0 0,1 0 0,0-1 0,-1 1 0,1-1 0,-1 0 0,9-6 0,-8 5-505,-1-1 0,1 0 0,-1 1 0,7-10 0,12-24-5663,-14 18-1042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15.4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7738,'0'0'6252,"0"9"-5520,0 6-473,-1 4 772,3 34 0,-2-49-950,1 0-1,-1 0 0,1-1 0,0 1 1,0 0-1,0-1 0,0 1 1,1-1-1,0 1 0,0-1 0,0 0 1,0 0-1,0 0 0,1 0 0,0 0 1,5 5-1,-8-8-133,1 1 0,0-1 0,0 1 0,0-1 0,0 1 0,0-1 0,0 0 0,0 1 0,-1-1 0,1 0 0,0 0 0,0 0 0,0 1-1,0-1 1,0 0 0,0 0 0,0 0 0,0 0 0,0-1 0,0 1 0,0 0 0,0 0 0,0 0 0,0-1 0,0 1 0,0-1 0,0 1 0,0 0 0,0-1 0,-1 1 0,1-1 0,0 0 0,0 1 0,-1-1 0,1 0 0,0 1 0,0-2 0,2-3-1035,0 1 1,0-1-1,-1 0 0,1 0 1,1-5-1,-3 6-122,5-18-7439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8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0 12483,'0'0'5841,"-6"9"-5741,5-9-92,-5 8 172,0 0-1,1 1 1,0 0-1,-5 9 1,10-16-165,-1 0 0,0 0 0,0 0 0,1 0 1,-1 0-1,1 0 0,-1 0 0,1 0 0,0 0 0,0 1 0,0-1 1,0 0-1,0 0 0,1 0 0,-1 0 0,1 0 0,-1 0 1,1 0-1,0 0 0,-1 0 0,1 0 0,0 0 0,0 0 0,1 0 1,-1-1-1,2 3 0,0-1-15,0-1 1,-1 1-1,1 0 0,-1 0 1,0 0-1,0 0 0,0 0 1,0 1-1,0-1 0,-1 0 1,0 1-1,2 4 0,-3-7-1,0 1-1,0-1 0,-1 0 1,1 1-1,0-1 0,-1 1 1,1-1-1,-1 1 0,1-1 1,-1 0-1,0 1 0,1-1 1,-1 0-1,0 0 0,0 0 1,0 0-1,0 1 0,0-1 1,0 0-1,0 0 0,0-1 1,0 1-1,-1 0 0,1 0 1,0-1-1,-1 1 0,1 0 1,0-1-1,-1 0 1,1 1-1,-1-1 0,1 0 1,-2 1-1,1-1-290,-11 3 213,6-5-3991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15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1256,'0'0'15188,"-9"0"-18373,9 10-1704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19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4489,'0'0'7454,"0"0"-7315,1 0 0,-1-1 1,1 1-1,-1 0 1,1 0-1,-1 0 0,1 0 1,0 0-1,-1 0 1,1 0-1,-1 0 0,1 0 1,-1 0-1,1 0 0,0 0 1,-1 0-1,1 0 1,-1 0-1,1 1 0,0-1 1,-1 162 3905,0-126-3568,0-54-929,1 0-1,1 1 1,6-27-1,-8 40 386,1 0 1,1-1-1,-1 1 0,1 0 0,0 0 0,0 0 1,0 0-1,0 0 0,1 1 0,0-1 0,0 1 1,0-1-1,0 1 0,0 0 0,1 0 0,0 0 1,0 1-1,0-1 0,7-3 0,-9 5 91,0 0-1,0 1 0,-1-1 1,1 1-1,0-1 1,0 1-1,0 0 0,0 0 1,0 0-1,0 0 1,0 0-1,0 0 0,0 0 1,3 1-1,-3-1 13,-1 1 0,0 0 0,0-1 0,0 1 0,0 0 1,0-1-1,0 1 0,0 0 0,0 0 0,0 0 0,-1-1 0,1 1 0,0 0 0,-1 0 0,1 0 0,0 0 0,0 2 0,1 4 120,-1-1 1,1 1-1,-1 0 1,-1 0-1,0 0 0,0 7 1,0-4-119,0 38 127,0-48-245,0 0-1,0 0 1,0 1 0,0-1-1,0 0 1,0 0 0,0 0-1,0 0 1,0 0 0,0 1-1,0-1 1,0 0 0,0 0 0,0 0-1,0 0 1,0 1 0,-1-1-1,1 0 1,0 0 0,0 0-1,0 0 1,0 0 0,0 1-1,0-1 1,-1 0 0,1 0-1,0 0 1,0 0 0,0 0-1,0 0 1,-1 0 0,1 0 0,0 0-1,0 0 1,0 0 0,0 1-1,-1-1 1,1 0 0,0 0-1,0 0 1,0 0 0,-1 0-1,1 0 1,0 0 0,0 0-1,0-1 1,0 1 0,-1 0-1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20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29 3513,'0'0'10515,"-4"-5"-9456,-14-12-216,17 16-770,-1 0 0,1 1 0,-1-1 0,1 0 0,-1 1 0,1-1 0,-1 1 0,1-1 0,-1 1 0,0 0 0,1 0 0,-1-1 0,0 1 0,1 0 0,-1 0 0,0 1 0,1-1 0,-1 0 0,-1 1 0,-1-1 4,1 1-1,0 0 0,0 0 1,0 0-1,0 1 1,-6 2-1,6-1-32,0-1 0,1 0 0,-1 1 0,1 0 0,-1-1 0,1 1 0,0 0 0,0 0 0,1 0-1,-1 1 1,-1 3 0,2-6-36,1 1 0,-1 0 0,1-1 0,-1 1 0,1 0 0,0-1 0,0 1 0,0 0 0,0-1 0,0 1 0,0 0 0,0 0 0,1-1 0,-1 1 0,0 0 0,1-1 0,0 1 0,-1-1 0,1 1 0,0-1 0,0 1 0,0-1 0,0 1 0,3 1 0,19 13 10,6 6-23,-27-21 24,-1 1 0,0-1 0,0 1 0,1 0-1,-1 0 1,0 0 0,-1 0 0,1-1 0,0 1 0,-1 0 0,1 0-1,-1 0 1,1 0 0,-1 4 0,0-4 6,0 0-1,0 0 1,-1 0 0,1-1 0,0 1-1,-1 0 1,1 0 0,-1-1-1,0 1 1,0 0 0,0-1 0,0 1-1,0-1 1,0 1 0,0-1-1,0 1 1,-1-1 0,1 1-1,-1-1 1,1 0 0,-3 1 0,1 0-80,0 0-1,0-1 1,0 0 0,-1 0 0,1 0 0,0 0 0,-1 0 0,1-1 0,-1 1 0,1-1 0,-5 0 0,6-10-3337,5-6-603,11-2-1840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20.6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9114,'69'6'1964,"-68"-6"-1831,0 0 0,0 0-1,-1 0 1,1 0 0,0 1 0,-1-1-1,1 0 1,0 0 0,-1 0-1,1 0 1,0 1 0,-1-1-1,1 0 1,0 1 0,-1-1-1,1 0 1,0 1 0,-1-1 0,1 1-1,-1-1 1,1 0 0,0 2-1,-2 5 586,0-6-251,1 105 3465,0-104-3922,1 0-1,-1 0 1,0 0 0,1 0-1,-1-1 1,1 1 0,0 0 0,0 0-1,0 0 1,0-1 0,0 1 0,0 0-1,0-1 1,1 1 0,-1-1 0,0 1-1,1-1 1,0 0 0,-1 0 0,1 0-1,2 2 1,-3-2-55,0-1 0,1 1-1,-1-1 1,0 1 0,0-1 0,1 0 0,-1 1-1,0-1 1,0 0 0,1 0 0,-1 0-1,0 0 1,1 0 0,-1 0 0,0 0 0,1 0-1,-1 0 1,0-1 0,0 1 0,1 0-1,-1-1 1,0 1 0,0-1 0,0 1 0,0-1-1,1 0 1,-1 1 0,0-1 0,0 0-1,0 0 1,-1 1 0,1-1 0,0 0 0,0 0-1,1-1 1,11-20-1537,-1 0 1,0 0-1,8-27 0,-17 44 1838,0 5 433,-1 15 1521,-1 33 2258,-2-37-3982,1 4-377,-1-8-33,1-1 0,0 0 0,0 1 0,2 9 0,-2-15-83,1 0 1,-1 0-1,0 0 0,1 0 1,-1 0-1,1 0 1,-1 0-1,1 0 0,-1 0 1,1 0-1,0 0 1,0 0-1,-1 0 0,1-1 1,0 1-1,0 0 0,0-1 1,0 1-1,0 0 1,0-1-1,0 1 0,0-1 1,0 1-1,0-1 1,1 0-1,-1 1 0,0-1 1,0 0-1,0 0 0,1 0 1,-1 0-1,1 0 1,0 0-175,0-1 0,0 1 0,0-1 0,-1 1 0,1-1 0,0 0 0,-1 0 0,1 0 1,0 0-1,-1 0 0,1 0 0,-1 0 0,0 0 0,1-1 0,-1 1 0,0 0 0,0-1 0,0 1 1,0-1-1,0 1 0,1-3 0,2-3-1282,8-11-3778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21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2577,'0'0'13983,"0"15"-13217,0 99 449,0-74-937,0-35-490,0-26-184,0 17 357,0-2-20,0 0 0,0 0 1,0 0-1,1 1 0,0-1 0,3-8 1,-3 13 57,0-1 0,-1 1 0,1-1 0,0 1-1,0 0 1,0-1 0,1 1 0,-1 0 0,0 0 0,1 0 0,-1 0 0,0 0 0,1 0 0,-1 0 0,1 0 0,0 0 0,-1 1 0,1-1 0,0 1 0,0-1 0,-1 1 0,1-1 0,0 1 0,0 0 0,-1 0 0,1 0 0,0 0-1,2 0 1,-3 0 17,-1 0 0,1 0 0,0 1 0,0-1 0,0 0-1,-1 1 1,1-1 0,0 0 0,0 1 0,-1-1 0,1 0-1,0 1 1,-1-1 0,1 1 0,-1 0 0,1-1-1,-1 1 1,1-1 0,-1 1 0,1 0 0,-1-1 0,0 1-1,1 0 1,-1-1 0,0 1 0,0 0 0,1-1-1,-1 1 1,0 0 0,0 0 0,0-1 0,0 2 0,1 30 196,-2-24-140,1 38 121,0-37-284,0-31-292,0 17 318,1 1 0,-1-1 0,1 0 0,0 1 0,0-1 1,0 1-1,1-1 0,-1 1 0,1 0 0,1-1 0,-1 1 0,1 0 0,4-5 0,-5 6 85,1 0-1,0 1 0,-1 0 0,1-1 1,0 1-1,1 0 0,-1 1 0,0-1 0,1 0 1,-1 1-1,1 0 0,-1-1 0,1 1 0,0 0 1,0 1-1,-1-1 0,1 1 0,0-1 1,4 1-1,-6 0 22,-1 0 1,0 0 0,1 0-1,-1 0 1,1 1-1,-1-1 1,1 0 0,-1 0-1,0 1 1,1-1-1,-1 1 1,0-1 0,1 1-1,-1-1 1,0 1-1,0 0 1,0 0 0,0 0-1,1-1 1,-1 1 0,1 2-1,-1-1-7,1 0 1,-1 1-1,0-1 0,-1 1 1,1-1-1,0 0 0,-1 1 1,0-1-1,1 1 0,-1-1 0,0 4 1,0 88 143,0-101-8333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21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1 8226,'0'0'9356,"-14"17"-8571,-47 56-312,56-66-394,1-1 1,0 0-1,0 1 0,0 0 1,1-1-1,0 1 1,0 1-1,1-1 0,0 0 1,0 0-1,0 9 0,-1 3 108,1-4-50,0 1-1,1-1 1,0 1 0,1-1-1,5 28 1,-3-33-107,1-1-1,0 1 1,0-1 0,1 1-1,1-1 1,0 0 0,0-1 0,1 1-1,0-1 1,8 8 0,-13-14-45,1 0 0,0 0 0,-1 0 1,1 0-1,0-1 0,0 1 0,1-1 0,-1 1 0,0-1 1,1 0-1,-1 0 0,0 0 0,1 0 0,-1 0 0,1-1 1,3 2-1,-6-2-273,3-1-2489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0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9154,'0'0'6393,"0"49"-6145,0-32-88,0 1-64,0-3-96,0-2-1360,0-3-1520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2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8314,'0'0'9072,"0"20"-7693,-8 88-209,8-108-1175,0 1 0,0 0 0,1 0 0,-1 0 0,0 0 0,1 0 0,-1 0 0,0 0 0,1 0 1,-1 0-1,1-1 0,0 1 0,-1 0 0,1 0 0,0-1 0,-1 1 0,1 0 0,0-1 0,0 1 0,0 0 0,0-1 0,0 1 0,-1-1 0,1 0 0,0 1 1,0-1-1,0 0 0,0 1 0,1-1 0,-1 0 0,0 0 0,0 0 0,0 0 0,0 0 0,0 0 0,0 0 0,0 0 0,0 0 0,2-1 0,0 1-352,0 0-1,0-1 0,-1 1 0,1-1 0,0 0 0,0 1 0,-1-1 1,1 0-1,0-1 0,-1 1 0,1 0 0,-1-1 0,0 1 1,3-3-1,4-9-5058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3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4401,'0'0'11997,"-9"2"-8933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3.8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1 8450,'0'0'9874,"-4"31"-9506,4-14-200,0 2-112,0 0 56,0-2-112,-4-2-168,-4-2-624,-5-8-1161,5-1-2423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29.7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155 3 9034,'0'0'9629,"-11"0"-9321,4-1-261,4 1-21,-1-1 1,1 1-1,0 0 1,0 0-1,0 0 0,0 0 1,-1 1-1,1-1 1,0 1-1,0 0 1,0 0-1,0 0 0,0 0 1,0 1-1,0-1 1,1 1-1,-1-1 0,0 1 1,1 0-1,-1 0 1,1 1-1,-3 2 1,-3 6 162,-1 0 0,2 1 0,-1 0 0,2 1 0,-9 19 0,12-24-140,1 1 1,-1-1 0,1 1-1,1 0 1,0-1 0,0 1-1,0 0 1,1 0 0,1-1-1,1 11 1,-1-18-53,0 1-1,0-1 1,0 0 0,0 0-1,0 0 1,0 0 0,0 0-1,0 0 1,1 0 0,-1 0-1,0 0 1,1-1 0,-1 1-1,1-1 1,-1 1 0,1-1-1,-1 1 1,1-1 0,-1 0-1,1 0 1,-1 0 0,1 0-1,-1 0 1,1 0 0,-1 0-1,3-1 1,2 1-115,0 0 1,0 0-1,0-1 0,0 0 0,11-4 1,-12 2-21,1-1 1,-1 1 0,0-1 0,0-1 0,0 1-1,0-1 1,-1 0 0,1 0 0,-1 0-1,-1-1 1,1 1 0,3-8 0,0-2-68,0 0-1,-1 0 1,7-28 0,-10 32 490,-2 0 1,0 1-1,0-1 0,-1-12 1,0 21 293,0 5-250,-1 9-135,0 0 0,-1-1 0,-3 12 1,1-10-98,2 0 0,0 0 1,-1 16-1,3-25-84,0 0-1,0-1 1,0 1-1,0 0 1,1-1 0,0 1-1,-1 0 1,2-1 0,-1 1-1,0-1 1,3 6-1,-2-7-58,0 0-1,0 0 0,0-1 1,0 1-1,0-1 1,0 1-1,0-1 0,0 0 1,0 0-1,0 0 0,1 0 1,-1 0-1,1 0 0,-1-1 1,0 1-1,1-1 0,-1 0 1,1 0-1,4 0 0,-3 0-128,7 1-1786,-1-1 0,1 0 0,20-3 0,-4-10-7635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 3849,'0'0'10366,"0"3"-9670,-4 180 4915,4-182-5607,0-1 0,1 1 0,-1-1 0,0 0 0,1 1 0,-1-1 0,1 0 0,-1 1 0,1-1 1,-1 0-1,1 0 0,-1 1 0,1-1 0,-1 0 0,1 0 0,-1 0 0,1 0 0,-1 0 0,1 0 0,-1 1 0,1-1 0,0 0 1,-1 0-1,1 0 0,-1-1 0,1 1 0,-1 0 0,1 0 0,0 0 0,1 0-29,0-1 0,1 1 0,-1 0 0,0-1 0,0 1 0,0-1 0,-1 0 0,1 1 0,3-3 0,2-4-1004,0 1 0,-1-2 0,0 1 1,9-14-1,1-4-5779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4.9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6009,'0'0'8307,"-1"3"-7482,-1 3-365,1 0 0,-1-1 0,1 1 0,1 0 0,-1 9 0,2-15-494,-1 0-1,1 1 0,0-1 1,-1 0-1,1 0 1,0 1-1,0-1 0,-1 0 1,1 0-1,0 0 0,0 0 1,-1 0-1,1 0 1,0 0-1,0 0 0,-1 0 1,1 0-1,0 0 1,0 0-1,1-1 0,-2 0 58,1 1 1,0-1-1,-1 0 0,1 0 0,0 1 0,-1-1 0,0 0 0,1 0 0,-1 0 0,1 0 1,-1 0-1,0 1 0,0-1 0,1 0 0,-1 0 0,0 0 0,0 0 0,0 0 0,0 0 0,0 0 1,0 0-1,-1 0 0,1 0 0,0 1 0,0-1 0,-1 0 0,1 0 0,-1 0 0,1 0 1,-1 0-1,1 1 0,-1-1 0,1 0 0,-1 1 0,0-1 0,1 0 0,-1 1 0,0-1 1,0 0-1,0 1 0,0-1 0,1 1 0,-1 0 0,0-1 0,0 1 0,0-1 0,0 1 0,0 0 1,0 0-1,0 0 0,-2-1 0,2 1-1345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5.5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0 5065,'0'0'7606,"1"6"-6833,4 24 514,0-5 403,1 34 1,-5-19-1136,1-22-17,-2 1 1,-4 30 0,4-47-505,0-1 0,-1 0-1,1 1 1,-1-1 0,0 0 0,1 0 0,-1 1-1,0-1 1,0 0 0,0 0 0,0 0 0,0 0-1,0 0 1,0 0 0,0 0 0,0 0 0,-1-1-1,1 1 1,0 0 0,0-1 0,-1 1-1,1-1 1,-1 1 0,1-1 0,-3 1 0,-1 0 11,1 0 0,-1-1 0,0 1 0,0-1 0,0 0 0,-8-1 0,12 1-57,0-1 0,0 1 1,0 0-1,0-1 0,-1 1 1,1-1-1,0 0 0,0 1 1,0-1-1,0 0 0,0 1 1,0-1-1,1 0 1,-1 0-1,0 0 0,0 0 1,1 0-1,-1 0 0,0 0 1,1 0-1,-1 0 0,1 0 1,-1 0-1,1 0 0,0 0 1,0 0-1,-1-1 0,-2-33-2222,3 32 1719,0-16-4142,0 2-2614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6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1744,'0'0'11083,"0"8"-10266,0 22-218,-1-30-562,1 1 0,0 0 0,0 0 0,0 0 0,0 0 0,0 0 0,0 0 0,1 0 0,-1 0 0,0 0 0,0 0 0,1 0 0,-1 0 0,1 0 0,-1 0 0,1 0 0,-1 0 0,1-1 0,0 1 0,-1 0 0,1 0 0,0-1 0,0 1 0,-1 0 0,1-1 0,0 1 0,0-1 0,0 1 0,0-1 0,0 1 0,0-1 0,0 1 0,0-1 0,0 0 0,0 0 0,0 1 0,0-1 0,0 0 0,1 0 0,-1 0 0,0 0 0,0 0 0,0 0 0,0-1 0,2 1 0,-2-25-5,-1 20-35,0 4 60,0 1 1,0-1-1,0 0 0,0 0 0,0 0 1,0 0-1,0 0 0,0 0 0,0 0 1,-1 0-1,1 0 0,0 0 0,-1 0 1,1 1-1,-1-1 0,0-1 0,0 1 97,-1 1-1,1-1 0,0 1 0,0 0 1,0 0-1,-1-1 0,1 1 1,0 0-1,0 0 0,-1 0 0,1 0 1,-2 0-1,1 0-114,1 0-130,1 7-3441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39.1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0 968,'0'0'12406,"4"0"-14742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0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4889,'0'0'12125,"5"-2"-9543,14 2-2389,7-1-2,0 2 0,0 0 0,37 7-1,-57-5-150,6 0 179,-12-3-243,0-5-4126,0-5-664,0 1-1720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1.2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4121,'0'0'14063,"2"19"-12272,0-16-1721,1 1 1,-1-1-1,1 0 1,0 0-1,6 4 1,10 11 61,-15-12-116,0 0 1,0-1-1,-1 1 0,1 0 1,-1 1-1,3 9 0,-6-14-6,1 0-1,-1-1 0,1 1 0,-1 1 0,0-1 1,0 0-1,0 0 0,0 0 0,0 0 0,0 0 0,-1 0 1,1 0-1,-1 0 0,0-1 0,1 1 0,-1 0 1,0 0-1,0 0 0,0 0 0,-1-1 0,1 1 1,0 0-1,-1-1 0,1 1 0,-1-1 0,-2 2 0,-4 3-185,-1-1 0,0 0-1,0 0 1,-19 7 0,-2-7-6883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2.1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 2801,'0'0'11819,"-7"15"-8343,0 25-2255,0 54 0,7-94-1212,0 1 1,1-1-1,-1 1 1,0-1-1,0 1 1,0-1-1,0 1 1,0-1 0,0 1-1,1-1 1,-1 1-1,0-1 1,1 0-1,-1 1 1,0-1-1,1 1 1,-1-1-1,0 0 1,1 1-1,-1-1 1,0 0-1,1 0 1,-1 1 0,1-1-1,-1 0 1,1 0-1,-1 1 1,1-1-1,-1 0 1,1 0-1,-1 0 1,2 0-1,20 1 161,-15-2-117,-6 1-80,0 0-43,3 0 24,-3 1-44,-1-1 0,0 0 0,1 0 0,-1 0 0,0 0 0,0 0 0,1 0 0,-1 0 0,0 0 0,1 0 0,-1 1 0,0-1 0,1 0 0,-1 0 0,0-1 0,1 1-1,-1 0 1,0 0 0,1 0 0,-1 0 0,0 0 0,1 0 0,-1 0 0,0 0 0,0 0 0,1-1 0,-1 1 0,0 0 0,0 0 0,1 0 0,-1-1 0,0 1 0,0 0 0,0 0-1,1 0 1,-1-1 0,0 1 0,0 0 0,0 0 0,0-1 0,1 1 0,-1 0 0,0-1 0,0 1 0,0 0 0,0 0 0,0-1 0,0-1-1019,4-7-7399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2.6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 5065,'0'0'8851,"-5"-2"-7030,5 3-1615,1 15 1052,1-10-1019,3-8-302,-3-6 768,-2 3 350,2 2-3418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3.2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7634,'0'0'12010,"0"38"-11522,0-16-200,-4 1-144,0-1-144,0 6-584,0-6-1704,-1-5-4770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0.1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1 10426,'0'0'10394,"-92"147"-10137,92-119-89,0-2-72,15-8-88,6-3-8,-1-5-24,6-5-192,-1-5-521,11 0-1103,-11-15-2393,1-8-1816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44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0 9178,'0'0'6265,"12"70"-6041,-12-55-48,0 1-176,-12-2-16,-1-1-1152,5-4-1128,0-3-2425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2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167 0 9706,'0'0'9317,"-5"9"-8701,-78 167 1218,53-117-1683,-14 33-140,39-77-1169,12-28-2826,0-2 1506,9-11-3135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3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8874,'0'0'10261,"7"13"-9540,3 3-523,-3-5-65,-1 1 1,0-1 0,-1 1-1,7 23 1,22 112 257,-33-142-904,-4-16-6196,-11-5-1445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3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13083,'0'0'6609,"125"26"-6609,-100-24-680,0-2-1360,-13 2-2825,1-2-6442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3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11346,'0'0'7706,"16"100"-7578,-16-84-72,0 1-56,-8-5-424,-4-9-1416,-1-3-2865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4.3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11971,'0'0'8112,"0"20"-7763,-1 63-90,0-56 209,-7 33 0,3-31-1360,3 3-3861,2-42-631,0-5-3398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4.6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27 1320,'0'0'14507,"15"-5"-13941,48-14-219,-40 17-20,-23 2-316,1 0 1,0 0 0,-1 0-1,1 0 1,-1 0 0,1 0-1,-1 1 1,1-1 0,0 0-1,-1 0 1,1 1 0,-1-1-1,1 0 1,-1 1 0,0-1-1,1 1 1,-1-1 0,1 0 0,-1 1-1,1 1 11,0 0-1,-1-1 0,0 1 1,1-1-1,-1 1 0,0 0 1,0-1-1,0 1 0,0 0 1,0-1-1,-1 4 0,0 4 29,1-4-38,-1 0-1,0 0 0,0 1 1,0-1-1,-1 0 0,0 0 0,0 0 1,-1-1-1,1 1 0,-1 0 0,0-1 1,0 1-1,-1-1 0,1 0 1,-1 0-1,-6 4 0,-19 25 75,67-32 1381,-32-1-1415,1-1 20,0 1 0,-1 0 0,1 0-1,0 0 1,0 1 0,0 0 0,-1 0 0,1 1-1,0 0 1,-1 0 0,0 0 0,1 0 0,-1 1 0,10 6-1,-13-6-49,0-1-1,1 1 0,-2 0 0,1-1 0,0 1 0,-1 1 1,1-1-1,-1 0 0,0 0 0,0 1 0,-1-1 0,3 7 1,-4-9-14,1 1 0,-1 0 0,1 0 0,-1 0 0,0 0 0,0 0 0,0-1 0,0 1 0,0 0 0,0 0 1,-1 0-1,1 0 0,-1 0 0,0-1 0,1 1 0,-1 0 0,0 0 0,0-1 0,0 1 0,0-1 0,0 1 0,-1-1 0,1 1 1,0-1-1,-1 1 0,0-1 0,-2 2 0,-3 1 29,0-1 0,0 0 0,0 0 0,0 0 0,0-1 0,-1 0-1,-13 2 1,2-2 60,-38 0 0,55-2-109,-1 0 1,0 0-1,1 0 0,-1 0 0,1-1 1,-1 1-1,1-1 0,-1 0 0,1 1 0,-1-1 1,1 0-1,0 0 0,-1-1 0,1 1 0,0 0 1,0-1-1,0 1 0,0-1 0,0 0 0,1 1 1,-1-1-1,0 0 0,1 0 0,-1 0 0,0-2 1,1 1-828,0 0 1,0 1 0,0-1-1,0 0 1,0 1-1,1-1 1,0-6 0,0 2-6066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5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12323,'0'0'7939,"18"10"-7337,58 30-343,-71-37-224,1 1-1,-1 0 1,0 0-1,-1 0 0,1 0 1,-1 1-1,0 0 1,0 0-1,0 0 1,-1 0-1,0 0 1,0 1-1,0-1 1,-1 1-1,0-1 1,0 1-1,1 6 0,-2-8-16,2 6-12,-1 0 0,0 1 1,-1-1-1,0 0 1,-1 1-1,0-1 1,0 0-1,-2 1 0,1-1 1,-1 0-1,-1 0 1,0 0-1,-1 0 0,0 0 1,0 0-1,-1-1 1,-1 0-1,0 0 1,0 0-1,-15 15 0,18-21-195,-10 11 500,-24 20-1,6-15-1276,28-18 428,0 0 1,1 0-1,-1 0 0,0 0 1,0 0-1,-1-1 1,1 1-1,-5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7.6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5977,'0'0'13259,"-4"0"-12259,12 0-856,9 0-64,-1 0-40,-3 0-40,3 2-392,1 0-880,0 0-2745,-9-2-3024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4:58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7074,'0'0'10962,"33"4"-10522,-16-4-224,4 0-64,0 0-152,-1 0-352,10 0-1744,-14 0-2794,-3 0-6176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0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148 1 11122,'0'0'8834,"-46"137"-8002,46-78-351,0-1-185,0 1-96,6-5-144,-1-6-48,5-10-16,0-7-152,-5-8-208,0-11-625</inkml:trace>
  <inkml:trace contextRef="#ctx0" brushRef="#br0" timeOffset="1">1 253 9234,'0'0'7346,"132"10"-7346,-91-2-2081,-11-6-2312,-9 1-5417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0.2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221 30 4481,'0'0'10182,"-7"-2"-9499,-23-6 108,0 2 0,0 1-1,0 1 1,-50-1 0,79 5-626,2 96 1154,-3 106-861,-3-144-235,-1 39 233,6-77-344,0-19-92,9 4 66,3-3-340,0-1 0,1 0 0,-1-1-1,17-1 1,-19 0-1480,-1 0 0,1-1 0,10-2 0,2-4-7797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0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0 8834,'0'0'10567,"-16"2"-9924,-52 9-155,64-10-424,0 1 0,-1 0-1,1 0 1,0 0-1,0 1 1,0-1-1,0 1 1,1 0 0,-1 0-1,1 0 1,0 0-1,0 0 1,0 1-1,0-1 1,1 1 0,0 0-1,-4 6 1,2-3 41,-1 4-25,0 1 0,1-1 0,0 1 0,1-1 0,1 1 0,0 0 0,1 0 0,0 0 0,2 21 0,-2-31-77,1 0 0,0 0-1,1 0 1,-1 1 0,0-1 0,1 0-1,-1 0 1,1 0 0,-1 0 0,1 0-1,0 0 1,0 0 0,0 0-1,1 0 1,-1 0 0,0 0 0,1 0-1,-1-1 1,1 1 0,0-1 0,0 1-1,0-1 1,2 2 0,1-1-19,-1 0 0,1-1 1,-1 0-1,1 0 0,0 0 1,-1 0-1,1-1 0,0 1 1,0-1-1,-1 0 0,8-1 0,-7 0-87,1 0-1,-1 0 0,1-1 0,-1 0 0,1 1 0,-1-2 0,0 1 0,0 0 0,0-1 0,-1 0 0,1 0 0,-1 0 0,1-1 0,-1 1 1,-1-1-1,1 0 0,0 0 0,-1 0 0,5-8 0,-3 4-230,0-1 0,0 1 0,-1-1-1,-1 0 1,0 0 0,0 0 0,-1 0 0,0 0 0,1-19 0,-3 18 109,1 5 236,-1 0 0,0 0-1,-1 0 1,1 0 0,-1 0 0,-2-4 0,3 7 8,-1 1 1,0 0-1,1-1 1,-1 1-1,0 0 1,0 0 0,0 0-1,0 0 1,0 0-1,0 0 1,-1 0 0,1 0-1,0 0 1,0 0-1,-1 0 1,1 1-1,-1-1 1,1 0 0,-1 1-1,1-1 1,-1 1-1,1 0 1,-1-1 0,1 1-1,-3 0 1,-25-2-444,27 2 174,1 0 0,-1 0 0,1 0 0,0 1 0,-1-1 0,1 0 0,0 1 0,-1-1 0,1 0 1,0 1-1,-1-1 0,1 1 0,0 0 0,0-1 0,0 1 0,0 0 0,-2 1 0,-1 5-4409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1.1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4441,'0'0'14619,"5"79"-14619,-10-70-368,-3-5-984,0-2-1753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10.6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187 2 7362,'0'0'13020,"4"0"-12554,83-2 21,-82 20-472,-6 21 543,-6 47 0,-1 25-26,4-34-309,3-63-178,-1-1 1,-1 1-1,-7 24 0,8-34-39,0 1-1,0-1 1,0 0 0,0 0-1,-1 0 1,1 0 0,-1-1 0,0 1-1,0-1 1,-1 0 0,1 1-1,-1-1 1,0 0 0,0-1-1,-8 5 1,5-5-36,1-1-1,-1 1 1,0-1 0,0-1-1,0 1 1,0-1 0,0 0 0,-10-2-1,-2 1-345,-49-5-1877,35-1-1766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29.2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8250,'0'0'0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2.1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45 8546,'0'0'11298,"1"-7"-10912,3-21-154,-4 28-214,1-1 0,-1 0 0,1 1-1,-1-1 1,1 1 0,0-1 0,-1 0 0,1 1 0,0-1 0,-1 1 0,1-1 0,0 1 0,-1 0 0,1-1 0,0 1 0,0 0 0,0-1 0,0 1 0,-1 0 0,1 0 0,0 0-1,0 0 1,0-1 0,0 1 0,0 0 0,0 0 0,0 1 0,22 1 209,-22-2-224,0 0 0,0 1 0,0-1-1,0 1 1,0-1 0,0 1 0,0-1 0,0 1-1,0 0 1,-1-1 0,1 1 0,0 0 0,-1-1-1,1 1 1,0 0 0,-1 0 0,1 0 0,-1 0-1,1 0 1,-1-1 0,0 1 0,1 0 0,-1 0-1,0 0 1,0 0 0,0 2 0,1 29-11,-1-22 16,0-3-11,-1-1 0,0 1 0,0 0 0,0 0 0,-1-1 0,0 1 0,0-1 0,-6 10 0,1-5-15,0 1 0,-1-1 1,-14 14-1,-20 18-9,42-42 29,0-1 0,0 0 1,0 0-1,0 1 0,0-1 0,0 0 1,0 1-1,0-1 0,0 0 0,0 0 1,0 1-1,0-1 0,0 0 0,0 0 1,0 1-1,0-1 0,0 0 0,0 0 1,0 1-1,1-1 0,-1 0 0,0 0 1,0 1-1,0-1 0,0 0 0,1 0 1,-1 0-1,0 1 0,0-1 0,0 0 1,1 0-1,-1 0 0,0 0 0,0 0 1,1 1-1,-1-1 0,0 0 0,1 0 1,-1 0-1,14 5 33,-13-5-9,12 5-65,-1-2 1,0 1-1,1-1 1,0-1-1,24 2 1,-31-4-944,-1 0 1,1 0-1,0-1 1,0 1-1,6-3 1,1-3-5806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2.6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27 9402,'0'0'10342,"7"-4"-9991,-5 3-342,39-16 267,-38 16-250,0 0 1,1 1-1,-1-1 1,0 0-1,1 1 0,-1 0 1,1-1-1,-1 1 1,1 0-1,-1 1 1,1-1-1,-1 1 0,6 1 1,-8-2-22,0 1 0,0 0 0,1 0 0,-1 0 0,0-1 0,0 1 0,0 0 0,0 0 0,-1 0 0,1 1 0,0-1 0,0 0 0,-1 0 0,1 0 0,-1 0 0,1 1 0,-1-1 0,0 0 0,1 0 0,-1 1 0,0 1 0,1 31 27,-1-25-12,0-5-18,0 0-1,0 0 0,-1 1 1,1-1-1,-1 0 0,-1 0 1,1 0-1,0 0 0,-1 0 1,0 0-1,0 0 0,-1-1 1,1 1-1,-1 0 0,0-1 1,1 0-1,-2 0 0,1 0 1,0 0-1,-7 4 0,-4 6 3,-26 28 0,39-40 3,1 0 0,-1 0 0,0 0 0,0 0 0,1 0 0,-1 0 0,1 0-1,-1 0 1,1 0 0,0 0 0,-1 0 0,1 0 0,0 0 0,0 0-1,0 0 1,0 1 0,0-1 0,0 0 0,0 0 0,0 0 0,0 0 0,1 0-1,-1 0 1,1 0 0,-1 0 0,1 0 0,-1 0 0,1 0 0,-1 0-1,1 0 1,0 0 0,0 0 0,-1 0 0,1 0 0,0-1 0,0 1-1,0 0 1,0-1 0,0 1 0,0 0 0,0-1 0,0 1 0,1-1 0,-1 1-1,0-1 1,0 0 0,0 0 0,1 1 0,-1-1 0,0 0 0,0 0-1,1 0 1,0 0 0,67 0 294,-38 0-7090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3.0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9690,'0'0'7642,"4"75"-8635,-13-67-1415,-3-7-4506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3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8106,'0'0'8496,"7"-1"-7973,56 0 569,-62 1-1077,0 0 0,-1 0 1,1 0-1,0 1 0,0-1 0,0 0 0,0 1 0,-1-1 0,1 0 0,0 1 0,0-1 0,0 1 1,-1-1-1,1 1 0,-1-1 0,1 1 0,0 0 0,-1-1 0,1 1 0,-1 0 0,1-1 0,-1 1 1,0 0-1,1 0 0,-1-1 0,0 1 0,1 0 0,-1 0 0,0 0 0,0-1 0,0 1 1,0 0-1,0 1 0,0 34 598,-1-23-293,0 23 107,-3 0 0,-1 0 0,-2 0 0,-14 42 0,21-77-291,-2 4-1181,1-18-12179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04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8650,'0'0'10834,"71"-4"-10674,-46 4-112,4 0-32,-4 0-16,0 0-632,-9 0-1992,-3 0-2450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5.0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68 8554,'0'0'9641,"2"-7"-9041,5-18-211,-6 18-129,-1 15 142,0 213 523,0-220-937,0 1 0,0 0 0,1-1-1,-1 1 1,0 0 0,1-1 0,-1 1 0,1 0 0,-1-1-1,1 1 1,0-1 0,0 1 0,0-1 0,0 1 0,0-1-1,0 0 1,0 0 0,0 1 0,0-1 0,0 0-1,1 0 1,-1 0 0,1 0 0,-1 0 0,1 0 0,-1-1-1,1 1 1,-1 0 0,1-1 0,-1 1 0,1-1 0,0 0-1,-1 1 1,1-1 0,0 0 0,0 0 0,-1 0 0,1 0-1,0-1 1,-1 1 0,4-1 0,0 0-225,1 0 1,0 0 0,0 0-1,0-1 1,-1 0 0,1 0-1,-1-1 1,1 1 0,-1-1-1,0-1 1,6-3 0,-2-2-591,0-1 1,0 0-1,-1-1 1,0 1-1,-1-2 1,0 1-1,-1-1 1,8-20 0,-5 6 426,-1-2 0,9-54 0,-18 68 5071,-5 22-2795,-7 22-291,9-2-683,0 0-1,2 0 0,2 29 0,0-47-810,0-9-105,0 1 1,0-1-1,0 0 1,0 1-1,1-1 0,-1 0 1,1 1-1,-1-1 1,0 0-1,1 1 1,0-1-1,-1 0 1,1 0-1,0 0 0,0 0 1,0 0-1,-1 1 1,1-1-1,0-1 1,0 1-1,1 0 1,-1 0-1,0 0 0,0-1 1,0 1-1,0 0 1,1-1-1,-1 1 1,3 0-1,2 0-1019,0 1-1,1-2 1,-1 1 0,13-1-1,-18 0 562,10 0-4150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39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38 3993,'0'0'9116,"14"-27"-5368,-14 27-3680,0 0 0,1 0 0,-1 0 0,0 0 0,0 0 0,1-1 0,-1 1 0,0 0 0,0 0 0,0-1 0,1 1-1,-1 0 1,0 0 0,0 0 0,0-1 0,0 1 0,1 0 0,-1-1 0,0 1 0,0 0 0,0 0 0,0-1 0,0 1 0,0 0 0,0-1 0,0 1 0,0 0 0,0 0 0,0-1 0,0 1 0,0 0 0,0 0 0,0-1 0,0 1 0,-1-1 0,-11-1 661,10 2-731,-1 0 0,0 1 0,1-1 0,-1 1 0,1-1 0,-1 1 0,1 0 0,-1 0 0,1 0 0,-4 2 0,-3 5 46,0 0 1,1 1-1,0 0 1,1 0-1,0 1 0,1 0 1,0 0-1,0 0 1,1 1-1,1-1 0,0 1 1,1 0-1,0 0 1,1 1-1,0-1 0,1 0 1,0 1-1,1-1 1,2 20-1,0-28-38,-1 1-1,0-1 0,1 1 1,0-1-1,0 1 1,0-1-1,1 0 0,-1 0 1,1 0-1,0 0 1,0 0-1,0-1 1,0 1-1,0-1 0,1 0 1,-1 0-1,7 3 1,-5-2-6,1-1 0,-1 1 1,1-1-1,0 0 0,0-1 1,0 1-1,0-1 0,0 0 1,1-1-1,-1 1 0,8-1 0,-12-1-13,0 0-1,0 1 0,0-1 0,-1 0 0,1 0 0,0 0 0,-1 0 0,1 0 1,-1 0-1,1 0 0,-1-1 0,0 1 0,1 0 0,-1-1 0,0 1 0,0-1 0,0 1 1,0-1-1,-1 0 0,1 1 0,0-3 0,2-2-50,-1 0 1,1-1-1,-2 1 0,2-9 0,-2-31-66,-1 45 132,0 0 1,-1 0 0,1 1-1,0-1 1,0 0 0,0 1-1,-1-1 1,1 0 0,0 1-1,-1-1 1,1 0 0,-1 1 0,1-1-1,-1 0 1,1 1 0,-1-1-1,1 1 1,-1-1 0,1 1-1,-1 0 1,0-1 0,1 1-1,-1-1 1,0 1 0,0 0-1,1-1 1,-1 1 0,0 0-1,0 0 1,0 0 0,-1-1-1,-31 0 181,25 1-149,-3 0-78,1 0 0,0 1 0,0 0-1,-1 0 1,1 1 0,0 0-1,0 1 1,1 0 0,-15 6 0,18-7-2531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3.6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8810,'0'0'7488,"18"0"-5194,209 9-864,-180-7-1410,-1 2 1,90 19 0,-73-11-37,5-2-74,-1-3-1,2-3 0,105-5 1,26-18-258,-121 10 322,89-1 1,-47 3 65,-98 5-14,65-1 142,-68 3-3661,-32 0-2649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4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1 11386,'0'0'8258,"5"2"-8031,11 7-107,-2-1-43,0 0-1,23 18 1,-34-23-74,0-1 1,0 1 0,0 0 0,-1 0 0,1 0 0,-1 0 0,1 1 0,-1-1 0,-1 0 0,1 1 0,0-1-1,-1 1 1,0 0 0,0-1 0,0 1 0,0 7 0,0-6 6,-1 1 1,0-1-1,0 1 1,-1-1-1,0 0 1,0 1-1,0-1 1,-1 0-1,0 0 1,0 0-1,0 0 1,-1 0-1,0 0 1,0-1-1,0 1 1,0-1-1,-1 1 1,0-1-1,0 0 1,-1-1-1,-8 7 1,-1 1-842,-1-2 0,-24 13 0,5-8-4567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5.1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10 288,'0'0'15211,"-1"-1"-15045,1 0 0,-1 1 0,1-1-1,-1 0 1,0 1 0,0-1 0,0 0-1,1 1 1,-1-1 0,0 1 0,0-1-1,0 1 1,-1-1 0,-4 1-42,1 0 0,0 0 0,0 0 0,0 1 0,0 0 0,0 0 0,0 0 0,0 1 0,1-1 0,-7 4 0,9-4-109,0 0 0,0 1 0,0-1 0,0 1 0,1-1 0,-1 1 0,0 0 0,1 0 0,-1-1 0,1 1 0,0 0 0,0 0 0,0 0 0,0 1 0,0-1 0,0 0 0,1 0 0,-1 0 0,1 0 0,-1 1 0,1-1 0,0 5 1,0 1 24,0-5-30,-1 1-1,1-1 1,0 0 0,1 0 0,-1 0 0,0 1 0,1-1 0,0 0 0,0 0 0,0 0 0,0 0 0,1 0 0,-1 0 0,4 4 0,17 15 20,-16-17-24,-1 1-1,1-1 1,-1 1-1,-1 0 1,1 0 0,3 7-1,-8-12-5,1 0-1,-1-1 0,0 1 1,0-1-1,0 1 0,-1 0 1,1-1-1,0 1 0,0-1 1,0 1-1,0-1 0,-1 1 1,1 0-1,0-1 0,0 1 1,-1-1-1,1 1 0,0-1 1,-1 1-1,1-1 0,-1 0 1,1 1-1,-1-1 0,1 1 1,-1-1-1,1 0 0,-1 1 1,0-1-1,1 0 0,-1 0 1,1 1-1,-1-1 1,0 0-1,1 0 0,-1 0 1,0 0-1,1 0 0,-1 1 1,0-1-1,1 0 0,-2-1 1,0 2-36,-1-1 0,0 1 0,1-1 0,-1 0 1,0 0-1,1 0 0,-1-1 0,0 1 1,-4-2-1,6 1-197,1 0 1,0 0 0,0 0-1,0 0 1,0-1 0,0 1-1,0 0 1,0 0 0,0 0-1,0-1 1,1 1 0,-1 0-1,1-2 1,10-12-3559,5 0-1422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6.3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7042,'93'45'1490,"-73"-34"519,-19-11-2002,-1 0 0,0 0 0,0 0 0,0 0 0,0 0 1,0 0-1,0 0 0,0 0 0,0 0 0,0 0 0,0 0 0,0 0 0,0 0 0,0 0 0,0 0 0,0 0 0,1 0 0,-1 1 0,0-1 1,0 0-1,0 0 0,0 0 0,0 0 0,0 0 0,0 0 0,0 0 0,0 0 0,0 0 0,0 0 0,0 0 0,0 0 0,0 0 0,0 0 0,0 1 1,0-1-1,0 0 0,0 0 0,0 0 0,0 0 0,0 0 0,0 0 0,0 0 0,0 0 0,0 0 0,0 0 0,-1 0 0,1 0 0,0 0 0,0 0 1,0 0-1,0 0 0,0 1 0,0-1 0,0 0 0,0 0 0,0 0 0,0 0 0,0 0 0,0 0 0,0 0 0,0 0 0,-1 0 0,0 1 519,1 17 2603,-1-10-2698,0 0 1,1 1-1,1-1 0,0 0 1,0 0-1,0 0 0,1 0 1,1 0-1,-1 0 0,6 8 0,-8-15-481,2 0 0,-1 0 0,0 0-1,0 0 1,0 0 0,0 0-1,1 0 1,-1 0 0,1 0-1,-1-1 1,0 1 0,1 0-1,-1-1 1,1 0 0,0 1-1,-1-1 1,1 0 0,-1 1-1,1-1 1,0 0 0,-1 0 0,1 0-1,-1 0 1,3-1 0,-1 1-275,-1 0 0,0-1 0,0 1 1,0-1-1,0 1 0,0-1 1,0 0-1,0 1 0,0-1 0,0 0 1,0 0-1,0 0 0,-1-1 1,1 1-1,0 0 0,-1-1 0,3-1 1,37-63-1179,-33 58 5679,-7 8-4159,0-1-1,0 0 1,0 0 0,0 0-1,0 0 1,0 1 0,0-1-1,0 0 1,-1 0 0,1 0-1,0-1 1,-1 1 0,1 0-1,-1 0 1,1 0 0,-1 0-1,0 0 1,0-1 0,1 1-1,-1-2 1,0-23 4297,-6 31-3792,3 6-396,1 0 0,0 0 0,0 0 0,1-1 0,1 1 0,0 0 1,2 15-1,-1 9-39,1-23-153,1-13-637,5-21-2952,-4 3-2245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7.3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5313,'0'0'12481,"0"-9"-11494,1 9-967,0 0-1,0 1 0,0-1 0,0 0 0,0 1 1,-1-1-1,1 1 0,0 0 0,0-1 1,-1 1-1,1 0 0,0-1 0,-1 1 0,1 0 1,0-1-1,-1 1 0,1 0 0,-1 0 0,0 0 1,1 0-1,-1-1 0,0 1 0,1 0 1,-1 0-1,0 0 0,0 0 0,0 0 0,0 0 1,0 1-1,1 37 48,-1-31-15,0 88 470,0-95-354,0-11-3,0 1-215,0-1 0,1 1-1,1-1 1,4-15 0,-5 22 38,0 1 1,-1-1-1,1 1 1,1-1 0,-1 1-1,0 0 1,1 0-1,-1-1 1,1 1 0,0 0-1,0 0 1,-1 0-1,2 1 1,-1-1-1,0 0 1,0 1 0,1-1-1,-1 1 1,1-1-1,-1 1 1,5-1 0,-6 1 8,-1 1 1,1 0-1,-1 0 1,0 0-1,1 0 1,-1 0-1,0 0 1,1 1-1,-1-1 1,1 0-1,-1 0 1,0 0-1,1 0 1,-1 0-1,0 0 1,1 1-1,-1-1 1,0 0-1,1 0 1,-1 0-1,0 1 1,0-1-1,1 0 1,-1 0-1,0 1 1,0-1-1,1 0 1,-1 1-1,0-1 1,0 0-1,0 0 1,0 1-1,0-1 1,1 0-1,-1 1 1,0-1-1,0 0 1,0 1-1,0-1 1,0 0-1,0 1 1,0 19 29,-1-13-27,1 69-20,0-76-28,0-24-723,0 19 715,1 0 0,0 1 0,0-1-1,0 0 1,0 1 0,1-1-1,0 1 1,0-1 0,0 1 0,1 0-1,-1 0 1,5-5 0,-5 6 55,1 0 0,-1 1 0,1-1 0,-1 1 0,1 0 0,0-1 0,0 1 0,0 0 0,0 1 1,0-1-1,1 0 0,-1 1 0,1 0 0,-1 0 0,1 0 0,-1 0 0,7-1 0,-5 2 80,-1-1-1,1 1 1,-1 0-1,1 1 1,-1-1-1,1 1 1,-1-1 0,6 3-1,-9-3-51,1 1-1,-1 0 1,1 0-1,-1 0 1,0 0-1,1 0 1,-1 0-1,0 0 1,0 0-1,0 0 1,0 1-1,0-1 1,0 0-1,-1 0 1,1 1-1,0-1 1,-1 1-1,1-1 1,-1 1-1,1-1 1,-1 1-1,0-1 1,0 1-1,0 1 1,2 65 478,-3-38-685,1-30 126,0 0 0,0 1 1,0-1-1,0 0 0,0 0 0,0 0 0,0 0 0,0 0 0,0 0 1,0 0-1,0 0 0,0 1 0,1-1 0,-1 0 0,0 0 0,0 0 0,0 0 1,0 0-1,0 0 0,0 0 0,0 0 0,0 0 0,0 0 0,1 0 0,-1 0 1,0 0-1,0 0 0,0 1 0,0-1 0,0 0 0,0 0 0,0 0 0,1 0 1,-1 0-1,0 0 0,0 0 0,0 0 0,0 0 0,0 0 0,0 0 1,0 0-1,1-1 0,-1 1 0,0 0 0,0 0 0,0 0 0,0 0 0,0 0 1,9-15-14247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7.6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0 8674,'0'0'8962,"-6"10"-8154,-9 13-223,1 1-1,-18 47 1,22-41-366,2 0 1,1 1 0,2 0-1,1 0 1,1 0 0,3 44-1,1-70-207,0-1 0,0 1 0,1 0 0,-1 0 0,4 5 0,-5-9-46,1 1-1,-1-1 0,1 0 0,0 1 0,0-1 0,-1 0 0,1 0 1,0 0-1,0 0 0,0 0 0,0 0 0,0 0 0,1 0 1,-1 0-1,0 0 0,0 0 0,1-1 0,-1 1 0,0 0 0,1-1 1,-1 1-1,1-1 0,1 1 0,-2-1-143,-1-1 0,1 1 0,0 0 0,-1 0 0,1-1-1,0 1 1,-1 0 0,1-1 0,0 1 0,-1-1 0,1 1 0,-1-1 0,1 1-1,-1-1 1,1 1 0,-1-1 0,0 1 0,1-1 0,-1 1 0,0-1 0,1 0 0,-1 1-1,0-1 1,0 1 0,1-1 0,-1 0 0,0 1 0,0-1 0,0 0 0,0 1-1,0-1 1,0 0 0,0 1 0,0-1 0,-1 0 0,1 1 0,0-2 0,0 0-665,0-13-5884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8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8 5097,'0'0'10442,"-1"-1"-10178,0 0 0,-1 0 0,1 1 1,-1-1-1,1 0 0,-1 1 0,1-1 0,-1 0 0,-2 1 0,1 0-161,-1 0 0,1 1-1,-1 0 1,1 0 0,-1 0 0,1 0 0,0 0 0,0 1 0,0-1 0,-1 1-1,2 0 1,-1 0 0,0 0 0,0 0 0,1 0 0,-1 0 0,1 1-1,0-1 1,0 1 0,0-1 0,-3 6 0,2-4-71,1 0 0,0 0 0,0 1 0,0-1 0,0 1 0,1-1 0,0 1 0,0-1 0,0 1 0,1 0 0,-1-1 0,1 1 0,1 0 0,0 8 0,0-12-65,0-1-1,0 1 0,0 0 1,0 0-1,0-1 0,0 1 1,0 0-1,0-1 1,0 1-1,0-1 0,0 1 1,0-1-1,0 0 1,1 1-1,-1-1 0,0 0 1,0 0-1,0 0 1,1 0-1,-1 0 0,2 0 1,1 0-186,-1 0 0,0 0 0,1 0 0,-1 0 1,1-1-1,-1 1 0,6-2 0,-4-2-258,0 1 1,0-1-1,-1 0 0,1 0 0,-1 0 1,0-1-1,0 1 0,-1-1 0,1 0 1,-1 0-1,4-9 0,-5 11 743,-1-1-1,0 1 1,0 0-1,0-1 1,0 1 0,0-8 2900,-1 21-1810,0 7-800,-1-10-360,1-1 1,0 1-1,0-1 0,1 1 1,1 8-1,-1-14-254,-1 1 0,1-1 0,-1 1-1,1-1 1,0 0 0,0 1 0,0-1 0,0 1-1,0-1 1,0 0 0,0 0 0,0 0 0,1 0-1,-1 0 1,0 0 0,1 0 0,-1 0 0,1 0-1,-1 0 1,1 0 0,-1-1 0,1 1 0,0-1-1,0 1 1,-1-1 0,4 1 0,17-1-4235,-16 0 1239,3 0-5765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8.6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8906,'0'0'10086,"2"3"-9451,2 6-615,0 0 0,1 0 0,0 0 0,1 0 0,0-1 0,1 0 1,0 0-1,0-1 0,1 0 0,0 0 0,0 0 0,1-1 0,0 0 0,13 6 0,-20-11-38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8.9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2897,'92'-12'10890,"-96"12"-7753,-1 6-2273,1 9-248,-4 4-224,0 1-112,-1 1-40,1 1-104,4-3-128,0 0-16,-1-4-208,5-6-288,0-3-1000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6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174 281 10610,'0'0'9100,"-24"7"-8496,-73 28-96,94-33-476,-1-1 1,1 1-1,0 0 0,0 0 1,0 0-1,0 0 1,1 1-1,-1-1 1,1 1-1,-1-1 0,1 1 1,0 0-1,0 0 1,0 0-1,0 0 0,1 1 1,-2 3-1,1 0 24,0-1-1,1 1 0,0 0 0,1 0 0,0-1 1,0 8-1,0-5-1,0-6-49,0-1 1,0 1-1,0-1 0,1 1 0,-1-1 1,1 0-1,-1 1 0,1-1 1,0 0-1,0 1 0,0-1 0,0 0 1,0 0-1,1 0 0,-1 0 1,0 0-1,1 0 0,0 0 0,-1 0 1,1-1-1,0 1 0,0-1 1,0 1-1,0-1 0,0 0 0,0 0 1,1 0-1,-1 0 0,0 0 1,4 1-1,5 0-306,0 0 0,1-1-1,-1 0 1,0-1 0,16-1 0,-24 1 114,-1-1 1,1 1-1,-1-1 0,1 1 0,-1-1 1,1 0-1,-1 0 0,0 0 1,0 0-1,1-1 0,-1 1 0,0 0 1,0-1-1,0 0 0,-1 1 1,1-1-1,0 0 0,0 0 1,-1 0-1,0 0 0,1 0 0,-1-1 1,0 1-1,0 0 0,0 0 1,0-1-1,0 1 0,0-4 0,6-36-765,-5 3 3806,-13 42-859,9-1-1874,0 0 1,0 1-1,1 0 0,-1-1 0,0 1 0,1 0 0,0 0 1,0 0-1,0 0 0,0 0 0,0 0 0,0 0 0,0 7 0,0 47 587,1-41-607,0-15-106,0 0 1,0 0-1,0 0 0,1 1 1,-1-1-1,0 0 1,1 0-1,-1 0 0,1 0 1,-1 0-1,1 0 0,-1 0 1,1 0-1,0 0 1,-1 0-1,1 0 0,0-1 1,0 1-1,0 0 0,0 0 1,0-1-1,0 1 1,1 0-1,1 1-149,1 0 0,0-1 0,0 0 0,0 1-1,0-1 1,8 1 0,-1-1-680,0-1 1,1 0-1,-1 0 0,16-3 0,-23 2 759,0-1-1,-1 1 0,1-1 0,-1 0 0,1 0 0,-1 0 0,0 0 0,1 0 0,-1-1 1,-1 1-1,1-1 0,3-3 0,32-44 388,-24 31-78,-2 3-117,-1 0 1,0-1-1,-1 0 0,-1 0 0,0-1 0,-1-1 0,-2 1 1,1-1-1,-2 0 0,-1-1 0,0 1 0,1-30 0,-5 37 37,0 4 32,0 0-1,0 0 1,0 1-1,-1-1 1,0 0 0,-1 0-1,-2-7 1,3 12-122,-1 1 0,1 0 0,-1-1 0,1 1 0,-1 0 0,0 0 0,0 0 0,0 1 0,0-1 0,0 0 0,0 1 0,0-1 0,0 1 0,-1 0 0,1-1 0,-1 1 0,1 0 0,-1 1 0,1-1 0,-1 0 0,0 1 1,1-1-1,-1 1 0,0 0 0,-2 0 0,2 0-22,0 0-1,0-1 1,0 1 0,-1 1 0,1-1 0,0 0 0,0 1 0,0 0-1,0-1 1,1 1 0,-1 0 0,0 1 0,0-1 0,0 0 0,1 1 0,-1 0-1,1-1 1,-5 5 0,3-1 16,0 1-1,0-1 1,0 1 0,1 0-1,0 0 1,0 0-1,-3 12 1,1 0 31,2-1 1,0 1-1,1 0 0,1 0 0,0 1 1,4 23-1,-2 5 57,0-38-211,0 0 1,1-1 0,0 1-1,1-1 1,0 1 0,0-1 0,1 0-1,0 0 1,0 0 0,1 0-1,0-1 1,0 0 0,1 0-1,0 0 1,0-1 0,0 0-1,1 0 1,0 0 0,0-1-1,1 0 1,14 7 0,-21-12-215,0 1-1,1-1 1,-1 0 0,1 1 0,-1-1 0,0 0-1,1 0 1,-1 0 0,1 0 0,-1 0-1,0 0 1,1 0 0,-1-1 0,0 1 0,1 0-1,-1-1 1,0 1 0,1-1 0,-1 0 0,0 1-1,0-1 1,0 0 0,1 0 0,-1 0 0,0 1-1,0-1 1,1-2 0,2-3-489,0 1-1,0-1 1,0 0 0,4-10 0,2-3 430,54-70 2491,-45 65-776,-1-1-1,-1-1 1,24-47 0,-40 70-1331,27-71 381,-26 67-190,0 0-1,-1 0 1,0 0-1,0 0 1,-1 0 0,1 0-1,-2 0 1,1 0 0,-2-8-1,1 13-189,0 1-1,0-1 1,0 1-1,0-1 1,-1 1-1,1 0 1,0-1-1,-1 1 1,1 0-1,-1 0 1,1 0-1,-1 0 1,1 0-1,-1 0 1,0 1 0,1-1-1,-1 0 1,0 1-1,0 0 1,1-1-1,-1 1 1,0 0-1,0 0 1,-3 0-1,2-1 7,-1 1 0,0 0 0,0 0 0,0 0-1,0 0 1,0 1 0,0 0 0,0 0 0,0 0 0,-6 2 0,6 1-12,1-1 1,-1 0-1,1 1 1,0-1-1,0 1 1,1 0-1,-1 0 1,1 0-1,-1 0 1,1 0-1,1 1 1,-1-1-1,-1 6 1,-1 7 73,0-1 1,-2 24 0,1 146 432,5-137-436,0-41-81,1 0-1,0 0 1,0 0 0,1 0 0,0 0-1,0-1 1,1 1 0,6 13 0,-8-19-132,0 1 0,0-1 1,1 0-1,-1 0 0,1 0 1,-1 0-1,1 0 0,0 0 1,-1-1-1,1 1 0,0 0 1,0-1-1,0 1 0,0-1 1,1 0-1,-1 0 0,0 0 1,1 0-1,-1 0 0,0 0 1,1-1-1,-1 1 0,1-1 1,-1 0-1,1 0 0,-1 1 1,1-2-1,-1 1 0,1 0 1,-1 0-1,5-2 0,-6 1-360,1 1 0,-1-1 0,0 0 0,1 0 0,-1 0 0,0 0 0,0 0 0,0 0 0,0 0 0,0-1 0,0 1 0,0 0 0,0 0 0,0-1 0,0 1-1,0-2 1,1-1-1079,8-14-7418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9.4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7434,'0'0'10266,"4"60"-9722,-4-41-224,0-2-160,0-2-96,4-2-56,-4-6-8,5-3-120,-1-4-2393,-4-9-1607,4-8-4658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5:59.7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0 137 10802,'46'-135'2785,"-46"134"-1385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0.1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10098,'0'0'7954,"-8"0"-7839,-24 3 22,31-3-105,-1 0 0,1 1 1,0-1-1,-1 0 0,1 1 1,-1-1-1,1 1 0,0 0 0,-1-1 1,1 1-1,0 0 0,0 0 1,0 0-1,0 0 0,0 0 0,0 0 1,0 0-1,0 0 0,0 0 1,0 0-1,1 0 0,-1 0 0,0 1 1,0 1-1,0 1 77,0 0 0,0 1 0,1-1 0,0 0 0,0 8 0,0-4-31,1-6-71,-1 0 0,1 0 0,0 1 0,0-1 0,0 0 0,0 0 0,0 0 0,1 0 0,-1-1 0,1 1 0,-1 0-1,1 0 1,0-1 0,0 1 0,-1-1 0,1 1 0,0-1 0,4 2 0,-3-2-12,-1 1-1,0-1 1,0 0-1,0 1 1,1 0-1,-2-1 1,1 1-1,0 0 1,0 0-1,-1 0 1,1 0-1,-1 0 1,1 0-1,-1 0 1,0 1 0,0-1-1,0 0 1,-1 1-1,2 2 1,-3-4 7,0 0 1,1 0-1,-1 0 1,0 0 0,0 0-1,0 0 1,0 0 0,0 0-1,0 0 1,0-1 0,0 1-1,-1 0 1,1 0-1,0-1 1,0 1 0,-1-1-1,1 1 1,0-1 0,-1 1-1,1-1 1,-2 0 0,1 1-56,0 0 0,0-1 1,0 1-1,0-1 1,0 0-1,0 0 1,0 1-1,-1-1 1,1 0-1,0 0 0,0-1 1,0 1-1,0 0 1,0-1-1,-2 0 1,3 0-220,1 0-1,-1 0 1,1 0 0,0 1 0,0-1 0,0 0-1,-1 0 1,1 0 0,0 0 0,0 0 0,0 0-1,0 0 1,1-1 0,-1-2-1208,0-9-5086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0.5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9634,'0'0'8778,"88"0"-8698,-72 0-80,-3 0-104,-5 0-1448,-4 0-1361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2.3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6753,'-2'0'10993,"5"0"-10359,148 7 1190,-149-7-2141,-6 0-621,-14 0-1970,-6 0-2947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2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86 4441,'0'0'16486,"-3"0"-16215,-11 0-151,14 0-119,-1 0 0,1 0 1,0 0-1,0 0 0,0 0 1,0 0-1,0 0 0,0 0 1,-1-1-1,1 1 0,0 0 0,0 0 1,0 0-1,0 0 0,0 0 1,0 0-1,0 0 0,0 0 0,-1 0 1,1 0-1,0 0 0,0 0 1,0-1-1,0 1 0,0 0 1,0 0-1,0 0 0,0 0 0,0 0 1,0 0-1,0 0 0,0 0 1,0-1-1,0 1 0,0 0 1,0 0-1,0 0 0,0 0 0,0 0 1,0 0-1,0-1 0,0 1 1,0 0-1,0 0 0,0 0 0,0 0 1,0 0-1,0 0 0,0 0 1,0 0-1,0 0 0,0-1 1,1 1-1,-1 0 0,0 0 0,4-5-76,6-6-29,-3 4-24,-1-1 0,1 1 0,-1-1 1,-1 0-1,0 0 0,5-11 0,-16 37 691,1 1-1,-4 33 0,7-11-364,0-22-1518,2 1-4138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3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0 12243,'0'0'7713,"99"99"-7481,-86-71-16,-5 2-96,-8 0-24,0 4 8,-8 0-56,-17-3-48,-12 1-184,-13 2-376,8-8-1344,5-7-4161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6.3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261 3 3689,'0'0'12312,"-13"0"-11713,-76-1-814,0 0 2966,88 2-2703,0 0 0,0 1-1,0-1 1,0 1 0,0-1 0,0 1-1,1-1 1,-1 1 0,0 2 0,1-3-31,-6 25 212,2 0 1,1 1-1,1-1 0,3 47 1,1-20-108,-2 620 980,-15-458-849,0 2 82,16-165-268,0 3-52,-3 1-1,-10 61 1,8-83 24,1-1-1,4 53 1,1-28-62,-2-57 17,0-1 1,0 0-1,0 0 0,0 1 0,1-1 0,-1 0 1,0 0-1,0 1 0,0-1 0,1 0 0,-1 0 1,0 0-1,0 1 0,1-1 0,-1 0 0,0 0 1,0 0-1,1 0 0,-1 0 0,0 0 0,1 1 1,-1-1-1,0 0 0,1 0 0,-1 0 0,0 0 1,0 0-1,1 0 0,-1 0 0,0 0 0,1 0 1,-1 0-1,0 0 0,1 0 0,-1-1 0,0 1 1,1 0-1,-1 0 0,0 0 0,0 0 0,1 0 1,-1-1-1,19-5 45,-15 4-188,4 1 54,1 0-1,-1-1 1,0 0-1,1-1 1,-1 0-1,-1 0 1,12-6-1,9-2-733,3-1-1454,-11 6-2732,-5 1-5840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07.6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1 6025,'0'0'11723,"-9"0"-10867,5 0-791,0 0 0,0 0 0,0 0 1,0 1-1,0 0 0,0 0 0,0 0 0,0 0 0,0 0 0,1 1 1,-5 1-1,3 1 0,-1-1 0,1 1 0,0 0 0,1 1 0,-1-1 0,-4 6 1,3-3 5,1 0 0,-1 0 0,1 1 1,1-1-1,0 1 0,0 0 0,0 0 1,1 0-1,1 0 0,0 0 0,0 1 1,0-1-1,1 18 0,0-18-33,2 1 1,-1-1-1,1 1 0,1-1 0,3 13 0,-3-16-28,0-1 0,1 1-1,-1-1 1,1 0 0,0 1-1,0-1 1,1-1 0,-1 1-1,1 0 1,0-1 0,5 4 0,-2-2-22,0 0 1,0-1 0,0 0 0,1 0 0,-1-1 0,1 1 0,0-2 0,0 1 0,0-1 0,1 0 0,-1 0 0,1-1 0,-1 0 0,1-1 0,-1 1 0,1-1 0,14-2 0,-20 1-20,0 0 0,0-1 0,0 1 0,0 0 0,0-1 0,0 0 0,-1 1 0,1-1 0,-1 0 0,1 0 0,-1 0 0,0-1 0,0 1 0,0 0 0,0-1 0,0 1 0,-1-1 0,1 0 0,-1 1 0,1-4 1,2-3-48,-1-1 1,0 1 0,-1-1 0,2-18 0,-3-74 33,-1 99 57,0 1 0,0-1 0,-1 1 0,1 0-1,-1-1 1,0 1 0,1 0 0,-1-1 0,0 1 0,-1 0 0,1 0 0,0 0 0,-1 0 0,1 0 0,-1 0 0,0 0 0,1 0 0,-1 1 0,0-1 0,0 1 0,-1-1 0,1 1 0,0 0 0,0-1 0,-1 1 0,-4-1 0,-32-8-876,0 8-3911,34 2-307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14.1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75 42 6761,'0'0'12158,"-3"-3"-11566,1 2-549,1 0-1,-1-1 1,1 1 0,-1-1-1,1 1 1,0-1 0,0 1-1,0-1 1,0 0 0,0 1-1,0-1 1,0-2 0,1 3-33,0 1 0,0-1 1,-1 1-1,1-1 1,0 1-1,0-1 1,0 1-1,1-1 0,-1 1 1,0-1-1,0 1 1,0-1-1,0 1 0,0-1 1,1 1-1,-1-1 1,0 1-1,1-1 1,-1 1-1,0-1 0,1 0 1,0 1-5,0-1 0,1 1 0,-1-1 1,0 1-1,0-1 0,0 1 0,0-1 1,1 1-1,-1 0 0,0 0 0,0 0 1,1-1-1,-1 1 0,2 1 0,1-1-6,-2-1-3,1 1-1,0 0 1,0 0 0,-1 0-1,1 1 1,0-1 0,-1 1-1,1-1 1,5 3 0,-7-2 1,0 0 1,0 0-1,0 0 1,0 0 0,0 0-1,-1 0 1,1 0 0,0 0-1,-1 1 1,1-1-1,-1 0 1,1 1 0,-1-1-1,0 0 1,0 1 0,1-1-1,-1 0 1,0 1-1,0-1 1,0 0 0,-1 2-1,2 4 2,-1-1 0,0 1 0,0 0 0,-1 0 0,0-1 0,0 1 0,-1-1 0,0 1 0,0-1 0,-1 1 0,1-1 0,-2 0 0,-4 7 0,-5 3-2,-30 26 0,1-1-3,41-40 3,1-1 0,0 0 0,0 0 0,0 0 0,0 0 0,0 1 0,0-1 0,-1 0 0,1 0 0,0 0 0,0 1 0,0-1 0,0 0 0,0 0-1,0 1 1,0-1 0,0 0 0,0 0 0,0 0 0,0 1 0,0-1 0,0 0 0,0 0 0,0 1 0,0-1 0,1 0 0,-1 0 0,0 0 0,0 1 0,0-1 0,0 0 0,0 0 0,1 0 0,-1 0 0,0 1 0,0-1 0,0 0 0,0 0 0,1 0 0,-1 0 0,0 0 0,0 0 0,1 1-1,-1-1 1,0 0 0,0 0 0,0 0 0,1 0 0,-1 0 0,0 0 0,0 0 0,1 0 0,-1 0 0,0 0 0,20 2 179,-15-1-153,32 3-69,38 5 498,-26-7-3816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6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34 9490,'0'0'11345,"0"13"-10975,1 40-184,-1-51-177,0 0 0,0 0 0,0 0-1,0 0 1,1 0 0,-1 0 0,1-1 0,-1 1-1,1 0 1,0 0 0,0 0 0,0-1 0,0 1-1,0 0 1,0-1 0,0 1 0,0-1 0,1 1-1,-1-1 1,1 0 0,-1 0 0,1 1-1,-1-1 1,1 0 0,0 0 0,0 0 0,2 0-1,3 1-119,-1-1 0,0 0 0,1 0 0,-1-1 0,1 1-1,7-2 1,-1 0-576,-10 1 447,0 0 0,0 0-1,-1-1 1,1 1 0,0-1-1,-1 1 1,1-1 0,-1 0-1,1 0 1,-1-1 0,1 1-1,-1 0 1,0-1 0,0 0-1,1 1 1,-1-1 0,0 0-1,-1 0 1,1 0 0,0 0-1,0 0 1,-1-1 0,1 1-1,-1 0 1,0-1 0,0 1-1,0-1 1,0 1 0,0-1-1,0-3 1,7-41-1115,-7 2 4630,-1 43-2943,-1 2-148,0-1 1,0 1-1,0 0 0,0 0 1,0 0-1,1 0 0,-1 0 1,0 0-1,0 0 1,0 0-1,0 0 0,0 0 1,0 0-1,0 0 0,0 1 1,1-1-1,-1 0 1,0 1-1,0-1 0,0 1 1,0-1-1,1 1 0,-2 0 1,-2 5-4,0 0-1,0 0 1,0 0 0,1 1-1,0-1 1,1 1 0,-1 0 0,1-1-1,1 1 1,-1 0 0,0 14 0,0 12-88,3 44 1,0-32 12,0-14-98,1-22-5,-2 0 1,1 0-1,-1 0 0,0 0 1,-1 0-1,0 0 1,-1 0-1,-4 16 0,5-23-4,0 0 0,0-1 0,0 1 0,0-1 0,-1 1 0,1-1 0,0 1 0,-1-1 0,1 0 0,-1 0 0,1 0 0,-1 0 0,0 0 0,1 0 0,-1 0 0,0-1 0,1 1 0,-1 0 0,0-1 0,0 1 0,0-1 0,0 0 0,0 0 0,0 0 0,1 0 0,-1 0 0,0 0 0,0 0 0,0-1 0,0 1 0,0-1 0,1 1 0,-1-1 0,0 0 0,-2-1 1,-1 0-143,0-1 1,-1 0-1,1 0 1,0 0-1,1-1 1,-1 0-1,0 0 1,1 0-1,-7-9 1,-9-21-6093,14 21-271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15.2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42 6537,'0'0'7115,"-4"-15"-3495,4 14-3556,0 0 0,1-1 0,-1 1 0,1 0 1,0 0-1,-1 0 0,1 0 0,0 0 0,0 0 0,0 0 1,0 0-1,0 0 0,0 0 0,0 0 0,0 1 0,0-1 1,0 0-1,0 1 0,1-1 0,-1 0 0,0 1 0,1 0 1,-1-1-1,0 1 0,1 0 0,-1-1 0,3 1 0,40-4 255,-42 3-298,0 1 0,0 0 0,-1 0 1,1 0-1,0 1 0,-1-1 0,1 0 0,0 1 0,-1-1 1,1 0-1,0 1 0,-1 0 0,1-1 0,-1 1 1,1 0-1,-1 0 0,0 0 0,1 0 0,1 1 0,-2 0-3,0 0-1,0 0 1,0 0-1,0 0 0,0 0 1,0 1-1,-1-1 0,1 0 1,-1 0-1,0 1 1,0-1-1,0 0 0,0 3 1,0 0-4,0 0 0,0 0 0,-1 0 0,1 1 0,-1-1 0,-1 0 0,1 0 0,-1 0 1,0-1-1,0 1 0,0 0 0,-1-1 0,0 1 0,0-1 0,0 0 0,-1 1 0,0-2 0,1 1 0,-1 0 1,-6 3-1,-14 13-2,8-7-5,0 1 0,1 0 0,-17 20 0,32-33 8,1-1-1,-1 0 1,0 1 0,0-1 0,0 0 0,0 0 0,0 1 0,0-1-1,0 0 1,0 0 0,1 1 0,-1-1 0,0 0 0,0 0 0,0 0-1,1 1 1,-1-1 0,0 0 0,0 0 0,1 0 0,-1 1-1,0-1 1,0 0 0,1 0 0,-1 0 0,0 0 0,1 0 0,-1 0-1,0 0 1,1 0 0,-1 0 0,0 0 0,1 1 0,-1-1 0,0-1-1,1 1 1,-1 0 0,20 4 78,-13-3-31,7 3 21,1 0-16,-1 0 1,1-1-1,-1 0 0,27 1 1,-38-4-58,-2 0 2,0 0 0,1 0 0,-1 0-1,0 0 1,0 0 0,1 0 0,-1 1 0,0-1-1,0 0 1,0 1 0,1-1 0,0 1 0,-1 0 209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35.6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19 1528,'0'0'6214,"-3"-17"2576,-5 15-7594,7 6-353,2-4-811,0 1 0,-1 0 0,1 0 0,0-1 0,-1 1 0,1 0-1,0-1 1,0 1 0,0 0 0,0-1 0,0 1 0,0-1 0,1 1-1,6 0-3,-1 0 0,1 0-1,-1 0 1,1-1-1,14-1 1,20 0-279,-41 2 240,-1-1 0,1 0 0,0 0 0,-1 1 0,1-1 0,-1 0 0,1 1 0,-1-1 0,1 1 0,-1-1 0,1 1 0,-1-1 0,1 0 0,-1 1 0,0 0 0,1-1 0,-1 1 0,0-1 0,1 1 0,-1-1-1,0 1 1,0-1 0,0 1 0,1 0 0,-1-1 0,0 1 0,0 0 0,0-1 0,0 1 0,-1 23 48,1-16 0,-9 164 1520,9-71-1774,0-104-1138,0-33-5114,-4 15 1848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35.9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 8850,'0'0'8842,"50"0"-8786,-25 0-48,4-2-8,-4 0-448,4 0-1553,-8-1-1928,-8 1-3200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26:37.8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4 8186,'0'0'7555,"3"-1"-7254,8 0-123,1 0 0,-1 1 0,0 0 0,1 0 0,-1 1 0,0 0 0,18 5 0,-27-5-173,-1 0 0,1 0 0,-1 0 0,0 0-1,1 0 1,-1 1 0,0-1 0,0 0-1,0 1 1,0-1 0,0 0 0,0 1 0,0-1-1,-1 1 1,1-1 0,-1 1 0,1 0-1,-1-1 1,0 1 0,1-1 0,-1 1 0,0 0-1,0 1 1,-3 43 535,3-42-452,-24 122 748,15-25-522,8 106 0,2-99-224,-1-58-47,-12 229 206,-8-77-57,6-49 49,-14 127-11,23-244-195,-1-1 0,-20 60 0,23-86 26,1 0-1,0 1 1,1-1-1,0 12 1,0-21-48,0 0-19,0 0-1,0 0 1,1-1 0,-1 1-1,0 0 1,0 0 0,0 0-1,1 0 1,-1-1 0,0 1-1,0 0 1,1-1 0,-1 1-1,0 0 1,1-1 0,-1 1-1,1-1 1,-1 1 0,0-1-1,0 0 1,-7-6-164,-6 2-672,1 0-1,-16-2 0,26 6 363,-30-8-5778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5:46.2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6 4841,'0'0'8755,"-4"-6"-2828,2 7-5905,0-1 0,0 0 1,-1 1-1,1-1 0,0 1 0,0 0 1,0 0-1,0 0 0,0 0 0,0 0 1,1 0-1,-1 0 0,0 0 0,0 1 0,1-1 1,-1 0-1,1 1 0,0-1 0,-1 1 1,-1 3-1,-3 4 56,0 1 0,-7 16-1,7-13 39,1-2-74,1 1-1,-1-1 1,2 1-1,0 0 1,1 0 0,0 0-1,1 0 1,0 0-1,1 0 1,3 21-1,-3-31-40,1 1 0,0-1 0,0 0 0,0 1 0,0-1 0,0 0 0,1 1 0,-1-1 0,1 0 0,-1 0 0,1 0 0,0 0 0,0 0 0,0 0 0,0-1 0,0 1 0,1-1 0,-1 1-1,0-1 1,1 0 0,4 2 0,-1-1-56,1 0 0,0 0 0,0-1 0,0 1 0,1-1 0,-1-1-1,9 0 1,-15 0 39,0 0 0,1-1 0,-1 1 0,0-1-1,0 1 1,0-1 0,0 0 0,1 1-1,-1-1 1,0 0 0,0 0 0,-1 0 0,1 0-1,0 0 1,0 0 0,0 0 0,-1 0 0,1 0-1,0 0 1,-1 0 0,1 0 0,-1 0 0,0 0-1,1 0 1,-1-1 0,0 1 0,0 0 0,0 0-1,0-2 1,1 2 18,-1-1 0,0 0 1,0 1-1,1-1 0,-1 0 0,0 1 0,-1-1 0,1 0 0,0 1 0,0-1 1,-1 1-1,1-1 0,-1 0 0,0 1 0,0-1 0,1 1 0,-1-1 1,0 1-1,0 0 0,-3-3 0,1 2 19,-1 1 1,0-1-1,0 1 0,0 0 0,0 0 1,0 0-1,0 0 0,0 1 1,0 0-1,0-1 0,0 1 1,-1 1-1,-5 0 0,-6 2-1011,0 0 0,-18 6 0,6-1-4356,6-3-5035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8:06.0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1 744,'0'0'11509,"-1"3"-10847,1 0-451,-1 0 0,1 1 0,0-1 0,0 1 0,0-1 0,0 1 0,1-1 0,-1 1-1,1-1 1,0 0 0,0 1 0,1-1 0,2 6 0,0-3-32,1 0 0,-1 0-1,1 0 1,0 0 0,0-1-1,10 8 1,-6-6-129,1 0 1,0 0-1,0-1 1,1-1-1,0 1 1,0-2-1,0 1 1,1-1-1,13 3 1,-14-6-28,0 1 1,1-1 0,14-1-1,-22 0-35,1 0-1,-1 0 1,0-1-1,0 1 1,1-1-1,-1 0 1,0 0-1,0 0 0,0-1 1,0 0-1,5-3 1,2-3-142,-1 0 1,14-16 0,-20 19 141,0 0 0,1 0 0,0 0 0,0 1 1,0-1-1,0 1 0,1 1 0,0-1 0,0 1 0,0-1 1,0 2-1,0-1 0,1 0 0,10-2 0,-10 4 12,0 0 0,0 0 0,0 1 0,0-1 0,0 1 0,0 1 0,14 1 0,-17-1 14,0 1 0,0-1 0,0 1-1,0 0 1,0 0 0,0 0 0,0 0 0,-1 1 0,1-1-1,-1 1 1,1 0 0,-1 0 0,3 4 0,10 14 140,-1-1 1,20 39 0,-35-59-151,1 0 1,-1 1 0,0-1-1,0 0 1,0 0 0,1 0-1,-1 0 1,0 0 0,0 0-1,1 0 1,-1 1 0,0-1-1,0 0 1,1 0-1,-1 0 1,0 0 0,1 0-1,-1 0 1,0 0 0,0 0-1,1 0 1,-1 0 0,0-1-1,0 1 1,1 0 0,-1 0-1,0 0 1,0 0 0,1 0-1,-1 0 1,0 0-1,0-1 1,0 1 0,1 0-1,-1 0 1,0 0 0,0 0-1,0-1 1,1 1 0,-1 0-1,0 0 1,0 0 0,0-1-1,0 1 1,11-12-37,-10 11 45,5-5-23,0-1 0,0 1 0,1 0 0,0 0 0,1 1 0,0 0 0,0 0 0,0 1 0,0 0 0,1 0 0,-1 1 0,1-1 0,18-3 0,-8 4 39,0 0 0,1 1 1,-1 1-1,1 1 0,35 3 0,-44-2 8,-1 2-1,1-1 0,-1 1 1,1 1-1,-1 0 0,0 0 1,-1 0-1,1 1 1,-1 1-1,0 0 0,10 8 1,32 18 132,-50-32-160,0 1 1,0-1-1,0 1 1,0-1 0,0 1-1,0-1 1,0 1-1,1-1 1,-1 0 0,0 1-1,0-1 1,1 0-1,-1 0 1,0 0 0,0 0-1,1 0 1,-1 0-1,0 0 1,0-1 0,0 1-1,1 0 1,-1-1-1,0 1 1,0 0 0,0-1-1,0 1 1,1-1-1,-1 0 1,0 1 0,0-1-1,-1 0 1,1 0-1,1 0 1,2-4 2,0 0-1,-1 0 1,1 0 0,-1 0 0,3-8 0,2-3-21,-5 12-181,-2 2-65,0 0 0,1 0 0,-1 0 0,0 0 0,-1 0 0,1 0 0,0 0 0,-1 0 1,1-1-1,-1-2 0,-8 7-8004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8:06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430 0 5297,'0'0'7392,"-19"11"-6594,-61 36-15,70-40-537,1-1 1,0 1-1,0 1 1,1 0 0,-13 14-1,6-4 234,-19 19 255,2 2 0,1 1 1,-39 71-1,55-83-599,2 1 1,1 0-1,2 1 1,1-1 0,1 2-1,-5 57 1,11-60-94,2 1 1,1 0 0,1-1-1,2 1 1,1-1 0,17 49-1,-16-61-35,1 0 0,0-1 0,2 0 0,-1 0 0,2-1 0,0 0-1,1-1 1,1 0 0,0 0 0,1-1 0,0 0 0,1-1 0,16 10 0,-19-16-109,-1 1 0,1-2 0,0 1 0,0-1 0,1-1 0,-1 0 0,1 0 0,0-1 0,0-1 0,0 1 0,0-2 0,12 0 0,-20 0-191,-1 0 0,1 0-1,-1-1 1,0 1-1,1-1 1,-1 0-1,0 0 1,5-1-1,-5 0-427,0 1 1,0-1-1,0 0 0,-1 0 0,1 0 1,-1 0-1,1 0 0,2-3 0,5-10-5014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38:07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0 8634,'0'0'8919,"8"7"-8343,12 7-387,-2-2 9,27 24 1,-42-33-182,1 1 0,0-1-1,-1 1 1,0 0 0,0 0 0,0 0 0,-1 0 0,1 1-1,-1-1 1,0 0 0,-1 1 0,1 0 0,0 5 0,-1-1 22,0 0 0,-1 0 0,-1 0 0,0 1 0,0-1 1,-1 0-1,0-1 0,0 1 0,-1 0 0,-1-1 0,0 1 1,0-1-1,-7 11 0,-9 8-47,-28 29-1,-3-6-3683,33-33-2264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26.2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13 4993,'0'0'6457,"0"-2"-5995,0-7-33,0 7 1808,-9 7-271,-40 70-424,-75 157 0,111-205-1443,-12 41-418,37-99-7368,4 5 1663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26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7722,'0'0'7293,"5"11"-6370,6 16-415,-1 1 0,-1 1 0,6 41 1,-7 78-2373,-8-147 1737,0-1 1,0 0-1,0 0 0,0 1 0,0-1 0,0 0 0,0 1 0,0-1 0,0 0 0,0 0 0,0 1 0,0-1 0,0 0 0,0 1 0,0-1 0,-1 0 0,1 0 0,0 1 0,0-1 0,0 0 0,0 0 0,-1 1 0,1-1 0,0 0 0,0 0 0,-1 0 1,1 0-1,0 1 0,0-1 0,-1 0 0,1 0 0,0 0 0,-1 0 0,1 0 0,0 1 0,0-1 0,-1 0 0,1 0 0,0 0 0,-1 0 0,1 0 0,0 0 0,-1 0 0,1 0 0,-9 0-6338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7.5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 25 8890,'0'0'7786,"-6"-5"-7353,5 3-370,-1 1 1,1-1-1,-1 0 0,0 1 1,0-1-1,0 1 0,1 0 0,-2 0 1,1 0-1,0 0 0,0 0 1,0 0-1,0 0 0,-1 1 1,1-1-1,0 1 0,0-1 1,-1 1-1,1 0 0,0 0 1,-1 0-1,1 0 0,0 1 0,-1-1 1,1 1-1,0-1 0,0 1 1,-1 0-1,1 0 0,0 0 1,0 0-1,0 0 0,0 0 1,0 0-1,0 1 0,0-1 1,-2 4-1,-2 1 114,-1 1 0,2 0 0,-1 0 1,1 0-1,0 1 0,0 0 0,-5 13 0,8-16-139,0 0-1,1-1 0,-1 2 0,1-1 1,0 0-1,0 0 0,1 0 0,-1 0 1,1 1-1,0-1 0,1 0 0,-1 0 1,1 0-1,3 10 0,-3-13-35,1 0 1,0-1-1,-1 1 0,1 0 0,0 0 1,0-1-1,0 1 0,0-1 0,1 0 0,-1 0 1,0 0-1,0 0 0,1 0 0,-1 0 1,1 0-1,-1-1 0,1 1 0,-1-1 0,1 0 1,-1 0-1,1 0 0,3 0 0,-2 0-101,0 0 0,0 0 0,0 0-1,-1 0 1,1-1 0,0 0 0,0 1-1,-1-1 1,1-1 0,-1 1 0,1 0-1,-1-1 1,1 0 0,5-4 0,-5 1-1,-1 0 0,0-1 0,0 1 1,-1-1-1,1 0 0,-1 1 0,0-1 1,-1 0-1,0 0 0,0 0 1,0 0-1,0-1 0,-1 1 0,0 0 1,-1-9-1,1 12 221,0 3 229,-1 12 300,-2 24 5,2 60 0,0 13-258,0-103-378,1 0 1,-1 0-1,-1-1 1,1 1-1,-1-1 1,1 1-1,-2-1 0,1 0 1,-6 9-1,7-12-11,-1 1 0,0-1 0,0 0 0,0 0-1,0 0 1,0 0 0,0-1 0,0 1 0,-1-1 0,1 1-1,-1-1 1,1 0 0,-1 1 0,0-1 0,1-1 0,-1 1-1,0 0 1,0-1 0,0 1 0,1-1 0,-5 0 0,6 0-20,0 0 1,-1 0-1,1 0 1,0 0-1,0 0 1,-1 0-1,1 0 1,0-1-1,0 1 1,-1 0-1,1-1 1,0 1-1,0-1 1,0 0-1,0 1 1,0-1-1,0 0 1,0 1-1,0-1 1,0 0-1,0 0 1,0 0-1,0 0 1,-1-2-1,1 0-66,0-1-1,0 1 0,0-1 1,0 1-1,1-1 1,-1 0-1,1 1 0,0-6 1,0 5-324,0 0 0,1 1 0,-1-1 0,1 0 0,0 0 1,-1 1-1,2-1 0,-1 0 0,0 1 0,1-1 0,-1 1 0,1 0 1,0-1-1,0 1 0,1 0 0,-1 0 0,1 0 0,-1 1 0,1-1 0,4-3 1,19-17-6121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26.9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7330,'0'0'7913,"67"0"-7913,-30-8-376,-3 1-1480,-10-1-3777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3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1 134 8490,'0'0'6376,"4"-5"-6155,10-9-258,-2-1 0,0 0 0,-1-1 0,0-1 0,-2 1 0,8-20 1,-21 51 4355,-12 54-3452,13-31-670,2 57 1,1-49-518,0-45 127,0 0 1,0 0 0,0 1-1,0-1 1,0 0 0,1 0 0,-1 0-1,0 0 1,1 0 0,-1 0-1,1 0 1,-1 0 0,1 0 0,-1 0-1,1 0 1,0 0 0,-1 0-1,1-1 1,0 1 0,0 0 0,0 0-1,0-1 1,0 1 0,0 0-1,0-1 1,2 2 0,5-1-4248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3.8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8 6513,'0'0'10439,"-9"-2"-9915,-29-3-235,37 5-256,-1 0-1,1 0 1,-1 0-1,1 1 1,-1-1 0,1 1-1,-1-1 1,1 1-1,0-1 1,-1 1 0,1 0-1,0 0 1,0-1-1,0 1 1,-1 0 0,1 0-1,0 0 1,-1 2-1,-13 19 452,12-18-407,0 3-28,0 1-1,0-1 0,1 0 1,0 1-1,1-1 0,-1 1 1,1 0-1,1 14 0,0-21-77,1 0-1,-1 0 1,0 0-1,1 0 0,-1 0 1,1 0-1,-1 0 1,1 0-1,-1-1 1,1 1-1,0 0 1,-1 0-1,1 0 1,0-1-1,0 1 1,0 0-1,0-1 0,0 1 1,0 0-1,0-1 1,0 1-1,0-1 1,0 1-1,0-1 1,0 0-1,0 0 1,0 1-1,0-1 0,1 0 1,-1 0-1,0 0 1,0 0-1,3 0 1,-1 0-356,1 0 1,0 0 0,0 0-1,0 0 1,0-1 0,0 0-1,0 0 1,-1 0 0,6-2-1,-4 1-187,-1-1-1,0 0 0,1 0 0,-1-1 1,-1 1-1,1-1 0,-1 0 0,1 1 1,-1-1-1,0-1 0,-1 1 0,1 0 1,2-7-1,7-26 257,-8 0 11132,-4 52-9109,-1 3-1333,0-7-159,1 1 1,1-1 0,0 1-1,4 17 1,-5-27-251,1 1 0,0-1 1,0 0-1,0 1 0,0-1 0,0 0 0,0 1 0,1-1 0,-1 0 1,1 0-1,0 0 0,0 0 0,0 0 0,0-1 0,0 1 1,0 0-1,0-1 0,1 0 0,-1 1 0,1-1 0,-1 0 0,1 0 1,-1 0-1,1 0 0,0-1 0,4 2 0,-3-2-711,1 1 0,-1-1 0,0 0 0,1 0 0,-1 0 0,0-1 1,1 0-1,5-1 0,10-7-7044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4.2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9722,'0'0'9258,"33"107"-9034,-21-96-32,1-3-120,-1-1-72,-3-3-24,-1-2-384,0 0-688,1-2-993,-1 0-1031,0 0-2393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4.5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117 0 8810,'0'0'9050,"-11"12"-8573,-35 38-103,40-44-265,0 1 0,1 0 0,1 0 0,-1 1 0,1 0 0,-5 13 0,0 0 11,6-14-196,2-5-188,-1 1 0,1-1 1,0 1-1,0 0 0,0-1 0,0 6 1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4.9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6177,'0'0'11555,"0"86"-11459,0-75-48,0-1-48,0-5 0,0 1-440,0-2-641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5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11162,'0'0'2297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5.6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13 3169,'0'0'12868,"-3"-2"-11795,0 0-975,0 1 0,0-1 0,0 1 0,0 0 1,-1 0-1,1 1 0,0-1 0,0 0 0,-1 1 0,1 0 0,0 0 0,-1 0 0,1 0 0,0 0 0,-1 0 0,1 1 0,-4 0 0,5 0-80,0-1 0,1 1 0,-1 0-1,0-1 1,1 1 0,-1 0 0,1 0 0,-1 0-1,1 0 1,-1 0 0,1 0 0,0 0 0,-1 0-1,1 1 1,0-1 0,0 0 0,0 1 0,0-1-1,0 1 1,1-1 0,-1 1 0,0-1 0,1 1-1,-1 0 1,1-1 0,0 1 0,-1 0 0,1-1-1,0 1 1,0 0 0,0-1 0,0 1 0,1 0 0,-1-1-1,1 3 1,1-1-13,0 0-1,0 0 1,0-1 0,0 1-1,0-1 1,1 1-1,-1-1 1,1 0 0,-1 1-1,1-1 1,0-1 0,0 1-1,5 2 1,15 12 4,-21-14-6,1 1 0,-1 0-1,0 0 1,0 0 0,0 0 0,-1 0 0,1 0 0,-1 0 0,1 1 0,-1-1 0,-1 0 0,1 1 0,0-1 0,-1 0 0,0 1 0,0-1 0,0 1 0,-1 5 0,1 3 29,0-11-45,-1 0 1,1 0 0,0 0 0,-1 0-1,1 0 1,-1 0 0,1 0 0,-1 0 0,0 0-1,1 0 1,-1 0 0,0 0 0,0 0 0,1-1-1,-1 1 1,0 0 0,0 0 0,0-1 0,0 1-1,0-1 1,0 1 0,0-1 0,-1 1 0,1-1-1,0 1 1,0-1 0,0 0 0,0 0-1,-1 0 1,1 1 0,0-1 0,0 0 0,-1 0-1,1 0 1,0-1 0,0 1 0,0 0 0,-3-1-1,4 1-253,-1-1 0,1 0 1,-1 1-1,1-1 0,-1 0 0,1 0 0,0 1 0,-1-1 0,1 0 0,0 0 0,0 0 0,-1 1 0,1-1 0,0 0 0,0 0 0,0 0 0,0 1 0,0-1 0,0 0 0,1-1 0,-1-2-2756,0-4-5996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6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9274,'0'0'6913,"0"58"-6849,0-45-64,0 4-840,-12-4-1288,3-4-3625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7.9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16 6889,'0'0'7491,"4"5"-6685,2-5-808,-5 0-79,0 0 1,0 1-1,0-1 1,0 0-1,0 0 1,0-1 0,1 1-1,-1 0 1,0 0-1,0 0 1,0-1 0,0 1-1,1-1 1,-1 0 119,-1 0 0,1 0 0,-1 0 0,1 0 0,-1 0 0,0 0 0,0 0 0,1 0 0,-1 0 0,0 0 0,0 0 0,0 0 0,0 0 0,-1-1 0,-3 1 685,-1 0 1,0 1-1,0-1 1,0 1-1,0 0 0,-7 1 1,7 6-1167,7-2-3040,5-2-1226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10418,'0'0'8554,"-1"24"-7654,-6 187 1003,7-188-1720,2 52 263,-1-68-453,0-1-1,0 1 1,1-1-1,0 0 1,0 0-1,0 0 0,1 0 1,0 0-1,5 7 1,0-5-1043,-8-8 955,0 0-1,0 0 0,1 0 0,-1 0 1,0 0-1,0 0 0,0 0 0,1 0 1,-1 0-1,0 0 0,0 0 0,0 0 1,1 0-1,-1 0 0,0 0 0,0 0 1,0 0-1,0-1 0,1 1 1,-1 0-1,0 0 0,0 0 0,0 0 1,0 0-1,1 0 0,-1-1 0,0 1 1,0 0-1,0 0 0,0 0 0,0 0 1,0-1-1,0 1 0,1 0 0,-1 0 1,0 0-1,0 0 0,0-1 0,0 1 1,0 0-1,0 0 0,0 0 0,0-1 1,0 1-1,0 0 0,0 0 0,0 0 1,0-1-1,0 1 0,0 0 1,-1 0-1,2-17-4899</inkml:trace>
  <inkml:trace contextRef="#ctx0" brushRef="#br0" timeOffset="1">0 154 9602,'0'0'9178,"154"-11"-9178,-118 2-1032,-9 4-2129,-8-1-3720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7.9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0 8122,'0'0'10201,"-19"19"-9621,-59 61-146,75-78-407,1 0-1,1 0 0,-1 0 0,0 0 1,0 1-1,1-1 0,0 1 0,-1-1 0,1 1 1,0 0-1,0-1 0,0 1 0,1 0 1,-1 0-1,1-1 0,-1 1 0,1 0 1,0 0-1,0 0 0,0 0 0,1 3 0,0 5 110,-1-8-113,0 0 0,0 1 0,0-1 0,1 0 0,-1 0 1,1-1-1,0 1 0,-1 0 0,2 0 0,-1 0 0,0 0 0,0-1 1,1 1-1,-1 0 0,1-1 0,0 0 0,0 1 0,0-1 1,0 0-1,0 0 0,1 0 0,2 2 0,0-1-33,0-1-1,0 0 1,0 0 0,1 0-1,-1 0 1,1-1 0,-1 0-1,1 0 1,-1-1 0,12 1-1,-15-1-29,0 0-1,-1 0 1,1-1-1,0 1 1,0 0-1,0-1 1,-1 1-1,1-1 1,0 0-1,-1 1 1,1-1-1,0 0 1,-1 0-1,1 0 1,-1 0-1,1 0 1,-1 0-1,0-1 1,2-1-1,-1 0-52,0 0-1,0-1 1,0 1-1,0 0 1,-1-1-1,0 0 0,0 1 1,0-1-1,1-3 1,-1-8-389,1 0-1,-2 0 1,-2-25 0,2 37 421,-1 0 0,1 1 0,-1-1 0,1 0 0,-1 1 0,0-1 0,0 1 0,0-1 0,-1 1 0,1-1 0,0 1-1,-1 0 1,0 0 0,1 0 0,-1 0 0,0 0 0,0 0 0,0 0 0,0 1 0,-4-3 0,2 1-354,-1 1-1,0 0 1,1 1 0,-1-1-1,0 1 1,0-1 0,0 2 0,0-1-1,0 0 1,-6 1 0,-5 0-3664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38.6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0 5329,'0'0'8819,"-5"4"-7970,3-3-744,0 0 1,0 0 0,0 1 0,0-1 0,0 1 0,1 0 0,-1 0-1,0-1 1,1 1 0,-1 0 0,1 0 0,0 0 0,0 0 0,0 0-1,0 1 1,0-1 0,0 0 0,1 0 0,-1 0 0,1 1 0,0-1-1,0 0 1,0 5 0,0-6-104,0-1-1,1 0 1,-1 1 0,0-1 0,0 1-1,1-1 1,-1 1 0,0-1-1,1 0 1,-1 1 0,0-1-1,1 0 1,-1 1 0,1-1-1,-1 0 1,1 1 0,-1-1 0,1 0-1,-1 0 1,1 0 0,-1 1-1,1-1 1,-1 0 0,1 0-1,-1 0 1,1 0 0,-1 0-1,1 0 1,0 0 0,-1 0 0,1 0-1,-1 0 1,1 0 0,-1 0-1,1 0 1,-1-1 0,1 1-1,0 0 1,1 0-112,1-1-1,-1 1 1,0-1 0,0 0-1,1 1 1,-1-1 0,0 0-1,0 0 1,2-1 0,-2 0 38,-1 1 0,1-1 0,-1 0 0,1 1 0,-1-1 0,0 0 0,0 0 0,0 0 1,0 0-1,0 1 0,0-1 0,-1 0 0,1 0 0,-1-1 0,0 1 0,1 0 0,-1 0 1,0 0-1,0 0 0,-1-3 0,1 5 148,-1-1 1,1 1 0,-1 0-1,0-1 1,1 1 0,-1 0-1,0-1 1,1 1 0,-1 0-1,0-1 1,1 1-1,-1 0 1,0 0 0,1 0-1,-1 0 1,0 0 0,0 0-1,1 0 1,-1 0-1,0 0 1,0 0 0,-22 0 1031,21 0-857,0 0-196,1 0 0,-1 0 0,1 0 0,-1 0 0,1 0 0,-1 1 0,1-1 0,-1 0 0,1 1 0,-1-1 0,1 1 0,-1-1 0,1 1 0,0 0 0,-1 0 0,1-1 0,0 1 0,0 0 0,0 0 0,0 0 0,0 0 0,0 0 0,0 0 0,0 1 0,0-1 0,0 0 0,1 0 0,-1 1 0,0-1 0,1 0 0,-1 0 0,1 1 0,0-1 0,-1 3 0,3-3-347,0 0 0,0-1 0,0 1 0,0 0-1,0-1 1,0 0 0,1 1 0,-1-1 0,0 0 0,0 0 0,0 0-1,0 0 1,3-1 0,0 1-1786,8 0-4576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1.5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0 8706,'0'0'9770,"-3"3"-9411,-6 10-209,0-1 1,0 1 0,2 1-1,-1-1 1,2 1 0,0 0-1,-5 22 1,4-5 129,0-1 0,-2 54 0,8-66-228,0 4 6,0 1 0,5 35-1,-3-53-54,0 1-1,0-1 0,1 1 1,-1-1-1,1 1 0,1-1 0,-1 0 1,1 0-1,0 0 0,0 0 0,1 0 1,0-1-1,-1 0 0,2 1 1,6 5-1,-9-9-90,0 1-1,0-1 1,0 0 0,0 0 0,0 0-1,0 0 1,1 0 0,-1-1-1,0 1 1,0 0 0,1-1 0,-1 1-1,0-1 1,1 0 0,-1 0 0,1 0-1,-1 0 1,0 0 0,1 0-1,-1-1 1,0 1 0,1-1 0,2 0-1,-3-1-565,1 1-1,0 0 1,-1-1-1,1 1 1,-1-1-1,1 0 1,-1 1-1,0-1 1,0 0-1,4-5 1,6-8-6753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3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6 8122,'0'0'9879,"0"0"-9832,0 0 0,0-1 0,0 1 0,0 0 0,0 0 0,0-1 0,0 1 0,0 0 0,0-1 0,-1 1 0,1 0 0,0 0 0,0-1 0,0 1 0,-1 0 0,1 0 0,0 0 0,0-1 0,0 1 0,-1 0 0,1 0 0,0 0 0,-1 0 0,1-1 0,-3 10 82,2 0-1,-1-1 1,2 1-1,-1 0 1,1 0-1,1 0 1,0 0 0,0-1-1,3 12 1,-3-17-117,1-1 0,-1 0 0,0 1 0,1-1 0,-1 0 0,1 0 0,0 0 0,0 0 0,0 0 1,3 2-1,-4-3-114,0 0 1,0-1 0,0 1 0,0-1-1,0 1 1,0-1 0,-1 1 0,1-1-1,0 0 1,0 1 0,1-1 0,-1 0-1,0 0 1,0 0 0,0 0-1,0 1 1,0-1 0,0-1 0,0 1-1,0 0 1,0 0 0,0 0 0,0 0-1,0-1 1,0 1 0,0 0 0,0-1-1,0 1 1,0-1 0,0 1 0,0-1-1,1 0 1,10-13-3066,0-4-2325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0 7498,'0'0'7691,"-10"5"-6250,9-3-1269,0 1 1,1-1-1,-1 1 0,1-1 0,-1 1 0,1 0 0,0-1 1,0 1-1,0-1 0,1 4 0,0 2 53,-1-7-224,0-1 0,0 0 0,1 1 0,-1-1 0,0 0 0,0 1 0,0-1 0,1 0 0,-1 0 1,0 1-1,0-1 0,1 0 0,-1 0 0,0 0 0,1 1 0,-1-1 0,0 0 0,1 0 0,-1 0 0,1 0 0,-1 1 0,0-1 0,1 0 0,-1 0 0,0 0 0,1 0 0,-1 0 0,1 0 0,-1 0 0,0 0 0,1 0 0,-1 0 0,1 0 0,-1 0 0,1-1 0,0 1-28,-1 0-1,1 0 1,0 0 0,-1 0 0,1 0-1,0 0 1,-1-1 0,1 1-1,0 0 1,-1 0 0,1-1 0,-1 1-1,1 0 1,-1 0 0,1-1 0,0 1-1,-1-1 1,0 1 0,1-1-1,-1 1 1,1-1 0,0 0 0,2-33 123,-17 31 1626,9 4-3639,12 0-3528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4.8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0 232,'0'0'18631,"1"6"-18189,4 11-156,10 24-1,-8-26-236,-2-1-1,7 30 1,-10-33-50,-1 0 1,0 0-1,-1 0 1,0 1 0,-1-1-1,-1 0 1,1 0 0,-2 0-1,0 0 1,0 0-1,-1 0 1,-1-1 0,-9 16-1,10-20-261,-1 3-245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5.3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8042,'0'0'7660,"6"0"-5816,62 1 789,-32-1-3967,0 0-7091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7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1664,'0'0'13000,"7"0"-9966,24 2-2332,-12 4-583,-15-4-240,0 0-1,0-1 0,0 0 0,0 0 0,0 0 0,1 0 0,-1 0 0,0-1 0,6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7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0 11146,'0'0'7859,"-16"16"-7389,-53 52 25,65-64-445,1 1 0,-1-1 0,1 1 1,0 0-1,0-1 0,1 1 0,0 0 1,0 0-1,0 1 0,0-1 1,1 0-1,0 0 0,0 8 0,-1 0 59,-2 28 97,2 1 1,4 44 0,0-73-207,0 0-1,2 0 1,-1 0 0,2 0 0,0 0-1,0-1 1,1 0 0,1 0 0,16 21-1,-20-28-135,1-1 0,-1 0 1,1 0-1,7 5 0,6-1-2356,-17-8 2222,1 0 0,0 1-1,-1-1 1,1 0 0,0 0-1,0 0 1,-1 0 0,1-1 0,0 1-1,-1 0 1,1 0 0,0 0 0,0 0-1,-1-1 1,1 1 0,-1 0 0,1-1-1,0 1 1,-1 0 0,1-1-1,-1 1 1,1-1 0,4-7-5453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8.7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24 3753,'0'0'11348,"-4"-4"-9716,2 2-1412,0 0 0,0 1 0,-1-1-1,1 0 1,-1 1 0,1-1 0,-1 1 0,0 0 0,0-1 0,-5 0-1,7 2-168,-1-1-1,0 1 0,1 0 1,-1-1-1,1 1 0,-1 0 0,0 0 1,0 0-1,1 0 0,-1 1 0,1-1 1,-1 0-1,0 1 0,1-1 0,-1 1 1,1-1-1,-1 1 0,1 0 0,-1-1 1,1 1-1,-1 0 0,1 0 0,0 0 1,0 0-1,-1 0 0,0 2 0,-4 5 32,0 1-1,1-1 0,0 1 0,1 1 0,0-1 0,1 0 1,0 1-1,1 0 0,0 0 0,0-1 0,1 1 0,1 0 1,0 0-1,2 16 0,-2-24-96,1 0-1,-1-1 1,1 1 0,-1 0-1,1-1 1,0 1 0,0-1 0,-1 1-1,1-1 1,1 1 0,-1-1-1,0 1 1,0-1 0,0 0-1,1 0 1,-1 0 0,1 1 0,-1-1-1,1-1 1,0 1 0,-1 0-1,1 0 1,0 0 0,0-1-1,-1 1 1,1-1 0,0 1 0,0-1-1,0 0 1,0 1 0,0-1-1,2 0 1,-1 0-164,-1 0 1,1 0-1,0 0 0,-1-1 0,1 1 1,0 0-1,-1-1 0,1 0 0,-1 1 1,1-1-1,-1 0 0,0 0 1,1 0-1,-1-1 0,0 1 0,0 0 1,1-1-1,-1 0 0,-1 1 0,1-1 1,0 0-1,3-3 0,-2-2-559,-1 1 0,1-1 0,-1 1 0,0-1 0,-1 0 0,2-13 0,-2 3 1791,-1 5 3936,0 11-3962,0 10-578,-1-1-172,1 1-1,1 0 0,2 13 0,-3-20-286,0 0 0,1-1 0,-1 1 0,1-1 0,-1 1 0,1-1 0,0 1-1,0-1 1,-1 0 0,1 1 0,0-1 0,0 0 0,1 1 0,-1-1 0,0 0 0,0 0-1,1 0 1,-1 0 0,0 0 0,1 0 0,-1 0 0,1-1 0,0 1 0,-1 0 0,1-1 0,-1 1-1,3-1 1,31 1-4107,-22-1-808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9.4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9274,'0'0'9513,"4"14"-8993,12 44-184,-14-52-373,0-1 0,1 1 0,0-1 0,0 1 1,0-1-1,1 0 0,0-1 0,0 1 0,1 0 0,-1-1 1,1 0-1,0 0 0,0 0 0,0-1 0,1 1 0,-1-1 0,1 0 1,9 3-1,-9-5-2682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8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0 189 4401,'133'102'5713,"-133"-84"-4361,0 2 921,0 3-409,0 0-79,0-3-1017,0 1-448,0-6-232,5-2-88,0-8-440,10-5-1032,0-3-1209,-5-14-4673</inkml:trace>
  <inkml:trace contextRef="#ctx0" brushRef="#br0" timeOffset="1">214 1 11883,'0'0'4056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59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0 8450,'0'0'9717,"-8"13"-9064,-13 23 15,-16 42 0,30-60-499,1 0 0,-4 25-1,7-9-5955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0.3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5817,'0'0'10696,"1"7"-9548,2 123 294,1-134-4642,1-10-559,-1-4-3704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0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 6833,'0'0'12083,"-4"0"-15028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1.5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 13 4417,'0'0'11013,"-5"-9"-8930,3 8-2011,0 1-1,0-1 1,0 1 0,0-1-1,0 1 1,0 0-1,0 0 1,0 0 0,0 0-1,0 0 1,0 0 0,0 0-1,0 1 1,0-1-1,1 1 1,-1-1 0,0 1-1,0 0 1,0-1 0,0 1-1,1 0 1,-1 0-1,-2 2 1,2-1-55,1 0 1,-1 0-1,1 0 0,0 0 0,0 1 0,0-1 1,1 0-1,-1 0 0,0 1 0,1-1 0,0 0 1,-1 1-1,1-1 0,0 0 0,0 1 0,1-1 1,-1 0-1,1 1 0,-1-1 0,1 0 0,0 0 1,0 0-1,0 1 0,0-1 0,2 3 1,3 4-47,1 1 1,1-1-1,0-1 1,9 9-1,-5-6-115,-11-10 97,0 0 0,-1-1-1,1 1 1,0 0 0,0 0-1,-1 0 1,1 0-1,-1 0 1,1-1 0,-1 1-1,1 0 1,-1 0 0,1 0-1,-1 0 1,0 0-1,0 0 1,0 0 0,1 0-1,-1 2 1,-1-2 45,1 0 1,-1-1-1,1 1 0,0-1 1,-1 1-1,1 0 0,-1-1 1,1 1-1,-1-1 1,0 1-1,1-1 0,-1 1 1,0-1-1,1 0 0,-1 1 1,0-1-1,1 0 0,-1 1 1,0-1-1,-1 0 0,-5 2-105,-1-1-1,1 0 0,-1-1 0,-10 0 0,14 0-236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2.5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0 6225,'0'0'11774,"-11"8"-11034,-35 29-134,43-33-526,0 0-1,0 0 0,0-1 0,1 2 0,0-1 0,0 0 0,0 0 1,0 1-1,1-1 0,0 1 0,0-1 0,0 1 0,0-1 1,1 1-1,0 0 0,1 7 0,-1-5 9,-1 14 48,1-11-73,-1 1 0,2-1 0,0 0 0,0 1 0,4 15 0,-4-24-69,0 1 1,0-1-1,0 0 0,0 0 0,1 0 1,-1 0-1,1 0 0,-1 0 1,1 0-1,0 0 0,0-1 1,-1 1-1,1 0 0,1-1 0,-1 0 1,0 1-1,0-1 0,1 0 1,-1 0-1,0 0 0,1 0 0,-1 0 1,1-1-1,0 1 0,-1-1 1,1 0-1,-1 1 0,1-1 1,5 0-1,-7-1-18,1 1 0,-1-1 0,1 1 0,0-1 0,-1 1 0,1-1 0,-1 0-1,1 0 1,-1 0 0,0 1 0,1-1 0,-1-1 0,0 1 0,0 0 0,0 0 0,0 0 0,0 0 0,0-1 0,0 1 0,0 0 0,-1-1 0,1 1 0,0-1 0,0-1 0,1-4-79,1 0 0,-2 1 0,1-1 1,1-9-1,-1-15 20,-1-1 1,-4-42-1,2 72 102,1 0-1,0 1 1,-1-1 0,1 0-1,-1 1 1,1-1 0,-1 1 0,0-1-1,0 1 1,0-1 0,0 1-1,0-1 1,0 1 0,0 0 0,0-1-1,-1 1 1,1 0 0,0 0-1,-1 0 1,1 0 0,-1 0 0,-3-1-1,-14-2-2878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3.0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9338,'0'0'9514,"10"13"-9047,31 41-164,-34-42-195,1 0 0,-2 0 1,0 1-1,-1 0 1,0 0-1,-1 0 1,3 22-1,-3-2 5,-3 54 1,-1-55-32,0-19-61,1-1 49,-2 0-1,-2 17 1,2-25-55,1 0 1,-2-1 0,1 1-1,0-1 1,-1 1-1,0-1 1,0 0-1,0 1 1,0-1-1,0 0 1,-1 0-1,-3 3 1,6-6-48,0 0 0,-1 0 0,1 1 0,0-1 0,0 0 1,0 0-1,-1 1 0,1-1 0,0 0 0,-1 0 0,1 0 0,0 0 0,-1 1 1,1-1-1,0 0 0,-1 0 0,1 0 0,0 0 0,-1 0 0,1 0 0,0 0 0,-1 0 1,1 0-1,0 0 0,-1 0 0,1 0 0,0 0 0,-1 0 0,1 0 0,0 0 1,-1 0-1,0 0 0,-4-11-5699,4-4-2371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7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7210,'0'0'3530,"0"19"-2073,8 143 1932,-1-118-2610,1 12 131,-6-21-7620,-2-44 706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08.3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49 5329,'0'0'5871,"-1"-4"-5763,-2-20 279,3 24-347,0-1 0,1 0 0,-1 1 0,1-1 0,-1 1 0,1-1 0,-1 0 0,1 1 0,-1-1 0,1 1 0,-1 0 0,1-1 0,0 1 0,-1-1 0,1 1 0,0 0 0,0-1 0,-1 1 0,1 0 0,1 0 0,19-6 381,-19 5-304,2 0-60,-1 0 0,0 0 0,1 1 0,-1-1 0,1 1 0,-1-1 0,1 1 0,-1 0 0,1 0 0,-1 1 0,0-1 0,5 1 0,-6 0-35,-1 0-1,1 0 1,-1 0 0,0 0 0,1 0 0,-1 0-1,0 0 1,0 0 0,1 0 0,-1 1 0,0-1-1,0 0 1,-1 1 0,1-1 0,0 0 0,0 1 0,-1-1-1,1 1 1,-1-1 0,1 1 0,-1 0 0,0-1-1,0 1 1,0 2 0,1 4 74,0 1 1,-1-1-1,0 1 0,-1 0 0,-1 8 1,1-12-56,-1-1-1,1 0 1,-1 0 0,0 0 0,0 0 0,0 0 0,0 0 0,-1 0 0,0 0 0,0-1-1,-5 6 1,-33 28 207,41-37-251,0 0-1,0 0 1,0 0-1,0 1 1,0-1-1,-1 0 1,1 0-1,0 0 0,0 0 1,0 0-1,0 0 1,0 1-1,0-1 1,0 0-1,0 0 1,0 0-1,0 0 1,0 0-1,0 1 1,0-1-1,-1 0 0,1 0 1,0 0-1,0 0 1,1 0-1,-1 1 1,0-1-1,0 0 1,0 0-1,0 0 1,0 0-1,0 0 0,0 1 1,0-1-1,0 0 1,0 0-1,0 0 1,0 0-1,0 0 1,1 0-1,-1 1 1,0-1-1,0 0 1,0 0-1,0 0 0,0 0 1,0 0-1,1 0 1,-1 0-1,0 0 1,0 0-1,0 0 1,0 0-1,1 0 1,-1 1-1,0-1 0,0 0 1,0 0-1,0 0 1,1 0-1,-1 0 1,0 0-1,0-1 1,0 1-1,0 0 1,1 0-1,-1 0 1,15 0 1,-14 0-4,18 0 26,-9 0-18,0-1 0,0 2 0,1-1 0,-1 1 0,14 4 0,-22-5 13,1 1 1,-1 0-1,0-1 0,0 1 0,0 0 0,0 0 1,0 1-1,0-1 0,-1 0 0,1 0 0,0 1 1,-1-1-1,1 1 0,-1-1 0,1 1 0,-1 0 1,0 0-1,0-1 0,0 1 0,0 0 1,0 0-1,0 0 0,-1 0 0,1 0 0,-1 0 1,1 0-1,-1 0 0,0 0 0,0 4 0,0-1 71,0 0 0,0 0-1,-1-1 1,1 1-1,-1 0 1,0 0-1,-1-1 1,1 1 0,-1-1-1,0 1 1,0-1-1,-1 0 1,0 1 0,1-1-1,-2 0 1,1-1-1,0 1 1,-1 0-1,0-1 1,0 0 0,0 0-1,-8 6 1,8-8 4,0 1 1,0-1 0,1 0-1,-1 0 1,0 0 0,0 0-1,-1 0 1,1-1 0,0 0-1,0 1 1,-6-2 0,7 1-92,1 0 0,-1-1 1,1 1-1,-1-1 0,0 1 0,1-1 1,0 0-1,-1 0 0,1 0 1,0 0-1,-1 0 0,1-1 1,0 1-1,0 0 0,0-1 1,0 0-1,0 1 0,-2-3 1,4 3-254,0 0 1,0 1 0,0-1 0,0 0-1,0 1 1,0-1 0,0 0 0,0 1-1,0-1 1,0 0 0,0 1 0,1-1-1,-1 1 1,0-1 0,0 0 0,1 1-1,-1-1 1,0 1 0,1-1 0,-1 1-1,1-1 1,-1 1 0,1-1 0,-1 1-1,1-1 1,-1 1 0,1-1 0,-1 1-1,2-1 1,10-8-6715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28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55 1 3489,'0'0'11271,"0"0"-11225,0 1 0,0-1 0,0 0 0,0 0 0,0 0 0,0 0 0,0 0 0,0 0 0,0 0 0,0 0 0,0 0 0,-1 0 0,1 0 0,0 1 0,0-1 0,0 0 0,0 0 0,0 0 0,0 0 0,0 0-1,0 0 1,-1 0 0,1 0 0,0 0 0,0 0 0,0 0 0,0 0 0,0 0 0,0 0 0,0 0 0,-1 0 0,1 0 0,0 0 0,0 0 0,0 0 0,0 0 0,0 0 0,0 0 0,0 0 0,0 0-1,-1 0 1,1-1 0,0 1 0,0 0 0,0 0 0,0 0 0,0 0 0,0 0 0,0 0 0,0 0 0,0 0 0,0 0 0,0 0 0,0 0 0,-1-1 0,1 1 0,0 0 0,0 0 0,0 0 0,0 0 0,0 0-1,0 0 1,0 0 0,0 0 0,0-1 0,0 1 0,0 0 0,-48 298 1353,47-279-1600,1-18-397,0-12-35,1 5 324,0-1-1,0 1 1,1 0 0,-1-1 0,2 1 0,-1 0 0,1 0-1,0 0 1,4-5 0,2-3-130,0 1 1,19-20-1,-28 33 465,0-1-1,0 1 0,1 0 1,-1-1-1,0 1 0,0 0 1,0 0-1,0-1 0,1 1 1,-1 0-1,0 0 0,0-1 1,1 1-1,-1 0 0,0 0 1,0 0-1,1-1 1,-1 1-1,0 0 0,1 0 1,-1 0-1,0 0 0,1 0 1,-1-1-1,0 1 0,1 0 1,-1 0-1,0 0 0,1 0 1,-1 0-1,0 0 0,1 0 1,-1 0-1,1 0 1,-1 0-1,0 0 0,1 0 1,-1 1-1,0-1 0,1 0 1,-1 0-1,0 0 0,1 0 1,-1 0-1,0 1 0,0-1 1,1 0-1,-1 0 0,0 0 1,0 1-1,1-1 1,-1 0-1,0 1 0,0-1 1,0 0-1,1 0 0,-1 1 1,0-1-1,0 0 0,0 1 1,0-1-1,5 24 1464,-5-21-1482,3 30 656,-3-18-389,7 28-1,-7-42-367,0 0 0,1 0 0,-1 0 0,1 0-1,-1-1 1,1 1 0,0 0 0,-1 0 0,1-1-1,0 1 1,-1 0 0,1-1 0,0 1 0,0-1-1,0 1 1,-1-1 0,1 1 0,0-1 0,0 0-1,0 1 1,0-1 0,0 0 0,0 0 0,0 1-1,0-1 1,2 0 0,-2 0-425,0 0 0,1 0 0,-1 0 0,1 0 0,-1 0 0,0 0-1,1-1 1,-1 1 0,0 0 0,1-1 0,-1 1 0,2-1 0,9-10-7904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1:28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0 6913,'0'0'10745,"-11"2"-10422,3-1-265,5-1-43,0 0 0,0 0 0,1 1 1,-1-1-1,0 1 0,0-1 1,0 1-1,1 0 0,-1 0 1,0 0-1,1 0 0,-1 1 0,1-1 1,0 0-1,-1 1 0,1 0 1,0-1-1,0 1 0,0 0 1,-3 4-1,0 2 21,0 0-1,1 0 1,0 0-1,0 1 1,1-1 0,1 1-1,-1 0 1,2 0 0,-1 0-1,1 0 1,1 0-1,0 0 1,1 12 0,0-20-118,-1 0 1,1-1 0,-1 1 0,1 0-1,-1-1 1,1 1 0,-1-1 0,1 1-1,0-1 1,-1 1 0,1-1-1,0 1 1,0-1 0,0 1 0,-1-1-1,1 0 1,0 1 0,0-1 0,0 0-1,0 0 1,-1 0 0,1 0 0,0 1-1,0-1 1,0 0 0,0 0-1,0 0 1,0-1 0,0 1 0,0 0-1,-1 0 1,1 0 0,1-1 0,1 1-339,0-1 0,-1 1 1,1-1-1,-1 0 1,1 0-1,0 0 1,-1 0-1,0 0 0,5-3 1,-3 0-175,-1 0 1,1-1-1,-1 1 1,0-1-1,0 1 1,-1-1-1,1 0 1,1-6-1,6-23 387,-6 18 1679,-3 26 6708,2 53-6413,-3-62-1779,0 0-1,1 0 0,-1 0 0,0 0 0,1 0 0,-1 0 1,0 0-1,1-1 0,-1 1 0,1 0 0,-1 0 0,1 0 0,0-1 1,-1 1-1,1 0 0,0-1 0,-1 1 0,1 0 0,0-1 0,0 1 1,0-1-1,0 1 0,0-1 0,0 1 0,1-1 0,27 3-2570,-22-4 1360,10 1-3373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8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0 9634,'0'0'8942,"-3"21"-8678,-3 6-210,3-12-36,0 0-1,1 1 1,0-1 0,1 23 0,1 0-24,1-37-60,0-1 0,0 1 0,0-1 0,0 1 0,0-1 0,0 0 0,0 1 0,0-1 0,0 0 0,0 0 0,0 0 0,0 0 0,0 0 0,0 0 0,0 0 0,0 0 0,0 0 0,0-1 0,0 1 0,0 0 0,0-1 0,0 1 0,1-1 0,4-6 0,-1 1 1,0-2-1,-1 1 0,1 0 0,-1-1 1,-1 0-1,0 0 0,3-11 1,-1 6 57,16-31 577,-20 42-462,0 1-1,0-1 1,0 0 0,0 1-1,1-1 1,-1 1-1,1-1 1,-1 1 0,1 0-1,-1-1 1,1 1-1,0 0 1,-1 0-1,1 0 1,0 0 0,0 0-1,0 1 1,0-1-1,0 1 1,2-1 0,-3 1-81,-1 0 0,1 1 0,-1-1 0,1 1 1,-1-1-1,0 0 0,1 1 0,-1-1 0,0 1 1,1-1-1,-1 1 0,0-1 0,0 1 0,0-1 1,1 1-1,-1 0 0,0-1 0,0 1 0,0-1 1,0 1-1,0-1 0,0 1 0,0 0 0,0-1 1,0 1-1,0 23 173,-1-18-117,0 23 15,0-21-169,0 1-1,1-1 0,0 0 1,0 0-1,1 0 0,0 0 1,0 0-1,1 0 1,2 8-1,-2-14-96,-1-1 0,0 1-1,1-1 1,-1 0 0,1 0 0,0 0 0,-1 0 0,1 0 0,0 0-1,-1 0 1,1 0 0,0-1 0,0 1 0,0-1 0,0 1 0,0-1-1,0 0 1,0 0 0,3 0 0,0 0-780,0 0 0,1 0 0,-1 0-1,1-1 1,9-2 0,6-10-4355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5.8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1 5497,'0'0'8237,"-18"0"-4145,8 0-3951,0 0 0,0 0 0,0 1 0,-15 4 0,23-5-144,0 0-1,0 1 0,0 0 1,0-1-1,0 1 0,1 0 1,-1 0-1,0 0 0,1 0 1,-1 0-1,0 0 0,1 0 1,-1 0-1,1 1 0,0-1 1,-1 0-1,1 1 0,0-1 1,0 1-1,0-1 0,0 1 1,1 0-1,-1-1 0,0 1 1,1 0-1,-1 0 0,1-1 1,-1 1-1,1 3 0,0-3 2,1-1 0,-1 1 0,0-1-1,1 0 1,-1 1 0,1-1 0,0 0 0,-1 1-1,1-1 1,0 0 0,0 0 0,0 0 0,0 1-1,0-1 1,0 0 0,0 0 0,3 1-1,28 17 21,-13-9-13,-11-5-4,3 3 2,-1-1 1,16 14-1,-24-18-3,1-1 0,-1 1 1,0-1-1,0 1 0,0-1 1,-1 1-1,1 0 0,-1 0 1,1 0-1,-1 0 0,0 0 1,0 0-1,-1 0 0,1 0 1,0 4-1,-1 1-1,0-5 1,0-1 0,0 0-1,0 0 1,0 1-1,0-1 1,-1 0 0,1 0-1,-2 3 1,2-4 0,-1 0 1,0 0 0,0 0-1,0 0 1,0 0-1,1-1 1,-1 1-1,0 0 1,0 0 0,-1-1-1,1 1 1,0-1-1,0 1 1,0-1-1,0 1 1,0-1 0,-1 0-1,1 1 1,0-1-1,-3 0 1,-43 5 157,43-5-146,0 0 0,1 0 0,-1 0 0,0-1 0,0 1 0,0-1-1,0 0 1,1 0 0,-1 0 0,-4-2 0,3-2-326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6.8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9642,'0'0'6667,"0"9"-5660,12 304 1707,-8-275-2588,-4-38-124,0 0 0,0-1 0,0 1-1,0 0 1,0 0 0,0 0 0,1 0 0,-1 0-1,0 0 1,0 0 0,0 0 0,0 0 0,0-1-1,0 1 1,0 0 0,0 0 0,0 0 0,1 0-1,-1 0 1,0 0 0,0 0 0,0 0 0,0 0-1,0 0 1,0 0 0,1 0 0,-1 0 0,0 0-1,0 0 1,0 0 0,0 0 0,0 0 0,0 0-1,1 0 1,-1 0 0,0 0 0,0 0 0,0 0-1,0 0 1,0 0 0,0 0 0,1 0 0,-1 0-1,0 0 1,0 0 0,0 0 0,0 1 0,0-1-1,0 0 1,0 0 0,0 0 0,0 0 0,0 0-1,1 0 1,-1 0 0,0 0 0,0 1 0,0-1-1,0 0 1,0 0 0,0 0 0,0 0 0,0 0-1,0 0 1,0 0 0,0 1 0,0-1-1,0 0 1,7-9-23,-3-8-62,2 0 0,1 0 0,14-26 0,-19 40 70,0-1 0,0 1-1,0-1 1,1 1 0,-1 0 0,1 0-1,0 0 1,0 0 0,1 0 0,-1 1 0,1-1-1,-1 1 1,1 0 0,0 0 0,0 0-1,0 0 1,0 1 0,0-1 0,0 1-1,0 0 1,1 0 0,-1 0 0,5 1 0,-8 0 11,0 0 1,0 0 0,0 0 0,0 0 0,0 0 0,-1 1 0,1-1 0,0 0-1,0 1 1,-1-1 0,1 1 0,0-1 0,0 0 0,-1 1 0,1-1 0,-1 1 0,1 0-1,0-1 1,-1 1 0,1-1 0,-1 1 0,0 0 0,1-1 0,-1 1 0,1 0 0,-1 0-1,0-1 1,0 1 0,1 0 0,-1 1 0,2 27 177,-2-25-148,0 96 385,1-101-673,-1-1-1,0 1 0,1 0 0,-1-1 0,1 1 1,0 0-1,0-1 0,-1 1 0,1 0 1,1-2-1,3-3-1420,3-11-4136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7.3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 9642,'0'0'9743,"-11"0"-9414,-36 1-9,45-1-294,0 1 1,0 0-1,0-1 1,0 1-1,0 0 1,0 0-1,0 0 1,1 0-1,-1 0 1,0 0-1,1 1 1,-1-1-1,1 0 1,-1 1-1,1-1 1,-1 1 0,1 0-1,-1 1 1,-3 4 74,0-2-57,1 1-1,0 0 1,0 0 0,1 0 0,-1 0-1,1 1 1,1-1 0,0 1-1,0-1 1,0 1 0,1 0-1,0 0 1,0 0 0,1-1 0,0 1-1,1 11 1,0-17-52,-1 0 0,1 1 0,-1-1 0,1 0 0,-1 0 1,1 0-1,0 0 0,0 0 0,-1 0 0,1 0 0,0 0 0,0 0 0,0 0 1,0 0-1,1 0 0,-1-1 0,0 1 0,0 0 0,0-1 0,1 1 0,-1-1 0,0 1 1,1-1-1,-1 1 0,0-1 0,1 0 0,-1 0 0,1 0 0,-1 1 0,1-1 1,-1 0-1,0-1 0,2 1 0,1 0-133,0 0 0,0-1-1,-1 1 1,1-1 0,0 0 0,-1 0 0,1 0 0,-1 0 0,1 0-1,-1-1 1,5-2 0,-2 0-300,-1-1-1,0 0 1,0 1-1,-1-1 1,0-1-1,0 1 1,0-1-1,0 1 1,4-12 0,-7 13 1008,1 0 1,-1 0-1,0 0 1,-1 0-1,1-6 1,-1 24 204,-1-5-505,1-1 0,0 1 0,1 0 0,0 0 0,3 9 0,-4-16-306,1 0 1,-1-1-1,1 1 1,0-1 0,-1 1-1,1 0 1,0-1-1,0 0 1,1 1-1,-1-1 1,0 1-1,0-1 1,1 0 0,-1 0-1,1 0 1,-1 0-1,1 0 1,-1 0-1,1 0 1,0 0-1,0 0 1,-1-1 0,1 1-1,0-1 1,0 1-1,0-1 1,0 0-1,0 1 1,0-1-1,-1 0 1,1 0 0,3-1-1,11-2-2471,-3-8-2301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7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76 1 10122,'0'0'8225,"-9"2"-7939,6-1-290,-3 1 73,0-1 0,1 1 0,0 1 0,-1-1 0,-6 5 1,10-6-35,0 0 0,0 1 0,1-1 0,-1 1 0,1-1 0,-1 1 0,1 0 0,-1 0 0,1-1 0,0 1 0,0 0 0,0 0 0,0 0 0,0 0 0,1 0 0,-1 0 0,0 0 0,1 1 0,0-1 0,0 3 0,0-2-27,0 0 1,0 0-1,1 0 1,-1 0-1,1 0 0,0 0 1,0-1-1,0 1 1,0 0-1,1 0 0,-1-1 1,1 1-1,0-1 1,0 1-1,0-1 0,0 0 1,0 1-1,0-1 1,1 0-1,-1 0 0,1-1 1,3 3-1,-2-2 1,29 26-10,-32-27 5,0 0 0,0 0 0,0 0 0,0 0 0,0 1 0,0-1 0,0 0 0,0 1-1,0-1 1,-1 0 0,1 1 0,0-1 0,-1 1 0,0-1 0,1 1 0,-1-1 0,0 1 0,0-1 0,0 1 0,0-1 0,0 1 0,-1 2 0,1-4-1,-1 1 0,1 0 0,-1-1 0,0 1 0,0-1 0,1 1 0,-1-1 1,0 1-1,0-1 0,1 1 0,-1-1 0,0 0 0,0 1 0,0-1 0,0 0 0,0 0 0,0 1 0,0-1 0,0 0 0,0 0 0,-1 0 0,-27 0-187,19-1-162,4 2-69,-9-1-1674,8-1-4270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8.7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8938,'0'0'6972,"2"-3"-6497,-1 2-426,-1-1 1,1 1-1,0 0 1,0-1-1,1 1 1,-1 0-1,0 0 1,0 0-1,1 0 1,-1 0-1,0 0 1,1 0-1,-1 1 1,1-1-1,-1 0 1,1 1-1,0-1 1,-1 1-1,1-1 1,0 1-1,-1 0 1,1 0-1,0 0 0,-1 0 1,1 0-1,0 0 1,0 0-1,-1 0 1,1 0-1,0 1 1,-1-1-1,1 1 1,0-1-1,-1 1 1,1-1-1,-1 1 1,2 1-1,1 0-36,-1 1 0,0 0 0,0-1 0,0 1 0,0 0 0,0 0 0,-1 1 0,0-1 0,1 0 0,-1 1 0,-1 0 0,1-1 0,-1 1 0,1 0 0,-1-1 0,1 7 0,0 7 16,0 0 0,-1 24 0,-1-39-26,0 4 13,-1 0-1,1 0 1,-2 0 0,1 1-1,-1-1 1,0-1 0,0 1-1,-1 0 1,-6 9 0,0-1 357,-1-1 1,-19 20 0,28-32-323,0 1 0,0 0 0,0 0 0,1 0 0,-1 0 0,1 0 0,-1 0 0,1 0 0,-1 0 0,1 0 0,0 0 0,0 0 0,0 0 0,1 0 0,-1 0 0,0-1 0,1 1 1,-1 0-1,1 0 0,0 0 0,0 0 0,0 0 0,0 0 0,0-1 0,0 1 0,0 0 0,1-1 0,-1 1 0,1-1 0,-1 0 0,3 3 0,6-1-127,-1 0-1,1 0 1,-1-1-1,1 0 1,0-1-1,0 1 1,0-2-1,0 1 1,0-1 0,11-2-1,3 2-3232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19.7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126 1 8602,'0'0'8918,"-10"2"-8295,6-1-575,-1-1 57,0 1-1,1 0 1,-1 1-1,0-1 1,1 1 0,0 0-1,-1 0 1,1 0 0,0 0-1,0 1 1,0-1-1,0 1 1,1 0 0,-1 0-1,1 0 1,-4 5 0,2-1 31,0 1 0,1 0 0,0 0 0,0 0 0,1 0 0,0 0 0,0 0 0,1 1 0,0 0 0,1-1 0,0 14 0,1-20-137,0-1 0,0 0-1,1 0 1,-1 0 0,1 1 0,-1-1 0,1 0-1,-1 0 1,1 0 0,0 0 0,0 0 0,0 0 0,0 0-1,-1 0 1,1 0 0,1 0 0,-1 0 0,0 0-1,0-1 1,0 1 0,0 0 0,1-1 0,-1 1 0,0-1-1,0 1 1,1-1 0,-1 0 0,1 1 0,-1-1-1,0 0 1,1 0 0,-1 0 0,3 0 0,0 0-109,0 1 1,-1-1-1,1 0 1,0-1-1,0 1 0,0-1 1,-1 0-1,1 1 1,0-1-1,-1-1 1,1 1-1,3-2 1,-3 0-217,-1 1 1,0-1-1,0 1 1,0-1-1,0 0 1,-1 0-1,1 0 1,-1-1-1,0 1 1,0 0 0,0-1-1,0 1 1,2-8-1,3-26-1197,-6 12 3766,-13 29 817,11 0-2903,-1 0-1,1-1 0,0 1 0,0 0 0,0 0 0,1 0 0,0 0 0,0 0 1,0 0-1,0 0 0,1 4 0,0 6-4,-1-12-177,0-1 0,0 1 0,0 0 0,0 0 0,0-1 0,1 1 1,-1 0-1,1-1 0,-1 1 0,1-1 0,-1 1 0,1 0 0,0-1 0,0 1 0,0-1 0,0 0 0,0 1 0,0-1 0,1 0 0,-1 1 0,0-1 0,1 0 0,-1 0 0,1 0 0,-1 0 0,1 0 0,0-1 0,-1 1 0,1 0 0,0-1 0,0 1 0,-1-1 0,1 1 1,0-1-1,0 0 0,0 0 0,0 1 0,3-2 0,31 2-6063,-23-1-132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0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9330,'0'0'10957,"5"15"-10508,16 49-171,-19-59-256,0-1 0,0 1-1,0-1 1,1 1 0,-1-1 0,1 0 0,0 0 0,0 0 0,1-1 0,-1 1 0,1-1 0,0 1-1,9 4 1,-6-3-27,11 6-490,-10-10-2295,-5-9-3596,-3-4-1129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0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8906,'100'11'2560,"-104"-9"-1215,-4 6 383,-5 5 489,1 2-609,-5 5-752,4 1-256,1 1-304,4-1-32,-1-4-112,5-4-152,4-2-184,0-3-376,0-5-928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0.8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8450,'0'0'8335,"0"10"-7119,0 5-934,-2 35 1052,2-45-1283,0 1 0,1-1 0,0 1 0,0-1 0,0 0 1,1 0-1,2 6 0,2-6-1956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1.2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1224,'0'0'13707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39.0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1 384,'0'0'17639,"-14"2"-16802,-46 8-440,58-9-388,0 0-1,-1 0 1,1 1-1,0-1 1,-1 1-1,1 0 1,0-1-1,0 1 1,0 0-1,1 0 1,-1 1-1,0-1 0,1 0 1,-1 0-1,1 1 1,0-1-1,0 1 1,0-1-1,0 1 1,0-1-1,1 1 1,-1 0-1,1-1 1,-1 1-1,1 3 0,1-5-67,-1 0 0,1 0 0,0-1 0,-1 1-1,1 0 1,0-1 0,0 1 0,-1 0 0,1-1-1,0 1 1,0-1 0,0 0 0,0 1 0,0-1-1,0 0 1,0 1 0,0-1 0,0 0 0,0 0-1,0 0 1,0 0 0,0 0 0,0 0-1,0 0 1,0 0 0,1 0 0,29-3-2711,-19-6 1045,-4-7 3598,-7 15-393,-1 6-201,0 7-647,1 72 619,-3 99 95,1-180-1311,0 0 1,0 0-1,-1 0 1,1 0-1,0-1 1,-1 1-1,0 0 1,0-1 0,0 1-1,0-1 1,0 0-1,0 0 1,-1 0-1,1 0 1,0 0-1,-1 0 1,0-1 0,0 1-1,1-1 1,-1 1-1,0-1 1,0 0-1,0 0 1,0-1 0,0 1-1,-5 0 1,3 0-40,1 0 1,0-1-1,0 1 1,0-1-1,0 0 1,0 0-1,-1 0 1,1-1-1,0 1 1,0-1 0,0 0-1,0 0 1,0 0-1,0-1 1,0 1-1,0-1 1,1 0-1,-1 0 1,-5-5-1,6 3-139,0 0-1,0 1 0,1-1 0,0-1 1,0 1-1,0 0 0,0 0 0,0-1 0,1 1 1,0-1-1,0 0 0,0-6 0,-1-35-4574,2 34 2556,0-19-5991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2.9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69 9866,'0'0'6974,"2"1"-6610,0 0-372,-1 0 1,0-1 0,0 1 0,1 0 0,-1-1-1,1 1 1,-1-1 0,0 1 0,1-1 0,-1 0-1,1 1 1,-1-1 0,1 0 0,-1 0 0,1 0-1,-1 0 1,1 0 0,-1 0 0,1 0-1,-1-1 1,1 1 0,-1 0 0,1-1 0,-1 1-1,1-1 1,-1 0 0,0 1 0,1-1 0,-1 0-1,0 0 1,0 1 0,0-1 0,0 0 0,0 0-1,0 0 1,0 0 0,0-1 0,2-1-1,0-1-130,-1 1 0,1-1 0,-1 0 0,1 0 0,-1 0 0,-1 0-1,1 0 1,0-1 0,-1 1 0,0 0 0,0-8 0,-2 11 279,0 1 0,-1-1 0,1 1 0,0-1 0,-1 1 1,1 0-1,-1 0 0,1-1 0,-1 1 0,1 0 0,-1 0 0,1 1 1,-3-1-1,2 0 70,-2 1-45,1-1 1,-1 1 0,1 0-1,-1 0 1,1 0-1,-1 0 1,1 1 0,0-1-1,0 1 1,-1 0-1,1 0 1,1 0 0,-1 0-1,0 0 1,0 0-1,1 1 1,0-1 0,-1 1-1,-1 4 1,-1-1-9,0 1 0,1-1 0,1 1 0,-1 0 0,1 0-1,0 0 1,-2 11 0,3 25 287,3-26-339,-1-16-102,0 1 0,1 0 1,-1-1-1,1 1 0,-1 0 0,1-1 0,0 1 0,0 0 0,0-1 0,0 1 1,0-1-1,0 0 0,0 1 0,0-1 0,1 0 0,-1 1 0,1-1 0,-1 0 1,1 0-1,-1 0 0,1 0 0,0 0 0,-1-1 0,1 1 0,0 0 0,0-1 1,0 1-1,0-1 0,-1 0 0,4 1 0,4 0-169,-1 1-1,1-2 1,-1 1 0,1-1-1,15-1 1,-21 0-42,-1 1-1,1-1 1,0 0-1,-1 0 1,1 0-1,-1 0 1,1 0-1,-1 0 1,0-1-1,1 1 1,-1-1 0,3-3-1,13-12-4338,-9 4-1303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42:23.3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0 9778,'0'0'10361,"-14"4"-10132,-43 11-41,55-14-168,0-1-1,0 1 1,0 0-1,0 0 0,0 0 1,1 0-1,-1 0 0,0 0 1,1 0-1,-1 0 1,1 0-1,-1 1 0,1-1 1,0 1-1,0-1 1,-1 1-1,1-1 0,0 1 1,-1 3-1,1-2 18,0 1 0,1 0 0,-1-1 0,1 1 0,0 0 0,0-1 0,1 5 0,0 5 24,0-11-57,-1 0 1,1 0 0,-1 0 0,1-1 0,0 1-1,0 0 1,0 0 0,0 0 0,0-1 0,0 1 0,0 0-1,1-1 1,-1 1 0,1-1 0,1 2 0,35 24 33,-11-7-32,-26-19-15,1 0-1,-1 0 1,0 1 0,0-1 0,1 0-1,-1 1 1,0-1 0,0 1 0,0-1-1,-1 1 1,1-1 0,0 1 0,-1 0 0,1 2-1,-1-3 26,0-1-1,0 1 0,0 0 0,0-1 1,0 1-1,0 0 0,-1-1 1,1 1-1,0 0 0,-1-1 0,1 1 1,0-1-1,-1 1 0,1 0 1,-1-1-1,1 1 0,-1-1 0,1 1 1,-1-1-1,0 1 0,1-1 1,-1 0-1,-1 1 0,-3 1-468,0 0-1,0-1 1,0 0-1,0 0 1,0 0-1,0 0 1,0-1 0,-9 0-1,9 0-4552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1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85 1 5737,'0'0'7072,"-1"-1"-6827,0 1-1,0 0 0,-1 0 0,1 0 0,0 0 0,0 0 0,0 0 1,-1 0-1,1 1 0,0-1 0,0 0 0,-2 1 0,-3 5-25,1 0-1,0 1 1,0-1-1,1 1 1,0 0-1,0-1 1,1 2-1,-5 13 1,2 1 4,-6 41 0,12-60-212,-3 18 140,0 27 1,3-42-119,1 0 1,-1-1-1,1 1 1,0-1 0,0 1-1,1-1 1,0 1-1,0-1 1,6 10-1,-2-7 49,0 1-1,1-1 1,0 0-1,0-1 1,12 9-1,-14-12-298,0 0-1,1-1 1,-1 0 0,8 3-1,-9-4-662,1 0-1,0-1 1,0 1-1,1-1 1,8 1-1,-5-2-4233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1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5921,'0'0'7673,"-1"19"-6829,-2 6-506,-1 82 1679,4-106-1980,0 1 0,0-1-1,0 1 1,0-1 0,0 1 0,0-1 0,1 1-1,-1-1 1,1 1 0,-1-1 0,1 1 0,0-1-1,-1 1 1,1-1 0,0 0 0,0 0 0,0 1-1,0-1 1,0 0 0,1 0 0,-1 0 0,0 0-1,1 0 1,1 1 0,-1-1-130,-1-1 1,1 0-1,-1 1 1,0-1-1,1 0 1,-1 0-1,1 0 0,-1 0 1,0 0-1,1-1 1,-1 1-1,1 0 1,-1 0-1,0-1 0,1 1 1,-1-1-1,0 1 1,0-1-1,1 1 1,-1-1-1,0 0 1,0 0-1,0 1 0,0-1 1,0 0-1,0 0 1,0 0-1,1-2 1,11-15-3316,-4-2-2276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2.4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4081,'0'0'11202,"0"17"-9853,0-12-1223,-1 13 391,1-18-526,0 0-1,0 0 1,0 1 0,0-1 0,0 0 0,0 0-1,0 1 1,0-1 0,0 0 0,0 0 0,0 1 0,0-1-1,1 0 1,-1 0 0,0 1 0,0-1 0,0 0-1,0 0 1,0 0 0,0 1 0,1-1 0,-1 0-1,0 0 1,0 0 0,0 1 0,1-1 0,-1 0 0,0 0-1,0 0 1,1 0 0,-1 0 0,0 0 0,0 1-1,1-1 1,-1 0 0,0 0 0,0 0 0,1 0-1,-1 0 1,0 0 0,0 0 0,1 0 0,-1 0 0,0 0-1,0 0 1,1 0 0,-1 0 0,0 0 0,1 0-1,-1-1 1,1 1-48,-1-1-1,1 0 0,0 1 1,-1-1-1,0 0 1,1 0-1,-1 1 0,1-1 1,-1 0-1,0 0 0,0 0 1,0 1-1,1-1 1,-1 0-1,0 0 0,0 0 1,0-1-1,-1-21-66,0 16 814,-5 6 793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3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8602,'0'0'8354,"45"68"-8098,-40-53-80,-1-2-112,-4-2-64,0 0 0,0 0-280,0-3-1145,-13-3-1511,5-3-3826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6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0 5777,'0'0'8053,"-12"2"-2697,8 1-5438,1 7 314,1 1 0,1 0-1,0 0 1,0 0 0,3 20 0,-1-1 24,0-15-170,1-1 0,1 1-1,0-1 1,11 27 0,-9-27-42,0 0 1,-1 0-1,-1 1 0,3 27 1,-6-39-27,0 1 0,0-1 0,0 1 0,-1-1 0,1 0 0,-1 1 1,0-1-1,0 0 0,0 0 0,-4 6 0,3-6-11,1-2 0,-1 1 1,-1 0-1,1 0 0,0 0 1,0-1-1,-1 1 0,1-1 0,-1 0 1,1 0-1,-1 1 0,0-2 0,0 1 1,-5 1-1,-18 2 65,25-4-105,0 0 1,0 0-1,1 0 1,-1 0-1,0 0 0,0 0 1,0 0-1,0 0 1,0 0-1,0 0 1,0 0-1,0 0 1,0-1-1,0 1 1,0 0-1,1-1 1,-1 1-1,0 0 1,0-1-1,0 1 1,1-1-1,-1 1 1,0-1-1,0-1 0,-1-4-807,2-1 0,-1 1 0,1-1-1,1-8 1,0-6-4180,-1-3-4302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7.5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5873,'0'0'6580,"0"8"-6093,4 27-91,-4-34-362,0 0-1,0 0 1,0 0-1,0 0 1,0 0-1,1 0 1,-1 0-1,0-1 1,1 1-1,-1 0 1,1 0-1,0 0 1,-1 0-1,1 0 1,-1 0-1,2 1 1,13-1 330,-8-1 5640,-7 1-6109,-1-1 1,1 0-1,0 1 1,0-1 0,0 0-1,0 1 1,0-1 0,0 0-1,0 1 1,-1-1-1,1 1 1,0-1 0,0 0-1,1 1 1,-1-1-1,0 0 1,0 1 0,0-1-1,0 1 1,0-1-1,0 0 1,0 1 0,1-1-1,-1 0 1,0 1-1,0-1 1,1 0 0,-1 0-1,0 1 1,0-1 0,1 0-1,-1 0 1,0 1-1,1-1 1,-1 0 0,1 0-1,-1 0 1,0 1-1,1-1 1,-1 0 0,0 0-1,1 0 1,-1 0-1,1 0 1,-1 0 0,1 0-1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8.1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7058,'0'0'8651,"5"5"-7584,22 23-339,-1 0 1,25 38-1,-44-55-704,0 1-1,0 0 0,-1 0 0,-1 1 0,0 0 0,-1 0 0,0 0 1,-1 0-1,-1 0 0,1 22 0,-3-24 52,0 0-1,-1-1 1,-1 1 0,1-1-1,-6 14 1,6-20-71,-1 1 1,0-1-1,-1 0 0,1 0 0,-1 0 1,0 0-1,0 0 0,0 0 1,-1-1-1,1 1 0,-1-1 0,0 0 1,0 0-1,-6 4 0,-15 1-689,24-8 426,0 1 0,0-1 0,-1 0 0,1 0 1,0 0-1,0 0 0,-1-1 0,1 1 0,0 0 0,0 0 1,0-1-1,-2 0 0,-5-5-4633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8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9074,'0'0'7442,"38"0"-7066,-22 0-8,-3 0-208,-5 0-160,1 0-1049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0.1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140 0 8330,'0'0'11360,"-19"7"-10714,-62 23-214,79-28-404,-1-1 0,0 1-1,1 0 1,-1-1-1,1 1 1,0 0-1,0 1 1,0-1-1,0 0 1,0 1-1,0-1 1,1 1-1,-1-1 1,1 1 0,-1 0-1,1 0 1,0-1-1,0 1 1,0 5-1,0 0 39,0 1 1,1-1-1,0 0 0,0 0 0,2 8 0,-1-8-21,-1-5-40,1 0 0,0 0 1,0 0-1,0 0 0,0 0 0,0-1 1,0 1-1,1 0 0,0 0 1,-1-1-1,1 1 0,0-1 0,0 0 1,1 1-1,-1-1 0,0 0 1,1 0-1,-1-1 0,1 1 0,-1 0 1,1-1-1,0 0 0,4 2 1,1 0-244,1 0 1,-1-1-1,1 0 1,0 0-1,-1-1 1,18 0 0,-26-1 203,1 0 0,-1 0 1,1 0-1,-1 0 0,1 0 1,-1 0-1,1-1 0,-1 1 1,1 0-1,-1 0 0,0-1 1,1 1-1,-1 0 0,1-1 1,-1 1-1,0 0 0,1-1 1,-1 1-1,0-1 0,1 1 1,-1-1-1,0 1 0,0 0 1,1-1-1,-1 1 0,0-1 1,0 1-1,0-1 0,0 1 1,1-1-1,-1 0 0,1-20-427,-2 17 286,1-5 4,-2 0 0,1 0 0,-1 0-1,0 1 1,-1-1 0,0 1 0,-6-12 0,5 11 132,0 1-1,1-1 1,0 1 0,0-1 0,1 0-1,0 0 1,0-13 0,2 21 23,1 1 0,-1-1 0,1 1 0,-1-1 0,1 1 0,0-1 0,-1 1 0,1-1 0,0 1 0,-1 0 0,1-1 0,0 1 1,0 0-1,-1 0 0,1 0 0,0 0 0,0 0 0,-1-1 0,1 1 0,0 0 0,0 1 0,1-1 0,26 0 80,-22 0 0,-2 0 23,0 0 0,-1 1 0,1-1 0,-1 1 0,1-1 0,-1 1 0,1 0 0,-1 1 0,0-1 1,0 1-1,1-1 0,-1 1 0,0 0 0,0 0 0,0 0 0,-1 0 0,1 1 0,0-1 0,-1 1 0,0 0 0,0 0 0,1 0 0,-2 0 0,1 0 0,0 0 0,1 5 0,0 3 12,0 0 1,-1 1-1,0-1 0,-1 1 0,0-1 0,-1 1 1,-1 0-1,-1 12 0,0 17-72,2-41-112,3-1 30,-1-1 0,1 0 0,-1 0 0,0 0 0,0 0 0,0 0 0,0 0 0,0 0 0,0-1 0,-1 1 1,1-1-1,1-4 0,0 3-29,11-20-236,19-29-426,-31 50 745,0 1-1,0-1 0,0 1 1,0-1-1,1 1 1,-1 0-1,1 0 1,0 0-1,-1 0 1,1 1-1,0-1 0,0 1 1,0 0-1,5-2 1,-7 3 29,-1 0 0,1 0 0,-1 0 1,1 0-1,-1 0 0,1 0 0,-1 0 1,1 1-1,-1-1 0,1 0 0,-1 0 0,1 1 1,-1-1-1,0 0 0,1 0 0,-1 1 1,1-1-1,-1 0 0,0 1 0,1-1 0,-1 1 1,0-1-1,0 0 0,1 1 0,-1-1 1,0 1-1,0-1 0,0 1 0,1-1 0,-1 1 1,0-1-1,0 1 0,0-1 0,0 1 1,0-1-1,0 1 0,0 0 0,0 26 268,-1-18-184,1 21 56,1 44 234,0-72-398,-1 0 1,1 0 0,-1 0 0,1 0-1,0 0 1,0-1 0,0 1 0,0 0 0,0-1-1,0 1 1,0 0 0,1-1 0,-1 0-1,0 1 1,1-1 0,-1 0 0,1 1-1,0-1 1,-1 0 0,1 0 0,0-1 0,0 1-1,0 0 1,-1 0 0,1-1 0,0 1-1,0-1 1,0 0 0,3 1 0,-1-1-375,1 0 1,-1 0-1,0 0 1,0 0-1,0 0 1,1-1 0,-1 0-1,0 0 1,0 0-1,0 0 1,0-1-1,0 1 1,4-4 0,13-13-8027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09.1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0 1432,'-1'2'18515,"2"-2"-19973,39 4 1160,-22-4-7311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8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1 143 6529,'0'0'13111,"0"0"-13093,0 0-1,0 1 1,0-1 0,0 0-1,0 0 1,0 0 0,0 1-1,0-1 1,0 0-1,0 0 1,0 1 0,1-1-1,-1 0 1,0 0 0,0 0-1,0 0 1,0 1 0,1-1-1,-1 0 1,0 0-1,0 0 1,0 0 0,1 0-1,-1 1 1,0-1 0,0 0-1,1 0 1,-1 0-1,0 0 1,0 0 0,1 0-1,1 0-17,-1 0-1,1-1 1,-1 1-1,1-1 0,-1 1 1,0-1-1,1 0 1,-1 1-1,0-1 0,1 0 1,-1 0-1,0 0 1,0 0-1,0 0 0,1 0 1,-1 0-1,0-1 1,19-21-343,-16 16 269,1 0 0,-1 0 0,0 0 0,-1 0 0,0-1 0,0 1 0,-1-1 0,0 0 0,0 1 0,-1-1 0,-1 0 0,1-13 1270,-1 38-235,0-9-779,0 180 1313,2-167-439,-1-8-4193,0-4-6953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9.4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5129,'0'0'13643,"7"5"-12675,2 2-766,0 0-1,0 1 1,-1 0-1,0 0 1,-1 1 0,7 9-1,-7-7-131,0 0-1,-1 1 1,0 0-1,-1 0 1,-1 0-1,0 0 0,-1 1 1,0-1-1,-1 1 1,0 18-1,-2-12-51,0 1 0,-2-1-1,-7 30 1,7-43-126,0 1 1,0-1-1,-1 1 0,0-1 0,0 0 0,0 0 0,-1 0 0,0 0 1,-1-1-1,1 1 0,-1-1 0,-1 0 0,-8 7 0,-9-1-2470,5-7-3281,1-4-3771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0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0 8434,'0'0'10283,"-7"9"-9859,1-2-317,0-2-24,1 1 0,1-1-1,-1 1 1,1 0 0,0 0-1,1 0 1,0 0 0,0 1-1,-3 10 1,-5 42 400,3 0 0,0 105-1,8-160-467,0 1 0,1-1 0,-1 0 0,1 0-1,0 0 1,0 0 0,0 0 0,1 0 0,-1 0 0,1 0-1,0-1 1,0 1 0,1-1 0,-1 1 0,1-1 0,0 0-1,0 0 1,0 0 0,6 4 0,-5-4-290,1 0 0,-1 0 0,1-1 1,0 0-1,0 0 0,9 2 0,-7-2-1240,1 0 0,-1-1-1,1 0 1,12 0 0,-6-1-6692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1.6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97 24 3649,'0'0'12070,"-1"-4"-10813,1 3-1172,-1 0 1,1 0-1,-1 0 1,0 0 0,1 0-1,-1 0 1,0 0-1,0 0 1,1 0-1,-1 0 1,0 1 0,0-1-1,0 0 1,0 0-1,0 1 1,-1-1 0,1 1-1,0-1 1,-1 0-1,-2 0 49,1 1-1,0-1 0,0 1 0,-1 0 1,1-1-1,0 1 0,0 1 1,-6-1-1,7 1-113,0 0 1,0 0 0,0 0-1,1 0 1,-1 0-1,0 0 1,0 0-1,1 0 1,-1 1-1,1-1 1,-1 0 0,1 1-1,-1-1 1,1 1-1,0 0 1,0-1-1,0 1 1,0 0-1,0 0 1,1-1 0,-1 1-1,0 4 1,-2 1 70,1 0 1,1 1 0,-1-1-1,1 12 1,0-1 49,0-11-96,1-1-1,0 0 1,0 1-1,1-1 0,0 0 1,2 7-1,-3-11-56,1-1 1,0 1-1,0-1 0,0 1 1,-1-1-1,1 0 0,1 0 1,-1 1-1,0-1 0,0 0 1,0 0-1,1 0 1,-1 0-1,0 0 0,1 0 1,-1 0-1,1-1 0,0 1 1,-1 0-1,1-1 0,0 1 1,-1-1-1,1 0 0,0 1 1,-1-1-1,1 0 0,0 0 1,0 0-1,2 0 0,-1 0-156,0-1-1,0 1 0,-1-1 0,1 0 0,0 1 0,0-1 1,-1 0-1,1-1 0,-1 1 0,1 0 0,-1-1 0,0 1 1,1-1-1,-1 1 0,0-1 0,0 0 0,0 0 0,0 0 1,-1 0-1,1 0 0,-1 0 0,1-1 0,-1 1 0,0 0 1,0-1-1,1-2 0,3-8-476,-1-1-1,0 1 1,3-22-1,-7 18 1925,1 13 1160,-1 10-1226,0 3-1001,0 0 0,2-1 0,-1 1 0,1-1 0,0 0 0,1 1 0,0-1 0,7 12 0,-9-17-294,1 0 0,0-1 1,-1 1-1,1-1 0,0 1 1,0-1-1,1 1 0,-1-1 1,1 0-1,-1 0 0,1 0 1,0 0-1,-1 0 0,1-1 1,0 1-1,1-1 0,-1 0 1,0 0-1,0 0 0,0 0 1,1 0-1,-1 0 0,1-1 1,-1 0-1,0 1 0,1-1 1,4-1-1,7-3-4302,-6-8-2787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2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7482,'0'0'10371,"0"3"-9815,0-1-446,1 0 0,-1 0 0,1 0 0,0 0 0,0 1 0,0-1 0,0 0 0,0-1-1,0 1 1,0 0 0,1 0 0,2 3 0,27 24 430,-11-11-426,-7-5-258,-1 1-1,0 1 0,13 23 1,-24-37-483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2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 1 4233,'0'0'9498,"-3"12"-8394,-5 19 15,-1-1 0,-21 47 0,26-70-1263,-16 38 763,15-14-3968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3.0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0 7394,'0'0'8353,"-1"7"-7148,-5 30 104,1 44 0,6-66-1006,1-9-785,-2-6 418,1 0 0,-1 0 0,0 1 1,0-1-1,0 0 0,0 0 0,0 0 1,0 0-1,1 0 0,-1 0 0,0 0 1,0 0-1,0 0 0,0 0 0,0 0 1,0 0-1,1 0 0,-1 0 0,0 0 1,0 0-1,0 0 0,0 0 0,0 0 1,0-1-1,1 1 0,-1 0 0,0 0 1,0 0-1,0 0 0,0 0 0,0 0 1,0 0-1,0 0 0,0 0 0,1 0 1,-1 0-1,0-1 0,0 1 0,0 0 1,0 0-1,0 0 0,0 0 0,0 0 1,0 0-1,0-1 0,4-8-3419,-4-4-2499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3.4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17 124 10098,'-16'-124'9234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4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72 10 7090,'0'0'8155,"-1"-1"-7983,1 0 1,-1 0 0,1 0 0,-1 1 0,0-1 0,0 0 0,0 1 0,1-1 0,-1 1 0,0-1-1,0 1 1,0-1 0,-1 0 0,-1 1-101,1 0 0,-1 0 0,1 0 0,-1 1 0,1-1 0,-1 1 0,1-1 0,0 1 0,-1 0 0,1 0 0,0 0 0,-1 0 0,1 0 0,0 0 0,0 0 0,0 1 0,0-1 0,1 1 0,-1-1 0,-2 3 0,3-2-40,-1 0 0,1 1 1,0-1-1,0 0 0,0 1 0,0 0 1,0-1-1,0 1 0,1-1 1,-1 1-1,1 0 0,0 0 0,0-1 1,0 1-1,1 0 0,0 4 1,2-1-25,1 0 1,-1-1 0,1 1 0,1-1-1,-1 0 1,1 0 0,0 0 0,0 0 0,7 4-1,-1 0-10,-10-8-3,-1-1 0,1 1 1,-1-1-1,1 1 0,-1-1 0,1 1 1,-1 0-1,1-1 0,-1 1 0,1 0 1,-1-1-1,0 1 0,1 0 0,-1-1 1,0 1-1,0 0 0,0 0 0,0-1 0,0 1 1,0 0-1,0 0 0,0-1 0,0 1 1,0 0-1,0 1 0,-1-1 18,0 0 0,0 1 0,0-1 0,0 0-1,0 0 1,0 0 0,0 0 0,0 0 0,0 0 0,0 0-1,-1 0 1,-1 1 0,-1 0-177,0 0 0,0 0 0,0-1 0,0 1 0,-1-1 0,1 0-1,0 0 1,-7 1 0,10-2-23,1 0-1,0 0 0,0 0 0,0 0 1,-1 0-1,1 0 0,0 0 0,0-1 1,0 1-1,0 0 0,-3-7-7329,3 0-1134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1.3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0 9234,'0'0'9086,"-6"13"-8475,3-7-589,-4 8 119,1-1-1,1 2 1,0-1 0,-4 20-1,8-30-106,1 0 1,-1 0-1,1 0 0,0 0 1,0 0-1,1 0 0,-1 0 1,1 0-1,0 0 0,2 6 0,-2-8-27,0 0-1,0 0 0,0 0 1,0 0-1,1 0 0,-1 0 0,1-1 1,0 1-1,-1 0 0,1-1 0,0 1 1,0-1-1,0 0 0,0 0 1,0 1-1,0-1 0,0 0 0,1-1 1,3 2-1,0 0-252,0-1 0,1 1 0,-1-1 0,0-1 1,1 1-1,-1-1 0,1 0 0,-1 0 0,0-1 0,1 0 0,-1 0 0,8-3 0,-10 3 8,-1-1-1,1 0 0,-1 0 0,0 0 0,1 0 0,-1 0 0,0-1 1,0 0-1,-1 1 0,1-1 0,0 0 0,-1 0 0,0 0 0,0-1 1,0 1-1,0-1 0,0 1 0,-1-1 0,1 1 0,1-8 1,-1-3 60,0 0 0,0 0 0,-1 0 0,-2-20 0,1 9 1753,-1 25-1430,0 0 0,0 0 1,0 0-1,1 0 0,-1 0 0,0 0 0,0 1 1,0-1-1,1 0 0,-1 1 0,0-1 0,0 0 1,1 1-1,-1-1 0,0 1 0,1-1 0,-1 1 0,0 0 1,1-1-1,-1 1 0,1-1 0,-1 2 0,-7 9 151,1 0-1,0 1 0,1 0 0,0 0 0,1 0 1,1 0-1,0 1 0,0 0 0,1 0 0,1 0 1,0 0-1,1 1 0,0 16 0,1-27-278,0 0-1,1-1 1,-1 1-1,1 0 1,-1-1-1,1 1 1,0-1-1,0 1 1,0-1-1,0 1 1,0-1-1,0 1 1,1-1-1,-1 0 1,1 0-1,0 0 1,-1 0-1,1 0 1,0 0-1,0 0 1,0-1-1,1 1 1,-1-1-1,0 1 1,1-1-1,-1 0 1,1 0-1,-1 0 1,1 0-1,3 0 1,7 2-90,1 0 1,0-2 0,0 0 0,22-1 0,-25 0-67,-9 0 95,1 0 0,-1 0 0,0 0-1,1-1 1,-1 1 0,0-1 0,1 1-1,-1-1 1,0 0 0,0 0-1,0 0 1,0 0 0,0 0 0,0-1-1,0 1 1,0-1 0,-1 1 0,4-4-1,-3 2-47,1-1 0,0 0 0,-1 0 0,0-1 0,0 1 0,0 0 0,-1-1 0,3-8 0,-1-7-205,0-1 0,-2 0-1,0-28 1,-2 33 197,1 7-9,1 6-176,-1-1-1,0 0 1,0 1-1,0-1 1,-1 1-1,0-1 1,1 0-1,-1 1 0,-2-5 1,2 6-279,0 0-1,-1 0 1,1 1 0,-1-1 0,1 0-1,-1 1 1,0-1 0,0 1 0,1-1-1,-5-1 1,-8-3-5503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5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9074,'0'0'9241,"-5"10"-8507,-1 6-404,0 0 0,1 1 0,1 0 0,-3 23 0,7-33-244,-2 8 95,1 1 1,1-1-1,1 1 1,5 26-1,-5-39-173,0 0 0,-1 0 0,1 0 0,0 0 0,1 0 0,-1-1 0,1 1 0,-1 0-1,1-1 1,0 1 0,0-1 0,0 1 0,0-1 0,0 0 0,1 0 0,-1 0 0,1 0 0,0 0 0,0-1 0,-1 1 0,1-1 0,0 0 0,0 1 0,1-1-1,-1 0 1,0-1 0,0 1 0,0 0 0,1-1 0,-1 0 0,6 1 0,-6-1-21,0-1-1,0 1 1,-1 0 0,1-1-1,0 1 1,0-1 0,-1 1-1,1-1 1,0 0 0,-1 0-1,1-1 1,-1 1 0,1 0 0,-1-1-1,0 1 1,3-3 0,-2 1-37,1-1 0,-2 1 0,1-1 0,0 0 0,-1 1 0,0-1 0,1 0 0,1-8 0,0-2-198,0 0-1,-2 0 0,0-1 1,0-26-1,-2 31 175,-1 1 0,0-1 1,0 0-1,-1 0 0,0 1 1,-7-17-1,8 23 6,0 0 0,0 1 1,-1-1-1,0 1 0,1-1 0,-1 1 0,0-1 1,0 1-1,0 0 0,-1 0 0,1 0 1,-1 0-1,1 0 0,-1 0 0,1 1 1,-1-1-1,0 1 0,0-1 0,0 1 0,0 0 1,0 0-1,-1 0 0,1 1 0,0-1 1,0 1-1,-7-1 0,10 1-55,0 0 0,0 0 0,0 0-1,0 0 1,-1 0 0,1 0 0,0 0 0,0 0-1,0 1 1,0-1 0,-1 0 0,1 0 0,0 0-1,0 0 1,0 0 0,0 0 0,0 0 0,-1 0-1,1 0 1,0 0 0,0 1 0,0-1 0,0 0-1,0 0 1,0 0 0,0 0 0,-1 0 0,1 0-1,0 1 1,0-1 0,0 0 0,0 0 0,0 0-1,0 0 1,0 1 0,0-1 0,0 0 0,0 0-1,0 0 1,0 0 0,0 0 0,0 1 0,0-1-1,0 0 1,0 0 0,0 1-163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5.4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7154,'0'0'9786,"12"82"-9618,-12-67-168,-4 4-440,-12-4-1897,3-6-4616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6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23 4993,'0'0'9485,"0"-3"-8516,0 2-899,1 0 0,-1 1 0,0-1 0,0 0 0,0 1-1,0-1 1,-1 0 0,1 1 0,0-1 0,0 0 0,0 1-1,-1-1 1,1 0 0,0 1 0,0-1 0,-1 0 0,1 1 0,-1-1-1,1 1 1,-1-1 0,1 1 0,-1-1 0,1 1 0,-1-1-1,1 1 1,-2-1 0,-25-1 2145,26 2-2185,-1 0 16,0 0 0,0 1 0,1-1 0,-1 1 1,0 0-1,1-1 0,-1 1 0,0 0 0,1 0 1,-1 0-1,1 0 0,0 0 0,-1 0 0,1 0 1,0 0-1,0 1 0,0-1 0,0 0 0,0 1 1,0-1-1,0 1 0,0-1 0,0 4 0,-3 3 107,1 0-1,1 0 1,-3 10 0,3-12-81,1 1 1,0 0 0,1-1-1,-1 1 1,1 0 0,1-1 0,-1 1-1,3 7 1,-3-13-104,1 1 0,0 0 0,0 0 0,0 0 0,0-1-1,0 1 1,0 0 0,1-1 0,-1 1 0,1-1 0,-1 1 0,1-1 0,0 0 0,-1 1 0,1-1 0,0 0-1,0 0 1,0 0 0,0-1 0,0 1 0,0 0 0,0 0 0,0-1 0,0 0 0,0 1 0,1-1 0,-1 0-1,0 0 1,0 0 0,4 0 0,-4 0-94,-1-1-1,0 1 1,1-1 0,-1 0 0,0 1-1,1-1 1,-1 0 0,0 1-1,0-1 1,0 0 0,0 0-1,0 0 1,0 0 0,0 0-1,0 0 1,0 0 0,0-1-1,0 1 1,-1 0 0,1 0-1,-1 0 1,1-1 0,-1 1-1,1 0 1,-1-1 0,0-1-1,8-37-3401,-4-6 1180,-3 14 6709,2 38-2248,-1 5-1518,-1-4-443,1 1 0,-1-1 0,1 1 0,1-1-1,0 0 1,0 0 0,0 0 0,1 0 0,0 0-1,0-1 1,6 7 0,-8-12-196,-1 0 1,0 0-1,1 0 0,-1-1 1,1 1-1,0 0 0,-1-1 1,1 1-1,-1-1 0,1 1 0,0-1 1,-1 0-1,4 1 0,13-3-4576,-7-4-2029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6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7922,'0'0'12225,"15"12"-11633,3 4-444,10 10 153,37 24 1,-62-48-388,29 19 461,-29-19-601,0-1-1,-1 1 0,1-1 0,0 1 1,0-1-1,1 0 0,-1 0 1,0 0-1,4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6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88 0 6689,'0'0'12084,"-6"16"-11209,-38 116 578,31-93-1157,6-19-371,-7 30 0,11-41-522,3-7-1044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7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9194,'0'0'10026,"-4"100"-9594,4-84-104,0-3-168,0-3-64,0-3-96,0-5-240,8-2-368,-4 0-992,0-11-2497,0-4-3305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10626,'0'0'4513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18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7 5209,'0'0'11904,"-5"-1"-10868,1 0-949,1 0 0,1 0 1,0 0-1,-1 1 0,1-1 1,0 1-1,-1 0 0,1 0 1,0-1-1,-1 1 0,1 1 1,-1-1-1,1 0 1,0 0-1,-1 1 0,1-1 1,0 1-1,0 0 0,-1 0 1,1 0-1,0 0 0,0 0 1,0 0-1,-3 2 0,2-1-45,1 0 0,0 0 0,0 0-1,0 0 1,0 0 0,0 0-1,0 0 1,0 0 0,1 1 0,-1-1-1,1 1 1,0-1 0,0 1 0,0-1-1,0 1 1,1 0 0,-1-1 0,1 1-1,-1 0 1,1 0 0,0-1-1,0 1 1,1 4 0,0-6-41,-1 1 0,1-1 0,0 0 0,0 1 1,-1-1-1,1 0 0,0 0 0,0 0 0,0 1 0,0-1 0,1 0 1,-1 0-1,0-1 0,3 3 0,25 12 28,-9-6-10,-17-7-19,0 0-9,1 0 0,-1 0-1,1 1 1,-1-1 0,4 5 0,-7-7 7,1 1 1,-1-1-1,0 0 0,1 1 1,-1-1-1,0 1 0,1 0 1,-1-1-1,0 1 0,0-1 1,0 1-1,0-1 0,1 1 1,-1-1-1,0 1 0,0 0 1,0-1-1,0 1 0,-1-1 1,1 1-1,0 0 0,0-1 0,0 1 1,0-1-1,-1 1 0,1-1 1,0 1-1,0-1 0,-1 1 1,1-1-1,0 1 0,-1-1 1,1 1-1,-1-1 0,1 0 1,-1 1-1,1-1 0,-1 1 1,1-1-1,-1 0 0,1 0 1,-1 1-1,0-1 0,0 0 1,-4 3-49,0-1 0,0 0 0,0 0 0,0 0 0,0-1 1,-1 1-1,1-1 0,-1 0 0,1-1 0,-8 1 0,18-16-6750,6 2 1146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6:58:20.3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7498,'0'0'10558,"2"1"-9898,17 23 306,-17-20-924,1 0-1,-1-1 1,1 1-1,0-1 1,0 1-1,1-1 1,-1 0-1,1 0 1,-1-1-1,1 1 1,7 3-1,-10-33-17,-1-11 792,-5 52-358,4-12-555,-1 1 0,1-1 0,0 1 0,1 0 0,-1 0 0,0 4 0,1 0-2050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7:51.4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51 9914,'0'0'6552,"-1"-6"-6276,1 3-245,0 2-16,-1 0 1,1 0-1,0 0 1,0-1 0,-1 1-1,1 0 1,0 0-1,0 0 1,0 0-1,1 0 1,-1 0 0,0 0-1,0 0 1,1 0-1,-1 0 1,0 0-1,1 0 1,-1 0 0,1 0-1,0 0 1,-1 1-1,1-1 1,0 0 0,-1 0-1,1 0 1,0 1-1,0-1 1,0 0-1,0 1 1,0-1 0,0 1-1,0-1 1,0 1-1,0-1 1,0 1-1,0-1 1,0 1 0,0 0-1,3-1 1,9-1 161,1-1 1,0 1 0,0 1-1,21 0 1,-33 1-175,1 1 1,-1-1-1,0 1 0,0-1 0,0 1 1,0-1-1,-1 1 0,1 0 1,0 0-1,0 0 0,0 0 1,-1 0-1,1 0 0,0 1 0,-1-1 1,1 0-1,-1 1 0,0-1 1,0 1-1,1-1 0,-1 1 1,0 0-1,0-1 0,-1 1 1,1 0-1,0 0 0,-1-1 0,1 1 1,0 4-1,1 5 5,0 1-1,-1-1 1,0 19-1,0-5-3,-1 0-1,-2-1 1,-1 1-1,-1 0 1,-8 26 0,10-48-4,-49 158 3,44-130 20,1 0 0,1 0 0,1 40-1,4-67-18,0 16 16,3 28 0,-1-41-14,-1 0 0,1 0 0,0 0 0,1 0-1,0-1 1,0 1 0,7 8 0,-5-8-4,0 1-1,1-2 1,0 1 0,7 6-1,-11-11-74,-1-1-1,1 1 0,0-1 0,0 0 1,0 0-1,-1 1 0,1-1 0,1 0 0,-1-1 1,0 1-1,0 0 0,0-1 0,0 1 1,1-1-1,-1 1 0,0-1 0,0 0 1,1 0-1,-1 0 0,0 0 0,1 0 0,2-1 1,-4 1 20,0-1 0,0 1 0,0-1 1,0 0-1,0 1 0,0-1 0,0 0 1,-1 1-1,1-1 0,0 0 0,-1 0 1,1 1-1,0-1 0,-1 0 0,1 0 1,-1 0-1,0 0 0,1 0 0,-1 0 1,1-1-1,2-21 514,-3 27 19,-8 60 530,0-1-582,6-25-109,7 64 1,-2-83-236,1 0-1,1-1 1,0 1-1,1-1 0,13 23 1,1-3-35,-9-20-34,-1 1 1,0 0-1,-2 1 1,6 23-1,-13-40-10,0-1 0,-1 0-1,0 1 1,0-1-1,0 1 1,0-1 0,0 1-1,0-1 1,-1 1-1,1-1 1,-1 0 0,0 1-1,0-1 1,0 0-1,0 1 1,0-1 0,0 0-1,-1 0 1,1 0-1,-1 0 1,0 0 0,0 0-1,0 0 1,0-1-1,-4 4 1,-1-2 1,1 1-1,-1-1 1,-1 0 0,1-1 0,0 0-1,-1 0 1,-14 2 0,-14-1-253,35-3 3,0 0 0,0 0 0,0 0 0,-1 0 0,1-1 0,0 1 0,0 0-1,0-1 1,0 1 0,0-1 0,0 1 0,0-1 0,0 0 0,0 1 0,0-1-1,0 0 1,0 1 0,1-1 0,-1 0 0,0 0 0,1 0 0,-1 0 0,0 0 0,0-1-1,-7-13-7063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1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0 11682,'0'0'4039,"-6"26"-2203,0-2-1468,-4 15 152,2 1-1,-3 51 1,1 19 175,-5 150-376,15-259-699,5-7-835,3-11 110,0-1 1,7-28-1,-10 27 689,1 1 0,1-1 0,10-17-1,-17 35 429,0 1 0,0 0-1,0 0 1,0-1 0,0 1-1,0 0 1,0-1 0,0 1-1,0 0 1,0 0 0,0-1-1,0 1 1,0 0 0,1 0-1,-1-1 1,0 1 0,0 0-1,0 0 1,0 0 0,0-1-1,1 1 1,-1 0 0,0 0-1,0 0 1,1-1 0,-1 1-1,0 0 1,0 0 0,0 0 0,1 0-1,-1 0 1,0 0 0,1 0-1,-1 0 1,0-1 0,0 1-1,1 0 1,-1 0 0,0 0-1,0 0 1,1 0 0,-1 0-1,0 1 1,1-1 0,-1 0-1,0 0 1,0 0 0,1 0-1,-1 0 1,0 0 0,0 0-1,1 0 1,-1 1 0,0-1-1,0 0 1,0 0 0,1 0-1,-1 1 1,0-1 0,0 0-1,0 1 1,4 16 1265,-4 151 2714,0-167-3984,0 1 0,0 0-1,0-1 1,0 1 0,1 0-1,-1-1 1,0 1 0,1-1 0,-1 1-1,1-1 1,-1 1 0,1-1-1,0 1 1,0-1 0,0 0 0,0 1-1,0-1 1,0 0 0,0 0-1,0 1 1,0-1 0,1 0 0,-1 0-1,0-1 1,1 1 0,-1 0-1,2 1 1,20 2-1396,2-5-3327,-9-4-713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7:52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49 1504,'0'0'12354,"0"-8"-10467,0-25-364,0 25 686,0 11-1899,-10 45-12,2 0 0,3 1-1,3 79 1,2-107-235,0 0-28,2 1 1,0-1 0,7 29 0,-8-43-31,1 0 1,1 0-1,-1 0 1,1 0-1,1-1 1,-1 1-1,1-1 1,0 0-1,1 0 1,0 0-1,0-1 1,0 1-1,11 7 1,-13-11-60,-1 0 1,0-1 0,1 0-1,0 1 1,-1-1 0,1 0-1,0 0 1,0 0 0,-1-1 0,1 1-1,0-1 1,0 1 0,0-1-1,0 0 1,0 0 0,0 0 0,0 0-1,0-1 1,0 1 0,0-1-1,0 1 1,-1-1 0,1 0-1,0 0 1,0 0 0,2-2 0,4-2-570,0 0 0,-1-1 1,0 0-1,0-1 1,12-13-1,11-14-5053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7:52.9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88 9578,'0'0'6799,"1"8"-6510,-1-6-283,1 1-4,-1 0 0,1-1 0,-1 1 0,1 0 1,0-1-1,0 1 0,0-1 0,1 1 0,1 3 1,-2-6-10,-1 1 0,1 0 0,0-1 0,0 1 0,-1-1 0,1 1 0,0-1 0,0 1 0,-1-1 0,1 0 0,0 1 0,0-1 0,0 0 0,0 0 1,0 1-1,0-1 0,1 0 0,0 0-20,0 0-1,0 0 1,0-1 0,1 1 0,-1-1 0,0 1 0,0-1 0,0 1-1,0-1 1,3-2 0,0 0-191,0 0 0,-1 0-1,1 0 1,-1-1 0,0 1-1,0-1 1,-1 0 0,1 0-1,-1 0 1,0-1 0,0 1-1,-1-1 1,1 0 0,-1 1 0,0-1-1,-1 0 1,1 0 0,-1 0-1,0 0 1,0 0 0,-1 0-1,0-10 1,0 14 263,0 0-1,0 0 1,0 1-1,0-1 1,-1 0-1,1 0 1,0 0-1,0 1 1,-1-1-1,1 0 0,-1 0 1,1 1-1,-1-1 1,1 0-1,-1 1 1,1-1-1,-1 1 1,0-1-1,1 0 1,-1 1-1,0-1 1,0 1-1,1 0 1,-1-1-1,0 1 1,0-1-1,0 1 1,0 0-1,1 0 1,-1-1-1,0 1 1,0 0-1,-1 0 1,0 0 92,0 0-1,-1 0 1,1 0 0,0 0 0,0 0 0,0 0 0,0 1 0,0-1-1,0 1 1,0-1 0,0 1 0,0 0 0,0-1 0,1 1-1,-3 1 1,-1 2 131,0 1 0,1-1 0,-1 1 1,1-1-1,0 1 0,0 0 0,1 1 0,0-1 0,-4 9 0,2-2 62,0-1 0,2 1 0,-5 23 0,7-28-234,0 0-1,0 0 1,1 0 0,0 1-1,1-1 1,2 12 0,-2-16-89,0-1 1,0 1-1,0-1 1,0 1-1,0-1 1,1 0-1,-1 1 1,1-1-1,0 0 1,0 0-1,0 0 1,0 0-1,0 0 1,0-1-1,1 1 1,-1-1-1,1 1 1,-1-1-1,1 0 1,0 1-1,3 0 1,0 0-99,0-1 0,0 1 0,0-1-1,0 0 1,1-1 0,-1 1 0,0-1 0,1 0 0,-1-1 0,0 1-1,1-1 1,7-2 0,-4 1-1001,-1-2-1,1 1 1,-1-1-1,0 0 0,0 0 1,15-11-1,9-8-7637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7:53.3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9722,'0'0'4305,"-25"96"-2593,25-55-519,0 2-425,4 4-232,9-2-152,-1-2-72,-4-8-120,5-5-96,-1-7-96,1-8-88,-5-8-560,5-7-1264,-9-4-1985,0-12-2929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7:53.7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27 11178,'0'0'2409,"133"-27"-8690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3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66 104,'0'0'3785,"-5"-1"-3112,5 1-586,-20-5 754,4 0 3878,9-2 1008,0-7-3590,6 13-2108,0 0-1,1-1 1,-1 1-1,1 0 1,-1-1-1,1 1 0,0-1 1,-1 1-1,1 0 1,0-1-1,0 1 0,0-1 1,0 1-1,1-1 1,-1 1-1,0 0 0,1-1 1,0-1-1,-1 3-27,1-1 0,-1 1 0,1-1-1,-1 1 1,1-1 0,-1 1 0,1 0 0,0-1-1,-1 1 1,1 0 0,-1-1 0,1 1-1,0 0 1,0 0 0,-1 0 0,1 0 0,0-1-1,-1 1 1,1 0 0,0 0 0,0 0-1,-1 0 1,1 0 0,0 0 0,-1 1 0,1-1-1,0 0 1,0 0 0,0 1 0,1-1 6,-1 1 1,0-1 0,0 1 0,0-1 0,0 1-1,0-1 1,0 1 0,0 0 0,0 0 0,0-1-1,0 1 1,0 0 0,0 0 0,0 0 0,0 1-1,4 11 44,-2 1 1,1-1-1,-2 1 0,0 0 0,-1-1 0,0 1 0,-3 17 0,2-7-9,-8 3-195,8-27 5,0-4-282,0-7 73,1 0 0,0 0 0,1 1-1,5-17 1,-5 22 276,0 0 0,0 0 0,0 0 0,0 0-1,1 1 1,0-1 0,0 1 0,0 0 0,1 0 0,0 0 0,0 0 0,5-4 0,-8 7 99,0 1 0,-1-1 1,1 1-1,0-1 0,0 0 0,0 1 1,0-1-1,0 1 0,1 0 0,-1-1 1,0 1-1,0 0 0,0 0 1,0-1-1,0 1 0,0 0 0,1 0 1,-1 0-1,0 0 0,0 0 1,0 1-1,0-1 0,0 0 0,1 0 1,0 1-1,0 0 21,0 0 0,-1 1-1,1-1 1,0 0 0,-1 1 0,0-1-1,1 1 1,-1-1 0,0 1 0,0 0 0,0-1-1,1 4 1,2 5 67,-1-1 0,0 1 0,-1-1 0,1 12 0,5 43-86,-8-64-241,1-9-838,8-19-125,-7 19 930,0-1 0,1 1 0,1 0 1,-1 0-1,2 0 0,-1 0 0,2 1 1,-1 0-1,13-15 0,-18 23 298,0 0 0,1-1 0,-1 1 0,0 0-1,0 0 1,1 0 0,-1-1 0,0 1 0,0 0 0,1 0 0,-1 0 0,0 0 0,1-1 0,-1 1 0,0 0-1,1 0 1,-1 0 0,0 0 0,1 0 0,-1 0 0,0 0 0,1 0 0,-1 0 0,0 0 0,1 0 0,-1 0-1,0 0 1,1 0 0,-1 0 0,0 0 0,1 0 0,-1 1 0,0-1 0,0 0 0,1 0 0,-1 0 0,0 0 0,1 0-1,-1 1 1,0-1 0,0 0 0,1 0 0,-1 1 0,0-1 0,0 0 0,0 0 0,1 1 0,-1-1 0,0 0-1,0 0 1,0 1 0,0-1 0,0 0 0,0 1 0,0-1 0,6 22 1103,-5-18-892,4 31 935,-4-25-1054,0 1 0,1-1 0,0 0 1,8 19-1,-10-28-196,0-1-1,1 1 1,-1 0-1,0-1 1,1 1 0,-1-1-1,1 1 1,-1-1 0,1 1-1,-1-1 1,1 1 0,-1-1-1,1 1 1,0-1 0,-1 1-1,1-1 1,0 0 0,-1 0-1,1 1 1,0-1 0,0 0-1,-1 0 1,1 1 0,0-1-1,0 0 1,-1 0 0,1 0-1,0 0 1,0 0 0,-1 0-1,1 0 1,0 0 0,0-1-1,0 1 1,1-1-305,1 1-1,-1-1 1,0 0 0,0 0-1,0 0 1,0 0 0,-1-1-1,1 1 1,0 0 0,2-3-1,12-12-4345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3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15 7346,'0'0'10400,"-4"17"-9898,-9 52-121,11-66-337,1 1-1,1 0 0,-1 0 1,1 0-1,-1 0 0,1-1 1,1 1-1,-1 0 0,1 0 1,-1 0-1,1 0 0,0-1 1,0 1-1,3 3 0,-3-5-55,1-1-1,-1 0 0,1 0 1,0 0-1,-1 0 0,1 0 1,0 0-1,0 0 0,0 0 1,0-1-1,0 1 0,0 0 1,0-1-1,0 0 0,0 1 1,0-1-1,0 0 0,0 0 1,0 0-1,1 0 0,-1-1 1,2 1-1,-1-1-184,0 0 1,0 1-1,0-1 1,0 0-1,0-1 0,0 1 1,0 0-1,0-1 1,-1 1-1,1-1 0,-1 0 1,1 0-1,-1 0 1,0 0-1,0 0 0,0 0 1,2-4-1,1 0-545,0 0-1,-1-1 1,0 0-1,0 1 1,3-11-1,-5 8 80,1-1 0,-2 1 0,2-17 0,-2-9 4147,-1 30-847,-1 5-2494,0 0 0,0 0 0,1 1-1,-1-1 1,0 0 0,1 0 0,-1 1 0,1-1-1,-1 0 1,0 1 0,1-1 0,-1 0 0,1 1 0,-1-1-1,1 1 1,-1-1 0,1 1 0,0-1 0,-1 1-1,1-1 1,-1 2 0,-2 10 231,1 0 0,0 1 0,0 0 0,2-1 0,1 16 0,-1-9-81,0-18-296,0 0 1,0 1 0,0-1 0,0 1 0,0-1-1,0 0 1,1 1 0,-1-1 0,0 0 0,1 1-1,0-1 1,-1 0 0,1 1 0,0-1 0,0 0-1,0 0 1,0 0 0,0 0 0,0 0 0,0 0-1,0 0 1,0 0 0,0 0 0,1 0-1,-1-1 1,0 1 0,1 0 0,-1-1 0,0 1-1,1-1 1,-1 1 0,1-1 0,-1 1 0,1-1-1,0 0 1,-1 0 0,3 0 0,0 0-298,0 0 0,-1 0 0,1-1 1,-1 1-1,1-1 0,-1 0 0,4-1 0,-4 1-465,0-1 0,0 1 0,0-1 0,0 1 0,0-1 0,0 0 0,2-2-1,12-11-6763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3.8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0 261 10506,'0'0'2836,"15"-15"-2987,49-47-95,-59 57 176,0-1-1,0 1 1,-1-1 0,0 0-1,0 0 1,-1-1-1,0 1 1,0-1-1,0 0 1,-1 1-1,-1-1 1,1 0-1,0-12 1,1 1-85,-3 18 153,1-7 21,0 0 0,0-1 0,-1-10-1,0 17 59,0 0 0,0 0-1,0 0 1,0 0 0,-1 0 0,1 0-1,0 0 1,0 0 0,-1 0-1,1 0 1,-1 0 0,1 0-1,-1 1 1,1-1 0,-1 0 0,0 0-1,1 0 1,-1 0 0,0 1-1,0-1 1,0 0 0,1 1-1,-1-1 1,0 0 0,0 1 0,0-1-1,0 1 1,0-1 0,-1 1-1,1 0 1,0-1 0,-2 1-1,1 0 127,-1 0-1,0 0 1,0 0-1,0 0 1,1 0-1,-1 1 0,0-1 1,0 1-1,1 0 1,-1 0-1,0-1 1,1 2-1,-1-1 0,1 0 1,-1 0-1,-1 2 1,0 0-41,1 0 1,0 0 0,0 0-1,0 1 1,0-1 0,1 1-1,-1-1 1,-3 9 0,1 1 105,1 0 1,0 1-1,0 0 1,-1 26-1,2-21-96,2 0-1,0 0 1,2 0-1,0 0 1,5 21-1,-5-36-158,0 1-1,0-1 0,1 1 1,-1-1-1,1 0 1,0 1-1,1-1 0,-1 0 1,1 0-1,0-1 0,0 1 1,0 0-1,1-1 1,-1 1-1,1-1 0,0 0 1,0 0-1,0-1 0,0 1 1,1-1-1,-1 0 1,1 0-1,0 0 0,0 0 1,-1-1-1,10 2 0,-9-2-101,-1 0 0,1 0 0,-1 0 0,1-1-1,-1 0 1,1 0 0,0 0 0,-1-1-1,1 1 1,-1-1 0,1 0 0,-1 0 0,0 0-1,1 0 1,-1-1 0,0 0 0,0 0 0,7-4-1,-1-2-1049,0-2 0,15-17-1,5-11-4686,0-7-4878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4.1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10642,'0'0'7679,"-5"21"-6827,-11 72-247,13-73-395,1 0 0,1 0 1,1 0-1,1 0 0,1-1 1,1 1-1,10 31 0,-13-49-208,12 33 519,-6-22-1344,-4-29-9631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4.5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1 143 9274,'0'0'8295,"19"6"-7761,63 24-198,-76-28-331,1 1 0,-1 0 0,-1 0 0,1 1 0,0-1 0,-1 1 0,0 0 0,0 1 0,0-1 0,0 1 0,-1 0 0,0 0 0,0 0 0,-1 0 1,1 1-1,2 7 0,-3-7-77,-2-5 107,7 11-1871,-6-19-2312,1-5 2432,1-6-5231</inkml:trace>
  <inkml:trace contextRef="#ctx0" brushRef="#br0" timeOffset="1">151 1 2681,'0'0'12002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5.4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19 234 9778,'0'0'8579,"-2"21"-8135,-6 71-224,5 17 490,4-72-585,-1-34-176,1 19 179,-1-21-191,0 0-1,0 0 1,0 0-1,0 0 1,0 0-1,0 0 1,1 0-1,-1 0 1,1 0-1,-1 0 1,0 0-1,1 0 1,-1-1-1,1 1 0,0 0 1,1 1-1,-2-8-3311,0 4 3168,-1-99-9873,-6-2 6633,5 87 4533,0 7 320,1 1-1,0 0 1,0-1 0,1 1-1,1-1 1,1-13-1,-1 22-1287,0-1 0,0 0 1,0 0-1,0 0 0,0 0 0,0 1 0,0-1 0,0 0 0,0 1 0,0-1 0,0 1 0,1-1 0,-1 1 0,0 0 0,0-1 0,1 1 0,-1 0 0,0 0 0,1-1 0,-1 1 0,0 0 0,2 1 0,1-2 86,1 1 0,-1 0-1,0 1 1,1-1 0,-1 1 0,5 0-1,-7 0-171,0 0 0,0 1-1,0-1 1,0 0 0,-1 0 0,1 1-1,0-1 1,-1 1 0,1-1-1,-1 1 1,0 0 0,1 0 0,-1-1-1,0 1 1,0 0 0,0 0-1,-1 0 1,1 0 0,0 0-1,-1 0 1,1 4 0,1 7 52,-1-1 1,0 19-1,-2-22-48,1-7-59,-1 31 146,1-31-235,0 0-1,-1 0 1,1 1-1,-1-1 1,1 0-1,-1 0 1,0 0 0,0 0-1,0 0 1,0-1-1,-3 5 1,4-6-126,-1-1 0,1 1 0,0 0 0,-1-1 1,1 1-1,0 0 0,0-1 0,-1 1 0,1 0 1,0-1-1,0 1 0,0 0 0,-1-1 0,1 1 1,0 0-1,0-1 0,0 1 0,0-1 1,0 1-1,0 0 0,0-1 0,0 1 0,0-1 1,0 1-1,0 0 0,0-1 0,1 0 0,-1-16-2168,19-60 939,-14 60 3016,1 1 1,1 1-1,1-1 1,0 1-1,12-15 1,-3 8-601,-6 7-580,15-24 0,-23 34-340,0 0-1,-1-1 1,0 1 0,0-1-1,0 0 1,-1 1-1,0-1 1,0-10-1,0 13 104,-1 0-1,0 0 1,-1 0 0,1 0-1,0 0 1,-1 0 0,0 0-1,0 1 1,-2-7 0,2 9-80,0-1 0,0 0 1,1 0-1,-1 1 0,0-1 0,0 0 1,0 1-1,0-1 0,0 1 1,0-1-1,-1 1 0,1 0 1,0-1-1,0 1 0,0 0 1,0 0-1,-1 0 0,1-1 1,0 1-1,0 0 0,0 0 0,-1 1 1,1-1-1,0 0 0,0 0 1,0 0-1,0 1 0,0-1 1,-3 1-1,2 0-17,1 0 1,-1 0-1,0 0 1,0 0-1,0 0 1,0 1-1,1-1 1,-1 0-1,1 1 1,-1-1-1,1 1 1,0-1-1,-1 1 1,0 3-1,-13 24 304,8-9-161,2-1 1,1 1-1,1 0 1,0 0-1,2 0 0,1 28 1,0-35-107,0-7-45,1 0 0,-1 0 0,1 0 0,0 0 0,0 0 0,1-1-1,0 1 1,0 0 0,0-1 0,1 1 0,0-1 0,8 10-1,-9-13-115,0 1 0,1-1 0,-1 0 0,1 0 0,0 0 0,0 0 0,0 0 0,0-1 0,0 1 0,0-1 0,0 0 0,0 0 0,1 0 0,-1 0 0,1 0 0,-1-1 0,0 1 0,1-1 0,-1 0 0,1 0 0,0 0 0,-1 0 0,1-1 0,-1 1 0,7-2 0,13-8-3387,-9-5-3416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2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18 194 9154,'0'0'6656,"20"-19"-6557,60-57-101,-76 73-8,0-1-1,-1-1 1,1 1-1,0-1 0,4-8 1,-7 12 9,-1 0 0,0-1 0,1 1 1,-1 0-1,0-1 0,0 1 0,1 0 0,-1 0 1,0-1-1,0 1 0,-1 0 0,1-1 1,0-1-1,-1-8 34,0 10-10,1 0 0,0-1 0,0 1 0,0 0 0,0 0-1,-1 0 1,1 0 0,-1 0 0,1 0 0,0 0 0,-1 0 0,0 0 0,1 0 0,-1 1-1,0-1 1,1 0 0,-1 0 0,0 0 0,0 1 0,0-1 0,1 0 0,-2 0 0,-2 0 85,1-1 0,0 1 0,0-1 0,-1 1 0,1 0 0,0 0 0,-5 0 0,1 0 188,-1 1 0,1-1 0,-1 1 0,0 1 0,1-1 0,-11 3 0,16-1-229,-1-1 0,1 0 0,0 1 0,-1 0 0,1-1 0,0 1 0,0 0 0,0 0 0,0 0 0,1 0 0,-1 0 0,0 1 0,1-1 0,-1 1 0,1-1 0,0 1 0,0-1 0,0 1 0,0 0 0,1-1 0,-1 1 0,1 0 0,-1-1 0,1 5 0,-1 4 23,0 0 0,1 0 0,1 0 0,-1 0 0,4 11 1,-3-18-92,0 0 0,0 0 0,0 0 0,1 0 0,-1 0 0,1-1 0,0 1 0,0 0 0,1-1 0,-1 0 0,1 1 0,0-1 0,0 0 0,0-1 0,0 1 0,0 0 0,0-1 0,1 0 0,0 0 0,-1 0 0,1 0 0,0 0 0,5 1 0,4 1-976,1-1-1,-1-1 1,1 0 0,0-1-1,20 0 1,-6-1-4654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15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9 152 8634,'0'0'8087,"13"-10"-7963,41-30-109,-51 38-14,0 0 0,-1 0 1,0 0-1,1-1 1,-1 1-1,0-1 1,0 0-1,0 1 0,-1-1 1,1 0-1,-1 0 1,0 0-1,0 0 1,0 0-1,0 0 0,0 0 1,-1 0-1,0-1 1,1 1-1,-1 0 1,-1 0-1,0-5 0,1-6 117,0 14-67,0-1 0,0 0 0,-1 0 0,1 0 0,0 1 0,0-1 0,0 0-1,-1 0 1,1 1 0,0-1 0,-1 0 0,1 0 0,-1 1 0,1-1 0,-1 0-1,1 1 1,-1-1 0,1 1 0,-1-1 0,0 1 0,1-1 0,-1 1 0,0-1 0,0 1-1,1-1 1,-1 1 0,0 0 0,0-1 0,0 1 0,1 0 0,-1 0 0,0 0 0,0 0-1,0-1 1,0 1 0,0 0 0,0 0 0,1 1 0,-1-1 0,0 0 0,-1 0 0,-1 0 22,1 1 0,-1-1 0,1 1 0,0-1 1,-1 1-1,1 0 0,0 0 0,0 0 0,-1 0 1,1 0-1,0 0 0,0 0 0,0 1 0,-2 2 1,-1 2 65,0 1 0,1-1 1,0 1-1,1 1 0,-1-1 0,1 0 1,1 1-1,-3 15 0,1-2 108,2 0 0,1 22-1,1-41-243,0 0 0,0 0-1,0 1 1,0-1-1,1 0 1,-1 0 0,1 0-1,0 0 1,-1 0 0,1 0-1,0 0 1,0 0-1,1-1 1,-1 1 0,0 0-1,1-1 1,-1 1-1,1 0 1,-1-1 0,1 1-1,0-1 1,0 0 0,0 0-1,0 0 1,0 0-1,0 0 1,0 0 0,0 0-1,0 0 1,1-1-1,-1 1 1,0-1 0,1 1-1,-1-1 1,0 0 0,1 0-1,2 0 1,3 0-133,0 0 0,0-1 0,1 0 0,-1 0 0,0-1 0,-1 1 0,1-2 0,0 1 0,10-5 0,-7 1-940,0 0 0,13-11 0,15-14-6677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7.1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0 4505,'0'1'15203,"0"12"-14908,-1 9 175,-6 29 1,3-29-290,-1 31 1,4-29-126,0-18-42,0 1-1,1-1 0,0 0 1,0 1-1,1-1 0,0 0 1,0 1-1,4 10 0,-4-16-32,0 0 0,0 0 0,-1 0 0,1 0-1,0 0 1,0-1 0,1 1 0,-1 0 0,0 0-1,0-1 1,0 1 0,0-1 0,1 1 0,-1-1 0,0 1-1,1-1 1,-1 0 0,0 0 0,1 1 0,-1-1 0,0 0-1,1 0 1,-1 0 0,1 0 0,-1 0 0,0-1 0,1 1-1,-1 0 1,0-1 0,1 1 0,-1 0 0,0-1-1,0 1 1,1-1 0,-1 0 0,2-1 0,3-6-1018,1-1 1,-1 0-1,0 0 1,4-11-1,3-11-4904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7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11178,'0'0'5978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7.8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1 7210,'0'0'6023,"-9"17"-5001,-25 57 8,30-65-749,1 0 1,0 0-1,1 0 1,0 0 0,0 0-1,1 0 1,1 1-1,1 17 1,0-2 208,-1-16-336,-1 2-36,1-1-1,0 1 1,1-1 0,0 1-1,1-1 1,1 1-1,0-1 1,4 11 0,2-3 27,23 32 1,-28-44-276,1 1 0,0-1 0,1-1-1,0 1 1,0-1 0,0 0 0,14 9 0,-3-10-4863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8.4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1 7514,'0'0'10138,"-13"0"-9571,-42 6-66,52-6-451,1 1 0,0 0 0,0-1 0,0 1 0,-1 0 0,1 0 0,0 1 0,0-1 0,0 0 0,1 1 0,-1-1 0,0 1 0,1-1 0,-1 1 0,1 0 0,-3 3 0,1 0 98,0 1-1,0 0 1,-3 10-1,5-12-101,-2 8 87,0 1-1,-2 18 1,4-26-107,1 0 1,0 1-1,0-1 0,0 0 0,1 0 0,0 0 0,0 0 0,3 9 0,-3-12-52,0-1-1,0 0 1,1 0 0,-1 1-1,0-1 1,0 0 0,1 0-1,-1 0 1,1 0 0,-1 0-1,1-1 1,-1 1 0,1 0-1,-1 0 1,1-1 0,0 1-1,0-1 1,-1 0 0,1 1-1,0-1 1,0 0 0,-1 0-1,1 0 1,0 0 0,3-1-1,-2 1-169,0 0 0,-1 0 0,1-1 0,0 1 0,0-1 0,0 0 0,-1 0 0,1 0 0,0 0 0,-1 0 0,1 0 0,-1-1 0,1 1 0,-1-1 0,3-2 0,0-2-410,0 0-1,-1-1 0,1 1 0,-2-1 1,1 0-1,2-8 0,-4 9 882,0 0-1,0 1 0,-1-1 1,0 0-1,0-7 2716,-1 15-1956,0 92 1686,0-92-2715,0 0-1,0-1 0,0 1 1,0 0-1,1-1 0,-1 1 1,1 0-1,-1-1 0,1 1 1,0-1-1,0 1 1,0-1-1,-1 1 0,2-1 1,-1 1-1,0-1 0,0 0 1,0 1-1,1-1 1,-1 0-1,1 0 0,-1 0 1,1 0-1,0 0 0,-1 0 1,1-1-1,0 1 0,-1 0 1,1-1-1,3 1 1,-2 0-194,0-1 0,0 1-1,1-1 1,-1 0 0,0 0 0,0 0 0,1 0 0,-1-1 0,0 1 0,0-1 0,0 0 0,1 0 0,-1 0 0,0 0 0,0 0 0,5-3 0,13-17-5423,-3-3-3896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8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4657,'0'0'13664,"4"15"-12948,14 46-254,-16-56-369,0 0 0,0 0 0,0-1 0,1 1-1,-1-1 1,1 1 0,1-1 0,4 5 0,1 2 54,18 16 735,-11-17-2899,2-6-8557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9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92 0 7178,'0'0'11373,"-6"10"-10548,-9 15-496,0 0-1,2 2 1,1-1 0,-10 38-1,14-30-1508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9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11002,'0'0'9450,"0"90"-9338,4-82-112,-4-5-96,4-1-416,0-2-808,0-5-2497,1-7-3192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29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14091,'0'0'3169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30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6 1528,'0'0'14014,"-4"-6"-11460,0 6-2447,0 0 0,0 0 0,0 1 0,1-1 0,-1 1 0,0 0 0,1 0 0,-1 0 0,1 0 0,-1 0 0,-5 4 0,7-4-82,0 0 0,0 1 0,1-1 0,-1 1 0,1-1 0,-1 1 0,1 0 0,0-1 1,0 1-1,0 0 0,0 0 0,0 0 0,0 0 0,1 0 0,-1 0 0,0 0 0,1 0 0,0 0 0,0 0 0,0 0 0,0 2 0,1-1-11,-1 1 1,2-1-1,-1 0 0,0 0 1,1 1-1,-1-1 1,1 0-1,0 0 0,0-1 1,1 1-1,-1 0 0,1 0 1,3 2-1,16 21 90,-20-22-98,0 0 0,0 1-1,0-1 1,0 1 0,-1-1 0,0 1-1,0-1 1,0 1 0,-1 0-1,0-1 1,0 1 0,0 0-1,0-1 1,-1 1 0,-1 5-1,1-8-15,0 1 0,0-1 0,0 0-1,0 0 1,0 0 0,-1 0-1,1 1 1,-1-2 0,0 1 0,1 0-1,-1 0 1,0 0 0,0-1 0,0 1-1,0-1 1,-1 1 0,1-1-1,0 0 1,-1 0 0,1 0 0,-1 0-1,1 0 1,-1 0 0,0-1-1,1 1 1,-1-1 0,0 0 0,1 1-1,-6-2 1,8 1-42,0 0 0,-1 0 0,1 0 0,0 0 1,0 0-1,-1 0 0,1-1 0,0 1 0,0 0 0,-1 0 0,1 0 0,0-1 0,0 1 1,-1 0-1,1 0 0,0-1 0,0 1 0,0 0 0,0 0 0,0-1 0,-1 1 0,1 0 1,0 0-1,0-1 0,0 1 0,0 0 0,0-1 0,0 1 0,0 0 0,0-1 0,0-13-2143,0 9 178,0-8-3931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2.6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0 7586,'0'0'11181,"-9"17"-10599,-26 56-297,32-65-257,1-1 0,-1 1 0,1-1 0,0 1 0,1 0 0,0 0 0,0 0 0,1 0 0,0 0 0,1 12 0,1 8 1,-2-26-33,-1-1 1,1 1-1,0-1 0,0 1 0,0 0 1,1-1-1,-1 1 0,0-1 1,1 1-1,-1-1 0,1 1 0,-1-1 1,1 1-1,0-1 0,0 1 1,-1-1-1,1 0 0,0 1 0,0-1 1,0 0-1,1 0 0,-1 0 1,0 1-1,0-2 0,1 1 1,1 2-1,2-2-151,0 0 0,0 0 0,0 0 0,0 0 0,0-1 1,0 0-1,6 0 0,-10 0 126,3-1-155,-1 0 1,1 0 0,0 0-1,-1-1 1,1 1 0,-1-1 0,0 0-1,1 0 1,-1 0 0,0 0-1,0-1 1,0 1 0,-1-1-1,1 0 1,-1 0 0,1 0-1,-1 0 1,0 0 0,0-1 0,2-4-1,6-10 40,-1 0-1,9-28 0,-16 39 270,-2 6-45,0 0 1,0 0-1,1 0 1,-1-1-1,0 1 1,1 0 0,-1 0-1,0 0 1,1 0-1,0 0 1,-1 0-1,1 0 1,-1 0-1,1 0 1,0 0 0,0 0-1,0 1 1,-1-1-1,1 0 1,2-1-1,-2 10 1782,-1 0-1662,0 0 1,0 0-1,1 0 0,1-1 0,-1 1 0,1 0 1,3 9-1,-3-14-244,-1-1 1,0 1 0,1-1-1,-1 1 1,1-1-1,0 0 1,-1 0 0,1 0-1,0 0 1,0 0 0,1-1-1,-1 1 1,0 0-1,1-1 1,-1 0 0,0 1-1,1-1 1,0 0-1,-1-1 1,1 1 0,0 0-1,-1-1 1,1 1-1,0-1 1,3 0 0,16 1-2651,2-1-2457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31.0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0 11162,'0'0'8922,"-9"21"-8323,-28 67-95,33-78-417,0 0-1,1 0 0,0 0 1,1 0-1,0 0 1,1 1-1,1-1 1,-1 0-1,2 1 0,1 10 1,-1-9-52,0-10-41,-1 1 0,1-1 0,0 0 0,-1 0 0,1 0 0,0 0 0,1 0 0,-1 0 0,0 0 0,0 0 0,1 0 0,0-1 0,-1 1 0,1 0 0,0-1 0,0 1 0,0-1 0,0 0 0,0 1 0,0-1 0,0 0 0,0 0 0,1 0 0,-1-1 0,0 1 0,1 0 0,-1-1 0,1 1 0,-1-1 1,0 0-1,1 0 0,-1 0 0,1 0 0,-1 0 0,1 0 0,-1-1 0,1 1 0,-1-1 0,1 1 0,-1-1 0,0 0 0,0 0 0,1 0 0,-1 0 0,0 0 0,0 0 0,3-3 0,0-1-83,0 0-1,-1 0 1,0 0 0,-1-1 0,1 1-1,-1-1 1,0 0 0,-1 0 0,1 0-1,-1 0 1,-1 0 0,1 0 0,0-10-1,0-5-181,0-1-1,-4-35 1,2 55 255,0-1 1,0 1 0,-1-1-1,1 1 1,-1-1 0,0 1-1,0 0 1,0-1 0,0 1 0,0 0-1,0 0 1,-1-1 0,1 1-1,-1 0 1,0 1 0,0-1-1,0 0 1,0 0 0,0 1-1,0-1 1,0 1 0,-1-1 0,1 1-1,0 0 1,-1 0 0,0 0-1,1 0 1,-1 0 0,1 0-1,-1 1 1,0-1 0,0 1 0,1 0-1,-1 0 1,0 0 0,0 0-1,1 0 1,-1 0 0,0 1-1,0-1 1,-5 2 0,-8 6-6384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31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11690,'0'0'8065,"20"13"-7082,61 40-435,-76-50-504,0 1 1,0 0 0,0 0-1,-1 1 1,1-1-1,-1 1 1,0 0 0,-1 0-1,0 0 1,1 1-1,-2-1 1,3 7 0,-2-3 8,-1 0 1,-1 0-1,0 1 1,0-1-1,-1 11 1,0-11-22,0 6-50,-1-1-1,-1 0 1,0 0-1,-1 0 1,-1 0-1,0 0 0,-1-1 1,-1 1-1,0-1 1,-1 0-1,0-1 1,-1 0-1,-16 19 0,23-30-52,-1 0 1,1 1-1,0-1 0,0 0 0,-1 0 0,1 0 0,-1 0 0,1 0 0,-1 0 0,1-1 0,-1 1 0,0 0 1,1-1-1,-4 1 0,-15 1-7610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42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15 6369,'0'0'10395,"-3"-3"-9421,2 2-857,-1-1 0,1 1-1,-1 0 1,1 0 0,-1 0-1,1 1 1,-1-1 0,0 0-1,1 0 1,-1 1 0,0-1-1,-2 0 1,3 1-80,-1 0 0,1 1 0,0-1 0,0 0-1,0 0 1,0 1 0,0-1 0,0 1 0,-1-1 0,1 1 0,0-1 0,1 1 0,-1 0 0,0-1 0,0 1 0,0 0 0,0-1 0,0 1-1,1 0 1,-1 0 0,0 0 0,1 0 0,-1 0 0,1 0 0,-1 1 0,-5 7 42,1 0-1,0 0 1,1 0-1,0 0 1,1 1-1,0 0 1,1-1 0,0 1-1,1 0 1,0 0-1,1 20 1,0-29-78,0 0-1,0 1 1,1-1 0,-1 0 0,0 1-1,1-1 1,-1 0 0,1 1 0,0-1-1,0 0 1,-1 0 0,1 1 0,0-1-1,0 0 1,0 0 0,0 0 0,1 0-1,-1 0 1,0 0 0,0-1-1,1 1 1,-1 0 0,0 0 0,1-1-1,-1 1 1,1-1 0,-1 1 0,1-1-1,-1 0 1,1 1 0,-1-1 0,1 0-1,-1 0 1,1 0 0,0 0 0,-1 0-1,1 0 1,-1-1 0,3 0 0,0 1-43,-1-1 0,1 0-1,-1 1 1,0-2 0,1 1 0,-1 0 0,0 0 0,0-1 0,0 0 0,0 1 0,0-1 0,0 0 0,-1-1 0,1 1 0,-1 0-1,5-5 1,-4 0-146,0 1-1,0 0 1,-1-1-1,0 0 1,0 1-1,0-1 1,-1 0-1,0 0 1,-1 0-1,0 0 1,0 0-1,0 0 1,-3-9-1,3 15 189,-1 0 0,0-1 0,0 1-1,0-1 1,0 1 0,0 0 0,0 0 0,0 0-1,0-1 1,-1 1 0,1 0 0,0 0 0,-1 0-1,1 1 1,-1-1 0,1 0 0,-1 0 0,1 1-1,-1-1 1,0 1 0,1-1 0,-1 1 0,0 0-1,1-1 1,-1 1 0,-3 0 0,5 13 556,0-12-541,1 0 0,0 0 0,-1 0 0,1 0 0,0 0 0,0 0 0,0 0 0,-1-1 0,1 1 0,0 0 0,1 0 0,-1-1 0,0 1 0,0 0 0,0-1 0,0 1 1,0-1-1,1 0 0,-1 1 0,0-1 0,1 0 0,-1 1 0,0-1 0,3 0 0,38 1-208,-34-1-9,-4 0-115,1 0-1,-1 0 1,0-1-1,0 1 1,8-3-1,-10 3 200,-1-1 0,0 1 0,1-1 0,-1 0 0,0 1 1,0-1-1,1 0 0,-1 0 0,0 0 0,0 1 0,0-1 0,0 0 0,0-1 0,0 1 0,-1 0 0,1 0 0,0 0 1,-1 0-1,2-3 0,-6 11 4566,0 1-4160,1-1-1,0 1 0,1-1 1,-3 12-1,4-4-136,0 1 0,1-1 0,1 1-1,1-1 1,0 1 0,1-1 0,10 28 0,-7-30-120,29 84 86,-33-87-113,0-1-1,0 1 0,-1 0 0,0 0 0,-1-1 1,0 1-1,0 0 0,-4 11 0,4-19-5,-2 0-1,1 0 1,0 0-1,0 0 1,-1 0-1,1 0 1,-1 0-1,0-1 1,1 1-1,-1 0 1,0-1-1,0 0 1,0 1-1,0-1 1,0 0-1,-1 0 1,1 0-1,0 0 1,-1 0-1,1-1 0,-1 1 1,1 0-1,0-1 1,-1 0-1,-3 1 1,1-1-21,1 1 0,-1-1 0,0 0 0,0 0 1,1 0-1,-1-1 0,0 1 0,0-1 0,1 0 0,-1-1 0,1 1 1,-1 0-1,-3-3 0,5 2 17,0 0-1,0 0 1,0 0 0,0-1-1,1 1 1,-1-1 0,1 0 0,0 1-1,0-1 1,0 0 0,0 0-1,1 0 1,-3-6 0,2 1 9,0 1 0,0-1 0,1 0 0,1 0 0,-1-7 0,2 11-2,-1 1 0,1 0 0,0 0 0,0 0-1,0 0 1,0 0 0,1 0 0,-1 0-1,1 0 1,0 0 0,-1 1 0,2-1 0,-1 1-1,0-1 1,3-1 0,7-7 2,27-17 1,-20 14-1,17-10-993,41-21 0,-41 25-2855,-14 8-1667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42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0 11482,'0'0'7297,"-6"17"-6378,0-4-744,-32 101 807,26-59-346,-6 91-1,15-111-4117,3-10-3862,0-43 941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43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9402,'0'0'9666,"11"15"-9014,1 1-497,-4-6-60,-1 0-1,0 1 1,0 0 0,-1 0 0,-1 0 0,7 20 0,0 1-289,-3 1 1,0 0-1,-3 0 0,4 51 1,-27-82-6623,1-2 366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43.6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 6993,'0'0'11899,"99"-4"-11579,-65 4-48,-5 0-104,-4 2-168,-4 2-40,-9-2-424,-8-1-640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53.8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8282,'0'0'9111,"-1"8"-6386,-3 34-2017,3 72 0,3-52-565,4 22 131,0-2-3338,-6-81 2925,0-1 0,0 0 0,0 0 0,0 0 0,0 1 0,0-1-1,0 0 1,0 0 0,0 0 0,0 0 0,0 1 0,0-1 0,0 0 0,0 0 0,-1 0 0,1 0 0,0 1 0,0-1 0,0 0 0,0 0 0,0 0 0,-1 0 0,1 0 0,0 0 0,0 1 0,0-1 0,0 0 0,-1 0 0,1 0 0,0 0 0,0 0 0,0 0 0,-1 0 0,1 0 0,0 0 0,0 0-1,0 0 1,-1 0 0,1 0 0,0 0 0,0 0 0,0 0 0,-1 0 0,1 0 0,0 0 0,0 0 0,-1 0 0,-1 0-1288,-10 0-6894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54.1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43 4609,'0'0'11851,"112"-17"-11627,-75 14-224,1-3-601,4-1-1319,-9 1-1249,-12 2-4240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54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0 8554,'0'0'9783,"-8"12"-9213,-26 40-77,32-48-429,0 0 1,0 0-1,0 0 0,1 1 0,-1-1 0,1 0 0,0 1 1,1-1-1,-1 1 0,1-1 0,0 1 0,1 7 1,0 4 62,0-13-114,-1 0 0,1 0 0,0 0 0,0 0 0,0 0 0,0 0 0,1 0 0,0-1 0,-1 1 0,1 0 0,0-1 0,0 1 0,0-1 0,1 0 0,-1 1 0,1-1 0,-1 0 0,1 0 0,0-1 0,0 1 0,0 0 0,0-1 0,0 0 0,0 0 0,1 0 0,-1 0 0,5 1 0,-4-1-34,-1 0 0,0 0 0,1-1 0,-1 1 0,0-1 0,1 1 0,-1-1 0,1 0 0,-1-1 0,0 1-1,1 0 1,-1-1 0,0 0 0,1 1 0,-1-1 0,0 0 0,0-1 0,0 1 0,0 0 0,0-1 0,0 0 0,0 1 0,0-1 0,-1 0 0,1 0 0,-1-1 0,0 1 0,3-3 0,-3 1-26,1 0-1,-1 0 1,0 0-1,-1-1 1,1 1-1,-1 0 1,0-1-1,0 1 1,-1 0-1,1-1 1,-1 1-1,0-1 1,0 1-1,-1-1 1,-1-7 0,1 8 76,-1 1 1,1 0 0,0 0-1,-1 0 1,0 0 0,0 0-1,0 0 1,0 0 0,-1 0 0,1 1-1,-1-1 1,1 1 0,-1 0-1,0 0 1,0 0 0,0 0-1,-1 0 1,1 0 0,0 1 0,-7-3-1,6 3-194,-1-1 0,1 1 0,-1 0 0,1 0 0,-1 0 0,-5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8:58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126 218 5209,'0'0'8893,"0"-7"-7606,-3-20-79,3 26-1128,0 0 0,0 0-1,0 1 1,0-1 0,0 0 0,0 0 0,0 0-1,0 0 1,-1 1 0,1-1 0,0 0 0,-1 0-1,1 0 1,-1 1 0,1-1 0,-1 0 0,1 1 0,-1-1-1,1 0 1,-1 1 0,0-1 0,1 0 0,-1 1-1,0-1 1,0 1 0,1 0 0,-1-1 0,0 1 0,0-1-1,0 1 1,0 0 0,0 0 0,0-1 0,1 1-1,-1 0 1,0 0 0,0 0 0,0 0 0,0 0 0,0 0-1,0 0 1,0 0 0,0 0 0,0 0 0,-1 1-1,-1 0-58,0 0 0,0 0 0,0 0 0,0 0 0,0 1-1,0-1 1,0 1 0,1 0 0,-1 0 0,-2 2 0,-3 6 40,1-1 0,1 1 0,-1 0 0,2 1 0,0 0 0,0-1 0,1 1 0,1 1 1,0-1-1,0 0 0,1 1 0,1-1 0,0 1 0,1 0 0,2 18 0,-1-27-55,0 1-1,0-1 1,0 0-1,0 0 0,0 0 1,1 0-1,-1 0 1,1 0-1,0 0 1,0 0-1,0-1 0,1 1 1,-1-1-1,1 1 1,-1-1-1,1 0 1,3 2-1,-3-2-47,-1-1 0,0 1 0,1-1 1,-1 0-1,1 0 0,-1 0 0,1 0 0,-1 0 0,1-1 0,0 1 1,-1-1-1,1 1 0,0-1 0,0 0 0,0 0 0,-1 0 0,1 0 1,0 0-1,0-1 0,-1 1 0,1-1 0,0 1 0,2-2 0,-3 1-58,-1-1-1,1 1 0,-1 0 1,1 0-1,-1-1 0,0 1 1,0-1-1,0 1 1,0-1-1,0 1 0,0-1 1,0 0-1,0 1 0,0-3 1,6-25-1062,-5-1 1225,-2-39 0,0 66 973,-1 11-862,1 1 1,1-1-1,0 0 1,0 1-1,5 13 1,-5-20-156,0 0 1,0 1-1,0-1 0,0 0 1,0-1-1,1 1 1,-1 0-1,1 0 0,0 0 1,-1-1-1,1 1 1,0-1-1,0 1 0,0-1 1,0 0-1,0 0 1,1 0-1,-1 0 1,0 0-1,1 0 0,-1 0 1,1-1-1,-1 1 1,0-1-1,1 1 0,3-1 1,-3 0-23,0 1 1,1-1-1,-1 0 1,0 0-1,0 0 0,1-1 1,-1 1-1,0-1 1,0 0-1,0 0 1,0 0-1,0 0 1,0 0-1,0 0 1,5-4-1,-2 0-43,-1 1 0,0-2 1,0 1-1,0 0 0,-1-1 0,4-6 0,3-5-111,-1-1 0,-1 1 0,-1-2 0,11-35 0,-10 19-66,6-65 0,-15 97 207,1-2 50,0 0 0,-1 0 0,0 0 0,0 1-1,0-1 1,-3-9 0,3 13-15,-1-1-1,0 1 1,1 0-1,-1 0 1,0 0-1,0 0 1,0 0-1,0 0 0,0 0 1,0 0-1,0 1 1,0-1-1,0 0 1,-1 0-1,1 1 1,0-1-1,-1 1 1,1-1-1,0 1 1,-1-1-1,1 1 1,0 0-1,-1-1 0,1 1 1,-1 0-1,1 0 1,-1 0-1,1 0 1,-2 1-1,0-1 1,1 0 0,0 0 0,0 0-1,0 1 1,-1-1 0,1 1 0,0-1 0,0 1-1,0 0 1,0-1 0,0 1 0,0 0 0,0 0-1,1 1 1,-1-1 0,0 0 0,1 0 0,-2 2-1,0 1 25,0-1-1,0 1 0,1-1 1,0 1-1,0 0 0,0 0 1,0 0-1,-1 5 0,-1 7 112,1 1 0,0 0 0,0 22 0,3-34-125,-1 17 81,1 1-1,2 0 0,0-1 1,11 43-1,-11-57-92,1 0 0,-1 0-1,2 0 1,-1 0 0,1-1-1,1 1 1,-1-1 0,1 0 0,1 0-1,-1-1 1,1 1 0,1-1-1,-1 0 1,1 0 0,1-1-1,11 7 1,-15-10-94,-1 0 0,1-1 0,0 1 0,0-1 1,1 0-1,-1 0 0,0 0 0,0 0 0,0-1 0,1 0 0,-1 0 0,0 0 0,1 0 0,-1 0 0,0-1 1,1 1-1,-1-1 0,0 0 0,0-1 0,0 1 0,0-1 0,0 1 0,0-1 0,-1 0 0,1 0 0,0 0 1,-1-1-1,0 1 0,6-6 0,-1-3-1024,0 0 1,0 0-1,-1 0 0,-1-1 1,7-17-1,-10 21 1118,-1 0-1,0-1 0,0 1 1,-1-1-1,1-11 0,-2 18 372,0 1-1,0-1 1,1 0-1,-1 1 1,1-1-1,-1 1 1,1-1-1,-1 1 1,2-3-1,19-20 999,-1 1-1327,-14 14-75,-2-1-1,0 0 0,0-1 0,-1 1 1,0 0-1,-1-1 0,0 0 0,-1 1 1,0-1-1,-2-18 0,1 27 39,0 1 1,0-1-1,0 0 0,0 0 0,0 0 0,0 0 0,-1 0 0,1 0 0,-1 0 1,0 0-1,1 0 0,-1 0 0,0 1 0,0-1 0,0 0 0,-1 1 1,1-1-1,0 0 0,-1 1 0,1-1 0,-1 1 0,0 0 0,1 0 0,-1-1 1,0 1-1,0 0 0,0 0 0,0 0 0,0 1 0,0-1 0,0 0 0,0 1 1,0-1-1,0 1 0,0-1 0,0 1 0,-1 0 0,1 0 0,0 0 1,0 0-1,0 0 0,-1 1 0,1-1 0,0 1 0,0-1 0,-4 2 0,2 0 19,1-1 0,-1 1 0,1 0 0,-1 0 0,1 1 0,0-1 0,0 1 0,0-1 0,0 1 0,0 0 0,1 0 0,-1 0 0,1 0 0,0 1 0,-2 3 0,-1 2 117,0 1 1,1 1-1,-6 20 1,5-3 69,1 1 1,2-1-1,4 50 1,-1-67-194,1-1 0,0 0 1,1 1-1,0-1 1,0 0-1,2-1 1,-1 1-1,1-1 0,1 0 1,11 15-1,-13-19-34,1 1 0,0-1 0,1 0 0,-1-1 0,1 1 0,0-1 0,11 7 0,-13-9-20,1-1-1,-1 1 0,0-1 1,0 1-1,1-1 1,-1 0-1,1 0 0,-1-1 1,1 1-1,-1-1 0,1 0 1,-1 0-1,8-1 0,-7 0-205,-1 0-1,1-1 1,-1 1-1,0-1 0,0 0 1,0 1-1,0-2 1,0 1-1,0 0 1,-1-1-1,1 0 0,-1 1 1,6-8-1,17-17-5880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4.1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0 10762,'0'0'5992,"-6"22"-4936,-21 73-394,24-83-514,0 0-1,2-1 1,-1 1-1,2 0 1,1 22-1,0-6 146,-1-25-281,0 0 0,1 0 0,-1 0 1,1 0-1,0-1 0,0 1 0,0 0 1,0-1-1,0 1 0,1 0 0,-1-1 1,1 0-1,0 1 0,0-1 1,0 0-1,0 0 0,0 0 0,0 0 1,0 0-1,1 0 0,-1-1 0,1 1 1,-1-1-1,1 0 0,-1 1 0,1-1 1,0 0-1,0-1 0,0 1 1,-1 0-1,1-1 0,4 0 0,-2 1-141,0 0-1,0-1 1,0 0-1,0 0 0,0 0 1,-1-1-1,1 1 1,0-1-1,0 0 0,0-1 1,-1 1-1,1-1 1,-1 0-1,1 0 0,-1 0 1,0-1-1,0 1 1,0-1-1,4-4 0,-4 2-98,1-1-1,-1 0 0,-1 0 0,1-1 0,-1 1 0,-1-1 0,1 0 0,-1 1 1,3-13-1,-2 1 1082,-1 1 0,0-32 0,-13 63 875,6-3-1548,0 1-1,2 0 0,-1 0 0,1 0 0,1 0 0,0 0 0,1 0 0,0 0 0,1 1 0,3 20 0,-3-31-169,0 1 0,1-1 0,-1 1 0,1-1 0,0 0 0,0 1-1,0-1 1,0 0 0,0 0 0,0 0 0,1 0 0,-1 0 0,1 0 0,-1 0-1,1 0 1,0-1 0,0 1 0,0 0 0,0-1 0,0 0 0,0 1 0,0-1 0,0 0-1,0 0 1,1 0 0,3 1 0,5 0 9,-1 0 1,1-1-1,0 0 0,18 0 1,-28-1-18,2 0-13,0 0 0,1-1 1,-1 1-1,0-1 0,0 1 1,0-1-1,0 0 0,0 0 0,0-1 1,0 1-1,0-1 0,0 1 1,0-1-1,-1 0 0,1 0 1,4-4-1,-3 1-51,-1 1 0,1-1 1,-1 0-1,0 0 0,0-1 0,0 1 0,-1-1 1,3-9-1,-1 1-44,-1-1 0,-1 1 0,0-1 0,-1 0 0,0 0 1,-3-26-1,1 40 100,1-1 0,-1 0 1,0 1-1,1-1 0,-1 1 1,0-1-1,0 1 0,0-1 1,0 1-1,0 0 0,0-1 1,-1 1-1,1 0 0,0 0 1,-1 0-1,1 0 1,-1 0-1,1 0 0,-1 0 1,1 1-1,-1-1 0,0 1 1,1-1-1,-1 1 0,0-1 1,1 1-1,-1 0 0,0 0 1,0 0-1,-1 0 0,0 0-59,0-1 0,0 1-1,0 0 1,0 1-1,0-1 1,1 0 0,-1 1-1,0 0 1,0 0 0,0-1-1,1 2 1,-1-1-1,0 0 1,1 0 0,-1 1-1,1 0 1,0-1-1,-3 3 1,-7 18-2012,8-2-2093,0-3-1778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07.4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 24 8314,'0'0'8910,"-1"-4"-7803,1 4-1065,0-1 0,0 0 1,0 0-1,0 0 0,0 0 1,0 1-1,-1-1 0,1 0 0,0 0 1,-1 0-1,1 1 0,-1-1 1,1 0-1,-1 1 0,1-1 1,-1 0-1,1 1 0,-1-1 1,0 0-1,1 1 0,-1-1 1,0 1-1,0-1 0,1 1 1,-1-1-1,0 1 0,0 0 1,0-1-1,0 1 0,0 0 1,0 0-1,1 0 0,-1-1 1,0 1-1,0 0 0,0 0 1,0 0-1,0 0 0,0 0 1,0 1-1,0-1 0,0 0 0,0 0 1,0 0-1,1 1 0,-1-1 1,0 0-1,0 1 0,0-1 1,1 1-1,-1-1 0,-1 1 1,0 2 12,0-1 0,0 0 0,0 1 0,0 0 0,0-1 0,0 1 0,1 0 0,-1-1 0,1 1 0,0 0 0,-1 5 0,-7 34 359,9-42-411,-2 14 69,0 0 0,1-1 0,1 1-1,0 0 1,3 15 0,-3-27-73,1 0 1,-1 0-1,1 0 1,0 0-1,-1-1 1,1 1-1,0 0 0,1-1 1,-1 1-1,0 0 1,0-1-1,1 1 1,-1-1-1,1 0 1,0 1-1,-1-1 0,1 0 1,3 2-1,-1-2-45,-1 1 0,1-1 0,-1 0 0,1 0 0,0-1 0,-1 1 0,1-1 0,0 0 1,-1 1-1,6-2 0,-2 1-404,0-1 1,0 0 0,0-1-1,0 1 1,7-4-1,-10 4-490,1-1 0,-1 0-1,1 0 1,-1-1-1,0 1 1,6-5 0,8-11-6658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07.8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7786,'114'17'2904,"-100"-14"325,-20-2-1214,-8 2-68,12 1-1775,-1 0 1,0-1-1,1 1 0,0 0 0,0 0 1,0 1-1,1-1 0,-1 0 0,1 0 0,0 1 1,0 5-1,-2 53 724,3-52-778,0-10-109,0 1-1,0-1 1,0 1 0,0-1 0,0 1-1,1-1 1,-1 1 0,0-1 0,1 1-1,-1-1 1,1 0 0,-1 1 0,1-1-1,0 1 1,0-1 0,0 0 0,0 0-1,0 1 1,0-1 0,0 0 0,0 0-1,0 0 1,2 1 0,1-1-8,-1 0 0,1 0 0,-1 0 0,1 0 1,-1 0-1,1-1 0,0 0 0,0 1 0,6-2 0,-8 1-58,1 0 0,0-1 1,-1 1-1,1-1 0,-1 0 0,1 1 0,-1-1 0,1 0 0,-1-1 0,0 1 1,1 0-1,-1 0 0,0-1 0,0 1 0,0-1 0,0 0 0,0 0 0,-1 1 1,1-1-1,0 0 0,-1 0 0,0-1 0,1 1 0,-1 0 0,0 0 0,0 0 1,-1-1-1,2-2 0,0-2-117,0-1 0,-1 1-1,0 0 1,0-1 0,0 1 0,-1 0 0,-1-1 0,-1-8 0,2 15 126,0 0 1,-1 1-1,1-1 1,-1 0-1,1 0 1,-1 1-1,1-1 1,-1 1-1,0-1 1,1 1-1,-1-1 1,0 1-1,1-1 1,-1 1-1,0-1 1,0 1-1,1 0 1,-1-1-1,0 1 1,0 0-1,0 0 1,0-1-1,1 1 1,-1 0-1,0 0 1,0 0-1,0 0 1,0 0-1,0 0 1,0 0-1,-1 1 1,0-1-514,-1 0 0,0 0 1,0 1-1,1-1 0,-1 1 0,0 0 0,1-1 1,-5 3-1,-2 4-5014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08.4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60 265 9210,'0'0'3629,"13"-19"-2994,45-66-250,-53 79-366,-1 0 0,0 0 0,-1-1 0,0 0 0,0 1 1,0-1-1,-1 0 0,0 0 0,0 0 0,-1 0 0,0-1 0,0 1 0,-1 0 0,-1-8 0,1-6 423,0 20-347,-1 0-1,1-1 1,0 1-1,0 0 1,-1-1 0,1 1-1,-1 0 1,1 0-1,-1-1 1,0 1-1,0 0 1,1 0 0,-1 0-1,0 0 1,0 0-1,0 0 1,0 0-1,0 0 1,-1 0 0,1 0-1,0 1 1,0-1-1,-1 0 1,1 1-1,0-1 1,-1 1 0,1-1-1,-1 1 1,1-1-1,0 1 1,-1 0-1,1 0 1,-1 0 0,1 0-1,-3 0 1,1 0 2,0 0 1,0 0 0,0 0 0,-1 0 0,1 1 0,0-1-1,0 1 1,0 0 0,1 0 0,-1 0 0,0 0-1,0 0 1,0 0 0,1 1 0,-1-1 0,1 1-1,-4 2 1,-2 6 55,1 0 1,0 0-1,0 0 0,1 1 0,0-1 0,1 1 0,1 1 1,0-1-1,1 1 0,-4 19 0,3 2 125,2-1 0,3 56 0,0-80-254,-1 0 0,2-1-1,-1 0 1,1 1-1,1-1 1,-1 0 0,1 0-1,4 7 1,-5-11-24,0 0 0,0 0 1,0 0-1,0-1 0,0 1 0,1-1 0,-1 0 1,1 1-1,0-1 0,0 0 0,0 0 1,0-1-1,0 1 0,0-1 0,0 1 0,1-1 1,-1 0-1,0 0 0,1 0 0,-1 0 1,5 0-1,-4 0-80,0-1 0,0 1 0,0-1 1,0 0-1,0 0 0,0 0 0,0-1 1,0 1-1,0-1 0,0 0 0,0 0 0,-1 0 1,1 0-1,0 0 0,-1-1 0,1 0 0,-1 1 1,1-1-1,-1 0 0,0-1 0,0 1 1,3-3-1,0-3-522,0 1-1,0-1 1,0 0 0,-1-1 0,-1 1 0,0-1 0,0 0-1,0 0 1,-2 0 0,4-15 0,-2-28 3185,-8 54-193,-1 5-2041,1 4-93,0 1 1,1 0-1,0 0 0,1 0 0,1 0 0,0 0 0,1 0 1,0 0-1,4 22 0,-4-32-253,1 0-1,0 0 1,0 0 0,-1 0-1,1-1 1,1 1 0,-1 0-1,0 0 1,0-1 0,1 1 0,-1-1-1,1 1 1,-1-1 0,1 0-1,0 1 1,0-1 0,-1 0-1,1 0 1,0 0 0,0 0-1,0-1 1,1 1 0,-1 0-1,0-1 1,0 1 0,0-1-1,0 0 1,1 1 0,-1-1 0,2 0-1,0 0-103,0 0 1,0 0-1,0-1 0,0 1 0,0-1 1,-1 0-1,1 1 0,0-2 0,0 1 1,-1 0-1,1-1 0,-1 1 0,1-1 1,-1 0-1,0 0 0,4-3 0,0-2-756,-1 0 0,0 0 0,-1 0 0,0 0 0,0-1 1,-1 0-1,0 0 0,0 0 0,3-15 0,-5 15 1221,0 0 0,-1 0 1,0-12 3275,-1 22-2391,-1 27 651,0-19-1641,0 0 0,1 1 0,0-1 0,1 1 0,3 10 0,-4-19-260,1-1-1,-1 0 0,1 0 1,0 1-1,0-1 0,-1 0 1,1 0-1,0 0 0,0 0 1,1 0-1,-1 0 0,0 0 1,0 0-1,0 0 0,1 0 1,-1-1-1,0 1 0,1 0 1,-1-1-1,1 1 0,-1-1 1,1 1-1,-1-1 0,1 0 1,-1 1-1,1-1 0,-1 0 1,1 0-1,-1 0 1,1 0-1,0 0 0,1-1 1,1 1-287,0-1 0,-1 0 0,1 0 1,0 1-1,-1-2 0,1 1 0,-1 0 1,1-1-1,-1 0 0,1 1 1,4-5-1,11-12-4328,-5-1-2899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10.3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10818,'0'0'4945,"2"4"-4390,2 4-294,0 0 0,0 0 0,-1 1 0,-1-1 0,1 1-1,-1 0 1,0 8 0,1 68 55,-3-59-282,0-26-65,0-9-880,0 7 861,3-54-921,-3 51 948,1 1 0,0-1 0,1 0 1,-1 1-1,1-1 0,0 1 0,0 0 0,0 0 0,7-8 1,-9 11 35,0 1 0,0 0-1,0-1 1,0 1 0,1 0 0,-1-1 0,0 1 0,0 0 0,0 0 0,1-1 0,-1 1 0,0 0 0,1 0 0,-1-1 0,0 1 0,0 0 0,1 0 0,-1 0 0,0-1 0,1 1 0,-1 0 0,1 0 0,-1 0 0,0 0 0,1 0 0,-1 0 0,0 0 0,1 0 0,-1 0 0,1 0 0,-1 0 0,0 0 0,1 0 0,-1 0 0,1 0 0,-1 0 0,0 0 0,1 0 0,-1 1 0,0-1 0,1 0 0,-1 0 0,0 0 0,1 0 0,-1 1 0,0-1 0,0 0 0,1 0 0,-1 1 0,0-1 0,0 0 0,1 1 0,-1-1 0,0 0 0,0 0 0,0 1 0,1-1-1,-1 0 1,0 1 0,0-1 0,0 0 0,0 1 0,0 0 0,6 28 545,-4-21-486,0 14 129,-3-19-192,1 0 0,0 1 0,0-1 0,1 0 0,-1 0 0,1 0 0,0 0 0,0 0-1,0 0 1,0-1 0,0 1 0,4 5 0,-5-7-17,0-1 0,1 0 0,-1 0-1,0 0 1,0 1 0,1-1 0,-1 0-1,0 0 1,1 0 0,-1 0 0,1 0-1,-1 0 1,0 1 0,1-1 0,-1 0 0,0 0-1,1 0 1,-1 0 0,1 0 0,-1 0-1,0 0 1,1 0 0,-1 0 0,0-1-1,1 1 1,-1 0 0,0 0 0,1 0-1,-1 0 1,1 0 0,-1-1 0,0 1 0,0 0-1,1 0 1,-1 0 0,0-1 0,1 1-1,-1 0 1,0 0 0,0-1 0,0 1-1,1 0 1,-1-1 0,0 1 0,0-1 0,10-17-169,-9 15 143,8-17-43,-4 9 75,0 0 0,0 0 1,1 1-1,13-17 0,-19 26 50,1 0-1,0 0 1,-1 0-1,1 1 1,0-1-1,-1 0 1,1 1-1,0-1 1,0 1-1,0-1 1,0 1-1,-1-1 1,1 1-1,0-1 1,0 1-1,0 0 1,0-1-1,0 1 1,0 0-1,0 0 1,0 0-1,0 0 1,1-1-1,-1 1 1,0 1-1,0-1 1,0 0-1,0 0 1,0 0-1,0 0 1,1 1-1,0 0 8,-1 0 0,1 0-1,-1 0 1,1 0-1,-1 0 1,0 0 0,0 1-1,0-1 1,1 0 0,-1 1-1,0-1 1,-1 1-1,1-1 1,0 1 0,0-1-1,0 3 1,2 10-134,4 9 173,-7-22-304,1 0 1,-1 0-1,1 0 0,-1-1 0,1 1 1,0 0-1,-1-1 0,1 1 0,0 0 1,0-1-1,-1 1 0,1-1 0,0 1 1,0-1-1,0 1 0,0-1 0,0 1 1,0-1-1,0 0 0,0 1 0,0-1 1,1 0-1,6 0-4542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10.8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7114,'0'0'11030,"-1"15"-10302,-6 105 219,7-100-978,0-19-191,2-6-555,38-85-1600,-20 66 2611,-7 18 523,-13 6-711,1 0 1,-1 0 0,0 0-1,1 0 1,-1 1 0,1-1 0,-1 0-1,0 0 1,1 0 0,-1 1-1,1-1 1,-1 0 0,0 1 0,0-1-1,1 0 1,-1 1 0,0-1-1,0 0 1,1 1 0,-1-1 0,0 0-1,0 1 1,0-1 0,0 1-1,1-1 1,-1 0 0,0 1 0,0-1-1,0 1 1,0 0 0,2 36 753,-3-30-721,1 0 0,1 0 0,-1 0 0,1-1 0,1 1 0,2 8 0,-4-14-87,0 0 0,0-1-1,1 1 1,-1 0-1,1-1 1,-1 1 0,0-1-1,1 1 1,-1-1 0,1 1-1,-1-1 1,1 1-1,0-1 1,-1 1 0,1-1-1,-1 1 1,1-1 0,0 0-1,0 1 1,-1-1-1,1 0 1,0 0 0,-1 1-1,1-1 1,1 0 0,0 0-51,-1 0 1,1 0 0,0-1 0,-1 1 0,1 0 0,-1-1 0,1 1 0,0-1-1,-1 1 1,1-1 0,1-1 0,3-1-412,-1-1 1,0 0-1,1 0 1,6-7-1,-6 5-37,20-19-879,-25 24 1497,0 0 0,0 0-1,0 1 1,0-1 0,0 0-1,0 1 1,0-1 0,0 1-1,0-1 1,0 1-1,1-1 1,-1 1 0,0 0-1,0 0 1,0-1 0,1 1-1,-1 0 1,0 0 0,0 0-1,1 0 1,-1 0 0,0 1-1,0-1 1,3 1-1,6 9 992,-2-1-1718,4-6-2871,-1-3-2676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18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162 1 10506,'0'0'8905,"0"0"-8852,0 0-1,0 0 1,-1 0 0,1 0 0,0 0 0,0 0-1,-1-1 1,1 1 0,0 0 0,0 0-1,-1 0 1,1 0 0,0 0 0,0 0 0,-1 0-1,1 0 1,0 0 0,-1 0 0,1 0 0,0 0-1,0 0 1,-1 0 0,1 0 0,0 0-1,0 1 1,-1-1 0,1 0 0,0 0 0,0 0-1,-1 0 1,1 340 1097,0-339-1150,0-1 1,0 1 0,0-1 0,0 1-1,0-1 1,-1 1 0,1-1 0,0 1-1,0-1 1,0 1 0,-1-1-1,1 0 1,0 1 0,-1-1 0,1 1-1,0-1 1,-1 0 0,1 1 0,-1-1-1,1 1 1,-1-1 0,1 0-1,-1 0 1,1 1 0,-1-1 0,1 0-1,-1 0 1,0 1 0,-21 0-202,17-1 67,1-1 1,-1 1-1,1-1 0,0 0 0,-1 0 1,1-1-1,-8-3 0,6 1-518,-1-1-1,1-1 0,0 1 1,0-1-1,1 1 0,-6-10 1,-11-22-5301,12 12-1968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19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7378,'0'0'12786,"0"2"-13258,0 2 0,0-2-136,0 3-760,0 1-673,0-1-375,5-1-1825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19.7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1 11642,'0'0'6127,"-8"17"-5144,-1 2-756,1-2-14,0 1 0,2-1 0,0 1 0,-3 24 0,2-7 79,2 1 0,1 0 0,4 71 1,1-99-263,1 0 1,0 0-1,0 0 1,1 0-1,0-1 1,5 12-1,-6-16-160,0 0-1,0-1 1,0 1 0,1 0-1,-1 0 1,1-1-1,4 4 1,-5-5-184,0 1-1,0-1 1,0 0 0,0 0 0,1 0-1,-1-1 1,0 1 0,0 0 0,0-1-1,1 1 1,-1-1 0,0 0 0,4 0-1,11 0-4538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0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 9842,'0'0'9430,"-15"4"-9094,-48 16 50,60-18-347,-1 0 1,1 0-1,0 0 1,0 1-1,0-1 1,0 1-1,1 0 1,-1 0-1,1 0 1,0 0-1,0 0 1,0 0-1,0 0 1,1 1-1,0-1 1,-1 1-1,1-1 1,0 1-1,0 5 1,-1-2 3,0 2 8,1 0 1,0 0-1,0 16 0,1-20-48,1-4-26,-1 0-1,0 0 1,0 0-1,1 0 0,-1 0 1,1 0-1,-1 0 1,1 0-1,0-1 1,-1 1-1,1 0 1,0 0-1,-1 0 0,1-1 1,0 1-1,0 0 1,0-1-1,0 1 1,0-1-1,0 1 1,0-1-1,0 1 0,0-1 1,0 0-1,0 1 1,0-1-1,0 0 1,0 0-1,0 0 1,0 0-1,0 0 0,1 0 1,-1 0-1,0 0 1,2 0-1,0 0-260,0 0-1,0-1 1,0 1-1,1 0 1,-1-1-1,0 0 1,0 1-1,0-1 1,-1 0-1,1-1 1,0 1-1,4-2 1,-3-2-308,1 0 1,-1 0 0,-1 0-1,1-1 1,-1 1-1,0-1 1,5-11 0,-2-1 2190,-4 4 4112,-3 32-4723,0-7-705,1 0 1,0 1-1,1-1 0,4 19 0,-4-28-290,-1 1 0,1-1 0,0 0 0,0 0 0,0 1 0,0-1 0,1 0 0,-1 0 0,0 0 0,1 0 0,0 0 0,-1 0 0,1-1 1,0 1-1,0 0 0,0-1 0,0 0 0,1 1 0,-1-1 0,0 0 0,1 0 0,-1 0 0,0 0 0,1 0 0,0 0 0,-1-1 0,1 1 0,4-1 0,-2 1-375,0-1 1,-1 0-1,1 0 0,0 0 0,0 0 1,0-1-1,-1 0 0,1 0 1,7-2-1,9-12-5372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0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10082,'0'0'9618,"42"111"-9386,-25-95-104,-1-2-72,1-3-56,-5-4-32,5-5-456,-5-2-1160,-3 0-3129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10114,'0'0'9426,"17"159"-8570,-9-129-216,0-2-335,-2-6-161,2-6-64,0-8-80,3-2-120,-3-6-561,3-11-759,-3-17-1633,-5-2-4120</inkml:trace>
  <inkml:trace contextRef="#ctx0" brushRef="#br0" timeOffset="1">0 116 9098,'33'-115'4361,"-30"120"-4665,8 9-1801,0 0-2904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4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4 138 4457,'0'0'11825,"24"-3"-11307,73-10-309,-94 13-199,-1 0 1,1-1-1,-1 1 0,0-1 0,1 1 1,-1-1-1,0 0 0,0 0 1,0 0-1,1-1 0,-1 1 0,0 0 1,0-1-1,-1 1 0,1-1 1,0 0-1,0 1 0,-1-1 0,1 0 1,0-2-1,-1 1 18,0 0 0,0 0 0,0 1-1,-1-1 1,0 0 0,1 0 0,-1 0 0,0 0 0,0 0 0,-1-4-1,0-4 178,1 9-164,0 0 0,0 0 0,-1 0 0,1 0 0,-1 0 1,1 1-1,-1-1 0,0 0 0,0 0 0,0 0 0,0 1 0,0-1 0,0 1 0,0-1 1,0 1-1,0-1 0,-1 1 0,1-1 0,-1 1 0,1 0 0,-1 0 0,0 0 1,1 0-1,-1 0 0,0 0 0,0 1 0,1-1 0,-1 0 0,0 1 0,-3-1 1,-6-1 224,0 0 0,0 1 1,-23 0-1,29 1-131,3 0-83,0 0 0,0 1 0,0-1 1,0 0-1,0 1 0,0-1 0,0 1 0,0 0 0,0 0 0,0 0 1,0 0-1,0 0 0,1 0 0,-1 0 0,0 0 0,1 1 0,-1-1 1,1 1-1,-3 2 0,1 0 13,1 0-1,0 0 1,0 1 0,0-1-1,0 0 1,0 1 0,1-1 0,-2 10-1,2-9-30,1 1-1,-1-1 0,1 1 0,0 0 0,0-1 0,0 1 0,1-1 0,0 1 0,0-1 1,0 1-1,1-1 0,-1 1 0,1-1 0,1 0 0,-1 0 0,4 5 0,-2-6-37,0 0 0,1 0-1,0 0 1,-1 0-1,1-1 1,0 1 0,1-2-1,-1 1 1,0 0 0,1-1-1,0 0 1,0 0-1,6 1 1,5-1-566,1 0 0,-1-1-1,19-1 1,-16 0-742,21 0-4966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1.0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1 11282,'0'0'8154,"-29"106"-7370,20-76-432,5 2-112,0-4-104,0-6-56,0-1-80,4-8-176,-4-4-648,4-3-1864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1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30 195 3745,'0'0'16523,"-5"99"-16035,5-82-320,5-4-168,-1-4 0,0-7-312,4-2-496,1-7-1288,-5-8-3914</inkml:trace>
  <inkml:trace contextRef="#ctx0" brushRef="#br0" timeOffset="1">1 0 14027,'0'0'3057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1.8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83 1 7034,'0'0'12469,"-4"0"-12029,-2-1-349,2 1 0,0 0-1,0 0 1,0 1 0,0-1-1,0 1 1,-5 1 0,7-2-70,1 1-1,0-1 1,-1 1 0,1 0 0,0-1 0,0 1 0,-1 0 0,1 0-1,0 0 1,0 0 0,0 0 0,0 0 0,0 0 0,0 0 0,1 0-1,-1 1 1,0-1 0,1 0 0,-1 0 0,1 1 0,-1-1 0,1 2 0,-2 1 29,1 1 1,1-1 0,-1 0 0,1 0 0,-1 0 0,2 7 0,0-9-41,-1 1-1,1-1 1,0 0-1,0 0 1,0 0-1,0 0 1,0 0-1,1 0 1,-1 0-1,1 0 0,-1 0 1,1 0-1,2 1 1,0 1-10,-1 0-1,0 0 1,1 0-1,-1 1 1,-1-1-1,1 1 1,-1-1-1,0 1 1,0 0 0,0 0-1,-1 0 1,0 0-1,0 0 1,0 0-1,-1 0 1,0 0-1,0 6 1,-3-11-5,1 1-1,-1-1 1,0 1-1,0-1 1,1 0-1,-1 0 1,0 0-1,-5 0 1,4 0-26,-20-3-644,17-3-1740,5-6-4033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2.8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10042,'0'0'4185,"16"-15"-4289,52-46 60,-41 32 113,-20 13 998,-5 11-353,-4 14 3466,0 15-2851,-2 10-1060,0 10 244,3 50 0,2-49-434,-1-43-166,2 24 252,-2-25-243,0 0 0,0-1-1,0 1 1,0 0-1,0-1 1,1 1-1,-1 0 1,0-1-1,1 1 1,-1 0-1,0-1 1,1 1-1,-1-1 1,1 1-1,-1 0 1,1-1-1,-1 1 1,1-1-1,-1 1 1,1-1-1,0 1 1,-1-1 0,1 0-1,0 1 1,-1-1-1,1 0 1,0 0-1,0 1 1,-1-1-1,2 0 1,5-1-5013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13123,'0'0'7345,"104"75"-6488,-63-41-209,-8 7-296,1 4-232,-13 3-40,-9 1-72,-12-2-16,-4 0-104,-25-4-200,-13-6-352,-20 2-801,8-9-3408,8-13-3321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8.1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 8730,'0'0'12552,"-10"8"-12557,4 1 15,-1-1 1,1 1 0,1 1 0,0-1-1,0 1 1,1 0 0,1 0 0,0 0-1,0 0 1,1 0 0,0 1 0,1-1-1,1 0 1,0 17 0,0-25-9,1-1 0,-1 1 0,0 0 1,1-1-1,-1 1 0,1-1 0,0 1 0,-1-1 1,1 1-1,0-1 0,0 1 0,0-1 0,0 0 1,0 1-1,0-1 0,1 0 0,-1 0 0,1 0 1,-1 0-1,0 0 0,1 0 0,0 0 0,-1 0 0,1 0 1,0-1-1,-1 1 0,1-1 0,2 1 0,3 1-6,0-2-1,0 1 0,0 0 1,0-1-1,0 0 0,7-2 1,-11 2-47,0 0 1,-1-1-1,1 0 1,-1 1-1,1-1 1,-1 0-1,1 0 0,-1 0 1,0 0-1,1-1 1,-1 1-1,0-1 1,0 1-1,0-1 1,0 0-1,0 1 1,-1-1-1,1 0 1,-1 0-1,1 0 1,-1 0-1,0 0 1,0-1-1,0 1 1,0 0-1,0 0 1,1-5-1,0-2-306,0 0-1,-1-1 0,0 1 0,-1-1 1,-1-15-1,0 22 371,1 0 1,-1 0 0,1 0-1,-1 1 1,0-1 0,0 0-1,-1 1 1,1-1 0,0 0-1,-1 1 1,0-1 0,0 1-1,0 0 1,0-1 0,0 1-1,0 0 1,-1 0 0,1 0-1,-1 1 1,-2-3 0,4 4 162,26 5 216,-12-2-461,0-2 0,0 1 1,0-2-1,15 0 0,-17 0-281,-11 18 1959,-1 29-294,0-30-1178,0 1-1,1-1 1,2 1-1,-1 0 0,2-1 1,1 0-1,7 21 1,22 31 45,7 15-130,-39-78-57,1-1-1,-1 1 0,1 0 0,-2 0 1,1 8-1,-1-13 3,0 0 0,0 1 1,0-1-1,0 1 0,0-1 0,0 1 1,-1-1-1,1 0 0,-1 1 0,1-1 0,-1 0 1,1 1-1,-1-1 0,0 0 0,0 0 1,0 1-1,1-1 0,-1 0 0,0 0 1,-1 0-1,1 0 0,0 0 0,0 0 0,0-1 1,-1 1-1,-1 1 0,-3 0-18,-1-1 0,1 0 0,-1 0 0,0 0-1,1-1 1,-1 0 0,0 0 0,1 0 0,-1-1 0,0 0 0,-10-3 0,11 3 14,1 0 1,0-1 0,0 0 0,0 0 0,0 0 0,1-1 0,-1 0 0,1 1-1,-1-1 1,1-1 0,0 1 0,0 0 0,1-1 0,-7-7 0,9 10 9,0-1 1,1 1 0,-1 0 0,0-1-1,0 0 1,1 1 0,-1-1-1,1 1 1,0-1 0,-1 0 0,1 1-1,0-1 1,0 0 0,0 1-1,0-1 1,0 0 0,1 1 0,-1-1-1,1 0 1,-1 1 0,1-1 0,-1 1-1,1-1 1,0 1 0,0-1-1,0 1 1,1-2 0,3-3-6,1 1 0,-1 0 0,1 0-1,0 1 1,7-5 0,1 0 3,51-37-281,15-11-2022,-31 17-5298,-31 20-2791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8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9914,'0'0'9351,"0"16"-8593,-1 8-546,0 7 100,4 36 0,2-35-120,1-1 0,2 0-1,18 44 1,-21-58-200,5 8-296,-10-32-4556,1-28 1498,-1 5 128,-4 0-1007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29.0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54 4425,'0'0'12611,"-3"-8"-12049,-6-26-260,9 33-285,1 1-1,-1-1 1,0 0 0,0 1 0,1-1 0,-1 1-1,0-1 1,1 0 0,-1 1 0,1-1 0,-1 1-1,1-1 1,-1 1 0,1 0 0,-1-1 0,1 1-1,0-1 1,-1 1 0,1 0 0,-1-1-1,1 1 1,0 0 0,-1 0 0,1 0 0,0-1-1,0 1 1,-1 0 0,1 0 0,0 0 0,-1 0-1,1 0 1,0 0 0,0 0 0,-1 0 0,2 1-1,1-1 17,0 0 0,0 0 0,-1 0 0,1 1 0,0-1 0,0 1 0,-1-1 0,5 3 0,-5-2-29,-1 0-1,1 1 0,0 0 1,0-1-1,-1 1 1,1 0-1,-1 0 0,1 0 1,-1 0-1,0 0 1,0 0-1,0 0 0,0 0 1,0 0-1,-1 0 0,2 5 1,-1 2-34,0 1-1,-1 16 1,-1-12 18,1-12 12,0 1 0,0-1 0,-1 1 0,0-1 0,1 1 0,-1-1 0,0 1 0,0-1 0,-1 0 0,-2 4 0,0 3 0,3-9 3,1 1-1,0-1 1,1 0 0,-1 1-1,0-1 1,0 1-1,0-1 1,0 1 0,0-1-1,0 1 1,1-1 0,-1 0-1,0 1 1,0-1 0,1 1-1,-1-1 1,0 0-1,1 1 1,-1-1 0,0 0-1,1 1 1,-1-1 0,0 0-1,1 0 1,-1 1 0,1-1-1,-1 0 1,1 0-1,-1 0 1,1 1 0,-1-1-1,1 0 1,-1 0 0,1 0-1,0 0 1,25 7 218,-19-5-204,-4-1 13,11 3 54,0 1 0,20 10 0,-31-14-64,-1 1 0,1 0 0,0-1 1,-1 1-1,1 0 0,-1 0 0,0 0 1,0 0-1,1 0 0,-1 1 0,-1-1 1,1 1-1,0-1 0,-1 1 0,0-1 0,1 1 1,0 4-1,-1-2 56,0-1 0,-1 0 0,0 0 0,0 0 0,0 0 0,-1 1 0,1-1 0,-1 0 0,0 0 0,-1 0 0,1 0 0,-1 0 0,1 0 0,-1-1 0,-1 1 0,1 0-1,-1-1 1,1 1 0,-1-1 0,-4 3 0,1 0 4,-1-1-1,1 0 0,-2 0 0,1-1 0,0 0 0,-1 0 1,0-1-1,0 0 0,-17 5 0,-14-2 34,38-6-118,-1 0 1,0 1-1,0-1 1,0 0-1,0-1 1,0 1-1,1 0 1,-1 0-1,0-1 1,0 1-1,0-1 0,1 1 1,-1-1-1,0 0 1,1 0-1,-1 1 1,0-1-1,-1-1 1,2-4-1212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0.1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15 8250,'0'0'11717,"-12"-3"-11189,-37-8-213,47 11-291,0 0 0,0-1 0,0 1 0,0 0 0,1 0 1,-1 1-1,0-1 0,0 0 0,0 0 0,1 1 0,-1-1 0,0 1 0,1 0 1,-1-1-1,0 1 0,1 0 0,-1 0 0,1 0 0,-1 0 0,1 0 0,0 0 1,-1 0-1,1 0 0,-2 3 0,0-1 49,-4 4-16,1 0 0,0 0 0,0 1 0,1-1 0,0 1 0,1 0 0,0 1 1,0-1-1,1 1 0,0-1 0,1 1 0,0 0 0,0 0 0,1 0 0,1 0 0,-1 0 0,2 0 0,-1 0 0,3 9 1,-2-15-68,0 0 0,0 0 0,1 0 0,-1-1 0,1 1 0,0 0 0,0-1 0,0 1 0,0-1 0,0 0 0,0 0 0,1 1 0,-1-1 0,1-1 0,0 1 0,0 0 0,0-1 0,0 1 0,0-1 0,0 0 0,0 1 0,0-1 0,0-1 1,1 1-1,-1 0 0,5-1 0,-4 1-106,-1-1-1,1 0 1,0 0 0,0 0 0,0 0 0,0-1 0,0 1-1,0-1 1,0 0 0,-1 0 0,1 0 0,0-1 0,-1 1-1,1-1 1,-1 0 0,0 0 0,1 0 0,-1 0 0,0 0-1,0 0 1,-1-1 0,5-4 0,-3 1-400,-1 0 1,1 0-1,-1-1 0,0 1 1,-1-1-1,0 0 0,0 0 1,1-10-1,1-19 126,-4 6 4261,0 26-2864,0 13-770,1 0 1,1-1 0,-1 1 0,1 0-1,1-1 1,0 0 0,4 9 0,-6-14-263,1 0 0,-1 0 0,1 0 0,-1 0 0,1-1 1,0 1-1,1 0 0,-1-1 0,0 0 0,1 1 0,-1-1 0,1 0 1,0 0-1,0 0 0,0 0 0,0-1 0,0 1 0,0-1 0,1 0 1,-1 1-1,0-1 0,1-1 0,4 2 0,-3-2-260,0 1-512,-1-1 0,0 0 0,0 0 0,0 0 0,1-1 0,4 0 0,8-7-5504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0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9634,'0'0'7768,"0"20"-6437,0 65-546,0-72-649,2 40 452,-1-50-568,0 0 0,0 0 0,0 0-1,0 0 1,0 0 0,1 0 0,0 0 0,-1-1 0,1 1 0,4 4-1,-5-6-36,0 0-1,0 0 0,0 0 0,0 0 0,0-1 0,0 1 0,0 0 0,1-1 1,-1 1-1,0 0 0,0-1 0,1 1 0,-1-1 0,0 0 0,1 1 1,-1-1-1,0 0 0,1 0 0,-1 0 0,0 0 0,1 0 0,-1 0 1,1 0-1,-1 0 0,0 0 0,1-1 0,-1 1 0,2-1 0,0 0-114,0 0 0,0-1-1,-1 1 1,1-1-1,-1 0 1,1 1-1,-1-1 1,0 0 0,1 0-1,-1 0 1,2-4-1,13-19-1175,-1-1 0,12-31-1,-15 31 2106,-13 25-708,0 1 0,0 0 0,0-1 0,0 1 0,0 0 0,1-1 0,-1 1 0,0 0 0,0 0 0,0-1 0,1 1 0,-1 0 0,0 0 0,0-1 0,1 1 0,-1 0 0,0 0 0,0-1 0,1 1 0,-1 0 0,0 0 0,1 0 0,-1 0 1,0 0-1,1-1 0,4 7 1296,1 17-304,-5-19-948,0-1-92,-1 2 66,1 0-1,1-1 0,-1 1 1,1-1-1,-1 1 0,2-1 1,3 7-1,-5-10-200,0 0-1,1 0 1,-1 1 0,1-1-1,-1 0 1,1-1 0,-1 1-1,1 0 1,0 0-1,0-1 1,-1 1 0,1 0-1,0-1 1,0 0 0,0 1-1,0-1 1,-1 0 0,1 0-1,0 0 1,0 0-1,0 0 1,0 0 0,0-1-1,2 0 1,16-5-3551,-2-5-3508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7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 0 12083,'0'0'7137,"-92"156"-6985,77-116-152,4 1-24,-4-5-568,5 5-1240,0-11-2217,5-7-1632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0.8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81 11330,'0'0'9077,"-14"16"-8578,-42 54-114,53-67-352,0 1 0,1-1 0,-1 1 0,1-1 0,0 1 0,0 0 0,1 0 0,0 0 0,-1 0 0,1 0 0,1 0 0,-1 0-1,1 0 1,-1 0 0,1 0 0,1 1 0,0 7 0,0-5 2,0-5-34,-1-1 0,0 0-1,1 0 1,-1 1-1,1-1 1,-1 0 0,1 0-1,0 0 1,0 0-1,-1 0 1,1 0 0,0 0-1,0 0 1,0 0-1,0 0 1,0 0 0,1 0-1,-1-1 1,0 1-1,0 0 1,0-1 0,1 1-1,-1-1 1,0 1-1,1-1 1,-1 0 0,0 1-1,1-1 1,-1 0-1,1 0 1,-1 0 0,1 0-1,-1 0 1,3 0-1,0-1-55,0 1-1,0 0 0,0-1 0,-1 0 0,1 0 0,0 0 0,0 0 0,-1 0 0,1-1 1,-1 1-1,1-1 0,3-3 0,0-1-510,0 0 0,0-1 0,-1 0 0,-1 0 0,1-1 0,-1 1 0,0-1 0,-1 0-1,0 0 1,5-17 0,-2 0-2397,-1-1 0,3-34-1,-4 8-1973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1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5 3169,'0'0'17266,"-3"-2"-16546,3 1-704,-1 1-1,1 0 1,0 0 0,0 0-1,-1-1 1,1 1 0,0 0-1,-1 0 1,1 0-1,0 0 1,-1 0 0,1-1-1,0 1 1,-1 0 0,1 0-1,-1 0 1,1 0-1,0 0 1,-1 0 0,1 0-1,0 0 1,-1 0 0,1 0-1,0 0 1,-1 0-1,1 1 1,-1-1 0,1 0-1,0 0 1,-1 0 0,1 0-1,0 0 1,0 1-1,-1-1 1,1 0 0,0 0-1,-1 1 1,-4 16 419,5 38 112,1-31-358,0 9 32,2 0 0,1-1 1,12 39-1,35 94-1237,-43-144 526,-6-16 85,0 1-3829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7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11 10322,'0'0'9669,"-1"-3"-9068,-3-5-346,4 18-28,2 22 136,4 2-263,2 0 1,1-1-1,2 0 1,19 39-1,-29-70-107,2 4-14,0-1-1,-1 1 1,1-1 0,-1 1 0,-1 0 0,2 8-1,-3-13-124,-1-4-170,-5-7 119,-6-15-516,-10-28 0,20 46 633,0 0-1,0 0 1,0 0-1,1-1 1,0 1-1,1 0 1,0-1-1,0 1 1,2-10-1,-1 14 83,1 0 0,-1 1 0,0-1 0,1 1 0,-1 0-1,1-1 1,0 1 0,0 0 0,0 0 0,0 0 0,0 0-1,1 0 1,-1 0 0,1 0 0,-1 1 0,1-1 0,0 1-1,-1 0 1,1 0 0,0 0 0,0 0 0,0 0 0,4 0-1,4-2 124,0 2-1,0-1 1,1 1-1,-1 1 1,12 0-1,-21 0-117,0 0 0,0 1-1,0-1 1,0 1 0,0-1 0,0 1-1,-1-1 1,1 1 0,0 0 0,-1 0-1,1 0 1,0 0 0,-1 0 0,1 0-1,-1 0 1,0 1 0,1-1-1,-1 0 1,0 1 0,0-1 0,0 1-1,0-1 1,0 1 0,0-1 0,-1 1-1,1 0 1,0-1 0,-1 1 0,1 2-1,1 6-1270,0 0-1,-1 0 1,-1 19-1,0-21-638,0 9-5381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37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22 124 9690,'0'0'6858,"13"-7"-6469,42-24-666,-52 29 225,0 1 0,-1-1 0,1 0 0,-1 0 0,1 0 1,-1 0-1,0 0 0,0 0 0,0-1 0,0 1 1,-1-1-1,1 1 0,-1-1 0,1 1 0,-1-1 0,0 0 1,0 0-1,0 0 0,-1 1 0,1-1 0,-1 0 1,0 0-1,0 0 0,0 0 0,0 0 0,0 0 0,-2-3 1,2 5 86,-1 0 1,0 0 0,1 0-1,-1 0 1,0 1-1,0-1 1,0 0 0,0 1-1,0-1 1,1 0 0,-2 1-1,1-1 1,0 1 0,0-1-1,0 1 1,0 0-1,0-1 1,0 1 0,0 0-1,-1 0 1,1 0 0,0 0-1,0 0 1,0 0 0,0 0-1,-1 0 1,1 0-1,0 0 1,-1 1 0,-2-1 176,0 0 0,1 1 0,-1-1 0,0 1-1,1 0 1,-1 0 0,1 0 0,-7 3 0,6 0-77,-1-1 0,1 1 1,0 0-1,0 0 0,1 0 0,-1 0 0,1 1 0,0 0 0,0-1 0,1 1 0,0 0 0,-1 0 0,2 0 1,-3 8-1,2-1 77,0 1 1,1-1 0,0 1 0,3 25-1,-2-36-203,1 0-1,0 1 1,-1-1 0,1 0-1,0 0 1,0 0-1,1 0 1,-1 0 0,0 0-1,1 0 1,-1 0-1,1 0 1,0 0 0,0-1-1,0 1 1,0-1-1,0 1 1,0-1 0,0 0-1,0 1 1,1-1-1,-1 0 1,0 0 0,1-1-1,-1 1 1,1 0-1,3 0 1,1 0-181,0 0 1,0 0-1,0 0 1,1-1-1,-1 0 1,0 0-1,0-1 0,0 0 1,12-3-1,-11 1-709,1 0 0,-1 0 0,10-7-1,12-7-4380,-1-3-4239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2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96 17 1768,'0'0'8893,"4"-13"-1357,-5 10-7169,-4 3-185,0-1-25,1 1 0,-1 1 1,0-1-1,0 1 0,-6 1 1,9-2-126,0 1 0,-1 0 1,1 0-1,0 0 0,1 0 1,-1 1-1,0-1 0,0 0 1,1 1-1,-1-1 1,1 1-1,-1-1 0,1 1 1,-2 3-1,-2 3 77,0 0 0,1 1 0,0 0 1,1 0-1,0 0 0,1 0 0,0 1 0,1-1 0,0 0 0,0 1 0,2 11 1,-1-19-114,0-1 0,0 0 1,0 1-1,0-1 0,1 0 1,-1 0-1,0 1 0,1-1 1,-1 0-1,1 1 0,-1-1 1,1 0-1,0 0 0,0 0 1,0 0-1,0 0 0,0 0 1,0 0-1,0 0 0,0 0 1,0 0-1,0 0 0,0 0 1,1-1-1,-1 1 0,0-1 1,1 1-1,-1 0 1,0-1-1,1 0 0,-1 1 1,1-1-1,2 0 0,-1 1-66,-1-1 0,1 0 0,0 0 0,-1 0 0,1-1 0,0 1 0,0 0 0,-1-1 0,1 0 0,-1 0-1,1 1 1,-1-1 0,1-1 0,-1 1 0,1 0 0,-1 0 0,4-4 0,2-2-961,-2-1 0,1 1 0,-1-1 0,0 0 1,-1-1-1,0 1 0,-1-1 0,7-17 0,-1-8-6389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2.7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10490,'0'0'9994,"0"19"-9498,-1 8-336,4 85 477,1-55-248,3-1 0,26 91 1,-17-113-391,-16-34-42,0 1 0,1 0 0,0 0 0,-1 0-1,1-1 1,0 1 0,-1 0 0,1-1 0,0 1-1,0-1 1,-1 1 0,1-1 0,0 1 0,0-1-1,1 1 1,-1-1-35,-1 0 0,1 0-1,-1 0 1,1 0 0,0 0-1,-1 0 1,1-1 0,-1 1 0,1 0-1,-1 0 1,1 0 0,-1-1-1,1 1 1,-1 0 0,1-1-1,-1 1 1,1 0 0,-1-1 0,1 1-1,-1-1 1,0 1 0,1-1-1,-1 1 1,0 0 0,1-1-1,-1 1 1,0-1 0,0 1 0,0-2-1,9-18-4123,-1-6-2730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3.1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 6753,'0'0'12488,"0"4"-11999,-1 12 99,3 43 580,-2-55-1129,0 1 0,1-1 0,0 1 0,1-1 0,-1 0 0,1 1 0,-1-1 0,2 0 0,-1 0 0,4 6 0,-4-9-48,-1 1-1,0-1 0,1 0 0,-1 1 1,1-1-1,-1 0 0,1 0 1,0 0-1,0 0 0,-1 0 0,1-1 1,0 1-1,0 0 0,0-1 0,0 1 1,0-1-1,0 0 0,0 1 1,0-1-1,0 0 0,0 0 0,0 0 1,0 0-1,0-1 0,2 1 0,-1-1-148,0 0 0,0 0 0,-1 0 0,1 0 0,0 0 0,-1-1 0,1 1 0,-1 0 0,0-1-1,0 0 1,1 0 0,-1 1 0,0-1 0,-1 0 0,1-1 0,2-2 0,-1-1-658,0 0 1,0 0 0,-1 0-1,0-1 1,0 1-1,-1 0 1,0-1 0,0-10-1,-1-29-383,-1 17 7123,1 42-3556,-3 19-1461,1-1-1,4 33 1,-2-61-881,1 1 1,0-1-1,-1 0 1,1 0-1,1 1 1,-1-1-1,0 0 1,1 0-1,0 0 1,0 0-1,0 0 1,0-1-1,0 1 1,1 0-1,-1-1 1,1 0-1,3 3 1,-5-4-144,1 0 0,0 0 1,-1 0-1,1-1 0,0 1 1,0 0-1,0-1 0,0 1 0,-1-1 1,1 1-1,0-1 0,0 0 0,0 0 1,0 0-1,0 0 0,0 0 1,0 0-1,0 0 0,0-1 0,0 1 1,0-1-1,0 1 0,-1-1 0,1 1 1,0-1-1,0 0 0,-1 0 1,1 0-1,0 0 0,-1 0 0,1 0 1,-1 0-1,2-3 0,14-12-5381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5.2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12 2961,'0'0'12669,"-6"-2"-11851,5 2-818,-3-2 174,0 0-1,0 1 1,0 0-1,0 0 1,0 0-1,-5 0 1,7 1-108,0 0 0,1 0 1,-1 0-1,1 0 0,-1 0 0,0 1 1,1-1-1,-1 1 0,1-1 0,-1 1 1,1-1-1,-1 1 0,1 0 0,-1 0 1,1-1-1,0 1 0,-1 0 0,1 0 1,0 0-1,0 0 0,0 1 0,-2 1 1,0 1 76,1 0 0,-1 1 0,1 0 0,-1 0 0,1-1 1,1 1-1,-1 0 0,1 0 0,-1 10 0,1-1 88,1 1 0,2 17 0,-1-28-191,0 0 0,0 0 0,0 0 0,1 0 0,0-1 0,-1 1 0,2-1 0,-1 1-1,0-1 1,1 0 0,0 0 0,0 0 0,0 0 0,0 0 0,0 0 0,1-1 0,-1 1 0,1-1 0,6 3 0,-5-3-203,-1 0-1,1 0 1,-1-1 0,1 1 0,0-1 0,0 0 0,9 1 0,-11-2-348,1 0 1,-1 0-1,0 0 1,0 0-1,1-1 1,-1 1-1,0-1 1,0 0-1,0 0 1,0 0-1,0 0 1,4-2-1,7-9-5967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5.5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0 151 4489,'0'0'11538,"9"-3"-11139,0 1-340,-1 0 0,0-1 0,0-1 0,-1 1 0,1-1 0,8-5 0,-12 6-67,0 0 1,0 0-1,-1 0 0,1 0 1,-1-1-1,1 1 1,-1-1-1,0 0 0,-1 0 1,1 0-1,-1 0 1,0 0-1,0-1 1,2-4-1,-3 6-16,0 0 0,-1 0 1,1 0-1,-1 0 0,0 0 0,1 0 0,-1 0 1,-1 0-1,1 0 0,0 0 0,-1-1 0,-2-4 1,3 7 65,-1 0 0,0 0 0,0 0 0,0 0 1,0 0-1,0 0 0,-1 0 0,1 0 0,0 0 1,0 0-1,-1 0 0,1 1 0,-1-1 0,1 1 1,0-1-1,-1 1 0,1-1 0,-1 1 0,0 0 1,1-1-1,-1 1 0,1 0 0,-1 0 0,1 0 1,-1 0-1,1 0 0,-4 1 0,3 0 58,0-1 1,0 1-1,0 0 0,0 0 1,0 0-1,0 0 0,0 0 1,0 0-1,0 0 0,1 1 1,-1-1-1,1 0 0,-1 1 1,1 0-1,-1-1 0,-1 4 0,-18 30 902,18-25-817,0 0-1,0 1 0,1-1 1,1 0-1,0 1 0,1 19 1,0-27-159,0-1-20,0 0 0,0 0 0,0 0 1,0 0-1,1 0 0,-1 0 1,1 0-1,0 0 0,-1 0 0,1 0 1,0 0-1,0 0 0,0 0 1,1-1-1,-1 1 0,0 0 0,1-1 1,0 1-1,2 1 0,-2-1 15,1-1-1,0 1 0,0-1 1,0 0-1,0 0 0,0 0 1,0 0-1,0 0 0,0 0 1,1-1-1,-1 0 0,5 1 1,-1-1-295,-1-1 0,1 1 0,0-1 0,-1 0 0,0 0 0,1-1 0,-1 0 0,0 0 0,0 0 0,0-1 0,0 1 0,0-1 0,6-5 0,10-12-6002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49.4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1 131 6969,'0'0'9447,"0"0"-9329,0 0 0,0 1 1,0-1-1,0 0 1,0 0-1,0 1 1,0-1-1,0 0 1,0 0-1,0 1 0,0-1 1,0 0-1,0 0 1,0 1-1,0-1 1,0 0-1,0 0 1,0 1-1,0-1 0,0 0 1,1 0-1,-1 1 1,0-1-1,0 0 1,0 0-1,1 1 1,5-6-329,1 0 0,-1 0 0,0 0 0,-1-1 0,1 0 0,-1 0 0,-1 0 0,1 0 0,-1-1 0,0 1 0,-1-1 0,1 0 0,-2 0 0,1 0 0,-1 0 0,0-1 0,-1 1 0,0-1 0,0-8 0,-4 39 4775,-3 18-3945,4-14-446,-1 8 545,3 45 0,1-71-1050,0 0 0,0 1-1,1-1 1,1 0-1,-1 0 1,2 0 0,-1 0-1,2 0 1,8 14-1,-9-19-3810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7.7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41 9978,'0'0'8699,"-2"20"-8353,-6 151-246,8-171-139,0 0-1,1 0 1,-1 0 0,0 0 0,1 0 0,-1 0 0,1 0-1,-1 0 1,0 0 0,1 0 0,-1 0 0,0 0 0,1 0-1,-1 0 1,1 0 0,-1 0 0,0 0 0,1 0 0,-1 0-1,0 0 1,1-1 0,-1 1 0,0 0 0,1 0 0,-1 0-1,1-1 1,3-8-274,1 0-1,-2 0 1,1-1-1,-1 1 1,-1-1 0,0 0-1,0 0 1,0-18-1,-1 17 428,0 1-1,0 0 0,1-1 0,0 1 1,1 0-1,0 0 0,1 0 0,9-18 0,-13 27-45,1 0-1,0 0 1,0 0-1,0 0 1,0 0-1,0 0 0,0 0 1,0 0-1,0 0 1,0 1-1,0-1 1,0 0-1,0 1 0,1-1 1,-1 1-1,0-1 1,0 1-1,1 0 0,-1-1 1,0 1-1,1 0 1,-1 0-1,0 0 1,1 0-1,-1 0 0,1 0 1,-1 0-1,0 0 1,1 1-1,-1-1 1,0 1-1,0-1 0,1 1 1,-1-1-1,1 2 1,2 0-46,-1 0 0,1 0 1,-1 1-1,0-1 1,0 1-1,0 0 0,0 0 1,0 0-1,4 6 1,-4-3-770,0 0 0,0 0 1,0 0-1,-1 0 1,0 0-1,3 12 0,-4-5-4899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1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20 1872,'0'0'16167,"-7"-2"-15321,3 0-816,-2-1 110,1 1 0,-1 0 1,0 0-1,0 0 0,0 1 0,0 0 0,0 0 0,0 0 0,0 0 0,-11 1 0,15 1-119,1 0-1,-1-1 1,1 1-1,-1 0 0,1 0 1,-1 0-1,1 0 1,-1 0-1,1 0 0,0 0 1,0 0-1,0 1 1,0-1-1,0 0 0,0 1 1,0-1-1,0 1 1,0-1-1,0 4 0,-1-1 33,0 0-1,1 1 1,0-1-1,0 1 1,-1 7-1,2 10 9,-1-6 1,4 27 0,-3-39-56,1 1 0,0 0 0,1-1 0,-1 0 0,1 1 1,0-1-1,0 0 0,0 0 0,1 0 0,4 6 0,-6-9-11,1 1 0,-1-1 0,1 0 0,-1 0 0,1 1 0,-1-1 0,1 0 0,0 0 0,0 0 0,0-1 0,-1 1 0,1 0 0,0-1 1,0 1-1,0-1 0,0 1 0,0-1 0,0 0 0,0 0 0,1 0 0,-1 0 0,0 0 0,0 0 0,0 0 0,0-1 0,0 1 0,0-1 0,0 1 0,2-2 0,1 0-193,1 0 1,-1-1-1,0 0 0,-1 0 0,1 0 1,0 0-1,-1 0 0,6-6 1,16-21-3823,-1-1-2685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1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5801,'0'0'14023,"-2"6"-13191,-4 13-384,1 0 0,0 1 1,-1 37-1,4 69 245,3-78-423,0-25-273,1 0 0,2 0 0,0 0-1,2-1 1,1 0 0,19 42 0,-25-62-657,4 6 1184,-2-6-2954,9-2-8368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2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6385,'0'0'12595,"13"79"-11979,-9-51-160,0-4-192,0-3-112,4-6-112,1-6-40,-1-5-384,0-4-408,1-8-1128,-1-9-3593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2.4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12467,'0'0'2336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2.7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3385,'0'0'14376,"2"8"-13724,13 135 565,-11-135-1372,4-33-1072,-7-4 878,-1 23 333,0 0 0,0-1 0,0 1 0,1-1 0,0 1 0,1 0 1,0 0-1,4-11 0,-6 17 25,1-1 1,-1 1 0,0-1 0,1 1-1,-1-1 1,1 1 0,-1-1-1,1 1 1,0 0 0,-1-1-1,1 1 1,-1 0 0,1-1 0,0 1-1,-1 0 1,1 0 0,0-1-1,-1 1 1,1 0 0,0 0-1,-1 0 1,1 0 0,0 0 0,-1 0-1,1 0 1,0 0 0,-1 0-1,1 0 1,0 0 0,0 0-1,-1 1 1,1-1 0,0 0 0,-1 0-1,1 1 1,-1-1 0,1 0-1,0 1 1,0 0 0,1 0 39,0 0 1,0 0 0,0 1-1,-1-1 1,1 1 0,0 0-1,-1-1 1,1 1-1,1 3 1,1 5 1,0 0 1,-1 1-1,0-1 0,-1 1 0,-1 0 1,1 0-1,-2-1 0,-1 15 0,10-35-792,-1-25 207,-7 28 506,0 0 0,1 0 0,0 0 0,0 1-1,0-1 1,1 1 0,0 0 0,1-1 0,6-8 0,-10 15 70,1-1 0,0 0 1,-1 0-1,1 1 0,0-1 0,0 0 0,-1 1 0,1-1 0,0 1 1,0-1-1,0 1 0,0-1 0,0 1 0,0-1 0,0 1 1,0 0-1,0-1 0,0 1 0,0 0 0,0 0 0,0 0 0,0 0 1,0 0-1,0 0 0,0 0 0,0 0 0,0 0 0,0 0 1,2 1-1,-2 0 30,1 0 0,-1-1 0,1 1 0,-1 0 0,0 0 0,0 0 0,1 0 0,-1 1 0,0-1 0,0 0 0,0 0 0,0 0 0,-1 1 0,1-1 0,0 1 0,0 1 0,3 8-109,-1 1 1,-1-1 0,0 0 0,0 1-1,-2 17 1,0-29-118,1 0-1,-1 1 0,0-1 1,0 1-1,0-1 1,0 0-1,0 1 1,0-1-1,0 0 0,1 1 1,-1-1-1,0 0 1,0 1-1,0-1 0,1 0 1,-1 1-1,0-1 1,1 0-1,-1 1 1,0-1-1,1 0 0,-1 0 1,0 0-1,1 1 1,-1-1-1,0 0 0,1 0 1,0 0-1,9-1-7698,-3-6 749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3.1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0 114 5881,'0'0'11251,"16"-8"-11011,47-29-159,-60 35-75,0 0 0,0 0 0,0 0 1,-1 0-1,1 0 0,0 0 0,-1-1 0,0 1 0,4-6 0,-5 6 0,0 0 0,-1 0 0,1 0-1,-1 0 1,1 0 0,-1 0 0,0 0-1,0 0 1,0-4 0,0 0 44,0 5-18,-1 1-1,1-1 1,0 0-1,-1 1 1,1-1-1,-1 1 1,1-1-1,-1 1 1,1-1-1,-1 0 1,1 1-1,-1 0 1,0-1-1,1 1 1,-1-1-1,0 1 1,1 0-1,-1-1 1,0 1-1,0 0 1,1 0-1,-1-1 1,0 1-1,0 0 1,1 0-1,-1 0 1,0 0-1,0 0 1,-1 0-1,1 0 14,-1 0 0,0-1-1,1 1 1,-1 0-1,0 1 1,1-1-1,-1 0 1,0 0 0,0 1-1,1-1 1,-1 0-1,-3 2 1,2 3 92,0-1 0,1 1 0,-1 0-1,1 0 1,0 0 0,0 0 0,1 0 0,-1 6 0,0-2 81,2 0 0,0 17 0,0-8-20,0-17-188,0 1 0,0 0 0,0-1 0,1 1 0,-1-1 0,0 1 0,1-1 0,-1 1 0,1-1 0,0 1 0,0-1 0,-1 1 0,1-1 0,0 1 0,0-1 0,0 0 0,1 0 0,-1 0 0,0 1 0,0-1 0,1 0 0,-1 0 0,1-1 0,-1 1 0,1 0-1,-1 0 1,1-1 0,2 2 0,2-1-204,1 1-1,0-1 1,0 0-1,0 0 1,0-1-1,7 0 1,-11 0-205,0-1-1,0 1 1,0-1 0,0 0 0,0 1-1,-1-1 1,1-1 0,0 1-1,-1 0 1,1-1 0,-1 1 0,1-1-1,-1 1 1,0-1 0,0 0-1,1 0 1,-2 0 0,1 0 0,0 0-1,0-1 1,1-2 0,4-4-1713,9-10-4750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3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7786,'0'0'10006,"1"6"-9145,1 7-499,8 96 1078,-10-108-1452,0-1-1,0 0 1,0 0 0,0 0-1,0 1 1,0-1 0,0 0-1,0 0 1,1 0 0,-1 0-1,0 1 1,0-1-1,0 0 1,0 0 0,0 0-1,0 0 1,1 0 0,-1 1-1,0-1 1,0 0 0,0 0-1,1 0 1,-1 0 0,0 0-1,0 0 1,0 0 0,1 0-1,-1 0 1,0 0-1,0 0 1,0 0 0,1 0-1,-1 0 1,0 0 0,0 0-1,1 0 1,-1 0 0,0 0-1,0 0 1,0 0 0,1 0-1,-1 0 1,0 0 0,0 0-1,0 0 1,1 0-1,-1 0 1,0-1 0,0 1-1,0 0 1,0 0 0,1 0-1,-1 0 1,0 0 0,0-1-1,0 1 1,0 0 0,12-10-838,17-38-2098,-18 30 2396,23-33 0,-34 51 606,0 0 0,0 0 1,0 0-1,0 0 1,0 0-1,0 0 1,0-1-1,0 1 1,0 0-1,0 0 1,0 0-1,1 0 0,-1 0 1,0 0-1,0 0 1,0 0-1,0 0 1,0-1-1,0 1 1,0 0-1,1 0 1,-1 0-1,0 0 0,0 0 1,0 0-1,0 0 1,0 0-1,0 0 1,1 0-1,-1 0 1,0 0-1,0 0 1,0 0-1,0 0 0,0 0 1,1 0-1,-1 0 1,0 0-1,0 0 1,0 0-1,0 0 1,0 0-1,1 0 1,-1 0-1,0 0 0,0 0 1,0 1-1,0-1 1,0 0-1,0 0 1,1 0-1,1 10 1231,-1 19-634,-1-25-365,-1 6-76,2 20 171,-1-29-396,0 0 0,0-1 0,0 1 1,0 0-1,1 0 0,-1 0 0,0-1 0,0 1 0,1 0 0,-1 0 0,1-1 0,-1 1 0,1 0 0,-1-1 0,1 1 0,-1-1 1,1 1-1,0 0 0,-1-1 0,1 1 0,0-1 0,0 0 0,-1 1 0,1-1 0,0 1 0,0-1 0,0 0 0,0 0 1,1 1-1,22-1-3447,-15-4-1347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4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1 9826,'0'0'8713,"-14"0"-8472,-43 6 23,56-6-245,-1 0-1,1 0 0,0 0 1,-1 1-1,1-1 1,0 0-1,0 1 1,-1-1-1,1 1 1,0-1-1,0 1 1,0-1-1,0 1 1,0 0-1,0 0 1,0-1-1,0 1 1,0 0-1,0 0 1,0 0-1,0 0 1,1 0-1,-1 0 0,0 0 1,1 0-1,-1 0 1,1 0-1,-1 0 1,1 1-1,0-1 1,0 0-1,-1 0 1,1 0-1,0 3 1,1-2 1,-1 1 0,0-1 0,1 1 0,0-1 0,0 1 0,0-1 1,0 1-1,0-1 0,0 0 0,1 0 0,2 4 0,22 17 41,7 9-26,-31-29-25,0-1 1,-1 1 0,1-1 0,-1 1 0,1 0 0,-1-1-1,0 1 1,0 0 0,0 0 0,-1 0 0,1 0-1,-1 4 1,0-6 9,-1 1-1,1-1 1,-1 0-1,0 0 0,1 0 1,-1 0-1,0 0 1,0 0-1,0 0 0,0 0 1,0 0-1,0-1 1,0 1-1,0 0 0,0-1 1,0 1-1,0 0 1,-1-1-1,1 1 0,0-1 1,0 1-1,-2-1 1,-31 9 216,10-9-358,24 0 85,-1 0 0,0 0 0,1 0 0,-1 0-1,1-1 1,-1 1 0,1 0 0,-1-1 0,1 1 0,-1 0-1,1-1 1,-1 1 0,1 0 0,0-1 0,-1 1 0,1-1-1,0 1 1,-1-1 0,1 1 0,0-1 0,0 1 0,-1-1-1,1 1 1,0-1 0,0 1 0,0-1 0,0 1 0,0-1 0,0 1-1,0-1 1,0 1 0,0-2 0,0 0-301,0 0 0,0-1 0,0 1 0,1-1 0,-1 1 0,1 0 0,0-1 0,-1 1 0,1 0 0,1 0 0,1-4 0,9-9-4243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4.6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1712,'33'4'1031,"-1"0"625,-1-3 10235,-32 4-9137,-2 15-2035,0 0 0,2 39-1,1-53-673,-1-6-63,1 1 0,0-1 0,0 1 0,0 0 1,0-1-1,0 1 0,0-1 0,0 1 1,0-1-1,0 1 0,0 0 0,0-1 0,1 1 1,-1-1-1,0 1 0,0-1 0,1 1 0,-1-1 1,0 1-1,1-1 0,-1 1 0,0-1 1,1 1-1,-1-1 0,1 1 0,-1-1 0,1 0 1,-1 1-1,1-1 0,-1 0 0,1 1 1,0-1-1,-1 0 0,1 0 0,-1 1 0,1-1 1,0 0-1,-1 0 0,1 0 0,0 0 1,-1 0-1,1 0 0,0 0 0,0 0 0,0 0-120,-1 0 0,0-1 0,1 1-1,-1 0 1,0-1 0,1 1 0,-1 0 0,0-1-1,0 1 1,1-1 0,-1 1 0,0 0 0,0-1-1,0 1 1,1-1 0,-1 1 0,0 0-1,0-1 1,0 1 0,0-1 0,0 1 0,0-1-1,0 1 1,0-1 0,0-16-4097,-1 13 1963,1-14-7994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4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9314,'0'0'3049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8.1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10986,'144'96'2269,"-113"-77"-1093,-30-19-998,10 0 368,0 0-1,1-1 1,19-4-1,-29 5-601,-1-1 0,1 1 1,-1 0-1,1 0 0,-1-1 0,1 1 0,-1-1 0,1 1 0,-1-1 0,0 0 1,1 0-1,-1 1 0,0-1 0,0 0 0,0 0 0,1 0 0,-1 0 1,0-1-1,0 1 0,0 0 0,-1 0 0,1-1 0,0 1 0,0 0 0,-1-1 1,1 1-1,-1-1 0,1 1 0,-1 0 0,1-1 0,-1 0 0,0 1 1,0-1-1,0 1 0,0-1 0,0 1 0,0-1 0,0 1 0,-1-2 0,0 1 77,0 1 0,1 0-1,-1 0 1,0 0-1,0 1 1,0-1 0,0 0-1,0 0 1,0 0-1,0 1 1,0-1-1,-1 1 1,1-1 0,0 1-1,0-1 1,0 1-1,-1-1 1,1 1 0,0 0-1,0 0 1,-1 0-1,1 0 1,-2 0 0,-38 0 1126,30 0-632,6 0-331,0 0 1,1 1 0,-1-1-1,0 1 1,0 0-1,0 0 1,1 0-1,-1 1 1,1 0-1,-1 0 1,1 0-1,-1 0 1,-4 4-1,7-4-137,0 0 1,1-1-1,-1 1 0,0 0 0,1 1 0,0-1 0,-1 0 0,1 0 0,0 0 0,0 1 0,0-1 0,0 1 0,0-1 0,1 1 0,-1-1 0,1 1 0,0-1 0,0 1 0,0-1 0,0 1 0,0 0 0,0-1 1,1 1-1,-1-1 0,1 1 0,0-1 0,0 3 0,1-3-37,-1 1 0,0-1 0,1 0 1,-1 0-1,1 0 0,0 0 0,-1 0 0,1-1 1,0 1-1,0 0 0,0-1 0,0 1 0,1-1 1,-1 0-1,0 0 0,1 0 0,-1 0 0,5 1 0,3 1-114,0 0 0,0-1-1,16 1 1,53-2-3588,-42-1-1243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19:55.7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 12 7922,'0'0'11437,"-4"-2"-10952,3 2-455,0-1 0,0 0-1,0 1 1,-1-1 0,1 1 0,0-1-1,-1 1 1,1-1 0,0 1 0,-1 0-1,1 0 1,0-1 0,-1 1 0,1 0-1,-1 0 1,1 0 0,0 1-1,-1-1 1,1 0 0,-1 0 0,1 1-1,0-1 1,0 1 0,-1-1 0,1 1-1,0-1 1,0 1 0,-1 0 0,1-1-1,0 1 1,0 0 0,0 0 0,0 0-1,0 0 1,0 0 0,-1 1-1,-2 3 34,1-1 0,0 0-1,0 1 1,0-1 0,0 1-1,1 0 1,0 0 0,0 0-1,0 0 1,1 0-1,0 0 1,0 0 0,0 1-1,1-1 1,-1 0 0,2 7-1,-1-10-66,1 1-1,-1 0 0,1 0 0,0-1 0,0 1 1,0 0-1,0-1 0,0 1 0,0-1 0,1 1 1,0-1-1,-1 0 0,1 0 0,0 0 1,0 1-1,1-2 0,-1 1 0,0 0 0,1 0 1,-1-1-1,1 1 0,-1-1 0,1 1 0,0-1 1,0 0-1,0 0 0,0 0 0,0-1 1,0 1-1,0-1 0,0 1 0,3-1 0,-4 0-64,-1 1 0,0-1 0,1 0 0,-1 0 0,1 0 0,-1 0-1,0 0 1,1 0 0,-1 0 0,1-1 0,-1 1 0,0 0 0,1-1 0,-1 1-1,0-1 1,0 1 0,1-1 0,-1 0 0,0 1 0,0-1 0,0 0 0,1-1-1,-1 0-131,0 0 0,0 0 0,0 0-1,0 0 1,0 0 0,-1 0 0,0 0-1,1-1 1,-1 1 0,0 0 0,0-4-1,0-7-199,-1-1-1,0 1 0,-1 0 0,-6-23 0,8 35 447,0 1 1,0-1-1,0 1 1,-1-1-1,1 1 1,0 0-1,0-1 1,0 1-1,1-1 1,-1 1-1,0-1 1,0 1-1,0-1 1,0 1 0,0 0-1,0-1 1,1 1-1,-1-1 1,0 1-1,0 0 1,1-1-1,-1 1 1,0 0-1,1-1 1,-1 1-1,0 0 1,1-1-1,-1 1 1,1 0-1,-1 0 1,0-1-1,1 1 1,22-5 703,-16 5-606,0 0 1,-1 0 0,1 0-1,0 1 1,8 2-1,-13-2-126,0-1 0,0 1 0,0 0-1,0 0 1,0 0 0,-1 0 0,1 0-1,0 1 1,-1-1 0,1 0-1,-1 1 1,1-1 0,-1 1 0,0-1-1,0 1 1,2 2 0,-1 1 40,0 0 0,0 0 0,0 0 0,-1 0 0,2 9 1,-2-2-254,0 0 0,-2 22 0,1-33-33,0-11-12,1 0 0,0 1 0,1-1 0,0 1-1,0-1 1,1 1 0,7-14 0,-8 19 235,-1 1-1,1-1 1,0 1-1,1-1 1,-1 1-1,1 0 0,-1 0 1,1 0-1,0 1 1,0-1-1,1 0 1,-1 1-1,1 0 1,-1 0-1,1 0 1,0 0-1,-1 0 1,1 1-1,0-1 1,1 1-1,5-1 1,-6 1 138,1 1 0,-1-1 0,0 1 1,1 0-1,-1 1 0,1-1 1,-1 1-1,0-1 0,1 1 0,-1 0 1,0 0-1,0 1 0,5 2 1,-6-3-84,0 1 1,-1-1-1,0 1 1,1 0-1,-1 0 1,0 0-1,0 1 1,0-1-1,0 0 1,-1 1-1,1-1 1,-1 1-1,1-1 1,-1 1-1,0 0 1,0-1-1,0 1 1,0 5-1,2 16-474,0 44 0,-3-67 272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03.4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15 7138,'0'0'12098,"0"-2"-11564,0-8-106,0 7 209,0 12-338,-1 31 15,0-23-256,0 0 1,1 0-1,2 0 0,0 0 1,5 19-1,-7-34-98,1 0 0,-1 1 0,1-1 0,0 0 1,0 0-1,0 0 0,0 0 0,1 0 0,-1 0 0,1 0 0,-1 0 0,1-1 0,0 1 1,-1-1-1,1 1 0,0-1 0,0 1 0,0-1 0,1 0 0,-1 0 0,0 0 0,0 0 1,1 0-1,-1 0 0,1 0 0,-1-1 0,0 1 0,1-1 0,-1 0 0,1 0 0,0 0 1,3 0-1,-5 0-248,0 0 1,0-1 0,0 1 0,0-1 0,0 1-1,0 0 1,-1-1 0,1 1 0,0-1-1,0 1 1,0-1 0,-1 0 0,1 1-1,-1-1 1,1 0 0,0 1 0,-1-1-1,1 0 1,-1 0 0,0 1 0,1-1-1,-1 0 1,0 0 0,1 0 0,-1-1-1,8-12-7676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03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5281,'0'0'13150,"-3"1"-11316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09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4321,'0'0'15263,"0"-3"-14328,0-11-408,0 11-36,0 5-414,0 244 192,4-182-1748,-3-68 1368,0 1-1,0-1 0,1 1 0,0-1 0,4-6 0,2-3 49,-7 10 60,0 0 0,1 0 0,0 0 0,-1 1 0,1-1 0,0 1 0,1-1 0,-1 1 0,0-1 0,1 1 0,0 0 0,-1 0 0,1 0 0,0 1 0,6-4 0,-2 3 18,-1 0 0,1 1 1,0 0-1,0 0 0,0 0 1,0 1-1,8 0 0,-14 0-8,0 0-1,0 0 1,0 1-1,0-1 1,0 0 0,0 0-1,0 1 1,0-1-1,0 0 1,-1 1-1,1-1 1,0 1 0,0-1-1,0 1 1,0-1-1,-1 1 1,1 0-1,0-1 1,0 1 0,-1 0-1,2 1 1,-1 0 18,0 0 1,1 1-1,-1-1 1,0 1 0,0-1-1,-1 1 1,2 4-1,-1-3 14,-1 0 0,0 0 1,0 0-1,0 0 0,0 0 0,-1 0 0,1 0 0,-1 0 0,0 0 0,-4 7 0,0-4-5,-1 0 1,0 0-1,-1-1 1,1 0-1,-1 0 0,-1-1 1,1 0-1,-1 0 1,-17 8-1,24-13-62,1 0 1,-1 1-1,0-1 0,0 0 0,1 0 1,-1 1-1,0-1 0,0 0 0,0 0 1,1 0-1,-1 0 0,0 0 0,0 0 0,0 0 1,0 0-1,1 0 0,-1-1 0,0 1 1,0 0-1,0 0 0,1-1 0,-1 1 1,0 0-1,0-1 0,-1 0-86,1 0 0,0-1 0,1 1 0,-1 0 0,0 0 0,0 0 0,0-1 0,1 1 0,-1 0 0,1-1 0,-1 1 0,1-2-1,-2-6-1145,1-1 0,0 1 0,2-13 0,-1 13-450,0-8-2596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09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14 9754,'0'0'9186,"2"19"-8176,-1 6-785,0-2-6,1 0 0,9 42 0,-11-64-229,0 1-1,1-1 0,-1 1 0,1-1 0,-1 0 0,1 1 0,-1-1 1,1 0-1,0 1 0,-1-1 0,1 0 0,0 0 0,0 1 1,0-1-1,0 0 0,1 0 0,-1 0 0,0 0 0,0 0 0,1-1 1,-1 1-1,0 0 0,1 0 0,-1-1 0,1 1 0,-1-1 0,1 1 1,-1-1-1,1 0 0,0 1 0,-1-1 0,1 0 0,-1 0 1,1 0-1,0 0 0,-1 0 0,1-1 0,-1 1 0,1 0 0,0 0 1,-1-1-1,1 1 0,1-2 0,2-1-241,-1 1 0,0-1 0,0-1 0,0 1 0,0 0 0,-1-1 0,1 0 0,-1 0 0,0 0 0,4-7 0,2-4-1782,11-28 0,-16 30 1226,0 1 1,3-15 0,-4-8 2327,-3 35-1447,0-1 0,0 1 0,0 0 0,-1 0 0,1-1 0,0 1 0,0 0 0,0 0 0,0 0 0,0-1 0,0 1 0,-1 0 0,1 0 0,0 0 0,0-1 0,0 1 0,0 0 0,-1 0 0,1 0 0,0 0 0,0-1 0,-1 1 0,1 0 0,0 0 0,0 0 0,-1 0 0,1 0 0,0 0 0,0 0 0,-1 0 0,1 0 0,0 0 0,-1 0-1,1 0 1,0 0 0,0 0 0,-1 0 0,1 0 0,0 0 0,0 0 0,-1 0 0,1 0 0,0 0 0,0 0 0,-1 0 0,1 1 0,0-1 0,0 0 0,-1 0 0,1 0 0,0 0 0,0 0 0,0 1 0,-1-1 0,1 0 0,0 0 0,0 0 0,0 1 0,0-1 0,0 0 0,0 0 0,-1 1 0,1-1 0,-3 4 184,0 1 0,1-1 0,-1 0 0,1 1 0,0-1 0,0 1 0,1 0 0,0-1 0,0 1 0,-1 6 0,-1 52 670,3-53-782,2 5-36,-1-1 0,2 0 0,1 1 0,0-1 0,0 0 0,2-1 0,8 17 0,-6-14-39,-1 0 0,-1 1-1,0-1 1,3 25-1,-8-40-63,-1 0 0,0 0 0,0 0 0,0 0 0,0 0 0,0 0 0,-1 0 0,1 0 0,0 0 0,0-1 0,-1 1 0,1 0 0,0 0 0,-1 0 0,1 0 0,-1 0 0,1-1 0,-1 1 0,0 0 0,1 0 0,-1-1-1,0 1 1,0 0 0,-1 0 0,0 0 10,-1 0 0,1 0 0,-1 0 1,1 0-1,-1 0 0,0 0 0,1-1 0,-1 1 0,-4-1 0,-6 1 25,0-1 0,0-1 0,-13-2 0,25 3-42,-8-1 31,0-2 0,0 1 0,0-1 0,-14-6 0,15 6-643,0-1-1,0 1 1,-1 1-1,-15-4 1,19 6-3969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1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19 8434,'0'0'10671,"-12"-4"-10176,-37-10-47,46 14-412,0 0 0,-1-1 0,1 1 0,0 0-1,0 0 1,0 1 0,0-1 0,0 1 0,0-1 0,0 1-1,0 0 1,0 0 0,0 0 0,0 0 0,1 0 0,-1 1-1,0-1 1,1 1 0,-1-1 0,1 1 0,0 0-1,0 0 1,-1 0 0,1 0 0,1 0 0,-1 1 0,0-1-1,1 1 1,-1-1 0,1 1 0,0-1 0,0 1 0,0-1-1,0 1 1,0 0 0,0 5 0,1-5-33,-1 0 0,1 0 0,0 0 0,1 0 0,-1 1 0,1-1 0,-1 0 1,1 0-1,0 0 0,0 0 0,0 0 0,1 0 0,-1-1 0,1 1 0,0 0 0,0-1 0,0 1 0,0-1 0,0 1 0,1-1 1,-1 0-1,1 0 0,0 0 0,-1 0 0,7 3 0,13 7-23,-10-6-17,-1 0-1,17 14 0,-26-19 31,0 0-1,0 1 1,-1-1 0,1 1-1,-1-1 1,1 1-1,-1 0 1,0 0-1,0-1 1,0 1 0,0 0-1,0 0 1,0 0-1,0 0 1,-1 0-1,1 0 1,-1 0 0,1 1-1,-1-1 1,0 0-1,0 2 1,-1-2 11,0 0 0,0 1 0,-1-1 1,1 0-1,0 0 0,-1 0 0,1 0 0,-1-1 1,0 1-1,0 0 0,0-1 0,0 1 0,0-1 0,0 1 1,0-1-1,0 0 0,-1 0 0,1 0 0,-4 1 1,-4 2 31,0-1 0,0 0 1,-16 3-1,20-5-22,0 0 0,0-1 0,0 1 0,0-1 0,-1 0 0,-6-1 0,13 1-27,0-1 1,-1 1 0,1 0 0,-1-1-1,1 1 1,-1-1 0,1 1 0,0 0 0,-1-1-1,1 1 1,0-1 0,0 1 0,-1-1-1,1 1 1,0-1 0,0 1 0,0-1-1,-1 1 1,1-1 0,0 1 0,0-1-1,0 1 1,0-1 0,0 1 0,0-1 0,0 0-1,1 1 1,-1-1 0,5-19-744,3 11-590,0-1 1,1 1 0,0 1-1,12-9 1,11-8-5813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2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9450,'73'46'2522,"-72"-46"-2429,0 1 1,0-1 0,0 0-1,0 1 1,-1-1-1,1 1 1,0-1-1,0 1 1,-1-1-1,1 1 1,0-1-1,-1 1 1,1 0 0,0-1-1,-1 1 1,1 0-1,-1 0 1,1-1-1,-1 1 1,1 1-1,-2 22 3561,0-12-2887,1 1 0,0-1 0,1 1 0,6 23 0,-7-33-772,1-1 0,0 1 0,0-1 0,0 0 0,0 1 0,1-1 0,-1 0 0,1 1 1,0-1-1,-1 0 0,1 0 0,0 0 0,0 0 0,1-1 0,-1 1 0,0 0 0,1-1 1,-1 1-1,1-1 0,-1 0 0,1 0 0,0 0 0,0 0 0,-1 0 0,1-1 0,0 1 1,0-1-1,0 1 0,3-1 0,-3 0-150,0 0 0,0 0 1,0 0-1,0 0 0,-1 0 0,1-1 1,0 1-1,0-1 0,0 0 0,-1 1 1,1-1-1,0-1 0,-1 1 0,1 0 0,3-3 1,-2 1-543,0-1 0,-1 1 0,1-1 0,-1 0 0,1-1 0,-2 1 0,4-5-1,10-21-4780,-6 2-1485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2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8162,'0'0'10434,"-12"74"-9674,12-49-176,0-3-232,0 1-200,8-5-104,5-5-48,-1-3-376,5-8-648,3-2-1232,-3-8-1601,-4-7-1504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3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8978,'0'0'8896,"-1"17"-8331,-1 6-426,-3 56 240,5-69-389,0 10 249,0-19-275,0-1 1,0 1-1,0-1 0,0 1 1,0-1-1,1 0 1,-1 1-1,0-1 1,0 1-1,1-1 0,-1 1 1,0-1-1,1 0 1,-1 1-1,0-1 0,1 0 1,-1 1-1,0-1 1,1 0-1,-1 1 0,1-1 1,-1 0-1,1 0 1,-1 0-1,1 1 1,-1-1-1,1 0 0,-1 0 1,1 0-1,-1 0 1,1 0-1,-1 0 0,2 0 1,-2 0-5,0 0 1,1 0-1,-1-1 1,1 1-1,-1 0 1,1 0-1,-1-1 1,0 1 0,1 0-1,-1-1 1,0 1-1,1 0 1,-1-1-1,0 1 1,0-1-1,1 1 1,-1 0-1,0-1 1,0 1-1,0-1 1,0 1-1,0-1 1,0 1-1,0 0 1,1-1-1,-2 0 1,4-18-338,-3 11 174,4-20 13,-3 19 255,0 0 0,1 1 0,-1-1 0,2 0 0,-1 1 0,9-16 1,-11 24-36,0-1 0,0 1 0,1-1 0,-1 1 0,1-1 0,-1 1 0,1-1 1,-1 1-1,1-1 0,-1 1 0,1 0 0,-1-1 0,1 1 0,-1 0 1,1-1-1,0 1 0,-1 0 0,1 0 0,-1-1 0,1 1 0,0 0 0,0 0 1,-1 0-1,1 0 0,0 0 0,-1 0 0,1 0 0,0 0 0,-1 0 1,1 0-1,0 0 0,-1 0 0,1 0 0,0 1 0,-1-1 0,1 0 0,0 0 1,0 1-1,1 0 42,-1 0 1,0 0-1,1 0 1,-1 0-1,0 0 1,1 0-1,-1 1 1,0-1-1,0 0 1,0 1-1,0-1 1,1 3-1,0 5 10,0 0-1,-1 0 1,0 1-1,0-1 1,-1 0-1,-1 12 1,0 5-17,0-25-87,1-1 0,0 1 0,0-1 0,0 1 0,0-1 0,0 0 0,0 1 0,0-1 0,0 1 0,0-1 0,0 1 0,0-1 0,0 0 0,0 1 0,1-1 0,-1 1 0,0-1 0,0 0 0,0 1 0,1-1-1,-1 1 1,0-1 0,1 0 0,-1 1 0,0-1 0,1 0 0,-1 0 0,0 1 0,1-1 0,-1 0 0,1 0 0,-1 1 0,0-1 0,1 0 0,-1 0 0,1 0 0,-1 0 0,1 1 0,-1-1 0,1 0 0,-1 0-1,1 0 1,-1 0 0,1 0 0,-1 0 0,0 0 0,1 0 0,-1 0 0,1-1 0,-1 1 0,1 0 0,-1 0 0,1 0 0,-1 0 0,1-1 0,-1 1 0,0 0 0,1 0 0,0-1 0,1 0-276,1-1 1,-1 1 0,0-1 0,1 1 0,-1-1 0,0 0 0,0 0 0,3-3 0,13-26-2030,-13 21 2295,1 0 1,0 0-1,1 0 0,0 1 0,1 0 0,18-16 0,-26 24 226,1 1 1,0-1 0,-1 1 0,1-1-1,0 1 1,0-1 0,-1 1-1,1 0 1,0-1 0,0 1 0,0 0-1,0 0 1,-1-1 0,1 1-1,0 0 1,0 0 0,0 0 0,1 0-1,-1 0-98,-1 1-1,1-1 1,0 0-1,-1 0 1,1 1-1,-1-1 1,1 0-1,-1 1 0,1-1 1,-1 1-1,0-1 1,1 0-1,-1 1 1,0-1-1,1 1 1,-1-1-1,0 1 1,1-1-1,-1 1 1,0 0-1,2 4 165,-1 1 0,0-1 0,-1 0-1,1 9 1,-1-3 84,1-5-272,4 20 288,-5-25-369,0 0 1,0 0-1,1-1 1,-1 1-1,0 0 1,1 0-1,-1-1 1,1 1-1,-1 0 1,1-1-1,0 1 1,-1-1-1,1 1 1,-1 0-1,1-1 1,0 1-1,0-1 1,-1 0-1,1 1 1,0-1-1,0 0 1,0 1-1,0-1 1,-1 0-1,1 0 1,0 1-1,0-1 1,1 0-1,19-2-2405,-20 1 1820,1 1-1,-1-1 1,1 0 0,-1 0 0,0 1-1,1-1 1,-1 0 0,0 0-1,0 0 1,2-2 0,9-10-9606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4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0 8410,'0'0'10338,"-12"70"-9786,8-50-40,4-1-216,0-4-152,0-6-144,4-1-56,4-6-528,5-2-864,-9 0-1609,8-10-4008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8.5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0 10986,'0'0'7210,"0"173"-5930,0-104-456,0 0-376,0-5-208,0-8-111,0-8-49,0-10-80,0-7 0,0-8-297,0-11-367</inkml:trace>
  <inkml:trace contextRef="#ctx0" brushRef="#br0" timeOffset="1">1 270 11586,'0'0'5122,"178"87"-6323,-132-67-1959,-6-7-3170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4.3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12259,'0'0'5321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5.2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6225,'0'0'13419,"2"8"-13055,7 26-146,-1 0 1,-2 1-1,-1 0 0,-1 46 0,4-163-1126,-9 71 740,1 0 1,1 0-1,0 0 1,1 0-1,0 0 1,1 0-1,6-16 1,-8 26 155,0-1 1,1 1-1,-1-1 1,0 1-1,1 0 1,-1-1-1,1 1 1,-1 0-1,1 0 1,0 0-1,-1 0 1,1 0-1,0 0 1,0 0-1,0 1 1,2-2-1,1 1 39,0 0-1,1 0 1,-1 0 0,0 1-1,7-1 1,-11 1-9,0 1-1,0-1 1,0 0 0,0 0 0,0 0 0,0 1 0,0-1 0,0 0-1,0 1 1,0-1 0,0 1 0,0-1 0,0 1 0,0-1 0,0 1 0,-1 0-1,1-1 1,0 1 0,1 1 0,0 1 21,0-1-1,-1 1 1,1 0 0,-1 0 0,0-1-1,2 6 1,-1 4 80,1 0 0,0 16 0,-3-24-93,1 89 239,6-95-456,-3-4 0,-1-1-1,-1 1 0,1 0 1,-1-1-1,1-9 1,2-1-80,2-15-140,-5 23 330,0-1 0,1 0 0,0 0 0,9-17 0,-12 26 121,1 0 0,-1 0 0,1 0 0,0 0 0,-1 0 0,1 0 0,0 0 1,0 0-1,-1 0 0,1 1 0,0-1 0,0 0 0,0 0 0,0 1 0,0-1 0,1 1 1,-1-1-1,0 1 0,0-1 0,0 1 0,0-1 0,1 1 0,-1 0 0,0 0 0,0-1 0,1 1 1,-1 0-1,0 0 0,1 0 0,-1 0 0,0 1 0,0-1 0,1 0 0,-1 0 0,0 1 0,0-1 1,0 1-1,1-1 0,0 1 0,1 1 58,0 0 0,0 0 0,0 0 0,0 0 0,-1 0 0,1 1 0,-1-1 0,1 1 0,-1 0 0,0-1 0,-1 1 0,4 5 0,-2 2-50,1 1 0,-1-1 0,-1 1 1,0 0-1,-1 12 0,6 27-3,-6-50-74,-1 1 0,0-1 0,0 1 0,0-1 0,0 1 0,1-1 0,-1 0 0,0 1 0,0-1 0,1 1 0,-1-1 0,0 0 0,1 1 0,-1-1 0,0 0 0,1 1 0,-1-1-1,1 0 1,-1 0 0,0 1 0,1-1 0,-1 0 0,1 0 0,-1 0 0,1 0 0,-1 1 0,1-1 0,-1 0 0,1 0 0,-1 0 0,1 0 0,0 0 0,0 0-127,0 0 1,0-1-1,0 1 1,0 0-1,0 0 0,0-1 1,0 1-1,0-1 1,0 1-1,-1-1 1,1 1-1,0-1 1,0 1-1,0-1 0,-1 1 1,1-1-1,0 0 1,0-1-1,7-10-2526,0-1-1,-2 0 1,0 0-1,7-22 0,-7 21 11397,-6 25-2322,0 5-3441,1 11-3812,0 9 1242,-1-35-384,0 0 0,0 1 1,0-1-1,0 0 0,0 0 1,0 1-1,1-1 0,-1 0 1,0 0-1,1 1 0,-1-1 0,1 0 1,0 0-1,-1 0 0,1 0 1,0 0-1,0 0 0,0 0 1,0 0-1,0 0 0,0 0 1,0 0-1,0 0 0,2 1 0,-1-2-106,0 1 0,-1-1 0,1 0 0,0 1 0,0-1 0,0 0 0,-1 0-1,1 0 1,0 0 0,0 0 0,0-1 0,0 1 0,-1 0 0,1-1 0,0 1 0,-1-1-1,1 1 1,0-1 0,2-1 0,16-14-3865,-3-4-2486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5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4201,'0'0'14531,"34"-3"-24557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5.9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10474,'0'0'8405,"0"17"-7955,-4 99-176,4-115-355,6-15-777,5-7 362,-7 11 481,0 1-1,2 0 1,-1 0-1,9-10 1,-13 19 54,-1-1 0,1 0 0,0 0 0,-1 1 0,1-1 0,0 0 0,0 1 0,0-1 0,0 1 0,0-1 0,0 1 0,0-1 0,0 1 0,0 0 0,0-1 0,0 1 0,0 0 0,0 0 0,0-1 0,0 1 0,0 0 1,0 0-1,0 0 0,2 1 0,-2-1 16,1 1 0,-1-1 1,1 1-1,-1 0 1,0 0-1,1-1 0,-1 1 1,0 0-1,0 0 1,0 0-1,0 1 0,0-1 1,0 0-1,1 2 1,3 4 84,-2-1 1,1 1-1,-1 0 1,4 14-1,-2 13-51,-4-28-323,-1 0 0,1 0 0,0 0-1,1 0 1,-1 0 0,1 0 0,1-1 0,3 8-1,2-7-2900,0-5-2117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6.4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272 1 12739,'0'0'8184,"-21"16"-7558,-61 52-341,78-65-271,1 0 0,0 1 1,0-1-1,0 1 0,0-1 0,0 1 0,1 0 0,0 0 1,-2 5-1,3-6-7,0 0-1,1 0 1,0 1 0,-1-1 0,1 0 0,0 1 0,1 4 0,0 7-20,0-15-2,-1 0-1,1 1 1,-1-1-1,1 0 1,-1 1-1,1-1 1,-1 0-1,1 0 1,0 1-1,-1-1 1,1 0-1,-1 0 1,1 0-1,-1 0 1,1 1 0,0-1-1,-1 0 1,1 0-1,0 0 1,-1 0-1,1-1 1,-1 1-1,1 0 1,1 0-1,0 0-82,1 0-5,0-1 0,0 1 1,0 0-1,0-1 0,-1 0 0,1 1 1,0-1-1,-1 0 0,1 0 1,-1 0-1,1-1 0,-1 1 1,5-4-1,25-25-1734,-11 9 1513,-21 21 345,0-1-1,0 1 0,0 0 1,0 0-1,0 0 0,0 0 1,1 0-1,-1 0 0,0 0 1,0 0-1,0 0 0,0 0 1,0 0-1,0 0 0,1 0 1,-1 0-1,0 0 0,0 0 1,0 0-1,0 0 0,0 0 1,0 0-1,1 0 0,-1 0 1,0 0-1,0 0 0,0 0 1,0 0-1,0 0 0,0 0 1,1 0-1,-1 0 0,0 0 0,0 0 1,0 0-1,0 0 0,0 0 1,0 0-1,0 0 0,1 0 1,-1 1-1,0-1 0,0 0 1,0 0-1,0 0 0,0 0 1,0 0-1,0 0 0,0 0 1,0 1-1,0-1 0,0 0 1,0 0-1,0 0 0,0 0 1,2 9 712,4 21 105,11 36-1,5 28-393,-20-41-194,-2-33-52,0-19-170,0 1-1,0-1 1,-1 0 0,1 1-1,0-1 1,-1 1 0,1-1 0,-1 0-1,0 1 1,1-1 0,-1 0 0,0 0-1,0 1 1,0-1 0,0 0-1,0 0 1,0 0 0,-1 1 0,-2 0 14,1 0 1,0 0 0,0 0 0,-1 0 0,1-1 0,-1 0 0,-4 2 0,-5 0 27,0-1 1,0 0-1,-20 1 1,15-2-52,0 0 0,-1-2 0,-21-2 0,34 2-82,0 0 0,0 0 1,0-1-1,0 0 0,0 0 1,1 0-1,-1-1 0,1 1 1,0-1-1,0 0 0,0-1 1,0 1-1,-5-6 1,9 8-179,-1-1 1,1 1 0,0-1 0,0 1 0,1-1-1,-1 0 1,0 1 0,0-1 0,1 0 0,-1 1-1,1-1 1,0 0 0,0 0 0,-1 1-1,1-1 1,0 0 0,1-3 0,-1-1-2539,0-6-5808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17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9330,'0'0'10854,"-21"14"-10319,-6 4-298,-32 27 1,55-41-198,0 0 0,0 1 0,0-1 1,1 1-1,0 0 0,0 0 0,0 0 0,1 0 1,0 0-1,0 0 0,0 1 0,0-1 0,1 0 0,0 1 1,1 0-1,-1 5 0,-1 7 66,-3 28 96,1 0-1,6 79 0,-1-115-264,1 0-1,0 0 0,0 0 0,1 0 0,0-1 0,1 1 1,0-1-1,1 0 0,0 0 0,0 0 0,1-1 0,1 0 0,0 0 1,0 0-1,9 7 0,-14-14-103,0 1-1,0-1 1,0 0-1,1 1 1,-1-1-1,0-1 1,1 1 0,-1 0-1,1 0 1,-1-1-1,5 1 1,18-2-5283,-8-3-1712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6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120 37 4913,'0'0'11264,"2"-5"-9512,2 0-1250,-3 3-312,0 0-1,0 1 0,0-1 0,0 0 0,0 0 1,0 1-1,0-1 0,-1 0 0,1 0 0,-1 0 1,1 0-1,-1-3 0,-25 7 647,21-1-828,0 1 0,1 1-1,0-1 1,-1 0 0,1 1 0,0-1-1,0 1 1,1 0 0,-1 0-1,1 0 1,-1 0 0,1 0 0,-2 4-1,-4 8 93,-9 25-1,14-33-75,-7 25 17,1 0 1,2 1-1,1 0 0,2 0 1,1 0-1,3 1 0,3 33 1,-3-63-87,1-1 1,-1 1 0,1 0 0,0-1-1,0 1 1,1-1 0,-1 1-1,1-1 1,0 0 0,0 1-1,0-1 1,0 0 0,1 0 0,-1 0-1,1-1 1,5 5 0,-5-5-6,-1 0 1,1-1-1,0 1 0,-1-1 1,1 0-1,0 0 1,0 0-1,0 0 1,0 0-1,0 0 1,0-1-1,0 0 1,0 1-1,1-1 1,-1 0-1,0 0 1,0 0-1,0-1 0,0 1 1,0-1-1,0 0 1,6-1-1,-6 0-158,1 0 0,-1 0 0,0 0 0,0 0 0,0 0-1,0-1 1,0 1 0,0-1 0,-1 0 0,1 1 0,-1-1 0,0 0-1,0-1 1,0 1 0,0 0 0,-1 0 0,1-1 0,-1 1-1,1-4 1,2-10-973,0 1 0,1-29 0,-4 40 1032,5-134-1507,-6 99 3931,-2 13 3922,7 49-5810,1 0-1,10 26 0,2 3 135,-9-18-259,28 58 1,-37-89-270,1 0 0,1 0-1,-1 0 1,0 0 0,0 0 0,1 0 0,-1-1-1,1 1 1,-1 0 0,1-1 0,0 1 0,0-1-1,0 0 1,0 0 0,0 1 0,0-1 0,0 0-1,0 0 1,1-1 0,-1 1 0,0 0 0,1-1-1,-1 1 1,1-1 0,-1 0 0,0 0 0,1 0-1,-1 0 1,4 0 0,-1-1-189,1 0 1,-1 0-1,0-1 1,0 0-1,1 1 0,-1-2 1,0 1-1,-1 0 1,1-1-1,0 0 0,3-3 1,25-21-4157,-7-1-2825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6.8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23 358 4297,'0'0'13655,"19"-17"-14257,60-60-823,-73 71 1195,0-1 0,0 0 0,-1 0 1,0 0-1,0 0 0,-1-1 0,0 1 0,0-1 1,3-13-1,-5 9-37,0 0-1,-1-1 1,0 1 0,-2-16 0,0-1 137,1 26 235,0 0 0,0 0 0,0 0 0,0 0 0,-1 0 0,0 0 0,1 0 0,-1 0 0,-1 0 0,1 0 0,0 0 0,-1 1-1,1-1 1,-1 0 0,0 1 0,0-1 0,0 1 0,-5-4 0,4 4 151,0 0 0,-1 1-1,1-1 1,-1 0 0,0 1-1,1 0 1,-1 0 0,0 0 0,0 0-1,0 1 1,1-1 0,-1 1-1,0 0 1,0 0 0,-8 1 0,9-1-152,0 1 1,0 0 0,0 0-1,0 0 1,0 1 0,0-1 0,0 1-1,0-1 1,0 1 0,1 0 0,-1 0-1,1 0 1,0 0 0,0 0-1,0 0 1,0 1 0,0-1 0,0 1-1,0-1 1,1 1 0,0-1 0,-2 6-1,-2 4 89,0 0 0,1 0 0,1 1 1,-2 13-1,1 7 70,2 1 0,1-1 0,5 37 0,-3-62-227,0 0 1,1 0-1,0 0 0,1 0 1,-1 0-1,2 0 0,-1-1 1,1 1-1,10 13 0,-11-18-207,1 1 0,-1 0-1,0-1 1,1 0 0,0 0-1,0 0 1,0 0 0,0-1-1,1 1 1,-1-1 0,1 0-1,0 0 1,-1 0 0,1-1-1,0 0 1,0 0 0,0 0-1,0 0 1,7 0 0,40-1-8030,-31 0 2345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7.1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5 347 7306,'0'0'7553,"11"-19"-7125,40-61-245,-39 62-318,-1-2 1,-1 1-1,14-40 0,-19 42 216,-2 0 0,0 0 0,-1 0 0,-1-23-1,-1 39 9,0 0-1,-1 0 1,1 0 0,0 0-1,0 0 1,-1 0-1,1 0 1,-1 0-1,1 0 1,-1 1 0,1-1-1,-1 0 1,0 0-1,1 0 1,-1 0-1,0 1 1,0-1 0,1 0-1,-1 0 1,0 1-1,0-1 1,0 1-1,0-1 1,0 1 0,0-1-1,0 1 1,-1 0-1,1-1 1,0 1-1,0 0 1,0 0-1,-2-1 1,1 1 1,-1 0 1,1 0-1,-1 0 0,1 0 1,-1 0-1,1 0 0,0 0 0,-1 1 1,1-1-1,-1 1 0,1 0 1,0 0-1,-1 0 0,1 0 1,-3 1-1,1 2 41,0 0 1,0 0-1,0 0 1,1 0-1,0 0 1,-1 1-1,2-1 1,-1 1-1,-2 6 1,-2 6 253,-7 26-1,8-15-142,2 0 0,1 0 0,3 40 0,0-67-236,-1 4 6,2-1-1,-1 0 1,1 1 0,-1-1 0,1 0 0,0 0-1,1 0 1,-1 0 0,1 0 0,4 7-1,-4-9-23,-1 0 0,1 0-1,0 1 1,1-1 0,-1-1-1,0 1 1,0 0 0,1 0-1,0-1 1,-1 1-1,1-1 1,0 0 0,-1 0-1,1 0 1,0 0 0,0 0-1,0 0 1,4 0 0,53 1-1242,-40-2-41,18 0-3721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8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9210,'0'0'10302,"-17"5"-9958,-2-1-194,-29 13 0,45-16-119,1 0 0,0 1 0,0-1 0,0 0 0,1 1 0,-1-1 0,0 1 0,0 0 0,1-1 0,-1 1 0,1 0 0,0 0 0,0 0 0,0 0 0,0 0 0,0 0-1,0 0 1,0 0 0,1 0 0,-1 1 0,1-1 0,0 0 0,0 4 0,-2 3 111,0 3-8,0 0 0,1 1 0,0-1 0,1 1 0,0 0 0,1-1 0,5 20 0,-5-28-127,0-1 0,0 1 0,1 0-1,-1-1 1,1 0 0,0 1 0,0-1 0,0 0 0,1 0-1,-1 0 1,1 0 0,0-1 0,0 1 0,0 0 0,0-1-1,1 0 1,-1 0 0,0 0 0,1 0 0,0 0 0,0-1-1,-1 1 1,1-1 0,0 0 0,0 0 0,0 0 0,0-1-1,1 1 1,7-1 0,-7 0-100,0 0 0,0 0 0,-1 0 0,1-1 0,0 0 0,0 0 1,0 0-1,-1 0 0,1-1 0,0 1 0,-1-1 0,0 0 0,1-1 0,-1 1 0,0 0 0,0-1 0,0 0 0,-1 0 0,1 0 0,-1 0 0,0-1 0,0 1 0,0-1 0,0 0 1,2-5-1,0 1-307,-1 0 0,0 0 1,-1 0-1,0 0 1,-1 0-1,0-1 0,0 1 1,0-1-1,-2 1 0,1-1 1,-1 1-1,0-1 1,-3-10-1,2 16 436,0 1 0,0 0 0,0-1 1,0 1-1,-1 0 0,1 0 0,-1 0 0,0-1 0,1 2 0,-1-1 0,0 0 0,0 0 1,-1 1-1,1-1 0,0 1 0,-1-1 0,1 1 0,-1 0 0,1 0 0,-1 0 0,0 0 1,1 0-1,-1 0 0,0 1 0,0-1 0,-4 1 0,4-1-7,-1 1-1,1-1 0,0 1 1,0 0-1,0 0 0,0 0 0,0 0 1,0 1-1,0-1 0,0 1 1,0 0-1,0-1 0,0 1 1,0 0-1,0 1 0,0-1 1,0 0-1,1 1 0,-1-1 1,1 1-1,-1 0 0,1 0 1,-4 4-1,5-5-241,1 0 1,-1 1-1,1-1 0,0 1 0,-1-1 1,1 0-1,0 1 0,0-1 0,0 1 1,0 1-1,0 2-1793,0 1-5113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8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1 10234,'0'0'8781,"-24"11"-7677,-77 40-392,97-49-680,0 0-1,1 1 1,0-1 0,-1 1-1,1 0 1,0-1-1,0 2 1,1-1 0,-1 0-1,1 0 1,-1 1 0,1-1-1,0 1 1,1 0-1,-1 0 1,0 0 0,1-1-1,0 2 1,0-1 0,0 0-1,1 0 1,-1 0-1,1 0 1,0 0 0,0 0-1,0 1 1,2 6 0,-1 7 30,-1-16-73,0 0 0,0 0 0,1 1 0,-1-1 0,1 0 0,-1 0 0,1 0 0,0 0 0,0 0 0,0 1 0,0-2 0,0 1 0,0 0 0,1 0 0,-1 0 0,1-1 0,-1 1 0,1 0 0,0-1 0,-1 1 0,1-1 0,0 0 0,0 0 0,0 0 0,0 0 0,0 0 0,0 0 0,0 0 0,0-1 0,1 1 0,-1-1 0,0 1 0,0-1 0,1 0 0,-1 0 0,4 0 0,-1 0-203,1 0 0,-1-1 0,0 1 0,0-1 0,0 0-1,1-1 1,-1 1 0,0-1 0,-1 0 0,1 0 0,0 0 0,0-1 0,-1 1 0,0-1 0,7-5 0,-7 2-13,1 1 1,-1-1 0,0 1 0,-1-1-1,1 0 1,-1 0 0,2-8 0,-3 8 676,0 1 0,-1 0 1,0-1-1,0 1 0,0-11 1,-14 30 780,10-9-1156,0 1 1,1-1-1,0 1 1,0-1-1,0 1 1,1 0-1,0 0 1,0 0-1,0 0 1,1 0 0,0 0-1,0 0 1,2 11-1,-2-16-110,1 0 0,-1 0 0,1 0 0,-1-1 1,1 1-1,-1 0 0,1 0 0,0-1 0,-1 1 0,1 0 0,0-1 0,0 1 0,0-1 0,-1 1 0,1-1 0,0 0 0,0 1 0,0-1 1,0 0-1,0 1 0,0-1 0,0 0 0,0 0 0,1 0 0,27 1-1705,-24-1 906,21-2-5334,0-6-4784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8.9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2697,'0'0'15286,"5"11"-14502,5 15-421,-1 1 0,4 30 0,-7-34-189,1 11-41,-7-34-135,0 0 0,0 0-1,0 0 1,0 0 0,0 0 0,0 0 0,0 0 0,1 0-1,-1 0 1,0 0 0,0 0 0,0 0 0,0 0-1,0 0 1,0 0 0,0 0 0,0 0 0,0 0-1,0 0 1,0 0 0,0 0 0,0 0 0,1 0 0,-1 0-1,0 0 1,0 0 0,0 0 0,0 0 0,0 0-1,0 0 1,0 0 0,0 0 0,0 0 0,0 0 0,0 0-1,0 1 1,0-1 0,0 0 0,0 0 0,0 0-1,0 0 1,0 0 0,0 0 0,0 0 0,0 0 0,0 0-1,0 0 1,0 0 0,1 0 0,-1 0 0,0 0-1,-1 0 1,1 1 0,0-1 0,0 0 0,0 0 0,0 0-1,0 0 1,0 0 0,0 0 0,0 0 0,0 0-1,0 0 1,0 0 0,0 0 0,0 0 0,2-6-277,-6-138-4132,4 143 4425,0 0 0,0 1 0,0-1-1,0 0 1,0 1 0,0-1 0,0 0 0,0 1-1,1-1 1,-1 1 0,0-1 0,0 0-1,1 1 1,-1-1 0,0 0 0,1 1 0,-1-1-1,1 1 1,-1-1 0,1 1 0,-1-1-1,1 1 1,-1 0 0,1-1 0,0 1 0,-1-1-1,1 1 1,0 0 0,-1-1 0,1 1-1,0 0 1,-1 0 0,1 0 0,0 0 0,0-1-1,1 1 1,-1 0 73,0 0 0,1 1 0,-1-1-1,0 0 1,1 0 0,-1 1 0,0-1-1,0 0 1,1 1 0,-1-1 0,0 1 0,0 0-1,0-1 1,0 1 0,0 0 0,0 0 0,0-1-1,0 1 1,0 0 0,0 0 0,0 1-1,6 10 119,-1 1 0,0-1 0,-1 1 0,0 0 0,3 21 0,8 21-316,-12-57-1641,2-10 781,5-13-302,-6 12 729,-1 1 1,2-1 0,0 1-1,0 0 1,2 1 0,-1 0 0,13-14-1,-19 24 654,-1 0 0,1 1-1,-1-1 1,1 1 0,-1-1-1,1 1 1,-1-1 0,1 1 0,-1-1-1,1 1 1,0 0 0,-1-1-1,1 1 1,0 0 0,0 0 0,-1-1-1,1 1 1,0 0 0,0 0-1,-1 0 1,3 0 0,-3 0 13,1 0-1,-1 1 1,1-1 0,-1 0-1,1 1 1,-1-1 0,1 0-1,-1 1 1,0-1 0,1 1 0,-1-1-1,0 1 1,1-1 0,-1 1-1,0-1 1,0 1 0,1-1 0,-1 1-1,0-1 1,0 1 0,0 0-1,3 36 2948,-3-32-3251,0 7 412,1 0-1,1 0 1,5 20-1,-6-27-205,1 1 0,0-1 0,0 0 0,1 0 0,-1 0 0,1 0 0,0-1-1,1 1 1,-1-1 0,7 7 0,-9-10-161,0-1 0,0 1 0,1 0 0,-1-1 0,0 1 0,1-1 0,-1 1-1,1-1 1,-1 1 0,0-1 0,1 0 0,-1 1 0,1-1 0,-1 0 0,1 0 0,-1 0 0,1 0-1,-1 0 1,1-1 0,-1 1 0,0 0 0,1-1 0,-1 1 0,1 0 0,-1-1 0,0 0 0,1 1-1,-1-1 1,0 0 0,0 1 0,1-1 0,-1 0 0,0 0 0,0 0 0,0 0 0,0 0 0,1-1-1,10-15-4193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9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25 158 8122,'0'0'12538,"-12"108"-12274,16-89-127,0-2-65,13-8-72,-9-3-48,5-6-545,7-4-535,-7-15-1832,-1-3-4346</inkml:trace>
  <inkml:trace contextRef="#ctx0" brushRef="#br0" timeOffset="1">0 0 11042,'0'0'4985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39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2617,'0'0'16931,"-12"116"-16219,12-80-192,0-1-175,0-1-185,0-4-80,4-6-80,0-5-168,0-6-521,1-9-879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0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10698,'0'0'7466,"113"-11"-8658,-80 5-2929,-8 0-4481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0.4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1 11690,'0'0'8922,"0"99"-8457,0-67-105,0-1-16,0-1-208,4-2-64,4-5-72,-3-4-64,3-6-280,-4-6-361</inkml:trace>
  <inkml:trace contextRef="#ctx0" brushRef="#br0" timeOffset="1">1 81 11642,'0'0'7290,"129"-4"-10699,-100 4-3408</inkml:trace>
  <inkml:trace contextRef="#ctx0" brushRef="#br0" timeOffset="2">234 117 11106,'0'0'8706,"-5"102"-8338,10-81-248,3-2-72,0-6-48,5-6-288,3-7-864,1-2-2657,-5-12-3512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0.8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10698,'0'0'4585,"9"6"-11218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1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12043,'0'0'7144,"0"16"-6777,0-9-342,0 27 64,8 54 1,-4-75-337,-3-12 233,-1-1-1,0 0 1,0 0-1,0 1 1,1-1-1,-1 0 1,0 0-1,1 0 1,-1 0-1,0 0 0,0 1 1,1-1-1,-1 0 1,0 0-1,1 0 1,-1 0-1,0 0 1,1 0-1,-1 0 1,0 0-1,1 0 1,-1 0-1,0 0 1,1 0-1,-1 0 1,0 0-1,1 0 0,-1 0 1,0 0-1,0 0 1,1-1-1,-1 1 1,0 0-1,1 0 1,-1 0-1,0 0 1,0-1-1,1 1 1,-1 0-1,0 0 1,0 0-1,0-1 1,1 1-1,-1 0 1,0 0-1,0-1 0,0 1 1,0 0-1,0-1 1,1 1-1,-1 0 1,0-1-1,3-4-43,0 0 0,0-1 0,0 1 0,-1-1 0,3-9 0,-4 11 47,0 0 1,1-1-1,-1 1 1,1 0 0,0 0-1,0-1 1,1 1-1,-1 1 1,1-1 0,0 0-1,0 1 1,7-7-1,-8 9 53,-1 0 0,1 1 1,0-1-1,0 0 0,0 0 0,0 1 0,0-1 0,1 1 0,-1 0 0,0 0 0,0 0 1,0 0-1,0 0 0,0 0 0,0 0 0,0 0 0,1 1 0,-1-1 0,0 1 1,0-1-1,0 1 0,0 0 0,-1 0 0,1 0 0,0 0 0,0 0 0,0 0 0,-1 0 1,1 0-1,-1 1 0,1-1 0,-1 0 0,1 1 0,-1-1 0,0 1 0,0 0 0,2 2 1,1 5 9,0-1 0,-1 1 0,0 0 1,0 0-1,-1 0 0,0 1 1,-1-1-1,1 14 0,-2-23-125,0 1 0,0-1 0,0 1 0,0-1 0,0 1 0,0-1 0,0 1 0,0-1 0,0 1 0,0-1 0,1 1 0,-1-1 0,0 0 0,0 1 0,1-1 0,-1 1-1,0-1 1,1 1 0,-1-1 0,0 0 0,1 1 0,-1-1 0,1 0 0,-1 1 0,0-1 0,1 0 0,-1 0 0,1 1 0,-1-1 0,1 0 0,0 0 0,-1 0 0,1 0 0,-1 1 0,1-1-1,-1 0 1,1 0 0,-1 0 0,1 0 0,-1 0 0,1 0 0,0 0 0,-1 0 0,1-1 0,-1 1 0,1 0 0,0 0 0,5-1-1823,3 1-2580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1.6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241 0 10362,'0'0'11343,"-20"6"-10910,-66 22-180,83-27-244,0 1 0,1-1-1,-1 0 1,0 1 0,1 0-1,-1-1 1,1 1 0,-1 0-1,1 0 1,0 0 0,0 1-1,0-1 1,0 0 0,1 1-1,-1-1 1,1 1 0,-1 0-1,1-1 1,0 1 0,-1 2-1,1-1-2,-3 30 14,3-33-34,1 0 1,0 0-1,0 1 0,0-1 1,0 0-1,0 0 1,1 1-1,-1-1 0,0 0 1,1 0-1,-1 0 1,1 1-1,-1-1 0,1 0 1,-1 0-1,1 0 1,0 0-1,0 0 0,-1 0 1,1 0-1,0 0 1,2 1-1,0-1-104,1 0 0,-1 0 0,0-1 0,1 1 0,-1-1 0,1 0 0,-1 0 0,1 0-1,-1 0 1,0-1 0,1 1 0,-1-1 0,0 0 0,1 1 0,-1-1 0,5-3 0,-2 1-290,0 0 1,0-1-1,0 0 1,0 0-1,-1-1 1,8-7-1,-12 12 447,-1-1-1,0 1 0,0 0 1,0-1-1,1 1 1,-1 0-1,0 0 0,0-1 1,1 1-1,-1 0 0,0 0 1,1-1-1,-1 1 0,1 0 1,-1 0-1,0 0 1,1-1-1,-1 1 0,1 0 1,-1 0-1,0 0 0,1 0 1,-1 0-1,1 0 0,-1 0 1,0 0-1,1 0 1,-1 0-1,1 0 0,-1 0 1,1 0-1,-1 0 0,0 0 1,1 0-1,-1 0 1,1 1-1,-1-1 0,0 0 1,1 0-1,-1 0 0,0 1 1,1-1-1,-1 0 0,0 0 1,1 1-1,-1-1 1,0 0-1,1 1 0,-1-1 1,0 0-1,0 1 0,0-1 1,1 0-1,-1 1 0,0-1 1,0 0-1,0 1 1,0-1-1,0 0 0,0 1 1,0-1-1,0 1 0,6 36 810,-4-24-560,8 35 163,-5-33-328,-2 0 0,0 1 0,-1 0 0,0-1 0,-2 1 0,0 0 0,-2 17 0,1-31-107,1 0 0,-1-1 1,0 1-1,0 0 0,1-1 0,-1 1 0,0 0 1,0-1-1,-1 1 0,1-1 0,0 0 0,-1 1 1,1-1-1,-1 0 0,1 0 0,-4 3 0,1-2 1,-1 0 0,1 0 0,-1-1 0,1 1-1,-1-1 1,-9 2 0,1-2-98,0 1-1,0-2 0,-1 0 1,-19-2-1,27 1-212,0-1 0,-1 0-1,1 0 1,0 0 0,1-1-1,-1 1 1,0-1-1,1 0 1,0-1 0,-1 1-1,1-1 1,1 0 0,-1 0-1,-7-10 1,-6-7-5367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8.7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155 53 7922,'0'0'8779,"0"-5"-7524,0-29 915,-1 33-2138,1 0 0,-1 1 0,1-1 0,0 0 1,-1 1-1,1-1 0,-1 1 0,0-1 1,1 1-1,-1-1 0,1 1 0,-1-1 0,0 1 1,0-1-1,1 1 0,-1 0 0,0-1 0,0 1 1,1 0-1,-1-1 0,0 1 0,0 0 1,0 0-1,0 0 0,1 0 0,-3 0 0,-24-2 115,24 1-128,-1 1 0,1 0 1,-1 0-1,1 0 0,0 1 0,-1-1 1,1 1-1,0-1 0,-1 1 0,1 0 1,0 0-1,0 0 0,0 1 0,0-1 0,0 1 1,0 0-1,0-1 0,0 1 0,1 0 1,-1 0-1,1 1 0,0-1 0,0 0 1,0 1-1,0-1 0,0 1 0,-2 4 1,0 0 29,0 0 1,0 0-1,1 1 1,1-1-1,0 0 1,0 1-1,0-1 1,1 1-1,0 0 1,1-1-1,0 10 1,0-14-53,1 0 1,-1 0 0,1 0-1,-1-1 1,1 1 0,0 0-1,1 0 1,-1-1 0,0 1 0,1-1-1,0 1 1,-1-1 0,1 1-1,0-1 1,1 0 0,-1 0-1,0 0 1,1 0 0,-1 0-1,1 0 1,-1-1 0,1 1 0,0-1-1,0 1 1,0-1 0,0 0-1,0 0 1,0 0 0,0-1-1,0 1 1,6 0 0,-2-1-198,-1 1 1,0-1 0,0 0-1,1 0 1,-1 0 0,0-1-1,0 0 1,1 0-1,-1 0 1,0-1 0,0 0-1,0 0 1,-1 0 0,7-4-1,-7 3-128,-1 0-1,0 0 1,0 0 0,-1-1-1,1 1 1,-1-1-1,0 0 1,0 0 0,0 0-1,0 0 1,-1 0-1,0 0 1,0-1-1,0 1 1,0-1 0,-1 1-1,1-7 1,2-36 354,-4 27 4350,0 16-2185,1 10-1237,1 3-797,1 0-1,0 0 1,0-1 0,1 1 0,0-1-1,1 1 1,0-1 0,0 0 0,11 11-1,-14-16-296,1-1-1,-1 1 1,1-1-1,-1 0 0,1 0 1,0 0-1,0 0 1,0 0-1,0-1 1,0 1-1,0-1 0,0 0 1,0 0-1,1 0 1,-1 0-1,1 0 0,-1-1 1,1 1-1,-1-1 1,1 0-1,-1 0 0,1 0 1,-1 0-1,1-1 1,-1 1-1,1-1 0,-1 0 1,0 0-1,1 0 1,-1 0-1,6-3 1,12-9-5804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9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11747,'0'0'9201,"34"113"-8928,-9-91-33,-9-3-16,5-6-144,0-4-80,-5-1-24,1-6-344,-9-2-609,1 0-1647,-5-15-14452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9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1 9338,'0'0'11061,"-9"28"-10342,-25 94-327,26-85-265,2 1-1,1-1 1,3 1 0,3 73-1,1-32-788,-2-77 823,0 5-2034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9.4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 0 9514,'0'0'10746,"-95"105"-10138,78-71-167,-4-3-97,5-4-144,7-5-104,1-7-96,4-6-168,4-5-464,12-11-5762,1-10-2176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49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17 141 11330,'0'0'9306,"8"108"-8914,-4-83-135,-4-5-137,4-5-72,1-6-48,-5-5-48,4-4-313,4-4-471,-4-12-1312,0-5-4402</inkml:trace>
  <inkml:trace contextRef="#ctx0" brushRef="#br0" timeOffset="1">17 141 12123,'-17'-135'2600,"17"133"-1992,0 0-496,13 0-112,-5 2-2432,4 0-7642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0.0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125 1 6585,'0'0'12463,"-10"0"-12098,4 0-275,0 1-1,0 0 1,0-1-1,0 1 1,0 1-1,0-1 1,0 1-1,1 0 1,-1 0-1,1 1 0,0-1 1,-1 1-1,-5 5 1,8-6-19,0 0 0,0 1 1,1-1-1,-1 1 0,1 0 0,0 0 1,0 0-1,0 0 0,-3 6 0,5-8-63,-1 0 1,1 0-1,0 0 0,0 0 0,0 0 0,0 0 0,0 0 0,0 1 0,0-1 0,0 0 0,0 0 1,1 0-1,-1 0 0,0 0 0,1 0 0,-1 0 0,1 0 0,-1 0 0,1 0 0,0 0 0,0 0 1,-1 0-1,1-1 0,0 1 0,0 0 0,0 0 0,0-1 0,0 1 0,0 0 0,0-1 0,0 1 1,0-1-1,0 1 0,0-1 0,2 1 0,25 8-20,20 9-193,-45-17 185,0 0-1,-1 0 0,1 1 1,-1-1-1,1 1 0,-1 0 0,0 0 1,1 0-1,-1 0 0,0 0 0,-1 0 1,1 0-1,2 3 0,-4-4 21,0 0 0,0-1 0,1 1 0,-1 0 0,0 0 0,0-1 0,0 1 1,0 0-1,0 0 0,0-1 0,0 1 0,0 0 0,0 0 0,-1 0 0,1-1 0,0 1 0,0 0 0,-1-1 0,1 1 0,0 0 0,-1-1 0,1 1 0,-1 0 0,1-1 0,-1 1 0,0-1 0,1 1 0,-1 0 0,1-1 0,-1 0 0,0 1 0,0-1 0,1 1 1,-1-1-1,0 0 0,0 1 0,1-1 0,-1 0 0,0 0 0,0 0 0,0 1 0,-1-1 0,-36 5 225,37-5-225,-57 0-536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0.7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0 146 11226,'0'0'8889,"10"-5"-8596,0 0-383,-1 0-1,1 0 0,-1-1 1,0-1-1,-1 1 0,0-1 1,0-1-1,11-12 0,-15 15 101,-1 0 1,0 1-1,0-1 0,0 0 0,0-1 1,-1 1-1,0 0 0,0-1 0,-1 1 0,0-1 1,1-8-1,-2 13 595,-3 5-430,0 0-1,0 0 1,0 0-1,0 0 1,1 0-1,0 1 1,0-1-1,0 0 1,0 1 0,1 0-1,0-1 1,0 1-1,0 5 1,-1 13 175,3 34 0,0-26-16,-1-26-346,0 11 166,4 28 0,-3-38-287,0-1 0,0 0-1,1 0 1,0 0 0,0 0 0,1-1 0,-1 1 0,1 0-1,4 4 1,-6-8-1,-1-1 0,1 1-1,-1-1 1,1 1 0,-1-1-1,1 1 1,0-1 0,-1 0 0,1 1-1,-1-1 1,1 0 0,0 0-1,-1 1 1,1-1 0,0 0 0,-1 0-1,1 0 1,0 0 0,0 0-1,-1 0 1,1 0 0,1 0 0,9-5-7113,1-7-3716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1.1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122 0 6001,'0'0'12876,"-16"21"-11806,-47 71-321,58-85-643,1 1 0,0 1-1,0-1 1,1 0-1,0 1 1,0-1 0,1 1-1,-1 13 1,0-2 105,-1 15 219,0 59 0,4-90-448,0 0 0,0 0 0,0 0 0,1 0 0,0 0 0,0 0 0,0 0-1,0 0 1,1 0 0,-1 0 0,1-1 0,0 1 0,1-1 0,-1 1 0,1-1 0,-1 0 0,1 1 0,0-1 0,1 0-1,-1-1 1,0 1 0,1-1 0,0 1 0,-1-1 0,1 0 0,0 0 0,1 0 0,-1-1 0,0 1 0,0-1-1,7 1 1,-5-1-757,1 0-1,0-1 1,-1 0-1,1 0 0,0 0 1,9-2-1,5-8-6308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1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1 5881,'0'0'11528,"-1"7"-10425,-2 33 61,2 0 0,6 64 1,-3-84-958,0 36 1,-2-45-139,0-9-47,0 0 0,0-1 0,0 1 0,-1 0 0,1 0 1,-1 0-1,1-1 0,-1 1 0,0 0 0,0 0 0,0-1 0,0 1 0,0-1 1,0 1-1,0-1 0,-1 1 0,1-1 0,0 0 0,-1 1 0,0-1 0,1 0 0,-1 0 1,0 0-1,1 0 0,-5 1 0,2 0 13,0-1 0,0 0 0,-1 0 0,1 0 1,-1 0-1,1-1 0,-1 0 0,1 0 0,-1 0 0,-6-1 0,9 1-33,0-1-1,0 0 0,0 1 0,0-1 0,0 0 0,0 0 1,1 0-1,-1 0 0,0-1 0,1 1 0,-1 0 0,1-1 0,0 1 1,-1 0-1,1-1 0,0 0 0,-2-3 0,-13-28-286,15 29 60,0 0 0,1 0-1,-1 0 1,1 0 0,0 0 0,1-9-1,6-10-4117,4 6-3633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2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0 10842,'0'0'9470,"-9"6"-9292,9-6-200,0 1 1,0-1 0,0 0 0,0 0-1,0 1 1,0-1 0,0 0-1,0 0 1,0 1 0,0-1 0,0 0-1,0 0 1,0 1 0,0-1-1,0 0 1,0 0 0,0 1 0,1-1-1,-1 0 1,0 0 0,0 1-1,0-1 1,0 0 0,0 0 0,1 0-1,-1 1 1,0-1 0,0 0-1,1 0 1,-1 0 0,0 0 0,0 0-1,1 1 1,-1-1 0,0 0-1,0 0 1,1 0 0,-1 0 0,0 0-1,0 0 1,1 0 0,-1 0-1,0 0 1,1 0 0,-1 0 0,0 0-1,0 0 1,1 0 0,-1 0-1,0 0 1,1 0 0,-1 0 0,4 0-5,-4 0 44,0 0 0,0 0 0,0 0 0,1 0 0,-1 0 0,0 0 1,0 0-1,0 0 0,0 0 0,1 0 0,-1 0 0,0 0 0,0-1 0,0 1 0,0 0 0,0 0 0,1 0 0,-1 0 0,0 0 0,0 0 0,0 0 0,0 0 0,0 0 0,1 0 0,-1-1 1,0 1-1,0 0 0,0 0 0,0 0 0,0 0 0,0 0 0,0 0 0,0-1 0,0 1 0,0 0 0,0 0 0,0 0 0,0 0 0,0 0 0,0-1 0,0 1 0,0 0 0,0 0 1,0 0-1,0-1 0,0 1-22,0 1 0,0-1 0,1 0 0,-1 0 0,0 0 0,0 0 1,0 0-1,0 0 0,0 0 0,0 0 0,0 0 0,0 0 0,0 0 1,0 0-1,0 0 0,0 0 0,0 0 0,0 0 0,0 0 0,0 0 1,1 0-1,-1 0 0,0 0 0,0 0 0,0 0 0,0 0 0,0 0 1,0 0-1,0 0 0,0 0 0,0 0 0,0 0 0,0 0 0,0 0 0,1 0 1,-1 0-1,0 0 0,0 0 0,0 0 0,0 0 0,0 0 0,0 0 1,0 0-1,0 0 0,0 0 0,0 0 0,0 0 0,0 0 0,0 0 1,0-1-1,0 1 0,0 0 0,0 0 0,0 0 0,0 0 0,0 0 1,0 0-1,0 0 0,0 0 0,0 0 0,0 0 0,0 0 0,0 0 1,0 0-1,0 0 0,0 0 0,0-1 0,0 1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7:20:52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0 10682,'0'0'10688,"2"1"-10539,7 5-49,-1 0-1,0 1 0,0 0 0,-1 0 1,0 0-1,0 1 0,-1 0 1,0 0-1,0 0 0,-1 1 1,4 10-1,-2-5-55,-1 2 0,-1-1 0,-1 1-1,0-1 1,-1 1 0,0 17 0,-3-25-81,0 0-1,0-1 1,-1 1-1,0 0 0,0-1 1,-1 1-1,0-1 1,-1 0-1,0 0 1,0 0-1,0 0 1,-1 0-1,0 0 0,-1-1 1,0 0-1,0 1 1,0-2-1,-1 1 1,0 0-1,0-1 0,-1 0 1,0-1-1,-10 7 1,-23 7-1686,10-8-2820,1-7-4467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49.1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1 136 2905,'0'0'4741,"23"-3"-4312,135-17 589,-105 11-662,401-48 189,805 11-267,-1160 46-235,2062 30 324,-1081 4-303,-61 16-54,-49-13-48,-315-20-35,299-13 72,-675-15 30,300-7-34,236 2 35,285-2-54,-1028 18 20,1031-18-312,-1083 17 316,1007-33-16,-15 54-1810,94-1 1487,-865-20 344,289 24 1615,-402-15-1041,946 28-132,-813-32-4189,-211-4-2012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5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1 166 12275,'0'0'6060,"6"-4"-5991,6-6-84,0-1 0,-1-1-1,0 1 1,-1-2 0,0 0 0,-1 0 0,0-1 0,-1 0 0,0 0-1,7-22 1,-14 127 2452,-3-14-2395,0 36 132,10-42-7220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9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 0 10418,'0'0'7739,"-23"9"-6787,-73 32-405,88-37-464,1 0 0,0 1 0,0 0 1,1 0-1,-1 1 0,1 0 0,1 0 0,-1 0 0,1 0 0,0 1 0,0 0 0,1 0 0,0 1 0,0-1 1,1 1-1,0-1 0,0 1 0,1 0 0,0 1 0,0-1 0,1 0 0,-1 13 0,2-18-70,0 1 0,0-1-1,0 0 1,0 0-1,1 1 1,-1-1 0,1 0-1,0 0 1,0 0-1,0 1 1,1-1 0,-1 0-1,1-1 1,-1 1 0,1 0-1,0 0 1,0-1-1,0 1 1,0-1 0,1 0-1,-1 1 1,1-1-1,-1 0 1,1-1 0,0 1-1,0 0 1,0-1-1,0 1 1,0-1 0,0 0-1,4 1 1,1 0-265,0 0 1,0 0-1,0-1 1,0 0-1,10 0 1,-10-1-829,-1-1 0,1 1 0,0-2 0,14-3 0,1-8-5628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7.8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23 9706,'0'0'8339,"-3"-1"-8100,3 1-239,-1 0 1,1 0-1,0 0 1,-1 0-1,1-1 0,0 1 1,-1 0-1,1 0 1,0 0-1,0 0 0,-1 0 1,1 0-1,0-1 1,-1 1-1,1 0 0,0 0 1,0-1-1,-1 1 1,1 0-1,0 0 0,0-1 1,0 1-1,-1 0 1,1 0-1,0-1 1,0 1-1,0 0 0,0-1 1,0 1-1,0 0 1,0-1-1,0 1 0,0 0 1,0-1-1,0 1 1,0 0-1,0-1 0,0 1 1,0 0-1,0-1 1,0 1-1,0 0 0,0-1 1,0 1-1,0 0 1,0 0-1,1-1 1,-1 1-1,0 0 0,0-1 1,0 1-1,1 0 1,-1 0-1,0-1 0,0 1 1,1 0-1,-1 0 1,0-1-1,31-5-33,-24 6 17,1 0 1,-1 0-1,0 0 0,1 1 0,-1 0 1,0 1-1,13 3 0,-16-2-12,-2-1-1,1 1 0,0 0 1,-1-1-1,1 1 0,-1 0 1,0 1-1,0-1 0,0 0 1,0 1-1,0-1 0,-1 1 1,0-1-1,0 1 0,0 0 1,0 0-1,0-1 0,-1 1 1,1 0-1,-1 0 0,0 0 1,0-1-1,-2 6 1,2-1 9,-2 1 1,1-1 0,-1 0 0,-1 0-1,1 0 1,-1-1 0,-1 1 0,1-1-1,-1 1 1,-6 6 0,-39 44-12,30-37 227,-23 32 0,42-53-168,0 1 0,-1-1 0,1 1 0,0 0-1,0-1 1,0 1 0,0-1 0,0 1 0,0-1 0,0 1 0,0-1-1,0 1 1,0-1 0,0 1 0,0 0 0,0-1 0,0 1 0,0-1-1,0 1 1,1-1 0,-1 1 0,0-1 0,0 1 0,1-1 0,-1 1 0,0-1-1,1 1 1,-1-1 0,1 0 0,-1 1 0,0-1 0,1 0 0,-1 1-1,1-1 1,-1 0 0,1 1 0,-1-1 0,1 0 0,-1 0 0,1 0-1,-1 0 1,1 1 0,0-1 0,29 8 205,-25-7-90,22 4 135,0-1-1,0-2 1,53-2-1,-38 0-237,-41 0 18,-22 0-9397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2.4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24 5281,'0'0'7406,"-20"-4"-6639,-62-9 30,52 7 2866,30 15-3554,-1 14 289,-8 40 1,0 14 106,16 612 1080,5-222-1234,-11-340-258,-6 212 311,2-11-246,5-171 28,-2 17-45,5-140-58,22-34-326,-12-3-121,-1 1 0,0-2-1,24-9 1,-4 1-3864,-3 0-7065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4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76 7138,'0'0'10147,"-3"9"-9658,-11 28-156,11-27 189,20-20-56,-3-5-893,-1 0 0,0-1 0,-1 0 0,0-1 0,12-26 0,-23 69 1867,-5 45 0,-1-29-1509,4 74 0,1-65-7130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6.9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81 7482,'0'0'10399,"-1"-4"-9792,0 0-489,0 0-1,0 0 1,1 0 0,-1 0 0,1 0-1,1-7 1,-1 9-109,0 1 0,1-1 0,-1 1-1,1-1 1,-1 1 0,1-1 0,0 1 0,0-1-1,0 1 1,-1 0 0,1 0 0,0-1 0,1 1 0,-1 0-1,0 0 1,0 0 0,0 0 0,1 0 0,-1 0-1,0 0 1,1 1 0,2-2 0,36-9-7,-39 11-8,0-1 0,1 1 0,-1 0 0,0 0 0,0-1 0,1 1 0,-1 0 0,0 0 0,0 0 0,1 0 0,-1 1 0,0-1 0,0 0 0,1 0 0,-1 1 0,0-1 0,0 1 0,0-1 0,1 1 0,-1-1 0,0 1 0,0 0 0,0-1 0,0 1 0,0 0 0,0 0 0,-1 0 0,1 0 0,1 1 0,-1 8-3,1 0 0,-1 0 0,-1 1-1,0-1 1,-1 0 0,0 0 0,0 0-1,-1 0 1,0 0 0,-1 0 0,0 0-1,-1 0 1,0-1 0,0 0 0,-11 17-1,-8 6 26,-1 0 0,-43 42 0,67-74-14,0 0 0,0 1 0,0-1 0,0 1 0,0-1 0,0 0-1,0 1 1,1-1 0,-1 0 0,0 0 0,0 1 0,0-1-1,1 0 1,-1 1 0,0-1 0,0 0 0,1 0 0,-1 1-1,0-1 1,0 0 0,1 0 0,-1 0 0,0 0 0,1 1 0,-1-1-1,0 0 1,1 0 0,-1 0 0,1 0 0,-1 0 0,0 0-1,1 0 1,-1 0 0,1 0 0,18 5 81,-18-5-63,31 8 169,-1-2-1,33 1 0,-7-5-7205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9.8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337 1 9842,'0'0'3708,"-22"0"-2595,-150 0 481,71 0 1012,100 2-2570,0 1 0,0 0 0,0 0 1,1-1-1,-1 1 0,1 0 0,-1 0 1,1 0-1,0 0 0,0 3 0,0 268 833,30-274-699,-6 0-152,-15-1-21,1 1 0,-1 0-1,0 1 1,19 3 0,-25-3 1,1 0 0,-1 1 0,0-1 0,0 1 0,0 0 0,0 0 0,0 0 0,0 0 0,0 1 0,-1-1 0,1 1 0,-1-1 0,1 1 0,-1 0 0,0 0 0,2 5 0,-2-5 0,1 1 0,-2 0 0,1 0 0,0 0-1,-1 0 1,0 0 0,0 1 0,0-1 0,-1 0-1,1 9 1,-1-10 5,0-1 0,-1 1-1,1-1 1,-1 1 0,0-1 0,1 0-1,-1 1 1,0-1 0,-1 0 0,1 1-1,0-1 1,-1 0 0,1 0 0,-1 0-1,0 0 1,1 0 0,-1-1 0,0 1-1,-4 2 1,-6 5 30,-1-1-1,0-1 1,0 0 0,-1 0-1,0-2 1,0 0 0,0 0-1,-1-1 1,0-1 0,0 0-1,-24 0 1,39-3-305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0.9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373 62 8410,'0'0'9885,"-20"-9"-9223,-63-27-180,75 32-374,-1 1 1,1 1-1,-1 0 0,0 0 1,1 0-1,-1 1 0,0 1 1,0-1-1,0 1 1,-10 2-1,-11-1 65,-52-1 172,82 31-315,0 177 4,0-207-43,0 0 1,1-1 0,-1 1 0,0 0-1,0-1 1,1 1 0,-1-1 0,0 1 0,1 0-1,-1-1 1,1 1 0,-1-1 0,1 1-1,-1-1 1,1 1 0,-1-1 0,1 0 0,-1 1-1,1-1 1,0 0 0,-1 1 0,1-1-1,0 0 1,-1 0 0,1 0 0,0 1 0,-1-1-1,1 0 1,0 0 0,-1 0 0,2 0-1,26 1-226,-22-2 263,7 1-48,1 1 1,-1 0-1,0 0 0,1 1 1,20 7-1,-31-9 14,1 2 1,-1-1-1,0 0 0,0 1 0,0-1 1,-1 1-1,1 0 0,0 0 0,-1 0 1,1 0-1,-1 0 0,1 1 1,-1-1-1,0 1 0,0-1 0,0 1 1,0 0-1,-1 0 0,1 0 0,-1 0 1,0 0-1,0 0 0,0 0 0,0 1 1,0-1-1,-1 0 0,0 1 0,1 4 1,-1-4-6,0 0-1,0 0 1,0 0 0,-1 0 0,1 0 0,-1 0 0,0 0-1,0 0 1,0 0 0,-1 0 0,1 0 0,-5 6 0,3-7 13,0 0 0,0 0 0,-1 0 0,1 0 0,-1-1 0,0 1 0,0-1 0,1 0 0,-1 0 0,-1-1 0,1 1 0,-5 0 0,-10 4 24,0-2 0,0 0 0,-1-1 0,1-1 0,-1-1 0,1-1 0,-25-2 0,44 2-30,-1 0 0,0 0 0,0-1 0,1 1 0,-1 0 0,0 0 0,0-1-1,1 1 1,-1-1 0,0 1 0,1 0 0,-1-1 0,1 1 0,-1-1 0,0 0 0,1 1 0,-1-1 0,1 1 0,-1-1 0,1 0-1,0 1 1,-1-2 0,1 2-43,0-1-1,0 1 0,0-1 0,0 1 0,-1 0 1,1-1-1,1 1 0,-1-1 0,0 1 0,0-1 1,0 1-1,0 0 0,0-1 0,0 1 0,0 0 1,0-1-1,1 1 0,-1-1 0,0 1 0,0 0 1,1-1-1,-1 1 0,0 0 0,0 0 0,1-1 1,-1 1-1,0 0 0,1 0 0,-1-1 0,0 1 1,1 0-1,-1 0 0,0 0 0,1-1 0,-1 1 1,1 0-1,-1 0 0,0 0 0,1 0 0,-1 0 1,1 0-1,-1 0 0,1 0 0,-1 0 0,1 0 1,13-2-2755,2 2-2161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6.0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0 203 11707,'0'0'6261,"6"-6"-5924,68-76-1559,-63 68 984,-1 1 1,-1-1-1,0-1 1,-1 0-1,6-16 1,-9 19 1669,-6 19 568,-2 14-1801,-2 25 241,-5 87 538,12-79-1001,-2 34-136,-7-33-5272,2-35-2734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0:58.6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98 6937,'0'0'9318,"-4"-8"-8380,-13-23-259,16 30-643,1 1 1,-1-1-1,1 0 1,0 0-1,-1 0 1,1 0-1,0 1 0,0-1 1,-1 0-1,1 0 1,0 0-1,0 0 1,0 0-1,0 0 1,0 0-1,0 0 1,1 0-1,-1 0 1,0 1-1,0-1 0,1 0 1,-1 0-1,0 0 1,1 0-1,-1 0 1,1 1-1,-1-1 1,1 0-1,-1 0 1,1 1-1,0-1 0,-1 0 1,1 1-1,0-1 1,0 0-1,30-12-123,-26 12 174,6-3-54,0 1 1,0 1-1,0 0 0,1 0 1,-1 1-1,0 1 0,21 1 1,-31 0-34,0-1 1,0 1-1,0-1 0,0 1 1,1 0-1,-1 0 1,-1 0-1,1 0 1,0 0-1,0 0 0,0 0 1,0 0-1,-1 0 1,1 0-1,0 0 0,-1 0 1,1 1-1,-1-1 1,1 0-1,-1 0 1,0 1-1,0-1 0,1 0 1,-1 1-1,0-1 1,0 0-1,0 2 0,-2 43 0,2-39 5,-2 2-2,0 1-1,0 0 1,-1-1 0,0 1 0,-1-1 0,0 0 0,-1 0-1,0 0 1,0-1 0,0 1 0,-11 10 0,-10 11-9,-44 38-1,66-63 10,-33 26 769,37-31-750,0 1 0,0-1 0,0 0 0,0 1 0,0-1 0,0 1 0,0-1 0,0 0 0,0 1 0,0-1 0,0 1 0,0-1 0,0 1 0,0-1 0,0 0 0,0 1 0,0-1 0,1 0 0,-1 1 0,0-1 0,0 1 0,0-1 0,1 0 0,-1 1 0,1-1 0,7 5 24,1-1 1,0 0-1,0-1 0,1 0 1,-1 0-1,0-1 1,18 2-1,-14-2-31,10 2 55,40 0 0,-26-4-7440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2.0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367 34 6553,'0'0'10112,"-5"-5"-9011,3 2-1008,-1 1 0,0-1 0,0 1 0,0 0 0,0 0 0,-1 0 0,1 1 0,-1-1 0,1 1 0,-1-1 0,1 1 0,-1 0 0,0 1 0,1-1 0,-1 1 0,-5-1 0,-30 0 129,21 0-160,0 1 0,0 0 0,1 1 0,-1 1 1,-30 7-1,43-7-37,4 25 100,1 173 110,32-200-278,-27 0 41,0 0-1,0 1 0,0-1 0,0 1 0,0 0 1,0 0-1,0 0 0,0 1 0,-1-1 0,1 1 1,0 1-1,-1-1 0,0 0 0,1 1 0,-1 0 1,0 0-1,-1 0 0,1 1 0,0-1 0,-1 1 1,0 0-1,0 0 0,0 0 0,0 0 1,-1 1-1,1-1 0,-1 1 0,0-1 0,-1 1 1,1 0-1,1 8 0,-2-7-4,1-1 0,-1 1 1,-1 0-1,1-1 0,-1 1 0,1 0 0,-2 0 0,1-1 1,-2 8-1,1-10 10,0 0 0,0 0 0,0-1 0,0 1 0,-1 0 0,1-1-1,-1 1 1,0-1 0,0 0 0,0 1 0,0-1 0,0 0 0,0 0 0,-1 0 0,1-1 0,-1 1 0,1-1 0,-5 3 0,-7 1 73,0 0-1,-1-1 1,1 0 0,-1-2-1,0 1 1,0-2 0,0 0-1,1-1 1,-17-1 0,5 1 113,23 0-156,0 0 1,0 0 0,0 0 0,0-1 0,0 1 0,0-1 0,0 0 0,1 1 0,-1-1 0,0 0 0,0-1 0,1 1 0,-1 0 0,-2-3 0,4 2-34,1 1-97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3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11 10362,'0'0'5632,"10"-2"-5415,153-6-89,-162 8-127,0 0 0,0 0 0,0 0 0,0 0 0,0 0-1,0 0 1,0 1 0,0-1 0,0 0 0,0 1-1,0-1 1,-1 1 0,1-1 0,0 1 0,0 0-1,0-1 1,0 1 0,-1 0 0,1-1 0,0 1 0,-1 0-1,1 0 1,0 0 0,0 1 0,0 0 120,0 1 0,0 0 0,0 0 0,0 0 0,-1 0 0,1 0 0,-1 0 0,0 4 0,0 5 269,-1-1-1,0 1 1,-6 20 0,-2 16-155,3 1-1,1 0 1,2 0-1,6 60 1,-2-24-76,-1 856 1524,-10-705-1458,-1 0-151,-4-44 88,6-107-99,6 103 0,5-99 99,-2-88-44,-37 0-231,-32-1-886,27-9-4233,22 1-4200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49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31 229 10522,'0'0'9258,"-31"130"-8794,31-99-264,0-8-136,10-3-64,5-7-256,6-8-560,4-5-1472,-4-10-2641,-1-11-5970</inkml:trace>
  <inkml:trace contextRef="#ctx0" brushRef="#br0" timeOffset="1">117 0 10970,'0'0'3009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5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1 9794,'0'0'7514,"-87"140"-7122,72-110-64,0-2-136,5-5-56,-6 0-136,1-3 0,0-2-288,10-5-992,-11-3-1009,11-5-904,-5-5-4192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5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7818,'0'0'10803,"6"6"-10349,67 69 425,81 92-2126,-145-154-1263,-7-4-2165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09:11:07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323 23 8194,'0'0'8668,"-17"0"-8089,-211-19 156,205 16-443,21 3-261,0 0 1,0 0-1,1 0 0,-1 0 0,0 0 1,0 1-1,1-1 0,-1 1 1,0-1-1,1 1 0,-1 0 1,0 0-1,1 0 0,-1 0 1,1 0-1,-1 0 0,1 0 0,0 0 1,-1 0-1,1 1 0,0-1 1,0 1-1,0-1 0,0 0 1,0 1-1,0 0 0,1-1 0,-1 1 1,0 0-1,1-1 0,-1 1 1,1 0-1,-1 3 0,-2 9 43,1 1 0,1 0 0,-1 18 0,2-15 30,-2 72 108,11 115-1,26 88 272,-32-271-449,4 28 30,21 160 315,3 238 1,-31-425-340,-9 206 199,-36 239-56,39-361-160,7-79-15,-2-1 1,-1 1-1,-1-1 1,-13 51-1,11-63 12,2 1 1,0 0-1,0 0 1,2 0-1,0 1 0,1 19 1,0-35-4,8 0-24,-1 0-1,0 0 1,1-1 0,9-1-1,-12 1-3,5 1-54,1-2 0,-1 1-1,0-2 1,0 1 0,18-6 0,-22 4-640,1 1-1,-1-1 1,0-1 0,0 1 0,10-8 0,5-9-8581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29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85 960,'0'0'7394,"1"-6"-6055,0 3-1212,9-41 5884,-10 42-5835,0 1-1,0-1 1,0 1-1,0-1 1,0 1-1,0-1 1,-1 1-1,1-1 1,-1 1-1,1 0 1,-1-1-1,1 1 1,-1-1 0,0 1-1,-1-2 1,2 2-227,-1 0 1,0 1 0,0-1-1,1 1 1,-1-1 0,0 1 0,0-1-1,0 1 1,0 0 0,0-1-1,1 1 1,-1 0 0,0 0 0,0 0-1,0 0 1,0 0 0,-1 0-1,-2-1 52,0 1 0,0 0 0,0 1 1,0-1-1,0 1 0,0-1 0,0 1 0,0 0 0,0 1 0,0-1 0,1 1 0,-1 0 0,1 0 0,-1 0 0,1 0 0,0 0 0,0 1 0,0-1 0,0 1 0,0 0 0,0 0 0,1 0 0,-1 0 0,1 1 0,0-1 0,0 1 0,0-1 0,-1 7 0,-5 13 36,1 0 1,2 0 0,0 0 0,1 1-1,2 0 1,0 0 0,3 39-1,-1-48-21,1-4 7,0 0-1,0 0 0,1 0 1,1-1-1,0 1 1,0-1-1,1 0 1,0 1-1,9 13 0,-11-19-15,1-1-1,0 0 0,-1 1 0,2-1 0,-1 0 0,0 0 1,1-1-1,0 1 0,-1-1 0,2 1 0,-1-1 0,0-1 1,0 1-1,1-1 0,0 1 0,-1-1 0,1 0 1,0-1-1,0 1 0,0-1 0,10 1 0,-12-3-6,1 1 0,0-1 0,-1 0 0,1 0 0,-1-1 0,1 1 0,-1-1 0,0 0 0,0 0 0,1 0 0,-1 0 0,-1 0 0,1-1 0,0 1 0,-1-1 0,1 0 0,-1 0 0,0 0 0,1 0 0,-1 0 0,2-5 0,4-8-83,0 0 0,-1 0 0,5-18 0,-8 19 47,0-1-1,-1 1 1,0-1-1,-1 1 1,-1-1-1,0 0 1,-4-28-1,3 39 33,-1-1-1,0 1 0,0-1 0,0 1 0,-1 0 0,1-1 0,-1 1 0,-1 0 0,1 0 0,-1 0 0,0 1 0,0-1 0,0 1 0,-1-1 0,1 1 0,-1 0 1,0 0-1,0 1 0,-1-1 0,1 1 0,-1 0 0,0 0 0,1 0 0,-1 1 0,-9-3 0,14 4-324,-17-1 632,10 2-4882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0.0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1 140 9914,'0'0'6647,"8"3"-6039,-6-2-569,1 0-17,-1 1 0,1-1 1,-1 0-1,1 0 0,0 0 1,0-1-1,-1 1 0,1-1 1,0 1-1,0-1 0,0 0 1,0 0-1,0 0 0,-1-1 1,1 1-1,0-1 0,0 0 1,0 1-1,-1-1 0,1 0 1,0 0-1,-1-1 0,5-2 1,9-10-107,-1 0 0,0-1 1,-1-1-1,-1 0 0,0-1 0,10-19 1,-15 23-58,-15 14 592,-5 7-213,7 0-150,0 0-1,0 1 1,1-1-1,1 1 1,-1 0-1,2 0 1,-1 0-1,1 1 1,0-1-1,0 11 1,0 16 195,3 48 0,1-27-54,-2-47-266,0-1-1,0 0 1,1 1-1,0-1 1,0 0-1,1 0 1,1 1-1,0-2 1,6 15-1,-9-22-138,0 0 0,1 0-1,-1-1 1,0 1-1,1 0 1,-1-1-1,1 1 1,-1 0 0,1-1-1,-1 1 1,1-1-1,-1 1 1,1-1-1,0 1 1,-1-1 0,1 0-1,0 1 1,-1-1-1,1 1 1,0-1 0,-1 0-1,1 0 1,0 0-1,0 1 1,-1-1-1,1 0 1,0 0 0,0 0-1,0 0 1,-1 0-1,1 0 1,1-1-1,3 1-2120,5 0-4832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0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40 4785,'0'0'7346,"0"-6"-6366,0-28 1078,-21 35-126,17 2-1860,0-1 0,1 0 1,0 1-1,-1 0 0,1 0 0,0 0 1,0 0-1,0 1 0,1-1 0,-1 1 1,1-1-1,0 1 0,-2 6 0,-22 54 728,19-41-613,1 1 0,1 0 0,0 0 0,2 0-1,1 0 1,1 0 0,5 44 0,-4-63-183,2 0 1,-1 0-1,1-1 0,-1 1 1,1 0-1,1-1 0,-1 0 1,0 1-1,1-1 0,0 0 1,0 0-1,0-1 0,1 1 1,-1-1-1,1 1 0,0-1 1,0 0-1,0-1 1,0 1-1,1-1 0,-1 1 1,1-1-1,-1-1 0,1 1 1,0-1-1,0 1 0,-1-1 1,1-1-1,0 1 0,0-1 1,0 0-1,0 0 0,0 0 1,0 0-1,0-1 0,0 0 1,0 0-1,-1-1 0,1 1 1,0-1-1,-1 0 0,1 0 1,-1-1-1,0 1 0,0-1 1,7-5-1,-1-3-45,-1 1 1,0-1-1,0-1 0,-1 0 0,-1 0 1,0 0-1,-1-1 0,0 0 0,-1 0 1,0-1-1,-1 0 0,-1 1 0,0-1 1,-1 0-1,0-1 0,-1 1 0,-1-16 1,0 26 51,0 0 1,0 0-1,-1 0 1,0 0-1,1 0 1,-1 0 0,-1 1-1,1-1 1,0 0-1,-1 0 1,0 1-1,0-1 1,0 1 0,0 0-1,-1-1 1,1 1-1,-1 0 1,0 1 0,0-1-1,0 0 1,0 1-1,0-1 1,0 1-1,-1 0 1,1 0 0,-1 1-1,0-1 1,1 1-1,-8-2 1,-8-2-901,0 2 0,0 0 0,0 1 0,-35 1 0,52 1 695,-28 0-7246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3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1 255 6753,'0'0'5488,"20"-6"-5382,67-24-100,-81 27-65,0-1 0,0 1 0,-1-1 0,1 0 0,-1 0 0,0-1 0,0 1 0,0-1-1,-1 0 1,1-1 0,-1 1 0,0-1 0,3-6 0,0-3-235,0-1-1,-1 0 1,5-21 0,-9 32 263,0-5 364,0-1-1,-1 1 1,1-15 0,-3 21 2755,1 36-1141,0 224 1109,1-234-3079,1 1 0,1-1 0,2 0 0,8 28 1,-12-46-324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4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0 115 7906,'0'0'5581,"1"4"-5166,-1-3-395,0 0 0,0 0 0,1 0 0,-1 0 1,0-1-1,0 1 0,1 0 0,-1 0 0,0 0 1,1-1-1,-1 1 0,1 0 0,-1-1 0,1 1 1,-1 0-1,1-1 0,0 1 0,-1 0 0,1-1 1,0 1-1,-1-1 0,1 1 0,0-1 0,0 0 1,-1 1-1,1-1 0,0 0 0,0 1 0,0-1 1,0 0-1,0 0 0,2 0 13,0 0-1,-1-1 1,1 1-1,0-1 1,-1 1-1,1-1 1,-1 0-1,1 0 1,-1 0-1,4-3 0,7-4-82,0-2 0,22-18 0,-35 27 37,16-12-211,-2-1 0,0-1 1,18-23-1,-38 49 813,0 0 0,1 0 0,0 1 0,1 0 0,0 0 0,1 0 0,0 0 1,-1 21-1,-1 109-230,5-111 5,0-23-417,0 1-1,1-1 1,0 1-1,1-1 1,-1 0-1,2 0 1,-1 0 0,1 0-1,0 0 1,7 11-1,-2-11-1023,-1-5-2766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4.8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23 8410,'0'0'9541,"-5"-4"-9207,-15-11-102,20 15-215,-1-1-1,1 1 1,-1 0 0,1 0-1,0-1 1,-1 1-1,1 0 1,-1 0 0,1-1-1,-1 1 1,1 0 0,-1 0-1,1 0 1,-1 0-1,1 0 1,-1 0 0,1 0-1,-1 0 1,1 0-1,-1 0 1,1 0 0,0 0-1,-1 0 1,1 0-1,-1 1 1,1-1 0,-1 0-1,1 0 1,-1 0-1,1 1 1,0-1 0,-1 0-1,1 0 1,-1 1-1,1-1 1,0 0 0,-1 1-1,1-1 1,0 1-1,-1-1 1,1 0 0,0 1-1,0-1 1,0 1-1,-1-1 1,1 1 0,0-1-1,0 1 1,-7 27 172,7-24-75,-4 16-26,0-1 0,2 1 0,1 0 1,0 0-1,1 0 0,1 0 1,1-1-1,1 1 0,7 25 1,-8-36-89,1 1 0,0 0 0,1-1 0,0 0 0,1 0 0,-1 0 0,2 0 0,-1-1 1,1 0-1,0 0 0,1 0 0,0-1 0,0 0 0,1 0 0,0-1 0,0 0 1,0-1-1,1 1 0,0-2 0,11 6 0,-15-8-9,0 0-1,0 0 0,0-1 1,1 1-1,-1-1 1,0-1-1,1 1 1,-1-1-1,0 0 1,1 0-1,-1 0 1,1-1-1,-1 1 0,0-1 1,0-1-1,1 1 1,-1-1-1,0 0 1,0 0-1,0 0 1,-1-1-1,1 0 1,-1 0-1,1 0 0,-1 0 1,0-1-1,0 0 1,0 0-1,-1 0 1,1 0-1,3-7 1,0-1-20,0-1 0,-1 0 0,0 0 0,-1 0 1,-1-1-1,0 0 0,-1 0 0,0 0 0,-1 0 1,-1 0-1,0 0 0,-1-1 0,-1 1 0,-2-17 1,2 28 36,1 0 1,-1 1-1,0-1 1,0 0 0,-1 0-1,1 0 1,0 1-1,-1-1 1,0 1 0,0-1-1,1 1 1,-1 0-1,-1-1 1,1 1 0,0 0-1,0 0 1,-1 1-1,1-1 1,-1 0 0,0 1-1,1 0 1,-1-1-1,0 1 1,0 0 0,0 1-1,0-1 1,-4 0-1,-9-2 14,0 0-1,-1 2 0,-26-1 0,24 2-293,-39 1-232,20 3-3185,17-1-3735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7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0 183 9226,'0'0'7255,"9"-7"-7100,9-7-241,-1-2 0,24-28 0,-31 33-99,-1 0 0,0-1 0,-1 0-1,-1-1 1,0 1 0,7-19 0,-10 160 3692,-4-58-3278,0 27 80,0-31-4605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0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13643,'0'0'6011,"0"21"-5933,0 103-86,0-124-16,0 1 0,0-1 0,0 1 1,1-1-1,-1 1 0,0-1 0,0 0 0,1 1 0,-1-1 0,0 0 0,0 1 0,1-1 0,-1 0 0,0 1 0,1-1 0,-1 0 0,1 0 1,-1 1-1,0-1 0,1 0 0,-1 0 0,1 0 0,-1 1 0,1-1 0,-1 0 0,0 0 0,1 0 0,-1 0 0,1 0 0,-1 0 0,1 0 1,-1 0-1,1 0 0,-1 0 0,0 0 0,1 0 0,-1-1 0,1 1 0,-1 0 0,1 0 0,-1 0 0,0-1 0,1 1 0,-1 0 1,1 0-1,-1-1 0,0 1 0,1 0 0,-1-1 0,23-13-875,-2-15-63,8-10-297,-27 37 1426,-1 1 1,1-1-1,-1 1 1,1-1-1,0 1 1,0 0-1,0 0 0,0-1 1,0 1-1,0 1 1,0-1-1,0 0 1,0 0-1,0 1 1,1-1-1,2 1 1,-4 1-85,0 0 0,0 0 1,-1 1-1,1-1 1,-1 0-1,1 0 1,-1 1-1,1-1 0,-1 1 1,0-1-1,0 0 1,1 1-1,-1-1 1,0 1-1,0-1 1,0 1-1,-1 1 0,-1 32 81,-2 25-1108,4-60 851,0 1-1,0-1 1,0 1 0,0-1-1,1 1 1,-1-1 0,0 1-1,0 0 1,0-1 0,0 1-1,1-1 1,-1 1 0,0-1-1,1 1 1,-1-1 0,0 0-1,1 1 1,-1-1 0,0 1-1,1-1 1,-1 0 0,1 1-1,-1-1 1,1 0 0,-1 1-1,1-1 1,-1 0 0,1 0-1,-1 0 1,1 1 0,0-1-1,22 1-2914,-16-1 1377,13 0-3878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7.8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0 224 8570,'0'0'5958,"11"-10"-6058,4-5-65,-1 0 0,0-1-1,-1-1 1,-1 0 0,-1-1-1,0 0 1,10-25-1,-19 36 565,0 0-1,0 0 0,0 0 0,-1 0 0,1-13 1767,-3 44-1181,2-13-856,-6 290 1733,5-282-2337,2 0 0,5 32 1,-6-42-2339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38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0 206 9130,'0'0'3361,"21"-20"-3596,64-64 78,-74 74 149,-1 0 0,0-1 0,-1 0 1,0-1-1,9-14 0,-14 19 107,1-8 4926,-13 26-2027,2 3-4040,-2 12 1420,1 1 1,1 1-1,-5 51 0,7 85-2336,5-125-424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4:40.0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23 8330,'0'0'5185,"15"0"-4780,11-1-253,0 0 0,0-2 0,38-10 0,-59 12-117,-1 0-1,1 0 1,0 0-1,-1 1 1,1-1-1,8 1 1,-12 31 1901,-3 171 112,9 275-1012,0-68-650,-9-245-406,-3 333 271,5-459-240,-2 0-1,-1-1 1,-11 44 0,11-60-28,-3 42 0,3-15-3,-7 217 151,10-227-126,-5 30 181,5-67-162,-12-1 200,7-1-209,-1 0 1,0 0 0,1 0-1,-1-1 1,-10-3 0,-36-10-250,-84 2-1591,70 6-2933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02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0 672,'0'0'16997,"0"5"-16685,3 36-74,1 7-1044,-7-18-3072,-1-17-639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44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1 4081,'0'0'9893,"0"0"-9825,-1 0 1,1 0-1,-1 0 0,1 0 1,-1 0-1,1 0 1,-1 0-1,1 0 1,0 0-1,-1 1 0,1-1 1,-1 0-1,1 0 1,0 1-1,-1-1 1,1 0-1,0 0 0,-1 1 1,1-1-1,0 0 1,-1 1-1,1-1 1,0 0-1,0 1 0,0-1 1,-1 1-1,1-1 1,0 1-1,-5 17 233,0 1-1,2 0 1,0-1 0,1 1-1,1 32 1,0-11-39,-2 412 996,5-235-826,0-78-249,-4 155 32,-3-210-133,-10 295 134,15-84-84,0-294-118,-6-15-3010,-3-5-2745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44.7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8466,'0'0'5740,"5"4"-5144,23 14 347,-14-11-412,-2 1 0,1 1-1,-1-1 1,12 12 0,37 36-942,-60-55 243,0 0-1,1 0 1,-1 0 0,0 0 0,1-1 0,-1 1-1,1 0 1,-1-1 0,1 1 0,-1-1 0,1 1-1,3 0 1,12-1-5495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47.8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215 0 4313,'0'0'3731,"-19"4"3960,12 1-7883,-3 21 422,-2 0-1,-1-1 1,0-1-1,-2-1 1,-1 0-1,-1 0 1,-1-2-1,0 0 1,-33 27-1,45-45 8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48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5857,'0'0'8190,"-4"7"-7336,0 3-492,1-1 0,0 1 0,0 0 0,1 0 0,0 0 0,0 14 0,-1 73 1122,3-77-1492,0-19-8,0 1-1,0 0 1,0-1 0,0 1 0,0 0-1,1-1 1,-1 1 0,0 0 0,1-1 0,-1 1-1,1-1 1,0 1 0,0-1 0,-1 1 0,1-1-1,0 1 1,0-1 0,0 0 0,0 1 0,1-1-1,-1 0 1,0 0 0,0 0 0,1 0 0,-1 0-1,1 0 1,-1 0 0,1-1 0,-1 1 0,4 1-1,-3-2-252,0 0 0,0 0-1,1 0 1,-1 0 0,0 0 0,0 0-1,0-1 1,1 1 0,-1-1-1,0 1 1,0-1 0,0 0 0,0 0-1,0 0 1,0 0 0,0 0-1,0 0 1,-1-1 0,1 1-1,0 0 1,-1-1 0,4-3 0,14-17-5769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49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1 3609,'0'0'8788,"-5"23"-6527,9 4-1335,-3-26-920,-1 0 0,1 0 1,-1 0-1,1 0 0,-1 0 1,1 0-1,0 0 1,-1 0-1,1 0 0,0 0 1,0 0-1,-1-1 0,1 1 1,0 0-1,0-1 1,0 1-1,0-1 0,0 1 1,0-1-1,0 1 0,0-1 1,0 1-1,0-1 1,1 0-1,-1 0 0,0 0 1,2 0-1,-2 0-33,-1-1-12,0 1 31,0-1 0,1 1 0,-1-1 0,0 1 0,0-1-1,0 0 1,0 1 0,0-1 0,0 1 0,0-1 0,0 1 0,0-1 0,0 0 0,0 1 0,0-1 0,-1 1 0,1-1 0,0 1 0,0-1 0,0 1 0,-1-1 0,1 1-1,0-1 1,-1 1 0,1-1 0,-1 1 0,1-1 0,0 1 0,-1 0 0,0-1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54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 4929,'0'0'9006,"28"1"-6312,393 9 371,-319-10-2731,-52-3-205,92-16 0,-92 10 64,94-4 0,22 14-62,319-6-18,-169 11-105,-249-2-8,-23 0-1,-1 3 0,46 12 0,-51-10 0,0-1 0,0-2 0,50 1-1,214-7 70,-167 0-8215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11707,'0'0'7606,"-16"10"-6955,-52 35-13,64-42-593,1 0 0,-1 1 0,1-1 0,0 1 0,0 0 0,1 0 0,-1 0 0,1 0-1,-1 0 1,1 0 0,1 1 0,-1-1 0,1 0 0,-1 1 0,1 0 0,1-1 0,-1 1 0,1 0 0,-1-1 0,1 1 0,1 0 0,0 5 0,-1 3 4,0-11-47,0 0 1,-1 0 0,1 0 0,1 0-1,-1 0 1,0 0 0,0 0 0,1 0-1,-1 0 1,1 0 0,0 0 0,0 0 0,-1 0-1,1 0 1,0 0 0,1-1 0,-1 1-1,0 0 1,0-1 0,1 1 0,-1-1-1,1 1 1,-1-1 0,4 2 0,0-1-105,0-1 1,0 1-1,0-1 1,0 0-1,0 0 1,0-1-1,1 1 1,8-2-1,-11 1-149,1 0-1,0 0 0,0-1 0,-1 1 0,1-1 0,0 0 0,-1 0 0,1-1 0,-1 1 1,1-1-1,-1 1 0,0-1 0,0 0 0,0 0 0,0-1 0,5-4 0,-1-1-1061,1-1 0,-2 0-1,1-1 1,5-12-1,5-9-3044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0.7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260 0 4233,'0'0'14966,"-20"12"-14326,-60 40-335,76-50-293,1 1-1,-1-1 0,1 1 1,0 0-1,0 0 1,0 0-1,1 0 0,-1 1 1,-2 4-1,4-6-8,0 1 0,0-1 0,1 1 0,-1 0 0,1-1 0,0 1 0,-1 0 1,1 5-1,0-6-6,1-1-12,-1-1-1,0 1 1,0 0-1,0-1 1,0 1-1,0-1 1,1 1-1,-1 0 1,0-1-1,0 1 1,1-1-1,-1 1 1,0-1-1,1 1 1,-1-1-1,1 1 1,-1-1-1,1 1 1,-1-1-1,1 1 1,-1-1-1,1 0 1,-1 1-1,1-1 1,0 0-1,0 1 1,23 3-811,-19-4 630,-1 0-1,0-1 1,0 1 0,1-1 0,-1 0 0,0 0-1,0 0 1,8-4 0,-4-1-201,3 1 1816,-8 23-16,-3-16-1415,14 84 702,-8-59-482,-2 0 0,2 40 0,-6-65-174,0 1 0,-1 0 0,1 0 0,-1-1 0,1 1 0,-1 0 0,0-1 0,0 1 0,0-1 0,0 1 0,-1-1 0,1 0 0,-1 1 0,1-1 0,-1 0 0,0 0 0,0 0-1,0 0 1,0 0 0,0-1 0,0 1 0,-1-1 0,1 1 0,0-1 0,-1 0 0,1 0 0,-1 0 0,1 0 0,-1 0 0,0 0 0,1-1 0,-5 1 0,-5 1-13,1-1 1,-1-1-1,0 0 1,1 0-1,-1-1 1,-16-3-1,24 3-48,0 0 0,1 0 0,-1 0 0,1-1 0,-1 1 0,1-1-1,0 0 1,-1 0 0,1 0 0,0-1 0,0 1 0,1-1 0,-1 0-1,0 1 1,1-1 0,0 0 0,0 0 0,0-1 0,-2-3 0,-2-5-729,1-1 0,0 0 0,1 0 0,-3-14 0,-3-18-4750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55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2617,'0'0'12544,"11"-2"-11564,314-11 1786,-269 13-4087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56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0 6361,'0'0'11787,"-5"10"-9503,6-7-2266,-1-1-1,0 1 1,1-1-1,0 0 1,0 0-1,0 1 1,0-1-1,0 0 1,0 0 0,0 0-1,1 0 1,-1 0-1,1 0 1,-1-1-1,1 1 1,0 0-1,3 2 1,43 27 324,-22-15-259,-24-15-86,-1 0 1,1 1 0,-1-1-1,1 1 1,-1-1 0,1 1-1,-1 0 1,0 0 0,0-1-1,0 1 1,0 0 0,0 0-1,0 0 1,-1 0 0,1 0-1,0 0 1,-1 0 0,0 1-1,0-1 1,1 0 0,-1 0-1,0 0 1,-1 0 0,1 0-1,-1 3 1,1 1 1,0-1-5,-1-1 1,0 0-1,0 1 0,-1-1 0,1 0 1,-1 0-1,0 0 0,0 0 0,0 0 1,-1 0-1,1 0 0,-1-1 0,0 1 1,-3 2-1,-53 48-291,50-47 224,-17 13-1909,-30 19 1,23-22-5469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57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1 8122,'0'0'6761,"0"9"-6263,1 29 889,8 37 1,-4-36-1285,0 39 1,-5-64-93,1-10 34,-1 0-1,0 1 1,0-1-1,-1 0 1,1 0-1,-1 0 1,0 0-1,-2 8 1,2-11-23,0 1 0,0-1 0,-1 0 0,1 1 0,0-1 0,-1 0 0,1 0 0,-1 0-1,1 0 1,-1 0 0,0 0 0,1 0 0,-1-1 0,0 1 0,0 0 0,1-1 0,-1 0 0,0 1 0,0-1 0,0 0 0,0 0 0,1 0 0,-1 0 0,-3 0 0,-69 0 178,73-1-204,-1 1 0,1 0 0,0 0 0,0-1 0,0 1 0,0 0-1,0-1 1,0 1 0,0-1 0,0 0 0,0 1 0,0-1 0,0 0 0,0 1 0,1-1 0,-1 0-1,0 0 1,0 0 0,1 0 0,-1 0 0,0 0 0,1 0 0,-1 0 0,1 0 0,0 0 0,-1 0-1,1 0 1,0 0 0,-1 0 0,1 0 0,0-2 0,-2-43-4222,2 36 1398,0-8-2838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57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5961,'0'0'8625,"0"0"-8579,0 0 0,-1 1 1,1-1-1,0 0 0,-1 0 1,1 1-1,0-1 0,-1 0 1,1 0-1,0 1 0,0-1 1,-1 0-1,1 1 0,0-1 1,0 0-1,0 1 0,0-1 1,-1 1-1,1-1 0,0 0 1,0 1-1,0-1 0,0 1 1,0-1-1,0 0 0,0 1 1,0-1-1,0 1 0,0-1 1,0 1-1,0 2 31,0 3 50,0 0 0,0 0 0,0 0 1,1 0-1,0 0 0,0 0 0,3 9 0,-3-14-115,0 1 0,1 0 0,-1-1 0,0 1 1,1-1-1,-1 1 0,1-1 0,-1 1 0,1-1 0,0 0 1,-1 0-1,1 0 0,0 0 0,0 0 0,0 0 0,0-1 0,0 1 1,0 0-1,0-1 0,0 0 0,0 1 0,0-1 0,0 0 0,0 0 1,4-1-1,-4 1-28,-1 0 0,0 0 0,1 0 0,-1 0 0,0 0-1,0 0 1,1 0 0,-1-1 0,0 1 0,0 0 0,1-1 0,-1 1 0,0-1 0,0 0 0,0 1 0,0-1 0,0 0 0,0 0 0,0 1 0,0-1 0,0 0 0,0 0 0,0 0 0,0 0 0,-1 0 0,1-1 0,1-1 0,-1-2 62,0 1 1,0-1 0,-1 1 0,1-1 0,-1 0 0,0-6 0,0 8 190,-4 1 12,1 2 0,-1-1 0,0 0 0,0 1 0,0-1 0,0 1-1,1 0 1,-7 1 0,0 0-89,9 6-3791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00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21 304,'0'0'5469,"1"-3"-4787,3-14 11039,-4 29-11550,-1 124 41,12 299 24,9-184-186,-20-8-8,2 32 244,8-171-187,4 77 497,-19 458 755,5-480-1263,0-158-536,0-4-665,-1-13-2708,-3-6-5575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00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4745,'0'0'12093,"11"2"-10362,-1 2-1447,0 1 0,0 1 0,-1-1 0,0 2-1,0-1 1,10 10 0,16 12 14,-23-20-165,0 0 0,1-1 0,24 10 0,-34-16-252,1 0 0,0 0 0,0 0 0,-1 0 0,1-1 0,0 0 0,0 0 0,6 0-1,-8 0-212,0-1 0,0 1 0,0-1 0,1 0 0,-1 0 0,0 0 0,0 0 0,0 0-1,0 0 1,0 0 0,-1 0 0,1-1 0,0 1 0,0-1 0,1-2 0,8-11-5963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00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1 10562,'0'0'10170,"-76"152"-9954,50-124-87,6-2-129,-5-1-233,4-7-839,6-8-4161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02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1 4585,'0'0'8382,"0"0"-8340,-1 0 1,1-1 0,0 1-1,0 0 1,0 0 0,-1 0 0,1 0-1,0 0 1,0 0 0,0 0-1,0 0 1,-1 1 0,1-1-1,0 0 1,0 0 0,0 0-1,0 0 1,-1 0 0,1 0-1,0 0 1,0 0 0,0 0-1,0 0 1,0 1 0,-1-1-1,1 0 1,0 0 0,0 0-1,0 0 1,0 0 0,0 1-1,0-1 1,0 0 0,0 0-1,0 0 1,0 0 0,-1 1-1,1-1 1,0 0 0,0 0-1,0 0 1,0 0 0,0 1-1,0-1 1,0 0 0,0 0 0,0 0-1,1 1 1,4 221 3718,-5-221-3744,0 1 0,-1-1 1,1 1-1,0-1 0,-1 1 0,1-1 1,0 1-1,-1-1 0,0 1 1,1-1-1,-1 1 0,0-1 1,0 0-1,0 1 0,0-1 0,0 0 1,0 0-1,0 0 0,0 0 1,0 0-1,-1 0 0,1 0 1,0 0-1,-1 0 0,1-1 0,0 1 1,-1 0-1,1-1 0,-1 0 1,-2 1-1,-4 1 54,-1-1 0,0 0-1,0 0 1,-10-1 0,12 0-21,5-1-57,0 1 0,0-1 0,-1 0 0,1 0 0,0 0 0,0 0 1,1 0-1,-1-1 0,0 1 0,0 0 0,0-1 0,1 1 0,-1-1 0,1 0 0,-1 0 0,1 1 1,0-1-1,0 0 0,0 0 0,0 0 0,0 0 0,0-1 0,0 1 0,0-4 0,-2-3-765,1 1 0,0-1 0,0 0 0,-1-18 0,3 9-3630,0 0-2145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02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6361,'0'0'8021,"5"2"-7233,-4-1-792,0 0 0,0 0 0,0-1 0,0 1 1,0 0-1,0-1 0,0 1 0,1-1 0,-1 1 0,0-1 0,0 0 1,0 1-1,1-1 0,-1 0 0,0 0 0,1 0 0,3 0 4208,-21 0-2459,8 0-5441,21 5-1038,-7-2 321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1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52 3385,'0'0'4674,"-2"-2"-3367,-15-5 402,1 6 4101,50 0-4591,13 1-678,72 8-1,-55-1-394,0-2 0,0-4 0,109-11-1,-91 5-86,86 6 1,50-3 1,-142-7-25,-41 4-3,43-1 1,102 5-60,230 5 176,-352-1-147,225 22 1,-213-18 3,1-3 1,77-6 0,-39 1-2,170-10 74,-12-9 21,88 0 117,-182 7-189,-172 13-57,-6 0-1540,-37 0-4542,17 0 739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1.0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8 10066,'0'0'12267,"-5"-7"-12259,5 9-1721,0 6-4408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1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8994,'0'0'11120,"1"15"-10798,1-11-308,0 1 0,1-1 0,0 1 0,0-1 0,0 0 0,0 0 0,0 0 0,1-1 0,0 1 0,0-1 0,4 3 0,10 10 8,12 8 21,-24-20-31,0 0-1,-1 1 1,1 0 0,7 9 0,-4 1 69,-23-1-29,13-14-54,-22 18-863,-1-1-1,-39 20 1,21-16-4819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1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9642,'0'0'9135,"2"0"-8996,8-4-124,-1 0 1,0 0-1,0-1 1,0-1-1,0 1 1,-1-1-1,11-10 1,-12 10-29,19-15-706,25-25 1,-44 39 425,-1 1 0,0-1 0,-1 0 0,0-1 0,0 1 0,0-1 0,-1 0 0,0 0 0,3-11 0,-6 16 292,0 1 0,-1-1-1,1 0 1,-1 1 0,1-1-1,-1 0 1,0 0-1,0 1 1,0-1 0,-1 0-1,1 0 1,-1 1 0,-1-6-1,2 7 70,-1 0-1,0 0 1,0 0-1,0-1 1,0 1 0,0 0-1,0 0 1,-1 1-1,1-1 1,0 0 0,0 0-1,-1 0 1,1 1-1,0-1 1,-1 1-1,1-1 1,-1 1 0,1-1-1,-1 1 1,1 0-1,0 0 1,-1 0-1,1 0 1,-1 0 0,-1 0-1,0 0 6,-1-1 0,1 1 0,0 0 0,0 0-1,-1 1 1,1-1 0,0 1 0,0-1 0,-1 1 0,1 0 0,0 0 0,0 0-1,0 1 1,0-1 0,0 1 0,1 0 0,-1-1 0,0 1 0,1 1-1,-1-1 1,1 0 0,0 0 0,0 1 0,0 0 0,0-1 0,0 1 0,0 0-1,1 0 1,-1 0 0,1 0 0,0 0 0,-2 6 0,-2 12 38,0 0 1,2 0-1,0 1 1,1-1-1,2 28 1,-2 17-52,-4 58-1,6-123-270,12-6-1485,-2-3 1259,1 0 0,-1-1 0,-1 0 0,0-1 0,8-11 0,21-21-571,-29 34 1091,20-19-394,-20 8 4954,-20 20-3924,5 1-700,0 0 0,0 0 0,0 1 0,0 0 1,0 0-1,1 0 0,0 1 0,-1 0 0,-6 6 0,-40 45 400,49-51-363,0-1 0,0 1 0,1 0 0,0 0 0,0 0 0,0 0 0,0 0 0,0 1 0,1-1 0,0 0 0,0 1 0,0-1 0,1 1 0,-1 0 0,1 6 0,0-10-52,1-1 0,-1 1 0,0 0 0,1-1 0,-1 1 0,0-1 0,1 1 0,-1-1 0,1 1 0,-1-1-1,1 1 1,-1-1 0,1 1 0,0-1 0,-1 0 0,1 1 0,-1-1 0,1 0 0,0 1 0,-1-1 0,1 0 0,0 0 0,-1 0 0,1 1 0,0-1 0,0 0 0,-1 0 0,1 0 0,0 0 0,0-1 0,30 1 65,-24 0-52,19-1-233,22 0-145,-21 8-6563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45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21 5185,'0'0'7302,"-4"-3"-6660,-10-10 364,14 13-949,0-1 0,-1 1 0,1 0 0,0-1-1,-1 1 1,1 0 0,0-1 0,-1 1-1,1 0 1,0 0 0,-1-1 0,1 1 0,-1 0-1,1 0 1,-1 0 0,1-1 0,0 1-1,-1 0 1,1 0 0,-1 0 0,1 0 0,-1 0-1,1 0 1,-1 0 0,1 0 0,-1 0-1,1 0 1,0 0 0,-1 1 0,1-1 0,-1 0-1,1 0 1,-1 0 0,1 0 0,0 1-1,-1-1 1,1 0 0,-1 0 0,1 1 0,0-1-1,-1 0 1,1 1 0,0-1 0,0 1-1,-1-1 1,1 0 0,0 1 0,0-1 0,-1 1-1,-3 13 232,1 0-1,0 0 0,1 0 0,0 29 1,2-14-77,-1 10 22,2 0 1,9 56 0,-7-75-134,-1-1 0,-2 32 0,0-31-51,0-19-35,-1 1-1,0-1 1,1 0 0,-1 0-1,0 1 1,0-1-1,1 0 1,-1 0 0,0 0-1,0 0 1,0 0-1,-1 0 1,1 0 0,0 0-1,0 0 1,0 0-1,-1-1 1,1 1-1,0 0 1,-1-1 0,1 1-1,-1-1 1,1 0-1,0 1 1,-1-1 0,1 0-1,-4 0 1,1 1 5,-1-1 0,0 1 0,0-1-1,1 0 1,-1 0 0,0-1 0,0 1 0,-4-2 0,6 0 10,0 0-1,0 1 1,0-1 0,1-1-1,-1 1 1,1 0 0,-1-1-1,1 1 1,0-1 0,-2-3-1,1 3-80,1 0-1,0 0 0,-1 0 1,1 0-1,-1 1 1,0-1-1,-6-3 1,8 5-78,1 1 1,0 0-1,-1-1 1,1 1-1,0-1 1,-1 1-1,1 0 1,0-1-1,-1 1 1,1-1-1,0 1 1,0-1-1,-1 1 1,1-1-1,0 1 1,0-1-1,0 1 1,0-1-1,0 1 1,0-1-1,0 1 1,0-1-1,0 1 1,0-1-1,0 1 1,0-2-1,1-3-2955,-1-5-4522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46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5025,'0'0'8298,"-5"12"-7319,5-10-948,0 0 0,0 0 0,1 0-1,-1 0 1,1 0 0,0 0 0,-1-1 0,1 1 0,0 0 0,0-1 0,0 1 0,0 0 0,1-1 0,-1 1 0,0-1 0,0 0 0,1 1 0,-1-1 0,1 0 0,0 0-1,-1 0 1,1 0 0,0 0 0,2 1 0,-1 23 3865,4-17-3867,-4-4 185,-5-5 103,0 0-256,-1 0-1,1 0 1,0 0-1,-1 0 1,1 0-1,-1 0 1,1 1-1,-1-1 0,1 1 1,-3 0-1,4 7-578,1 9-1628,0 4-2567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46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 5641,'0'0'8054,"-5"13"-6487,4 20 65,1 22-582,11 95 1,-8-119-824,-1 59 1,-2-56-80,0-33-121,0 1 1,0 0 0,0-1 0,0 1 0,0 0-1,0 0 1,-1-1 0,1 1 0,0 0 0,-1-1 0,0 1-1,1-1 1,-1 1 0,0-1 0,0 1 0,0-1 0,0 1-1,0-1 1,0 0 0,0 1 0,0-1 0,0 0 0,-1 0-1,1 0 1,-2 1 0,-1-1 10,1 0-1,0 0 1,0 0 0,0-1 0,-1 0-1,1 1 1,0-1 0,-1 0-1,1-1 1,0 1 0,0-1-1,-5 0 1,5 0-36,-1-1 0,1 0 1,-1 1-1,1-1 0,0 0 0,0-1 0,-1 1 1,1-1-1,1 1 0,-1-1 0,0 0 0,1 0 0,-4-5 1,2 3-189,1 0 1,0 0-1,0 0 1,1 0-1,-1 0 1,1 0-1,0-1 1,-1-6-1,2-7-2281,1 1-2604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6:47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5905,'0'0'7274,"5"23"-6191,-3-18-1041,0-1 0,0 0 0,0 0 0,0 0 0,1 0 0,0 0 0,0-1-1,0 1 1,0-1 0,0 1 0,1-1 0,-1 0 0,1-1 0,0 1 0,0-1 0,5 3 1518,-6-8 65,4 1-601,-1 2-1505,-5 0 430,0 0 0,1-1 0,-1 1 0,0-1 0,1 1 0,-1-1 0,0 0-1,0 1 1,1-1 0,-1 0 0,0 0 0,0 0 0,0 0 0,0 0 0,0 0 0,0 0-1,0 0 1,0 0 0,-1 0 0,1-1 0,0 1 0,-1 0 0,1 0 0,-1-1 0,1 1-1,-1 0 1,0-1 0,1 1 0,-1-1 0,0 1 0,0-1 0,0 1 0,0 0 0,0-1-1,0 1 1,-1-1 0,1 1 0,0 0 0,-2-3 0,-2 2 335,0 1 1,0 0-1,0 1 0,0-1 1,0 1-1,0 0 0,0-1 1,0 2-1,-1-1 0,-3 1 1,-2 0 242,9-1-576,1 0 0,-1 0 0,1 0-1,-1 0 1,1 0 0,-1 0-1,1 0 1,-1 0 0,1 0 0,-1 1-1,1-1 1,-1 0 0,1 0 0,-1 1-1,1-1 1,-1 0 0,1 0 0,0 1-1,-1-1 1,1 1 0,-1-1-1,1 0 1,0 1 0,-1-1 0,1 1-1,0-1 1,0 1 0,-1-1 0,1 1-1,0-1 1,0 1 0,0-1-1,0 1 1,0-1 0,0 1 0,0-1-1,0 1 1,0-1 0,0 1 0,0-1-1,0 1 1,0-1 0,0 1 0,0-1-1,0 1 1,0-1 0,1 1-1,-1-1 1,0 1 0,0-1 0,1 1-1,0 0 1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04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5601,'0'0'13251,"-6"9"-13023,2-3-224,0 1-1,0-1 1,1 1-1,0 0 1,0 0 0,1 1-1,0-1 1,1 0-1,-1 1 1,1 8-1,-1 16 67,2 35-1,1-27-103,4-39-720,-1 0-1,1 0 1,0-1-1,-1 0 1,1 0-1,0 0 1,7-1-1,5-5-4201,2-8-3100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05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4425,'0'0'13703,"10"6"-13544,-6-5-125,-2 0 70,2-1 2578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11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 6705,'-2'0'10395,"5"0"-9642,23 0-287,211 9 587,-217-7-882,-4-1-118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5:12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0 9090,'0'0'7779,"0"4"-7451,0 0-274,1 0 0,0-1 0,-1 1 0,1-1 0,0 1 0,1 0 0,-1-1 0,1 0 0,-1 1 0,1-1 1,0 0-1,0 0 0,1 0 0,-1 0 0,0-1 0,1 1 0,0 0 0,5 3 0,7 7 140,0 2-1,0 0 1,18 25 0,-29-35-167,-1 0 1,1 0-1,-1 0 1,0 1 0,0-1-1,-1 1 1,0 0-1,0 0 1,0 0-1,-1 0 1,1 0-1,-1 0 1,-1 0-1,1 0 1,-1 0-1,-1 8 1,0-11 4,-1 1 1,1-1-1,-1 0 0,0 0 1,0 0-1,0-1 0,-1 1 1,1 0-1,0-1 0,-1 1 1,0-1-1,1 0 0,-1 0 1,0 0-1,-4 2 0,-49 22-274,48-23-348,0-2 1,0 1 0,0-1 0,-9 1 0,0-2-3972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2.1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 35 9314,'0'0'9606,"-13"-6"-9241,-40-17-174,51 22-163,0 0 0,0 0 0,0 1-1,0-1 1,0 1 0,0-1 0,0 1 0,0 0 0,-1 0-1,1 0 1,0 0 0,0 0 0,0 0 0,0 1 0,0-1-1,0 1 1,0-1 0,0 1 0,0 0 0,0 0 0,0 0-1,0 0 1,1 0 0,-1 0 0,0 1 0,1-1 0,-1 0-1,1 1 1,-1 0 0,1-1 0,0 1 0,-1 0 0,0 2 0,-1 1 29,1 0 1,-1 0 0,1 0-1,0 0 1,1 1-1,0-1 1,-1 1 0,2-1-1,-2 10 1,2-12-67,0 0 0,0 0 0,0 0-1,0 0 1,0 0 0,1 0 0,0 0 0,-1 0-1,1 0 1,0 0 0,0 0 0,1-1 0,-1 1-1,0 0 1,1-1 0,0 1 0,-1-1 0,1 1-1,0-1 1,0 0 0,1 0 0,-1 0 0,0 0-1,1 0 1,-1 0 0,1-1 0,0 1 0,-1-1-1,1 0 1,0 0 0,0 0 0,0 0 0,0 0 0,0-1-1,0 1 1,0-1 0,4 0 0,-4 1-124,0-1 1,0 0-1,0 0 0,0 0 1,0 0-1,0-1 1,0 1-1,0-1 0,0 0 1,0 0-1,0 0 1,0 0-1,0 0 0,0-1 1,-1 1-1,1-1 1,0 0-1,-1 0 1,0 0-1,1 0 0,-1 0 1,0 0-1,0-1 1,0 1-1,-1-1 0,1 1 1,0-1-1,-1 0 1,0 0-1,1 1 0,-1-1 1,0 0-1,-1 0 1,1 0-1,0 0 1,-1 0-1,0-6 0,1-24 3830,-11 42-2569,6-1-1060,0 1 0,0-1-1,1 1 1,0 0 0,1 0 0,0 0-1,0 0 1,1 1 0,0-1-1,1 0 1,0 1 0,1 12 0,0-20-78,0-1 1,-1 1-1,1-1 1,0 1 0,0-1-1,0 1 1,0-1 0,0 0-1,0 1 1,0-1-1,0 0 1,1 0 0,-1 0-1,0 0 1,1 0 0,-1 0-1,1 0 1,-1 0-1,1-1 1,-1 1 0,1-1-1,0 1 1,-1-1 0,1 1-1,0-1 1,-1 0-1,1 0 1,3 0 0,2 0-239,1 1-1,0-1 1,-1-1 0,1 0 0,9-2 0,-11 2-307,-1-1 1,1 0-1,-1-1 0,1 1 0,5-5 0,22-18-5942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09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0 306 6993,'0'0'4747,"14"-10"-4139,42-33 176,-48 36-574,0 0 0,0-1-1,-1 1 1,-1-2 0,1 1-1,-1-1 1,0 0 0,-1 0 0,0-1-1,5-15 1,2 0-239,-8 14 141,1 0 1,-1 0-1,-1 0 1,0-1-1,-1 1 1,0-1-1,0 0 1,-1-14-1,-4 25 41,-1 1 0,1-1 0,0 1 0,-1 0 0,1-1 0,-1 1 0,1 1 0,0-1 0,-1 0 1,1 1-1,-6 2 0,5 0-122,0 0 0,1 0 0,-1 1 1,1 0-1,0 0 0,0 0 1,0 0-1,0 0 0,-2 7 0,-19 45 81,22-50-91,-9 24 152,2 1-1,1 1 1,2-1-1,1 1 1,1 0 0,1 64-1,4-96-187,0 1-1,0-1 1,0 1-1,-1-1 1,1 0-1,0 0 1,0 1-1,0-1 1,0 0-1,0 0 1,0 0-1,0 0 1,0 0-1,0 0 1,0 0-1,0 0 1,0-1-1,0 1 1,0 0-1,1-1 1,18-9-644,0 0 1,-2-2-1,1 0 1,-1-1-1,24-22 1,-28 22 471,-7 7 1033,-12 6 1043,-7 1-1960,1-1 172,6-1 19,1 1 0,-1 0 0,1 0 0,-1 1 0,1 0-1,-1-1 1,-4 3 0,8-3-96,-1 1 0,1 0 0,0 0 0,0-1 0,0 1 0,0 0 0,0 0 0,0 0 0,0 0 0,0 0 0,0 1 0,0-1 0,1 0 0,-1 0 0,0 1 0,1-1 0,-1 0 0,1 1 0,-1-1 0,1 0-1,0 1 1,0-1 0,-1 0 0,1 1 0,0-1 0,0 1 0,1 1 0,-1 8-17,-1-7 8,1 0 0,0 0-1,0 0 1,0 0 0,0 0 0,1 0 0,-1 0 0,1 0 0,0 0 0,0 0 0,1-1 0,-1 1-1,1 0 1,0-1 0,0 1 0,0-1 0,4 6 0,2 0-15,0 0-1,1 0 1,0-1 0,0 0 0,1 0-1,0-1 1,0 0 0,1-1 0,16 7-1,-2-11-3780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11.4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1 302 3329,'5'0'15974,"32"-9"-16124,-23 2-142,-2 0-1,1-1 0,-1 0 1,0-1-1,-1 0 0,0-1 0,0 0 1,-1-1-1,12-16 0,-17 20 135,0-1 1,0 1-1,-1-1 0,1 0 0,-2 0 1,1-1-1,-1 1 0,0-1 0,-1 0 1,0 1-1,-1-1 0,1 0 0,-2 0 1,1 0-1,-1 0 0,-2-14 0,1 22 280,0-1 1,0 0-1,0 0 0,0 0 0,0 1 1,0-1-1,-1 1 0,1-1 0,-1 1 0,1-1 1,-1 1-1,1 0 0,-1 0 0,0-1 0,0 1 1,1 1-1,-1-1 0,0 0 0,0 0 1,0 1-1,0-1 0,0 1 0,0-1 0,0 1 1,0 0-1,0 0 0,0 0 0,-1 0 0,1 0 1,0 1-1,0-1 0,0 0 0,0 1 1,0 0-1,0-1 0,1 1 0,-1 0 0,-3 2 1,0 3-46,1 0 1,0 1 0,0-1 0,1 1 0,0 0-1,0 0 1,0 0 0,1 0 0,0 0 0,-1 8-1,-1 16 362,-1 34 0,3-39-367,0 0-65,-5 128 148,5-143-169,0 2 37,2-13-30,0-1 1,0 1 0,0 0 0,0 0 0,0 0-1,0 0 1,1 0 0,-1 0 0,0 0 0,0 0-1,0-1 1,0 1 0,0 0 0,0 0 0,0 0-1,0 0 1,0 0 0,0 0 0,0 0 0,1 0-1,-1 0 1,0 0 0,0 0 0,0 0 0,0 0-1,0 0 1,0 0 0,0 0 0,1 0 0,-1 0-1,0 0 1,0 0 0,0 0 0,0 0 0,0 0-1,0 0 1,0 0 0,1 0 0,-1 0 0,0 0-1,0 0 1,0 0 0,0 0 0,0 0 0,0 0-1,0 0 1,0 0 0,0 0 0,1 0 0,-1 0 0,0 0-1,0 1 1,0-1 0,0 0 0,0 0 0,0 0-1,0 0 1,0 0 0,0 0 0,0 0 0,0 0-1,0 1 1,0-1 0,0 0 0,0 0 0,0 0-1,0 0 1,0 0 0,52-49-1165,-29 27 519,0 1 1,44-32-1,-67 53 682,0 0 0,0 0-1,0 0 1,0 0 0,0 0 0,1 0 0,-1 0 0,0 0-1,0-1 1,0 1 0,0 0 0,0 0 0,0 0 0,0 0-1,0 0 1,0 0 0,0 0 0,0-1 0,0 1 0,0 0-1,0 0 1,0 0 0,0 0 0,0 0 0,0 0 0,0 0-1,0-1 1,0 1 0,0 0 0,0 0 0,0 0-1,0 0 1,0 0 0,0 0 0,0-1 0,0 1 0,0 0-1,0 0 1,0 0 0,-1 0 0,1 0 0,0 0 0,0 0-1,0 0 1,0 0 0,0 0 0,0 0 0,0-1 0,0 1-1,-1 0 1,1 0 0,0 0 0,0 0 0,0 0 0,0 0-1,0 0 1,0 0 0,0 0 0,-1 0 0,1 0 0,0 0-1,0 0 1,0 0 0,0 0 0,0 0 0,0 0 0,-1 0-1,1 0 1,0 1 0,-19-4 449,-24 4-483,41 0 39,-1 0 0,0 0 0,1 0 0,-1 1 0,0-1 0,1 1 0,0 0 0,-1 0 0,1 0 0,0 0 1,0 0-1,0 0 0,0 1 0,1-1 0,-1 0 0,1 1 0,-1 0 0,1-1 0,0 1 0,0 0 0,0 0 0,0 0 0,0-1 0,1 1 0,0 0 0,-1 0 0,1 0 0,0 0 0,0 0 0,1 0 0,-1 0 0,0 0 0,1 0 0,0 0 0,0 0 0,0-1 0,0 1 0,0 0 1,0-1-1,1 1 0,-1-1 0,1 1 0,0-1 0,0 0 0,0 1 0,0-1 0,4 3 0,7 4 38,1-1-1,-1 0 1,2-1 0,24 10 0,3-10-3002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15.0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1 6121,'-2'0'12783,"2"0"-12787,-1 0 0,1 0-1,0 1 1,-1-1 0,1 0-1,0 0 1,-1 0 0,1 1-1,-1-1 1,1 0-1,0 0 1,0 1 0,-1-1-1,1 0 1,0 1 0,-1-1-1,1 0 1,0 1 0,0-1-1,0 0 1,-1 1 0,1-1-1,0 1 1,0-1 0,0 0-1,0 1 1,0 0 0,-4 28 64,2 1 0,1 40 1,2-35-104,-1-33 48,0 0 0,0 0 1,0 1-1,1-1 0,-1 0 0,1 0 0,-1 0 0,1 0 0,0 0 0,0 0 0,0-1 0,0 1 0,0 0 0,0 0 0,0 0 0,1-1 0,-1 1 0,1-1 0,-1 1 0,1-1 0,-1 0 1,1 1-1,0-1 0,0 0 0,0 0 0,0 0 0,0-1 0,-1 1 0,2 0 0,-1-1 0,4 1 0,-3 0-159,1 0 0,0-1 0,-1 0 0,1 0 0,0 0 0,-1-1 0,1 1 0,0-1 0,-1 0 0,1 0 0,-1 0-1,1 0 1,-1 0 0,1-1 0,-1 0 0,0 0 0,6-4 0,10-13-4219,-3-2-3651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15.5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5521,'0'0'10245,"21"20"-9721,-17-19-570,0 0 0,0 0 0,0-1-1,1 1 1,-1-1 0,6-1 0,0 1 659,-27 0 2253,-1 1-3328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1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1224,'0'0'16521,"-10"10"-14506,-7 21-1948,2 1 0,1 0 0,2 1 0,1 1 0,-8 39 0,10-22 48,2 1-1,-1 96 1,8-135-56,0 0 1,1 0-1,1 0 0,5 22 1,-5-29-47,0 1 0,1-1 0,0 1 0,0-1 0,1 0 0,0 0 1,0 0-1,0-1 0,1 0 0,8 8 0,63 56 125,-74-68-320,-1 0 0,1 0 0,-1 0 0,1 0 1,-1-1-1,1 1 0,-1-1 0,1 1 1,0-1-1,-1 1 0,1-1 0,0 0 1,2 0-1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2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6865,'0'0'6394,"7"-4"-6422,27-19-698,-29 22 4168,-4 2-3337,0 1 0,0-1 0,1 0 0,-1 1 0,0-1 0,0 1 0,0-1 0,-1 1 0,1 0 0,0-1 0,-1 1 0,1 0 0,-1-1 0,1 1 0,-1 0 0,1 2 0,1 5 351,13 35-78,-2 2 1,-1 0-1,-3 0 1,-2 1 0,2 70-1,-9-95-367,1-9 20,0 0 0,-1 0-1,-1 0 1,0 0 0,-1 0 0,-1 0 0,1-1 0,-2 1 0,0-1 0,-6 14 0,-7 7 29,10-20-12,0 1 1,0-1 0,-1 0-1,-1-1 1,-13 15 0,21-26-430,-2 2 1028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34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28 6001,'0'0'9925,"0"-5"-8742,0-13-299,0 13-41,0 8-720,-3 138 579,1 1-3269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34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9738,'0'0'6770,"76"26"-6498,-35-14-104,5 1-64,5 0-104,10 2-873,-10-5-1215,-11-2-2769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35.3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0 11867,'0'0'6361,"-163"64"-6361,112-16-192,5-7-2897,6-11-8273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39.9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56 3489,'0'0'11464,"-2"-9"-9531,-6-28-644,3 27-239,0 12-843,-1 13-406,5-14 257,-12 42-71,1 1 1,2 0 0,-6 72-1,7 137 24,9-247-1,0 0 0,0-1 0,0 1 0,1 0 0,0-1 0,0 1 0,1-1 0,3 11 0,-4-14-6,1 0-1,-1-1 0,1 1 1,-1 0-1,1-1 1,-1 1-1,1-1 1,0 1-1,0-1 1,0 0-1,0 0 0,0 1 1,0-1-1,0-1 1,0 1-1,0 0 1,0-1-1,0 1 1,1-1-1,-1 1 0,0-1 1,0 0-1,1 0 1,2 0-1,1 0-229,-1-1 0,1 1-1,0-1 1,-1 0 0,1 0 0,-1-1-1,0 0 1,1 0 0,-1 0 0,8-5-1,0-2-1606,0 0-1,17-18 0,-26 24 1481,21-19-6947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2.6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1 10650,'0'0'8707,"-3"22"-7902,-20 142-52,13-84-537,0 103-1,11-183-263,0 1-1,0-1 1,0 0-1,0 0 1,0 0 0,0 0-1,0 0 1,0 0 0,1 0-1,-1 0 1,0 0 0,0 0-1,0-1 1,0 1-1,0 0 1,0-1 0,0 1-1,0-1 1,5-6-253,-2 0-1,1 0 1,-1 0-1,0-1 1,0 0 0,4-15-1,-5 13 103,1 0 0,0 1 0,1-1 0,-1 1 0,11-13 0,-14 20 212,1 0-1,0 1 0,0-1 1,0 0-1,0 1 1,0-1-1,0 1 1,1-1-1,-1 1 0,1 0 1,-1 0-1,0 0 1,1 0-1,0 1 1,-1-1-1,1 1 1,-1-1-1,1 1 0,0 0 1,-1 0-1,1 0 1,0 0-1,-1 1 1,1-1-1,4 2 0,-5-1 16,0-1-1,0 1 0,-1 0 1,1 0-1,-1 0 0,1 0 1,-1 0-1,1 0 0,-1 1 1,1-1-1,-1 0 0,0 1 0,0-1 1,0 1-1,0-1 0,0 1 1,0 0-1,0-1 0,0 1 1,-1 0-1,1 0 0,-1 0 1,1-1-1,0 4 0,2 48 473,-3-43-342,-1-7-99,1 0 0,-1 0 0,0 0 0,0 0 0,0 0 0,0 0 1,0 0-1,-1 0 0,1 0 0,-1 0 0,0-1 0,0 1 0,0-1 0,0 1 1,0-1-1,-1 0 0,1 0 0,-1 0 0,1 0 0,-1 0 0,0-1 0,1 1 0,-1-1 1,0 0-1,0 1 0,-6 0 0,1 1-44,-1-1 1,1 0-1,-1 0 1,0-1-1,0 0 0,0 0 1,1-1-1,-17-2 1,24 2-84,0-1 1,1 1 0,-1-1 0,1 1-1,-1-1 1,1 0 0,-1 1 0,1-1-1,-1 0 1,1 1 0,0-1 0,-1 0-1,1 1 1,0-1 0,0 0-1,-1 0 1,1 1 0,0-1 0,0 0-1,0 0 1,0 1 0,0-1 0,0 0-1,0 0 1,0 1 0,0-1-1,0 0 1,1 0 0,-1 0 0,0 1-1,0-1 1,1 0 0,0 0 0,10-28-4186,7 6-1647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0.4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26 5977,'0'0'12775,"-13"-5"-12483,-44-13-161,55 18-129,1-1 1,0 1-1,-1-1 0,1 1 1,-1 0-1,1 0 0,-1 0 1,1 0-1,-1 0 1,1 0-1,0 0 0,-1 0 1,1 0-1,-1 1 1,1-1-1,0 1 0,-1-1 1,1 1-1,0-1 0,-1 1 1,1 0-1,0 0 1,0-1-1,0 1 0,-1 0 1,1 0-1,0 0 0,0 0 1,1 1-1,-1-1 1,0 0-1,-1 2 0,-1 2 22,-4 3 16,1 0 0,1 1 0,-1 0 0,2 1 0,-1-1 0,1 1-1,0 0 1,1 0 0,0 0 0,1 0 0,0 0 0,1 1 0,0-1-1,0 1 1,1-1 0,1 1 0,2 15 0,-2-24-55,0 0 1,0 0 0,0 0-1,1 1 1,-1-2-1,0 1 1,1 0-1,0 0 1,-1 0-1,1-1 1,0 1-1,0-1 1,0 1-1,0-1 1,0 0-1,1 0 1,-1 0-1,0 0 1,0 0-1,1 0 1,-1-1-1,0 1 1,5 0 0,-4-1-95,0 1 0,0-1 0,1 0 0,-1 0 0,0 0 0,0 0 0,0 0 0,0-1 0,0 1 1,0-1-1,1 0 0,-1 0 0,0 0 0,-1 0 0,1 0 0,0-1 0,0 1 0,3-4 0,-2 1-140,0-1-1,-1 1 1,0-1-1,0 0 1,0 0-1,-1 0 1,0-1-1,0 1 1,0 0-1,0-1 1,-1 0-1,1-8 1,1-9 213,-2-41 0,-1 43 2765,0 24-2464,0 13 4,0 1 0,1-1 0,1 0 0,1 0-1,6 20 1,-7-30-251,0 0 0,0-1 0,1 1 0,0 0 0,0-1 0,0 0 0,1 1 0,0-1 0,0-1 0,0 1 0,0-1 0,1 1 0,0-1 0,0 0 0,0-1 0,0 1-1,9 3 1,-7-4-259,0-1 0,-1 0-1,1 0 1,0 0-1,0-1 1,12 1-1,-14-2-363,-1 0-1,0-1 1,1 1 0,-1-1-1,0 0 1,1 0-1,4-2 1,18-16-6358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0.9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8730,'0'0'7644,"-1"25"-6792,-3 202 502,13-70-1194,-11-119-2917,7-55-567,-4 14 3217,0 0 0,1 0 0,-1 0 0,1 0 0,0 0 1,-1 0-1,1 0 0,1 0 0,-1 1 0,0-1 0,1 1 0,-1 0 1,1 0-1,0 0 0,-1 0 0,1 0 0,0 0 0,0 1 0,4-2 1,-2 1 110,1 0-1,0 1 1,0-1 0,-1 1 0,1 0 0,0 1 0,0 0 0,0 0 0,0 0 0,8 1 0,-12 0 38,0 0 1,0-1-1,0 1 0,-1 0 0,1 0 1,0 0-1,-1 0 0,1 0 1,-1 0-1,1 1 0,-1-1 0,0 0 1,0 1-1,1-1 0,-1 1 1,0 0-1,0-1 0,0 1 1,-1 0-1,1-1 0,0 1 0,-1 0 1,1 0-1,-1 0 0,1 0 1,-1 2-1,2 8 295,-1 0 0,0 24 1,-1-27-88,0-1 120,0 1 0,0 0 0,-1 0 0,-1-1 0,1 1 0,-6 15 0,6-22-304,0 1-1,0-1 0,-1 0 0,1 1 0,-1-1 0,1 0 1,-1 0-1,0 0 0,1 0 0,-1-1 0,0 1 0,0 0 0,-1-1 1,1 1-1,0-1 0,0 0 0,-1 0 0,1 0 0,-1 0 1,1 0-1,-1 0 0,1-1 0,-1 1 0,1-1 0,-1 1 0,1-1 1,-4 0-1,4-1-122,0 1 0,0 0 0,0-1 0,0 1 1,0-1-1,0 1 0,0-1 0,1 0 0,-1 0 0,0 0 1,0 0-1,1 0 0,-1 0 0,1 0 0,-1-1 1,1 1-1,-3-3 0,-17-30-3247,10 2-2343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1.3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13 159 10698,'0'0'5063,"24"-8"-4822,78-26-884,-97 33 468,1-1-1,-1 0 0,0-1 1,0 1-1,-1-1 0,1 0 1,0 0-1,-1 0 1,0-1-1,0 0 0,0 0 1,4-5-1,-6 7 129,-1-1-1,0 1 1,0-1-1,0 0 1,0 1 0,0-1-1,0 0 1,-1 0-1,1 0 1,-1 0-1,0 1 1,0-1 0,0 0-1,0 0 1,-1 0-1,1 0 1,-2-3 0,2 5 124,-1 0-1,0 0 1,0 0 0,0-1 0,1 1 0,-1 0 0,0 0 0,0 0 0,-1 0 0,1 1-1,0-1 1,0 0 0,0 0 0,-1 1 0,1-1 0,0 0 0,-1 1 0,1 0 0,0-1-1,-1 1 1,1 0 0,-1-1 0,-1 1 0,-38-2 1719,40 2-1746,-7-1 254,1 1-1,-1 1 0,0-1 1,1 1-1,-1 1 1,0 0-1,1 0 1,-9 3-1,12-3-216,0 1 0,1-1 0,-1 1 0,1 0 0,-1 0 0,1 0 0,0 0 0,0 0 0,0 1 0,1-1 0,-1 1 0,1 0-1,0 0 1,0 0 0,-2 7 0,1-5-43,1 0 0,0 0 0,1 0 0,-1 0-1,1 0 1,1 0 0,-1 1 0,1-1 0,0 0-1,0 0 1,1 1 0,0-1 0,2 8 0,-2-10-54,0-1 0,1 1 1,-1-1-1,1 0 0,0 0 1,0 0-1,0 0 0,1 0 1,-1 0-1,1 0 1,-1-1-1,1 1 0,0-1 1,0 0-1,0 0 0,0 0 1,0 0-1,1 0 0,-1-1 1,1 1-1,-1-1 0,1 0 1,-1 0-1,6 0 0,68 1-3654,-45-2-1309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1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1 452 8786,'0'0'6241,"23"-22"-6150,72-73-230,-89 88 9,1 0 0,-1 0 0,0-1 0,0 0 0,-1 0 0,0 0 0,-1 0 0,0-1 0,0 0-1,-1 0 1,4-14 0,-1 1-288,-1 0 315,0 0 0,-2-1 0,-1 0 0,0 1 0,-3-24 0,1 39 256,0 6-32,0-1 1,0 1 0,-1-1 0,1 1 0,-1-1 0,1 1-1,-1-1 1,1 1 0,-1-1 0,0 1 0,0 0-1,0-1 1,0 1 0,0 0 0,0 0 0,0 0-1,0 0 1,0 0 0,0 0 0,-1 0 0,1 0-1,0 0 1,-1 0 0,1 1 0,-1-1 0,1 1-1,-1-1 1,1 1 0,-1-1 0,1 1 0,-3 0-1,-5-2 404,0 1 0,0 1 0,-1-1 0,-11 2 0,18 0-472,0 0 0,0 0 0,0 1 0,0-1-1,0 1 1,0-1 0,0 1 0,1 0 0,-1 0 0,1 0-1,0 0 1,-1 1 0,1-1 0,0 1 0,0-1-1,0 1 1,1 0 0,-1 0 0,1-1 0,-1 1 0,1 0-1,-1 5 1,-4 8 63,1-1 0,1 1-1,-3 19 1,1 11 87,1 0 1,3 1-1,6 80 1,-2-111-165,1 1 0,0-1 1,2 0-1,8 23 0,-11-34-45,0 0-1,0 0 1,1 0-1,-1-1 1,1 1 0,0-1-1,0 1 1,0-1-1,1 0 1,-1 0-1,1-1 1,0 1-1,0-1 1,1 0-1,-1 0 1,1 0-1,7 3 1,-9-5-187,0 0 1,-1-1 0,1 0 0,0 0-1,0 1 1,0-2 0,0 1 0,-1 0-1,1 0 1,0-1 0,0 0 0,-1 1 0,1-1-1,0 0 1,-1-1 0,1 1 0,-1 0-1,1-1 1,-1 1 0,1-1 0,-1 0-1,0 0 1,0 0 0,0 0 0,0 0-1,2-4 1,17-24-7260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5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9 3793,'0'0'13905,"-10"-8"-13500,10 55-374,2 0 0,1 0 1,13 56-1,-9-72 5,-2 0-1,-1 1 1,0 37 0,-4-67-25,-1 0 0,1 0 0,-1 0 0,1 0 0,-1 0 0,1 0 0,-1 0 0,0 0 0,0 0 0,0 0 0,0-1 1,0 1-1,-1 0 0,1-1 0,0 1 0,-1-1 0,1 1 0,-1-1 0,0 0 0,1 0 0,-1 1 0,0-1 0,0-1 0,0 1 0,0 0 1,1 0-1,-1-1 0,0 1 0,0-1 0,0 1 0,-3-1 0,-9 2 174,0 0-1,0-1 1,-20-1 0,22 0-35,11 0-162,0 0 1,0 0 0,0-1-1,0 1 1,0 0 0,0 0 0,0-1-1,1 1 1,-1-1 0,0 1 0,0-1-1,0 1 1,0-1 0,1 0 0,-1 1-1,0-1 1,0 0 0,1 0 0,-1 0-1,1 1 1,-1-1 0,1 0 0,-1 0-1,1 0 1,-1 0 0,1 0 0,0 0-1,-1 0 1,1 0 0,0 0 0,0 0-1,0 0 1,0-1 0,0-44-3848,1 30-299,-1-10-4864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45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7418,'0'0'3868,"2"11"-3641,10 34 28,-11-43-219,0-1-1,-1 1 1,1-1 0,0 1-1,0-1 1,0 1 0,0-1 0,0 0-1,0 0 1,0 1 0,0-1-1,1 0 1,-1 0 0,0 0 0,1 0-1,-1 0 1,1 0 0,-1-1-1,3 2 1,-4-2-10,1 0-1,-1 0 0,0 1 1,1-1-1,-1 0 1,1 0-1,-1 0 0,1 0 1,-1 0-1,1 0 1,-1 1-1,1-1 1,-1 0-1,1-1 0,-1 1 1,1 0-1,-1 0 1,1 0-1,-1 0 0,1 0 1,-1 0-1,1-1 1,-1 1-1,0 0 0,1 0 1,-1 0-1,1-1 1,-1 1-1,0 0 0,1-1 1,-1 1-1,0 0 1,1-1-1,-1 1 0,0-1 1,1 1-1,-1 0 1,0-1-1,0 1 1,0-1-1,1 1 0,-1-1 1,0 1-1,0-1 1,0-5 473,0 0 1,-1 1 0,1-1 0,-1 1 0,-3-10 0,-1 6-2178,6 18-2969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0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2577,'0'0'11642,"0"16"-10798,0 169 1621,0-108-8491,0-93 1533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0.6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11843,'0'0'4520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1.2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6 7330,'0'0'9303,"-21"-5"-7764,18 5-1518,-1 0 0,1 0 0,0 0 0,-1 1 0,1-1 0,0 1 1,0 0-1,-1 0 0,1 0 0,0 0 0,0 1 0,0-1 0,1 1 0,-1 0 0,0 0 0,0 0 0,1 0 0,-4 4 1,3-3-17,1 1 1,0-1 0,0 1 0,0 0 0,0 0 0,1 0 0,-1 0 0,1 0 0,0 0 0,0 0 0,1 1 0,-1-1-1,1 0 1,0 5 0,1-6-6,-1-1-1,1 1 1,0-1-1,0 1 0,0-1 1,0 1-1,0-1 1,0 0-1,1 1 1,-1-1-1,1 0 0,0 0 1,0 0-1,-1 0 1,1-1-1,0 1 1,3 1-1,46 31-12,-33-22 11,-17-12 2,-1 0 0,0 0 0,1 0 0,-1 1 0,1-1 0,-1 0-1,0 0 1,1 1 0,-1-1 0,0 0 0,1 1 0,-1-1 0,0 0 0,0 1 0,1-1 0,-1 0 0,0 1 0,0-1 0,0 1-1,1-1 1,-1 0 0,0 1 0,0-1 0,0 1 0,0-1 0,0 1 0,0-1 0,0 1 0,0-1 0,0 0 0,0 1 0,0-1 0,0 1-1,0-1 1,0 1 0,0-1 0,-1 0 0,1 1 0,0-1 0,0 1 0,0-1 0,-1 0 0,1 1 0,0-1 0,0 0 0,-1 1-1,1-1 1,0 0 0,-1 1 0,1-1 0,0 0 0,-1 0 0,1 1 0,-1-1 0,1 0 0,0 0 0,-1 0 0,1 0 0,-1 1 0,1-1-1,-1 0 1,-30 10-35,29-10 26,-46 5-256,28-5-3069,8 0-1286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2.3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5329,'0'0'12032,"6"26"-11556,20 117-300,-21-99-724,-2-36-944,-2-29 77,-2-20 603,-1 28 464,1 0-1,1-1 0,1 1 1,0 0-1,0 0 1,6-23-1,-5 32 363,0 1-1,0-1 1,0 1-1,0 0 1,0-1-1,1 1 1,-1 0-1,1 1 1,0-1-1,0 0 1,0 1-1,0-1 1,1 1-1,-1 0 1,1 0-1,-1 1 1,1-1-1,6-1 1,-1 0-81,0 1 1,1 0-1,-1 1 1,0 0-1,1 0 1,14 1-1,-7 5-2259,-2 8-1612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3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0 7194,'0'0'11965,"-15"17"-11400,-46 56-137,59-70-397,-1 0 0,1 1 0,0-1 0,1 0-1,-1 1 1,1 0 0,-1-1 0,1 1 0,0 0-1,0 0 1,1 0 0,-1-1 0,1 1 0,0 0-1,0 0 1,0 0 0,1 0 0,-1 0 0,2 4-1,-1 2 6,0-8-32,-1 0-1,0 0 1,1 0-1,0 0 1,-1 0-1,1 0 1,0 0-1,0 0 1,0 0-1,0 0 1,0-1-1,1 1 1,-1 0-1,0-1 1,1 1 0,-1-1-1,1 1 1,0-1-1,0 0 1,-1 0-1,1 0 1,0 0-1,3 2 1,1-1-329,0-1 0,0 1 1,0-1-1,0 0 0,0 0 1,11-1-1,-16 0 183,0 0 0,0 0 0,0 0 0,0-1 0,0 1 0,0 0 0,-1 0 0,1-1 0,0 1 0,0-1 0,0 1 0,0-1 0,-1 1 0,1-1 1,0 1-1,-1-1 0,1 0 0,0 1 0,-1-1 0,1 0 0,-1 1 0,1-1 0,-1 0 0,1 0 0,-1 0 0,0 0 0,1 1 0,-1-1 0,0 0 0,0 0 0,1 0 0,-1-1 0,1-36-2016,-1 27 1705,0 5 519,0 1 1,0-1 0,-1 0 0,1 1-1,-1-1 1,0 1 0,-1-1 0,1 1-1,-1 0 1,0-1 0,0 1 0,-1 0-1,1 0 1,-1 1 0,-1-1 0,1 0-1,0 1 1,-1 0 0,-7-6 0,11 10-106,0-1 0,0 1 0,0 0 0,0 0 0,0 0 0,0 0 0,0 0 0,-1 0 0,1 0 0,0 0 0,0-1 0,0 1 0,0 0 0,0 0 0,0 0 0,0 0-1,0 0 1,0 0 0,0-1 0,0 1 0,0 0 0,0 0 0,0 0 0,0 0 0,0 0 0,0-1 0,0 1 0,0 0 0,0 0 0,0 0 0,0 0 0,0 0 0,0 0 0,0-1 0,0 1 0,0 0 0,0 0 0,0 0 0,0 0 0,0 0 0,1 0 0,-1 0 0,0-1 0,0 1 0,0 0 0,0 0 0,0 0 0,0 0 0,0 0 0,1 0 0,-1 0 0,0 0 0,0 0 0,0 0 0,0 0 0,0 0 0,0 0 0,1 0 0,-1 0 0,16-5-1666,26 0-691,-37 4 1979,47-3-401,-18 3 4867,-34 2-3838,1-1 0,0 1 0,0-1-1,0 1 1,-1 0 0,1-1 0,0 1-1,-1 0 1,1-1 0,0 1 0,-1 0 0,1 0-1,-1 0 1,1-1 0,-1 1 0,0 0-1,1 0 1,-1 0 0,0 0 0,1 0 0,-1 0-1,0 0 1,0 0 0,0 0 0,0 0-1,0 0 1,0 0 0,-1 1 0,1 41 2470,0-29-1827,0 137 1139,0-150-2001,-1 0-1,1 0 1,0-1-1,0 1 1,0 0-1,0 0 1,1 0-1,-1 0 1,0 0-1,0-1 1,0 1-1,1 0 0,-1 0 1,1 0-1,-1-1 1,0 1-1,1 0 1,-1 0-1,1-1 1,-1 1-1,1 0 1,0-1-1,-1 1 1,1-1-1,0 1 1,-1-1-1,1 1 0,0-1 1,0 1-1,-1-1 1,1 0-1,0 0 1,0 1-1,0-1 1,0 0-1,0 0 1,-1 0-1,1 0 1,0 0-1,0 0 0,0 0 1,1 0-1,1 0-126,1-1 0,-1 0-1,0 0 1,0 0-1,0 0 1,0 0 0,0-1-1,0 1 1,-1-1-1,5-3 1,1-2-344,-1-1 1,0 0-1,-1 0 0,1-1 0,-2 1 1,1-1-1,-1-1 0,5-13 0,-6 15 543,-2 0 0,1 1 0,-1-1 0,0-1-1,-1 1 1,1-15 2634,-2 27-1625,-5 96 1536,5-99-2607,0 0 1,0 0 0,1 1-1,-1-1 1,0 0 0,0 0-1,1 0 1,-1 0-1,1 0 1,-1 0 0,1 0-1,0 0 1,-1 0-1,1 0 1,0 0 0,0 0-1,-1 0 1,1 0-1,0-1 1,0 1 0,0 0-1,0-1 1,0 1 0,1 0-1,2 1-17,0-1-1,0 1 0,0-1 1,0 0-1,0 0 1,0-1-1,6 1 1,32-3-2784,-11-9-5160,-15-3-9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2.7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0 133 8754,'0'0'5916,"14"-6"-6202,-2 1 175,-1 1-279,0-1-1,0 0 0,-1-1 1,0 0-1,0 0 1,0-1-1,-1 0 1,1-1-1,8-10 1,-17 17 322,0 0 0,0 0 1,0-1-1,0 1 0,0 0 1,-1 0-1,1-1 0,-1 1 1,1 0-1,-1-1 0,1 1 1,-1 0-1,0-1 0,1 1 1,-1-1-1,0 1 1,0-1-1,0 1 0,0 0 1,0-1-1,-1-1 0,1 2 110,-1 0 1,0 0-1,0 0 0,1 0 0,-1 0 0,0 0 0,0 0 0,0 1 1,0-1-1,0 0 0,0 0 0,0 1 0,0-1 0,0 1 0,-1-1 0,1 1 1,0-1-1,-2 1 0,-6-2 1011,0 1 0,0 0 0,0 0 0,-18 2 0,25 0-908,0 0 1,-1-1 0,1 1 0,0 0 0,0 0-1,-1 0 1,1 1 0,0-1 0,0 0 0,0 1 0,0-1-1,1 1 1,-1 0 0,0 0 0,1 0 0,-1-1-1,1 2 1,-1-1 0,1 0 0,0 0 0,0 0-1,0 0 1,0 1 0,0-1 0,1 0 0,-1 1 0,0 4-1,-1 7 71,0 0-1,0 0 0,2 18 0,0-29-198,0-1-1,0 0 1,0 1-1,1-1 1,-1 0 0,1 0-1,-1 1 1,1-1-1,0 0 1,0 0-1,0 0 1,0 0-1,0 0 1,1 0-1,-1 0 1,0 0 0,1-1-1,0 1 1,3 2-1,-1-1-14,0 0-1,0-1 0,0 0 1,0 0-1,1 0 1,-1-1-1,1 0 0,-1 0 1,7 1-1,2 0-367,-1-2 0,0 1-1,1-1 1,-1-1 0,0-1-1,20-4 1,10-12-3781,-6-4-2237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3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7458,'0'0'9555,"-3"26"-8743,-9 194 632,10-168-1128,1-21-188,4 51 1,2-61-1084,-2-26-2617,-1-32-473,-2-2 747,0-2-1097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3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41 5801,'0'0'7319,"9"-7"-7064,31-22 209,-39 28-441,0 1 0,0-1 1,0 1-1,-1-1 0,1 1 0,0 0 0,0-1 1,0 1-1,0 0 0,0 0 0,0 0 0,0-1 1,0 1-1,0 0 0,0 0 0,0 1 0,1-1 1,-1 0-1,0 0 0,0 0 0,-1 1 0,1-1 1,0 0-1,0 1 0,0-1 0,0 1 0,0-1 1,0 1-1,0-1 0,-1 1 0,1 0 0,0 0 1,0 0-1,16 29 270,-14-25-213,0 4-16,0-1 0,0 1 0,-1 0 1,0 0-1,-1 0 0,0 0 1,0 1-1,-1-1 0,0 0 0,-1 0 1,-2 12-1,2-16-64,0 0 1,0-1-1,0 1 1,-1 0-1,0-1 1,0 0-1,0 1 1,-1-1-1,0 0 1,-3 5-1,4-7-73,0 0 0,0 0 0,-1-1 0,1 1 0,0 0 0,-1-1 0,1 1 0,-1-1 0,0 0-1,1 0 1,-1 0 0,0 0 0,0 0 0,0 0 0,1-1 0,-1 0 0,-6 1 0,-3-3-2845,2-4-2425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3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 5401,'125'49'1430,"-69"-31"3241,-48-17-4311,-1 0 1,1-1-1,0 0 0,-1 0 0,9-1 0,14-1 268,-24 2-611,0 0 1,-1 0-1,0-1 0,1 0 1,-1 0-1,1 0 1,9-5-1,-13 6-37,0-1 1,-1 0-1,1 0 0,0 0 1,-1-1-1,1 1 0,-1 0 1,1-1-1,-1 1 0,0 0 1,0-1-1,1 0 0,-1 1 1,0-1-1,-1 0 0,1 1 1,0-1-1,0 0 1,-1 0-1,1 0 0,-1 0 1,1 0-1,-1 0 0,0 0 1,0-3-1,0 4 87,0-1 0,0 1 0,0-1 0,0 1 0,0-1 0,0 1-1,0-1 1,-1 1 0,1-1 0,-1 1 0,1-1 0,-1 1 0,0 0 0,1-1 0,-1 1 0,0 0 0,0 0 0,0-1 0,0 1 0,0 0-1,0 0 1,0 0 0,0 0 0,0 0 0,-1 0 0,1 1 0,0-1 0,-3-1 0,-1 1 357,-1 0 1,0 0 0,1 0-1,-1 1 1,0-1 0,-7 2-1,1-1-37,10 0-344,0 1 0,0-1 0,1 1 0,-1-1 0,0 1 0,1 0 0,-1-1 0,0 1 0,1 0-1,-1 0 1,1 0 0,-1 0 0,1 1 0,0-1 0,-1 0 0,1 1 0,0-1 0,0 0 0,0 1 0,0-1 0,0 1 0,0 0 0,1-1 0,-1 1 0,0 0 0,1-1 0,0 1 0,-1 0 0,1 0 0,0 2 0,-3 10 55,2-1 1,0 27-1,1-32-73,0-5-14,1 1 0,-1-1-1,1 1 1,0-1 0,0 1 0,0-1-1,1 0 1,-1 1 0,1-1 0,0 0-1,0 0 1,0 0 0,0 0 0,0-1-1,1 1 1,-1 0 0,1-1 0,0 0-1,-1 1 1,1-1 0,0-1 0,1 1 0,-1 0-1,0-1 1,0 1 0,7 1 0,-2-1-213,-1 1 0,1-1 0,0-1 0,0 0 0,8 1 0,-10-2-583,1 0 0,-1 0 0,1-1 0,-1 0 0,12-3 1,8-9-5263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4.7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1 5737,'0'0'11541,"-16"0"-10913,-52 1-45,65 0-531,0 0 1,0 1-1,1-1 0,-1 0 0,0 1 0,0 0 0,1-1 0,-1 1 1,1 0-1,-1 0 0,1 1 0,0-1 0,0 0 0,0 1 0,0-1 0,0 1 1,1 0-1,-1 0 0,1 0 0,0-1 0,-1 1 0,1 0 0,1 0 1,-2 4-1,1-3 22,-1 1-32,1 0 1,-1-1-1,1 1 0,0 1 1,1-1-1,-1 0 0,1 0 0,0 0 1,0 0-1,0 0 0,1 0 1,2 7-1,-3-9-56,1-1 1,1 0-1,-1 0 0,0 0 0,0 0 1,1 0-1,-1 0 0,1 0 0,-1 0 1,1-1-1,0 1 0,0-1 0,0 1 1,0-1-1,0 1 0,0-1 0,0 0 1,0 0-1,1 0 0,-1-1 0,0 1 1,1 0-1,-1-1 0,0 0 0,1 1 1,-1-1-1,3 0 0,-1 0-216,1 0-1,-1 0 0,1 0 0,-1 0 1,1-1-1,-1 0 0,0 0 0,0 0 0,1 0 1,-1-1-1,0 0 0,0 0 0,0 0 1,0 0-1,-1 0 0,1-1 0,-1 0 1,1 0-1,-1 0 0,0 0 0,0 0 1,0-1-1,-1 1 0,1-1 0,-1 0 1,0 1-1,0-1 0,0 0 0,0 0 1,-1-1-1,1 1 0,-1 0 0,0-6 1,2-44 1088,-4 33 5346,1 25-5970,-6 43 424,4-39-592,1 1 1,-1-1 0,1 1-1,1-1 1,0 1-1,0 0 1,1-1 0,2 12-1,-3-18-92,1 0-1,0-1 0,0 1 0,1 0 0,-1-1 0,0 1 0,0-1 1,1 0-1,-1 1 0,1-1 0,-1 0 0,1 0 0,0 0 0,-1 0 1,1 0-1,0 0 0,0-1 0,0 1 0,-1 0 0,1-1 0,0 1 1,0-1-1,0 0 0,0 0 0,0 0 0,0 0 0,0 0 1,0 0-1,2-1 0,3 1-379,-1-1 0,0 0 1,1 0-1,-1-1 0,0 0 0,1 0 1,8-5-1,19-19-4243,-7-6-2950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5.1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0 9642,'0'0'9737,"-3"30"-9046,-12 95-110,10-76-311,1 0 0,3 1-1,5 52 1,-3-92-308,1 1-1,0-1 1,1 0-1,0 0 1,5 11-1,4-10-1094,-12-11 973,0 0 1,1 0-1,-1 0 1,0 0-1,1 0 1,-1 0 0,0 0-1,1 0 1,-1 0-1,0 0 1,0 0-1,1 0 1,-1 0 0,0-1-1,1 1 1,-1 0-1,0 0 1,1 0 0,-1 0-1,0 0 1,0-1-1,1 1 1,-1 0-1,0 0 1,0 0 0,0-1-1,1 1 1,-1 0-1,0-1 1,0 1-1,0 0 1,1-1 0,4-16-4952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5.4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10698,'0'0'4681,"143"0"-10098,-113 5-2745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5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88 7722,'0'0'10689,"11"-4"-10335,-2 0-346,-1 1-9,0 0 0,-1-1 0,1 0 1,-1-1-1,0 0 0,0 0 1,0 0-1,-1-1 0,0 0 0,0 0 1,9-12-1,-15 18 26,-1-1-1,1 1 1,0-1 0,0 1 0,0-1-1,-1 1 1,1-1 0,0 1 0,0-1-1,-1 1 1,1-1 0,0 1 0,-1 0-1,1-1 1,-1 1 0,1 0-1,-1-1 1,1 1 0,0 0 0,-1-1-1,1 1 1,-1 0 0,1 0 0,-1 0-1,1-1 1,-1 1 0,1 0 0,-1 0-1,0 0 1,1 0 0,-1 0-1,1 0 1,-1 0 0,1 0 0,-1 0-1,1 0 1,-1 0 0,0 1 0,-28 1 1073,26 0-1060,0 0 0,1 0 0,-1 0 0,1 0 0,-1 1-1,1-1 1,0 1 0,0-1 0,0 1 0,0 0 0,0 0 0,1-1 0,0 1 0,-1 1 0,1-1-1,0 0 1,-1 6 0,0-4-18,1 1-1,0 0 0,0-1 0,1 1 1,-1 0-1,1 0 0,1 0 0,-1-1 1,3 11-1,-2-13-17,0-1-1,0 0 1,0 0 0,0 0-1,1 0 1,-1 0 0,1 0 0,0 0-1,-1-1 1,1 1 0,0-1-1,0 1 1,0-1 0,0 0-1,0 1 1,1-1 0,-1 0 0,0 0-1,0-1 1,1 1 0,-1 0-1,5 0 1,7 1-153,-1-1 0,27 0 1,-30-1-52,-2 0-411,0 0-1,1-1 0,-1 0 1,0 0-1,0-1 1,1 0-1,-1 0 0,14-7 1,14-11-5742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7:56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129 370 9778,'0'0'10912,"-9"-3"-10566,-31-8-152,38 11-185,0 0 0,0 0-1,1 0 1,-1 0 0,0 0 0,0 0 0,0 1 0,1-1 0,-1 0 0,0 1-1,1-1 1,-1 1 0,0 0 0,1 0 0,-1 0 0,1 0 0,-1 0-1,1 0 1,-1 0 0,1 0 0,0 0 0,0 1 0,-2 1 0,-19 35 183,17-27-132,2-6-55,1 1 0,0 0-1,1 0 1,0 0 0,0 0-1,0 0 1,0 0-1,1 1 1,1 8 0,-1-6 0,0-9-7,0 1 0,0 0-1,0 0 1,0-1 0,0 1 0,0 0-1,1-1 1,-1 1 0,0 0-1,1-1 1,-1 1 0,0 0 0,1-1-1,-1 1 1,1-1 0,-1 1-1,1-1 1,-1 1 0,1-1 0,-1 1-1,1-1 1,-1 1 0,1-1-1,0 0 1,-1 1 0,2-1 0,25 4-195,-22-4 68,0-1 1,1 1-1,-1-1 1,0 0-1,0-1 1,0 1-1,0-1 1,8-4-1,-5 0-395,-1 0-1,0 0 1,-1-1 0,1 0-1,-1 0 1,-1-1-1,1 0 1,-1 0-1,6-14 1,4-10-2481,11-43 0,-19 56 1883,14-50-3145</inkml:trace>
  <inkml:trace contextRef="#ctx0" brushRef="#br0" timeOffset="1">256 42 3513,'0'0'16227,"-1"-8"-15556,-3-24-302,2 30-205,-1 8-105,-2 11 13,-3 49 401,1 134 0,7-187-455,2 17 31,1-1 0,2 1 0,16 56 0,-1 0-614,-17-81 817,-2-2-2265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8:40.1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326 0 8266,'0'0'9438,"-10"3"-8345,1 5-950,1 1-1,-1 1 0,2 0 0,0 0 0,0 0 1,1 1-1,-6 11 0,-6 12 53,-35 54 64,4 2 1,-65 166-1,110-246-304,1 0 0,0 0 0,1 0 0,0 1 0,-1 17 0,6-28-1897,3-8 758,6-11-1193,3-13-2972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3.6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0 2841,'0'0'16628,"-6"12"-15891,3-6-651,-1 2 16,-1 1 1,2 0-1,-1 0 0,1 0 1,1 0-1,-1 0 0,2 1 0,-2 10 1,1 10 117,-1 4-39,2 0-1,1 0 1,7 60-1,7-58 411,-9-25-2466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8:40.5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 8106,'0'0'10171,"7"-1"-10047,-4 0-99,-1 1 0,1 0 1,0 0-1,0 0 0,0 1 0,0-1 0,-1 1 0,1-1 0,0 1 0,0 0 0,-1 0 1,1 0-1,-1 1 0,1-1 0,-1 0 0,1 1 0,-1 0 0,0-1 0,0 1 0,0 0 1,0 0-1,0 0 0,0 1 0,0-1 0,-1 0 0,1 1 0,-1-1 0,2 4 0,28 54 444,-2 1 0,-2 2 0,22 81-1,-46-136-481,0 2-43,0 0 0,0 0-1,-1 0 1,1 11 0,-3-20-527,-2-2-520,-18-21-3525,11 10 1937,-16-16-5653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8:40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14091,'0'0'5905,"173"-2"-5713,-127 2-120,-10 0-72,-6 0-184,-9 0-488,-16 0-1376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8:42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10338,'0'0'6546,"0"18"-5601,0 310 1008,6-218-3760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48:42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33 11106,'0'0'6280,"13"-5"-6258,-6 2-50,41-16 81,-44 18-88,1-1-1,-1 1 1,1 0 0,-1 1 0,1-1 0,-1 1 0,1 0 0,-1 0 0,1 1 0,-1-1 0,6 2 0,-9-1 10,0 1 1,0-1 0,-1 1-1,1-1 1,0 1-1,-1 0 1,1-1 0,-1 1-1,1 0 1,-1 0 0,0-1-1,1 1 1,-1 0-1,0 0 1,0-1 0,-1 1-1,1 0 1,0 0 0,-1 1-1,1 5-13,-1-2 22,0 0-1,0 0 0,-1 0 0,1 0 1,-1-1-1,0 1 0,-1 0 1,1-1-1,-1 0 0,0 1 1,-1-1-1,1-1 0,-1 1 1,-8 8-1,3-4 38,-1 0 0,0 0-1,-1-1 1,0 0 0,-21 11 0,31-19 547,5 0-429,13 0 102,1 0 0,-1 1 0,1 1 0,25 6 0,-38-7-224,1 1-1,-1 0 1,1 1 0,-1-1-1,0 1 1,0 0-1,0 0 1,-1 1-1,1-1 1,-1 1 0,0 0-1,0 1 1,0-1-1,0 0 1,-1 1-1,0 0 1,0 0-1,3 7 1,-2-5-1,-1 1 1,-1 0 0,1 0-1,-1 0 1,-1 0-1,1 1 1,-1-1-1,-1 0 1,0 1-1,-1 12 1,1-17 23,-1 1 1,1-1-1,-1 1 0,0-1 1,-1 0-1,1 0 1,-1 0-1,0 0 1,0 0-1,0 0 1,-1 0-1,1-1 1,-1 1-1,0-1 1,0 1-1,0-1 1,0 0-1,-1 0 1,1-1-1,-1 1 1,-4 2-1,-5 0 48,1 0 0,-1-1 0,0 0 0,0-1 0,0 0 0,0-1 0,0-1 0,-1 0 0,-14-1 0,26 0-65,0 0 0,0 0 0,0 0 0,0 0 0,1-1 0,-1 1 0,0 0 0,0-1 0,1 0 0,-1 1 0,0-1 0,1 0-1,-1 0 1,1 0 0,-1 0 0,1 0 0,-1 0 0,1 0 0,0 0 0,0-1 0,-1 1 0,1-1 0,0 1 0,0-1 0,-1-2 0,1 3-433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02.5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11 184,'0'0'9523,"-5"-2"-7977,-8-3 7276,36 4-6805,13-2-2739,43 3 108,-27 0-4117,-37 1 283,-8 4-1416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03.0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8514,'0'0'7105,"71"10"-6817,-40-7-144,-6-1-72,16 4-144,-11-4-1440,-9-2-3777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05.4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525 37 5417,'0'0'8595,"-11"0"-7932,-10-2-247,-1 0-1,-41-10 1,1 0 238,19 7 277,-82 2 1,76 3-576,48 0-31,-3 11-260,-1 25-28,2 0-1,2 0 0,3 40 1,-1-8 12,0 111 203,-3 212 311,-6-290-293,-29 136 1,20-148-201,4 1 1,-3 107-1,17-79-94,-13 485 125,3-338 102,10-201-106,1-27-119,-2-1 0,-7 51 0,5-29 54,3-29 93,-1-29-165,0 3 123,0-2-83,0-1 1,0 0-1,0 1 1,-1-1-1,1 0 1,0 1-1,0-1 1,0 0-1,0 1 1,0-1-1,0 0 1,0 1-1,0-1 1,0 0-1,0 1 1,0-1-1,0 1 1,0-1-1,1 0 1,-1 1-1,0-1 1,0 0-1,0 1 1,0-1-1,1 0 1,-1 0-1,0 1 1,0-1-1,1 0 1,-1 1-1,0-1 1,0 0-1,1 0 1,-1 0-1,0 1 1,1-1-1,-1 0 1,0 0-1,1 0 1,-1 0-1,0 0 1,1 1-1,-1-1 1,0 0-1,1 0 1,-1 0-1,0 0 1,1 0-1,-1 0 1,1 0-1,-1 0 1,0-1-1,1 1 1,12-1-50,0 0 0,0-2 0,0 1 0,-1-2 1,25-8-1,29-8-4093,-34 12-1762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06.6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4481,'0'0'8474,"0"2"-6754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09.5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 1304,'6'-3'17848,"56"2"-17850,-32-1-2,-1 2 0,1 1 0,-1 1 0,1 1 0,49 12-1,-79-14 23,1 0 0,0 0-1,0 1 1,0-1 0,-1 0 0,1 0-1,-1 0 1,1 1 0,-1-1-1,1 0 1,-1 0 0,0 1-1,0-1 1,0 0 0,1 1-1,-1-1 1,0 1 0,-1-1-1,1 0 1,0 1 0,0-1 0,-1 2-1,1 3 83,26 766 1649,-10-75-1007,-18-464-508,17 288-130,-9-139-11,-6-340-98,-5 24-41,-6-35 117,12-31-68,-1 1-1,0-1 1,0 1-1,0-1 1,0 1-1,0-1 1,0 1 0,0-1-1,0 1 1,0-1-1,0 1 1,0-1-1,0 1 1,0-1-1,-1 1 1,1-1-1,0 1 1,0-1 0,-1 1-1,1-1 1,0 1-1,0-1 1,-1 1-1,1-1 1,0 0-1,-1 1 1,1-1 0,-1 0-1,1 1 1,-1-1-1,1 0 1,0 1-1,-1-1 1,1 0-1,-1 0 1,1 0-1,-1 1 1,1-1 0,-1 0-1,0 0 1,1 0-1,-1 0 1,1 0-1,-1 0 1,1 0-1,-1 0 1,1 0-1,-1 0 1,1 0 0,-1-1-1,-32-16-69,13 6 8,0 4-145,-1 0-1,0 2 0,-35-5 1,1 1-1137,-19-4-2370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10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322 64 6425,'0'0'11543,"-16"-29"-8879,10 25-2643,0 0 0,0 1 0,0-1 0,-1 1-1,0 0 1,1 1 0,-1 0 0,0 0 0,0 0-1,-12-1 1,2 2-56,1 0 0,-1 1 1,-26 3-1,37-2 36,1 1 0,-1-1 0,1 1 0,-1 1 0,1-1 0,0 1 1,0 0-1,0 0 0,0 0 0,1 1 0,-1-1 0,1 1 0,0 0 0,0 1 0,0-1 1,1 1-1,-1 0 0,1-1 0,-3 8 0,1-2 16,0 0 1,0 0-1,1 0 1,1 1-1,0 0 0,0-1 1,1 1-1,0 0 0,1 15 1,0 4 123,1-8-75,0 0 1,6 41 0,-5-56-47,1 0 0,0 0 1,1 0-1,-1 0 0,1-1 0,0 1 1,1-1-1,0 0 0,0 0 0,0 0 0,1-1 1,9 11-1,-5-9-57,1 0-1,-1-1 1,1 0 0,1 0 0,-1-1-1,1 0 1,-1-1 0,1 0 0,0-1-1,1-1 1,-1 1 0,0-2 0,1 1-1,0-2 1,-1 1 0,1-2 0,-1 1-1,1-2 1,-1 0 0,0 0 0,1-1 0,-1 0-1,0-1 1,0 0 0,-1 0 0,1-2-1,13-8 1,6-11-2509,-12 6-3512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9:54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11306,'0'0'9146,"158"-3"-9146,-102 3-496,-20 0-2064,-5 0-5730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26.1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4353,'0'0'5877,"-1"0"-5808,1 1 0,-1-1 0,1 0 0,0 0 0,-1 0 0,1 0 0,-1 0 0,1 0 0,-1 1 0,1-1 0,0 0 0,-1 0 0,1 1 0,-1-1 0,1 0 0,0 0-1,-1 1 1,1-1 0,0 1 0,0-1 0,-1 0 0,1 1 0,0 0 0,-6 27 850,1 0-1,-2 37 1,3-18-305,-2 261 1862,7-184-2130,19 301 940,-13-310-1043,29 275 193,8 227-128,-44-159 273,-11-479-3239,6 14 642,-9-15-6711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26.4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0 824,'0'0'17556,"10"36"-17012,6-23-56,4-1-192,0 1-56,1 2-80,-1-7-152,6 2-8,-6-5-328,5-5-1072,-9 0-3401,-1 0-3241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26.8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0 10842,'0'0'8554,"-46"67"-8210,31-37-128,0-2-216,0 0-96,-1-2-648,1-9-3385,5-6-4257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27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7346,'0'0'8761,"0"89"-7832,0-56-209,5-5-120,0-2-328,5-8-152,0-3-8,5-7-112,1-8-176,9 0-904,1-21-1985,-11-2-3976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28.1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7946,'0'0'6132,"3"11"-5687,11 35-119,-2-26-17,-11-20-292,-1 1 0,1-1 0,-1 0 0,1 0 1,-1 1-1,1-1 0,-1 0 0,1 0 0,-1 1 0,1-1 0,-1 0 0,1 0 0,-1 0 0,1 0 0,-1 0 0,1 0 0,0 0 0,-1 0 0,1 0 0,-1 0 0,2-1 0,-1 1-4,0 0-1,-1-1 0,1 1 1,0-1-1,0 0 0,0 1 1,-1-1-1,1 0 1,0 1-1,-1-1 0,1 0 1,0 0-1,-1 1 0,1-1 1,-1 0-1,1 0 0,-1 0 1,0 0-1,1 0 1,-1 0-1,0 0 0,0 0 1,1-2-1,-1-10-372,-2-6 1666,1 18-1228,0 1 0,0-1 1,0 0-1,0 1 0,0-1 1,0 1-1,0-1 0,0 1 1,0-1-1,0 1 0,-1 0 1,1 0-1,0-1 0,0 1 1,0 0-1,-1 0 0,1 0 1,-2 1-1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3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6585,'0'0'9292,"2"-16"-5864,633 9-3209,-286-3-199,-113 2-6,328 13 0,-423 4-20,41 0 35,163-9 25,74 0 106,-134 0-5267,-267 7 2657,-26-12-3217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3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6905,'0'0'9404,"12"1"-4644,42 6-4240,-41-1-474,0 0 0,0 1 1,-1 0-1,0 1 0,-1 1 1,12 10-1,-19-15-34,0 0-1,1 1 0,-2-1 1,1 1-1,-1 0 1,1 1-1,-1-1 1,-1 0-1,1 1 0,-1 0 1,0-1-1,0 1 1,-1 0-1,1 0 1,-1 0-1,0 11 0,-1-15-11,0-1 0,-1 1 1,1-1-1,-1 1 0,1-1 0,-1 1 0,1-1 0,-1 1 0,0-1 0,1 0 0,-1 1 0,0-1 0,0 0 0,0 0 0,0 1 0,0-1 0,-1 0 0,-1 1 0,-29 17-55,21-13-8,-17 10-1573,-41 16-1,26-20-5742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3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8282,'0'0'8618,"10"-2"-7969,2-1-569,1 0 0,-1-1 0,0-1 0,0 0 0,-1 0 0,1-1 0,-1-1 0,-1 0 0,1 0 0,15-16 0,-8 7-250,-2-1-1,27-36 1,-38 46-19,-1 0 1,0 0-1,0 0 0,-1-1 1,0 0-1,0 1 1,-1-1-1,1 0 1,-2 0-1,1 0 1,-1-15-1,-1 22 220,0 0 0,0 0 0,-1 0 0,1 0 0,-1-1 0,1 1 0,-1 0 0,0 0 1,1 0-1,-1 0 0,0 0 0,0 0 0,0 1 0,1-1 0,-1 0 0,0 0 0,0 0 0,0 1 0,0-1 0,-1 1 0,1-1 0,0 1 0,0-1 0,0 1 0,0-1 0,0 1 0,-1 0 0,1 0 0,0 0 0,0 0 0,-1 0 0,1 0 0,0 0 0,0 0 0,0 0 0,-2 1 0,-2-1 75,1 0-1,-1 1 1,1 0 0,-1 0-1,1 0 1,0 0 0,-1 0-1,1 1 1,-6 3 0,4 0 12,0 0 0,1 0 1,-1 1-1,2 0 0,-1 0 1,0 0-1,1 0 1,0 0-1,1 1 0,-1 0 1,1 0-1,1 0 0,-1 0 1,1 0-1,-2 15 0,0 7 160,1 0 0,3 52 0,1-44-174,-2-15-59,1-6-25,-1 1 1,2 0-1,0 0 0,1-1 0,1 1 1,6 20-1,-8-33-16,-1-3-24,2-3-70,-1-1 0,1 1 0,-1-1 0,0 0 0,0 1 0,0-1 0,0 0 0,0-3 0,4-9-375,8-12-388,1 1 0,1 0 0,1 1 0,1 0 0,1 2 0,39-39 0,-57 62 934,0 0-1,1 0 1,-1 0 0,0-1-1,0 1 1,0 0 0,0 0-1,0 0 1,0 0-1,0 0 1,0 0 0,0-1-1,0 1 1,1 0 0,-1 0-1,0 0 1,0 0-1,0-1 1,0 1 0,0 0-1,0 0 1,0 0 0,0 0-1,0 0 1,0-1-1,0 1 1,-1 0 0,1 0-1,0 0 1,0 0 0,0 0-1,0-1 1,0 1-1,0 0 1,0 0 0,0 0-1,0 0 1,0 0 0,0 0-1,-1 0 1,1-1-1,0 1 1,0 0 0,0 0-1,0 0 1,0 0 0,0 0-1,-1 0 1,1 0-1,0 0 1,0 0 0,0 0-1,0 0 1,0 0-1,-1 0 1,1 0 0,0 0-1,0 0 1,0 0 0,0 0-1,0 0 1,-1 0-1,1 0 1,0 0 0,0 0-1,0 0 1,-14 0-583,12 0 851,-2 0-311,0 0 1,1 0-1,-1 1 0,1-1 0,-1 1 0,1 0 0,-1 0 0,1 0 0,-1 1 0,1-1 0,0 1 1,-1 0-1,1 0 0,0 0 0,0 0 0,1 0 0,-1 1 0,0-1 0,1 1 0,0 0 1,-1 0-1,1 0 0,0 0 0,0 0 0,1 0 0,-3 5 0,2-1 84,-1 1-1,1-1 1,0 1 0,1 0-1,0-1 1,0 1 0,1 0-1,0 0 1,0 0 0,1 0-1,2 11 1,-2-15-83,0 1 1,1-1-1,0 0 0,0 0 1,0 0-1,1 0 0,-1 0 1,1 0-1,0-1 0,0 1 1,0-1-1,0 0 0,1 0 1,-1 0-1,1 0 0,0-1 1,0 0-1,0 1 0,0-1 1,0-1-1,8 3 0,44 11-992,-5-12-4439,-40-3-2840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46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307 60 8042,'0'0'10517,"1"-1"-10404,-1 0 0,0-1 1,0 1-1,0-1 0,0 1 1,0-1-1,0 1 0,-1 0 1,1-1-1,0 1 1,-1-1-1,0-1 0,-4-2-95,0 1-1,0 1 1,0-1 0,0 1-1,-1 0 1,1 0-1,-1 0 1,0 1 0,0 0-1,0 0 1,0 0-1,0 1 1,0 0 0,-1 0-1,1 1 1,-11 0-1,8 0-6,1 0 1,0 0-1,0 1 0,0 1 0,0-1 0,0 1 0,0 1 1,0-1-1,0 1 0,1 1 0,-1-1 0,-10 8 0,11-5-1,0 0-1,1 0 1,-1 1-1,1 0 1,1 0-1,-1 0 1,1 1-1,0 0 1,1 0-1,0 0 0,0 0 1,1 1-1,0-1 1,1 1-1,-1 0 1,2 0-1,-1 0 1,1 0-1,1 0 1,0 12-1,0-11 44,-1 1-27,1-1 1,0 1 0,1 0 0,0 0-1,0-1 1,1 1 0,1-1 0,0 1-1,0-1 1,6 11 0,-1-6 9,1-1 0,1 0 1,0 0-1,1-1 0,0 0 0,1-1 1,0 0-1,1-1 0,15 10 0,-20-16-126,1 1-1,-1-2 1,1 1-1,0-1 1,0-1-1,1 1 1,-1-2-1,1 1 1,-1-1-1,1-1 1,0 0-1,0 0 1,-1-1-1,1 0 0,0-1 1,0 0-1,10-2 1,-15 1-478,1 1 0,-1-1 0,0-1-1,0 1 1,9-6 0,18-16-6456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54.2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3873,'0'0'6461,"0"3"-5762,-1 33 1774,-2-1 0,-8 39 0,8-57-2200,1 0-1,0 0 1,2 0 0,0 0 0,3 22-1,-3-37-270,1-1 1,-1 1-1,1-1 0,-1 1 0,1-1 0,0 0 0,0 1 0,0-1 1,0 0-1,0 0 0,0 1 0,0-1 0,0 0 0,1 0 0,-1 0 1,0 0-1,1 0 0,-1-1 0,0 1 0,1 0 0,-1-1 0,1 1 1,0-1-1,-1 1 0,1-1 0,-1 0 0,1 0 0,-1 1 0,1-1 1,0 0-1,-1-1 0,1 1 0,-1 0 0,1 0 0,0-1 0,-1 1 0,1-1 1,-1 1-1,1-1 0,-1 0 0,1 1 0,0-2 0,5-5-932,-1 0 0,0-1 0,0 0 0,-1 0-1,9-16 1,2-13-6611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11306,'0'0'8613,"5"-1"-8326,4-1-297,0-1 0,0 0 1,-1-1-1,1 1 1,-1-1-1,0-1 0,0 0 1,-1 0-1,1 0 0,-1-1 1,0 0-1,-1-1 1,0 1-1,9-12 0,-9 10-115,0-1-1,0 0 0,0 0 1,-1 0-1,-1-1 0,0 0 1,0 1-1,-1-1 1,0-1-1,0 1 0,-1 0 1,1-19-1,-2 6 107,-1 18 48,1-1 1,-1 0-1,0 1 0,-1-1 0,1 1 0,-3-8 0,3 12-6,-1-1 0,1 1 1,-1 0-1,0 0 0,1-1 0,-1 1 0,0 0 0,0 0 0,0 0 0,0 0 0,0 0 0,0 0 0,0 1 0,0-1 0,0 0 0,0 0 1,-1 1-1,1-1 0,0 1 0,0-1 0,-1 1 0,1-1 0,0 1 0,-1 0 0,1 0 0,-1 0 0,1 0 0,0 0 0,-3 0 0,0 0 35,0 0-1,0 1 0,0-1 0,0 1 0,0 0 0,0 0 0,0 0 0,0 0 0,1 1 0,-1 0 0,0 0 0,1 0 0,0 0 0,-6 5 0,4-3 21,0 1 0,0 1-1,1-1 1,0 0 0,0 1-1,1 0 1,-1 0 0,-1 7-1,-4 10 147,1 1-1,2 0 0,-6 43 0,11-66-215,-4 27 125,1 0 1,1 1-1,2-1 1,1 0 0,4 38-1,-3-63-130,-1 1-1,1 0 1,1-1 0,-1 1-1,0-1 1,1 1 0,0-1-1,0 0 1,0 0 0,0 0-1,0 0 1,1 0 0,-1 0-1,1 0 1,0-1 0,0 1-1,0-1 1,0 0 0,0 0-1,0 0 1,1 0 0,-1-1-1,0 0 1,5 2 0,-4-2-204,1 0 0,0 0 0,0 0 0,0-1 0,0 1 1,0-1-1,9-1 0,-9 0-361,-1 0 1,1 0 0,0-1-1,0 1 1,-1-1-1,1 0 1,-1 0-1,5-3 1,17-13-5094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0:54.8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5217,'0'0'10688,"-2"22"-9225,-1-16 2451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0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5 264 5353,'0'0'10520,"0"0"-10418,0 0 1,-1-1 0,1 1-1,0 0 1,0 0 0,-1 0 0,1 0-1,0-1 1,0 1 0,0 0-1,-1 0 1,1 0 0,0-1-1,0 1 1,0 0 0,-1 0-1,1-1 1,0 1 0,0 0-1,0 0 1,0-1 0,0 1 0,0 0-1,0-1 1,0 1 0,0 0-1,0 0 1,0-1 0,0 1-1,0 0 1,0-1 0,0 1-1,2-5-94,1 1 0,-1 0 0,1-1 0,0 1 0,0 1 0,6-7 0,7-8-32,7-14-143,-11 17-18,-1 0 0,0-1-1,-1-1 1,0 1 0,8-24 0,-18 39 190,1-1 1,0 0-1,-1 0 1,1 0 0,-1 0-1,0 0 1,0 0 0,0 0-1,0 0 1,0 0 0,0 0-1,0 0 1,-1 0 0,1 0-1,-1 0 1,0-3 0,0 4 9,0 0 0,0 0 1,0 0-1,0 0 1,0 0-1,0 0 0,0 0 1,0 0-1,0 1 1,0-1-1,0 0 0,0 1 1,0-1-1,-1 0 0,1 1 1,0 0-1,-1-1 1,1 1-1,0 0 0,0 0 1,-1-1-1,1 1 1,-3 0-1,0 0-5,0 0-1,0 0 1,0 0-1,0 0 1,0 1-1,0-1 1,0 1-1,0 0 1,0 0-1,1 0 1,-1 1 0,0-1-1,1 1 1,-1 0-1,1 0 1,-1 1-1,1-1 1,0 0-1,0 1 1,0 0 0,0 0-1,1 0 1,-1 0-1,1 0 1,0 1-1,0-1 1,0 1-1,0-1 1,0 1-1,-1 6 1,1 1 26,0 0 1,1 0-1,1 0 1,0 0-1,2 15 1,-1 7 21,0-25-49,0-1-1,1 1 1,0-1-1,0 0 1,0 1-1,1-1 1,0 0-1,1 0 1,-1-1-1,7 8 1,7 17 0,-17-30-13,1-1 0,-1 0 0,0 1-1,0-1 1,1 0 0,-1 0 0,0 1 0,0-1-1,1 0 1,-1 0 0,0 0 0,1 1 0,-1-1-1,0 0 1,1 0 0,-1 0 0,0 0 0,1 0-1,-1 0 1,0 1 0,1-1 0,-1 0 0,0 0 0,1 0-1,-1 0 1,0 0 0,1 0 0,-1-1 0,0 1-1,1 0 1,-1 0 0,1 0 0,-1 0 0,0 0-1,1 0 1,-1-1 0,0 1 0,0 0 0,1 0 0,-1 0-1,0-1 1,0 1 0,1 0 0,-1-1 0,0 1-1,0 0 1,1 0 0,-1-1 0,15-17-368,-13 15 280,30-36-2312,54-51 1,-58 62 2103,-51 38 2827,18-6-2386,0-1 0,0 1-1,1 0 1,-1 1-1,1-1 1,0 1-1,1-1 1,-1 1-1,1 0 1,0 1-1,0-1 1,0 0 0,1 1-1,0 0 1,0-1-1,0 1 1,1 0-1,0 0 1,0 0-1,0 0 1,1 0 0,1 12-1,-1-16-126,1-1 1,0 0-1,-1 1 0,1-1 0,0 0 0,0 1 1,0-1-1,0 0 0,0 0 0,0 0 0,0 0 1,0 0-1,1 0 0,-1 0 0,0 0 0,1-1 1,-1 1-1,0 0 0,1-1 0,-1 1 0,1-1 1,-1 0-1,1 1 0,-1-1 0,2 0 0,42 7 220,1-6-286,-27-1-8402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09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7242,'0'0'7409,"92"8"-6529,-77-6-256,5 1-191,1 2-233,-11-3-200,10 4-56,-5-1-1105,1-3-1439,-1 1-2865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0.1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8850,'0'0'7674,"11"2"-6874,-1 1 16,10-3-136,-5 0-176,6 2-96,4-2-256,1 0-152,-6 3 0,6-1-760,-1 1-1488,-15 0-3322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1.2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9074,'0'0'9401,"3"0"-9219,25 2 118,-1 1 0,47 12 0,3 1-189,-59-13-674,176 21 991,-111-21-9761,-78-3 5094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2.0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6009,'0'0'10232,"63"16"-7656,-35-4-2349,-6-3-174,-1 0 1,-1 2-1,1 0 0,-2 1 1,26 21-1,-41-29-49,-1 0-1,0 0 1,-1 0-1,1 0 1,-1 1-1,1 0 1,-1-1-1,-1 1 1,1 0-1,-1 0 1,1 0-1,-1 0 1,-1 0-1,1 0 1,-1 0-1,0 0 1,0 1-1,-1 5 1,0-1 4,-1 1-1,0 0 1,0-1 0,-1 1-1,0-1 1,-1 0 0,-8 16-1,-5 0 20,0-1-1,-2-1 0,-31 31 1,-2 3 171,40-46-117,10-9-71,-1-1 0,0 1 0,1-1 1,0 1-1,-1 0 0,1 0 1,0 0-1,1 0 0,-1 1 1,1-1-1,-2 5 568,20-9-396,23-4 162,44-12-1,-44 8-172,49-5 0,129 9-1412,-177 5-2017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3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289 0 10442,'0'0'9037,"-5"7"-8622,-20 27 14,1 1 0,-24 50 1,-36 88 163,22-39-403,24-42-1197,36-88-99,5-14-260,8-21-227,9-19-4282,0 0-3575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4.1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11258,'0'0'8934,"9"22"-8466,2 7-322,3 4 31,-3 0 1,10 38-1,-3 4-128,-2 1 0,-4 1 0,4 107 0,-21-186-2312,-37-39-7543,17 16 1005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4.5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36 10818,'0'0'10098,"102"-25"-9921,-57 19-169,6 4 56,5-1-64,-15 3-281,5 0-1255,-21 0-4457,-9 0-5890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6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1880,'0'0'18120,"0"2"-18016,12 176 480,-3-74-492,10 33-53,-17-124-610,-7-22-1225,-1-4 921,-8-15-3740,-18-53 0,22 53 717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7194,'0'0'10490,"-71"125"-10938,60-102-2121,6-5-5625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16.5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80 4153,'0'0'12399,"10"-10"-11546,34-30-210,-39 36-575,0 1 0,1-1 0,-1 1 0,1 1 0,0-1 1,0 1-1,0 0 0,0 0 0,0 0 0,0 1 0,0 0 0,1 1 0,-1-1 0,0 1 1,10 1-1,-6-1-50,-9 0-19,0 1 0,0-1 0,0 1 0,0-1-1,0 1 1,0-1 0,0 1 0,-1 0 0,1-1 0,0 1 0,0 0 0,0 0-1,-1 0 1,1-1 0,-1 1 0,1 0 0,0 0 0,-1 0 0,1 0-1,-1 0 1,0 0 0,1 0 0,-1 0 0,0 0 0,0 1 0,0-1 0,0 0-1,0 0 1,0 0 0,0 0 0,0 0 0,0 0 0,0 0 0,-1 2-1,1 2-6,0 1 0,-1 0 0,0 0-1,0-1 1,-1 1 0,-2 5 0,0-3-3,0-1 0,-1 0 0,0 0 0,0 0 0,-1-1 0,0 1 0,-9 7 0,-56 39-45,37-28 57,33-25 1,1 0 0,-1 0 0,1 0 0,-1 1 0,1-1 0,-1 0 0,0 0 0,1 1 0,-1-1 1,1 1-1,-1-1 0,1 0 0,0 1 0,-1-1 0,1 1 0,-1-1 0,1 1 0,0-1 0,-1 1 0,1-1 0,0 1 0,-1 0 0,1-1 0,0 1 0,0-1 0,0 1 0,0 0 0,0-1 0,-1 2 0,21-2 156,-2 0-100,-2 0 2,0 1-1,0 1 0,0 0 0,0 2 0,0 0 0,16 6 0,-23-7-51,1 1 1,-1 1-1,0 0 0,0 0 0,0 1 0,-1-1 1,1 2-1,-2 0 0,1 0 0,10 12 1,-16-17 1,-1 0 1,1 0 0,-1 0-1,1 0 1,-1 0 0,0 0 0,0 1-1,0-1 1,0 0 0,0 1 0,0-1-1,-1 0 1,1 1 0,-1-1 0,0 1-1,1-1 1,-1 1 0,-1-1 0,1 1-1,0 0 1,0-1 0,-1 0 0,0 1-1,0 2 1,-1-1 39,-1-1 1,1 0-1,0 0 1,-1 0-1,0 0 0,1 0 1,-1 0-1,-1-1 0,1 1 1,0-1-1,0 0 1,-1 0-1,1 0 0,-5 1 1,-10 4 21,-1-1 1,0 0 0,0-1-1,0-1 1,0-1-1,-1-1 1,1-1 0,-36-2-1,53 1-487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22.2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5537,'0'0'5549,"0"11"-4659,5 123 5953,-5-130-6796,0 0 1,0 0 0,0 0-1,1 0 1,0 0 0,0 0-1,2 5 1,-3-8-70,1 0 0,-1 1 0,1-1 0,0 0 0,-1-1 0,1 1 0,0 0 0,0 0 0,0 0 0,-1 0 0,1 0 0,0-1 0,0 1 0,0-1 0,1 1 0,-1 0 0,0-1 0,0 0 0,0 1 0,0-1 0,0 0 0,1 1 0,-1-1 0,0 0 0,0 0 1,0 0-1,1 0 0,-1 0 0,0 0 0,2-1 0,-1 1-271,0-1 0,1 0 0,-1 1 0,0-1 0,0 0 0,0 0 0,0 0 1,0-1-1,0 1 0,0 0 0,0-1 0,-1 1 0,1-1 0,0 1 0,-1-1 0,1 0 1,-1 0-1,0 0 0,1 0 0,0-3 0,17-24-8306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22.8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3833,'0'0'17186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30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0 5113,'0'0'10277,"0"5"-6847,0 18-2931,-5 254 1269,4-264-1730,1 0-1,-2 0 0,0 0 1,-1 0-1,0 0 0,-7 19 1,8-31-32,0 0 0,1 0 0,-1-1 1,0 1-1,0 0 0,1-1 1,-1 1-1,0-1 0,0 0 0,0 0 1,0 1-1,0-1 0,1 0 0,-1-1 1,0 1-1,0 0 0,0 0 1,0-1-1,0 1 0,1-1 0,-1 0 1,0 1-1,-1-2 0,-6-7-172,2-1-1,-1 1 1,2-1 0,-1 0-1,-7-18 1,-7-8-987,18 31 850,-3-4-833,1 1 1,0-1-1,1 0 1,0 0-1,-4-13 1,3 6-3319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31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8690,'0'0'8494,"-1"4"-8016,1-3-444,-4 36 614,4-36-644,0 0 1,0 1-1,0-1 0,0 0 1,0 0-1,0 0 1,0 0-1,0 0 0,0 0 1,0 0-1,1 0 0,-1 0 1,0 0-1,1 0 0,-1 0 1,1 0-1,-1-1 1,1 1-1,-1 0 0,1 0 1,0 0-1,-1 0 0,1-1 1,0 1-1,0 0 1,0-1-1,-1 1 0,1-1 1,0 1-1,0-1 0,0 1 1,0-1-1,0 1 1,0-1-1,2 0 0,-3 0-217,0-24-184,0 10 3138,0 12-2483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48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0 2913,'-4'5'17276,"3"1"-18289,-13 215 2628,9-165-1492,4-20-8,2-29-105,-1 0 0,0 0 0,-1 0 0,1 0 0,-3 7 0,2-12 10,0 1 0,0-1-1,0 0 1,0 1 0,0-1 0,-1 0-1,1 0 1,-1 0 0,1 0 0,-1 0-1,0 0 1,0 0 0,0-1 0,0 1-1,0-1 1,0 1 0,-5 1 0,-23 8 254,29-10-284,0-1 0,1 0 1,-1 1-1,0-1 0,0 0 0,0 0 0,0 1 0,1-1 0,-1 0 1,0 0-1,0 0 0,0 0 0,0 0 0,0 0 0,0 0 0,1-1 1,-1 1-1,0 0 0,0 0 0,0-1 0,1 1 0,-1 0 0,0-1 1,0 1-1,1-1 0,-1 1 0,0-1 0,1 1 0,-1-1 0,0 0 1,1 1-1,-2-2 0,-10-62-3209,10 19-3592,2 24 936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48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0 520,'-1'0'17354,"-3"6"-16587,4 52-423,20-60-1525,-19 2 1226,0-1 1,-1 1-1,1-1 1,0 0-1,-1 1 1,1-1 0,-1 0-1,1 0 1,-1 1-1,1-1 1,-1 0-1,0 0 1,1 0-1,-1 0 1,0 1-1,0-1 1,0 0-1,1 0 1,-1 0-1,0 0 1,0 0-1,0 0 1,0 0-1,-1 1 1,1-1 0,0 0-1,0 0 1,0 0-1,-1 0 1,1 0-1,0 1 1,-1-1-1,1 0 1,-1 0-1,1 1 1,-1-1-1,1 0 1,-1 0-1,0 1 1,0-2-1,-1 1 123,0-1-1,0 1 0,0 0 0,0-1 0,-1 1 0,1 0 0,0 0 0,0 0 0,-1 1 1,1-1-1,-1 1 0,1-1 0,-5 1 0,7 0-118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1:53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1 297 8106,'0'0'2831,"15"-6"-2719,50-21-44,-58 23-80,0-1-1,0 1 1,-1-2 0,1 1-1,-1-1 1,0 0 0,-1 0-1,1 0 1,-1-1 0,0 0 0,-1 0-1,0 0 1,3-9 0,3-1-223,2-3 144,-1 3-264,-1-1 1,9-23-1,-17 35 693,0 0 0,0-1 0,-1 0 0,0 1 0,0-1 0,0-8 0,-5 14 117,-1 0-1,1 0 0,-1 1 1,0-1-1,1 1 0,-1 0 1,-8 1-1,7-1 97,4 1-423,-1-1 0,1 1 0,-1 0-1,1 1 1,0-1 0,-1 0-1,1 1 1,0-1 0,0 1-1,0-1 1,0 1 0,0 0-1,0 0 1,1 0 0,-1 0-1,0 0 1,1 1 0,-2 2 0,-3 5 75,1-1 0,0 1-1,-4 13 1,2 6 15,1 1 0,1 0-1,1 0 1,2 0 0,4 59-1,-1-25-70,0-64-165,0-1-1,0 1 1,0 0 0,0 0 0,1 0 0,-1-1 0,0 1 0,0 0-1,0-1 1,0 1 0,0-1 0,0 0 0,0 1 0,0-1 0,0 0-1,0 1 1,1-3 0,109-154-3316,-111 157 3365,1-1 0,-1 1 0,0 0 0,0 0 0,0 0 0,0 0 0,1 0 0,-1-1 0,0 1 0,0 0 0,0 0 0,0 0 0,0-1 1,0 1-1,1 0 0,-1 0 0,0 0 0,0-1 0,0 1 0,0 0 0,0 0 0,0-1 0,0 1 0,0 0 0,0 0 0,0-1 0,0 1 0,0 0 0,0 0 0,0 0 0,-1-1 0,1 1 0,0 0 0,0 0 0,0 0 0,0-1 0,0 1 0,0 0 0,-1 0 0,1 0 0,0-1 1,0 1-1,0 0 0,0 0 0,-1 0 0,-14-1 380,12 1-362,0 1-1,0-1 1,1 1 0,-1 0-1,0 0 1,1 0-1,-1 0 1,0 1-1,1-1 1,-1 1-1,-2 1 1,2 2 66,0 0-1,1 0 1,-1 0 0,1 0 0,0 0 0,0 0 0,1 1-1,-1-1 1,1 1 0,1-1 0,-1 9 0,0-6-37,1 0 0,0 1 0,0-1 0,1 0 0,0 0 1,1 0-1,3 11 0,-3-15-53,-1-1 0,1 0 1,1 1-1,-1-1 0,0 0 1,1 0-1,0-1 0,0 1 0,-1 0 1,2-1-1,-1 0 0,0 1 0,0-1 1,1-1-1,-1 1 0,1 0 1,-1-1-1,8 2 0,1 0-778,0 0 1,0-1-1,1-1 0,18 0 1,-15-1-5997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00.2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 9538,'0'0'8977,"-5"10"-7154,5 9-1644,0 0 1,2-1-1,0 1 1,1 0-1,1-1 1,0 0-1,11 27 1,-13-43-178,-1 1 0,0 0-1,0 0 1,0 0 0,0 0 0,-1 0-1,1 0 1,-1 0 0,0 0 0,1 0 0,-2 0-1,1 0 1,0 0 0,-1 4 0,-1-4 2,1-1 0,0 1 0,-1-1 1,0 0-1,1 1 0,-1-1 0,0 0 1,0 0-1,0 0 0,-1-1 0,1 1 1,0 0-1,-1-1 0,1 0 0,-5 2 1,2 0 54,0-1 1,-1 0 0,1 0 0,0 0 0,0-1 0,-1 0-1,1 0 1,-1-1 0,1 1 0,-1-1 0,0 0-1,-9-2 1,12 2-195,1-1 0,0 0 0,-1 1-1,1-1 1,0 0 0,0 0 0,0-1-1,0 1 1,0 0 0,0-1 0,0 1 0,0-1-1,-1-1 1,1 1-468,1 0 0,0-1 0,-1 1 0,1 0 0,0 0 0,0-1 0,0 1 0,1 0 0,-1-1 0,1 1 0,-1-1 0,1 1 0,0-1 0,0-3 0,0-6-8144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00.9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7938,'0'0'11158,"2"28"-10246,-1-27-928,1 1 0,0-1 0,0 0 0,0 0 0,0 1-1,0-1 1,0-1 0,0 1 0,0 0 0,0 0 0,0-1 0,0 1-1,1-1 1,-1 0 0,0 0 0,0 1 0,0-1 0,5-1 0,-6 1 153,-3-1-12,1 1 0,-1-1 0,0 1 0,0-1 0,1 1 0,-1 0 0,0-1 1,0 1-1,0 0 0,1 0 0,-1 0 0,-3 1 0,-4-1-165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6705,'0'0'11834,"-13"20"-11092,2-2-579,-1-1-4,1 1 0,1 0 0,0 1 1,2 0-1,-10 28 0,-10 36 420,16-52-749,2 0 0,0 0 0,2 1 0,2 0-1,1 0 1,-1 34 0,17-78-5429,3-14-931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04.3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7434,'0'0'6801,"26"11"-6617,-11-11 336,5 2-392,-4-2 8,4 3-136,-5-3-256,6 5-728,-6-3-1857,-5 3-5040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04.7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6633,'0'0'11827,"10"0"-11571,5 0-120,11 0 224,-1 0-360,6 0-8,5 0-800,-6 0-2265,-4 0-2920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20.6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44 3793,'0'0'15296,"-1"-30"-14925,-6 27-364,1 1-1,-1 0 1,0 0-1,0 0 1,1 1-1,-1 0 1,0 1-1,0-1 1,0 1-1,0 1 1,-10 0-1,-7 0 14,21-1-2,0 0 0,0 1 0,0-1 0,0 0 0,0 1 0,0 0 0,1 0 0,-1 0 0,0 0 0,1 0 0,-1 0 0,0 1 1,1-1-1,0 1 0,-1-1 0,1 1 0,-3 3 0,2-2 19,0 1 1,0 0-1,1 1 0,-1-1 1,1 0-1,0 1 0,0-1 1,0 1-1,-1 6 0,-1 10 165,1-1-1,1 0 1,1 40-1,1-48-96,0-8-91,0 0-1,0 0 1,1 0-1,0 0 1,-1 0-1,1 0 1,1 0-1,-1-1 0,1 1 1,-1 0-1,1-1 1,0 1-1,0-1 1,1 0-1,-1 0 1,1 0-1,-1 0 1,1 0-1,0 0 1,3 2-1,-1-2-40,-1 0 0,1-1-1,0 1 1,0-1 0,-1 0 0,1-1 0,1 1-1,-1-1 1,0 0 0,0 0 0,0 0-1,1-1 1,-1 0 0,9-1 0,-12 1-40,0-1 0,0 0 1,0 0-1,0 0 0,0 0 1,0 0-1,-1 0 0,1 0 1,0-1-1,-1 1 0,1-1 1,-1 1-1,1-1 0,-1 0 1,0 1-1,0-1 0,0 0 1,0 0-1,2-3 0,15-42-2323,-17 43 1990,8-24-2806,7-45 0,-11 4 10038,-4 81-6222,3 14 287,20 103 1233,-20-115-2050,0 0 0,1-1 0,1 1 0,0-1 0,0 0 0,17 23 0,-22-34-83,1 0-1,-1 0 0,1-1 1,-1 1-1,1-1 1,0 1-1,0-1 0,-1 0 1,1 0-1,0 0 1,0 0-1,0 0 0,1 0 1,-1-1-1,0 1 0,0 0 1,0-1-1,0 0 1,1 0-1,-1 1 0,0-1 1,0 0-1,1-1 1,-1 1-1,4-1 0,-2 0-175,0-1-1,0 1 1,0-1-1,0 0 0,0 0 1,-1 0-1,1-1 1,0 1-1,-1-1 0,0 0 1,0 0-1,4-4 1,18-25-4789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36.8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0 4257,'1'4'14582,"-2"16"-14278,-4 6 150,2 1 0,1 0 0,2 28 0,0-39-386,0-14-64,0-1 0,0 1 0,0-1 0,0 1 0,1-1 0,-1 0 0,0 1 0,1-1 0,-1 1 0,1-1 0,-1 0 0,1 1 0,-1-1 0,1 0 0,0 1 0,0-1 0,0 0 0,0 0 0,0 0 0,0 0 0,0 0 0,0 0 0,0 0 0,0 0 0,1 0 0,-1-1 0,0 1 0,1 0 0,-1-1 0,0 1 0,1-1 0,-1 1 0,1-1 0,-1 0 0,1 0 0,-1 0 0,1 0 0,-1 0 0,1 0 0,-1 0 0,0 0-1,1 0 1,-1-1 0,3 0 0,0 1-244,1-1 0,-1-1 0,1 1-1,-1-1 1,1 1 0,-1-1-1,0-1 1,0 1 0,0 0-1,0-1 1,0 0 0,4-5 0,9-19-5320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37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6057,'0'0'12239,"0"23"-11279,0-17-879,1 22 119,-1-28-200,1 1-1,-1-1 0,0 1 0,0 0 1,0-1-1,1 1 0,-1-1 1,0 1-1,0-1 0,1 1 1,-1-1-1,1 1 0,-1-1 1,0 1-1,1-1 0,-1 1 0,1-1 1,-1 0-1,1 1 0,-1-1 1,1 0-1,-1 0 0,1 1 1,-1-1-1,1 0 0,0 0 1,-1 0-1,1 1 0,-1-1 0,1 0 1,0 0-1,-1 0 0,1 0 1,-1 0-1,1 0 0,0 0 1,-1-1-1,1 1 0,0 0 1,0-1-11,-1 1 1,1-1 0,-1 0-1,1 1 1,-1-1 0,1 0-1,-1 0 1,1 1 0,-1-1-1,0 0 1,0 0 0,1 0-1,-1 1 1,0-1 0,0 0-1,0 0 1,0 0 0,0 0-1,0 1 1,0-3 0,0-25 101,-1 19 131,1 9-215,0 0 0,0-1 0,0 1 0,0 0 1,0-1-1,-1 1 0,1 0 0,0-1 0,0 1 1,0 0-1,0 0 0,-1-1 0,1 1 1,0 0-1,0 0 0,-1-1 0,1 1 0,0 0 1,0 0-1,-1 0 0,1-1 0,0 1 1,-1 0-1,1 0 0,0 0 0,-1 0 0,1 0 1,0 0-1,-1 0 0,1 0 0,0 0 1,-1 0-1,1 0 0,0 0 0,-1 0 0,1 0 1,0 0-1,-1 0 0,1 0 0,0 0 0,-1 0 1,1 0-1,0 1 0,-1-1 0,1 0 1,0 0-1,0 0 0,-1 1 0,1-1 0,0 0 1,0 0-1,-1 1 0,1-1 0,0 0 1,0 0-1,0 1 0,0-1 0,-1 0 0,1 1 1,0-1-1,0 0 0,0 1 0,0 7-2162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46.5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3 4841,'0'0'10046,"-35"-2"-7233,34 2-2785,0 1 0,0-1 1,0 1-1,0 0 0,0-1 0,0 1 1,0 0-1,1 0 0,-1-1 0,0 1 1,1 0-1,-1 0 0,0 0 1,1 0-1,-1 0 0,1 0 0,-1 0 1,1 0-1,0 0 0,-1 0 0,1 0 1,0 0-1,0 0 0,0 2 0,-1 33 363,1-26-292,3-9-221,-1 0 0,0 0 0,0-1 0,1 1 0,-1 0 0,0-1 1,1 0-1,-1 1 0,1-1 0,-1 0 0,1 0 0,-1 0 0,0-1 0,4 1 0,0-1-986,-5 1 1072,-1 0 0,1-1-1,-1 1 1,1-1-1,-1 1 1,1-1 0,-1 1-1,0-1 1,1 1-1,-1-1 1,0 0 0,0 1-1,1-1 1,-1 1-1,0-1 1,0 0 0,0 1-1,0-1 1,1 0-1,-1 1 1,0-1 0,0 1-1,0-1 1,-1-1-1,1-20-215,0 19 235,-9-22 1355,9 25-1277,0-1 0,0 1 0,-1-1 0,1 1 0,0-1 0,0 1 0,-1-1 0,1 1 0,0-1 0,-1 1 0,1 0-1,-1-1 1,1 1 0,0 0 0,-1-1 0,1 1 0,-1 0 0,1 0 0,-1-1 0,1 1 0,-1 0 0,1 0 0,-1 0 0,1 0 0,-1-1 0,1 1 0,-1 0-1,1 0 1,-1 0 0,0 0 0,1 0 0,-1 0 0,1 1 0,-1-1 0,1 0 0,-1 0 0,1 0 0,-1 0 0,1 1 0,-1-1 0,1 0 0,-1 0 0,1 1-1,-1-1 1,1 1 0,-2 0-51,1 0-1,0 1 1,1-1 0,-1 1-1,0-1 1,0 1-1,1-1 1,-1 1-1,1-1 1,-1 1-1,1-1 1,-1 1-1,1 0 1,0-1-1,0 1 1,0 0 0,0-1-1,0 1 1,0 0-1,1-1 1,-1 1-1,0 0 1,1-1-1,-1 1 1,1-1-1,0 1 1,0-1-1,-1 1 1,1-1 0,0 0-1,0 1 1,0-1-1,0 0 1,1 0-1,-1 1 1,0-1-1,0 0 1,1 0-1,-1-1 1,1 1-1,-1 0 1,0 0 0,1-1-1,0 1 1,2 0-1,1 0 107,37 0-1321,-41-1 1153,0-1-1,0 1 0,0 0 0,0 0 0,0 0 1,0-1-1,0 1 0,0 0 0,0-1 0,0 1 0,0-1 1,0 1-1,-1-1 0,1 1 0,0-1 0,0 0 0,0 0 1,-1 1-1,1-1 0,0 0 0,-1 0 0,1 0 1,-1 1-1,1-1 0,-1 0 0,1 0 0,-1 0 0,0 0 1,1 0-1,-1 0 0,0 0 0,0 0 0,0-2 1,1 1 85,-1 1 1,0-1 0,0 1-1,0 0 1,0-1 0,0 1 0,0-1-1,-1 1 1,1-1 0,0 1 0,-1 0-1,1-1 1,-1 1 0,1 0 0,-1-1-1,0 1 1,0 0 0,-1-2 0,0 2 97,1 1 0,-1-1 1,0 1-1,0-1 1,0 1-1,0 0 1,0-1-1,0 1 0,0 0 1,0 0-1,-3 1 1,-8-1 115,4 0 7,-9 0 702,18 0-942,0 0-1,-1 0 1,1 0 0,-1 0 0,1 0 0,0 0 0,-1 0 0,1 1 0,-1-1 0,1 0 0,0 0 0,-1 1 0,1-1 0,0 0 0,0 0 0,-1 1 0,1-1 0,0 0 0,0 1 0,-1-1 0,1 0 0,0 1 0,0-1 0,0 0 0,-1 1 0,1-1 0,0 1 0,0-1 0,0 0 0,0 1 0,0-1 0,0 1 0,0 0 0,1-1-45,0 1 1,0-1-1,0 1 1,0-1 0,0 0-1,0 1 1,0-1-1,0 0 1,0 0-1,0 1 1,0-1-1,0 0 1,0 0 0,0 0-1,2-1 1,6 1-281,-12 0 523,-3 0-153,-19 2 446,24-2-501,1 0 0,-1 0 0,0 1 0,0-1 0,1 0 0,-1 1 0,0-1 0,1 1 0,-1-1 0,0 1 0,1-1 0,-1 1 0,1-1 0,-1 1 0,1 0 0,-1-1 0,1 1 0,0 0 0,-1-1 0,1 1 0,0 0 0,-1 0 0,1-1 0,0 1 0,0 0 0,0 0 0,0-1 0,-1 1 0,1 0 0,1 1 0,-1-2-168,1 1-1,-1-1 0,1 1 0,0-1 0,-1 1 0,1-1 0,0 1 0,0-1 0,-1 0 0,1 1 1,0-1-1,0 0 0,0 0 0,0 1 0,-1-1 0,1 0 0,0 0 0,0 0 0,0 0 1,0 0-1,-1 0 0,1-1 0,0 1 0,1 0 0,3-1-1791,10 1-5925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52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66 13 6569,'0'0'11660,"-4"-3"-11445,-13-7-46,17 10-158,-1 0-1,1 0 1,0 0-1,-1 1 1,1-1-1,0 0 1,0 0-1,-1 0 1,1 0-1,0 1 1,-1-1-1,1 0 1,0 0-1,0 0 1,-1 1-1,1-1 1,0 0-1,0 1 1,0-1 0,0 0-1,-1 0 1,1 1-1,0-1 1,0 0-1,0 1 1,0-1-1,0 0 1,0 1-1,0-1 1,0 0-1,0 1 1,0-1-1,0 0 1,0 1-1,-2 12 89,-2 53 413,5 68 0,1-41-356,-4-45-148,1-30-5,0-1 0,1 1 0,1 0 0,6 34 0,-6-40-106,-1-11-47,15-24-88,-6 8 146,0 1-1,1 0 1,1 1 0,0 0-1,18-15 1,-23 23 55,0 0 0,0 1 0,1 0 0,-1 0 0,1 1 0,0 0 0,0 0 1,0 0-1,0 1 0,1 0 0,-1 0 0,0 1 0,1 0 0,10 0 0,-17 2 38,0 0 0,0-1 0,0 1 1,0 0-1,0 0 0,0 0 0,0 0 0,-1 0 0,1 0 0,0 0 1,0 0-1,-1 1 0,1-1 0,-1 0 0,1 0 0,-1 0 0,0 1 0,1-1 1,-1 0-1,0 1 0,0 1 0,6 30 127,-5-22-80,0 0 0,0 0 0,-1 0 0,-1-1 0,0 1 0,0 0 0,-4 13 0,3-19 0,0-1 1,0 1-1,0-1 1,0 1-1,-1-1 1,1 0-1,-1 0 1,0 0-1,-1 0 1,1-1-1,0 1 0,-1-1 1,0 0-1,0 0 1,0 0-1,0 0 1,-1-1-1,-5 3 1,3-2-1,0 0 0,0-1 0,-1 1 0,1-2 0,-1 1 1,1-1-1,-14 0 0,17-1-26,1 0 1,-1 0-1,0 0 1,1-1-1,0 0 1,-1 0-1,1 0 1,-1 0-1,1 0 1,0-1-1,0 0 0,0 1 1,0-1-1,0 0 1,0 0-1,0-1 1,1 1-1,-4-4 1,-3-5 33,0 1-6,1 0 0,0-1-1,0 0 1,-11-24 0,18 54-9037,1-3-812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2:58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0 270 8570,'0'0'6086,"9"-2"-5173,1 1-846,-1-1 1,1-1 0,-1 0 0,0 0 0,0-1 0,0 0-1,0-1 1,-1 1 0,0-2 0,0 1 0,0-1 0,-1 0-1,14-15 1,-21 21-65,17-20-954,28-44 1,-40 57 819,-1 0-1,-1-1 0,1 0 1,-1 0-1,-1 0 0,0 0 1,0-1-1,0 1 0,-1 0 1,0-12-1,-1 19 214,-1 0 1,0 0-1,0 0 0,0 0 0,0 1 1,0-1-1,0 0 0,0 0 0,0 1 1,0-1-1,0 1 0,0-1 0,0 1 1,-1-1-1,1 1 0,0 0 0,0-1 0,-1 1 1,1 0-1,0 0 0,0 0 0,-1 0 1,1 0-1,0 0 0,-2 1 0,-2-1 173,0 0-1,0 0 0,0 1 0,1-1 1,-1 1-1,-7 3 0,8-2-125,1 1 0,-1 0 0,1 0 0,-1 0 0,1 0 1,0 1-1,1-1 0,-1 1 0,0 0 0,1 0 0,0 0 0,0 0 0,0 0 0,-2 7 0,0 3 42,0-1 0,1 1 0,-2 22 0,4-15-127,1 0 0,0 0 1,2 0-1,1 0 1,0 0-1,13 40 0,-15-48-44,-1-13 26,7-23-901,2 10 594,1 0 0,0 1 1,1 0-1,0 1 0,0 0 1,2 1-1,-1 1 0,15-9 0,3-4 118,-54 20 2367,18 4-2135,1-1 0,0 2 0,-1-1-1,1 1 1,0-1 0,0 1 0,1 1 0,-1-1-1,1 1 1,-1-1 0,1 1 0,0 1 0,0-1-1,1 1 1,0-1 0,-1 1 0,1 0-1,1 0 1,-1 0 0,1 0 0,0 1 0,0-1-1,1 1 1,-1-1 0,0 12 0,2-15-36,0 1 0,0 0 0,0 0 0,1-1 0,-1 1 0,1 0 0,-1-1 0,1 1 1,0-1-1,0 1 0,1-1 0,-1 1 0,0-1 0,3 4 0,-1-3 6,1 1-1,0-1 1,-1 0-1,1 0 0,0-1 1,1 1-1,6 2 1,-1 0-87,1 0 0,0-1 0,0 0 0,1-1 1,-1-1-1,0 0 0,1 0 0,19-1 0,-20 2-4309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08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230 84 464,'0'0'18372,"-1"-11"-17856,-3-34-82,4 43-400,-1 1 0,1 0 0,0-1 0,-1 1 0,1 0 0,-1 0 0,0-1 0,1 1 0,-1 0 0,0 0 0,0 0 0,1 0 0,-1 0 0,0 0 0,0 0 0,0 0 0,0 0 0,-1 0 0,1 1 0,0-1 0,0 0 0,0 1 0,-1-1 0,1 1 0,0-1 0,0 1 0,-1 0 0,1-1 0,0 1 1,-3 0-1,-39 2 82,39-1-115,-3 1 3,0-1 0,0 2 0,0-1 0,1 1 0,-1 0 0,1 1 0,0-1 0,0 1 0,0 0 0,0 1 0,1-1 0,0 1 0,0 0 1,-7 10-1,6-8-4,1 0 1,0 0 0,0 1-1,1 0 1,0 0 0,0 0 0,1 1-1,0-1 1,0 1 0,1 0-1,-1 11 1,2-12 6,0 0 0,1 0 0,0 0 0,1-1 0,0 1 0,0 0 0,3 9 0,-3-14-5,0 0 0,1 0 0,-1 0-1,1 0 1,-1-1 0,1 1 0,0-1 0,0 1 0,0-1 0,0 0 0,1 0 0,-1 0-1,1 0 1,-1 0 0,1 0 0,-1-1 0,1 1 0,0-1 0,0 0 0,0 0 0,4 1 0,0 0-290,0 0 1,0-1 0,1 1-1,-1-2 1,1 1 0,-1-1 0,1 0-1,-1-1 1,1 0 0,-1 0-1,1 0 1,-1-1 0,0 0 0,0-1-1,0 0 1,7-3 0,-9 3 36,0 0 0,0-1 0,0 0 0,-1 1 1,1-1-1,-1-1 0,0 1 0,0-1 0,-1 1 0,1-1 0,-1 0 1,0 0-1,-1-1 0,1 1 0,-1-1 0,0 1 0,0-1 1,-1 0-1,1 1 0,0-13 0,-2 10 330,2-29-641,-2 36 749,0 0-1,0 0 0,0 0 0,0 1 1,0-1-1,0 0 0,0 0 0,-1 0 1,1 1-1,0-1 0,0 0 0,-1 0 1,1 0-1,-1 1 0,1-1 0,0 0 1,-1 1-1,1-1 0,-1 0 0,0 1 1,1-1-1,-1 1 0,0-1 0,1 1 0,-1-1 1,0 1-1,1-1 0,-1 1 0,0 0 1,0-1-1,1 1 0,-1 0 0,0 0 1,-1-1-1,2 2-127,-1-1 0,1 0 0,-1 0 1,1 0-1,0 0 0,-1 0 0,1 1 0,-1-1 0,1 0 0,-1 0 0,1 1 1,0-1-1,-1 0 0,1 1 0,0-1 0,-1 0 0,1 1 0,0-1 1,0 0-1,-1 1 0,1-1 0,0 1 0,0-1 0,0 1 0,-1-1 0,1 0 1,0 1-1,0-1 0,0 1 0,0-1 0,0 1 0,-1 18 316,1-15-196,0-1-153,0 15 324,0 1 0,1-1 0,1 0 0,6 22 0,-7-36-458,0 0 1,0 0 0,0 0 0,0-1 0,1 1 0,0-1 0,0 1 0,0-1 0,0 1-1,0-1 1,1 0 0,0 0 0,-1 0 0,1-1 0,0 1 0,0-1 0,0 1 0,1-1-1,-1 0 1,1 0 0,-1 0 0,1-1 0,0 1 0,-1-1 0,1 0 0,5 1 0,7-1-5053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14.6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85 7698,'0'0'12294,"-3"2"-11730,-7 3-209,7-4-111,15-1 52,-9 0-291,1-1-1,-1 0 0,0 1 1,0-1-1,0 0 1,0-1-1,0 1 0,-1-1 1,1 1-1,0-1 0,-1 0 1,5-4-1,34-33-511,-20 18-136,-6 9 17,-9 12 446,-10 23 555,-1-5-99,1 6-47,2-1 1,0 1-1,3 40 0,1-13-3353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0 286 7402,'14'3'1079,"9"1"-259,-23-4-698,0 0 1,1 0-1,-1 0 0,0 0 1,1 0-1,-1 0 0,0 0 1,0 1-1,1-1 1,-1 0-1,0 0 0,0 0 1,1 0-1,-1 0 0,0 0 1,0 0-1,1 1 0,-1-1 1,0 0-1,0 0 0,0 0 1,1 0-1,-1 1 1,0-1-1,0 0 0,0 0 1,0 1-1,1-1 0,-1 0 1,0 0-1,0 1 0,0-1 1,0 0-1,0 0 1,0 1-1,0-1 0,0 0 1,0 1-1,0-1 0,0 1 1,-3 6 494,0 1 0,1 0 0,0-1 0,0 1 1,0 1-1,1-1 0,0 13 0,0-4-42,1 0-1,5 31 1,-4-45-559,0-1-1,0 1 1,0 0-1,1 0 1,-1-1-1,1 1 0,-1-1 1,1 1-1,0-1 1,0 1-1,0-1 1,1 0-1,-1 0 1,0 0-1,1-1 1,-1 1-1,1 0 1,0-1-1,-1 0 1,1 1-1,0-1 1,0 0-1,0-1 0,0 1 1,3 0-1,-2 0-190,0 0 0,0-1-1,0 1 1,1-1 0,-1 0-1,0 0 1,0 0-1,0-1 1,0 1 0,0-1-1,0 0 1,0 0-1,0-1 1,-1 1 0,1-1-1,0 1 1,-1-1 0,5-4-1,3-6-133,0-1 0,-1 0-1,-1 0 1,0-1 0,-1 0 0,6-16-1,11-17 715,-13 27-109,-1 0-1,-1-1 1,-1-1 0,0 1 0,-2-1 0,-1-1 0,0 1-1,-2-1 1,-1 0 0,2-39 0,-5 62-296,0-4 102,0-1 0,0 1-1,0 0 1,-1 0 0,1-1 0,-1 1 0,-3-7-1,4 9-66,-1 1 0,0 0 0,0 0 0,0-1 0,0 1 0,-1 0 0,1 0 0,0 0 0,0 1 0,-1-1 0,1 0 0,0 0 0,-1 1 0,1-1 0,-1 0-1,1 1 1,-1 0 0,1-1 0,-1 1 0,1 0 0,-1 0 0,1 0 0,-1 0 0,0 0 0,-1 0 0,-1 0-9,1 0 1,-1 0-1,1 0 1,-1 1-1,1-1 1,-1 1-1,1 0 1,0 0-1,-1 0 1,1 0-1,-6 4 1,5-2 1,1 0 0,-1 1 0,1-1 1,0 1-1,0-1 0,0 1 0,0 0 1,-3 8-1,-1 2 77,1 0 0,0 0 0,1 1 0,0 0 0,1 0 0,1 0 0,-1 16 0,1 11 197,3 58 0,0-94-288,1 0 1,0 1-1,0-1 0,0 0 0,1 0 0,0 0 0,0 0 0,1 0 1,0 0-1,0-1 0,0 1 0,1-1 0,0 0 0,0 0 0,0 0 1,0-1-1,1 1 0,-1-1 0,1 0 0,1 0 0,-1-1 0,0 0 1,1 0-1,0 0 0,-1 0 0,1-1 0,7 2 0,-2-1-146,-1 0 0,1 0 0,0-2-1,-1 1 1,1-1 0,0-1-1,0 0 1,0 0 0,0-1 0,-1-1-1,1 0 1,0 0 0,-1-1-1,1 0 1,11-6 0,21-20-3626,-10-1-6276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11546,'0'0'8490,"5"141"-8250,0-106-112,-5 1 0,0-6-104,5-2-24,-5-5-128,0-2-336,0-9-568,0-1-1272,0-4-1737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18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9794,'0'0'7818,"16"8"-7370,-6-8-152,5 0-112,0 0-96,6 0-88,-1 0-64,5 0-1096,1 0-1857,-11 0-2576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18.4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8586,'0'0'10586,"11"0"-10506,4 0-32,5 0-48,1 0-104,4 0-608,1 0-1609,-6 0-2416,0 0-5009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26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261 23 6913,'0'0'8922,"-8"-3"-7719,-8-1-753,0-1 0,0 2-1,-1 0 1,1 1 0,-22 0-1,-93 2-263,129 0-113,2 3-149,0 83 64,20 479 684,-19-487-500,36-77-71,-7 0-367,19-1-877,-18-5-5091,-10-4-5743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26.7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0 132 8058,'0'0'10329,"5"-1"-10128,1-1-214,0 0 0,0-1 0,0 0 0,0 0-1,-1-1 1,1 1 0,-1-1 0,0 0 0,0 0 0,-1-1 0,7-7 0,-5 4-95,0 1 0,0-2 0,-1 1 0,0 0 0,0-1-1,-1 0 1,5-15 0,-12 59 3336,7 101-2069,-2-122-1143,0 1 1,1 0-1,0-1 1,1 1 0,12 24-1,-14-33-1102,1-1 0,0 1 0,1-1 0,-1 0-1,7 7 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28.0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0 125 10122,'0'0'7144,"10"-4"-6830,2-1-352,0 0 0,-1-1 0,20-14 1,-26 16-139,1 0 1,-1 0 0,0-1-1,0 0 1,-1 0 0,1 0-1,-1 0 1,0-1 0,0 1-1,-1-1 1,3-8 0,2-2 543,-8 16-328,1 0 0,-1 0 0,0 0 1,0 0-1,0 0 0,0 0 0,0 0 0,0 0 0,0 0 0,1 0 0,-1 0 0,0 0 1,0 0-1,0 0 0,0 0 0,0 0 0,0 0 0,0 0 0,1 0 0,-1 0 0,0 0 1,0 0-1,0 0 0,0 0 0,0 1 0,0-1 0,0 0 0,0 0 0,1 0 0,-1 0 1,0 0-1,0 0 0,0 0 0,0 0 0,0 0 0,0 1 0,0-1 0,0 0 0,0 0 1,0 0-1,0 0 0,0 0 0,0 0 0,0 1 0,0-1 0,0 0 0,0 0 0,0 0 1,0 0-1,0 0 0,0 0 0,0 0 0,0 1 0,0-1 0,0 0 0,0 0 0,0 0 1,-1 37 4469,1-20-5429,-2 30 1375,1-30-422,0 0 0,1 0 1,1 0-1,0 0 0,2 0 0,7 29 0,-10-45-81,1 1 0,-1-1-1,1 1 1,0-1 0,0 0 0,0 1 0,-1-1-1,1 0 1,0 0 0,1 1 0,-1-1 0,0 0-1,0 0 1,0 0 0,2 0 0,15 5-6030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30.6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1 110 9010,'0'0'10058,"3"0"-9855,3 0-202,0-1 1,0-1-1,0 1 1,-1-1-1,1 0 0,-1-1 1,1 1-1,-1-1 1,0 0-1,8-6 1,2-2-314,0-1 0,14-15 1,-2-4 944,-28 31-593,1 0 0,-1 0 0,1-1 0,-1 1 0,1 0 0,-1 0 0,1 0 0,-1 0 0,1 0 0,-1 0 0,1 0 0,-1 1-1,1-1 1,-1 0 0,1 0 0,-1 0 0,1 0 0,0 1 0,-1-1 0,1 0 0,-1 0 0,1 1 0,-1-1 0,1 0 0,0 1 0,-1-1-1,1 0 1,0 1 0,-1-1 0,1 1 0,0 0 0,-11 12 287,6-1-125,0 1 1,1-1-1,0 1 0,1 1 1,0-1-1,0 20 1,1-7-93,2 1 0,4 35 0,4-26 62,-8-35-428,0 1 0,0-1 0,1 0 0,-1 1 0,1-1 0,-1 1 0,1-1 0,-1 1 0,1-1 0,0 0 0,0 0 0,0 1 0,0-1 0,0 0 0,0 0 0,0 0 0,0 0 0,2 2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31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1 9330,'0'0'9542,"14"3"-9249,14 1-178,62 13 48,-79-14-166,0 0 0,-1 0 0,1 1 0,-1 1 0,0 0 0,14 10-1,-22-14 58,-1 0 0,0 1 0,0-1 0,0 1 0,0-1 0,0 1 0,0 0 0,0 0 0,-1-1 0,1 1 0,-1 0 0,1 0 0,-1 0 0,1-1 0,-1 1 0,0 0 0,0 0 0,0 0 0,0 0 0,0 0 0,-1 2 0,-11 47 973,7-33-1001,0 13 154,1 0 1,2 0-1,2 59 1,1-33-106,15 169-2,-6-112-42,-5 4 56,-5-118-80,-1 1 0,1-1 0,0 1 0,0-1-1,0 1 1,0-1 0,-1 1 0,1-1 0,0 1 0,0-1 0,-1 0-1,1 1 1,0-1 0,-1 1 0,1-1 0,-1 0 0,1 1-1,0-1 1,-1 0 0,1 1 0,-1-1 0,1 0 0,-1 0 0,1 0-1,-1 1 1,1-1 0,-1 0 0,1 0 0,-2 0 0,-17 2-5,12-1 34,-214 39-2808,159-30-3291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36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8530,'0'0'9474,"41"115"-8738,-41-90-408,0 1-136,0-6-88,0 1-104,-16-6-368,-4-5-1496,0-5-3017,-1-5-7042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37.2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11026,'0'0'8091,"0"28"-7516,0 204 616,0-195-967,1 2-3,-7 54 0,4-70-259,6-39-339,9-30 11,-12 42 360,1 1-1,-1-1 1,1 1-1,0 0 0,0-1 1,1 1-1,-1 0 0,0 0 1,1 1-1,0-1 1,0 1-1,0-1 0,0 1 1,0 0-1,0 0 0,0 0 1,1 0-1,-1 1 1,1-1-1,0 1 0,-1 0 1,1 0-1,0 0 0,-1 1 1,1-1-1,0 1 1,0 0-1,0 0 0,-1 0 1,1 1-1,6 0 0,-8 0 7,0 1 0,1-1-1,-1 0 1,0 1 0,1-1-1,-1 1 1,0-1-1,0 1 1,0 0 0,0 0-1,-1 0 1,1 0-1,0 0 1,-1 1 0,0-1-1,1 0 1,-1 1 0,0-1-1,0 1 1,0-1-1,0 6 1,1-2 15,0 0 1,-1 1-1,0-1 0,0 1 1,-1 0-1,0-1 0,0 1 0,-1 7 1,0-12 0,0 0 0,0 0 0,0 0 0,0-1 0,-1 1 0,1 0 1,-1-1-1,1 1 0,-1-1 0,1 1 0,-1-1 0,0 0 0,1 0 0,-1 0 0,0 0 1,0 0-1,0 0 0,0 0 0,0-1 0,0 1 0,0 0 0,0-1 0,0 0 0,-4 1 1,-58 2 25,56-3-100,3 0-100,-1 0 0,1 0 0,-1-1 0,1 0 0,-9-3 0,-10-10-5989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43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1 325 8186,'0'0'8274,"3"0"-7714,2 0-426,-3 0-75,0 0 1,1 0-1,-1 0 1,0 0 0,0 0-1,0 0 1,1-1-1,-1 1 1,0-1 0,0 1-1,0-1 1,0 0-1,0 0 1,0 0 0,0 0-1,0 0 1,-1-1-1,1 1 1,0 0 0,1-3-1,24-24-997,-2-2 0,22-32 0,-41 52 568,0 0 1,0-1-1,-1 1 1,0-1-1,-1 0 0,0 0 1,-1 0-1,-1-1 1,1 1-1,-2-1 0,1-14 1,-1 25 412,-1-1 0,0 0 0,0 1 0,0-1 1,0 0-1,0 1 0,-1-1 0,1 0 0,0 0 1,-1 1-1,1-1 0,-1 1 0,0-1 0,1 1 1,-1-1-1,0 1 0,0-1 0,0 1 0,0-1 1,-3-1-1,1 1 137,0 1 0,0 0 0,0 0 0,0 1 0,0-1 0,0 1 0,-1-1 0,1 1 0,0 0 0,-5 0 0,5 0-89,1 1-1,0-1 1,0 0-1,0 1 1,-1-1-1,1 1 1,0 0-1,0-1 1,0 1-1,0 0 1,0 0-1,0 1 1,0-1-1,1 0 1,-1 1-1,0-1 1,1 1-1,-1-1 1,1 1-1,-1 0 1,1-1-1,0 1 1,-1 0-1,1 0 1,0 0-1,0 0 1,1 0-1,-1 0 1,0 1-1,1-1 1,-1 3-1,-1 10 203,0-1-1,1 0 1,1 29-1,0-22-134,0 181 716,1-202-885,-1 1-1,1-1 0,-1 0 0,0 1 0,1-1 0,-1 0 0,1 0 0,-1 1 0,1-1 0,-1 0 0,1 0 1,-1 0-1,1 0 0,-1 0 0,1 0 0,-1 0 0,0 0 0,1 0 0,-1 0 0,1 0 0,-1 0 1,1 0-1,-1 0 0,1 0 0,-1 0 0,1-1 0,-1 1 0,1 0 0,0-1 0,15-5-352,105-131-7403,-114 125 8745,-12 7 1951,4 5-2747,-1-1 0,1 1 0,0 0 0,-1 1 0,1-1 0,-1 0 0,1 0 0,-1 1 0,1-1 0,0 0 0,-1 1 0,1 0 0,-2 0 0,-1 1-22,0 1-1,1-1 1,-1 1 0,1 0 0,-1 0 0,1 0 0,0 0 0,1 1 0,-1-1 0,0 1-1,1 0 1,0 0 0,0-1 0,-2 6 0,1-1 31,1 1 0,0-1 1,1 0-1,0 1 0,0-1 0,1 12 0,0-18-179,1 1 0,-1-1 0,1 0 0,0 0 0,0 1 0,0-1-1,0 0 1,0 0 0,0 0 0,1 0 0,-1 0 0,1 0 0,-1-1 0,1 1-1,0 0 1,0-1 0,0 1 0,0-1 0,0 0 0,0 0 0,0 0-1,0 0 1,0 0 0,0 0 0,3 1 0,4 1-64,0 0 0,0-1 0,1 0 0,-1 0 1,12 0-1,28-2-4477,-33-2-1814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9818,'0'0'9090,"112"-28"-9090,-76 26-232,-11-1-1816,-5 1-3322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46.2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11106,'0'0'3513,"138"3"-3305,-113-3-208,0 0-16,-14 0-952,-1 0-1473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46.6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9618,'0'0'8210,"56"0"-7794,-35-2-208,-1-1-80,0 3-128,-4 0-800,-6 0-1841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49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3 3329,'0'0'13579,"-18"-1"-13346,5 1-195,-26-1 99,-64 5 0,62-1 1007,36 18-190,-1 18-592,2-1 0,1 1 0,2 0 0,4 40 0,25 157 158,-15-149-338,47 370 408,-40-321-463,2 183 1,-22-99-126,1-216 11,0-1 0,0 0-1,0 0 1,1 0 0,-1 0-1,1 0 1,-1 0 0,1 0-1,0 0 1,1-1 0,-1 1-1,0-1 1,5 4 0,-4-3-11,-1-2-15,0 0-1,1 1 1,-1-1-1,1 0 1,-1 0 0,1 0-1,-1-1 1,1 1-1,0-1 1,0 0-1,-1 1 1,1-1-1,0 0 1,-1 0-1,1-1 1,0 1-1,0-1 1,-1 1 0,1-1-1,-1 0 1,5-1-1,13-11-1471,35-16-1,-23 15-3927,-2-3-4556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50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25 7218,'0'0'11319,"-2"-4"-10362,-15-15-53,16 19-886,1 0 0,-1-1 0,0 1 0,0 0 0,0 0 0,0 0 0,0-1 0,0 1 0,0 0 0,0 0-1,0 0 1,0 0 0,1 1 0,-1-1 0,0 0 0,0 0 0,0 1 0,0-1 0,0 0 0,0 1 0,0-1 0,1 1 0,-1-1 0,0 1 0,0-1-1,1 1 1,-1 0 0,0-1 0,1 1 0,-1 0 0,1-1 0,-1 1 0,1 0 0,-1 1 0,-8 9 79,2 0 0,0 0 0,0 1 0,1 0 0,0 1 0,1-1 0,1 1 0,-6 23 0,6-12 17,1 0 0,1 1 0,1-1 0,3 27 0,-1-44-111,0 0 0,0 0 0,1 1 0,0-1 0,0 0 0,1-1 0,0 1 0,0 0 0,0-1 0,1 1 0,0-1 0,0 0 0,1-1 0,0 1 0,0-1 0,0 0 0,1 0 0,-1 0 0,1-1 0,0 1 1,0-2-1,1 1 0,-1-1 0,1 0 0,0 0 0,0-1 0,0 1 0,11 0 0,-12-2-55,1 0 0,0-1 0,0 0 1,-1-1-1,1 1 0,0-1 0,12-4 0,-15 4 9,-1-1-1,1 0 0,-1 0 0,1-1 1,-1 1-1,0 0 0,0-1 0,0 0 1,0 0-1,0 0 0,-1 0 0,0 0 0,1-1 1,1-4-1,4-7-178,-1-1 0,-1 1 0,0-1 0,-1 0 0,-1-1 1,4-32-1,-5 23-16,-1 0 1,-2 0-1,-5-48 1,5 71 260,-1 0 0,1 0 0,-1 0-1,0 0 1,0 0 0,0 0 0,0 1 0,0-1 0,0 0 0,-1 1 0,1-1 0,-1 1 0,0-1 0,0 1 0,0 0 0,0 0 0,0 0 0,0 0-1,-1 0 1,1 0 0,0 1 0,-1-1 0,0 1 0,1 0 0,-4-2 0,-4 1-186,0 0 0,0 0 0,0 1 0,0 0 1,-18 1-1,17 0-516,0 1-2509,1 6-2161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51.4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0 113 12227,'0'0'8517,"15"-6"-8322,46-19-166,-56 22-37,0 0 0,-1 0-1,1-1 1,0 1-1,-1-1 1,0 0-1,0 0 1,0 0-1,-1-1 1,1 1-1,-1-1 1,0 0-1,0 0 1,-1 0-1,1 0 1,2-11-1,-7 33 311,1 0-1,1 0 1,2 23-1,0 10-66,5 70-447,0-71-5531,-6-37-2453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52.0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1 120 9738,'0'0'11703,"1"-7"-11257,3-3-500,1-1-1,1 0 1,0 1 0,0 0-1,15-17 1,1-3-282,-22 29 332,0 1 0,0 0 1,0 0-1,1 0 1,-1 0-1,0-1 0,0 1 1,0 0-1,0 0 1,0 0-1,0 0 0,0-1 1,0 1-1,1 0 1,-1 0-1,0 0 0,0 0 1,0 0-1,0 0 1,0 0-1,1 0 0,-1-1 1,0 1-1,0 0 1,0 0-1,0 0 1,1 0-1,-1 0 0,0 0 1,0 0-1,0 0 1,0 0-1,1 0 0,-1 0 1,0 0-1,0 0 1,0 0-1,1 0 0,-1 0 1,0 0-1,0 0 1,0 1-1,0-1 0,1 0 1,-1 0-1,0 0 1,0 0-1,0 0 0,6 13 14,0 29 263,-4-29-166,4 37 263,-4-33-408,0 0 1,1 0-1,0 0 0,2-1 1,8 24-1,-12-38-1270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3:53.1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9938,'0'0'8730,"6"2"-8377,16 5-164,30 8-41,-48-13-147,0-1-1,0 1 1,-1 0-1,1 0 1,0 0 0,-1 0-1,0 1 1,1 0 0,5 5-1,-8-3-2,1 0-1,0-1 1,-1 1 0,0 0-1,0 0 1,-1 0-1,1 0 1,-1 0 0,0 0-1,0 0 1,-2 10-1,0 6 84,-1 160 1274,2 111-824,7-230-453,2-1-1,19 66 1,7 54 297,-3 322 335,-20-328-704,-11-174 160,-12-3-140,-7-3-380,1 0-1,-34-3 1,20 4-1033,-19-5-3618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4:49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57 5633,'0'0'8653,"-4"-3"-7394,-2 0-789,4 2-290,1 0 1,-1 0-1,0 0 0,0 0 1,1 0-1,-1 0 0,0-1 1,1 1-1,0-1 0,-3-2 1,4 3-94,-1 1 1,1-1 0,-1 0 0,1 1 0,0-1 0,-1 1 0,1-1 0,0 0 0,-1 1 0,1-1 0,0 0 0,0 1 0,0-1 0,0 0 0,0 1 0,0-1 0,0 0 0,0 1 0,0-1 0,0 0 0,0 0 0,0 1 0,0-1 0,0 0 0,1 1 0,-1-1 0,0 1 0,1-2 0,0 1-58,0 0 0,0 0 1,0 0-1,0 1 0,1-1 1,-1 0-1,0 0 0,0 1 1,1-1-1,-1 1 0,0-1 1,3 0-1,40-3-359,-44 4 357,16 0-21,-9-1-20,0 1 0,0 0 0,-1 1 0,1-1 0,0 1 0,7 2-1,-13-2 10,1 0-1,0-1 0,-1 1 0,1 0 0,-1 0 1,0 0-1,1 0 0,-1 0 0,0 0 0,1 0 0,-1 1 1,0-1-1,0 0 0,0 1 0,0-1 0,0 1 0,-1-1 1,1 1-1,0-1 0,-1 1 0,1 0 0,-1-1 0,1 1 1,-1 0-1,0-1 0,0 1 0,0 0 0,0 0 1,0 1-1,0 20-3,-1 0 0,-4 26 1,3-39 6,0 0 1,-1-1-1,0 1 1,-1-1-1,0 0 1,0 0-1,-10 13 1,-10 12 27,-2 0 0,-44 43 0,70-77-19,0 0 0,0 0 0,0 0 0,0 0 0,-1 0 0,1 0 0,0 0-1,0 1 1,0-1 0,0 0 0,0 0 0,0 0 0,0 0 0,0 0 0,0 0-1,0 1 1,0-1 0,0 0 0,0 0 0,0 0 0,0 0 0,0 0 0,0 1 0,0-1-1,0 0 1,0 0 0,0 0 0,0 0 0,1 0 0,-1 0 0,0 1 0,0-1-1,0 0 1,0 0 0,0 0 0,0 0 0,0 0 0,0 0 0,0 0 0,1 0 0,-1 0-1,0 1 1,0-1 0,0 0 0,0 0 0,0 0 0,0 0 0,1 0 0,-1 0 0,0 0-1,0 0 1,0 0 0,0 0 0,0 0 0,1 0 0,-1 0 0,0 0 0,17 2 266,28-1-18,-39-1-209,161 0 608,-167 0-579,-16 7-3539,2-1-2105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4:57.8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45 7698,'0'0'6148,"-3"-1"-5398,1 1-395,-9-3-125,7-4 3166,15 0-3184,65-14 45,-68 19-242,-1 1 0,1 0 0,0 0 0,-1 1 0,1 0 0,0 0 0,-1 1 0,12 2 0,-18-2-14,0-1-1,0 1 1,0 0-1,0 0 0,0 0 1,0 0-1,0 0 1,0 0-1,0 0 0,0 0 1,-1 0-1,1 0 1,0 0-1,-1 1 0,1-1 1,-1 0-1,1 0 1,-1 1-1,0-1 0,1 0 1,-1 1-1,0-1 1,0 3-1,0 40 32,0-31-4,0-6-24,-1 0 0,0-1-1,0 1 1,0 0 0,-1-1 0,0 1 0,0-1 0,-1 0 0,0 1 0,0-1 0,-4 6-1,-6 6 10,-1 0-1,-17 17 0,-21 28-27,52-63 5,0 0-1,0 0 1,0 0 0,-1 1 0,1-1 0,0 0 0,0 0-1,0 0 1,0 1 0,0-1 0,0 0 0,0 0-1,0 1 1,0-1 0,0 0 0,0 0 0,0 1 0,0-1-1,0 0 1,0 0 0,0 1 0,0-1 0,0 0 0,0 0-1,0 1 1,1-1 0,-1 0 0,0 0 0,0 0-1,0 1 1,0-1 0,0 0 0,1 0 0,-1 0 0,0 0-1,0 1 1,0-1 0,1 0 0,-1 0 0,0 0 0,0 0-1,0 0 1,1 0 0,-1 0 0,0 0 0,0 1-1,1-1 1,-1 0 0,0 0 0,0 0 0,1 0 0,-1 0-1,0 0 1,0 0 0,1 0 0,-1-1 0,0 1 0,19 0 24,-15 0-49,134-8 300,-137 8-258,0 1-1,0-1 0,0 0 1,0 0-1,0 0 1,0 1-1,0-1 0,0 0 1,0 1-1,0-1 0,0 1 1,-1-1-1,1 1 0,0-1 1,0 1-1,-1 0 0,1-1 1,0 1-1,-1 0 1,1 0-1,0-1 0,-1 1 1,1 0-1,0 2 0,0 0 13,0 0 0,0 0 0,0 1 0,0-1 0,-1 0 0,1 1 0,-1 6 0,0-6 1,0 0-1,0 0 1,0 0-1,-1 1 0,1-1 1,-1 0-1,0 0 0,-1 0 1,1 0-1,-1 0 0,1-1 1,-1 1-1,0 0 0,-4 4 1,-1-2 65,0 0 0,-1-1-1,0 0 1,0 0 0,0-1 0,0 0 0,-1 0 0,0-1 0,1 0-1,-12 1 1,-2 0 124,0-1-1,-45 0 1,66-3-284,1 15-5659,0-5-413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4:58.6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1 156 9938,'0'0'8801,"7"2"-8040,-2-2-774,0 1-1,0-2 1,0 1-1,0-1 1,0 1-1,0-1 1,0-1 0,0 1-1,0-1 1,0 0-1,0 0 1,-1 0-1,1 0 1,-1-1-1,0 0 1,0 0 0,0 0-1,0-1 1,0 1-1,-1-1 1,4-4-1,-2 2-53,0-1 0,-1 1 0,0-1 0,0 0 0,0 0 0,-1 0 0,0 0 0,-1 0 0,0-1 0,0 1-1,0-1 1,-1 0 0,1-11 2203,-2 24-1556,-1 75 319,-1-4-634,4-1-1,18 128 1,-19-182-1038,-1-13-4289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10746,'0'0'6740,"17"1"-6346,55 4-182,-65-5-265,-1 1 1,1-2-1,-1 1 0,1-1 1,0 0-1,-1 0 1,1-1-1,-1 0 0,0 0 1,0-1-1,0 0 0,0 0 1,0 0-1,0 0 1,-1-1-1,0 0 0,1 0 1,-1-1-1,-1 1 0,1-1 1,-1 0-1,0 0 1,6-11-1,-8 14 76,-1-1-1,0 1 1,-1 0 0,1-1 0,0 1 0,-1-1-1,1 1 1,-1-1 0,0 0 0,0 1 0,0-5-1,-2 7 96,0 0 0,-1 1 0,1-1 0,0 1 0,0-1-1,-1 1 1,1 0 0,0 0 0,0 0 0,-2 1 0,-1 2-9,0 0 0,0 1 1,0-1-1,1 1 1,0 0-1,0 0 1,0 0-1,1 0 0,-1 1 1,1-1-1,1 1 1,-1 0-1,1 0 0,0 0 1,0 1-1,1-1 1,-1 7-1,-2 15 162,2-1-1,2 48 0,0-38-114,16 162-129,-17-198-48,0-1 0,0 1-1,0 0 1,0-1 0,0 1 0,0 0 0,0-1 0,0 1 0,0-1-1,0 0 1,0 1 0,0-1 0,0 0 0,0 0 0,0 1 0,0-1 0,-1 0-1,1 0 1,0 0 0,0 0 0,-2-1 0,-28-3-154,27 1 151,0 0 1,0-1 0,1 1-1,-1-1 1,1 0 0,0 0-1,0 0 1,1 0 0,-1-1-1,1 1 1,0-1 0,0 0-1,-1-7 1,1 9 14,1 0 0,0 0-1,0-1 1,1 1 0,-1-1 0,1 1 0,0 0 0,0-1 0,0 1-1,0-1 1,0 1 0,1-1 0,-1 1 0,1 0 0,0-1 0,0 1 0,1 0-1,-1 0 1,1 0 0,3-6 0,10-5-166,1 1 0,0 1 0,1 0 0,32-17 0,19-12-6994,-47 27-29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10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8 7154,'0'0'8524,"-6"-7"-1871,4 8-6655,-1 0-1,1 0 1,0 0 0,0 1-1,0-1 1,0 1-1,0-1 1,0 1-1,0 0 1,0 0-1,1 0 1,-1 0-1,1 0 1,-1 0-1,1 0 1,-2 5-1,-5 4 8,-43 63 46,-43 56-57,93-129 6,0 1-13,-1 0 0,0 0-1,1 0 1,-1 0 0,1 0 0,0 0 0,0 0-1,0 1 1,0-1 0,0 0 0,-1 5 0,2-6-86,13-1-62,97-9 319,7 0-967,-115 9 577,22-2-1964,-10-4-2462,-9-1-340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10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0 12499,'0'0'8688,"-2"24"-8213,1-15-439,-11 175 599,10-120-604,0-38-340,2 1-1,0 0 1,2-1 0,6 34 0,-5-56-441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14.6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9 5369,'-1'-2'14875,"-4"-4"-14772,0 6-99,0-1-1,1 2 1,-1-1 0,1 0-1,-1 1 1,1 0 0,-1 0-1,1 0 1,0 1 0,-1-1-1,1 1 1,0 0-1,0 0 1,0 0 0,0 1-1,1 0 1,-1-1 0,1 1-1,-1 1 1,1-1 0,0 0-1,-3 5 1,-1 1 8,0 0 0,1 1-1,0 0 1,0 0 0,1 0 0,1 0 0,-1 1-1,2 0 1,-4 13 0,3 1 34,1 0 1,1 0 0,0 27-1,3-44-39,-1 0-1,1 0 1,1 0 0,-1 0-1,1 0 1,1 0 0,-1 0-1,1-1 1,1 1 0,-1-1-1,1 0 1,1 0 0,8 11-1,-9-13-4,1 0 0,-1 0-1,1-1 1,0 1 0,1-1-1,-1 0 1,1-1 0,-1 1-1,1-1 1,0 0 0,1-1-1,-1 0 1,0 0-1,1 0 1,-1 0 0,13 0-1,-13-1-75,-1-1 0,1 0 0,-1 0 0,0-1 0,1 1 0,-1-1-1,0 0 1,1-1 0,-1 1 0,6-4 0,-9 4 37,0 0 0,0-1 0,0 1 1,-1-1-1,1 1 0,0-1 0,0 0 1,-1 0-1,1 1 0,-1-1 0,0 0 0,0-1 1,0 1-1,1 0 0,-2 0 0,1 0 1,0-1-1,0 1 0,-1 0 0,1-1 0,-1 1 1,0 0-1,0-1 0,0-3 0,0-5-43,0 8 85,1-1 0,-2 0 0,1 0 0,0 0-1,-1 1 1,1-1 0,-2-4 0,1 7 9,0 0-1,1-1 1,-1 1-1,0 0 1,0 0-1,0 0 1,0 0-1,0 0 1,0 0-1,0 0 1,0 0-1,-1 1 1,1-1-1,0 0 1,0 1-1,-1-1 1,1 1-1,0-1 1,-1 1-1,1 0 1,-1-1-1,-1 1 1,-26-3 121,0 1 1,0 1-1,-35 4 0,63-2-241,0-1-1,-1 0 0,1 0 0,0 1 1,0-1-1,-1 1 0,1-1 0,0 1 1,0 0-1,0 0 0,0-1 0,0 1 1,-1 0-1,2 0 0,-1 0 0,0 0 1,0 0-1,0 0 0,0 0 0,1 0 1,-1 1-1,0-1 0,1 0 1,-1 0-1,1 0 0,-1 3 0,0 4-4812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20.4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52 135 4625,'0'0'10183,"-8"-3"-8676,-35-21 1721,43 22-3097,0 1 1,0 0-1,-1-1 1,1 1-1,0-1 1,0 1-1,0 0 1,0-1-1,0 1 1,1-1-1,-1 1 1,0 0-1,1-1 1,0-2-1,5-2-135,0 0 0,0 0 0,0 1 0,1-1-1,0 1 1,0 1 0,0-1 0,9-3 0,-1 1-16,0 1 0,0 0 1,22-4-1,-34 9 2,0 0 0,0 0 1,0 1-1,0-1 0,0 1 0,0 0 0,0 0 0,0 0 0,0 0 0,0 1 0,6 1 1,-8-1 7,0-1 1,1 1 0,-1 0 0,0 0 0,0 0 0,0 1 0,0-1-1,-1 0 1,1 0 0,0 1 0,0-1 0,-1 0 0,1 1 0,-1-1 0,1 0-1,-1 1 1,0-1 0,1 1 0,-1-1 0,0 1 0,0-1 0,0 0 0,0 1-1,0-1 1,-1 2 0,2 20 7,-2-1 0,-1 0 0,-6 26 0,6-38 6,-1 0 0,0-1 0,0 1 0,-1-1 0,-1 0 0,0 0 0,0-1 0,0 1 0,-11 11 0,3-4 13,-1 0-1,-1-1 0,-1-1 1,0 0-1,-1-1 0,-28 17 1,44-29-14,1 1-3,1-1 0,0 1 0,0-1 0,0 1 0,0-1 1,0 1-1,0-1 0,0 0 0,0 0 0,0 1 1,1-1-1,-1 0 0,0 0 0,1 0 0,-1-1 0,1 1 1,-1 0-1,1 0 0,0-1 0,-1 1 0,1-1 1,2 1-1,42 10 180,105 12 280,-146-23-427,-4 0 48,-2 6-2649,-18 1-11222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24.9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0 167 3145,'0'0'17463,"2"-2"-17381,13-9-712,-1-1 0,0 0 0,-1-1 0,0 0-1,-1-2 1,-1 1 0,0-1 0,11-20 0,-22 34 656,1 0 0,0 0 0,-1 0 0,1-1 1,-1 1-1,0 0 0,1 0 0,-1 0 0,0-1 0,1 1 0,-1 0 0,0 0 0,0-1 0,0 1 0,0 0 0,-1 0 0,1-1 0,0-1 1,-6 4 1676,-3 13-885,4 0-530,1 1 0,0 0 0,1 0 0,0 0 0,0 29 0,2-9-40,6 52-1,-5-81-296,1 0 0,1 0 1,-1-1-1,1 1 0,0-1 0,0 1 1,1-1-1,3 6 0,5 4-2608,4-5-3585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25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3 11763,'0'0'7354,"-9"27"-6780,-28 86-177,34-106-357,1 1 0,0-1 0,1 1 0,0 0 0,0-1 0,1 1-1,0 0 1,0 0 0,0-1 0,1 1 0,1 0 0,1 8 0,-1-11-25,0-1 1,1 1 0,-1-1 0,1 1 0,-1-1-1,1 0 1,0 0 0,1-1 0,-1 1-1,1-1 1,0 1 0,0-1 0,0 0-1,8 4 1,-10-6-14,0 1 0,1-1 0,-1 0-1,0 1 1,1-1 0,0-1 0,-1 1 0,1 0 0,-1-1 0,1 1-1,0-1 1,0 0 0,-1 0 0,1 0 0,0 0 0,-1 0-1,1 0 1,0-1 0,-1 1 0,1-1 0,3-2 0,-2 1-60,-1 0 1,0 0 0,0-1 0,0 1 0,0-1-1,0 0 1,-1 0 0,1 0 0,-1 0 0,0-1-1,0 1 1,0-1 0,2-3 0,2-9-394,-1 0 1,0 0-1,-1-1 1,-1 1-1,2-29 1,-4 34 518,0 1 1,-1-1-1,0 0 0,-1 0 1,0 1-1,-4-16 1,4 22 28,-1 1 0,1 0 1,0 0-1,-1 0 1,0 1-1,0-1 0,0 0 1,0 0-1,0 1 1,0 0-1,-1-1 0,1 1 1,-1 0-1,0 0 1,1 0-1,-1 1 0,0-1 1,0 1-1,0-1 1,0 1-1,-1 0 0,1 0 1,0 0-1,-6 0 1,2-1-97,0 1 1,-1 0-1,1 0 1,-1 1-1,1 0 1,-1 0-1,1 1 1,-8 1-1,13 9-6109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32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0 278 11707,'0'0'5942,"14"-11"-5608,8-4-411,-2-1 0,0-1 1,0-2-1,27-33 1,-43 47 104,8-11-774,19-34 0,-28 43 1030,0 1 1,0-1 0,-1 0 0,0 0-1,0 0 1,-1 0 0,0 0 0,1-15 0,-12 32 223,6-4-402,0 1 0,1 0 1,0 0-1,0 0 0,0 0 1,1 1-1,0-1 0,1 0 1,0 1-1,-1 9 0,3 85 439,0-53-427,-2-13-69,0-22-127,1 1 0,0-1 0,3 21 0,-3-34-20,1 0 0,-1 0 0,0-1 0,1 1-1,-1 0 1,0-1 0,1 1 0,-1-1 0,1 1-1,-1 0 1,1-1 0,-1 1 0,1-1-1,0 1 1,-1-1 0,1 0 0,0 1 0,-1-1-1,1 0 1,0 1 0,-1-1 0,1 0 0,0 0-1,0 1 1,-1-1 0,1 0 0,0 0-1,0 0 1,-1 0 0,1 0 0,0 0 0,0 0-1,-1 0 1,1-1 0,0 1 0,1 0 0,5-1-2138,7 1-2901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33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24 13515,'0'0'7385,"-19"-4"-7206,9 2-161,-26-4 88,-71-5 0,94 11-92,-12 2-44,24-1 27,0-1-1,1 1 1,-1 0 0,0-1-1,0 1 1,1 0 0,-1 0-1,1 0 1,-1 0 0,1 0-1,-1 0 1,1-1 0,0 1-1,-1 0 1,1 0-1,0 0 1,0 0 0,0 0-1,-1 0 1,1 1 0,0-1-1,1 0 1,-1 1 0,0 206 85,0-207 198,3-3-285,0 0 0,0 0-1,0 1 1,0-1-1,1 1 1,-1 0 0,0 0-1,1 0 1,-1 0-1,1 0 1,-1 1 0,1-1-1,6 1 1,51 5-76,-56-4 71,1 0 0,-1 0-1,1 1 1,-1 0 0,0 0-1,1 1 1,-1 0 0,0-1-1,-1 1 1,1 1 0,0-1-1,-1 1 1,0 0 0,0 0 0,0 0-1,0 1 1,-1-1 0,0 1-1,0 0 1,0 0 0,0 0-1,-1 0 1,0 0 0,0 1-1,0-1 1,-1 1 0,1-1-1,-1 1 1,0 10 0,-1-11 27,0 0 1,0 0-1,-1 0 1,0 0-1,0 0 0,0-1 1,0 1-1,-1 0 1,1-1-1,-1 1 1,-1-1-1,1 1 1,0-1-1,-1 0 0,0 0 1,0 0-1,0 0 1,-1-1-1,1 1 1,-1-1-1,0 0 1,0 0-1,0 0 0,0-1 1,-7 4-1,1-1 65,-1-1 0,1 0 1,-1-1-1,0 0 0,0-1 0,0 0 0,0 0 0,0-1 0,0-1 0,-17 0 0,28 0-114,-1 0 0,1 0 0,-1 0 0,1 0-1,-1 0 1,1 0 0,-1 0 0,1 0 0,-1 0 0,1 0 0,-1 0-1,1 0 1,-1 0 0,1 0 0,0-1 0,-1 1 0,1 0-1,-1 0 1,1-1 0,-1 1 0,1 0 0,0 0 0,-1-1 0,1 1-1,0 0 1,-1-1 0,1 1 0,0 0 0,-1-1 0,1 1 0,0-1-1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36.5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276 14 4401,'0'0'12993,"-22"-10"-11139,4 8-1814,0 1-1,0 1 1,0 0 0,0 1-1,0 1 1,0 1 0,1 1-1,-1 0 1,1 1 0,-32 14-1,43 0 337,1-5-257,1 0 0,1 0 0,0 1-1,-1 25 1,3-33-81,1 99 265,20-105-367,-9-1 20,5-1-55,0 2 1,0 0-1,23 4 1,-35-4 84,-1 0 0,0 0 0,1 0 0,-1 0 0,1 0 0,-1 1 0,0-1 0,0 1 0,0 0 0,0 0 0,0 0 0,0 1 0,-1-1 0,1 1 0,-1-1 0,0 1 0,1 0 0,-1 0 1,0 0-1,-1 0 0,3 5 0,-2-4 35,-1 0 0,0 1-1,-1-1 1,1 0 0,-1 0 0,1 1 0,-1-1 0,0 0 0,-1 1 0,1-1 0,-1 0 0,0 1 0,0-1 0,0 0 0,-1 0-1,1 0 1,-1 0 0,0 0 0,0 0 0,-1-1 0,1 1 0,-1-1 0,1 1 0,-1-1 0,0 0 0,0 0 0,-1 0 0,1-1-1,-1 1 1,1-1 0,-1 0 0,0 0 0,0 0 0,0 0 0,0 0 0,0-1 0,0 0 0,0 0 0,-1 0 0,1-1 0,-9 1 0,0 0 177,11-1-139,-1 1 0,1-1 1,-1 0-1,1 0 0,-1 0 1,1 0-1,0 0 0,-1 0 1,1-1-1,-1 1 0,1-1 1,-1 0-1,1 1 0,0-1 1,-1 0-1,1 0 0,0-1 1,-4-2-1,4 2 90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54.9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222 0 6705,'0'0'7806,"-19"4"-6919,-58 14-224,74-18-611,0 1 0,1 0 0,-1 0 0,1 0 1,0 1-1,-1-1 0,1 0 0,0 1 0,0 0 0,0-1 0,0 1 1,0 0-1,0 0 0,0 0 0,1 0 0,-1 0 0,1 1 1,-1-1-1,1 0 0,0 1 0,0-1 0,0 1 0,0 0 0,-1 3 1,-2 8 90,-1-2-29,0 1 1,2 0-1,-1 0 1,2 0-1,-3 21 1,2 70 161,3-85-184,2 8-74,1 0 0,1 0 1,1 0-1,2 0 0,10 28 1,1 6-4,-14-48 0,-1 0 1,-1 1-1,0-1 0,0 0 0,-2 1 1,0-1-1,0 1 0,-4 20 0,2-30 0,0-1 0,1 1 0,-2 0 0,1-1 0,0 1 0,-1-1 0,0 1 0,0-1 0,0 0 0,0-1 0,0 1 0,0 0-1,-1-1 1,1 0 0,-1 1 0,-4 1 0,1-1-216,1 0 0,-1 0 0,1-1 0,-1 1 1,0-1-1,0-1 0,-7 2 0,23-4 110,2 1 23,-1 0-1,0 1 1,1 0 0,-1 0 0,14 4-1,-21-4 83,0 0-1,0 0 0,-1 1 1,1-1-1,0 1 0,-1-1 0,1 1 1,-1 0-1,0 0 0,0 0 1,0 0-1,0 0 0,0 0 1,0 1-1,0-1 0,-1 1 0,1-1 1,-1 1-1,0 0 0,0 0 1,0-1-1,0 1 0,0 0 0,0 4 1,1 3 102,-1 1 0,0-1 1,-1 0-1,0 1 1,-1-1-1,0 0 0,-1 1 1,0-1-1,0 0 1,-5 11-1,-4 7 17,-2-1-1,-18 29 1,16-30 0,1 1-1,-16 42 1,28-64-126,1-1-1,0 1 0,0 0 1,0-1-1,0 1 1,1 0-1,0 0 1,0-1-1,0 1 0,0 0 1,1 0-1,2 8 1,-2-10-31,0-1 0,0 0 1,1 0-1,-1 0 0,0 1 1,1-1-1,-1-1 0,1 1 0,0 0 1,0 0-1,-1-1 0,1 1 1,0-1-1,0 1 0,1-1 1,-1 0-1,0 0 0,0 0 1,1 0-1,-1 0 0,0 0 0,1-1 1,-1 1-1,1-1 0,-1 0 1,3 1-1,35-2-3286,-19-6-882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10970,'0'0'8698,"-4"24"-8287,-1 7-297,1-11-5,0 0 0,2 1 0,0 33-1,13 7 227,-11-61-340,0 0 1,0 0-1,1 1 0,-1-1 1,0 0-1,0 0 0,1 0 1,-1 0-1,0 0 0,0 1 1,1-1-1,-1 0 0,0 0 1,1 0-1,-1 0 0,0 0 1,1 0-1,-1 0 0,0 0 1,1 0-1,-1 0 0,0 0 1,0 0-1,1 0 0,-1 0 1,0 0-1,1 0 0,-1-1 1,0 1-1,1 0 0,-1 0 1,0 0-1,0 0 0,1-1 0,-1 1 1,0 0-1,0 0 0,0 0 1,1-1-1,-1 1 0,13-11-487,-10 3 232,0-1-1,-1 1 1,-1-1-1,1 0 1,-1 0 0,-1 0-1,0 0 1,0-9-1,-1 6 48,1 0 0,1 0 1,3-21-1,-3 29 254,0 0 1,1 0-1,-1 0 1,1 0-1,-1 0 0,1 0 1,0 1-1,1-1 1,-1 1-1,1-1 1,-1 1-1,1 0 1,0 0-1,0 0 1,0 1-1,1-1 1,-1 1-1,1-1 0,-1 1 1,1 0-1,6-2 1,-3 1-210,-1 0 1,1 0 0,0 1-1,0 0 1,0 0-1,0 1 1,0 0-1,0 0 1,0 0 0,0 1-1,0 0 1,10 2-1,-15-2-216,-1 1-1,0-1 0,0 1 1,0 0-1,0-1 0,0 1 1,-1 0-1,1 0 0,0 0 1,0 0-1,0 0 0,-1 0 0,1 0 1,0 0-1,-1 0 0,1 2 1,9 10-3019,2-10 10618,-12 6-3585,0 152 1111,0-161-4742,0 1 0,0-1-1,1 1 1,-1-1-1,0 1 1,0-1 0,0 1-1,1 0 1,-1-1 0,0 0-1,1 1 1,-1-1 0,0 1-1,1-1 1,-1 1 0,1-1-1,-1 0 1,1 1 0,-1-1-1,1 0 1,-1 1-1,1-1 1,-1 0 0,1 0-1,-1 0 1,1 1 0,-1-1-1,1 0 1,0 0 0,-1 0-1,1 0 1,0 0 0,1 0-90,0 0 1,-1 0 0,1 0-1,0 0 1,0 0 0,-1 0 0,1-1-1,0 1 1,-1-1 0,1 1-1,1-2 1,16-15-2317,-4-6-3312,-4-2-3529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55.9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249 60 7009,'0'0'11178,"-15"-10"-10240,-45-27-325,58 35-576,-1 1 0,1-1 0,-1 1 0,0 0 0,0 0 0,1 0 0,-1 0 1,0 0-1,0 1 0,0-1 0,0 1 0,0-1 0,0 1 0,0 0 0,0 1 1,0-1-1,0 0 0,0 1 0,1 0 0,-1-1 0,0 1 0,0 0 0,0 0 1,1 1-1,-1-1 0,0 1 0,1-1 0,0 1 0,-1 0 0,-2 3 0,-5 6-6,1 0 0,1 1-1,0 0 1,1 0 0,0 1 0,0 0-1,2 1 1,-1-1 0,2 1-1,0 0 1,1 0 0,0 0-1,1 0 1,0 1 0,2-1-1,-1 1 1,2-1 0,0 1-1,3 15 1,-3-26-50,0 0-1,0 0 1,1 0-1,-1 0 1,1-1-1,0 1 1,0-1 0,0 1-1,0-1 1,1 0-1,-1 0 1,1 0-1,0 0 1,0 0 0,0-1-1,0 1 1,0-1-1,1 0 1,-1 0 0,1 0-1,-1 0 1,1-1-1,0 1 1,7 1-1,-7-2-163,0 0 0,1 0-1,-1-1 1,1 1-1,-1-1 1,1 0-1,-1 0 1,1 0 0,-1-1-1,1 0 1,-1 0-1,1 0 1,-1 0-1,0 0 1,1-1 0,-1 0-1,0 0 1,0 0-1,0-1 1,-1 1-1,6-5 1,-3 0-264,0 0 1,0-1 0,-1 1-1,0-1 1,0-1-1,-1 1 1,0-1-1,0 1 1,-1-1-1,4-15 1,2-36 576,-6-1 6283,-3 71-5866,-1 7-263,2 1 0,0-1 1,1 0-1,0 0 0,7 21 0,-7-33-375,-1 0-1,1-1 1,0 1-1,0-1 0,1 1 1,0-1-1,-1 0 1,1 0-1,1 0 1,-1 0-1,0-1 1,1 1-1,0-1 1,0 0-1,0 0 1,0 0-1,0-1 1,1 1-1,-1-1 1,1 0-1,0 0 1,9 2-1,16 1-4402,-3-4-3235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5:59.9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7138,'0'0'10895,"0"12"-10411,-10 227 1107,9-134-1861,2-109 199,0 1 0,1 0 0,-1 0 0,0 0 0,1 0 0,0 0 0,0 1 1,0-1-1,0 0 0,2-2 0,7-8-142,-2-2-138,-2 4 39,0 0-1,0 0 1,13-13-1,-17 21 308,0 0 0,0 1-1,-1 0 1,1 0 0,0 0 0,1 0-1,-1 0 1,0 0 0,1 1-1,-1 0 1,1-1 0,-1 1 0,1 1-1,-1-1 1,1 0 0,6 1-1,-7 0 37,1 0-1,-1 0 1,0 0-1,1 1 0,-1-1 1,0 1-1,1 0 1,-1 0-1,0 0 0,0 0 1,0 1-1,0-1 1,0 1-1,0 0 0,0 0 1,-1 0-1,1 0 1,-1 0-1,1 1 0,-1-1 1,0 1-1,0 0 1,0-1-1,0 1 0,-1 0 1,3 4-1,-1 2 11,0 1 0,0 0-1,-1-1 1,0 1 0,-1 0 0,0 0-1,0 17 1,-2-25-10,0 0 0,1 1 0,-1-1 0,0 0-1,0 0 1,0 1 0,-1-1 0,1 0 0,0 0 0,-1 0 0,1-1-1,-1 1 1,0 0 0,1-1 0,-1 1 0,0-1 0,0 1 0,0-1-1,0 0 1,0 0 0,-1 0 0,-2 1 0,-3 2 41,-1 0-1,1-1 1,-1-1 0,-17 4-1,13-4-19,1-1-1,-1 0 0,-22-2 1,32 0-51,0 1 1,0 0-1,0-1 1,0 1-1,0-1 1,0 0-1,0 0 0,0 0 1,0-1-1,0 1 1,1-1-1,-1 1 1,0-1-1,1 0 1,0 0-1,-1 0 1,1 0-1,0-1 1,0 1-1,-3-6 1,3 6-114,0-1-618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05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3369,'0'0'10669,"0"26"-7558,0 118-416,0-141-2696,0 1-1,1 0 0,-1-1 1,1 1-1,0-1 0,0 0 1,1 1-1,-1-1 0,1 0 1,-1 0-1,1 0 0,0 0 1,0 0-1,0 0 0,1 0 1,-1 0-1,1-1 0,-1 0 1,1 1-1,0-1 1,0 0-1,0 0 0,0 0 1,0-1-1,0 1 0,1-1 1,-1 0-1,0 0 0,1 0 1,-1 0-1,1-1 0,7 1 1,-8-1-268,0 0 0,0 0 0,1 0 1,-1-1-1,0 0 0,0 1 0,0-1 0,0 0 1,0 0-1,0-1 0,0 1 0,0-1 1,0 1-1,4-4 0,9-14-5543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05.9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5761,'0'0'10477,"0"9"-9881,0 1 0,1-1 0,4 16-1,-4-24-579,1 1-1,-1-1 1,1 0-1,-1 0 1,1 0-1,0 0 1,0 0-1,-1-1 1,1 1-1,0-1 1,0 1-1,0-1 1,2 1-1,-4-1-7,1 0-1,0 0 1,-1 1-1,1-1 0,-1 0 1,1 0-1,0 0 0,-1 0 1,1 0-1,-1 0 0,1 0 1,0 0-1,-1-1 0,1 1 1,-1 0-1,1 0 1,-1 0-1,1-1 0,0 1 1,-1 0-1,1 0 0,-1-1 1,1 1-1,-1-1 0,0 1 1,1 0-1,-1-1 0,1 1 1,-1-1-1,0 1 1,1-1-1,-1 1 0,0-1 1,1 1-1,-1-1 0,0 1 1,0-1-1,0 0 0,1 1 1,-1-1-1,0 0-18,0-2 104,0 1 1,0-1-1,0 0 0,0 1 0,0-1 0,-1 0 0,1 1 1,-1-1-1,-1-3 0,1 5-84,0 0-1,0 1 1,0-1-1,0 0 1,0 1 0,0-1-1,0 0 1,0 1-1,0 0 1,-1-1 0,1 1-1,0-1 1,0 1-1,0 0 1,-1 0 0,1 0-1,0 0 1,0 0-1,-1 0 1,-1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10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1 270 9794,'0'0'6123,"6"0"-5516,3-1-573,1-1 1,-1 1-1,0-2 1,0 1-1,0-1 1,0-1 0,-1 1-1,1-1 1,-1-1-1,0 0 1,0 0 0,-1-1-1,11-8 1,-7 3-607,1 1 1,-2-1-1,1-1 1,-1 0-1,-1-1 1,-1 0-1,14-25 1,-20 33 604,0 0 0,0 0 0,-1 0 0,1 0 0,-1 0 0,0 0-1,-1-1 1,1 1 0,-1 0 0,0 0 0,0-1 0,-3-9 0,2 14 96,0 0 0,0 0 0,0-1-1,0 1 1,0 0 0,0 0 0,0 1 0,-1-1-1,1 0 1,-1 0 0,1 0 0,0 1 0,-1-1-1,1 1 1,-1-1 0,1 1 0,-1 0 0,1-1 0,-1 1-1,0 0 1,1 0 0,-1 0 0,1 0 0,-4 1-1,3-1 58,-1 0-1,0 0 0,0 1 0,0-1 0,0 1 0,0-1 0,1 1 0,-1 0 0,0 0 0,1 1 0,-1-1 1,-4 3-1,4 1-105,0-1-1,0 1 1,1 0 0,0 0 0,-1 0 0,2 0 0,-1 0 0,0 1 0,1-1 0,0 0-1,0 11 1,0 72 104,2-52-138,-1 38 49,0-73-94,7-3-387,0 0 0,0-1 1,-1 0-1,1 0 0,-1 0 0,0-1 0,0 1 1,0-2-1,9-8 0,3 0-945,5-2-484,-14 10 1295,0-1-1,-1 0 1,0 0 0,0 0-1,0-1 1,-1 0 0,9-11 0,-16 17 598,1 1 0,-1 0 0,0 0 0,1-1 0,-1 1 0,0-1 1,0 1-1,0 0 0,1-1 0,-1 1 0,0 0 0,0-1 0,0 1 1,0-1-1,0 1 0,0 0 0,0-1 0,0 1 0,0-1 0,0 1 1,0-1-1,0 1 0,0 0 0,0-1 0,0 1 0,0-1 1,0 1-1,-1 0 0,1-1 0,0 1 0,0 0 0,0-1 0,-1 1 1,1 0-1,0-1 0,-17-4 1399,-22 7 107,34-1-1432,1 0-1,-1 1 1,1-1 0,-1 1-1,1 0 1,0 0-1,-1 0 1,1 1 0,0-1-1,1 1 1,-1 0-1,0 0 1,1 0 0,0 1-1,-1-1 1,1 1 0,1 0-1,-1 0 1,1 0-1,-1 0 1,1 0 0,0 1-1,0-1 1,1 1-1,0-1 1,-1 1 0,2-1-1,-1 1 1,0 0 0,1 0-1,0 5 1,1-7-136,0 0 0,0-1 1,1 1-1,-1-1 0,0 0 1,1 1-1,0-1 1,0 0-1,-1 0 0,1 0 1,0 0-1,1 0 0,-1-1 1,0 1-1,0 0 0,1-1 1,-1 0-1,1 0 0,-1 0 1,1 0-1,0 0 0,2 1 1,11 2 12,0 0 1,22 3 0,-31-6-35,37 4-994,-27-5-6401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17.7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65 6041,'0'0'10804,"0"-8"-9749,0 3-980,0 3-32,1 1 0,-1-1 0,0 0 0,0 1-1,1-1 1,-1 0 0,0 0 0,-1 1 0,1-1 0,0 0-1,0 1 1,-1-1 0,1 1 0,-1-1 0,1 0 0,-1 1-1,0-1 1,0 1 0,0-1 0,0 1 0,0 0 0,0-1-1,0 1 1,0 0 0,0 0 0,0 0 0,-1-1 0,1 1-1,0 1 1,-1-1 0,1 0 0,-1 0 0,0 0 0,1 1-1,-1-1 1,1 1 0,-4-1 0,-4 0-38,-1 1 0,1 0 0,-1 1 0,0-1 0,1 2-1,0 0 1,-19 5 0,26-6-8,0 0 0,0 0-1,0 0 1,0 0 0,0 0-1,0 1 1,0-1 0,0 1-1,0-1 1,1 1 0,-1 0-1,0-1 1,1 1 0,0 0-1,-1 0 1,1 0 0,0 0-1,0 0 1,0 1 0,0-1-1,0 0 1,1 0 0,-1 1-1,1-1 1,0 0 0,-1 1-1,1-1 1,0 0 0,0 1-1,0-1 1,1 0 0,-1 1-1,1-1 1,-1 0 0,1 1-1,0-1 1,0 0 0,1 3-1,3 3-4,-1 0 1,1 0-1,1-1 0,-1 0 0,1 0 0,1 0 0,-1-1 1,1 0-1,14 10 0,-11-8-195,0 0 1,-1 0-1,0 1 1,15 18-1,-23-26 166,0 1 0,0-1 0,0 1 0,0 0 0,-1-1-1,1 1 1,0 0 0,-1 0 0,1-1 0,-1 1 0,1 0 0,-1 0-1,0 0 1,0 0 0,0-1 0,0 1 0,0 0 0,0 0 0,-1 0-1,1 0 1,-1 0 0,1-1 0,-1 1 0,0 0 0,1 0 0,-1-1 0,0 1-1,0-1 1,0 1 0,0-1 0,-1 1 0,1-1 0,0 1 0,-1-1-1,1 0 1,0 0 0,-1 0 0,0 0 0,1 0 0,-1 0 0,-2 1-1,-3 1 196,0 1-1,-1-1 0,1-1 1,-1 1-1,0-1 0,1-1 1,-1 1-1,0-1 0,-10 0 1,29-17-1755,65-42-5120,-36 32-2876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18.2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19 8058,'0'0'10625,"-16"-3"-10156,-52-9-144,65 11-285,-1 0 0,1 1 0,-1-1 0,1 1 0,-1 0 0,0 0-1,1 0 1,-1 0 0,1 1 0,-1 0 0,1-1 0,-1 1 0,1 0-1,-1 1 1,1-1 0,0 1 0,-1-1 0,1 1 0,0 0 0,0 0-1,1 0 1,-1 1 0,0-1 0,1 1 0,-1-1 0,1 1-1,0 0 1,0 0 0,0 0 0,0 0 0,-1 4 0,-1 4-1,1 0 1,0 0-1,1 0 1,0 1-1,0-1 1,2 1-1,0 14 0,0-22-34,0-1-1,0 1 0,0-1 0,1 1 1,0-1-1,0 1 0,0-1 0,0 0 1,0 1-1,1-1 0,-1 0 0,1 0 1,0 0-1,0 0 0,0 0 0,0 0 1,1-1-1,-1 1 0,1-1 0,-1 1 0,1-1 1,0 0-1,5 3 0,-1-2-278,0 0-1,1 0 1,-1 0-1,1-1 1,0 0-1,0-1 1,-1 0-1,1 0 1,12 0-1,-17-1 47,-1-1-1,1 1 1,-1 0-1,1-1 0,-1 1 1,1-1-1,-1 0 1,1 0-1,-1 0 1,0 0-1,1 0 0,-1 0 1,0-1-1,0 1 1,0-1-1,0 0 1,0 1-1,0-1 0,-1 0 1,4-4-1,-2 0-246,1 0 0,-1 0 0,-1 0 0,1 0 0,-1 0 0,0-1 0,1-8 0,3-39 616,-7 39 6882,1 44-6348,-1-16-473,0-1 0,2 1 0,-1-1 0,5 21 0,-4-30-251,-1 0 0,1 0 0,0 0 1,0-1-1,1 1 0,-1 0 1,1-1-1,-1 1 0,1-1 0,0 1 1,0-1-1,0 0 0,0 0 1,0 0-1,0 0 0,1 0 0,-1 0 1,1-1-1,-1 1 0,1-1 1,0 0-1,0 1 0,-1-1 0,6 1 1,21 3-2381,-2-5-1556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19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6 6569,'0'0'8656,"-2"20"-7996,1-4-608,-6 116-108,7-132-14,0 0 0,0 1-1,0-1 1,1 0 0,-1 1 0,0-1 0,0 0 0,1 0 0,-1 1 0,0-1 0,0 0 0,1 0 0,-1 0-1,0 0 1,1 1 0,-1-1 0,0 0 0,1 0 0,-1 0 0,0 0 0,1 0 0,-1 0 0,0 0 0,1 0-1,-1 0 1,0 0 0,1 0 0,-1 0 0,0 0 0,1 0 0,-1 0 0,0 0 0,1 0 0,-1 0-1,0-1 1,1 1 0,-1 0 0,0 0 0,1 0 0,-1-1 0,0 1 0,0 0 0,1 0 0,-1-1 0,0 1-1,0 0 1,1-1 0,15-10-1528,-9 1 1200,0 0-1,-1 0 1,0-1-1,-1 0 1,0 0-1,-1 0 1,3-13-1,6-13 4501,-13 37-4038,0 0 0,0-1-1,0 1 1,0 0 0,0 0 0,0 0 0,0 0 0,0-1-1,0 1 1,0 0 0,1 0 0,-1 0 0,0 0 0,0-1-1,0 1 1,0 0 0,0 0 0,0 0 0,0 0 0,0 0-1,0-1 1,0 1 0,1 0 0,-1 0 0,0 0 0,0 0-1,0 0 1,0 0 0,0 0 0,1-1 0,-1 1 0,0 0-1,0 0 1,0 0 0,0 0 0,1 0 0,-1 0 0,0 0-1,0 0 1,0 0 0,0 0 0,1 0 0,-1 0 0,0 0-1,0 0 1,0 0 0,0 0 0,1 0 0,-1 0 0,0 0-1,0 1 1,0-1 0,0 0 0,0 0 0,1 0 0,-1 0-1,0 0 1,0 0 0,0 0 0,0 0 0,0 1 0,0-1-1,1 0 1,-1 0 0,0 0 0,0 1 0,3 12 889,13 130 352,-16-143-1369,0 0 0,0 1 1,-1-1-1,1 0 0,0 1 1,0-1-1,0 0 1,0 1-1,0-1 0,0 0 1,1 1-1,-1-1 0,0 0 1,0 1-1,0-1 0,0 0 1,0 1-1,0-1 1,1 0-1,-1 1 0,0-1 1,0 0-1,0 0 0,1 1 1,-1-1-1,0 0 1,0 0-1,1 1 0,-1-1 1,0 0-1,1 0 0,-1 0 1,0 0-1,1 1 0,-1-1 1,0 0-1,1 0 1,-1 0-1,0 0 0,1 0 1,-1 0-1,0 0 0,1 0 1,-1 0-1,0 0 0,1 0 1,-1 0-1,0 0 1,1 0-1,-1 0 0,0-1 1,1 1-1,-1 0 0,0 0 1,1 0-1,-1 0 1,0-1-1,1 1 0,-1 0 1,0 0-1,0 0 0,1-1 1,-1 1-1,0 0 0,0-1 1,0 1-1,1 0 1,-1-1-1,0 1 0,3-8-367,-1 0 0,-1 0 0,1 0 0,-1 0 0,0 0 0,-1-11 0,0 11 552,0 1-1,1-1 0,-1 1 1,2-1-1,-1 1 0,1-1 1,0 1-1,6-13 1,-8 19-22,1-1 0,0 1 0,0 0 1,0 0-1,1 0 0,-1 1 1,0-1-1,0 0 0,1 0 1,-1 0-1,0 1 0,1-1 0,-1 1 1,0-1-1,1 1 0,-1 0 1,1-1-1,-1 1 0,1 0 0,-1 0 1,1 0-1,-1 0 0,1 0 1,-1 0-1,0 1 0,1-1 1,-1 0-1,3 2 0,0-1 5,0 0 0,0 1-1,0-1 1,0 1 0,-1 0 0,1 0-1,0 0 1,-1 1 0,4 2-1,-3 0-7,1-1-1,-1 1 0,-1 0 1,1 0-1,-1 1 0,0-1 1,0 1-1,0-1 0,-1 1 1,0 0-1,3 9 0,-3 1 234,0 0 1,-1 0-1,-1 19 0,0-16-221,0-19-152,0 1 0,0-1-1,0 0 1,-1 1 0,1-1 0,0 0 0,0 1 0,1-1-1,-1 1 1,0-1 0,0 0 0,0 1 0,0-1-1,0 0 1,0 1 0,0-1 0,1 0 0,-1 1 0,0-1-1,0 0 1,0 1 0,1-1 0,-1 0 0,0 1-1,0-1 1,1 0 0,-1 0 0,0 1 0,1-1 0,-1 0-1,0 0 1,1 0 0,-1 0 0,1 1 0,13-6-1119,11-19-345,-12 7 1942,2 1 0,0 0-1,24-19 1,-19 17 745,-17 15-1039,1 0 0,-1 0 0,0 0 0,0 0 0,0-1 0,0 1 0,-1-1 0,1 0 0,-1 0 0,0 0 0,0 0 0,0 0 0,-1 0 0,1 0 0,-1-1 0,0 1-1,-1-1 1,1 1 0,-1-1 0,1 1 0,-2-6 0,1 10-120,0-1-1,0 0 1,0 1-1,-1-1 1,1 0-1,0 1 1,-1-1-1,1 1 1,0-1-1,-1 1 0,1-1 1,0 1-1,-1-1 1,1 1-1,-1-1 1,1 1-1,-1-1 1,0 1-1,1 0 1,-1-1-1,1 1 1,-1 0-1,0-1 1,1 1-1,-1 0 1,1 0-1,-1 0 0,0 0 1,1 0-1,-1-1 1,0 1-1,0 0 1,-30 0 124,21 0-17,8 0-106,0 0 0,0 0 0,0 0 0,0 0 0,0 1 1,0-1-1,0 1 0,0-1 0,0 1 0,1 0 0,-1-1 0,0 1 0,0 0 0,0 0 0,1 1 1,-1-1-1,1 0 0,-1 0 0,1 1 0,-1-1 0,1 1 0,0-1 0,-1 1 0,1 0 1,0-1-1,0 1 0,0 0 0,1 0 0,-2 2 0,0 5 50,0 0-1,1-1 1,0 1 0,0 0-1,1 13 1,0-22-69,1 3 5,-1 0 0,1 0 1,0 0-1,-1-1 0,1 1 1,1 0-1,-1 0 0,0-1 1,1 1-1,-1-1 0,1 1 1,0-1-1,0 0 0,0 1 1,0-1-1,0 0 0,0 0 1,1-1-1,-1 1 0,0 0 1,1-1-1,0 1 0,5 1 1,0 1-189,0-1 0,1 0 0,0-1 0,-1 1 0,1-2 0,18 2 0,-17-2-266,25-1-1845,-11-2-2404,2-6-7407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19.6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0 8938,'0'0'8731,"-13"5"-7841,-39 20-164,49-23-660,0 0 0,0 1-1,0-1 1,0 1 0,1 0-1,-1-1 1,1 1-1,0 0 1,0 1 0,0-1-1,0 0 1,1 0 0,-1 1-1,1-1 1,-1 5-1,0 2 67,0-1 0,1 0 0,0 0 0,1 10 0,0-12-89,0-1 1,0 1-1,1-1 0,0 0 1,0 1-1,1-1 0,-1 0 1,1 0-1,4 7 0,-5-10-44,1 0 0,0 0 0,0-1 0,0 1 0,0-1 0,1 1 0,-1-1-1,1 0 1,-1 0 0,1 0 0,0-1 0,0 1 0,0 0 0,0-1-1,0 0 1,0 0 0,0 0 0,0 0 0,1 0 0,2 0 0,0 0-327,-1 0 1,1-1-1,0 1 1,-1-1 0,1 0-1,-1-1 1,1 1 0,0-1-1,-1 0 1,1-1 0,-1 1-1,0-1 1,1 0 0,6-4-1,14-16-5460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0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15 9434,'0'0'8665,"-5"1"-8133,4-1-484,-1 0 0,0 1 1,0-1-1,0 1 1,1 0-1,-1-1 0,0 1 1,1 0-1,-1 0 1,1 0-1,-1 0 1,1 0-1,-1 1 0,1-1 1,0 0-1,0 1 1,-1-1-1,1 1 0,-1 1 1,-1 2 48,1 1 0,-1-1 0,1 1 0,0 0 0,-3 11 0,2 4 55,0 0 0,1 35 1,1-54-151,1-1 0,0 1 1,0-1-1,0 1 0,0 0 1,0-1-1,1 1 0,-1-1 1,0 1-1,1 0 0,-1-1 0,1 1 1,0-1-1,-1 1 0,1-1 1,1 2-1,0-2-17,-1 0 1,1 0-1,0-1 0,0 1 0,0 0 1,0-1-1,-1 1 0,1-1 1,0 0-1,0 0 0,0 0 0,0 0 1,0 0-1,2 0 0,-2 0-64,0 0-1,0 0 1,0 0-1,0-1 0,0 1 1,0-1-1,0 1 0,0-1 1,0 0-1,0 1 1,-1-1-1,1 0 0,0 0 1,0-1-1,-1 1 1,1 0-1,-1 0 0,1-1 1,1-2-1,0 1-115,-1 0 1,0-1-1,0 0 0,-1 1 1,1-1-1,-1 0 0,0 0 0,0 0 1,1-5-1,-1-8-297,0 0 0,0 0 1,-5-28-1,4 44 503,-10-34 339,10 34-240,-1 0-1,1 0 1,-1-1-1,1 1 0,-1 0 1,0 0-1,0-1 1,1 1-1,-1 0 0,0 0 1,0 0-1,0 0 1,0 0-1,-1 1 0,1-1 1,0 0-1,0 0 1,0 1-1,-1-1 1,1 1-1,0-1 0,-1 1 1,0-1 663,13 1-750,-4 2-11,-1 0 1,0 0-1,1 0 1,-1 1-1,-1 0 0,1 0 1,0 1-1,-1-1 1,1 1-1,-1 0 1,0 1-1,0-1 0,-1 1 1,0 0-1,1 0 1,-1 0-1,-1 1 0,1-1 1,-1 1-1,0 0 1,-1 0-1,1 0 0,-1 1 1,0-1-1,1 7 1,1 76-19,-4-89-128,-4-16-304,-1-40-51,5 51 478,0 1 1,0-1 0,1 0-1,-1 0 1,1 1-1,0-1 1,0 1 0,0-1-1,4-7 1,-3 11 32,-1-1 0,1 0 0,1 0 0,-1 1 0,0 0 0,0-1 0,0 1 0,1 0 0,-1 0 1,1 0-1,-1 0 0,1 0 0,-1 1 0,1-1 0,-1 1 0,1 0 0,-1 0 0,4 0 0,-3-1-4,0 1-1,0 0 1,0 1 0,0-1-1,0 0 1,-1 1 0,1-1-1,0 1 1,0 0-1,0 0 1,-1 0 0,1 0-1,0 1 1,-1-1 0,4 3-1,-3 0 2,0 0 0,0 0 0,0 0 0,-1 0 0,1 0 0,-1 1-1,0-1 1,0 1 0,-1-1 0,2 10 0,1 48 115,-4-55-121,0-6-18,0-1 0,0 1 0,0-1-1,0 1 1,0-1 0,0 1 0,0-1 0,1 1 0,-1-1 0,0 1 0,0-1-1,0 0 1,1 1 0,-1-1 0,0 1 0,0-1 0,1 0 0,-1 1-1,0-1 1,1 0 0,-1 1 0,0-1 0,1 0 0,-1 1 0,0-1 0,1 0-1,-1 0 1,1 1 0,-1-1 0,1 0 0,-1 0 0,0 0 0,1 0-1,-1 0 1,1 0 0,-1 0 0,1 0 0,-1 0 0,1 0 0,-1 0 0,1 0-1,-1 0 1,1 0 0,1 0-61,0-1 0,0 1 0,-1-1-1,1 0 1,0 1 0,-1-1 0,1 0 0,-1 0-1,1 0 1,-1 0 0,3-2 0,7-11-403,0-1 1,-1 0-1,-1-1 1,0-1-1,11-29 1,-21 82 4156,2-26-3696,0-1 0,0 1 0,1 0 0,6 17 0,-7-26-157,0 1 0,0-1-1,0 0 1,0 0-1,0 1 1,0-1-1,0 0 1,0 0 0,1 0-1,-1 0 1,0-1-1,1 1 1,-1 0 0,0 0-1,1-1 1,-1 1-1,1-1 1,-1 1 0,3-1-1,19 3-5556,-23-3 5505,21 0-8417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12139,'0'0'6953,"-10"0"-11098,20 11-2904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0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51 11586,'0'0'8005,"-5"22"-7366,-15 71-163,16-71-297,1 1 0,2 0 1,2 44-1,0-20-101,15 77-428,-16-122-150,0-12-1048,0-258-14787,0 177 17786,0-1 10209,0 91-11557,1 0-1,-1 1 1,1-1-1,-1 0 1,1 0-1,-1 1 1,1-1-1,0 0 1,-1 1-1,1-1 1,0 0-1,0 1 1,0-1-1,-1 1 1,1 0-1,0-1 1,0 1-1,0 0 1,0-1-1,0 1 1,0 0-1,-1 0 1,1 0-1,0 0 1,0-1-1,0 2 1,0-1-1,0 0 1,0 0-1,2 0 1,0 0-93,0 0 0,1 1 1,-1-1-1,1 1 0,-1-1 1,0 1-1,1 0 0,3 2 0,-3 0 1,0 1-1,0 0 0,0 0 0,0 0 1,-1 0-1,1 0 0,-1 1 0,0 0 1,-1-1-1,1 1 0,-1 0 0,0 0 1,0 0-1,-1 1 0,1-1 0,-1 0 0,0 1 1,-1-1-1,1 1 0,-1-1 0,-1 11 1,1-11-54,0 1 1,-1 0-1,0 0 1,0 0-1,0-1 0,-1 1 1,0 0-1,0-1 1,-1 0-1,1 1 1,-1-1-1,0 0 1,0 0-1,-1-1 1,1 1-1,-1-1 1,0 1-1,-1-1 1,-8 6-1,-6-5-3987,18-5 3244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1.3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88 1 12915,'0'0'7291,"-13"22"-6861,-42 70-163,52-88-250,1-1 0,0 0 0,0 1-1,0 0 1,0-1 0,1 1 0,0 0 0,-1 0-1,1 0 1,1 0 0,-1 0 0,1 0 0,-1 0 0,1 0-1,1 6 1,0 3 6,-1-12-29,0 0 0,0 0 0,0 0 0,0 0 1,1 0-1,-1-1 0,0 1 0,0 0 0,1 0 0,-1 0 0,1-1 0,-1 1 0,1 0 0,-1-1 0,1 1 0,-1 0 0,1-1 0,0 1 1,-1-1-1,1 1 0,0-1 0,-1 1 0,1-1 0,0 1 0,0-1 0,0 0 0,-1 1 0,1-1 0,0 0 0,0 0 0,0 0 1,0 0-1,0 1 0,-1-1 0,1 0 0,0 0 0,0-1 0,0 1 0,0 0 0,-1 0 0,1 0 0,0-1 0,1 1 0,1-1-69,0 1 0,-1-1-1,1 0 1,0 0 0,0 0-1,-1 0 1,1-1 0,0 1-1,-1-1 1,0 1 0,1-1-1,2-3 1,-1-2-272,0 0 0,0-1 0,-1 0-1,0 0 1,-1 0 0,0 0 0,0 0 0,-1 0 0,1 0 0,-2-1 0,1 1-1,-1 0 1,-2-10 0,3 16 293,-1 0 0,0 0 1,-1 0-1,1 0 0,0 0 0,0 0 0,-1 0 0,0 0 0,1 0 0,-1 1 0,0-1 0,0 0 1,0 0-1,0 0 0,0 1 0,0-1 0,0 0 0,0 1 0,-1-1 0,1 1 0,-1 0 0,1-1 1,-1 1-1,0 0 0,-2-2 0,-2 2-613,1-1 0,0 0 0,0 1 0,-1 0 0,1 0 0,-1 1 0,1-1 0,-6 2 0,-1-1-7016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1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8130,'82'16'4191,"-81"-15"-4059,1-1 1,0 1-1,-1 0 0,1-1 0,-1 1 0,1 0 0,-1 0 1,0 0-1,1 0 0,-1 0 0,0 0 0,0 1 0,0-1 0,0 0 1,0 1-1,0-1 0,0 0 0,0 1 0,0-1 0,-1 1 0,1 0 1,0-1-1,-1 1 0,0-1 0,1 1 0,-1 0 0,0-1 1,0 1-1,0 0 0,0 0 0,0-1 0,0 1 0,0 0 0,-2 2 1,2 5 244,4 131 649,-4-129-1013,0-6-464,-2-12-109,-1-13-24,2-9 221,2-36-116,-1 61 537,1 0 0,-1-1 0,1 1-1,0 0 1,0 0 0,1 0 0,-1 0-1,1 0 1,0 0 0,0 0 0,5-6 0,-6 9 1,0 1 1,0-1 0,0 0-1,0 0 1,0 0 0,0 1-1,0-1 1,1 0 0,-1 1 0,0-1-1,0 1 1,1 0 0,-1-1-1,0 1 1,1 0 0,-1 0 0,0 0-1,1 0 1,-1 0 0,0 0-1,1 0 1,-1 0 0,0 1-1,1-1 1,-1 0 0,0 1 0,1-1-1,-1 1 1,0 0 0,1 0-1,2 1 11,-1 0 0,0 0 0,0 0 0,0 0 0,0 1 0,0-1 0,0 1 0,4 6 0,-2-1-186,-1 0 0,0 0 0,0 1 0,-1 0 0,0 0 1,0 0-1,-1 0 0,0 0 0,-1 0 0,0 1 0,0-1 0,-1 0 0,-2 12 0,4-23-1351,-2 1 1370,1 0 0,-1 1 0,0-1 0,0 0 1,0 0-1,1 1 0,-1-1 0,0 0 1,0 0-1,0 1 0,0-1 0,0 0 0,0 0 1,-1 1-1,1-1 0,0 0 0,0 0 0,-1 0 1,1 0 168,0 1 1,-1-1 0,1 1 0,0-1 0,0 1 0,0-1 0,-1 1 0,1-1 0,0 1 0,0-1-1,0 1 1,0-1 0,0 1 0,0-1 0,0 1 0,0-1 0,0 0 0,1 1 0,-1-1 0,0 1-1,0-1 1,0 1 0,0-1 0,1 1 0,-1 0 0,0-1 0,1 1 0,-1-1 0,0 1 0,1-1-1,-1 1 1,0 0 0,1-1 0,-1 1 0,1 0 0,-1 0 0,1-1 0,-1 1 0,1 0-1,-1 0 1,1-1 0,-1 1 0,1 0 0,-1 0 0,1 0 0,-1 0 0,1 0 0,-1 0 0,1 0-1,-1 0 1,1 0 0,-1 0 0,1 0 0,-1 0 0,1 0 0,-1 1 0,1-1 0,104 0 1250,-103 0-1334,0 0 0,0 0 1,0 0-1,0-1 1,0 1-1,0-1 1,0 1-1,0-1 0,0 0 1,0 1-1,0-1 1,0 0-1,0 0 1,0-1-1,-1 1 0,1 0 1,-1-1-1,1 1 1,-1 0-1,1-1 1,-1 0-1,0 1 1,1-1-1,-1 0 0,1-3 1,0 0-110,0-1 1,0 0-1,-1 0 1,1 1-1,-1-1 1,-1 0-1,1-12 1,-2 17 132,1-1 0,-1 1 1,1-1-1,-1 1 0,0-1 1,0 1-1,0 0 0,0-1 1,0 1-1,0 0 0,0 0 0,0 0 1,0 0-1,0 0 0,-1 0 1,1 0-1,0 0 0,-1 0 1,1 0-1,0 1 0,-1-1 1,1 1-1,-1-1 0,0 1 1,1-1-1,-1 1 0,1 0 1,-1 0-1,1 0 0,-1 0 1,0 0-1,-2 1 0,1-2 32,1 1 0,-1 0 0,1 0 0,-1 0 0,1 1 0,-1-1 0,1 1 0,-1-1 0,1 1 0,-1 0 0,1 0 0,0 0 0,0 0 0,-1 0 0,1 0 0,0 1 0,0-1 0,0 1 0,0 0 0,0-1 0,-2 5 0,2 0 8,0 1 0,0 0 0,0-1 0,1 1 0,1 0 0,-1 0 0,1 0 0,1 7 0,-1-9-40,0-1 0,0 1-1,1 0 1,0-1 0,0 1 0,0-1 0,0 1 0,1-1 0,0 1 0,0-1 0,0 0 0,4 5-1,-2-5-101,0 0-1,1 0 0,0-1 0,-1 0 1,1 0-1,0 0 0,1 0 1,-1-1-1,0 0 0,1 0 0,5 1 1,-4-1-396,-1-1 0,0 0 0,1 0 0,-1-1 1,1 0-1,-1 0 0,1 0 0,-1-1 0,0 0 0,1 0 1,-1 0-1,0-1 0,0 0 0,0-1 0,10-4 1,11-13-805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2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6225,'0'0'9824,"-6"13"-9239,-14 41-245,19-51-324,0-1 0,1 1 0,-1-1 0,1 1 0,-1-1 0,1 1 0,0 0 0,0-1 0,0 5 0,1-6-36,-1-1 0,0 1-1,0 0 1,0 0 0,1-1 0,-1 1-1,0 0 1,1-1 0,-1 1 0,0 0 0,1-1-1,-1 1 1,1-1 0,-1 1 0,1-1 0,0 1-1,-1-1 1,1 1 0,-1-1 0,2 1-1,-1 0 7,0-1 0,0 0 0,0 0 0,0 0 0,0 0 0,0 0 0,0 0 0,1 0 0,-1 0 0,0 0-1,0 0 1,0 0 0,0-1 0,0 1 0,0 0 0,0-1 0,0 1 0,0-1 0,0 1 0,0-1 0,0 0-1,-1 1 1,1-1 0,0 0 0,0 0 0,-1 1 0,1-1 0,1-2 0,-2 3 94,1 1 0,0-1 0,-1 0 1,1 1-1,-1-1 0,1 0 0,-1 1 1,1-1-1,-1 0 0,0 1 0,1-1 0,-1 1 1,1-1-1,-1 1 0,0-1 0,1 1 1,-1-1-1,0 1 0,0-1 0,1 1 0,-1 0 1,0-1-1,0 1 0,0-1 0,0 1 0,0 0 1,0-1-1,0 1 0,0-1 0,0 2 1,7 25 507,-6-23-548,0 1 0,0-1 0,1 0-1,-1 0 1,1 0 0,0 0 0,0-1 0,0 1 0,0 0-1,1-1 1,0 0 0,0 1 0,0-1 0,0 0 0,0-1-1,0 1 1,6 3 0,-6-5-167,-1 0 1,1 0-1,-1 0 0,1 0 0,0-1 1,-1 1-1,1-1 0,0 0 0,-1 1 0,1-1 1,0-1-1,0 1 0,-1 0 0,1-1 1,0 1-1,-1-1 0,1 0 0,-1 0 1,1 0-1,-1 0 0,1 0 0,-1-1 0,1 1 1,-1-1-1,0 1 0,0-1 0,0 0 1,2-3-1,22-26-5634,-5-4-3927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22.6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3977,'0'0'16907,"-51"168"-16410,46-114-105,5-4-160,0-4-64,0-2-64,0-9-104,0-7 0,5-10-8,0-8-520,-5-33-9739</inkml:trace>
  <inkml:trace contextRef="#ctx0" brushRef="#br0" timeOffset="1">0 148 10778,'0'0'5457,"143"38"-10562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36.5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9898,'0'0'0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0.4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2 10122,'0'0'7939,"-10"-1"-7284,0 1-622,-45 0 1290,50 1-1238,1-1 0,-1 1 1,1 0-1,0 0 1,0 1-1,0-1 0,-1 1 1,1 0-1,1 0 1,-1 0-1,-7 6 1,6-3-68,0 0 0,0 0 1,0 0-1,0 1 1,1 0-1,0 0 1,1 0-1,-5 8 1,7-12-19,1 0 1,-1 1-1,0-1 1,1 0-1,-1 1 1,1-1-1,0 1 1,-1-1-1,1 1 1,0-1-1,1 0 1,-1 1-1,0-1 1,1 1-1,-1-1 1,1 1-1,0-1 1,0 0-1,0 0 1,0 1-1,0-1 1,1 0 0,-1 0-1,0 0 1,1 0-1,3 3 1,25 21 12,-22-20-11,0 1-1,0 0 1,-1 0-1,0 1 1,0 0-1,8 12 1,-15-20-8,0 1 0,0-1 1,0 0-1,1 1 0,-1-1 0,0 0 1,0 1-1,0-1 0,0 1 1,0-1-1,0 1 0,0-1 1,0 0-1,0 1 0,0-1 1,0 1-1,0-1 0,0 0 1,0 1-1,0-1 0,-1 1 1,1-1-1,0 0 0,0 1 1,0-1-1,-1 0 0,1 1 1,0-1-1,0 0 0,-1 1 0,1-1 1,0 0-1,-1 1 0,1-1 1,-1 0-1,-19 7 41,16-7-132,0 0 0,-1 1 0,1-1 0,0-1 0,0 1 0,-1 0 0,-6-3 0,11 1-764,-1-1-1,1 1 1,0-1-1,0 0 1,0 1 0,0-1-1,0 1 1,0-1 0,2-4-1,7-3-5110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0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237 17 6601,'0'0'12931,"-18"-3"-12512,-56-9-72,69 12-302,1-1 0,0 1 0,-1 0 0,1 0 0,0 0 0,0 1 0,-1-1 1,1 1-1,0 0 0,0 0 0,0 1 0,0-1 0,0 1 0,0 0 0,0 0 0,0 0 1,1 1-1,-1-1 0,-4 5 0,2 0 8,-1 0 1,1 1-1,0 0 1,1 0-1,-8 16 1,10-18-46,1 1 1,-1-1 0,1 0-1,1 0 1,0 1 0,-1-1-1,2 1 1,-1 0 0,1-1-1,0 1 1,0-1 0,1 1-1,2 8 1,-2-14-20,0 0 1,0 0-1,0 0 0,0 0 1,1 0-1,-1 0 1,0-1-1,1 1 0,-1 0 1,1-1-1,-1 1 0,1-1 1,-1 1-1,1-1 1,-1 0-1,1 0 0,-1 1 1,1-1-1,-1 0 1,1-1-1,2 1 0,1 0-56,2 0-208,0 0 1,0 0-1,0-1 1,0 0-1,0 0 1,0 0-1,-1-1 1,1 0 0,0-1-1,-1 1 1,0-1-1,7-4 1,-10 4 43,1 1 0,-1-1 0,0 1 0,0-1 0,0 0 0,0 0 0,-1 0 0,1-1 0,-1 1 0,0-1 0,0 1 0,0-1 0,0 0 0,-1 0 0,1 1 0,-1-1 0,0 0 0,0 0 0,-1 0 0,1-1 0,-1-6 0,0 2-687,-2-6 3699,-1 9 431,-1 15-2014,3-5-1134,0 0 1,0 0-1,1 0 0,0-1 1,-1 1-1,1 0 1,1 0-1,-1 0 0,0 0 1,1 0-1,0-1 0,2 8 1,-2-9-152,0 0 1,1 0 0,-1 0 0,1 0 0,-1 0 0,1 0-1,0-1 1,0 1 0,0-1 0,-1 1 0,1-1 0,1 0-1,-1 1 1,0-1 0,0 0 0,0 0 0,1-1 0,-1 1-1,5 1 1,14 2-2980,0-3-1991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1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5353,'10'0'1243,"20"2"1200,-29-2-2369,-1 0-1,1 0 0,-1 0 1,1 0-1,-1 0 0,0 0 1,1 0-1,-1 0 0,1 0 1,-1 0-1,0 0 0,1 0 1,-1 0-1,1 0 0,-1 0 0,0 1 1,1-1-1,-1 0 0,0 0 1,1 0-1,-1 1 0,0-1 1,1 0-1,-1 1 0,0-1 1,1 0-1,-1 1 0,0-1 1,0 0-1,1 1 0,-1-1 0,0 0 1,0 1-1,0-1 0,0 1 1,1-1-1,-1 0 0,0 1 1,0-1-1,0 1 0,0-1 1,-3 12 663,0 0 1,1 0-1,1-1 1,-1 1-1,2 0 1,0 0-1,2 20 1,0 8-18,-2-38-697,0 1 0,0 0 1,0 0-1,1 0 1,-1 0-1,1 0 0,-1 0 1,3 4-1,-3-6-83,1-1 1,-1 1-1,1 0 1,0 0-1,-1-1 0,1 1 1,0 0-1,0-1 0,-1 1 1,1-1-1,0 1 0,0-1 1,0 1-1,0-1 1,0 1-1,0-1 0,0 0 1,0 0-1,0 1 0,0-1 1,0 0-1,0 0 0,-1 0 1,1 0-1,0 0 1,0 0-1,0-1 0,2 1 1,-2-1-79,0 1 1,1-1 0,-1 1-1,0-1 1,0 0 0,0 0-1,1 0 1,-1 1 0,0-1-1,0 0 1,0 0 0,0-1-1,0 1 1,-1 0 0,1 0-1,0 0 1,0-1 0,0 0-1,13-32-1448,-8 19 1115,-1 5 463,-2 6 285,-1-1 0,0 1 0,0 0 0,0-1 0,-1 0 0,0 1 0,2-9-1,-3 13-172,1 0-1,0-1 0,-1 1 0,1-1 0,0 1 0,-1 0 0,1 0 1,0-1-1,0 1 0,-1 0 0,1 0 0,0 0 0,0 0 0,-1 0 0,1 0 1,0 0-1,0 0 0,-1 0 0,1 0 0,0 0 0,0 1 0,-1-1 1,1 0-1,0 0 0,-1 1 0,2 0 0,1 4-5,-1 1 1,0 0-1,0 0 1,-1 0-1,0 1 0,0-1 1,0 0-1,-1 0 0,0 1 1,0-1-1,-2 13 0,1 4 98,1-22-208,2-16-466,1 6 329,-1 1 1,2-1 0,-1 1 0,2 0 0,-1 0 0,1 0 0,10-13 0,-12 17 169,0 1 0,1 0 1,-1 0-1,0 0 0,1 0 1,0 0-1,0 1 1,0 0-1,0 0 0,0 0 1,0 0-1,0 0 0,1 1 1,-1 0-1,1 0 1,-1 0-1,1 1 0,4-1 1,-7 1 7,0-1-1,0 1 1,0 0 0,0 0 0,0 0 0,0 0 0,0 0 0,0 1-1,-1-1 1,1 1 0,0-1 0,0 1 0,0-1 0,-1 1 0,1 0-1,0 0 1,0 0 0,-1 0 0,1 0 0,-1 0 0,1 1-1,-1-1 1,0 0 0,1 1 0,-1-1 0,0 1 0,0-1 0,0 1-1,0 0 1,0-1 0,0 1 0,-1 0 0,1 0 0,-1 0-1,1 0 1,-1-1 0,1 4 0,1 11 52,0 0 0,-2 0 0,-1 28 0,0 2-73,37-46-172,-31 0 174,0-1 0,-1 1-1,1-1 1,0-1 0,-1 1 0,1-1 0,-1 1-1,0-1 1,1-1 0,-1 1 0,0-1 0,7-5-1,-2 1 9,-1-1 0,1 0 0,-2-1-1,10-11 1,-15 16-10,0 0 0,0 0-1,0 0 1,0 0 0,-1 0 0,1 0 0,-1 0-1,0-1 1,-1 1 0,1-1 0,0-7-1,-3 11-2,1 0 0,0 0-1,0 1 1,0-1-1,0 0 1,-1 1-1,1-1 1,0 1 0,-1 0-1,1-1 1,0 1-1,-1 0 1,1 0-1,0 0 1,-1 0-1,1 0 1,-1 0 0,1 0-1,-2 1 1,0-1 18,-1-1 27,1 1 0,-1 0 0,0 0 0,1 0 1,-1 1-1,0-1 0,1 1 0,-1 0 0,0 0 0,1 0 0,-1 0 0,1 1 0,0 0 0,-1-1 0,1 1 0,0 0 1,0 0-1,0 1 0,0-1 0,1 1 0,-1-1 0,1 1 0,-1 0 0,1 0 0,0 0 0,0 0 0,0 1 0,-2 5 0,2-5-26,0 1-1,0 0 1,0-1-1,0 1 0,1 0 1,0 0-1,0 0 1,0 0-1,0 0 0,1 0 1,0 0-1,0 0 1,0 0-1,1 0 0,0 0 1,-1-1-1,2 1 0,-1 0 1,1 0-1,0 0 1,0-1-1,0 1 0,0-1 1,1 0-1,0 1 1,0-1-1,0 0 0,0-1 1,0 1-1,1-1 1,0 1-1,0-1 0,0 0 1,0 0-1,0-1 1,6 3-1,-1-1-136,1-1 0,0 0-1,-1-1 1,1 0 0,0-1 0,0 0 0,0 0 0,18-2 0,-18 0-670,0-1 1,0 0 0,0 0 0,0-1-1,11-4 1,24-15-8002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2.7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15 11867,'0'0'8839,"-1"-2"-8545,-1 1-278,1 0 0,0-1 0,-1 1 0,1 0 0,0 0 0,-1 0 0,1 1 0,-1-1 0,0 0 0,1 1 0,-1-1 0,1 1-1,-1-1 1,0 1 0,0 0 0,1 0 0,-1-1 0,0 1 0,1 1 0,-1-1 0,0 0 0,0 0 0,1 0 0,-1 1-1,0-1 1,1 1 0,-1 0 0,1-1 0,-1 1 0,1 0 0,-1 0 0,1 0 0,-1 0 0,1 0 0,-2 1 0,-2 2 13,0 0 0,1 0 0,-1 0 1,1 1-1,0-1 0,0 1 0,0 0 1,1 0-1,-4 7 0,3-3 1,1 0-1,0 1 1,0-1-1,1 0 1,0 1-1,1 0 1,0-1 0,0 1-1,1 0 1,1-1-1,2 18 1,-2-25-29,0 0 1,0 0-1,0 0 0,0 0 1,1 0-1,-1-1 1,1 1-1,-1 0 0,1-1 1,-1 1-1,1-1 1,0 0-1,0 1 0,0-1 1,0 0-1,0 0 1,0 0-1,0 0 0,0-1 1,0 1-1,1-1 1,-1 1-1,0-1 0,0 0 1,3 1-1,9 0-96,1-1 1,24-2-1,-29 2-44,-3-1-75,0 0 1,0 0-1,0-1 1,0 0-1,0 0 1,0 0-1,-1-1 1,8-4-1,26-18-4306,-22 14 1017,17-11-6642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8130,'0'0'9906,"-6"-9"-9433,-21-25-43,27 34-398,-1-1 1,0 0 0,0 0 0,0 1-1,0-1 1,0 0 0,0 1 0,0-1-1,-1 1 1,1 0 0,0-1 0,0 1 0,0 0-1,0 0 1,0-1 0,-1 1 0,1 0-1,0 0 1,0 0 0,0 0 0,-1 1-1,1-1 1,0 0 0,0 1 0,0-1-1,0 0 1,0 1 0,0-1 0,-1 1-1,1-1 1,0 1 0,0 0 0,-1 1-1,-26 28 718,26-27-692,-5 6 63,0 0 0,1 1 0,1 0-1,0 0 1,-7 18 0,10-22-111,1 0 0,-1 0 0,1-1 0,0 1 0,0 0 0,1 0 0,0 0 0,0 0 0,0 0 0,1 0 0,-1 0 0,4 9 0,-4-14-20,1 1 0,0-1 0,-1 0 0,1 1 0,0-1 0,0 0 0,0 0 0,0 1 0,0-1 0,0 0 0,0 0 0,1 0 0,-1 0 0,0 0 0,0-1 0,1 1 0,-1 0 0,1-1 0,-1 1 0,1-1 0,-1 1 0,1-1 0,1 1 0,42 0-1346,-28-2 166,-14 1 889,0 0-1,0-1 1,0 1-1,0-1 1,0 0-1,0 0 0,-1 0 1,1 0-1,0 0 1,0-1-1,-1 0 1,1 1-1,-1-1 1,1 0-1,-1 0 0,0 0 1,0 0-1,0-1 1,0 1-1,0-1 1,0 1-1,-1-1 1,2-3-1,12-32-278,-10-2 5719,-6 41-4931,0-1-1,-1 0 1,1 1-1,0-1 1,0 1-1,0-1 0,0 1 1,-1 0-1,1-1 1,0 1-1,0 0 0,0 0 1,1 0-1,-1 0 1,0 0-1,0 0 1,0 0-1,0 1 0,-5 10 52,2 1-1,-1 0 0,2 0 0,0 0 0,0 0 0,-1 27 1,4 87 338,2-59-494,3-22-1090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3.4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1 4033,'0'0'14639,"-11"5"-13978,-35 18-175,43-20-445,1-1 1,0 1-1,-1 0 1,1-1-1,0 1 1,0 0-1,1 0 1,-1 0-1,1 0 1,0 1-1,-1-1 1,1 0-1,1 1 1,-1-1-1,0 0 1,1 1-1,0-1 1,-1 1-1,2-1 1,-1 1-1,1 5 1,-1 0 12,0-6-42,0 1 0,0-1 1,1 1-1,-1-1 0,1 1 1,-1-1-1,1 0 0,0 1 1,1-1-1,-1 0 0,4 6 1,-4-8-100,0 0 1,0 0 0,0 1-1,1-1 1,-1 0 0,0 0-1,1 0 1,-1-1 0,1 1-1,-1 0 1,1 0 0,-1-1-1,1 1 1,-1-1-1,1 1 1,0-1 0,-1 0-1,1 0 1,0 0 0,-1 0-1,1 0 1,0 0 0,0 0-1,-1 0 1,1-1 0,-1 1-1,3-1 1,-3 0-48,0 1 0,0-1 0,1 0 1,-1 0-1,-1 1 0,1-1 0,0 0 0,0 0 0,0 0 1,0 0-1,-1 0 0,1 0 0,0 0 0,-1 0 0,1 0 1,-1-1-1,1 1 0,-1 0 0,1 0 0,-1 0 0,0-1 0,0-1 1,4-36-1079,-3 24 874,4-53 1932,-2 67-1369,0 0-1,0 1 1,1-1 0,-1 1 0,1-1-1,-1 1 1,0 0 0,7 1-1,-6-1-76,-1 1-117,-1-1 0,1 0 0,-1 1 0,1-1 0,-1 1 0,1 0 0,-1 0 0,0 0 0,1 0 0,-1 1 0,0-1 0,0 0 0,0 1 0,0-1 0,0 1 0,0 0 0,0 0 0,-1 0 0,1 0 0,-1 0 0,1 0 0,-1 0 0,0 1 0,0-1 0,0 0 0,0 1 0,0-1 0,0 0 0,-1 1 0,1 4-1,2 8 15,-1-1 0,-1 1 0,0 27 0,-1-32-130,0-18-89,0-1 0,2 1 1,-1 0-1,1 0 0,0 0 0,0 0 1,7-14-1,-7 17 146,1 0 1,-1 1-1,1-1 0,0 1 0,0 0 1,0 0-1,1 0 0,0 0 0,-1 1 1,1-1-1,1 1 0,-1 0 0,0 0 1,8-3-1,-9 4 67,0 1 0,0 0 1,0 0-1,1 0 0,-1 0 1,0 1-1,1-1 0,-1 1 0,0 0 1,1 0-1,-1 0 0,0 0 0,1 1 1,-1-1-1,0 1 0,7 2 0,-8-2 0,0 1 0,1-1 0,-1 0 1,0 1-1,0 0 0,0-1 0,-1 1 0,1 0 0,0 0 0,-1 0 0,1 0 0,-1 0 0,0 0 0,1 1 0,-1-1 0,0 0 0,0 1 0,-1-1 0,1 1 0,0-1 0,-1 1 1,1 3-1,2 65 273,-2-73-369,5-8-35,0 0 1,0 1-1,0 0 1,1 0 0,1 1-1,-1 0 1,10-8 0,-16 16 112,0-1 0,0 0 1,1 0-1,-1 1 1,0-1-1,0 1 0,1-1 1,-1 1-1,1 0 1,-1-1-1,0 1 1,1 0-1,-1 0 0,1 0 1,-1 0-1,0 0 1,1 0-1,-1 0 1,1 1-1,-1-1 0,0 0 1,1 1-1,-1-1 1,0 1-1,0 0 0,1-1 1,-1 1-1,0 0 1,0 0-1,0 0 1,0 0-1,0 0 0,0 0 1,0 0-1,0 0 1,0 0-1,0 0 1,-1 0-1,1 1 0,0-1 1,-1 0-1,1 0 1,0 3-1,3 6 54,-1-1 1,0 1-1,-1 0 0,2 15 0,6 8-670,5-16-6118,-5-13-703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3.9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30 10730,'0'0'9645,"-1"27"-9152,-1-6-407,-5 155 470,7-95-1227,0-88-3164,-1-54-3394,-1-18-687,5 26 5766,3 11 3660,4 1 4016,-9 38-5118,0 0-1,0 0 0,1 0 0,-1 1 0,1-1 1,-1 1-1,1-1 0,0 1 0,0 0 0,0-1 0,0 1 1,0 0-1,1 0 0,-1 1 0,1-1 0,-1 0 0,1 1 1,0-1-1,-1 1 0,1 0 0,5-1 0,-1 0-74,0 1 0,1 0 0,-1 1 0,0-1 0,1 1 0,-1 1 0,13 2 0,-17-2-304,1 0 1,0 0 0,-1 1 0,1-1-1,-1 1 1,1 0 0,-1 0 0,0 0-1,0 0 1,0 1 0,0-1 0,0 1 0,0 0-1,-1 0 1,1 0 0,-1 0 0,0 0-1,0 1 1,2 5 0,-2-7-3,-1 1 0,0 0 0,0 0 0,0 0 0,0 0 0,0 0 0,-1 0 1,1 1-1,-1-1 0,0 0 0,0 0 0,0 0 0,-1 0 0,1 0 0,-1 0 0,1 0 0,-1 0 0,0 0 0,0 0 0,0 0 1,-1 0-1,1 0 0,-1 0 0,-3 4 0,-1-1-67,-1-1 0,1 1 0,-1-1-1,0 0 1,-1-1 0,1 0 0,-1 0 0,0 0 0,0-1 0,0-1 0,0 1 0,-1-1 0,1 0 0,-1-1-1,-16 1 1,23-3-197,1 1-1,-1-1 1,1 1-1,-1-1 0,1 1 1,-1-1-1,1 0 1,0 0-1,-1 0 0,1 0 1,0 0-1,0 0 1,-1 0-1,1 0 0,0 0 1,0 0-1,0-1 1,0 1-1,1 0 0,-1-1 1,0 1-1,1-1 1,-1 1-1,0-3 0,-2-19-6074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4.3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1 8674,'0'0'11890,"-12"5"-11536,-40 19-53,49-21-275,1-1 0,0 1 0,-1 0 0,1 0 0,0 0 0,0 0 0,1 0 0,-1 1 0,1-1 0,-1 0 0,1 1 0,0-1 0,1 1 0,-1-1 0,0 1 0,1-1 0,0 1 0,0 0 0,0 3 0,0 4 8,-1-7-30,0 1 1,1 0 0,0-1 0,0 1-1,0-1 1,1 1 0,0-1 0,0 1 0,0-1-1,0 1 1,0-1 0,4 6 0,-4-7-23,1-1 0,0 0 0,0 0 0,0-1 1,0 1-1,0 0 0,0-1 0,0 1 1,1-1-1,-1 0 0,0 1 0,1-1 1,-1-1-1,1 1 0,-1 0 0,1 0 1,0-1-1,-1 0 0,1 1 0,0-1 0,-1 0 1,5-1-1,-4 2-115,0-2-1,1 1 1,-1 0 0,0-1 0,0 1 0,1-1-1,-1 0 1,0 0 0,0 0 0,0-1 0,0 1-1,0-1 1,-1 0 0,1 1 0,0-1 0,-1-1-1,1 1 1,-1 0 0,0 0 0,1-1 0,-1 1-1,0-1 1,-1 0 0,1 0 0,1-3-1,-1 1-32,1-1 0,-2 0 0,1 0 0,-1 0-1,0 1 1,0-1 0,0 0 0,-1 0-1,0 0 1,0 0 0,-1 0 0,0 0 0,-1-7-1,1 11 200,0 0 0,1-1 0,-1 1 0,0 0 0,0 0 0,-1 0 0,1 1-1,0-1 1,-1 0 0,1 0 0,-1 1 0,1-1 0,-1 1 0,0-1 0,1 1-1,-1 0 1,0 0 0,0-1 0,0 1 0,0 1 0,0-1 0,-1 0 0,1 0 0,-3 0-1,-33-3-512,14 4-2646,14 0 204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5.6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0 158 928,'128'-11'9569,"-106"10"-7476,-19 3-1083,-3 77 4129,0 42-5367,1-129-163,1 0 0,-1 0 0,1 0 0,1 0 0,5-13 0,5-16-405,-9 19 26,-3 12 1060,0-1 0,0 1 0,1-1 0,0 1 0,1 0 0,5-11 0,-8 16-224,1 0-1,-1 1 1,1-1-1,-1 1 1,1-1-1,0 1 1,-1-1-1,1 1 1,-1-1-1,1 1 1,0 0-1,-1-1 1,1 1-1,0 0 0,0-1 1,-1 1-1,1 0 1,0 0-1,0 0 1,-1 0-1,1 0 1,0 0-1,0 0 1,-1 0-1,2 0 1,0 1-7,1 0 1,-1 0-1,0 0 1,0 0 0,0 0-1,1 1 1,-1-1-1,-1 1 1,1 0 0,0-1-1,3 5 1,-2-2-27,0 0 1,0 0 0,0 0-1,-1 1 1,0-1 0,0 1 0,0-1-1,0 1 1,-1 0 0,1 0-1,0 7 1,1 58 109,-3-49-332,34-26 827,-19 0-482,0-1 0,-1-1 0,0 1 1,20-15-1,-30 19-129,-1-1 1,1 1 0,-1-1-1,0 0 1,0-1-1,0 1 1,0 0-1,0-1 1,-1 0 0,0 1-1,0-1 1,0 0-1,0 0 1,0-1 0,-1 1-1,0 0 1,0 0-1,0-1 1,0 1 0,0-7-1,-1 10-25,0 0 0,0-1-1,0 1 1,0 0 0,0-1 0,0 1-1,0 0 1,0-1 0,-1 1 0,1 0-1,0-1 1,-1 1 0,1 0 0,-1 0-1,0-1 1,1 1 0,-1 0 0,0 0-1,0 0 1,1 0 0,-1 0 0,0 0-1,-2-1 1,0 0-2,-1 1-1,1 1 1,0-1-1,-1 0 1,1 1 0,-1 0-1,1 0 1,-6 0-1,6 0 5,1 0 14,-1 1 1,1-1-1,0 1 1,0-1-1,0 1 1,0 0-1,0 0 1,0 0-1,0 0 1,0 0 0,1 0-1,-1 1 1,0-1-1,1 1 1,-1-1-1,1 1 1,-1-1-1,1 1 1,0 0-1,-1 0 1,1 0-1,0 0 1,0 0 0,1 0-1,-1 0 1,0 0-1,1 0 1,-1 0-1,1 0 1,-1 3-1,-1 9 72,0 0-1,0 0 0,2 19 0,0-32-91,0 1 6,0 0 0,0 0 1,0 0-1,1 0 0,-1 0 0,1-1 0,-1 1 0,1 0 0,0 0 0,0 0 1,0 0-1,0-1 0,0 1 0,0-1 0,0 1 0,0 0 0,1-1 1,-1 0-1,3 3 0,0-2-14,0 0 0,-1 1 0,1-1 0,0-1 0,0 1 0,0-1-1,0 1 1,0-1 0,5 0 0,-2 0-152,0 0 0,-1 0 0,1-1 1,0 0-1,0 0 0,-1-1 0,1 0 0,0 0 0,-1-1 0,1 0 0,-1 0 0,8-3 0,-7 0-774,-1 0 1,0 0-1,0-1 1,0 1-1,0-1 1,-1-1-1,0 1 1,-1-1-1,1 1 1,-1-1-1,5-12 1,15-45-3881,-14 25 7665,-12 49 6133,2 8-4407,-3 99-3552,6-116-1073,0 0 0,0 0 0,-1-1 0,1 1 0,0-1 1,0 0-1,0 1 0,0-1 0,-1 0 0,6-1 0,-3 0-32,-4 1 78,1 0 0,-1 0 0,0 1 0,1-1 0,-1 0 1,0 0-1,0 1 0,1-1 0,-1 1 0,0-1 0,0 1 0,0-1 0,1 1 0,-1 0 0,0-1 0,0 1 0,0 0 0,0 0 0,0 0 0,-1 0 0,1 0 1,0 0-1,0 0 0,0 0 0,-1 0 0,1 0 0,-1 0 0,1 1 0,-1-1 0,1 0 0,-1 0 0,0 1 0,0-1 0,1 2 0,-1-1 19,1 0 0,0 1 0,0-1 0,0 1 0,0-1 0,0 0 0,0 0 0,1 0 0,-1 0 0,1 0 0,-1 0 0,1 0 0,2 2 0,-3-3-48,0 0 0,1-1 0,-1 1 0,0 0 0,0-1 0,1 1 0,-1-1 0,0 0-1,0 1 1,1-1 0,-1 0 0,1 0 0,-1 0 0,0 0 0,1 0 0,-1 0 0,0 0 0,1 0 0,-1 0-1,0-1 1,1 1 0,-1-1 0,0 1 0,1-1 0,-1 1 0,0-1 0,0 0 0,0 1 0,0-1 0,0 0 0,0 0-1,0 0 1,0 0 0,0 0 0,1-1 0,4-5-645,-1 0 1,0-1-1,0 1 0,4-10 1,-7 13 267,78-151-7904,-30 50 10401,-43 80 960,-7 6 5548,-6 39-7679,-2 10-747,2 0 0,1 1-1,1 0 1,2 1 0,2 48 0,0-52-174,0-27-3,2 27-38,-2-27-20,1 1-1,-1-1 1,0 0-1,0 0 1,1 0 0,-1 1-1,1-1 1,-1 0 0,1 0-1,-1 0 1,1 0 0,0 0-1,0 0 1,-1 0 0,1 0-1,0 0 1,0 0-1,2 1 1,-2-6-3457,-2-1 2281,1 0-1,-1 1 1,0-1 0,-1 0-1,1 1 1,-4-8-1,-1-1 1024,-2 0 0,-15-21 0,5 10 1264,3 8 1393,14 15-1972,-1 0 0,1 0 0,0-1 0,0 1 0,-1 0 0,1 0 0,0-1 0,0 1 0,1 0 0,-1-1-1,0 1 1,0-1 0,1 1 0,-1-1 0,0-1 0,9 3 768,161 14-971,-90-4-3786,-60-9-3584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9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0 7138,'0'0'13304,"0"22"-13012,0 315-44,0-337-243,-1 0 0,1 1 1,-1-1-1,1 1 0,0-1 0,-1 0 1,1 1-1,-1-1 0,1 0 0,-1 0 1,1 1-1,-1-1 0,1 0 1,-1 0-1,1 0 0,-1 0 0,1 0 1,-1 0-1,1 1 0,-1-1 0,0 0 1,1-1-1,-1 1 0,1 0 0,-1 0 1,1 0-1,-1 0 0,1 0 0,-1 0 1,0-1-1,-19-6 69,17 4-194,-1-1-1,1 0 0,0 0 1,0-1-1,0 1 0,0-1 0,1 1 1,0-1-1,0 0 0,0 0 1,0 0-1,-1-9 0,2 10-771,1-1 0,0 0 0,0 0 0,0 0 0,1 1 0,-1-1-1,1 0 1,0 0 0,3-5 0,5-11-9197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49.9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23 6433,'0'0'13242,"0"-1"-13011,-1 29-114,0-27-124,1 0 0,0 0 0,0 0 0,0 0 0,0 0-1,0 0 1,0 0 0,1 0 0,-1-1 0,0 1 0,0 0 0,1 0 0,-1 0 0,0 0 0,1 0 0,-1 0 0,1 0 0,-1-1 0,1 1 0,0 0-1,-1 0 1,1-1 0,0 1 0,-1 0 0,1-1 0,0 1 0,0-1 0,0 1 0,-1-1 0,1 1 0,0-1 0,0 0 0,0 1 0,0-1 0,0 0-1,0 0 1,0 0 0,0 0 0,1 1 0,-1-2 3,0 1 0,0-1 1,0 1-1,0-1 0,0 1 0,0-1 0,0 0 0,0 1 0,0-1 1,0 0-1,0 0 0,-1 0 0,1 1 0,0-1 0,-1 0 0,1 0 1,-1 0-1,1 0 0,-1 0 0,1 0 0,-1 0 0,0 0 0,1 0 1,-1-1-1,0 1 0,0-2 0,2-35 499,-2 30 70,0 8-561,-1-1-1,1 1 1,0-1-1,0 1 1,-1 0-1,1-1 1,0 1-1,-1 0 1,1-1-1,0 1 1,-1 0-1,1 0 1,-1-1-1,1 1 1,0 0-1,-1 0 1,1 0-1,-1 0 1,1-1-1,-1 1 1,1 0-1,-1 0 1,1 0-1,-1 0 1,1 0-1,-1 0 0,1 0 1,0 0-1,-1 0 1,1 0-1,-1 1 1,1-1-1,-1 0 1,1 0-1,-1 0 1,1 1-1,0-1 1,-1 0-1,1 0 1,-1 1-1,1-1 1,0 0-1,-1 1 1,1-1-1,0 0 1,-1 1-1,1-1 1,0 0-1,0 1 1,0-1-1,-1 1 1,1-1-1,0 1 1,0-1-1,0 0 1,0 1-1,0-1 1,0 1-1,-1-1 0,1 1 1,1 0-1,-1 16-3426,5 0-5664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50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1 6849,'0'0'13745,"4"4"-12892,-1 11-568,-1 0-1,1 29 1,-1-7-28,-1-25-161,14 237 362,-15-248-457,-1 0 1,0-1 0,0 1-1,1-1 1,-1 1 0,0-1-1,0 0 1,1 1 0,-1-1-1,0 0 1,0 1 0,0-1 0,0 0-1,1 0 1,-1 0 0,0 0-1,0 0 1,0 0 0,0 0-1,-1 0 1,-26 0 52,24 0-53,1 0-7,1 0 0,-1-1 0,0 1 0,1 0-1,-1-1 1,1 1 0,-1-1 0,0 0 0,1 0-1,0 0 1,-1 0 0,1-1 0,-1 1 0,1 0 0,0-1-1,0 0 1,0 1 0,0-1 0,0 0 0,0 0-1,1 0 1,-1 0 0,1-1 0,-1 1 0,1 0-1,0-1 1,0 1 0,-1-4 0,-7-34-1706,7 0-3666,2 23-1849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0:56:51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37 6129,'0'0'12916,"-5"-5"-11917,-16-15-284,16 15-215,4 5-212,1 0-281,-1 0-1,1 0 1,-1 0 0,1 0-1,0 1 1,-1-1-1,1 0 1,-1 0-1,1 1 1,0-1 0,-1 0-1,1 0 1,-1 1-1,1-1 1,0 0-1,0 1 1,-1-1 0,1 1-1,0-1 1,0 0-1,-1 1 1,1-1 0,0 1-1,0-1 1,0 1-1,0-1 1,0 1-1,0-1 1,-1 1 0,1 0-1,0 14 2,0-13 12,0 9 25,-1-9-59,1 0 1,0 0-1,0 0 0,0 0 0,0 1 1,1-1-1,-1 0 0,1 0 0,-1 0 0,2 4 1,-1-6-28,0 1 0,0 0 1,0 0-1,0 0 1,1-1-1,-1 1 0,0-1 1,0 1-1,1-1 1,-1 1-1,0-1 0,1 0 1,-1 1-1,0-1 1,1 0-1,-1 0 0,0 0 1,1 0-1,1-1 0,-1 1-15,0 0-1,-1 0 1,1 0-1,-1 0 0,1-1 1,-1 1-1,1-1 1,-1 1-1,0-1 0,1 0 1,-1 1-1,0-1 0,1 0 1,-1 0-1,0 0 1,0 0-1,0 0 0,0 0 1,0 0-1,0-1 0,0 1 1,0 0-1,0 0 1,0-1-1,-1 1 0,1-1 1,0 1-1,0-3 1,0-2 277,1 0 1,-1-1 0,0 0 0,0 1 0,-1-11 0,0 17-209,0-1 0,-1 1 1,1 0-1,0 0 0,-1-1 1,1 1-1,0 0 1,-1 0-1,1-1 0,-1 1 1,1 0-1,0 0 0,-1 0 1,1 0-1,-1 0 0,1-1 1,0 1-1,-1 0 0,1 0 1,-1 0-1,1 0 0,-1 0 1,1 0-1,-1 1 1,1-1-1,0 0 0,-1 0 1,0 0-1,-7 1-4057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0.0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196 105 7666,'0'0'8269,"0"-11"-7328,-3-37-217,3 46-678,0 0 0,-1 0-1,1 0 1,-1 0 0,1 0 0,-1 0 0,0 0 0,0 0 0,0 1 0,0-1 0,0 0-1,0 0 1,0 1 0,0-1 0,-1 1 0,1-1 0,-1 1 0,1 0 0,-1 0-1,0-1 1,1 1 0,-1 0 0,0 0 0,0 0 0,0 1 0,0-1 0,0 0 0,0 1-1,-2-1 1,-1 0-34,-1 0 0,1 1 0,-1 0 0,1 0 0,-1 0 0,1 1 0,-1-1 0,-6 3 0,7-1-13,1 0 0,0 0-1,-1 0 1,1 1 0,0-1 0,1 1-1,-1 0 1,0 0 0,1 1 0,0-1-1,0 1 1,0-1 0,0 1 0,0 0-1,1 0 1,-4 9 0,0-1-9,1 0 0,1 0 0,0 1 0,0-1 0,-1 15 0,3-12 9,0-1 0,1 1 1,0 0-1,2 0 1,1 18-1,-1-30-3,-1 0 0,0 0 0,1 0 0,0-1 0,0 1 0,0 0 1,0 0-1,0-1 0,0 1 0,1-1 0,-1 1 0,1-1 0,-1 1 0,1-1 0,0 0 0,0 0 0,0 0 0,1 0 0,-1 0 0,0-1 0,1 1 1,-1-1-1,1 1 0,-1-1 0,1 0 0,0 0 0,-1 0 0,1 0 0,0 0 0,0-1 0,0 1 0,0-1 0,4 0 0,-3 0-130,-1 0-1,1-1 0,0 1 0,0-1 0,-1 0 0,1 0 1,0 0-1,-1-1 0,1 1 0,-1-1 0,0 0 0,1 0 1,-1 0-1,0 0 0,0 0 0,3-4 0,-1 1-315,0-1-1,0 0 0,-1-1 1,0 1-1,0-1 1,0 0-1,4-12 0,-2 2-307,-1-2 0,0 1-1,-2-1 1,0 1-1,1-38 1,-3 39 543,-3-16 2218,2 32-1874,-1 0 0,1 0 0,-1 0 0,1 0 0,-1 1 0,1-1 0,-1 0 0,0 0 0,1 1 0,-1-1 0,0 0 0,0 1 0,0-1 0,1 1 0,-1-1 0,0 1 0,0-1 0,0 1 0,0-1 0,0 1 0,0 0 0,0 0 0,0 0 0,0-1 0,0 1 0,0 0 0,0 0 0,0 0 0,-1 1 0,1-1-39,0 1-1,-1-1 0,1 1 1,0 0-1,0-1 0,0 1 1,0 0-1,0 0 0,0 0 1,0 0-1,1 0 0,-1 0 0,0 0 1,0 0-1,1 0 0,-1 0 1,1 0-1,-1 1 0,1-1 1,-1 0-1,1 0 0,0 1 1,-1-1-1,1 0 0,0 0 1,0 2-1,-5 42 1036,5-41-990,-3 42 602,1 0 1,10 82-1,-6-116-822,0 0 1,1-1-1,0 1 0,1 0 0,1-1 0,0 0 0,0 0 0,1 0 0,1-1 1,10 15-1,-16-34-3905,-1-8-245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0.5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7522,'0'0'10067,"-2"3"-9827,-23 38-51,18-31-171,0 0 0,0 0 0,1 1 0,1 0 0,-1 0 0,2 0 0,0 0 0,0 1 0,1 0-1,1 0 1,-3 19 0,5-28 7,0-1-1,1 0 1,-1 1-1,0-1 0,1 0 1,-1 1-1,1-1 1,0 0-1,0 0 1,0 0-1,0 0 1,0 0-1,0 0 0,1 0 1,-1 0-1,1 0 1,1 2-1,35 21 526,-32-22-898,1 0 0,-1 1 0,0 0 1,8 8-1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8194,'0'0'11186,"0"-9"-10063,0 177 821,0-164-1936,0 0 0,0 0 0,1 0 0,-1 0 0,1 0 0,0-1 0,0 1 0,1 0 0,-1-1-1,1 1 1,-1-1 0,4 4 0,-4-5-16,1 0-1,-1 0 1,1-1 0,0 1-1,-1 0 1,1-1-1,0 1 1,0-1 0,0 0-1,0 0 1,0 0 0,1 0-1,-1 0 1,0 0-1,0-1 1,1 1 0,-1-1-1,0 1 1,1-1 0,3 0-1,-3 0-110,0 0 1,0 0-1,0 0 1,0-1-1,0 1 0,0-1 1,0 0-1,0 0 0,0 0 1,0 0-1,-1 0 0,1-1 1,0 1-1,-1-1 1,1 0-1,3-3 0,-1-1-491,1-1-1,-1 1 1,-1-1-1,8-15 0,-10 18 348,3-6-313,0-1 0,-1 0 0,0 0 0,4-21 0,-3-20 6953,-5 61-5758,-2 42 280,1-28-674,0 1 0,6 46 1,-5-69-275,0 1 0,0-1 1,0 0-1,1 0 1,-1 0-1,0 0 0,1 0 1,-1 0-1,1 0 1,-1 0-1,1 0 0,0 0 1,-1 0-1,1 0 1,0 0-1,0 0 0,-1 0 1,1-1-1,0 1 1,0 0-1,0-1 0,0 1 1,0-1-1,0 1 1,0-1-1,0 1 0,2 0 1,18 0-5019,-18-1 4157,8 0-6170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1.0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1 142 8786,'0'0'6151,"2"-3"-5962,8-13-500,0-1-1,-2 0 1,1-1-1,-2 1 1,10-37 0,-26 134 5880,8-37-5017,4 54 0,-3-97-590,0 1 1,0 0-1,0-1 0,-1 1 1,1 0-1,0-1 1,1 1-1,-1 0 0,0-1 1,0 1-1,0 0 1,0-1-1,0 1 0,1 0 1,-1-1-1,0 1 0,1-1 1,-1 1-1,0 0 1,1-1-1,-1 1 0,1-1 1,-1 1-1,1-1 1,-1 0-1,1 1 0,-1-1 1,1 1-1,-1-1 1,1 0-1,-1 1 0,1-1 1,0 0-1,-1 0 0,1 1 1,0-1-1,-1 0 1,1 0-1,1 0 0,-1 0-325,0-1-1,0 0 0,0 1 1,0-1-1,0 0 0,0 1 1,0-1-1,0 0 0,0 0 1,0 0-1,0 0 0,0 0 1,0 0-1,-1 0 0,1 0 1,0 0-1,-1 0 0,1 0 1,0-2-1,6-19-8949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1.5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7802,'0'0'8519,"0"3"-8318,0-1-1,1 0 1,-1 0 0,0 1-1,1-1 1,0 0 0,-1 1-1,1-1 1,2 3 0,5 2-96,0 0 1,1 0 0,0-1-1,0 0 1,1-1-1,0 0 1,15 6-1,4 3-81,-28-14-1,-1 0-1,0 1 1,1-1-1,-1 1 1,1-1-1,-1 1 1,0-1 0,1 1-1,-1-1 1,0 1-1,1-1 1,-1 1-1,0-1 1,0 1-1,0 0 1,0-1-1,0 1 1,1-1 0,-1 1-1,0 0 1,0-1-1,0 1 1,-1-1-1,1 1 1,0 0-1,0-1 1,0 1 0,0-1-1,0 1 1,-1 0-1,1-1 1,0 1-1,-1-1 1,1 1-1,0-1 1,-1 1 0,-15 23 100,13-21-70,-79 121 12,51-70-6610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2.1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1 904,'0'0'17588,"5"28"-17060,3-10-264,-3 4-72,-3 1-64,-2 0-128,0 0-152,0-2-440,-2-6-1424,-6-8-3049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2.8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145 47 8434,'0'0'9594,"-6"-7"-8883,-20-22-207,25 28-476,0 0 0,0 0 0,0 0 0,-1 0 1,1 1-1,0-1 0,-1 0 0,1 0 0,-1 1 1,1-1-1,0 1 0,-1 0 0,1-1 0,-1 1 0,1 0 1,-1 0-1,1 0 0,-1 0 0,1 0 0,-1 0 0,1 0 1,-1 0-1,1 1 0,-1-1 0,1 1 0,-3 0 0,1 1 4,0-1-1,1 1 0,-1-1 0,1 1 0,-1 0 0,1 0 1,0 0-1,0 0 0,-4 5 0,0 4 24,0 1 1,0-1-1,1 1 0,0 0 1,1 1-1,1-1 0,0 0 1,0 1-1,2 0 0,-1 0 1,1 0-1,1 0 1,2 19-1,-1-30-67,-1-1 0,0 0 0,1 1 0,-1-1 1,1 0-1,-1 1 0,1-1 0,0 0 0,0 1 0,-1-1 1,1 0-1,0 0 0,0 0 0,0 0 0,0 0 0,1 0 0,-1 0 1,0 0-1,0 0 0,0-1 0,1 1 0,-1 0 0,0-1 1,1 1-1,-1-1 0,1 0 0,-1 1 0,0-1 0,1 0 0,-1 0 1,1 0-1,-1 0 0,3 0 0,-1 0-126,1 0 1,0 0-1,0 0 1,0-1-1,-1 0 1,1 1-1,0-1 1,0-1-1,-1 1 0,1 0 1,-1-1-1,4-2 1,-1-1-237,-1 0-1,0 0 1,0-1 0,0 1 0,-1-1 0,1 0 0,-1 0-1,-1-1 1,1 1 0,-1-1 0,-1 0 0,4-12 0,1-27 4400,-8 56-2504,-6 27-1206,1 0 0,2 1-1,2-1 1,2 0 0,5 54 0,1-65-218,-6-24-172,0-1-1,1 0 1,-1 0 0,0 1-1,1-1 1,-1 0 0,1 0-1,-1 0 1,1 1 0,0-1-1,-1 0 1,1 0 0,0 0-1,0 0 1,0 0 0,1 1-1,-2-14-3988,0-4-1216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3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12 7402,'0'0'9727,"0"-1"-9678,0 1 0,0 0 1,1-1-1,-1 1 0,0 0 0,0-1 1,0 1-1,0-1 0,0 1 0,0 0 0,0-1 1,0 1-1,0-1 0,0 1 0,0 0 1,-1-1-1,1 1 0,0 0 0,0-1 0,0 1 1,0 0-1,-1-1 0,1 1 0,0 0 1,0-1-1,0 1 0,-1 0 0,1 0 0,0-1 1,-1 1-1,1 0 0,-1-1 0,-5 5-18,1-1 0,0 1 0,-1 0 0,1 1 0,1-1 0,-1 1 0,1 0 0,-1 0-1,-3 7 1,1-2-20,0 1 0,1-1 0,0 1 0,-4 15 0,8-22 20,0 1-1,1 0 0,0 0 0,0 0 0,0 0 0,1 0 1,0 0-1,0 0 0,0 0 0,0 0 0,1 0 1,0 0-1,0 0 0,0 0 0,1 0 0,2 6 0,0-4-29,0-1 0,0 0 0,1 0 0,0 0 0,0-1 0,0 1 0,1-1 0,-1-1 1,1 1-1,8 4 0,-13-8-126,0 0-759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4.0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26 6633,'0'0'9270,"-1"-2"-9061,1 1 0,0-1 0,0 1 0,0-1 0,1 1 0,-1-1 0,0 0 0,0 1 0,1-1 0,-1 1 0,2-2 0,-1 2-204,-1 0 0,1 1 0,0-1 1,0 1-1,0-1 0,0 1 0,0 0 0,1-1 1,-1 1-1,0 0 0,0 0 0,0 0 1,0-1-1,0 1 0,0 0 0,0 1 0,0-1 1,1 0-1,-1 0 0,0 0 0,0 1 1,0-1-1,0 0 0,0 1 0,0-1 1,0 1-1,0-1 0,0 1 0,0 0 0,-1-1 1,1 1-1,0 0 0,0 0 0,0 0 1,-1-1-1,1 1 0,0 0 0,-1 0 1,1 0-1,-1 0 0,1 2 0,1 3 30,-1 0 0,0 1 1,-1-1-1,1 1 0,-1-1 0,-1 7 0,1 2 8,-2-9-32,1-1 1,0 0-1,-1 1 1,0-1-1,0 0 1,-1 0 0,1 0-1,-1 0 1,0-1-1,0 1 1,-1-1-1,1 0 1,-1 0-1,0 0 1,-6 5-1,6-5 37,51-2 1376,40-2-1748,-87-15-11269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4.5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8530,'0'0'8950,"2"13"-7861,4-1-986,1 0-1,0-1 0,1 1 0,1-2 1,-1 1-1,2-1 0,18 16 0,-6-5-8,-22-19-9,1 1-1,-1 0 0,0-1 1,0 1-1,0-1 0,0 1 1,0 0-1,0-1 0,-1 1 1,1-1-1,-1 1 0,0-1 1,0 1-1,0-1 0,0 0 1,-2 3-1,-42 73-1820,37-67-2504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6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8 3305,'0'0'14875,"-7"-5"-14795,7 2-2025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7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8386,'0'0'6697,"3"0"-7201,4 0-624,1 0-793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7.4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9026,'0'0'8930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11803,'0'0'7449,"14"0"-7260,48 1-104,-57 0-104,0-1 0,0-1 0,0 1 0,0-1 0,0 0 0,0 0 0,-1 0 0,1-1 0,0 0 0,-1 0 0,1 0 0,-1 0 0,6-4 0,-8 4-2,0 0 1,0 0-1,0 0 1,0-1-1,0 1 0,0 0 1,-1-1-1,1 0 1,-1 1-1,0-1 0,1 0 1,-1 1-1,-1-1 1,1 0-1,0 0 0,-1 0 1,1 0-1,-1 0 1,0-4-1,0 6 54,1 0-1,-1-1 1,0 1 0,0 0-1,0-1 1,0 1 0,-1-1-1,1 1 1,0 0-1,-1-1 1,1 1 0,-1 0-1,1 0 1,-1-1 0,1 1-1,-1 0 1,0 0 0,0 0-1,1-1 1,-1 1-1,0 0 1,0 0 0,0 0-1,0 1 1,-2-3 0,-2 2 57,1 0 0,-1 0-1,0 0 1,1 1 0,-1-1 0,0 1 0,-5 1 0,9-1-90,-4 0 76,-1 0 1,1 0-1,-1 1 0,1 0 0,-1 0 0,1 0 0,-1 1 0,1 0 0,-7 3 0,9-4-31,1 1-1,-1 0 0,1 0 0,-1 0 1,1 0-1,-1 0 0,1 1 0,0-1 1,0 1-1,0-1 0,1 1 0,-1 0 1,1 0-1,-1 0 0,1 0 0,0 0 1,0 0-1,-1 4 0,0 0 19,1 0 1,0 0-1,0 1 0,1-1 0,0 0 1,0 0-1,1 0 0,0 0 1,0 1-1,0-1 0,4 9 0,-4-13-65,1 0 0,-1 1-1,1-1 1,0 0 0,0 0-1,1 0 1,-1 0 0,0 0-1,1-1 1,0 1-1,0-1 1,0 1 0,0-1-1,0 0 1,0 0 0,0 0-1,1-1 1,-1 1 0,0-1-1,1 0 1,0 0 0,-1 0-1,6 0 1,43 4-1391,-18-9-4048,-8-7-3372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39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58 7522,'0'0'9160,"-1"-23"-7527,1 21-1590,-1 0 1,0 0-1,0 1 1,0-1-1,0 0 1,0 0-1,0 1 1,0-1-1,-1 0 1,1 1 0,0-1-1,-1 1 1,0 0-1,1-1 1,-1 1-1,0 0 1,1 0-1,-1 0 1,0 0-1,0 1 1,0-1 0,0 0-1,0 1 1,0-1-1,0 1 1,0 0-1,0 0 1,0 0-1,-3 0 1,2-1-32,0 1 1,-1 0-1,1 0 0,-1 0 0,1 0 1,0 1-1,-1-1 0,1 1 0,0 0 1,-1 0-1,1 0 0,0 0 0,0 1 1,0-1-1,0 1 0,-5 4 1,4-1 42,0 0 1,0 1 0,1 0 0,0-1 0,0 1 0,0 0-1,1 0 1,0 1 0,0-1 0,-1 9 0,0 5 98,2 1 0,0 20 1,1-36-147,0-3-6,1 1 0,-1-1 0,1 1-1,0-1 1,0 0 0,-1 1 0,1-1-1,1 0 1,-1 0 0,0 0 0,1 0 0,-1 0-1,1 0 1,-1 0 0,1 0 0,0 0 0,0-1-1,0 1 1,0-1 0,0 0 0,0 1 0,0-1-1,0 0 1,1 0 0,-1 0 0,0 0-1,1-1 1,-1 1 0,0-1 0,1 1 0,4-1-1,-2 1-111,-1-1-1,1 1 0,0-1 1,-1 0-1,1 0 0,0-1 1,-1 0-1,1 1 0,0-1 1,-1-1-1,1 1 0,-1-1 1,0 0-1,1 0 0,-1 0 0,6-4 1,-6 2-200,0 0 1,-1 0-1,0-1 1,0 1-1,0 0 1,0-1-1,0 0 1,-1 0 0,0 0-1,0 0 1,-1 0-1,3-10 1,-2-2 197,0 0 0,-2-29 0,0 25 3607,-1 32-2510,-6 67-118,3 0 0,8 89 0,-3-152-842,6 87-398,3-186-6633,-7 46 2277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0.0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9 7738,'0'0'7065,"0"0"-6997,0 0 0,0-1 0,0 1 0,0 0 0,0-1 0,0 1 0,0-1 0,0 1 0,0 0 0,0-1 0,-1 1-1,1 0 1,0 0 0,0-1 0,0 1 0,-1 0 0,1-1 0,0 1 0,0 0 0,-1 0 0,1-1 0,0 1 0,0 0 0,-1 0 0,1 0 0,0 0 0,-1-1-1,1 1 1,0 0 0,-1 0 0,1 0 0,0 0 0,-1 0 0,1 0 0,-1 0 0,-6 6 142,0 0-1,1 0 0,0 1 1,0 0-1,0 1 1,-5 8-1,0 0-27,-4 3-64,2-2 17,-22 36 0,32-48-117,1 0-1,-1 1 0,1-1 1,0 1-1,0-1 0,1 1 1,0 0-1,0 0 0,0 0 1,0-1-1,2 13 0,-1-17 3,1 1-1,-1-1 0,1 1 0,0 0 1,-1-1-1,1 1 0,0-1 0,0 1 0,0-1 1,0 0-1,1 0 0,-1 1 0,0-1 1,0 0-1,1 0 0,-1 0 0,3 1 0,32 17 345,-20-12-172,7 8-197,10 5-261,-12-14-9148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0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69 8 6929,'0'0'7133,"-28"-7"-3951,26 8-3085,1 0 1,-1 1 0,0-1 0,0 1 0,1-1 0,-1 1-1,0 0 1,1 0 0,0 0 0,-1-1 0,1 1-1,0 0 1,0 1 0,0-1 0,0 0 0,0 5 0,-10 36 478,8-23-344,2-1 0,-1 1 0,2 0 0,4 33 0,-3-51-227,-1 0 0,1 0 1,0 0-1,-1 0 0,1 0 0,0-1 0,0 1 0,1 0 0,-1 0 1,0-1-1,1 1 0,-1-1 0,0 1 0,1-1 0,0 0 0,-1 1 1,1-1-1,0 0 0,0 0 0,-1 0 0,1 0 0,0-1 0,3 2 1,-1-1-108,0 0 1,1 0 0,-1 0-1,0-1 1,1 0 0,-1 0-1,0 0 1,1 0 0,-1 0 0,6-2-1,-8 1 22,0 0 0,-1 0-1,1 0 1,-1 0 0,1-1 0,-1 1-1,1 0 1,-1-1 0,0 1-1,0-1 1,0 1 0,0-1 0,0 0-1,0 1 1,0-1 0,0 0-1,-1 0 1,1 1 0,-1-1 0,1 0-1,-1 0 1,0-3 0,4-43-1789,-3 27 1139,-1 13 637,1 0 1,-1 1-1,-1-1 1,1 0-1,-2 0 1,-1-10-1,2 16 172,0 0 0,0 0 0,0 0 0,0 1 0,0-1 0,0 0 0,-1 1 0,1-1 0,-1 0 0,1 1 0,-1 0 0,1-1 0,-1 1 0,0 0 0,0 0 0,1 0 0,-1 0 0,0 0 0,0 0 0,0 1 0,0-1 0,0 1 0,0-1 0,0 1 0,0 0 0,0 0 0,0-1 0,-5 2 0,6-1-3,0 0 0,1 0-1,-1-1 1,0 1 0,0 1 0,0-1-1,0 0 1,0 0 0,0 0-1,0 0 1,0 1 0,0-1 0,0 0-1,0 1 1,0-1 0,1 1-1,-1-1 1,0 1 0,0-1 0,-1 2-1,-1 20 662,3-16-667,0 0 1,0 0 0,0 0 1,0 1-1,0-1 0,1 0 0,0 0 1,0 0-1,1 0 0,0 0 1,0 0-1,0 0 0,1-1 0,0 1 1,0-1-1,0 0 0,1 0 0,5 7 1,-2-3-13,3 3 22,-1-1 1,2 0 0,-1-1-1,1 0 1,1 0 0,17 11 0,-28-21-168,-1-1 1,1 1 0,-1 0 0,0-1-1,1 1 1,-1-1 0,0 1-1,1 0 1,-1-1 0,0 1 0,0-1-1,1 1 1,-1-1 0,0 1 0,0-1-1,0 1 1,0-1 0,1 1 0,-1-1-1,0 1 1,0-1 0,0 1 0,0-1-1,0 1 1,0-1 0,-1 1 0,1-2-1,1-18-2186,-2 19 1660,1-20-4275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1.4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6433,'0'0'12611,"0"16"-11772,1-11-783,-1 0 0,1-1 0,0 1 0,0 0 0,0 0 1,1-1-1,0 1 0,0-1 0,0 0 0,0 1 0,5 5 0,40 45 128,-6-6-112,-40-48-11,-1 1 0,0-1-1,1 0 1,-1 1-1,0-1 1,1 1-1,-1-1 1,0 1-1,0-1 1,0 1-1,0-1 1,-1 1-1,1-1 1,0 1-1,-1-1 1,1 1-1,-1-1 1,1 0 0,-1 1-1,1-1 1,-1 0-1,-1 2 1,-24 35-266,13-21 239,-38 56-2228,28-41-2659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3.7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519 97 8834,'0'0'7355,"-9"-9"-6962,4 3-393,-2-1 146,0-1 0,-1 1 0,1 1 0,-1-1 0,-1 1 0,1 1 0,-1 0 0,0 0 0,0 0 0,-19-5 0,8 6-59,-1 1 0,1 1 0,-1 1 0,0 0 0,1 2 0,-1 1 0,-39 8 0,49-8-32,-1 1 0,1 1-1,0 0 1,0 0 0,1 1 0,0 1 0,-1 0 0,2 0 0,-1 1-1,1 0 1,0 1 0,0-1 0,1 2 0,0-1 0,-10 15 0,15-17-18,0-1 1,0 1 0,0 0 0,1 0 0,-1 0 0,1 0 0,1 0 0,-1 1 0,1-1 0,0 0 0,1 1 0,0-1 0,0 1 0,0-1 0,1 1-1,-1-1 1,2 1 0,1 7 0,1-4-4,0 0 0,0 0-1,1 0 1,0-1 0,1 1-1,0-1 1,0 0 0,1-1-1,15 15 1,-12-13-62,1-1 0,0 0 1,0-1-1,1-1 0,0 1 0,0-2 0,0 0 0,1 0 0,0-1 1,0-1-1,1 0 0,-1-1 0,1 0 0,-1-1 0,1-1 1,20 0-1,-30-1-235,-1-1 0,1 0-1,0 0 1,0 0 0,-1 0 0,1 0 0,0-1 0,-1 1 0,1-1 0,-1 0 0,0 0 0,0-1 0,1 1 0,-2-1 0,1 1 0,0-1-1,0 0 1,-1 0 0,0 0 0,1-1 0,-1 1 0,3-7 0,9-17-5590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4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6489,'0'0'9642,"44"5"-9153,-14-5-193,6 0-152,5 0-144,7 0-1073,-10 0-1495,-7-3-3401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4.4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6481,'0'0'10507,"0"21"-9435,0 135 476,0-92-1149,3 1 0,3-1-1,15 71 1,-14-118-868,-1-24-1697,2-29-2476,-8 35 4495,5-34-5526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5.1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7818,'0'0'8072,"0"24"-6577,0 147-5,2-140-1102,1 0 0,2 0 0,12 45 0,2 14-268,-21-116-5264,2-49 0,0-21 1536,-5-10 5041,5 0 4716,0 105-6054,0-1 2,0 0 0,0 0 0,0 1 0,1-1-1,-1 0 1,1 0 0,-1 1 0,1-1 0,0 1-1,-1-1 1,1 0 0,0 1 0,0-1 0,0 1-1,0 0 1,0-1 0,1 1 0,-1 0 0,0 0-1,1 0 1,-1-1 0,1 1 0,-1 1 0,1-1-1,-1 0 1,1 0 0,0 1 0,-1-1 0,3 0-1,1 0 37,-1 0-1,1 0 1,-1 1 0,1-1-1,0 1 1,-1 0-1,1 0 1,0 1 0,-1-1-1,6 2 1,-8-1-124,0 0 1,0 0-1,0 1 1,0-1-1,-1 0 0,1 1 1,0-1-1,-1 1 1,1-1-1,-1 1 1,0 0-1,1 0 1,-1-1-1,0 1 1,0 0-1,0 0 1,0 0-1,-1 0 0,1 1 1,-1-1-1,1 0 1,-1 0-1,1 3 1,3 53 61,-4-54-64,-1 3-31,1 0 0,-1-1-1,-1 1 1,1 0 0,-1-1-1,0 1 1,-1-1 0,1 0 0,-1 0-1,-1 0 1,1 0 0,-1 0 0,0-1-1,0 1 1,-1-1 0,1 0-1,-1-1 1,0 1 0,-1-1 0,1 0-1,-1 0 1,1-1 0,-1 1 0,0-1-1,-1 0 1,1-1 0,0 0-1,-1 0 1,-7 1 0,-6 6-91,19-9 129,1 1-1,0-1 1,-1 0 0,1 1-1,0-1 1,-1 1 0,1-1-1,0 1 1,0-1 0,-1 1-1,1-1 1,0 0 0,0 1 0,0-1-1,0 1 1,-1 0 0,1-1-1,0 1 1,0-1 0,0 1-1,0-1 1,0 2 0,2 1 69,-1 0 0,1 0 0,-1 0 1,1 0-1,0 0 0,0-1 0,0 1 1,1 0-1,2 2 0,12 10 187,0 0-1,1-2 1,0 0 0,1-1-1,0-1 1,1-1 0,35 13-1,20 12 91,-74-35-428,-8-1-1289,-24-18-3516,13 6-1148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8.8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231 312 1384,'0'0'13279,"-8"-4"-12657,-1 0-338,0 0 0,1 1 1,-2 0-1,1 0 0,-12-1 1,16 3-180,1 0 0,-1 1 1,0 0-1,0 0 0,1 0 1,-1 1-1,0 0 0,1-1 1,-1 2-1,1-1 0,-1 0 1,1 1-1,-1 0 0,1 0 1,-5 4-1,2-2-40,1 2-1,0-1 1,0 1-1,0-1 1,1 2-1,0-1 1,0 1 0,1-1-1,0 1 1,0 0-1,0 1 1,1-1 0,0 1-1,1-1 1,0 1-1,0 0 1,0 0-1,1 0 1,0 0 0,1 0-1,0 0 1,0 0-1,1 0 1,0 0-1,2 10 1,-3-15-55,1 0 0,0 0 0,0-1 0,-1 1 0,1 0 0,1-1 0,-1 1 0,0-1 0,1 1 0,-1-1 0,1 0 0,0 0 0,0 1 0,0-1 0,0 0 0,0-1 0,0 1 0,0 0 0,1-1 0,-1 1 0,4 1 0,0-1-54,0 0 0,0 0 0,0 0 0,1-1 0,-1 0 0,0 0 0,1-1 0,6 0 0,-11 0-25,1 0 1,-1 0-1,0-1 1,0 1-1,0-1 0,0 0 1,1 1-1,-1-1 1,0 0-1,0 0 1,0-1-1,0 1 0,-1 0 1,1-1-1,3-2 1,-1-1-181,0 0 1,1 0 0,-2 0-1,1-1 1,3-7-1,2-5-914,-2 0 0,10-35 0,-6 5-2717,-2-1 1,4-88 0,-12 57 5055,-5 2 6385,-3 59-4676,0 15 2696,7 32-5157,-1 37 200,3 0 0,17 106 0,6-25-705,-21-139-2096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49.9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1 224 6145,'0'0'10689,"2"-3"-10357,1-1-300,61-76-214,-57 70-36,-1 0 1,0 0-1,0-1 0,-1 1 0,-1-1 0,6-20 0,-9-13 201,-36 46 1915,33 0-1787,0 1 0,1 0 0,-1 0 1,1 0-1,-1 0 0,1-1 0,0 2 1,0-1-1,0 0 0,1 0 0,-1 0 1,1 0-1,0 5 0,1 51 577,0-31-406,-1 27 19,10 73-1,-10-128-313,0 0 0,-1 1 0,1-1 0,0 0 0,0 1 0,1-1 0,-1 1 0,0-1-1,0 0 1,0 1 0,0-1 0,0 0 0,0 1 0,0-1 0,1 0 0,-1 1 0,0-1-1,0 0 1,0 1 0,1-1 0,-1 0 0,0 0 0,0 1 0,1-1 0,-1 0 0,0 0-1,1 0 1,-1 1 0,0-1 0,1 0 0,-1 0 0,0 0 0,1 0 0,-1 0 0,1 1-1,11-10-373,14-27-379,-22 29 487,32-42-1403,-17 24 366,31-54 1,-50 78 1336,1 1-1,-1 0 1,1-1-1,-1 1 1,0-1-1,1 1 1,-1-1 0,0 1-1,0-1 1,0 1-1,1-1 1,-1 1-1,0-1 1,0 1-1,0-1 1,0 1 0,0-1-1,0 1 1,0-1-1,0 1 1,0-1-1,0 0 1,0 1-1,0-1 1,0 1 0,0-1-1,-1 1 1,1-1-1,0 1 1,0-1-1,-1 1 1,1-1-1,0 1 1,0 0 0,-1-1-1,1 1 1,-1-1-1,1 1 1,0 0-1,-1-1 1,1 1-1,-1 0 1,1-1 0,-1 1-1,1 0 1,-1 0-1,1 0 1,-1-1-1,1 1 1,-1 0-1,1 0 1,-1 0 0,1 0-1,-1 0 1,0 0-1,1 0 1,-1 0-1,1 0 1,-1 0-1,1 0 1,-1 0 0,1 1-1,-1-1 1,0 0-1,-3 1 62,1-1 0,-1 1 0,0 0 0,1 1 0,-1-1 0,1 0 0,0 1 0,-4 2 0,3-1 49,0 1 1,0 0 0,1 0-1,0 0 1,-1 0 0,1 0-1,1 1 1,-1-1 0,1 1-1,0 0 1,0 0 0,0 0-1,0 0 1,1 0 0,0 0-1,0 0 1,1 1 0,-1-1-1,1 0 1,0 0 0,0 1-1,1-1 1,0 0 0,1 6-1,-1-8-58,0 0-1,1 1 0,0-1 1,-1 0-1,1 0 0,0 0 1,0 0-1,1 0 0,-1 0 1,1-1-1,-1 1 1,1-1-1,0 0 0,0 0 1,0 0-1,0 0 0,0 0 1,0-1-1,6 3 0,29 6-476,-1-7-3497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1.7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28 7154,'0'0'12009,"-1"-6"-11089,-3-15 544,3 46-203,2 4-1502,-6 172 28,5-201 112,1 0 0,0-1 0,0 1-1,0 0 1,-1-1 0,1 1 0,0-1 0,0 1-1,-1-1 1,1 1 0,0-1 0,-1 0 0,1 1 0,-1-1-1,1 0 1,-1 1 0,1-1 0,-1 0 0,1 0 0,-1 0-1,0 1 1,1-3 0,2-13-2974,-1 0 0,-1-33 0,-1 6-6439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3.4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11963,'0'0'8177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5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5369,'0'0'13627,"-7"0"-13235,4 0-144,0 0-184,1 3-64,-1-3 0,3 2-168,-2-2-392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6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73 8042,'0'0'9824,"-7"-11"-9001,-24-34-173,30 44-620,0-1-1,0 1 1,-1 0 0,1 0 0,0-1 0,-1 1 0,1 0-1,-1 0 1,1 1 0,-1-1 0,0 0 0,1 0-1,-1 1 1,0-1 0,1 1 0,-1-1 0,0 1-1,0 0 1,0 0 0,1 0 0,-1 0 0,0 0 0,0 0-1,0 0 1,-2 1 0,1 0-24,0 0 0,1-1-1,-1 2 1,0-1 0,1 0-1,-1 0 1,1 1 0,-1 0 0,1-1-1,0 1 1,-3 2 0,-3 7 58,1 0 0,0 0-1,0 1 1,1 0 0,0 0 0,1 0-1,1 1 1,0 0 0,1 0 0,0 0-1,-2 20 1,2 11 170,2-1-1,5 51 1,-3-87-222,0 0-1,0 0 1,1 0 0,0 0 0,0 0 0,1 0 0,0-1 0,0 1 0,1-1-1,-1 0 1,1 0 0,6 7 0,-6-9-23,0 0 1,-1 0-1,1 0 0,1 0 0,-1-1 0,0 0 0,1 0 1,0 0-1,0 0 0,0-1 0,0 0 0,0 0 1,0 0-1,0-1 0,1 1 0,7 0 0,-8-2-65,-1 0 1,1 0-1,0 0 0,-1 0 0,1-1 0,-1 0 0,1 1 1,-1-2-1,0 1 0,1-1 0,-1 1 0,0-1 0,0 0 1,5-4-1,-4 2-107,0 0 1,-1-1-1,0 1 0,0-1 1,0 0-1,0-1 1,-1 1-1,0 0 1,5-12-1,1-8-475,0-1 1,-2 0-1,-1 0 0,-1-1 0,-1 0 1,-1 0-1,-2 0 0,0 0 0,-7-47 1,6 71 755,0 0 1,0 1-1,-1-1 0,0 1 1,1-1-1,-1 0 1,0 1-1,0 0 1,0-1-1,-1 1 1,1 0-1,0-1 1,-1 1-1,0 0 1,1 0-1,-1 0 1,0 0-1,0 0 1,0 1-1,0-1 1,-1 1-1,1-1 0,0 1 1,-1 0-1,1 0 1,0 0-1,-1 0 1,0 0-1,1 0 1,-1 1-1,-4-1 1,3 1 59,0 0 1,-1 0-1,1 0 1,0 1 0,0-1-1,0 1 1,0 0-1,0 1 1,0-1 0,1 0-1,-1 1 1,0 0-1,1 0 1,-1 0-1,1 1 1,-1-1 0,1 1-1,0-1 1,0 1-1,-3 4 1,2 1 7,-1 0 0,1 0 0,0 1 0,0-1 0,1 1 0,0 0 0,1 0 0,0 0 0,0 1 0,1-1 0,0 11 0,1-7-66,-1 0 0,2-1-1,0 1 1,1-1 0,0 0 0,0 1-1,9 21 1,-7-25-111,1 1 0,0-1 1,0 0-1,1 0 0,1-1 0,-1 0 0,1 0 1,1 0-1,-1-1 0,1 0 0,1 0 1,-1-1-1,1 0 0,0-1 0,0 0 1,1 0-1,-1-1 0,1 0 0,0-1 0,1 0 1,-1 0-1,0-1 0,1-1 0,18 1 1,-25-2-247,-1 0 0,1 0 1,0 0-1,-1 0 1,1-1-1,-1 1 1,1-1-1,0 0 1,-1-1-1,0 1 1,1 0-1,-1-1 1,0 0-1,4-2 1,-3 0-647,-1 0 0,1 0 0,-1 0 0,0 0 1,0-1-1,0 0 0,-1 1 0,4-11 0,5-13-6468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6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7738,'0'0'10007,"0"17"-9095,-2 131 639,2-142-1506,-1 2 34,1 0-1,1 0 1,0 0-1,0 0 1,2 8-1,-2-15-84,-1 1 0,1 0 0,-1-1-1,1 1 1,0-1 0,0 1-1,0-1 1,0 1 0,0-1 0,0 0-1,0 1 1,0-1 0,0 0 0,1 0-1,-1 0 1,0 0 0,1 0 0,-1 0-1,1 0 1,0 0 0,-1-1 0,1 1-1,-1 0 1,1-1 0,0 0-1,-1 1 1,1-1 0,0 0 0,3 0-1,-3 0-186,1 0-1,-1 0 0,1 0 1,-1 0-1,1-1 0,-1 1 1,1-1-1,-1 1 0,1-1 1,-1 0-1,0 0 0,1 0 1,-1-1-1,0 1 0,0 0 1,0-1-1,4-3 0,-2 0-560,-1 0 0,1-1 0,-1 1 1,0-1-1,4-10 0,8-25-3711,-4 2-1389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8.5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6361,'0'0'6953,"0"-10"-5755,5 42 1026,5 20-1154,-2 1 0,2 82 0,0-178-8353,-7 15 1678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0:59.0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9434,'72'92'1710,"-69"-88"-1137,0 0 1,0 0-1,0-1 1,0 1-1,1-1 1,0 0-1,-1 0 1,7 4-1,-9-7-480,1 1 0,0 0 0,-1-1 0,1 0 0,0 1 0,-1-1 0,1 0 0,0 0 0,0 0 0,0 0 0,-1 0 0,4-1 0,12-1 93,-14 2-262,0-1 0,0 1 0,-1-1 0,1 0 0,-1 0 0,1 0 0,-1 0 0,1 0 0,-1-1-1,1 1 1,-1-1 0,0 1 0,0-1 0,0 0 0,0 0 0,0 0 0,0 0 0,0 0 0,-1 0 0,1-1 0,-1 1 0,0-1 0,0 1 0,2-4 0,-1 2-87,-1 0 1,1-1-1,-1 1 0,0 0 0,0-1 0,0 1 1,-1-1-1,1 1 0,-1-1 0,0 1 1,0-1-1,-1 1 0,1-1 0,-3-6 1,2 10 196,0-1 1,-1 1 0,1 0 0,-1 0 0,1 0 0,-1 0 0,1 0 0,-1 1 0,0-1 0,1 0 0,-1 1 0,0-1-1,0 1 1,1-1 0,-1 1 0,0 0 0,0 0 0,0 0 0,-1 0 0,-2 0 316,0 0 0,1 0 0,-1 0 0,0 0 0,1 1 0,-9 2 0,11-2-216,0 1 0,0 0 0,0-1 0,0 1 0,0 0 0,0 0 0,1 0-1,-1 1 1,1-1 0,-1 0 0,1 1 0,0-1 0,0 1 0,0-1 0,0 1 0,0-1 0,0 4 0,-7 47 997,8-52-1113,-1 12 158,0 0 0,1-1 0,1 1 0,0 0 0,4 16 0,-4-26-167,0 0 1,0 0-1,0 0 1,0 0 0,1-1-1,-1 1 1,1 0-1,0-1 1,0 1-1,0-1 1,0 1-1,0-1 1,0 0-1,1 0 1,-1 0-1,1 0 1,-1 0 0,1-1-1,0 1 1,0-1-1,0 0 1,0 0-1,0 0 1,0 0-1,0 0 1,0-1-1,4 1 1,1 0-206,-1 0-1,1-1 1,-1 0 0,1 0-1,14-3 1,-19 2-138,1 0 0,-1 0 0,0 0 0,0-1 0,0 1 0,0-1-1,0 0 1,0 1 0,0-1 0,-1-1 0,1 1 0,-1 0 0,1-1 0,2-3 0,12-18-4636,-5-2-3048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2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4825,'0'0'8715,"0"-4"-7571,0-10 2376,0 217-2535,0-339-4315,0 134 3335,0 1-1,0 0 0,0 0 0,0 0 1,1-1-1,-1 1 0,0 0 1,1 0-1,-1 0 0,1 0 0,-1 0 1,1 0-1,0 0 0,-1 0 1,1 0-1,0 0 0,0 0 0,0 0 1,0 0-1,-1 1 0,1-1 0,2-1 1,0 1 56,0-1 0,0 1 1,0 0-1,0 0 0,0 0 1,0 1-1,0-1 0,6 0 0,-5 1-16,0-1 0,1 1 0,-1 1 0,0-1 0,0 0 0,0 1 0,0 0 0,0 0 0,0 0 0,0 0 0,-1 1 0,1 0 0,0-1 0,4 5 0,-5-3-37,0 0 0,-1 0 0,0 0 0,1 1 0,-1-1 1,-1 1-1,1-1 0,0 1 0,-1 0 0,0 0 0,0 0 0,1 7 1,0 49 710,-3-34 103,5-25-979,-1 0 1,0-1 0,1 1 0,-1-1 0,1 0 0,-1 0-1,0 0 1,6-1 0,-7 0-92,0 0-1,0 0 1,-1-1 0,1 1-1,-1-1 1,1 0-1,-1 1 1,0-1 0,1 0-1,-1 0 1,0 0 0,0 0-1,0 0 1,-1 0-1,1 0 1,0 0 0,0-4-1,1-1-1244,6-14-3479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2.5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11 8954,'0'0'10874,"-7"-10"-10994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2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1 224,'143'109'0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3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59 2905,'0'0'14051,"0"7"-13397,-1 20-245,1-26-395,0-1 0,0 1 1,1-1-1,-1 1 0,0-1 1,1 1-1,-1-1 0,1 0 1,-1 1-1,0-1 0,1 1 1,-1-1-1,1 0 0,-1 0 1,1 1-1,-1-1 0,1 0 1,-1 0-1,1 1 0,0-1 1,-1 0-1,1 0 1,-1 0-1,1 0 0,-1 0 1,1 0-1,0 0 0,-1 0 1,1 0-1,-1 0 0,2 0 1,17-2-193,-17 1 12,1 1 1,-1-1-1,0 0 0,1 0 1,-1 0-1,0 0 0,0-1 1,1 1-1,-1-1 1,0 1-1,-1-1 0,1 0 1,0 1-1,0-1 0,-1 0 1,1 0-1,-1 0 1,1 0-1,-1-1 0,2-3 1,-1 0-125,0 0 1,0 0-1,-1 1 0,1-2 1,-2 1-1,1 0 1,0-9-1,-1 15 335,-1 0-1,1-1 1,0 1-1,-1-1 1,1 1 0,0 0-1,-1-1 1,1 1-1,-1-1 1,1 1-1,-1 0 1,1 0-1,-1-1 1,1 1-1,-1 0 1,1 0 0,-1 0-1,1-1 1,-1 1-1,1 0 1,-1 0-1,1 0 1,-1 0-1,1 0 1,-1 0-1,0 0 1,-20 0 968,17 1-641,2-1-195,0 0 1,-1 0 0,1 0-1,0 1 1,0-1 0,0 1 0,0 0-1,-1-1 1,1 1 0,0 0 0,0 0-1,0 0 1,1 1 0,-1-1 0,0 0-1,0 1 1,1-1 0,-3 3 0,1 0 45,0 0 0,1 0 1,-1 0-1,1 1 0,0-1 1,0 1-1,-3 9 1,2-1-10,1-1 0,0 1 0,0 0 0,1 0 0,2 21 0,-1-32-212,1-1-1,0 1 1,-1 0 0,1 0 0,0 0 0,0 0 0,0 0 0,0-1 0,0 1 0,1 0 0,-1-1 0,0 1-1,1-1 1,-1 1 0,1-1 0,0 0 0,-1 0 0,1 0 0,0 0 0,0 0 0,0 0 0,0 0 0,-1-1 0,1 1-1,0 0 1,0-1 0,1 0 0,-1 0 0,3 1 0,7 0-309,0 0-1,0-1 1,-1 0 0,13-2 0,-16 1-500,-1-1 1,1 0 0,-1 0 0,0 0 0,1-1 0,-1 0-1,10-6 1,9-9-4356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2.1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13395,'0'0'6937,"-5"26"-13210,10-11-1649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3.6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0 9410,'0'0'8649,"-9"5"-8203,-26 19-36,33-23-386,1 1-1,0 0 1,0 0 0,0 0 0,0 0-1,0 0 1,0 0 0,0 0 0,1 0 0,-1 1-1,1-1 1,-1 0 0,1 0 0,0 0 0,0 1-1,0-1 1,0 0 0,0 0 0,1 1 0,0 1-1,0 8 41,0-7-50,0 0 1,0-1 0,1 1 0,-1 0 0,1-1 0,0 1 0,0-1 0,1 0 0,0 0 0,-1 0 0,1 0 0,1 0 0,-1-1 0,0 1 0,1-1 0,0 0 0,6 5 0,19 20 9,-29-28-22,1 0 0,-1 0 0,0 1 0,1-1 1,-1 0-1,0 1 0,0-1 0,1 0 0,-1 1 0,0-1 1,0 0-1,0 1 0,1-1 0,-1 0 0,0 1 0,0-1 0,0 1 1,0-1-1,0 0 0,0 1 0,0-1 0,0 1 0,0-1 0,0 0 1,0 1-1,0-1 0,0 1 0,0-1 0,0 0 0,0 1 0,-1-1 1,1 1-1,0-1 0,0 0 0,0 1 0,-1-1 0,1 0 1,0 1-1,0-1 0,-1 0 0,1 0 0,0 1 0,-1-1 0,1 0 1,0 0-1,-1 1 0,1-1 0,0 0 0,-1 0 0,1 0 0,0 0 1,-2 1-1,-22 3 99,20-4-104,-15 3-55,1-1 1,-1-1-1,-33-2 0,51 1 1,1-1 0,-1 1 0,0 0 1,1 0-1,-1 0 0,1 0 0,-1-1 0,1 1 0,0 0 0,-1 0 0,1-1 0,-1 1 0,1 0 0,-1-1 0,1 1 1,0-1-1,-1 1 0,1-1 0,0 1 0,-1 0 0,1-1 0,0 1 0,0-1 0,0 1 0,-1-1 0,1 1 0,0-1 1,0 1-1,0-1 0,0 1 0,0-1 0,0 0 0,0 1 0,0-1 0,0 1 0,0-1 0,0 1 0,0-1 0,0 1 1,1-1-1,-1 1 0,0-1 0,0 1 0,0-1 0,1 1 0,-1-1 0,1-2-398,1 1-1,-1-1 0,0 1 0,1 0 1,-1 0-1,1-1 0,-1 1 1,4-3-1,15-10-3574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4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274 1 4001,'0'0'11713,"-17"4"-10029,-51 17-331,62-18-1225,0 0 1,0 0 0,0 1-1,1 0 1,-1 0-1,1 1 1,0-1 0,0 1-1,1 0 1,0 1 0,0-1-1,0 1 1,0 0-1,1-1 1,0 2 0,-3 7-1,-3 3 84,-8 21 9,1 1 0,1 1 0,3 0 0,1 0 0,2 1 0,2 1 0,2-1 0,1 1 0,2 0 0,7 75 0,-3-104-224,1 1 0,0-1 1,0 0-1,1 0 0,1 0 1,0 0-1,1-1 0,0 0 1,1 0-1,1 0 0,0-1 1,0 0-1,1-1 0,0 0 1,1 0-1,0-1 0,0 0 1,17 10-1,-23-17-96,-1 0-1,0-1 1,1 0-1,-1 1 1,1-1 0,-1-1-1,1 1 1,0 0-1,4-1 1,-7 0-129,0 0 0,0 0-1,0 0 1,1 0 0,-1 0-1,0-1 1,0 1 0,0 0 0,0-1-1,0 1 1,0-1 0,0 1-1,0-1 1,0 1 0,-1-1 0,1 0-1,0 1 1,0-1 0,0 0 0,-1 0-1,1 0 1,0 1 0,-1-1-1,1 0 1,-1 0 0,1 0 0,-1 0-1,1 0 1,-1 0 0,0 0-1,1 0 1,-1-2 0,1-10-5412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7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1 11586,'0'0'4495,"-3"22"-3152,1-7-1146,-5 30 368,-1 64 0,8 40 709,0-33-1703,-2-55-4484,4-85 79,1-3-4575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7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 10042,'0'0'6137,"132"-15"-6137,-111 15-872,-6 0-976,-8 3-2065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7.8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 8090,'0'0'9938,"66"-2"-9778,-40-6-160,2 0-440,5 1-1641,-10-1-2008,-5 3-5353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8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0 9314,'0'0'9310,"-7"15"-8603,7-15-703,-7 15 175,0-1 0,1 1 0,0 1 1,2-1-1,0 1 0,0-1 0,-2 31 0,6-25-50,-1-14-49,1 0 0,0 0-1,0 0 1,1 0 0,2 13-1,-2-18-69,0 0 0,0 0 0,-1-1 0,1 1 0,0 0 0,0-1 0,1 1 0,-1 0 0,0-1 0,0 0 0,1 1 0,-1-1 0,1 0 0,-1 0 0,1 0 0,0 0 0,-1 0 0,1 0 0,0 0 0,0 0 0,-1-1 0,1 1 0,0-1 0,0 1 0,0-1 0,2 0 0,1 1-130,-1-1 0,1 0 0,-1 0 1,1 0-1,-1 0 0,0-1 0,1 0 0,-1 0 1,1 0-1,-1-1 0,0 1 0,0-1 1,0 0-1,0 0 0,0 0 0,0-1 0,-1 1 1,1-1-1,-1 0 0,1 0 0,-1-1 1,0 1-1,-1 0 0,1-1 0,0 0 0,-1 0 1,0 1-1,0-1 0,0-1 0,2-6 0,1-2-308,-1 0 0,-1-1-1,0 1 1,-1-1 0,0 0-1,-1 0 1,-1 0 0,-2-26-1,2 39 415,0-1 1,-1 0-1,1 0 0,-1 0 0,1 0 0,-1 0 0,0 1 0,0-1 0,0 0 1,0 1-1,0-1 0,0 1 0,0-1 0,0 1 0,-1-1 0,1 1 0,0 0 1,-1 0-1,0-1 0,1 1 0,-1 0 0,1 0 0,-1 1 0,0-1 0,0 0 1,0 1-1,-2-2 0,-21-1-5512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8.4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9090,'0'0'8774,"0"23"-8063,0 156-25,0-178-884,0-1 122,1 1 1,-1-1-1,1 0 1,0 0-1,-1 0 1,1 0-1,-1 0 0,1 0 1,-1 0-1,1 0 1,-1 0-1,1 0 1,-1 0-1,1-1 1,-1 1-1,1 0 1,-1 0-1,1 0 1,-1-1-1,1 1 0,-1 0 1,1-1-1,-1 1 1,1-1-1,4-5-104,0-1 0,0 0 0,-1-1 0,0 1 0,0-1 0,5-16 0,-6 14 223,1 0 1,1 0-1,0 0 0,8-12 0,-10 19 151,0-1 0,0 1-1,1 0 1,-1 0 0,1 0 0,0 0-1,0 1 1,0-1 0,0 1-1,5-2 1,-7 3-221,0 1 1,0-1-1,0 1 0,0-1 1,0 1-1,1 0 0,-1 0 0,0 0 1,0 0-1,0 0 0,2 1 1,-3-1-282,1 1 0,-1-1 1,0 1-1,1-1 1,-1 1-1,0 0 0,0 0 1,1-1-1,-1 1 1,0 0-1,0 0 1,0 0-1,0 0 0,0 0 1,0 1-1,-1-1 1,2 2-1,2 5-6047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8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0 138 8906,'0'0'8698,"9"2"-8242,-7-2-437,2 2 2,0-1 0,1 0 0,-1 0 0,0-1-1,1 1 1,-1-1 0,1 0 0,-1 0 0,0 0-1,1-1 1,-1 1 0,0-1 0,1 0 0,-1 0-1,0-1 1,0 1 0,0-1 0,5-3 0,-5 3-183,0-1 0,0 0 1,0 0-1,0-1 0,0 1 1,-1-1-1,0 0 1,1 0-1,-2 0 0,1 0 1,0-1-1,-1 1 0,0-1 1,0 1-1,0-1 0,0 0 1,-1 0-1,0 0 1,0 0-1,0 0 0,-1 0 1,1 0-1,-1 0 0,-1-5 1,1 9 157,-1-1 0,0 1 1,0 0-1,1 0 0,-1-1 1,0 1-1,0 0 0,0 0 0,0 0 1,-1 0-1,1 0 0,0 0 1,0 1-1,0-1 0,-1 0 0,1 1 1,0-1-1,-1 1 0,1-1 1,-1 1-1,1-1 0,-1 1 1,1 0-1,0 0 0,-1 0 0,1 0 1,-1 0-1,-2 0 0,0 0 200,0 0 0,0 0 0,0 0-1,0 0 1,0 1 0,0-1 0,0 1-1,1 0 1,-1 0 0,-6 3 0,6-1 8,1 0 1,-1 0 0,1 0 0,0 1 0,0-1 0,1 1 0,-1 0 0,1 0 0,0 0 0,0 0-1,0 0 1,0 0 0,1 0 0,-1 1 0,0 6 0,0 2 84,0 0 1,2 0-1,-1 0 0,3 17 1,-2-28-277,1 0 0,-1 0 1,1 0-1,0 0 1,0 0-1,0 0 0,0 0 1,0 0-1,0 0 1,1 0-1,-1 0 1,1 0-1,-1-1 0,1 1 1,-1-1-1,1 1 1,0-1-1,0 0 0,0 0 1,0 1-1,0-1 1,0-1-1,0 1 1,0 0-1,0 0 0,1-1 1,-1 1-1,0-1 1,0 0-1,4 0 0,8 2-324,0-1 0,0-1-1,22-3 1,-32 3-53,-1-1-1,1 0 1,0 0-1,0 0 1,0 0-1,-1-1 1,1 0-1,-1 0 1,1 0-1,-1 0 1,0 0-1,4-4 1,20-20-5922,-8 5-2825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9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9674,'0'0'9957,"2"15"-9398,11 48-71,-12-58-449,1-1 0,-1 1-1,1 0 1,1-1 0,-1 1 0,1-1 0,-1 0 0,1 0 0,0 0 0,1 0 0,-1 0 0,1-1-1,0 1 1,0-1 0,0 0 0,0 0 0,0-1 0,0 1 0,1-1 0,7 3 0,9 1-4279,-1-4-4484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9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 1480,'141'-33'15503,"-158"36"-13567,12 3-1713,-1 0 1,1 1-1,0-1 1,0 1-1,1 1 0,0-1 1,1 0-1,-6 15 1,0 0-66,-13 24-19,-17 34-2794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1.3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62 9826,'0'0'4810,"26"-10"-4496,89-27-18,-99 33-215,1 0 1,0 2 0,-1-1-1,1 2 1,0 0-1,28 3 1,1 0-14,64-3-19,-23-2-42,0 5-1,96 14 1,-181-16-5,4 1-8,0-1 0,-1 1 0,1 1 0,-1-1 0,1 1 0,-1 0 0,0 0 0,0 0-1,9 6 1,-10 3 3174,-5 15-3031,0-14 207,8 114 759,38 217-1,-9-102-734,-33-164-288,-18-76-12,-337 7-343,312-7 278,-11 1 24,-88-7 0,117 1 12,1-1-1,0-1 0,0-1 0,1-1 0,-21-11 0,12 5 18,-35-10 1,57 22-126,-1 0 0,1 1 0,0 0-1,-16 0 1,23 1-177,30 0-8980,-14 0 3144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0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4049,'0'0'15140,"0"0"-15117,0 0 0,-1-1 0,1 1 0,0 0 0,0 0 0,0 0 0,0 0 0,0-1 0,-1 1 0,1 0 0,0 0 0,0 0 0,0 0 0,-1 0 0,1 0-1,0-1 1,0 1 0,0 0 0,-1 0 0,1 0 0,0 0 0,0 0 0,-1 0 0,1 0 0,0 0 0,0 0 0,0 0 0,-1 0 0,1 0 0,0 0 0,0 0-1,-1 0 1,1 0 0,0 0 0,0 1 0,0-1 0,-1 0 0,1 0 0,0 0 0,0 0 0,0 0 0,-1 0 0,1 1 0,0-1 0,0 0 0,0 0 0,0 0-1,0 1 1,-1-1 0,-2 9 138,1 0-1,0 1 0,0-1 0,1 1 1,0-1-1,0 1 0,2 10 0,-2-4-12,0 16 69,-1-8-107,2 0 0,0 0 0,5 26 0,-5-46-139,1-1 1,0 0-1,1 0 0,-1 0 0,0 0 0,1-1 0,-1 1 0,1 0 0,0-1 0,0 1 0,0-1 0,0 1 0,1-1 0,-1 0 0,1 0 0,-1 0 0,1 0 0,0 0 0,-1-1 0,1 1 0,0-1 0,0 0 0,0 0 0,0 0 0,1 0 0,-1-1 0,0 1 0,0-1 0,0 1 0,0-1 1,1 0-1,-1-1 0,0 1 0,0 0 0,0-1 0,1 0 0,-1 0 0,0 0 0,0 0 0,0 0 0,0 0 0,-1-1 0,1 0 0,0 1 0,0-1 0,-1 0 0,0 0 0,1-1 0,2-3 0,3-3-391,0-1-1,-2 1 0,1-1 1,-1-1-1,0 1 0,-1-1 1,-1 0-1,1 0 1,-2-1-1,0 1 0,2-13 1,1-44 3005,-6 75-1837,-3 73 861,1 40-592,2-118-1012,0 0-1,0 0 0,1 0 0,-1 0 0,1 0 1,-1 0-1,1 0 0,0 0 0,0 0 0,0 0 1,0-1-1,0 1 0,0 0 0,1-1 1,-1 1-1,0 0 0,1-1 0,0 0 0,-1 1 1,1-1-1,0 0 0,-1 0 0,1 0 0,0 0 1,0 0-1,0 0 0,0 0 0,0-1 0,0 1 1,0-1-1,0 0 0,0 1 0,3-1 0,-1 0-65,0 0-1,0 0 1,0 0-1,0 0 0,0-1 1,0 0-1,0 0 1,0 0-1,0 0 0,0 0 1,0-1-1,-1 0 1,1 0-1,-1 0 0,1 0 1,3-3-1,-1-2-110,0 0 0,-1-1 0,0 1 1,0-1-1,0 0 0,-1-1 0,-1 1 0,1-1 0,-1 1 0,-1-1 0,1 0 0,-1 0 0,-1 0 0,0 0 1,0 0-1,-1-1 0,0 1 0,-1 0 0,-3-17 0,4 25 196,-1-1 1,0 1-1,0 0 0,1 0 0,-1 0 1,0 0-1,0 0 0,0 0 1,0 0-1,-1 0 0,1 1 0,0-1 1,0 0-1,0 1 0,-1-1 0,1 0 1,0 1-1,-1 0 0,1-1 1,0 1-1,-1 0 0,1 0 0,-1-1 1,1 1-1,0 0 0,-1 1 0,1-1 1,0 0-1,-1 0 0,1 1 1,-2-1-1,-5 1-165,7-1-588,18 2-4474,4-2-213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4.0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 9418,'0'0'6389,"3"-5"-5710,8-18 15,-10 23-626,0-1 0,0 0 1,0 0-1,1 0 0,-1 1 0,0-1 1,1 1-1,-1-1 0,1 1 1,-1 0-1,0-1 0,1 1 0,-1 0 1,1 0-1,-1 0 0,1 0 1,-1 0-1,1 0 0,-1 0 0,3 1 1,2 0 1,-5-1-68,-1 1 0,1-1-1,0 0 1,-1 1 0,1-1 0,-1 0 0,1 1-1,-1-1 1,1 1 0,-1-1 0,1 1-1,-1-1 1,1 1 0,-1 0 0,1-1 0,-1 1-1,0 0 1,1-1 0,-1 1 0,0 0 0,0-1-1,0 1 1,1 0 0,-1-1 0,0 1 0,0 0-1,0 0 1,0-1 0,0 1 0,0 0-1,-1 31 82,1-23-49,0 90-149,1-107 48,0-1-1,0 1 1,1 0 0,0 0-1,0 0 1,1 0-1,0 0 1,6-9-1,-7 11 57,2 0-1,-1 1 0,0-1 1,1 1-1,0 0 0,1 0 1,-1 0-1,1 1 0,-1 0 1,2 0-1,8-6 1,-13 10 39,0-1 0,0 1 1,0-1-1,0 1 1,0 0-1,0 0 1,0-1-1,0 1 1,0 0-1,0 0 0,0 0 1,0 0-1,0 0 1,0 1-1,0-1 1,0 0-1,0 0 1,0 1-1,0-1 0,0 0 1,0 1-1,0-1 1,0 1-1,0 0 1,0-1-1,0 1 1,-1 0-1,1-1 0,0 1 1,0 0-1,-1 0 1,1 0-1,0-1 1,-1 1-1,1 0 1,-1 0-1,1 0 0,-1 0 1,0 0-1,1 0 1,-1 2-1,3 6 39,0 1 0,0 0 0,1 16 0,-1-12-22,6 47 63,-8-35-9122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09.9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6977,'0'0'12675,"-5"0"-14259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0.3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10122,'0'0'5409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2.9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 6689,'0'0'11898,"1"-7"-11154,0 1-671,2-13 498,-1 35-79,-3 96 362,4 132-62,-2-235-781,0 0 1,0-1-1,1 1 1,5 13-1,-6-20-11,-1 0-1,1 0 0,0 0 0,0 0 0,0 0 0,0 0 0,0-1 0,1 1 1,-1 0-1,1-1 0,-1 1 0,1-1 0,-1 1 0,1-1 0,0 0 1,-1 0-1,1 1 0,0-1 0,0-1 0,0 1 0,0 0 0,0 0 0,0-1 1,3 1-1,-1-1-52,-1 1 1,1-2 0,0 1-1,-1 0 1,1-1-1,0 1 1,-1-1 0,1 0-1,-1-1 1,1 1 0,-1 0-1,0-1 1,1 0-1,-1 0 1,3-2 0,-1-1-126,1 1 0,-1-1 0,-1 0 0,1-1 0,-1 1 0,0-1 0,5-9 0,2-6-1156,-2-2 0,0 1 0,8-36 0,-12 37-324,6-43 1,-9 6 5994,-10 68-2404,4 0-1590,0-1 0,0 1 0,1 0 0,1 0-1,-1 0 1,2 0 0,-2 12 0,2 76 760,1-59-725,0-29-329,1 0 0,-1 0-1,2 0 1,-1 0 0,2 0 0,-1 0 0,1-1 0,5 12-1,-6-18-38,-1 1 0,1-1 0,0 0 0,0 0 0,0 0 0,1 0 0,-1 0 0,1-1 0,0 1 0,-1-1 0,1 0 0,0 1 0,1-1 0,-1-1 0,0 1 0,0 0 0,1-1 0,-1 0 0,1 1 0,-1-1 0,1-1 0,0 1 0,-1 0 0,1-1 0,4 0 0,-4 1-41,1-1 1,-1 0 0,0 0-1,1 0 1,-1-1 0,0 1-1,1-1 1,-1 0 0,0 0-1,0 0 1,0-1 0,0 0-1,0 0 1,0 0 0,0 0-1,-1 0 1,1-1 0,-1 1-1,0-1 1,1 0 0,-1 0-1,0 0 1,3-6 0,4-5-296,-2 1 0,0-2 0,0 1 1,-1-1-1,-1 0 0,-1 0 1,8-31-1,-8 14-247,0-1 0,-1-63 0,-3 94 625,-1 0 1,0 0-1,0 0 1,0 0-1,-1-1 1,1 1-1,0 0 1,-1 0-1,1 0 1,-1 0-1,0 0 1,0 0 0,0 0-1,0 0 1,0 0-1,0 0 1,0 0-1,-1 1 1,1-1-1,-1 0 1,1 1-1,-1-1 1,0 1-1,1 0 1,-1-1-1,0 1 1,-3-1-1,-2 0 125,-1 0 0,1 0 0,-1 1-1,1 0 1,-1 1 0,-12 0-1,18 0-165,-10 10 45,12-10-129,0 1 0,0-1 0,-1 0 0,1 0 0,0 1 0,0-1 0,0 0 0,0 0-1,-1 1 1,1-1 0,0 0 0,0 1 0,0-1 0,0 0 0,0 0 0,0 1 0,0-1 0,0 0 0,0 1-1,0-1 1,0 0 0,0 1 0,0-1 0,0 0 0,0 1 0,0-1 0,0 0 0,0 1 0,0-1 0,1 0-1,-1 0 1,0 1 0,0-1 0,0 0 0,0 0 0,1 1 0,-1-1 0,0 0 0,0 0 0,1 1 0,-1-1-1,0 0 1,1 0 0,14 1-3109,2-1-1232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3.3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1 7194,'0'0'13054,"-5"28"-12240,-3 8-601,1-8-32,1 0 0,2 0 0,-1 53 0,3-13 187,-1 0-174,8 82 1,-5-148-231,0 1 1,1-1-1,-1 0 1,0 0 0,1 0-1,-1 0 1,1 1-1,0-1 1,-1 0 0,1 0-1,0 0 1,0 0 0,1 0-1,1 3 1,-1-8-78,0 1 0,-1-1 0,1 1 0,-1-1 0,0 0 0,1 0 0,-1 0 0,-1 0 0,1 0 0,0 0 0,0-5 0,-1 5-34,9-62-1740,-9 51 1588,2 0 1,-1-1-1,2 1 1,0 1 0,1-1-1,0 0 1,12-25 0,-16 38 337,0 1 0,1-1 0,-1 0 0,1 0 0,-1 1 0,1-1 0,-1 0 0,1 1 1,-1-1-1,1 1 0,-1-1 0,1 1 0,0-1 0,0 1 0,-1-1 0,1 1 1,0-1-1,-1 1 0,1 0 0,0-1 0,0 1 0,0 0 0,0 0 0,-1 0 1,1 0-1,0-1 0,1 1 0,-1 1 23,0 0-1,1-1 1,-1 1-1,0 0 1,0-1-1,0 1 1,0 0 0,0 0-1,0 0 1,0 0-1,0 0 1,0 0-1,-1 0 1,1 0 0,0 2-1,4 6 227,-1 0 0,0 0-1,3 13 1,-6-21-272,9 34 662,10 69 0,-20-103-691,0-1-1,1 1 1,-1-1 0,0 1-1,0-1 1,0 1-1,0-1 1,1 1 0,-1-1-1,0 1 1,0-1 0,1 1-1,-1-1 1,0 1-1,1-1 1,-1 0 0,1 1-1,-1-1 1,0 0-1,1 1 1,-1-1 0,1 0-1,-1 1 1,1-1-1,-1 0 1,1 0 0,-1 0-1,1 1 1,-1-1 0,2 0-1,-1 0-80,0 0 0,1 0 0,-1 0 0,0-1-1,0 1 1,0 0 0,0 0 0,1-1 0,-1 1 0,0-1-1,0 1 1,0-1 0,0 0 0,0 1 0,0-1 0,0 0 0,1-1-1,46-56-7526,-22 27-706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3.8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134 1 7586,'0'0'12312,"-15"2"-11762,-45 12-86,57-12-414,-1 0-1,1 0 0,0 0 0,0 1 0,0-1 0,0 1 1,1 0-1,-1-1 0,1 1 0,0 0 0,0 1 0,0-1 1,0 0-1,0 1 0,1-1 0,-1 1 0,1-1 0,0 1 1,0 0-1,0-1 0,0 6 0,-2 3 64,0 3-18,1 0-1,0 0 1,1 0-1,1 21 1,0-21-68,0-14-25,0 0 0,0 0 0,0 0 0,0-1-1,1 1 1,-1 0 0,0 0 0,0 0 0,1 0-1,-1 0 1,1 0 0,-1 0 0,1 0 0,-1-1-1,1 1 1,-1 0 0,1 0 0,0-1 0,-1 1-1,1 0 1,0-1 0,0 1 0,-1-1 0,2 1-1,1 0-14,-1 0-1,0 0 0,1 0 0,-1-1 0,0 1 1,1-1-1,-1 1 0,1-1 0,4 0 1,-3 0-91,1-1 1,0 1-1,-1-1 1,1 0-1,0 0 1,-1-1-1,1 1 1,-1-1-1,1 0 1,5-4 0,-3 0-325,0 0 0,-1-1 1,0 1-1,-1-1 0,1-1 1,-2 1-1,1-1 1,-1 0-1,0 0 0,0 0 1,-1 0-1,0-1 1,3-13-1,-4 10 623,0 0 1,-1 0-1,0-13 1455,-4 33 390,-1 11-1655,1 0 0,1 0 1,0 0-1,1 0 1,2 0-1,1 19 0,-1-36-389,0 0-1,-1 0 0,1 0 0,0 0 0,0 0 0,0 0 0,0-1 1,0 1-1,0 0 0,1-1 0,-1 1 0,0-1 0,1 1 1,-1-1-1,1 0 0,0 0 0,-1 0 0,1 0 0,0 0 0,0 0 1,0 0-1,0 0 0,0-1 0,0 1 0,0-1 0,0 1 0,0-1 1,0 0-1,0 0 0,0 0 0,0 0 0,2 0 0,0 0-167,0 0 0,-1 0 0,1-1-1,0 1 1,0-1 0,0 0 0,-1 0-1,1 0 1,-1-1 0,1 1 0,-1-1-1,1 0 1,-1 0 0,0 0 0,0 0-1,0-1 1,4-3 0,8-15-2145,-2 0 0,11-24 0,-3 2-1945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4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8602,'0'0'11332,"-6"21"-10526,0 0-612,0-2-5,1 2-1,0-1 0,2 1 0,-2 34 0,4-4 172,2 189 410,1-230-2874,-1-26 503,-3-33-3651,-7 6-1210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4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11202,'0'0'7898,"155"0"-8650,-119 0-1369,-3 0-2832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4.9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 9578,'0'0'9111,"-3"29"-7668,-10 98-513,-24 359 1429,36-476-3934,2-17 465,7-35-3628,1 14-306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5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14 6793,'0'0'7646,"-1"-14"-5475,-4 31-1624,0 0 0,1 0 0,1 0 0,1 0 0,0 0 0,1 0 0,2 19 0,-2-14-251,0 17 53,-1 13 133,6 54 0,-3-101-464,0 1-1,1-1 1,-1 1-1,1-1 1,0 0-1,0 0 1,1 0-1,0 0 1,0 0-1,7 8 1,-9-11-33,0-1 0,0 1 1,0-1-1,1 0 1,-1 1-1,1-1 0,-1 0 1,1 0-1,-1 0 0,1 0 1,0 0-1,0 0 0,-1-1 1,1 1-1,0-1 1,0 1-1,0-1 0,0 1 1,0-1-1,0 0 0,-1 0 1,1 0-1,0 0 0,0 0 1,0-1-1,0 1 1,0 0-1,0-1 0,0 0 1,-1 1-1,1-1 0,0 0 1,-1 0-1,1 0 0,2-2 1,2-2-178,0-1 1,-1 0 0,0 0-1,0 0 1,0 0 0,-1-1-1,0 0 1,0 0 0,-1 0-1,0-1 1,3-7 0,4-18-1727,7-38 1,-17 69 1832,5-27-1103,3-54 1,-7 6 6484,-2 92-4228,-6 59 161,4 79-1,4-119-1039,-2-31-182,2 0 0,-1 0 0,0 0 1,0 0-1,1-1 0,0 1 0,-1 0 1,1 0-1,0-1 0,0 1 0,1 0 0,-1-1 1,1 1-1,-1-1 0,1 0 0,0 1 0,-1-1 1,1 0-1,3 3 0,-3-5-21,0 1-1,-1 0 0,1 0 1,0-1-1,-1 1 1,1-1-1,0 1 1,0-1-1,-1 0 1,1 0-1,0 0 1,0 0-1,0 0 0,-1 0 1,1 0-1,0 0 1,0-1-1,-1 1 1,1-1-1,0 0 1,0 1-1,-1-1 1,1 0-1,-1 0 0,1 0 1,-1 0-1,1 0 1,-1 0-1,0 0 1,1-1-1,-1 1 1,1-2-1,8-8-207,-1 0 0,-1 0-1,0 0 1,-1-1 0,0-1 0,-1 1 0,0-1-1,-1 0 1,5-19 0,-4 7-104,-1 0 0,-1 0-1,-1 0 1,0-32 0,-3 56 341,0-1 0,0 1-1,0 0 1,0 0 0,0 0 0,0 0 0,-1 0 0,1 0-1,0 0 1,-1 1 0,1-1 0,-1 0 0,1 0 0,-1 0-1,1 0 1,-1 0 0,0 1 0,1-1 0,-1 0 0,0 0-1,0 1 1,0-1 0,1 1 0,-1-1 0,0 1 0,0-1-1,0 1 1,0-1 0,0 1 0,0 0 0,0-1 0,-1 1-1,-39-1 146,26 2-315,10 1-629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6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12171,'0'0'7132,"-2"25"-5919,-3 9-934,0 3 141,0 74-1,5 178 120,9-320-2440,-5 3 1020,-3 9 345,9-35 0,-9 50 530,0 0 0,0 1 0,0-1-1,1 1 1,-1-1 0,1 1 0,0 0 0,0 0-1,0 0 1,0 0 0,1 0 0,-1 0 0,1 1-1,0-1 1,5-4 0,-7 7 27,1-1-1,-1 0 1,0 1 0,0-1 0,1 1 0,-1-1-1,0 1 1,0 0 0,1-1 0,-1 1 0,0 0-1,1 0 1,-1 0 0,0 0 0,1 0-1,-1 0 1,0 0 0,1 1 0,-1-1 0,0 0-1,1 1 1,-1-1 0,2 2 0,0 0 33,-1-1 0,0 1 0,0 0 0,-1 0 0,1 0 0,0 0 0,-1 0 0,1 1 0,-1-1 0,0 0 0,2 4 0,2 7 184,-1 0 1,-1 0-1,3 23 1,-5-35-229,2 32 379,0 48 0,-3-81-409,0 0 1,-1 1 0,1-1 0,0 1 0,0-1 0,0 0-1,0 1 1,0-1 0,1 0 0,-1 1 0,0-1 0,0 0 0,0 1-1,0-1 1,0 0 0,0 1 0,1-1 0,-1 0 0,0 1 0,0-1-1,0 0 1,1 1 0,-1-1 0,0 0 0,0 0 0,1 1 0,-1-1-1,0 0 1,1 0 0,-1 0 0,0 0 0,1 1 0,-1-1-1,13-4-1521,9-14-1273,-9 7 2805,-1 1 0,20-13 0,-19 15 702,-1 0 1,0-2 0,14-13-1,-22 19-676,-1 1-1,1-1 1,-1 0 0,0 0-1,0 0 1,-1 0-1,1 0 1,-1 0-1,0-1 1,0 1 0,0-1-1,-1 0 1,0 0-1,0 1 1,0-1-1,0 0 1,-1 0 0,0-10-1,0 15-6,-1-1 0,1 0 1,-1 0-1,0 1 0,1-1 0,-1 0 0,0 1 0,0-1 0,1 1 1,-1-1-1,0 1 0,0-1 0,0 1 0,0 0 0,0-1 1,0 1-1,0 0 0,1 0 0,-1 0 0,0 0 0,0 0 0,0 0 1,0 0-1,0 0 0,0 0 0,0 0 0,0 0 0,-2 1 0,-1-1 68,0 1 0,-1-1 0,1 1 0,0 0-1,0 0 1,-6 3 0,6-2 10,0 1-1,0 0 1,1 0 0,-1 1 0,1-1 0,0 1-1,0-1 1,0 1 0,0 0 0,1 0 0,-1 1-1,1-1 1,0 0 0,0 1 0,1 0-1,-2 6 1,0 4 114,0 0 0,1 0 0,1 29 0,1-42-201,0 0-1,0 0 1,1 0 0,-1 0-1,1 0 1,-1 0-1,1 0 1,0 0-1,-1-1 1,1 1-1,0 0 1,1 0-1,-1-1 1,0 1-1,0-1 1,1 1-1,-1-1 1,1 1-1,-1-1 1,1 0-1,-1 0 1,1 0-1,0 0 1,0 0-1,-1 0 1,1 0 0,0-1-1,0 1 1,0 0-1,0-1 1,0 0-1,3 1 1,8 0-257,0 0 1,-1 0 0,25-3-1,-34 2 174,3-1-267,0 0 1,0 0 0,0-1 0,0 1 0,0-2 0,0 1 0,-1 0 0,1-1 0,-1 0 0,10-7 0,25-24-5516,-13 3-1587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4.8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0 1584,'0'0'17898,"-1"18"-17348,-8 338 1401,9-204-4126,-10-151-3972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6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8306,'0'0'12260,"-8"27"-11675,-20 83-183,25-100-346,1 0 1,0-1-1,0 1 1,1 0-1,0 1 1,1-1-1,2 19 1,0-16-23,-2-12-49,0 0 0,0-1 0,0 1 0,0 0 0,0 0-1,1-1 1,-1 1 0,0 0 0,1-1 0,-1 1-1,0 0 1,1-1 0,-1 1 0,1 0 0,-1-1 0,1 1-1,-1-1 1,1 1 0,-1-1 0,1 1 0,-1-1 0,1 0-1,0 1 1,-1-1 0,1 1 0,0-1 0,-1 0 0,1 0-1,0 1 1,0-1 0,-1 0 0,1 0 0,0 0 0,0 0-1,-1 0 1,1 0 0,0 0 0,-1 0 0,1 0 0,0 0-1,0-1 1,-1 1 0,1 0 0,0 0 0,-1-1-1,1 1 1,0 0 0,-1-1 0,1 1 0,1-1 0,1-1-141,0 0 0,0 1 0,0-1 1,0-1-1,0 1 0,0 0 0,0-1 1,0 1-1,2-5 0,48-97-1948,-53 103 2119,0 1-1,0 0 1,0 0 0,0-1 0,0 1 0,0 0 0,0 0 0,0-1 0,0 1-1,0 0 1,0 0 0,0-1 0,1 1 0,-1 0 0,0 0 0,0-1-1,0 1 1,0 0 0,0 0 0,1 0 0,-1 0 0,0-1 0,0 1-1,0 0 1,1 0 0,-1 0 0,0 0 0,0 0 0,1-1 0,-1 1 0,0 0-1,0 0 1,1 0 0,-1 0 0,0 0 0,0 0 0,1 0 0,-1 0-1,0 0 1,0 0 0,1 0 0,-1 0 0,0 0 0,0 0 0,0 0-1,1 0 1,-1 0 0,0 1 0,0-1 0,1 0 0,-1 0 0,0 0-1,0 0 1,0 0 0,1 1 0,-1-1 0,0 0 0,0 0 0,0 0 0,0 0-1,1 1 1,-1-1 0,4 16 909,-4 14 122,-1-22-936,1 0 0,0 0 0,0-1-1,1 1 1,0 0 0,0-1 0,1 1-1,0 0 1,0-1 0,1 0 0,5 12-1,-7-18-136,0 0-1,1 0 0,-1 0 0,1 0 1,-1 0-1,0 0 0,1 0 1,-1-1-1,1 1 0,0 0 0,-1-1 1,1 1-1,0-1 0,-1 0 0,1 0 1,0 0-1,-1 0 0,1 0 1,0 0-1,-1 0 0,1 0 0,0 0 1,-1-1-1,1 1 0,0-1 0,-1 1 1,1-1-1,-1 0 0,1 0 1,1-1-1,4-1-769,-1-1 0,1 0 1,-1 0-1,0-1 0,7-6 0,11-15-4124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6.9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11690,'0'0'8901,"-5"29"-8117,2-4-621,-33 176 893,31-176-907,-42 198 1050,38-166-1224,-3 112 1,12-169 0,0 0-1,0 0 1,0 0 0,0 0-1,0 1 1,0-1 0,1 0 0,-1 0-1,0 0 1,0 0 0,0 0-1,0 0 1,1 0 0,-1 0-1,0 0 1,0 0 0,0 0-1,0 0 1,1 0 0,-1 0-1,0 0 1,0 0 0,0 0-1,0 0 1,1 0 0,-1 0-1,0 0 1,0 0 0,0 0-1,0 0 1,1 0 0,-1 0-1,0 0 1,0 0 0,0-1-1,0 1 1,0 0 0,1 0-1,-1 0 1,0 0 0,0 0 0,0 0-1,0-1 1,0 1 0,0 0-1,4-4-506,0 0-1,-1 0 0,0 0 1,0 0-1,0 0 1,0-1-1,3-7 0,7-18-5802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9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35 8490,'0'0'8388,"-8"-6"-7809,-24-18-16,32 23-542,0 1 1,-1 0-1,1-1 1,-1 1-1,1 0 1,-1-1 0,1 1-1,-1 0 1,1-1-1,-1 1 1,0 0-1,1 0 1,-1 0-1,1 0 1,-1-1-1,1 1 1,-1 0-1,0 0 1,1 0-1,-1 0 1,1 0-1,-1 0 1,0 1-1,1-1 1,-1 0-1,1 0 1,-1 0-1,1 0 1,-1 1 0,0-1-1,1 0 1,-1 1-1,1-1 1,0 0-1,-1 1 1,1-1-1,-1 1 1,1-1-1,-1 0 1,1 1-1,-7 22 280,6-18-185,-10 48 386,3 1 1,2 0-1,3 0 1,3 61-1,0-72-315,0-36-169,0-1 1,0 0-1,1 0 1,0 1-1,0-1 1,1 0-1,0 0 1,0 0-1,0 0 0,0 0 1,1 0-1,5 7 1,-6-11-29,0 0 0,0 0 1,0 1-1,1-1 0,-1 0 0,1-1 1,-1 1-1,1 0 0,0-1 0,-1 0 1,1 1-1,0-1 0,0 0 0,0 0 0,0-1 1,0 1-1,0-1 0,0 1 0,0-1 1,0 0-1,1 0 0,-1 0 0,0-1 1,0 1-1,0-1 0,0 0 0,3-1 1,-1 0-77,1 0 1,-1-1-1,0 0 1,0 0-1,0-1 1,-1 1-1,1-1 1,-1 0-1,0 0 1,0 0-1,0-1 1,0 0-1,-1 1 1,0-1-1,4-9 1,3-4-414,-2 0-1,0-1 1,6-23 0,-8 15 378,-2-1 0,0 0 1,-2 0-1,-2-38 0,0 66 161,1 0 0,-1-1 0,0 1 0,0-1 1,0 1-1,0-1 0,0 1 0,0 0 0,-1-1 0,1 1 1,0-1-1,0 1 0,0 0 0,0-1 0,0 1 0,0-1 1,-1 1-1,1 0 0,0-1 0,0 1 0,-1 0 0,1-1 0,0 1 1,-1 0-1,1-1 0,0 1 0,-1 0 0,1 0 0,0-1 1,-1 1-1,1 0 0,-1 0 0,1 0 0,0 0 0,-1-1 1,1 1-1,-1 0 0,1 0 0,0 0 0,-1 0 0,1 0 0,-1 0 1,1 0-1,-1 0 0,1 0 0,0 0 0,-1 1 0,1-1 1,-1 0-1,1 0 0,0 0 0,-1 0 0,1 1 0,-1-1 0,1 0 1,0 0-1,-1 1 0,1-1 0,0 0 0,0 0 0,-1 1 1,1 0-1,-6 17 199,2 1 1,0 0 0,2 0 0,0 0-1,1 1 1,2 26 0,-1-30-181,-1 3 46,1-7-59,0 0 0,0 0 0,1 0 0,1 0 0,3 16 0,-4-25-44,0 0 0,0-1 1,0 1-1,1 0 0,-1-1 0,1 1 0,-1-1 0,1 0 0,0 1 0,0-1 0,0 0 1,0 0-1,0 0 0,0-1 0,1 1 0,-1 0 0,0-1 0,1 0 0,0 1 1,-1-1-1,1 0 0,0 0 0,0 0 0,-1-1 0,1 1 0,0-1 0,5 1 1,-4-1-41,-1 0 0,1 0 0,-1 0 0,1 0 0,-1-1 0,1 0 0,-1 1 1,1-1-1,-1 0 0,0 0 0,1-1 0,-1 1 0,0-1 0,0 0 1,0 0-1,0 0 0,3-3 0,-2 1-64,0 0 1,0-1-1,-1 1 1,0-1-1,0 0 1,0 0 0,0 0-1,-1-1 1,4-9-1,-1-5-248,-1 0-1,-1 0 1,0-1-1,-1-38 1,-2 52 366,-1 0 0,1-1 0,-1 1-1,-1 0 1,1 0 0,-1-1 0,0 1 0,-1 1 0,1-1 0,-2 0 0,1 0 0,-1 1 0,0 0 0,0 0 0,0 0 0,-10-9 0,13 13 27,-8-2 176,8 4-251,10 0-5980,3 0 1450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19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0 11178,'0'0'8565,"-2"23"-7764,1-2-642,-6 131 632,8-88-461,4-1 0,25 124-1,-30-187-354,0 1 0,0-1-1,0 1 1,0-1 0,0 1-1,0 0 1,0-1-1,0 1 1,0-1 0,0 1-1,0-1 1,0 1-1,1-1 1,-1 1 0,0-1-1,0 0 1,1 1 0,-1-1-1,0 1 1,1-1-1,-1 1 1,0-1 0,1 0-1,-1 1 1,1-1-1,-1 0 1,1 0 0,-1 1-1,1-1 1,7-14-438,2-35-110,-10 44 449,6-30-240,0-2-173,10-36 0,-16 72 547,0 1-1,0-1 1,0 0-1,1 1 1,-1-1 0,0 1-1,0-1 1,0 1-1,1-1 1,-1 0 0,0 1-1,0-1 1,1 1-1,-1-1 1,0 1 0,1-1-1,-1 1 1,1 0-1,-1-1 1,1 1 0,-1-1-1,1 1 1,-1 0-1,1-1 1,-1 1 0,1 0-1,0-1 1,9 12 596,3 24 421,-4-2-833,22 60 0,-30-92-313,-1 0 1,0-1-1,1 1 1,-1 0-1,1-1 1,-1 1-1,1 0 0,-1-1 1,1 1-1,-1-1 1,1 1-1,0-1 1,-1 1-1,1-1 1,0 0-1,0 1 1,-1-1-1,1 0 0,1 1 1,-1-1-269,1 0-1,-1 0 1,0 0 0,0 0 0,0 0-1,1 0 1,-1 0 0,0 0-1,0 0 1,0 0 0,1-1 0,-1 1-1,0-1 1,0 1 0,0-1 0,0 1-1,0-1 1,0 0 0,0 1 0,1-2-1,9-14-4817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0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53 13 10114,'0'0'11085,"-8"23"-10643,-25 74-88,30-90-303,1 0-1,0 1 1,0-1 0,1 1-1,0 0 1,1-1-1,-1 1 1,2 10-1,0 2 50,-1-19-101,0 0-1,0 0 1,0 0 0,0 1-1,0-1 1,0 0 0,1 0-1,-1 0 1,0 0-1,1 1 1,-1-1 0,1 0-1,-1 0 1,1 0 0,0 0-1,-1 0 1,1 0-1,0 0 1,0-1 0,-1 1-1,1 0 1,0 0 0,0 0-1,0-1 1,0 1-1,0-1 1,0 1 0,1-1-1,-1 1 1,0-1 0,0 1-1,0-1 1,0 0 0,0 0-1,1 0 1,-1 1-1,0-1 1,0 0 0,0-1-1,1 1 1,-1 0 0,0 0-1,0 0 1,0-1-1,2 0 1,0 1-66,1-1-1,0 0 1,0-1-1,-1 1 1,1-1-1,0 1 1,-1-1-1,0 0 1,1-1-1,-1 1 1,0 0-1,5-6 1,-3-2-109,0 0 0,0-1-1,-1 1 1,0-1 0,-1 0 0,0 0-1,-1 0 1,0 0 0,-1 0 0,0-1 0,-1 1-1,0 0 1,-1-1 0,-3-14 0,4 23 184,-1 1 0,0-1 0,0 1-1,0 0 1,0-1 0,0 1 0,0 0 0,-1 0 0,1-1 0,-1 1 0,1 0 0,-1 0 0,0 1 0,0-1 0,0 0 0,0 1 0,0-1 0,0 1 0,0-1 0,-1 1 0,1 0-1,0 0 1,-4-1 0,-15-3-7475,32 7 3307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0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1 9722,'0'0'8785,"-4"26"-7907,-25 170 591,4 217-41,24-413-1461,1 1 0,0-1-1,0 0 1,0 0 0,0 0-1,0 1 1,0-1 0,0 0 0,0 0-1,0 1 1,0-1 0,0 0-1,-1 0 1,1 1 0,0-1 0,1 0-1,-1 0 1,0 0 0,0 1 0,0-1-1,0 0 1,0 0 0,0 1-1,0-1 1,0 0 0,0 0 0,0 0-1,0 1 1,1-1 0,-1 0-1,0 0 1,0 0 0,0 1 0,0-1-1,1 0 1,-1 0 0,0 0 0,0 0-1,0 0 1,1 1 0,-1-1-1,0 0 1,0 0 0,1 0 0,-1 0-1,0 0 1,0 0 0,0 0-1,1 0 1,-1 0 0,0 0 0,0 0-1,1 0 1,-1 0 0,0 0 0,0 0-1,1 0 1,-1 0 0,0 0-1,0 0 1,0-1 0,1 1 0,10-14-3229,-2-12-1013,-1-2-1188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2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5449,'0'0'8838,"0"22"-6527,-3 147 459,3 108-761,2-266-3641,-1-37-15120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3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80 9658,'0'0'8530,"150"-21"-8530,-114 14-8,-1-6-1160,1-2-993,-8 2-607,-10 3-3178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3.6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6601,'0'0'12406,"-5"11"-11646,1 0-583,0-1 1,0 1 0,1 0-1,1 0 1,0 0-1,0 1 1,0 13-1,2 36 350,-2-18-313,2 1-1,3-1 1,11 70 0,-3-86-290,-2-17-1670,-8-9 1563,-1-1 0,0 0 0,1 0 0,-1 0 0,0 0 1,1 0-1,-1 0 0,0 0 0,1 0 0,-1 0 0,0 0 0,1 0 0,-1 0 0,0 0 0,1 0 0,-1 0 0,0 0 0,1 0 0,-1-1 0,0 1 1,0 0-1,1 0 0,-1 0 0,0 0 0,0-1 0,1 1 0,-1 0 0,0 0 0,0-1 0,1 1 0,-1 0 0,0 0 0,0-1 0,1 1 0,4-15-5887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3.9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9210,'0'0'8766,"-10"23"-7319,-30 76-455,37-91-871,0 1 0,0 0 0,1 0-1,0 1 1,1-1 0,0 0 0,0 0 0,1 1-1,1 10 1,0 8 158,-1-24-242,0 1 0,0-1 0,0 0 0,1 1 0,0-1 1,0 1-1,0-1 0,0 0 0,4 7 0,-4-9-33,0 0 0,0-1 1,1 1-1,-1-1 0,0 1 1,1-1-1,-1 0 0,1 1 1,0-1-1,0 0 0,-1 0 1,1 0-1,0-1 0,0 1 1,0 0-1,0-1 0,0 1 1,0-1-1,0 1 0,0-1 1,0 0-1,0 0 0,3 0 1,-1 0-55,0 0 0,0 0 0,-1 0 0,1 0 0,0-1 0,0 1 0,0-1-1,0 0 1,-1 0 0,1-1 0,0 1 0,-1-1 0,1 1 0,-1-1 0,1 0 0,-1-1 0,0 1 0,0-1 0,0 1 0,0-1 0,-1 0 0,1 0 0,-1 0 0,4-5 0,1-4-427,-1 0 1,0 0-1,-1-1 0,0 0 0,-1 0 1,0 0-1,-1 0 0,-1-1 1,0 1-1,-1-1 0,0 1 1,-1-1-1,-3-24 0,3 35 498,-1 0-1,0 0 1,0 0-1,1 0 1,-2 0-1,1 0 0,0 0 1,0 1-1,-1-1 1,0 1-1,1-1 1,-1 1-1,0-1 0,0 1 1,0 0-1,-1 0 1,1 0-1,0 0 1,-1 1-1,0-1 0,1 0 1,-1 1-1,0 0 1,1 0-1,-1 0 1,0 0-1,-3-1 0,-3 0 37,0 0-1,0 1 0,-1 0 0,1 1 0,0-1 1,0 2-1,-16 1 0,25-1-110,-1-1 1,1 0-1,0 0 0,0 0 0,-1 0 1,1 0-1,0 0 0,0 0 1,-1 1-1,1-1 0,0 0 0,0 0 1,0 0-1,-1 1 0,1-1 0,0 0 1,0 0-1,0 0 0,0 1 1,0-1-1,0 0 0,-1 0 0,1 1 1,0-1-1,0 0 0,0 0 1,0 1-1,0-1 0,0 0 0,0 0 1,0 1-1,0-1 0,0 0 1,0 1-1,0-1 0,0 0 0,0 1 1,1 0-612,-1 4-3661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5.2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61 4305,'0'0'15395,"128"-48"-15395,-93 45-88,1-2-1080,-10 3-1905,-6-1-4160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4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11026,'140'12'2524,"-138"-12"-2393,1 1 1,-1-1-1,1 0 1,-1 1 0,0-1-1,1 1 1,-1 0-1,0 0 1,1 0 0,2 2-1,-5-3-94,0 0 0,1 0-1,-1 1 1,0-1 0,0 0-1,0 0 1,0 1 0,1-1 0,-1 0-1,0 1 1,0-1 0,0 0-1,0 1 1,0-1 0,0 0 0,0 1-1,0-1 1,0 0 0,0 1-1,0-1 1,0 0 0,0 1 0,0-1-1,0 0 1,-1 1 0,1-1-1,0 0 1,0 1 0,-1-1 0,0 5 622,15 117 3537,-11-108-4081,0 1 0,1 0 0,0-1 0,1 0 0,1 0 0,8 15 0,-13-28-135,-1 1 0,1-1 0,0 1 0,0-1 0,0 1 0,0-1 0,0 0 0,0 1-1,1-1 1,-1 0 0,0 0 0,1 0 0,-1 0 0,1 0 0,-1 0 0,1 0 0,-1 0 0,1-1-1,-1 1 1,1-1 0,0 1 0,-1-1 0,1 0 0,0 1 0,0-1 0,-1 0 0,1 0 0,0 0-1,0 0 1,-1-1 0,1 1 0,0 0 0,-1-1 0,1 1 0,0-1 0,-1 1 0,1-1 0,-1 0 0,1 0-1,-1 0 1,2-1 0,2-2-448,0 0-1,0-1 0,-1 1 1,1-1-1,-1 0 0,0 0 1,-1 0-1,1-1 0,4-10 1,-4 6-429,-1-1 0,1 0 0,-2 0 0,1 0 0,0-19 0,-1-27 3242,-2 57-2166,-1 0-1,1-1 0,0 1 1,-1 0-1,1 0 1,-1 0-1,1 0 0,0 0 1,-1 0-1,1 0 1,-1 0-1,1 0 0,0 0 1,-1 0-1,1 0 1,0 0-1,-1 0 1,1 0-1,-1 1 0,1-1 1,0 0-1,-1 0 1,1 0-1,0 1 0,0-1 1,-1 1-1,-2 7 117,0 0 0,0 1 0,1 0-1,0 0 1,1-1 0,0 1 0,1 0 0,-1 0-1,2 0 1,0 10 0,0 6 39,-1-20-292,0 1 1,0-1 0,0 0-1,1 1 1,0-1-1,0 0 1,0 0-1,1 0 1,2 7-1,-3-10-43,1-1 0,-1 1-1,1 0 1,-1 0-1,1-1 1,0 1-1,-1-1 1,1 0-1,0 1 1,0-1 0,0 0-1,0 0 1,0 0-1,1 0 1,-1-1-1,0 1 1,0 0-1,0-1 1,1 0 0,-1 1-1,0-1 1,1 0-1,3-1 1,-2 1-112,-1 0 0,1 0 1,0 0-1,-1-1 0,1 1 1,-1-1-1,1 0 0,-1 0 1,1-1-1,-1 1 0,0-1 1,1 1-1,4-5 0,-3 2-240,-1 0-1,-1 0 1,1 0-1,-1-1 1,1 1 0,-1-1-1,-1 0 1,4-8-1,-1 2-107,-2-1 0,1 0 0,-2 0 0,1 0 0,-2-1 0,0 1 0,0 0 0,-2-18 0,1 20 680,0 8-66,0 0 0,0 0 0,-1 0 0,1 1 0,-1-1 0,1 0-1,-1 0 1,0 1 0,1-1 0,-1 0 0,0 1 0,0-1 0,0 1 0,0-1 0,0 1 0,-1-1-1,1 1 1,0 0 0,-1 0 0,1 0 0,-1 0 0,1 0 0,-1 0 0,1 0 0,-1 0-1,0 0 1,0 1 0,1-1 0,-1 1 0,0-1 0,0 1 0,0 0 0,-3 0 0,5 0-149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4.7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10562,'0'0'9378,"-5"0"-11442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6.1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5145,'0'0'7250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6.5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28 10386,'138'-28'6930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27.1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11923,'0'0'8131,"23"14"-7743,76 52-43,-94-62-316,0 0 0,0 1 0,-1-1 0,0 1 0,0 0 0,0 0 0,0 0 0,-1 1 0,0-1 0,0 1 0,0 0 1,-1 0-1,0 0 0,0 0 0,1 10 0,1-1 18,5 27 38,-2 0 0,-2 0 0,-2 0 1,-4 86-1,0-116-87,0 0 1,-1 0 0,0 0 0,-1 0 0,-1 0 0,0-1 0,0 1-1,-1-1 1,0 0 0,-1 0 0,-1-1 0,1 0 0,-2 0-1,-11 13 1,18-22-52,0 0 0,0 0 0,0 0 0,0 0 0,0 0-1,0 0 1,0-1 0,-1 1 0,1 0 0,0-1 0,0 1 0,-1-1-1,0 1 1,1-1-123,1 0 1,0-1-1,-1 1 0,1 0 0,0 0 0,-1-1 0,1 1 0,0 0 0,0-1 1,0 1-1,-1 0 0,1-1 0,0 1 0,0-1 0,0 1 0,0 0 0,0-1 0,-1 1 1,1-1-1,0 1 0,0 0 0,0-1 0,0 1 0,0-1 0,0 1 0,0 0 0,1-1 1,-1 1-1,0-1 0,0 1 0,0 0 0,0-1 0,0 1 0,1 0 0,-1-1 1,0 1-1,0 0 0,1-1 0,-1 1 0,0 0 0,1-1 0,6-12-6943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33.0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0 456 10386,'0'0'1898,"13"-21"-1973,40-68-79,-37 61 32,-2-1 1,0-1-1,-2 0 1,-2-1 0,9-41-1,-13 48 112,8-46 332,-12 38 2736,-35 33-173,31 0-2834,0 0 0,1 0 1,-1 0-1,0 1 0,0-1 0,0 1 0,1-1 0,-1 1 0,1-1 1,-1 1-1,1 0 0,0 0 0,-1 0 0,0 2 0,-15 32 622,16-33-606,-5 15 216,0 2-1,1-1 1,0 1-1,2-1 1,-1 30 0,4 102 396,1-123-559,1-7-34,1-1 0,0 1 0,10 28 0,2 11 101,-13-56-186,-2-3-10,0-1-1,0 0 1,0 0-1,1 0 1,-1 0-1,0 0 1,0 0-1,1 0 1,-1 0-1,0 0 1,0 0-1,0 0 0,1 0 1,-1 0-1,0 0 1,0 0-1,1 0 1,-1 0-1,0 0 1,0 0-1,1 0 1,-1 0-1,0 0 1,0 0-1,1 0 1,-1 0-1,0 0 1,0-1-1,0 1 0,1 0 1,-1 0-1,0 0 1,0 0-1,0-1 1,0 1-1,0 0 1,1 0-1,-1 0 1,0-1-1,0 1 1,6-13-283,0 1-1,-1-1 1,5-20 0,5-12-501,-3 18 386,-7 19 339,-1-1 0,0 1 1,-1-1-1,0 0 1,0 0-1,-1-1 0,1-11 758,-31 32-42,25-9-588,1 0-1,-1 0 0,1 0 0,0 0 0,0 1 0,0-1 1,0 1-1,0-1 0,0 1 0,1 0 0,-1 0 1,1 0-1,0 0 0,0 0 0,0 0 0,0 0 0,1 0 1,-1 0-1,1 0 0,0 0 0,0 0 0,0 1 1,0-1-1,0 0 0,1 4 0,1-3-18,-1 1-1,1-1 1,0 0-1,1 1 1,-1-1-1,1 0 1,-1 0-1,1 0 1,0-1-1,1 1 1,-1-1-1,1 0 1,-1 0-1,1 0 0,0 0 1,4 2-1,1-1-40,-1-1-1,1 0 0,0-1 0,0 0 0,0 0 0,0-1 0,0 0 0,0-1 0,0 0 1,0 0-1,12-2 0,-18 1-116,-1 1 1,0-1-1,1 1 0,-1-1 1,0 0-1,0 0 0,0 0 1,1 0-1,-1 0 1,0-1-1,-1 1 0,1-1 1,0 1-1,0-1 0,0 1 1,1-4-1,21-33-7634,-24 37 7459,11-19-9783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33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0 10986,'0'0'9494,"-16"3"-9090,-53 8-127,65-10-252,0 0 0,1 1 1,-1 0-1,0 0 0,1 0 1,-1 0-1,1 0 1,-1 1-1,1 0 0,0 0 1,0-1-1,1 2 1,-1-1-1,0 0 0,1 0 1,0 1-1,0 0 1,0-1-1,0 1 0,1 0 1,-1 0-1,1 0 1,0 0-1,-1 8 0,1-7-1,0 0 0,0 0 0,0 0 0,1 1 0,0-1-1,0 0 1,0 0 0,0 0 0,1 1 0,0-1 0,0 0-1,1 0 1,-1 0 0,1 0 0,0 0 0,1 0 0,-1-1-1,1 1 1,0-1 0,0 0 0,6 8 0,-1-5-102,1 1 0,-1-1 0,1-1 1,0 1-1,1-2 0,0 1 0,0-1 1,0-1-1,15 5 0,-23-9-507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34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1 101 9402,'0'0'10360,"2"-1"-10180,6-7-286,-1 0 1,0 0 0,-1 0-1,1-1 1,-2 1-1,1-1 1,-2-1 0,1 1-1,4-14 1,-10 31 473,0-1 0,1 0 1,0 1-1,0-1 0,0 0 0,4 14 0,13 53-126,-11-51-111,-5-19-327,7 20 363,0-16-2121,4-5-3623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34.5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 9162,'0'0'10022,"-1"1"-9959,0-1 0,0 1 0,1 0 0,-1 0 0,0 0 0,1-1 0,-1 1 1,1 0-1,-1 0 0,1 0 0,-1 0 0,1 0 0,0 0 0,-1 0 0,1 0 0,0 0 0,0 2 0,4 5 16,1 0 0,1-1-1,-1 0 1,1 0 0,0 0 0,1-1 0,0 0-1,0 0 1,8 5 0,2 3-52,34 29 20,-51-42-12,0 1 0,0-1 0,0 1 0,0-1 0,0 1 0,0-1 0,0 1 0,0-1 0,0 0 0,0 1 0,-1-1 0,1 1 0,-1-1 0,1 0 0,-1 1 0,0-1 0,1 0 0,-1 0 0,0 1 0,0-1 0,0 0 0,-1 1 0,-1 3-115,-17 33-3410,12-24-3107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39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9234,'0'0'5281,"2"45"-4721,1-24-88,-3-1-216,0-2-104,0 0-152,0-3-1008,-3-5-1544,-2-2-3986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5.6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10186,'0'0'9114,"1"17"-8582,23 278 842,-24-283-1473,2 33 286,-2-44-219,0 0 0,0-1-1,0 1 1,0 0 0,0-1 0,0 1 0,0 0-1,1-1 1,-1 1 0,0-1 0,0 1 0,1-1 0,-1 1-1,0 0 1,0-1 0,1 1 0,-1-1 0,1 1-1,-1-1 1,0 1 0,1-1 0,-1 0 0,1 1 0,-1-1-1,1 0 1,0 1 0,-1-1 0,1 0 0,-1 1-1,1-1 1,-1 0 0,1 0 0,0 0 0,-1 0 0,1 1-1,0-1 1,-1 0 0,1 0 0,-1 0 0,1 0 0,0-1-1,-1 1 1,1 0 0,0 0 0,-1 0 0,1 0-1,-1-1 1,1 1 0,-1 0 0,1 0 0,0-1 0,-1 1-1,1-1 1,2-2-182,1-1-1,-1 1 1,-1-1 0,1 0-1,-1 0 1,1 0 0,-1 0-1,0 0 1,-1-1-1,1 1 1,-1-1 0,2-4-1,8-21-863,-7 22 995,19-32-677,-22 38 861,1 1 0,-1-1 0,1 0-1,-1 1 1,1 0 0,-1-1 0,1 1-1,0 0 1,0 0 0,0 0 0,0 0 0,-1 0-1,1 0 1,0 0 0,1 1 0,-1-1-1,0 1 1,0 0 0,2-1 0,-3 1-41,-1 1 1,1-1 0,-1 0-1,1 0 1,-1 1-1,1-1 1,-1 0 0,1 1-1,-1-1 1,1 0 0,-1 1-1,0-1 1,1 1 0,-1-1-1,0 1 1,1-1 0,-1 1-1,0-1 1,1 1-1,-1-1 1,0 1 0,0-1-1,0 1 1,0 0 0,0-1-1,1 1 1,-1-1 0,0 1-1,-1 0 1,2 23 380,-1-20-290,0 31 423,-1-6-194,2-1 0,4 31-1,-5-58-397,0 1 0,1-1 0,0 1 0,-1-1 0,1 1 0,0-1 0,0 0 0,0 1 0,0-1 0,0 0 0,0 0 0,0 1 0,0-1 0,0 0 0,1 0 0,-1 0 0,0-1 0,1 1 0,-1 0 0,1 0 0,-1-1 0,1 1-1,-1-1 1,1 1 0,-1-1 0,1 0 0,2 1 0,-2-1-172,0 0 0,0 0-1,0 0 1,0 0 0,0 0-1,0 0 1,0 0-1,0-1 1,0 1 0,0-1-1,-1 1 1,1-1 0,0 0-1,0 1 1,0-1 0,0 0-1,-1-1 1,1 1 0,0 0-1,-1 0 1,3-3-1,0-3-629,1-1-1,-1 0 1,-1 0-1,5-13 1,-1 3 1059,-5 27 5529,0 47-3813,-2-52-1891,0 0 1,0 0-1,0 0 1,1 0-1,-1 0 0,1 0 1,0-1-1,0 1 1,0 0-1,1-1 0,-1 1 1,1 0-1,0-1 1,3 5-1,-3-6-95,0 0 0,1 0-1,-1-1 1,1 1 0,-1-1-1,1 0 1,-1 0 0,1 0-1,0 0 1,-1 0 0,1 0-1,0-1 1,0 1 0,-1-1 0,1 0-1,0 0 1,0 0 0,0 0-1,0-1 1,-1 1 0,5-2-1,-3 2-416,0-1 0,0-1-1,0 1 1,0 0-1,-1-1 1,1 0 0,0 0-1,-1 0 1,1-1 0,-1 1-1,1-1 1,-1 1-1,3-5 1,19-20-7026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1.1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1 284 9434,'0'0'7390,"54"-57"-6756,-39 41-1554,-1 0 0,-1-1-1,22-35 1,-30 43 840,0-1 0,-1 0 1,0 0-1,-1 0 0,0-1 0,-1 1 0,0-1 0,0 0 1,0-18-1,-6 28 442,1 0 0,-1 0 0,0 0 0,1 1 0,-1 0 0,0 0 0,1 0 0,-1 0 0,-5 1 1,6-1-248,0 1 0,-1 0 1,1 0-1,0 0 0,0 1 1,0-1-1,0 1 0,0-1 1,0 1-1,0 0 1,0 0-1,0 0 0,1 1 1,-1-1-1,1 1 0,0-1 1,0 1-1,0 0 1,0 0-1,0 0 0,1 0 1,-1 0-1,1 0 0,0 0 1,-2 6-1,-1 5 128,1-1 0,1 1 0,0-1 0,1 1 0,0 15 0,1 37 473,15 108 1,-11-144-632,5 22 40,-9-52-131,0 1 0,0-1 0,0 0 0,0 0 0,0 0 0,0 0 0,0 1 0,0-1 0,1 0 0,-1 0 0,0 0 0,0 0 0,0 0 0,0 1 0,1-1 0,-1 0 0,0 0 0,0 0 0,0 0 0,0 0 0,1 0 0,-1 0 0,0 0 0,0 0 0,0 0 0,1 0 0,-1 0 0,0 0 0,0 0 0,0 0 0,1 0 0,-1 0 0,0 0 1,0 0-1,0 0 0,1 0 0,-1 0 0,0 0 0,0 0 0,0 0 0,1 0 0,-1 0 0,0-1 0,0 1 0,0 0 0,0 0 0,0 0 0,1 0 0,-1 0 0,0-1 0,0 1 0,0 0 0,0 0 0,0 0 0,0-1 0,0 1 0,0 0 0,1 0 0,-1 0 0,0 0 0,0-1 0,0 1 0,0 0 0,7-13-189,7-21-229,8-17-839,2 0 0,34-52 0,-58 103 1287,0 0-1,-1 0 1,1 0-1,0 0 1,0 0-1,0 0 0,-1 0 1,1 0-1,0 0 1,0 0-1,0 0 1,-1 0-1,1 0 1,0 0-1,0 0 1,0-1-1,-1 1 1,1 0-1,0 0 1,0 0-1,0 0 1,0 0-1,0 0 1,-1-1-1,1 1 0,0 0 1,0 0-1,0 0 1,0 0-1,0-1 1,0 1-1,0 0 1,-1 0-1,1 0 1,0-1-1,0 1 1,0 0-1,0 0 1,0 0-1,0-1 1,0 1-1,0 0 1,0 0-1,0 0 0,0-1 1,0 1-1,0 0 1,0 0-1,1 0 1,-1-1-1,0 1 1,0 0-1,0 0 1,0 0-1,0-1 1,0 1-1,0 0 1,1 0-1,-1 0 1,0 0-1,0 0 1,0-1-1,-15 8 480,10-3-414,2 0 0,-1 0 0,0 0 0,1 1 0,0 0 0,0-1 0,0 1 0,1 0 0,-1 0 0,1 0 0,0 1 0,1-1 0,-1 0 0,1 1 0,0-1 0,0 1 0,1-1 0,0 1 0,0 0 0,0-1 0,1 1 0,1 5 0,-2-8-69,1 0-1,0-1 1,0 1-1,0-1 1,0 1-1,0-1 1,1 0 0,-1 1-1,1-1 1,-1 0-1,1 0 1,0 0 0,0 0-1,0 0 1,0-1-1,0 1 1,0 0-1,1-1 1,-1 0 0,0 0-1,1 1 1,-1-1-1,1 0 1,0-1-1,-1 1 1,1 0 0,2-1-1,11 3-129,-1-1 0,0-1 1,24-1-1,-24 0-328,-15 0 284,1 0 0,0 0 0,0 0 0,0 0 0,-1 0 0,1 0 1,0 0-1,0-1 0,-1 1 0,1 0 0,0 0 0,0-1 0,-1 1 0,1 0 1,0-1-1,-1 1 0,1 0 0,0-1 0,-1 1 0,1-1 0,-1 0 1,1 1-1,-1-1 0,1 1 0,-1-1 0,1 0 0,-1 1 0,0-1 0,1 0 1,-1 1-1,1-2 0,2-11-6569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1.6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146 1 7634,'0'0'10223,"-6"2"-9772,-7 4-288,0 1 1,0 0-1,1 0 1,0 1-1,0 1 1,1 0-1,0 0 1,0 1-1,-11 15 1,21-22-146,-1-1 1,1 1-1,0 0 0,0-1 1,0 1-1,0 0 0,1 0 1,-1 0-1,1 0 0,0 0 1,-1 0-1,2 0 0,-1 0 1,0 0-1,0 0 0,1-1 1,1 5-1,0-1 84,0 0 1,0 0 0,1 0-1,0-1 1,0 1 0,8 8-1,87 98-699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2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36 6057,'0'0'9817,"0"-3"-8829,0 2-924,0 0 1,0 0-1,0 0 0,0 0 0,1 0 0,-1 0 1,0 0-1,0 0 0,1 0 0,-1 0 0,1 0 0,-1 0 1,1 0-1,-1 0 0,1 0 0,-1 1 0,1-1 1,0 0-1,-1 0 0,1 1 0,0-1 0,0 1 0,0-1 1,0 0-1,0 0 0,31-7 974,-29 7-1061,-2 1 29,0 0 0,0-1 0,1 1 0,-1 1 0,0-1 0,0 0 1,0 0-1,0 0 0,0 0 0,0 1 0,0-1 0,0 1 0,0-1 1,0 1-1,0-1 0,0 1 0,0-1 0,0 1 0,0 0 0,0 0 1,0-1-1,0 1 0,-1 0 0,1 0 0,0 0 0,-1 0 1,1 0-1,-1 0 0,1 0 0,-1 0 0,1 0 0,-1 0 0,0 0 1,1 0-1,-1 0 0,0 0 0,0 1 0,0-1 0,0 0 0,0 0 1,0 0-1,-1 2 0,2 1 0,-1 0 0,0 0 0,-1 0 0,1 0 0,-1 0 0,0 0 0,0 0 1,0 0-1,-1-1 0,1 1 0,-4 5 0,-1-1 9,-1-1 0,0 1-1,0-1 1,-8 6 0,-18 15 2,33-27 60,36-1 888,31 0-796,-66 0-299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2.9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5049,'0'0'9466,"-12"17"-7317,12-13-1967,1-1 1,0 1-1,-1 0 1,2-1-1,-1 1 1,0-1-1,1 0 1,-1 1-1,1-1 1,0 0-1,0 0 1,1 0-1,-1 0 1,1 0-1,-1-1 1,6 5-1,-2-2-147,1 0 0,-1 0 0,1-1-1,0 1 1,0-2 0,13 6 0,-19-9-3,0 1 0,-1-1 0,1 1 1,-1-1-1,1 1 0,-1-1 0,1 1 1,-1-1-1,0 1 0,1 0 1,-1-1-1,0 1 0,1 0 0,-1-1 1,0 1-1,0 0 0,1-1 0,-1 1 1,0 0-1,0-1 0,0 1 0,0 0 1,0-1-1,0 1 0,0 0 0,0 0 1,0-1-1,-1 1 0,1 0 1,0-1-1,0 1 0,-1 0 0,1-1 1,0 1-1,-1-1 0,1 1 0,-1 1 1,-15 24 40,-10 14-146,12-17-1335,-1-1-3865,4-8-3649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3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5145,'0'0'14099,"0"-5"-14027,0 3-56,0-1-488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3.9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11210,'0'0'8402,"2"0"-8402,1 0-1480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4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5537,'0'0'11667,"0"3"-13076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5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1 288 10642,'0'0'5867,"10"-10"-5791,91-92-885,-89 89 551,0-2 0,-1 1 0,0-1 0,-2-1 0,0 0 0,14-33 0,-23 48 305,1-1 0,0 1 0,-1-1 1,0 1-1,1-1 0,-1 0 0,0 1 0,0-1 1,1 1-1,-1-1 0,-1 0 0,1 1 0,0-1 1,0 0-1,-1 1 0,1-1 0,0 1 1,-2-2-1,1 2 57,0 0 0,0 0 0,0 1 0,0-1 0,0 1 0,0-1 0,0 1 0,0-1 0,-1 1 0,1 0 0,0 0 0,0-1 0,0 1 0,-1 0 0,1 0 0,0 0 0,0 0 0,-1 1 0,1-1-1,0 0 1,0 0 0,0 1 0,-1-1 0,0 1 0,0 0 11,-1 0-1,1 1 0,0-1 0,-1 1 0,1-1 0,0 1 1,0 0-1,0-1 0,0 1 0,1 0 0,-1 1 0,0-1 1,1 0-1,0 0 0,-2 4 0,-16 38 1024,13-21-1012,2 0 0,0 0 0,2 0 0,0 1 0,1-1 0,2 1 0,0-1 0,8 39 0,-9-61-158,1 0 1,-1 0 0,0 0 0,0 0 0,0 0-1,1 0 1,-1 0 0,0 0 0,1-1 0,-1 1 0,1 0-1,-1 0 1,1 0 0,-1-1 0,1 1 0,0 0-1,0 0 1,0-1 4,-1 0-1,0 0 0,1 1 1,-1-1-1,1 0 0,-1 0 1,1 0-1,-1 0 0,0-1 1,1 1-1,-1 0 1,1 0-1,-1 0 0,0 0 1,1 0-1,-1 0 0,1-1 1,-1 1-1,0 0 0,1 0 1,-1-1-1,0 1 1,1 0-1,-1-1 0,0 1 1,1-1-1,21-32-1468,-14 20 1043,67-88-4167,-74 100 4684,-1 1-1,0 0 1,0 0-1,0 0 1,0 0-1,1-1 1,-1 1-1,0 0 1,0 0-1,0 0 0,0-1 1,0 1-1,0 0 1,1 0-1,-1-1 1,0 1-1,0 0 1,0 0-1,0-1 1,0 1-1,0 0 1,0 0-1,0-1 1,0 1-1,0 0 1,0 0-1,0-1 1,-1 1-1,1 0 1,0 0-1,0-1 0,0 1 1,0 0-1,0 0 1,0 0-1,0-1 1,-1 1-1,1 0 1,0 0-1,0 0 1,-1-1-1,-12 1 833,11 0-807,-1 1-1,0-1 1,1 1-1,-1 0 0,1 0 1,-1 0-1,1 0 1,0 0-1,-5 3 1,5-1 23,-1 0 0,1 0 0,0 0 0,0 1 0,0-1 1,0 0-1,1 1 0,-1-1 0,1 1 0,0 0 0,0-1 1,0 1-1,1 0 0,-1 0 0,1 0 0,0-1 1,0 1-1,0 0 0,0 0 0,1 0 0,0-1 0,0 1 1,0 0-1,0 0 0,0-1 0,1 1 0,-1-1 0,1 0 1,0 1-1,0-1 0,1 0 0,-1 0 0,0 0 1,4 3-1,1-1-60,1-1 1,-1 1-1,1-1 0,0-1 1,0 1-1,10 2 1,-13-5-334,0 0 1,0 0-1,0 0 1,1 0-1,-1-1 1,0 0-1,0 0 0,0 0 1,0-1-1,0 1 1,10-4-1,-3-4-4945,-4-5-4240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6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175 0 11963,'0'0'7901,"-8"6"-7642,-72 54 532,68-50-715,0 1 1,1 0-1,0 1 1,0 0-1,-9 16 1,19-26-60,-1 0 0,1 0 0,0-1 0,0 1-1,1 1 1,-1-1 0,0 0 0,1 0 0,-1 0 0,1 0 0,-1 0 0,1 1 0,0-1 0,0 0 0,0 0 0,0 1 0,1-1 0,-1 0 0,1 0 0,-1 0 0,1 0 0,0 0 0,0 0 0,0 0 0,0 0 0,0 0 0,0 0 0,0 0 0,3 3 0,4 2 91,0 0-1,0-1 1,1 0-1,0-1 1,14 8-1,-16-10-128,1 1-1,0 1 0,-1-1 0,0 1 0,0 1 0,7 6 0,-10-4-1258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49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 10290,'0'0'8471,"0"-2"-7534,0 3-233,-2 216 340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6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12843,'0'0'7201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0.0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1 6569,'0'0'11899,"-4"-1"-11143,-1 2-621,0-1 1,0 1-1,0 0 0,0 1 1,0-1-1,1 1 0,-1 0 1,0 0-1,1 0 0,-1 1 1,-3 3-1,-54 37 241,55-38-363,3-2-6,3-3-6,0 1 1,0-1-1,0 1 0,0-1 0,0 1 0,0 0 0,0 0 1,0-1-1,0 1 0,0 0 0,0 0 0,1 0 1,-1 0-1,-1 2 0,2-3 87,0 26 251,0-20-183,0 15-273,0-21 164,0 1 1,0-1-1,0 0 1,0 1-1,0-1 1,0 1-1,0-1 1,0 1-1,0-1 1,0 0-1,0 1 1,0-1-1,0 1 1,1-1-1,-1 1 1,0-1-1,0 0 1,1 1-1,-1-1 1,0 0-1,0 1 1,1-1-1,-1 0 1,0 1-1,1-1 1,-1 0-1,0 0 1,1 1-1,0-1 1,2 1-24,0-1 0,0 1 1,-1 0-1,1 0 0,0 0 0,0 0 0,-1 1 1,1-1-1,-1 1 0,1-1 0,-1 1 1,4 3-1,30 31 156,-24-24-144,6 9-478,16 14 1451,-15-23-3564,1-7-4445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0.7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5921,'0'0'11851,"0"3"-10931,0 12-264,0 5-304,5 1-280,0 1-72,0 4-912,-2-6-3505,-1-4-6377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1.4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0 656,'0'0'1721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1.9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1168,'-5'1'18582,"-6"4"-16397,10 0-2129,1 0-1,-1 1 0,1-1 0,0 0 0,0 1 1,0-1-1,1 0 0,0 0 0,0 0 0,0 1 1,1-1-1,0 0 0,3 7 0,2 1-53,1 0 0,1-1-1,13 16 1,13 16 72,-35-43-59,1 1 0,0-1 0,0 1 0,-1 0 0,1-1 0,-1 1-1,0-1 1,1 1 0,-1 0 0,0-1 0,0 1 0,0 0 0,0-1 0,0 1 0,0-1 0,-1 1 0,1 0 0,0-1 0,-2 3 0,-13 26-7,13-26 13,-12 16-1092,0 0 0,-24 24 0,18-22-6190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3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347 40 8226,'0'0'8128,"-13"-6"-7578,-45-18 131,50 21-473,0 1 0,-1 0 0,1 1 1,0 0-1,0 0 0,-1 1 0,1 0 0,0 0 0,-13 3 0,6-1 128,8-1-245,0 0 1,0 0 0,0 1-1,1 0 1,-1 0 0,1 1-1,-1 0 1,1 0 0,0 1-1,0-1 1,0 2 0,0-1-1,1 0 1,0 1-1,0 0 1,0 0 0,0 0-1,1 1 1,0 0 0,-6 10-1,4-3 8,0-1 0,1 1-1,0 0 1,1 1 0,1-1-1,0 1 1,0-1 0,2 1-1,-1 21 1,2-29-90,0 0 0,0 0 0,0 0 0,1-1 0,0 1 0,0 0 0,1-1 0,-1 1 0,1 0 0,1-1 0,-1 0-1,1 0 1,0 0 0,0 0 0,0 0 0,0 0 0,1-1 0,0 1 0,0-1 0,0 0 0,1 0 0,0-1 0,-1 0 0,1 1 0,0-1 0,0-1 0,1 1 0,7 2 0,-7-3-101,1-1 1,-1 1-1,1-2 1,-1 1-1,1 0 1,0-1-1,-1-1 0,1 1 1,-1-1-1,1 0 1,-1 0-1,9-3 1,-10 2-626,0 0 1,0-1 0,0 1-1,-1-1 1,1 0 0,-1 0-1,1 0 1,-1-1 0,5-4-1,5-10-6076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3.3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9234,'0'0'8839,"14"0"-7651,232 0-435,-264 0-12540,8 0 5280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4.1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8586,'0'0'10679,"0"7"-9848,1 85 652,-7 197-290,6-265-1862,0-28-1038,15-51-5137,-5 23 814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4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65 6569,'0'0'13610,"0"20"-12807,0 17-592,-1 48 710,15 128 1,-12-201-919,-2-7-18,0 0 0,1 1 1,0-1-1,0 0 0,1 0 0,3 9 1,-4-14-168,-1-19-1750,0-178-10116,0 65 12563,-1 127-123,1 0 1,1-1-1,-1 1 1,1 0-1,0-1 1,0 1-1,0 0 1,1 0-1,0 0 1,0 0-1,0 0 1,0 0-1,1 1 1,0-1-1,0 1 1,0-1-1,0 1 1,1 0-1,0 0 1,0 1-1,8-7 1,-7 8-175,0-1 1,1 0-1,-1 1 1,1 0 0,0 1-1,-1-1 1,1 1 0,0 0-1,0 0 1,0 1 0,0 0-1,10 1 1,-15-1-203,1 0 0,-1 0 0,1 0 1,-1 1-1,1-1 0,-1 1 0,0-1 0,1 1 1,-1 0-1,0-1 0,1 1 0,-1 0 1,0 0-1,0 0 0,0 0 0,0 0 0,0 0 1,0 0-1,0 1 0,2 1 0,-2 0-4,1 0 0,-1 1 0,0-1 1,0 0-1,0 1 0,0-1 0,-1 0 0,1 1 0,-1 3 0,0-2-14,0 0 0,0 0 0,0 0 0,-1 0 0,0-1 0,0 1 0,0 0 0,-1 0 0,1-1 0,-1 1 0,0-1 0,0 0 0,-5 7 0,-4 0-150,0-1-1,-1 0 1,0-1 0,-1 0-1,0-1 1,0-1 0,0 0-1,-1 0 1,0-2 0,0 0-1,-27 6 1,40-11 165,1 0 1,0 0-1,0 0 0,0 0 1,-1 0-1,1 0 1,0 0-1,0 0 1,0 0-1,-1 0 0,1 0 1,0 0-1,0 0 1,0 0-1,-1 0 0,1 0 1,0 0-1,0 0 1,0 0-1,-1 0 1,1 0-1,0 0 0,0 0 1,0 0-1,0 0 1,-1 1-1,1-1 0,0 0 1,0 0-1,0 0 1,0 0-1,0 0 1,-1 1-1,1-1 0,0 0 1,0 0-1,0 0 1,0 0-1,0 1 0,0-1 1,0 0-1,0 0 1,0 0-1,0 1 1,0-1-1,0 0 0,0 0 1,0 0-1,0 1 1,0-1-1,0 0 0,0 0 1,0 1-1,13 9 614,38 14 347,-32-15-623,57 28 514,91 48-107,-133-62-2549,-34-38-5115,0-3-3322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6.9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119 115 10122,'0'0'8125,"1"-1"-7991,-1-1 0,0 1 0,0-1 0,0 1 0,0-1 0,0 1 0,0-1 0,-1 0 0,1 1 0,0 0 0,-2-3 0,-1 2-104,0 1 0,-1 0 0,1 0 0,-1 0 0,1 1-1,-1-1 1,1 1 0,-1 0 0,1 0 0,-1 0 0,0 0 0,1 1 0,-1-1 0,1 1 0,-1 0 0,1 0 0,0 0 0,-1 1 0,1-1-1,0 1 1,0 0 0,0 0 0,0 0 0,0 0 0,0 0 0,1 1 0,-1-1 0,1 1 0,-1 0 0,1-1 0,0 1 0,0 0 0,-2 6-1,2-2 58,0 0 0,0 0 0,1 1 0,0-1-1,0 1 1,1-1 0,0 1 0,0-1-1,1 1 1,1 7 0,-2-12-86,1-1 0,0 1 0,0-1 1,-1 1-1,1-1 0,1 1 0,-1-1 0,0 0 0,1 0 0,-1 1 1,1-1-1,-1 0 0,1 0 0,0-1 0,0 1 0,0 0 0,0-1 0,0 1 1,1-1-1,-1 1 0,0-1 0,1 0 0,-1 0 0,1 0 0,-1-1 1,1 1-1,-1 0 0,1-1 0,0 0 0,-1 1 0,5-1 0,-5-1-94,1 1-1,0-1 1,-1 0-1,1 0 1,-1 0-1,1 0 0,-1 0 1,0-1-1,1 1 1,-1-1-1,0 1 1,0-1-1,0 0 0,0 0 1,0 0-1,-1 0 1,1 0-1,0 0 1,-1 0-1,0 0 1,1-1-1,0-2 0,3-7-1024,1 1-1,-2-1 0,6-21 1,-2-2-3058,3-44 0,-7 25-837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7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16 3441,'0'0'15496,"-6"-4"-14637,5 3-823,0 0 0,0 0-1,0 0 1,0 0-1,0 0 1,-1 1 0,1-1-1,0 0 1,0 1 0,-1-1-1,1 1 1,-1-1 0,1 1-1,0-1 1,-1 1-1,-1 0 1,2 1 4,0 0 0,-1 0 0,1 0 0,0 0 0,0 1 0,0-1 0,0 0 1,0 1-1,1-1 0,-1 1 0,0-1 0,1 1 0,-1-1 0,1 1 0,-1-1 0,1 1 0,0-1 0,0 1 0,-1 0 0,1 2 0,-6 51 516,3 0 0,4 68 0,0-43-334,-2-67-206,2 0 0,-1 0 1,2 0-1,0 0 0,0 0 1,1-1-1,1 1 0,0-1 0,7 16 1,0-17-467,-2-14-1135,1-22-3951,-7 2-1339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6.4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23 11018,'0'0'8732,"-16"-4"-8555,-48-12 7,62 15-171,0 1-1,1-1 1,-1 1-1,0 0 1,0 0 0,1 0-1,-1 0 1,0 0-1,1 0 1,-1 0 0,0 1-1,0-1 1,1 1-1,-1-1 1,0 1 0,1-1-1,-1 1 1,1 0-1,-1 0 1,1 0 0,-1 0-1,1 0 1,0 0-1,-1 0 1,1 1 0,0-1-1,0 0 1,0 1-1,0-1 1,0 1 0,0-1-1,0 1 1,1-1-1,-1 1 1,0-1 0,1 1-1,0 0 1,-1 2-1,0 1-6,0-1-1,1 1 1,0-1-1,0 1 1,0-1-1,0 1 1,1-1-1,-1 0 1,1 1-1,0-1 1,1 0-1,2 7 1,1-3-23,1-1 1,0 1-1,0-1 1,1 0-1,0-1 1,15 11-1,-14-10-204,1 0-1,-1 0 1,0 1-1,-1 0 1,8 9-1,-15-17 216,0 0-1,0 1 1,0-1 0,0 0-1,0 0 1,0 0-1,0 1 1,0-1-1,0 0 1,0 0-1,-1 0 1,1 1-1,0-1 1,0 0-1,0 0 1,0 0-1,0 1 1,0-1-1,0 0 1,0 0-1,0 0 1,-1 0 0,1 1-1,0-1 1,0 0-1,0 0 1,0 0-1,-1 0 1,1 0-1,0 0 1,0 0-1,0 1 1,0-1-1,-1 0 1,1 0-1,0 0 1,0 0-1,0 0 1,-1 0-1,1 0 1,0 0 0,0 0-1,0 0 1,-1 0-1,1 0 1,0 0-1,0 0 1,0 0-1,-1 0 1,1-1-1,-13 2 65,13-1-76,-3 0-13,0 0 1,0-1 0,0 1-1,0-1 1,0 1-1,0-1 1,0 0-1,0 0 1,0 0 0,1 0-1,-5-3 1,-14-13-5957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1:57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0 152 8634,'0'0'9773,"43"-48"-7894,-39 43-2048,1 0 0,-1 0 0,-1-1 0,1 1 1,-1-1-1,0 0 0,0 0 0,0 0 0,-1-1 1,0 1-1,-1 0 0,1-1 0,0-12 0,-2 18 168,-1 0 0,0 1 0,1-1 0,-1 0-1,0 1 1,1-1 0,-1 1 0,0-1-1,0 1 1,1-1 0,-1 1 0,0 0 0,0-1-1,0 1 1,0 0 0,0 0 0,1 0-1,-1 0 1,0 0 0,0 0 0,0 0 0,0 0-1,0 0 1,-1 0 0,-1 0 107,1 0 1,-1 0 0,1 0-1,-1 1 1,1-1-1,-1 1 1,1-1-1,0 1 1,-3 1-1,2 1-2,1-1-1,0 1 0,0 0 0,0 0 1,0-1-1,1 2 0,-1-1 1,1 0-1,-1 0 0,1 0 0,0 1 1,0-1-1,1 0 0,-1 1 1,1 3-1,-1 59 650,2-42-535,-1-8-173,0 0 0,1 0 0,0-1 0,2 1 0,5 20 0,-4-45-637,0 0-1,0 1 0,1 0 1,6-8-1,42-39-1817,-25 28 3194,-31 28-681,0-1-1,-1 1 1,1 0-1,0 0 1,0 0-1,0 1 0,0-1 1,0 1-1,0-1 1,0 1-1,0 0 1,1 0-1,-1 0 1,1 1-1,-1-1 1,1 1-1,0-1 0,0 1 1,0 0-1,1 0 1,-1 0-1,0 0 1,1 0-1,0 0 1,0 0-1,0 0 0,0 0 1,0 1-1,1-1 1,-1 0-1,1 1 1,0-1-1,0 0 1,0 1-1,1-1 0,-1 0 1,1 1-1,0-1 1,0 0-1,0 0 1,0 0-1,0 0 1,1 0-1,-1 0 1,1 0-1,0 0 0,0 0 1,0-1-1,4 5 1,-2-3-62,0-1 1,0 1-1,1-1 0,-1 0 1,1-1-1,-1 1 0,1-1 1,0 0-1,0 0 1,0 0-1,7 1 0,1-1-315,1 0-1,0-1 1,14 0-1,-20-2-1737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5.8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533 23 5761,'0'0'8465,"-8"-1"-7785,-7-2-109,0 1 0,-1 1 0,1 1 0,0 0 0,-1 0 0,1 2 0,-28 6-1,8 5-160,-90 38 834,107-42-1076,1 1-1,0 0 1,0 2-1,-26 23 1,33-26-94,1 0 1,0 1 0,1 0-1,0 0 1,0 1-1,1 0 1,1 0 0,0 1-1,0 0 1,1 0-1,1 0 1,0 1 0,0-1-1,1 1 1,1 0-1,0 0 1,1 0 0,1 15-1,0-5 83,0 1 0,6 27 0,-4-41-126,0 0 0,1 0-1,1 0 1,0-1 0,0 1 0,0-1 0,10 13 0,7 9 20,0-1 1,45 46-1,-54-64-25,1-1 0,-1-1 0,2 0-1,-1-1 1,1 0 0,1-1 0,-1 0 0,26 8 0,-11-7-1,2-1 0,-1-1 0,1-2 0,0-1 0,54 1 0,-67-6-20,0 0-1,0-1 0,0-1 1,0-1-1,0 0 0,-1-1 1,0-1-1,0-1 1,0-1-1,17-10 0,-12 7-64,-1-2 0,0 0 0,26-23 0,-39 29 35,-1 0 0,1-1 0,-1 0 0,-1-1 0,1 0 0,-2 0 0,1 0 0,-1-1 0,-1 1 0,5-14 1,-2-4-26,-2 1 1,0-1 0,-2 0-1,-1 0 1,-2-40 0,-1 47 46,1 7 6,-2 0 0,0 0 0,-1 0 0,0 0 1,-1 0-1,0 1 0,-1-1 0,0 1 0,-1 1 0,-10-16 0,2 5 42,-2 0 0,0 2 0,-1 0 0,-25-22-1,33 34-23,-1 0 0,0 1-1,0 0 1,-1 1 0,0 0-1,0 0 1,-20-5 0,1 2-267,-55-9 0,57 10-910,13-4-2769,11 2-3252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4.2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418 22 3729,'0'0'10226,"-23"-17"-6667,15 15-3363,-1 1 0,1 0 0,0 1 0,0 0 0,-1 0 0,1 1 0,0 0 0,0 0 0,-1 1 0,1 0 0,0 0 0,1 1 0,-1 0 0,0 1 0,1-1 0,-12 9 0,1 1-9,1 2 0,0 0 1,1 1-1,-27 34 0,25-28-9,1 1 1,1 1-1,-14 27 0,23-36-102,0 1-1,1 0 1,1 1-1,1-1 1,0 1-1,-2 23 1,-9 253 608,16-280-656,1-1 0,0 0 0,1 0 0,1 0 0,0 0 0,1 0 0,8 16 0,1 2 12,-2-4 0,1 0 0,1-1 1,2 0-1,0-1 0,2-1 1,0-1-1,1-1 0,43 37 1,-30-30-31,-9-6-6,2-2 1,28 19-1,-44-33-10,-1-1 0,1-1 1,0 0-1,1 0 0,-1-1 0,1 0 1,-1 0-1,1-1 0,0 0 0,19 0 1,20-2 31,91-3 69,-121 1-108,-1-1 0,1-1 0,-1 0 0,0-1 0,27-12 1,-26 8-18,0-1 0,-1 0 0,0-1 0,-1-1 0,17-15 0,-26 20-2,0-1 0,0 0 0,-1-1 0,0 0 0,-1 0 0,0 0 0,0-1 0,-1 0 1,-1 0-1,1 0 0,3-13 0,1-18-154,-1 0 1,4-68 0,-7-84 7,-5 179 181,-1 3 17,0-1 1,-1 1-1,0 0 0,0 0 1,-9-21-1,-27-55 198,23 56-145,6 11 36,-1-1 0,-1 2 0,-1 0 0,0 0 0,-2 1 0,0 0 0,-1 2 0,0-1 0,-2 2-1,0 0 1,-33-22 0,34 28-66,-1 0 0,0 1 0,-1 0 0,0 2 0,0 0 0,0 1 0,-1 1 0,0 0 0,0 2 0,1 0 0,-34 1 0,14 0-296,-39 1-891,72 0 392,-1 1 0,1 0 1,0 0-1,-1 0 0,1 1 0,-6 3 0,-4 1-9323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6.9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1 132 9402,'0'0'9923,"2"-9"-9781,-2 2-132,0 5-9,1-1 0,-1 1 0,0 0 1,0-1-1,1 1 0,0-1 0,-1 1 0,1 0 0,0 0 0,0-1 1,0 1-1,0 0 0,1 0 0,-1 0 0,1 0 0,-1 0 0,1 1 1,-1-1-1,1 0 0,0 1 0,0-1 0,0 1 0,0-1 1,0 1-1,3-1 0,146-46 600,-129 43-497,1 1 0,0 1 0,1 0 0,39 2 0,-58 2-143,0 0 0,0 1-1,0-1 1,-1 1 0,1 0-1,-1 0 1,1 0 0,-1 1-1,0 0 1,0 0 0,0 0-1,0 0 1,5 7 0,-8-8-429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7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9 5169,'0'0'13790,"-13"-8"-11215,13 12-2540,1 0 0,0 0 1,0 1-1,0-1 0,1 0 0,-1 0 1,1-1-1,0 1 0,0 0 0,0 0 0,4 4 1,37 43 5,-21-26-28,-18-21-22,-1 1-1,1 0 0,-1 0 0,0 0 1,-1 0-1,1 0 0,-1 1 0,0-1 1,-1 1-1,1 0 0,0 6 0,-2-9 4,1 1-1,-1-1 0,-1 0 0,1 1 0,0-1 0,-1 0 0,1 0 0,-1 1 1,0-1-1,0 0 0,-1 0 0,1 0 0,-1 0 0,1 0 0,-1 0 0,0 0 0,0-1 1,0 1-1,0-1 0,-4 4 0,2-3-315,-54 46 615,25-27-2602,0-8-6397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8.5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179 8 7178,'0'0'11982,"-20"-1"-11450,-63-5-77,80 6-416,1-1-1,-1 1 1,0 0 0,0 0 0,0 0-1,0 1 1,0-1 0,0 1-1,1-1 1,-1 1 0,0 0 0,0 0-1,1 0 1,-1 1 0,1-1-1,-1 0 1,1 1 0,-1 0 0,1 0-1,0 0 1,0 0 0,0 0-1,0 0 1,0 0 0,0 0 0,1 1-1,-1-1 1,-1 6 0,2-5-27,0 0 1,1 0 0,-1 0-1,1 0 1,0 0 0,0 0-1,0 0 1,0 0 0,1 0-1,-1 0 1,1 0 0,0 0-1,-1 0 1,2-1 0,-1 1 0,0 0-1,0 0 1,1-1 0,0 1-1,-1-1 1,4 4 0,23 23 32,-16-18-35,0 1 1,-1 1 0,11 17 0,-21-29-17,0-1 1,-1 1 0,1 0-1,-1 0 1,1 0-1,-1 0 1,0 0 0,1 0-1,-1 0 1,0 0 0,1 0-1,-1 0 1,0 0 0,0 0-1,0 0 1,0 0 0,0 0-1,0 0 1,0 0-1,0 0 1,-1 0 0,1 0-1,0 0 1,-1 0 0,0 1-1,0-1 9,0 0 0,0 1 0,-1-1 0,1 0 0,0 0 0,-1 0 1,1 0-1,-1 0 0,1-1 0,-1 1 0,1 0 0,-1-1 0,-2 2 0,-6 0-167,0-1 1,1 0-1,-20 1 1,29-8-1407,2 2 1128,-1 0-1,0 0 1,1 0-1,0 1 1,0-1-1,0 1 1,0-1-1,1 1 0,-1 0 1,5-4-1,15-16-4371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9.0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0 4353,'73'52'11270,"-79"-53"-8664,-15-4-439,14 5-1964,1 0 0,0 0 0,-1 1 1,1 0-1,0 0 0,-1 1 0,1-1 0,0 1 0,0 1 0,-7 3 0,10-4-171,-1 0 1,1 1-1,0 0 1,0-1-1,0 1 1,1 0-1,-1 1 1,1-1-1,-1 0 1,1 1-1,0-1 0,0 1 1,1 0-1,-1-1 1,1 1-1,0 0 1,-2 7-1,2-5-18,0 1-1,-1-1 0,2 1 0,-1 0 1,1-1-1,0 1 0,1 0 1,-1-1-1,1 1 0,1-1 0,3 12 1,-4-15-51,1 0 0,0 0 0,-1 0 1,1-1-1,1 1 0,-1 0 0,0-1 1,1 0-1,-1 0 0,1 1 0,-1-2 0,1 1 1,0 0-1,0 0 0,0-1 0,0 0 0,0 1 1,0-1-1,1 0 0,-1-1 0,0 1 0,0 0 1,1-1-1,5 0 0,-5 0-123,-1 1 1,1-1-1,-1 0 0,1 0 0,-1-1 1,1 1-1,-1-1 0,1 0 0,-1 0 0,1 0 1,-1 0-1,0-1 0,1 1 0,-1-1 1,0 0-1,0 0 0,4-3 0,-4 1-121,0 1 0,-1-1 0,1 1-1,-1-1 1,0 0 0,0 0 0,0 0-1,0 0 1,-1-1 0,0 1-1,0 0 1,0-1 0,1-7 0,0-54 196,-2 53 5184,0 41-4163,0-23-895,0 0 0,0 1-1,0-1 1,1 0-1,0 1 1,0-1 0,0 0-1,2 6 1,-2-10-177,1 1 1,-1 0 0,0-1-1,0 1 1,1-1-1,-1 0 1,1 0 0,-1 1-1,1-1 1,0 0-1,-1 0 1,1 0 0,0-1-1,0 1 1,0 0 0,-1-1-1,1 1 1,0-1-1,0 1 1,0-1 0,0 0-1,0 0 1,0 0-1,4-1 1,7 1-3947,0 0-1766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09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0 4401,'0'0'10456,"0"3"-8972,-2 13-178,0 0-1,2 30 1,1-32-1216,0-1 1,1 1-1,0-1 0,1 0 1,1 0-1,0 0 0,6 14 0,-10-27-100,0 0 0,0 0 0,0 0 0,0 1 0,1-1 0,-1 0 0,0 0 0,0 0-1,0 1 1,0-1 0,0 0 0,0 0 0,0 0 0,0 0 0,1 1 0,-1-1-1,0 0 1,0 0 0,0 0 0,0 0 0,1 0 0,-1 1 0,0-1 0,0 0-1,0 0 1,1 0 0,-1 0 0,0 0 0,0 0 0,0 0 0,1 0 0,-1 0-1,0 0 1,0 0 0,0 0 0,1 0 0,-1 0 0,0 0 0,0 0 0,0 0-1,1 0 1,-1 0 0,6-10-209,0-12-68,6-91-1012,-12 112 1305,0 1 0,0 0 0,0-1 0,0 1 1,0 0-1,0-1 0,0 1 0,0 0 0,0-1 0,0 1 0,0 0 0,0-1 0,0 1 0,0 0 1,0-1-1,1 1 0,-1 0 0,0 0 0,0-1 0,0 1 0,0 0 0,1-1 0,-1 1 0,0 0 1,0 0-1,1 0 0,-1-1 0,0 1 0,0 0 0,1 0 0,-1 0 0,0-1 0,1 1 0,-1 0 1,0 0-1,1 0 0,-1 0 0,0 0 0,0 0 0,1 0 0,-1 0 0,0 0 0,1 0 0,-1 0 1,0 0-1,1 0 0,-1 0 0,0 0 0,1 0 0,-1 0 0,0 0 0,1 0 0,-1 1 0,0-1 1,1 0-1,-1 0 0,0 0 0,0 0 0,1 1 0,-1-1 0,12 17 514,-8 3-273,-1 0 0,-1 0-1,0 32 1,-2-60-361,0 0 0,1 0 0,0 0 0,1 0 0,0 0 0,0 1 0,1-1 0,0 0-1,0 1 1,0 0 0,1 0 0,0 0 0,1 1 0,5-8 0,-9 13 137,0 0 1,1 1-1,-1-1 1,0 0-1,0 0 0,1 1 1,-1-1-1,0 1 1,1-1-1,-1 1 0,0 0 1,1-1-1,-1 1 0,1 0 1,-1 0-1,0 0 1,1 0-1,-1 0 0,1 0 1,-1 0-1,1 1 1,-1-1-1,0 0 0,1 1 1,-1-1-1,0 1 1,1 0-1,-1-1 0,0 1 1,0 0-1,0 0 1,0 0-1,1 0 0,-1 0 1,0 0-1,0 0 0,-1 0 1,1 0-1,0 0 1,0 1-1,-1-1 0,1 0 1,0 0-1,-1 1 1,1-1-1,-1 0 0,0 1 1,1-1-1,-1 1 1,0-1-1,0 2 0,1 67 676,-1-39-847,0-31 62,0 0-1,0 1 1,0-1-1,0 0 1,0 1-1,0-1 1,0 0-1,0 0 1,0 1-1,0-1 1,0 0-1,1 0 1,-1 1-1,0-1 1,0 0-1,0 0 1,0 1-1,1-1 1,-1 0-1,0 0 1,0 1-1,0-1 1,1 0-1,-1 0 1,0 0 0,0 0-1,1 0 1,-1 1-1,0-1 1,1 0-1,-1 0 1,0 0-1,0 0 1,1 0-1,-1 0 1,0 0-1,1 0 1,-1 0-1,0 0 1,0 0-1,1 0 1,-1 0-1,0 0 1,1 0-1,-1 0 1,0 0-1,0-1 1,1 1-1,-1 0 1,0 0-1,0 0 1,1 0-1,13-11-6353,-6-4 510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0.0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0 154 1016,'0'0'16025,"11"-10"-15357,3-2-546,0 1-42,0 0 0,-1-1 0,-1-1 0,14-17 0,-25 29-59,0 0 0,0 0 0,-1 0 0,1 0 1,0 0-1,0-1 0,-1 1 0,1 0 0,-1 0 1,1-1-1,-1 1 0,1 0 0,-1-1 1,0 1-1,0 0 0,0-1 0,0 1 0,0 0 1,0-1-1,0 1 0,0-1 0,0 1 0,-1 0 1,1-1-1,-1 1 0,1 0 0,-1 0 1,1-1-1,-1 1 0,1 0 0,-1 0 0,0 0 1,0 0-1,0 0 0,0 0 0,0 0 0,0 0 1,0 0-1,0 0 0,0 0 0,0 1 0,0-1 1,-1 0-1,1 1 0,0-1 0,0 1 1,-1-1-1,1 1 0,0 0 0,-1 0 0,1-1 1,-3 1-1,2 0 84,-1 0 0,0 0 0,0 0 0,0 0 0,0 1 0,1-1 0,-1 1 0,0-1 0,0 1 0,1 0 0,-1 0 0,-2 2 0,3-2-48,0 1-1,1 0 1,0 0-1,-1 0 1,1 0 0,0 0-1,0 0 1,0 0 0,0 0-1,0 0 1,0 0-1,1 1 1,-1-1 0,1 0-1,-1 4 1,0 2 52,-1 1 0,1-1 0,1 1 0,0 0 0,0-1 0,0 1 0,1-1 0,2 9 0,-2-14-104,0 0 1,0 0-1,0 0 0,0-1 0,1 1 1,-1-1-1,1 1 0,0-1 0,-1 0 1,1 1-1,0-1 0,0 0 0,1 0 1,-1 0-1,0 0 0,1-1 0,-1 1 1,1-1-1,-1 1 0,1-1 0,0 0 1,-1 0-1,1 0 0,0-1 0,0 1 1,0 0-1,3-1 0,7 2-500,1-1-1,27-2 1,-36 0-395,0 0-1,0 0 1,0 0-1,0 0 1,-1-1 0,9-3-1,1-4-6134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0.7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15 4305,'0'0'13295,"-8"-3"-12351,8 3-943,-9-3 308,0 1 1,1 0-1,-1 0 0,-14-1 0,20 3-229,0 0-1,0 0 1,0 1-1,1-1 1,-1 0-1,0 1 0,0 0 1,0 0-1,1 0 1,-1 0-1,0 0 1,1 0-1,-1 1 1,1-1-1,-1 1 1,1 0-1,0-1 1,0 1-1,0 0 0,0 1 1,-2 2-1,-1 2 17,1 0 0,1 0-1,0 1 1,0-1 0,0 1-1,1 0 1,0 0 0,0 0 0,1 0-1,0 0 1,1 0 0,-1 0-1,3 13 1,-2-16-85,0-4-10,0 0 1,0 0-1,0 0 0,0 0 0,0 0 0,0-1 0,1 1 0,-1 0 0,0 0 1,1 0-1,-1 0 0,1 0 0,-1-1 0,1 1 0,-1 0 0,1 0 0,-1-1 1,1 1-1,0 0 0,-1-1 0,1 1 0,0-1 0,0 1 0,1 0 0,1 0-16,-1 0-1,1 0 0,-1 0 0,1-1 1,0 1-1,0-1 0,-1 0 0,6 0 1,-2 0-118,-1 0 1,1-1-1,0 0 1,-1 0-1,1 0 1,0-1 0,-1 0-1,8-3 1,-5-1-306,-1 1 1,0-1 0,0 0 0,-1 0 0,1 0-1,7-12 1,16-26-4514,-27 40 4305,20-33-5668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7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118 77 4505,'0'0'13017,"-10"-13"-12294,-33-36-201,41 48-481,1-1 1,-1 1 0,0 0 0,0-1-1,1 1 1,-1 0 0,0 0-1,0 0 1,0 0 0,0 1 0,0-1-1,0 1 1,0-1 0,0 1-1,0-1 1,0 1 0,-1 0-1,1 0 1,-4 1 0,5-1-23,0 0 1,0 0-1,0 0 0,0 0 1,1 1-1,-1-1 0,0 0 1,0 1-1,0-1 0,0 1 1,0-1-1,0 1 0,1-1 1,-1 1-1,0-1 0,0 1 1,1 0-1,-1 0 0,0-1 1,1 1-1,-1 0 0,1 0 1,-1 0-1,1 0 0,-1-1 1,1 1-1,0 0 0,-1 2 1,0 2-5,1 1 1,0 0-1,0 0 1,1 0-1,0 0 1,0 0 0,0 0-1,1-1 1,-1 1-1,1 0 1,1-1-1,-1 1 1,1-1-1,6 9 1,-3-6 26,8 11 9,17 31-1,-27-44-45,-1 1 1,-1-1-1,1 1 0,-1 0 1,0 0-1,0 0 0,-1 0 0,0 0 1,0 9-1,-1-15-5,0 0 1,0 0-1,0 0 1,0-1-1,0 1 0,0 0 1,0 0-1,0 0 0,0-1 1,-1 1-1,1 0 1,0 0-1,0 0 0,-1-1 1,1 1-1,-1 0 1,1-1-1,-1 1 0,1 0 1,-1-1-1,1 1 0,-1 0 1,1-1-1,-1 1 1,0-1-1,1 1 0,-1-1 1,0 1-1,1-1 0,-1 0 1,0 1-1,0-1 1,1 0-1,-1 0 0,0 1 1,0-1-1,0 0 1,0 0-1,1 0 0,-1 0 1,0 0-1,0 0 0,0 0 1,1 0-1,-1-1 1,0 1-1,0 0 0,-1-1 1,-7 1-131,7 0-10,-1 0 0,1 0-1,-1 0 1,1-1 0,0 1-1,-1-1 1,1 1 0,0-1-1,0 0 1,-1 0 0,1 0 0,0 0-1,0 0 1,0 0 0,0-1-1,0 1 1,0-1 0,1 1-1,-1-1 1,-2-3 0,2 2-633,0 0-1,1-1 1,-1 1 0,1-1 0,-1 1 0,1-1 0,0 1 0,0-1-1,1 0 1,-1 0 0,1 1 0,0-6 0,0-12-5014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1.0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8066,'0'0'11351,"-2"7"-10446,-3 21-419,0 0 0,2 1 0,2 0 0,3 54-1,-1-17-203,-1-48-280,1 0 0,0 1 1,1-1-1,1 0 0,9 28 0,-12-45-39,0-1-1,0 1 1,0 0-1,0-1 1,0 1-1,1 0 1,-1-1-1,0 1 1,0-1-1,1 1 1,-1-1-1,0 1 1,1-1-1,-1 1 1,1-1 0,-1 1-1,0-1 1,1 1-1,-1-1 1,1 0-1,0 1 1,-1-1-1,1 0 1,-1 1-1,2-1 1,7-9-2242,3-25-4523,-8 11-356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1.4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0 164 8954,'0'0'11178,"0"140"-11042,0-133-40,0-2-96,5-5-1216,5-5-1232,-2-15-2746,-3-3-5840</inkml:trace>
  <inkml:trace contextRef="#ctx0" brushRef="#br0" timeOffset="1">0 164 8530,'8'-163'7001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2.5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8650,'0'0'7903,"0"0"-7784,1-1 0,-1 0-1,1 0 1,-1 1 0,1-1 0,-1 1 0,1-1-1,0 0 1,-1 1 0,1-1 0,0 1 0,0-1 0,0 1-1,-1 0 1,1-1 0,0 1 0,0 0 0,0 0 0,1-1-1,0 12 71,1-1-1,-1 1 0,-1 0 1,0 0-1,0 0 0,-1 0 1,-2 14-1,2 1-86,0 22-80,0-47-134,3-15-850,-2-12 539,3-33-774,-4 55 1158,1 0 0,0 0 0,0 1 0,0-1 0,0 0 0,0 1-1,1-1 1,0 1 0,0 0 0,0-1 0,4-4 0,-5 7 65,-1 0 1,1 0-1,0 1 1,-1-1-1,1 0 1,0 1-1,0-1 0,-1 0 1,1 1-1,0-1 1,0 1-1,0 0 0,0-1 1,0 1-1,0 0 1,0-1-1,0 1 1,0 0-1,0 0 0,0 0 1,0 0-1,0 0 1,0 0-1,0 0 0,0 0 1,0 0-1,0 0 1,0 1-1,1 0 0,0 0 30,0 0-1,0 1 0,0 0 1,-1-1-1,1 1 0,-1 0 0,1 0 1,-1 0-1,0 0 0,0 0 1,1 0-1,0 3 0,2 6 117,0 1-1,0 0 0,3 20 1,-4 12 54,12-85-873,-14 39 649,1-8-58,1 1 1,0-1 0,0 1-1,7-10 1,-9 16 122,0 1-1,0 1 1,1-1 0,-1 0-1,1 0 1,-1 0 0,1 1-1,0-1 1,-1 1 0,1-1-1,0 1 1,0 0 0,0 0-1,0-1 1,0 2 0,1-1-1,-1 0 1,0 0-1,0 1 1,1-1 0,-1 1-1,0-1 1,3 1 0,-3 0-23,-1 0 1,1 0 0,0 1 0,-1-1-1,1 0 1,-1 1 0,1-1-1,-1 1 1,1-1 0,-1 1 0,0 0-1,1-1 1,-1 1 0,0 0 0,1 0-1,-1 0 1,0 0 0,0 0-1,0 0 1,0 1 0,0-1 0,0 0-1,0 0 1,0 1 0,1 2-1,1 3 21,-1 1-1,0 0 1,0 0-1,1 9 0,8 27-3701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2.9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57 9706,'0'0'10254,"5"0"-10024,-4 0-233,3 0 27,1 0 0,-1 0 0,0-1 0,1 1 0,-1-1 0,6-2 0,-8 3-72,-1-1 0,0 0 0,1 1 0,-1-1 0,0 0 0,0 0 0,0 0 0,0 1 0,0-1 0,0-1 0,0 1 0,0 0 0,0 0 0,0 0 0,-1 0 0,1-1 0,0 1 0,-1 0 0,1 0 0,-1-1 0,0 1 0,1-1 0,-1 1 0,0 0 0,0-1 0,0 1 0,0-3 0,0 3 36,1 0 1,-1 1 0,0-1 0,0 0 0,0 0-1,0 1 1,-1-1 0,1 0 0,0 1-1,0-1 1,0 0 0,0 1 0,-1-1 0,1 0-1,0 1 1,-1-1 0,1 0 0,-1 1-1,1-1 1,0 1 0,-1-1 0,1 1 0,-1-1-1,-1 0 1,-16-1 804,5 3-381,12-1-356,-1 1 1,1-1-1,0 1 0,0-1 0,-1 1 1,1-1-1,0 1 0,0 0 1,0 0-1,0 0 0,0 0 1,0 0-1,0 0 0,0 0 1,0 0-1,0 0 0,0 0 0,1 0 1,-1 0-1,0 1 0,1-1 1,-1 0-1,1 0 0,0 1 1,-1-1-1,1 0 0,0 1 0,0-1 1,0 3-1,-4 45 660,4-46-662,1 0-53,-1 0 1,1 0-1,-1 0 1,1 0-1,0-1 0,1 1 1,-1 0-1,0-1 1,1 1-1,-1-1 0,1 1 1,0-1-1,0 1 0,0-1 1,0 0-1,0 0 1,0 0-1,1 0 0,-1-1 1,1 1-1,-1-1 1,1 1-1,0-1 0,-1 0 1,1 0-1,0 0 0,5 1 1,-4-1-346,0 0 1,1 0 0,-1 0-1,0 0 1,0-1-1,0 0 1,0 0 0,0 0-1,1 0 1,-1-1-1,0 0 1,0 1 0,0-2-1,0 1 1,0 0-1,0-1 1,-1 1-1,1-1 1,6-5 0,6-12-3908,-3 1-942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13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67 3929,'152'-55'4866,"-121"43"-2323,-32 50 6631,-2 4-7114,-1 48-2585,4-89 367,2-1 78,-1-1 0,1 1 0,-1-1 1,0 1-1,1-1 0,-1 0 0,0 0 1,0 1-1,1-1 0,-1 0 0,0 0 0,0 0 1,0-1-1,0 1 0,0 0 0,0 0 1,-1 0-1,1-1 0,1-1 0,15-33-738,-12 24 490,25-48-355,-30 60 713,0 0 0,0-1 0,0 1 0,0 0 0,0 0 0,1 0 0,-1 0 0,0 0 0,0 0 0,0 0 0,0 0 0,0 0 0,0-1 0,0 1 0,0 0-1,0 0 1,0 0 0,0 0 0,0 0 0,0 0 0,1 0 0,-1 0 0,0 0 0,0 0 0,0 0 0,0 0 0,0 0 0,0 0 0,0 0 0,0 0 0,1 0 0,-1 0 0,0 0 0,0 0 0,0 0 0,0 0 0,0 0 0,0 0 0,0 0 0,1 0 0,-1 0 0,0 0 0,0 0 0,0 0 0,0 0 0,0 0 0,0 0 0,0 0 0,0 0 0,0 0 0,1 0-1,-1 0 1,0 0 0,0 1 0,0-1 0,4 9 737,0 18-367,-4-23-228,1 0-110,0-1 1,0 1 0,-1-1-1,2 1 1,-1-1 0,0 1-1,1-1 1,0 1-1,4 5 1,-5-8-188,-1 0 1,1 0-1,0 0 1,0-1-1,0 1 0,0 0 1,0 0-1,1-1 0,-1 1 1,0-1-1,0 1 0,0-1 1,2 1-1,-1-1-340,-1 1-1,1-1 0,-1 0 1,1 0-1,0-1 1,-1 1-1,1 0 1,-1 0-1,1-1 1,-1 1-1,1-1 0,-1 1 1,3-2-1,6-7-6256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23.3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156 19 3937,'0'0'5828,"-3"-2"-4847,1 1-491,-7-6-366,5-1 4633,0 8-1805,-17 0-2820,16 0-130,0 0 0,1 0 0,-1 0 0,0 1 0,0-1 0,1 1 0,-1 0 0,0 1 0,1-1-1,-1 1 1,1 0 0,0 0 0,-1 0 0,1 1 0,0-1 0,0 1 0,1 0 0,-1 0 0,1 1-1,-1-1 1,1 1 0,0-1 0,0 1 0,1 0 0,-5 7 0,7-10 3,-1 0 0,1 0-1,-1 0 1,1 0 0,0 0 0,-1 0 0,1 0 0,0 0 0,0 0 0,-1 0 0,1 1-1,0-1 1,0 0 0,0 0 0,0 0 0,1 0 0,-1 0 0,0 0 0,0 0 0,1 0 0,-1 0-1,1 0 1,-1 0 0,1 0 0,-1 0 0,1 0 0,-1 0 0,1 0 0,0 0 0,-1 0-1,1-1 1,0 1 0,1 1 0,3 1 1,0 0-1,1 0 1,-1-1 0,1 1-1,7 1 1,8 5 40,-18-8-33,-1 0-1,1 0 0,-1 0 1,1 0-1,-1 1 0,0-1 0,0 1 1,0-1-1,0 1 0,0 0 0,0 0 1,0 0-1,0 0 0,-1 0 0,1 0 1,-1 1-1,1-1 0,-1 0 0,0 1 1,0-1-1,0 1 0,-1 0 0,1-1 1,0 1-1,0 4 0,-4-5-4,0 0 0,1-1 0,-1 1 0,0-1 0,0 0 0,0 1 0,1-2 0,-1 1 0,0 0 0,-6 0 1,5 0 1,-44 7 51,47-8-150,12-1-2325,39-18-4988,-27 6-324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23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5 7706,'0'0'11283,"0"0"-11239,0-1-1,-1 1 0,1 0 1,-1-1-1,1 1 0,0 0 0,-1-1 1,1 1-1,-1 0 0,1 0 0,-1-1 1,1 1-1,-1 0 0,1 0 1,-1 0-1,1 0 0,-1 0 0,1 0 1,-1-1-1,1 1 0,-1 1 1,1-1-1,-1 0 0,1 0 0,-1 0 1,0 0-1,1 0 0,-1 0 0,1 0 1,-1 1-1,-4 16 115,2 1 1,0-1-1,2 1 0,0 0 0,1 25 1,0-19-117,0-23-66,0 0-1,0 0 0,0 0 1,0-1-1,0 1 1,0 0-1,0 0 0,0-1 1,0 1-1,0 0 1,0 0-1,1 0 0,-1-1 1,0 1-1,0 0 1,1-1-1,-1 1 1,1 0-1,-1-1 0,0 1 1,1 0-1,-1-1 1,1 1-1,0-1 0,-1 1 1,1-1-1,-1 1 1,1-1-1,0 1 0,-1-1 1,1 0-1,0 1 1,0-1-1,-1 0 0,1 0 1,0 1-1,0-1 1,-1 0-1,2 0 0,-1 0-237,0 0-1,0-1 1,0 1-1,0-1 0,0 1 1,0 0-1,0-1 1,0 0-1,0 1 1,0-1-1,0 0 0,0 1 1,0-1-1,-1 0 1,1 0-1,0 1 0,-1-1 1,1 0-1,0 0 1,-1 0-1,1 0 0,-1 0 1,0 0-1,1 0 1,-1 0-1,0 0 0,1-2 1,0-10-4643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24.1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0 163 11915,'28'-142'2152,"-30"136"-136,-1-1-463,3 4-561,0-2-656,10 5-7690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25.2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121 13 4993,'0'0'9222,"-23"-13"-4622,18 13-4480,0 0 0,0 0 0,0 1 0,0 0 1,0 0-1,0 0 0,0 0 0,0 1 0,0-1 0,1 1 1,-1 1-1,-4 2 0,6-3-81,1 0 1,0 0 0,-1 1-1,1-1 1,0 1-1,0-1 1,1 1-1,-1 0 1,0-1-1,1 1 1,0 0-1,0 0 1,0 0-1,0 0 1,0 0 0,0 1-1,1-1 1,0 0-1,-1 0 1,2 6-1,-2-5-28,1-1 0,0 1 0,0 0 0,0-1 0,0 1 0,1 0 0,-1-1 0,1 1 0,0-1 0,0 1 0,0-1 0,1 1 0,-1-1 0,1 1 0,0-1 0,0 0 0,0 0 0,0 0 0,1 0 0,-1-1 0,1 1 0,0-1 0,-1 1 1,1-1-1,0 0 0,1 0 0,-1 0 0,0 0 0,0-1 0,6 3 0,-4-2-183,0 0 0,0 0 0,-1-1 0,1 1 0,0-1 0,1 0 0,-1-1 0,0 1 0,0-1 0,0 0 0,0 0 0,0-1 0,0 1 0,6-2 0,-9 1 66,1 0-1,-1 0 1,0-1 0,1 1 0,-1 0 0,0-1 0,0 1 0,0-1 0,0 0-1,-1 1 1,1-1 0,0 0 0,-1 0 0,1 0 0,-1-1 0,0 1-1,0 0 1,1 0 0,-2-1 0,1 1 0,0-1 0,0 1 0,-1-1 0,1 1-1,-1-1 1,0 1 0,0-1 0,0 1 0,0-3 0,0-1-187,0 0 0,0 0-1,-1 1 1,0-1 0,0 0 0,0 1 0,-3-8 0,3 10 304,-1 0 0,0 1 0,1-1 0,-1 0-1,0 1 1,0-1 0,0 1 0,-1 0 0,1 0 0,0 0 0,-1 0-1,0 0 1,1 0 0,-6-2 0,8 5 14,0-1-1,0 0 1,0 0-1,-1 0 1,1 0 0,0 0-1,0 0 1,0 0-1,0 0 1,0 0 0,0 0-1,0 0 1,0-1-1,-1 1 1,1 0 0,0 0-1,0 0 1,0 0 0,0 0-1,0 0 1,0 0-1,0 0 1,0 0 0,0 0-1,0 0 1,0 0-1,-1 0 1,1 0 0,0 0-1,0-1 1,0 1-1,0 0 1,0 0 0,0 0-1,0 0 1,0 0 0,0 0-1,0 0 1,0 0-1,0-1 1,0 1 0,0 0-1,0 0 1,0 0-1,0 0 1,0 0 0,0 0-1,0 0 1,0 0-1,0-1 1,0 1 0,0 0-1,0 0 1,0 0 0,0 0-1,0 0 1,0 0-1,1 0 1,-1 0 0,0 0-1,0 0 1,0 0-1,0-1 1,0 1 0,0 0-1,11-2 564,12 1 93,-20 1-586,-1 0 0,1 0 0,-1 0 1,0 0-1,1 1 0,-1-1 1,1 1-1,-1-1 0,0 1 0,0 0 1,1 0-1,-1 0 0,0 1 1,0-1-1,2 2 0,-1-1-36,-1 1 0,1 0 0,-1 0 0,0 0 0,0 1 0,0-1 0,-1 0-1,1 1 1,1 5 0,6 39 127,-4-20-214,-3-22-104,1-7-110,0-5 71,0 0 0,1 0 0,0 0 0,0 1 0,0-1 0,1 1 0,-1 0 0,1 1 0,10-8 0,-12 10 323,0 0 0,1 0 0,-1 0-1,1 1 1,0-1 0,0 1 0,-1 0 0,1 0 0,0 0 0,0 1-1,6-1 1,-9 2-72,0-1 0,0 0-1,0 1 1,0-1 0,0 1-1,0-1 1,-1 1 0,1 0-1,0-1 1,0 1 0,0 0-1,-1-1 1,1 1 0,0 0-1,-1 0 1,1 0 0,-1 0-1,1 0 1,-1 0 0,1 0-1,-1 0 1,0 0 0,1 0-1,-1 0 1,0 1 0,8 36 498,-5-21-310,-2-14-475,9 19 613,-10-21-706,1 0 1,-1-1-1,1 1 0,0-1 0,-1 1 0,1-1 0,0 0 0,0 1 1,-1-1-1,1 0 0,0 0 0,0 1 0,-1-1 0,1 0 0,0 0 1,0 0-1,1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25.5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6 7882,'0'0'10426,"0"-5"-10338,-2 5-88,-1 0-392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8.0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 8146,'85'75'2424,"-82"-73"-2149,0 1-1,0-1 0,0 0 1,0 0-1,1 0 1,-1-1-1,1 1 0,-1-1 1,1 0-1,-1 0 1,1 0-1,0 0 0,0-1 1,-1 1-1,1-1 0,0 0 1,0 0-1,0 0 1,5-2-1,8 1 686,2 1-316,-13 1-507,0-1 0,1 0 0,-1-1 0,0 1 0,1-1 0,8-2 0,-12 2-128,-1 0 0,0-1 0,0 1 0,0 0 0,0-1-1,0 1 1,-1-1 0,1 1 0,0-1 0,-1 0 0,1 0 0,-1 0-1,1 0 1,-1 0 0,0 0 0,0 0 0,0 0 0,0 0-1,0-1 1,-1 1 0,2-3 0,-2 3 28,1 0 1,0 0-1,-1 1 0,1-1 1,-1 0-1,1 0 0,-1 0 1,0 0-1,0 0 0,0 0 1,0 0-1,0 0 0,0 1 1,0-1-1,-1 0 0,1 0 0,-1 0 1,1 0-1,-1 0 0,0 1 1,0-1-1,0 0 0,0 1 1,0-1-1,0 1 0,0-1 1,0 1-1,-1-1 0,1 1 1,-2-2-1,-3 1 98,1 0-1,0 1 1,0-1-1,-1 1 1,1 0 0,-1 0-1,1 1 1,-1-1 0,-8 2-1,10-1-99,1 1-1,0-1 1,-1 1 0,1 0-1,-1 0 1,1 0-1,0 0 1,0 1 0,-1 0-1,1-1 1,0 1-1,1 0 1,-1 0 0,0 1-1,0-1 1,1 0-1,0 1 1,-1 0 0,1-1-1,0 1 1,0 0-1,0 0 1,1 0 0,-1 1-1,1-1 1,-2 6-1,-1 3 25,0 0-1,1 0 1,1 1-1,0-1 0,0 1 1,1 15-1,1-25-59,0-1 1,0 1-1,1 0 0,-1 0 0,1-1 1,-1 1-1,1 0 0,0-1 0,0 1 0,0-1 1,0 1-1,1-1 0,-1 0 0,1 1 1,-1-1-1,1 0 0,0 0 0,0 0 1,0 0-1,0 0 0,0-1 0,0 1 0,0-1 1,1 1-1,-1-1 0,0 0 0,1 0 1,0 0-1,-1 0 0,4 1 0,7 1-275,0-1-1,0 0 1,1-1-1,23-1 1,-25 0-214,-8 0 135,1-1-1,-1 1 1,0-1 0,1 0-1,-1 0 1,0-1 0,0 1 0,0-1-1,0 0 1,0 0 0,-1 0 0,1-1-1,-1 1 1,1-1 0,-1 0-1,0 0 1,0 0 0,0 0 0,0-1-1,-1 1 1,1-1 0,-1 0 0,0 1-1,0-1 1,0 0 0,-1 0-1,2-5 1,1-3 204,0 0-1,-1-1 1,3-15-1,-2-34 9767,-4 78-8763,-1 24-230,0-23-517,0 1 0,2 0 0,2 18 0,-3-35-129,1 1 1,0-1-1,-1 0 0,1 1 1,0-1-1,0 0 1,0 1-1,-1-1 1,1 0-1,1 0 0,-1 0 1,0 0-1,0 0 1,0 0-1,1 0 1,-1 0-1,0 0 0,1-1 1,-1 1-1,1-1 1,-1 1-1,0-1 1,1 1-1,-1-1 0,1 0 1,0 1-1,-1-1 1,4 0-1,-2 0-213,1 0 0,-1 0-1,1 0 1,-1-1 0,0 1-1,1-1 1,-1 0 0,0 0-1,1 0 1,-1 0 0,0-1-1,6-2 1,-1-5 33,0 1 0,0-1 0,-1-1 0,0 1 0,-1-1 0,0 0 0,0-1-1,-1 0 1,0 0 0,3-14 0,-8 28 2641,-1 10-1570,1-1 0,2 23 0,-2-32-860,0 0 0,1 0 0,-1 0 0,1 0 0,0 0 0,-1 0-1,1 0 1,1-1 0,-1 1 0,0 0 0,1-1 0,-1 1 0,1-1-1,0 1 1,-1-1 0,1 0 0,0 0 0,1 0 0,-1 0 0,0 0 0,5 3-1,0-3-261,-1-1-1,1 1 1,-1-1-1,1-1 0,0 1 1,0-1-1,-1 0 1,1 0-1,0-1 0,0 0 1,-1 0-1,1-1 1,-1 0-1,11-4 0,23-13-5075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40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 2 9354,'0'0'6877,"0"0"-6851,0-1-1,-1 1 0,1 0 0,0 0 0,0 0 0,-1 0 0,1 0 0,0-1 0,-1 1 0,1 0 0,0 0 0,-1 0 0,1 0 0,0 0 0,0 0 0,-1 0 0,1 0 0,0 0 0,-1 0 0,1 0 0,0 0 0,-1 0 1,1 1-1,0-1 0,0 0 0,-1 0 0,1 0 0,0 0 0,0 0 0,-1 1 0,1-1 0,-2 4 155,0 0 1,0-1-1,0 1 0,1 0 1,-1 0-1,1 1 0,0-1 1,1 0-1,-1 0 1,1 0-1,-1 6 0,-1 8 229,-8 65 350,3 0 1,7 139 0,1-212-816,0 1 0,1-1 0,0 1 1,0-1-1,8 19 0,-10-29-4,-1-1 1,1 1-1,0 0 1,0 0-1,0 0 0,0 0 1,0 0-1,0-1 1,0 1-1,0 0 1,0 0-1,0 0 0,0 0 1,0-1-1,0 1 1,0 0-1,0 0 0,0 0 1,0 0-1,0 0 1,0-1-1,0 1 1,0 0-1,1 0 0,-1 0 1,0 0-1,0 0 1,0 0-1,0-1 0,0 1 1,0 0-1,0 0 1,0 0-1,1 0 1,-1 0-1,0 0 0,0 0 1,0 0-1,0 0 1,0-1-1,1 1 0,-1 0 1,0 0-1,0 0 1,0 0-1,0 0 1,1 0-1,-1 0 0,0 0 1,0 0-1,0 0 1,0 0-1,0 0 1,1 0-1,-1 0 0,0 0 1,0 1-1,0-1 1,0 0-1,0 0 0,1 0 1,-1 0-1,0 0 1,0 0-1,0 0 1,0 0-1,0 0 0,0 1 1,1-1-1,3-15-1873,1-16-3775,0-2-3326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40.6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0 5009,'0'0'11685,"-16"6"-11101,-50 18-197,61-21-312,-1-1-1,1 1 1,0 0-1,0 0 1,0 0-1,0 1 1,1 0-1,0 0 1,-1 0-1,1 0 1,0 1-1,1-1 1,-1 1-1,-2 6 1,4-8-22,1 0 1,-1 0 0,1 0 0,0 0 0,0 0 0,0 0-1,1 1 1,-1-1 0,1 0 0,-1 0 0,1 1-1,0-1 1,1 0 0,-1 1 0,0-1 0,1 0-1,0 0 1,0 1 0,0-1 0,0 0 0,0 0-1,1 0 1,-1 0 0,1 0 0,0-1 0,2 5-1,7 5 183,0 1 0,1-1 0,0-1 0,15 11 0,-6-4-114,62 58 184,-82-76-386,-1 1 0,0-1-1,1 1 1,-1-1-1,1 0 1,-1 1 0,1-1-1,-1 1 1,1-1 0,-1 0-1,1 0 1,-1 1 0,1-1-1,-1 0 1,1 0-1,-1 1 1,1-1 0,0 0-1,-1 0 1,1 0 0,-1 0-1,1 0 1,0 0-1,-1 0 1,1 0 0,-1 0-1,1 0 1,-1 0 0,1-1-1,0 1 1,-1 0-1,1 0 1,-1-1 0,1 1-1,-1 0 1,1 0 0,-1-1-1,1 1 1,-1-1 0,1 1-1,-1 0 1,0-1-1,1 1 1,0-2 0,12-26-5480,-11 21 3945,8-15-5660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44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42 7634,'0'0'10777,"-1"4"-9917,0-1-729,0 0 0,0 0 1,1 0-1,-1 0 1,1 0-1,-1 0 0,1 0 1,0 1-1,0-1 0,1 4 1,0-5-111,-1-1 0,1 0 0,0 0 0,0 0-1,-1 1 1,1-1 0,0 0 0,0 0 0,0 0 0,0-1 0,0 1 0,0 0 0,1 0 0,-1 0 0,0-1 0,0 1 0,0 0 0,1-1 0,-1 0 0,0 1 0,1-1 0,-1 0 0,0 1 0,1-1 0,-1 0 0,1 0 0,-1 0 0,0 0 0,3-1 0,3 1 35,0 1-168,0-1 0,0-1 0,0 1 0,0-1 0,0 0 0,12-4 0,-17 4 27,0 0 0,0 0 0,0 0 1,-1 0-1,1-1 0,0 1 0,-1 0 0,1-1 0,-1 1 1,1-1-1,-1 0 0,0 0 0,0 1 0,0-1 0,0 0 0,0 0 1,0 0-1,0 0 0,-1 0 0,1 0 0,-1 0 0,1 0 1,-1 0-1,0-1 0,0 1 0,0 0 0,0-3 0,0 3 58,0 1 0,0-1 0,0 0 0,0 1 0,0-1 0,0 0 0,0 0 0,0 1 0,-1-1 0,1 0 0,-1 1 0,1-1 0,-1 0 0,0 1 0,0-1 0,1 1 0,-1-1 0,0 1 0,0 0 0,-1-1 0,1 1 0,-2-2 0,-1 2 119,0-1-1,1 1 1,-1 1 0,0-1-1,0 0 1,0 1-1,0 0 1,-8 0-1,10 0-51,0 0 48,-1 0 0,1 0 0,-1 0 0,1 1 0,-1-1 0,1 1 0,-1-1 0,1 1 0,0 0-1,-1 0 1,1 0 0,0 0 0,0 0 0,-1 0 0,1 1 0,0-1 0,0 1 0,-3 3 0,3-2 2,1 0-1,-1 0 1,0 0-1,1 0 1,0 0-1,0 0 1,0 0-1,0 1 1,0-1-1,0 1 1,1-1 0,0 0-1,0 7 1,0-5-49,0 1 1,0-1-1,0 0 1,1 1 0,0-1-1,0 0 1,1 1-1,-1-1 1,1 0 0,3 6-1,-3-8-22,1 0 1,-1-1-1,0 1 0,1 0 0,-1-1 0,1 1 0,0-1 0,0 0 0,0 0 0,0 0 0,0-1 1,0 1-1,0-1 0,1 1 0,-1-1 0,1 0 0,3 0 0,9 2-353,-1-1 1,1 0-1,0-2 0,0 0 0,0 0 0,23-5 1,-36 4-71,0 0 0,0 0 0,0 0 0,-1-1 0,1 1 0,-1-1 0,1 0 0,-1 1 0,1-1 0,-1 0 0,0-1 0,0 1 0,0 0 0,0-1 0,0 1 0,-1-1 0,1 1 0,-1-1 0,1 0 0,0-3 1,3-8-1035,-1 0 0,6-29 1,-5 16 4450,-8 61 7520,3 29-9676,1-24-129,-1-38-733,1 1 1,-1-1-1,0 1 0,1-1 1,-1 0-1,0 1 0,1-1 1,0 0-1,-1 1 1,1-1-1,0 0 0,-1 0 1,1 0-1,0 0 0,0 0 1,0 0-1,0 0 1,0 0-1,0 0 0,0 0 1,1 0-1,-1-1 1,0 1-1,0 0 0,1-1 1,-1 1-1,0-1 0,1 1 1,-1-1-1,1 0 1,-1 0-1,0 0 0,3 1 1,-1-1-136,0 0 0,0 0 0,0 0 0,0 0 0,0 0 0,0-1 1,0 0-1,0 1 0,0-1 0,0 0 0,0 0 0,-1 0 0,1-1 0,0 1 0,3-3 1,-3 1-266,0 0 0,-1 1 0,1-2 1,-1 1-1,0 0 0,0 0 1,0-1-1,0 1 0,0-1 0,-1 1 1,0-1-1,0 0 0,0 1 0,1-6 1,0-18 961,-2 26-445,-1 1 0,1 0 0,0 0 0,0 0-1,0-1 1,-1 1 0,1 0 0,0 0 0,-1 0-1,1 0 1,0 0 0,0-1 0,-1 1 0,1 0-1,0 0 1,-1 0 0,1 0 0,0 0 0,0 0-1,-1 0 1,1 0 0,0 0 0,-1 0 0,1 0-1,0 1 1,-1-1 0,1 0 0,0 0 0,0 0-1,-1 0 1,1 0 0,0 0 0,0 1 0,-1-1-1,1 0 1,0 0 0,-1 1 0,-11 7 1239,8 0-1096,1 0 1,0 0-1,0 0 0,0 0 0,1 0 0,0 1 1,1-1-1,-1 14 0,4 77 372,-1-65-471,10 67 109,-6-67-233,2 47 0,-9-80-25,1 0-1,0 0 1,0-1-1,0 1 1,-1-1 0,1 1-1,0-1 1,0 1-1,-1-1 1,1 0 0,0 1-1,-1-1 1,1 0-1,0 0 1,-1 0-1,1 0 1,-3-1 0,-29-2-150,28 1 79,0-1 1,0 0-1,1 0 1,-1 0-1,1 0 0,0-1 1,0 0-1,0 0 1,0 0-1,1 0 0,0-1 1,-1 1-1,2-1 1,-1 0-1,0 0 0,-2-10 1,2 10-298,2-1 0,-1 1 0,1-1 0,0 0 0,0 0 0,1 0 0,-1-6 0,1 9-221,1 0-1,-1-1 1,1 1-1,-1 0 0,1-1 1,0 1-1,0 0 1,1 0-1,-1 0 0,0 0 1,1 0-1,3-4 1,10-11-5136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48.7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5 7618,'0'0'6712,"-9"0"-6307,-75-5 2969,83 6-3317,1 0-1,-1 0 0,1-1 1,-1 1-1,1 0 0,0 0 1,-1-1-1,1 1 0,0 0 1,-1 0-1,1 0 1,0 0-1,0 0 0,0-1 1,0 1-1,0 0 0,0 0 1,0 0-1,0 0 1,1 0-1,-1 0 0,0-1 1,1 2-1,4 23 508,16 14-79,-15-30-449,-1 0 0,0 0 0,0 0 0,-1 0 0,0 1 0,-1 0 0,0 0 0,-1 0 0,0 0 0,1 19 0,-3-28-34,0 0 1,0-1-1,-1 1 0,1 0 0,-1 0 1,1 0-1,-1 0 0,1-1 0,-1 1 1,1 0-1,-1-1 0,0 1 0,1 0 0,-1-1 1,0 1-1,1-1 0,-1 1 0,0-1 1,0 1-1,0-1 0,0 1 0,1-1 1,-1 0-1,0 0 0,0 1 0,0-1 1,0 0-1,0 0 0,0 0 0,0 0 1,-1 0-1,-40 0 84,31-1-74,-42-1-6427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49.3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220 26 4825,'0'0'13088,"-6"-5"-11782,3 3-1093,2 0-161,0 1 1,-1-1-1,1 1 1,0-1-1,-1 1 1,0 0-1,1 0 1,-1 0-1,0 0 0,1 0 1,-1 0-1,0 0 1,0 0-1,0 1 1,0-1-1,0 1 1,0 0-1,0-1 1,0 1-1,0 0 1,0 0-1,0 0 1,-3 1-1,-2 2 72,1 1 0,0 1 1,0-1-1,0 1 0,0-1 0,1 2 0,0-1 0,-7 9 1,-32 54 516,33-47-557,1 1-1,2 0 1,0 0 0,1 1-1,2 0 1,0 1-1,1-1 1,2 1 0,0-1-1,1 1 1,2 0-1,4 32 1,-2-43-66,0 0-1,1 0 1,1-1-1,0 1 1,1-1 0,0 0-1,0-1 1,1 1-1,1-2 1,13 16-1,-13-17-88,0 0 0,0 0-1,1-1 1,1-1-1,0 1 1,0-1-1,0-1 1,0 0-1,1 0 1,0-1-1,18 5 1,-6-5-923,-10-7-5442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3.0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9130,'0'0'8921,"0"11"-8013,0 232 1456,0-72-4558,5-188-2915,1-4-5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3.4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46 8674,'0'0'10826,"43"-28"-10578,-10 23-88,3 0-80,-1 2-80,-1-2-8,-9 5-496,-5 0-1032,-9 0-2233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3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54 8546,'0'0'9386,"104"-31"-9498,-68 21-944,-11 3-1185,-2 2-2944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4.1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68 1 8850,'0'0'10662,"-10"7"-10062,2-2-468,5-3-98,0-1 0,0 1 0,0 0 0,0-1 0,0 2 1,1-1-1,-1 0 0,1 0 0,0 1 0,-1-1 0,1 1 0,0 0 0,1 0 0,-1 0 0,0 0 0,1 0 0,0 0 1,0 0-1,-1 0 0,2 0 0,-2 4 0,2-1 17,-2 8 56,1 0-1,0-1 1,1 1-1,1 0 1,3 16-1,-4-27-120,1 0 0,0-1 0,0 1 0,0 0 0,0-1 0,0 1 0,0-1 0,1 0 0,-1 1 0,1-1 0,-1 0 0,1 0 0,0 0 0,0 0 0,0 0-1,0 0 1,0-1 0,1 1 0,-1-1 0,0 1 0,1-1 0,-1 0 0,1 0 0,-1 0 0,1 0 0,0 0 0,-1-1 0,1 1 0,0-1 0,0 0 0,-1 0 0,5 0 0,-6 0-63,1 0 1,0 0 0,0 0-1,0-1 1,-1 1 0,1-1-1,0 1 1,0-1 0,-1 1-1,1-1 1,0 0 0,-1 0 0,1 0-1,-1 0 1,1 0 0,-1 0-1,0 0 1,1-1 0,1-2-1,-1 1-103,0 0 0,0-1 0,0 1 0,0-1 0,-1 1 0,0-1-1,0 0 1,2-7 0,-2-3-319,0-1 0,0 1 0,-1-1 0,-3-15 0,3 28 520,0 0 1,-1 0-1,1 0 0,-1 0 1,1 0-1,-1 0 0,1 1 1,-1-1-1,0 0 1,0 0-1,0 1 0,0-1 1,0 0-1,-1 1 0,1-1 1,0 1-1,-1 0 0,1-1 1,-1 1-1,1 0 0,-1 0 1,0 0-1,-3-1 1,0 0-186,-1 0 0,1 1 0,0 0 0,-1 0 0,1 0 0,-1 1 0,-6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4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5169,'85'32'4602,"-68"-22"1553,-17 5-4676,0 131 1824,0-146-3327,0 0-1,1 1 1,-1-1-1,1 0 1,-1 1-1,0-1 0,1 0 1,-1 0-1,1 1 1,-1-1-1,1 0 0,-1 0 1,0 0-1,1 0 1,-1 0-1,1 1 1,-1-1-1,1 0 0,-1 0 1,1 0-1,-1 0 1,1-1-1,-1 1 1,1 0-1,-1 0 0,1 0 1,-1 0-1,1 0 1,-1-1-1,1 1 1,-1 0-1,0 0 0,1-1 1,-1 1-1,1 0 1,-1 0-1,0-1 0,1 1 1,-1-1-1,0 1 1,1-1-1,2-6-106,1 0-1,-2 0 0,1 0 0,-1-1 1,2-11-1,-2 12 105,-1 0 0,1 0-1,0 0 1,1 0 0,-1 1 0,6-10 0,-6 14 48,-1 0 0,1 0 0,0 0 0,0 0 0,0 1 0,0-1 0,0 0 1,0 1-1,0-1 0,1 1 0,-1 0 0,1 0 0,-1 0 0,1 0 0,-1 0 1,1 1-1,-1-1 0,1 1 0,0-1 0,-1 1 0,1 0 0,2 0 0,10 0-50,-11 0-425,0-1 0,0 1 0,0 0 0,0 0-1,0 1 1,0-1 0,0 1 0,8 2 0,-1 6-4361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8.3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10178,'0'0'10862,"-3"19"-10341,-8 69 50,0 113 1,11-133-531,0-40-8960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5.1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3 121 7298,'0'0'11910,"-2"12"-10932,8-10-914,0-1 0,0-1 0,1 1 0,-1-1 0,0 0 0,1 0 0,9-2 0,-11 0-192,-1 1-1,1 0 1,-1-1 0,0 0 0,0 0 0,1 0-1,-2 0 1,1-1 0,0 1 0,0-1 0,-1 0-1,1 0 1,-1-1 0,0 1 0,0-1 0,0 1-1,-1-1 1,1 0 0,-1 0 0,0 0 0,0 0 0,0-1-1,-1 1 1,0 0 0,1-1 0,-1 1 0,-1-1-1,1 0 1,-1 1 0,0-1 0,0-8 0,-1 12 125,1 0 1,-1 0 0,0 0 0,1 0 0,-1 0 0,0 0-1,1 0 1,-1 0 0,0 0 0,0 0 0,0 0 0,0 1-1,0-1 1,0 0 0,0 1 0,0-1 0,0 1 0,0-1 0,-1 1-1,1 0 1,0-1 0,0 1 0,0 0 0,-1 0 0,-1-1-1,-37 1 1261,29 0-567,9 0-611,1 1 1,-1 0-1,0-1 0,1 1 1,-1 0-1,1 0 0,-1 0 1,1 0-1,-1 0 0,1 0 1,0 0-1,0 0 0,-1 1 1,1-1-1,0 1 0,0-1 1,0 0-1,0 1 0,1 0 1,-1-1-1,0 1 0,1-1 1,-1 1-1,1 0 0,-1 0 1,1-1-1,0 4 0,-6 51 970,6-48-963,0 1-1,0-1 0,1 0 0,0 0 0,1 0 1,0 0-1,0 0 0,4 10 0,-4-14-89,0-1 0,0 0 0,1 0 0,-1 1 0,1-1 0,-1-1-1,1 1 1,0 0 0,0-1 0,0 1 0,0-1 0,1 0 0,-1 0 0,1 0-1,-1-1 1,1 1 0,0-1 0,-1 0 0,9 2 0,-1-1-379,1-1 1,-1 0-1,1 0 1,14-1-1,-22-1-342,1 1 0,-1-1 0,0 0 1,0 1-1,0-2 0,0 1 0,0-1 0,7-3 0,5-7-4648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5.5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9010,'0'0'11202,"8"6"-10556,56 45 203,59 45-1749,-120-94 448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5.8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1 6849,'0'0'12563,"-114"145"-12419,96-120-144,8-4-248,2-6-760,8-7-1593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6.2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5217,'0'0'13907,"0"-7"-18628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2:57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3145,'0'0'17443,"-12"3"-16170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1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1672,'0'0'15498,"-3"25"-14603,1-12-780,-11 173 1162,13-21-555,0-94-2917,7-88-8187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1.5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45 10242,'0'0'5797,"22"-8"-5200,70-24-100,-90 31-476,0 1 0,0-1 0,0 0-1,0 1 1,0-1 0,0 1 0,0 0 0,0 0 0,0 0 0,0 0 0,0 0-1,0 0 1,0 0 0,0 1 0,0-1 0,0 1 0,0 0 0,0-1-1,0 1 1,-1 0 0,1 0 0,0 0 0,0 0 0,-1 0 0,1 1 0,-1-1-1,1 1 1,-1-1 0,1 1 0,-1-1 0,0 1 0,2 2 0,-1 1 28,0 1 0,0-1 1,0 1-1,-1 0 0,0 0 0,0 0 1,0 9-1,-1-12-21,1 6 25,0-1 1,-1 1-1,-1 0 0,1-1 1,-1 1-1,-1-1 1,0 0-1,0 1 0,0-1 1,-1 0-1,-7 14 1,6-16-44,0 0 0,0-1 0,-1 1 0,0-1 0,0 0 0,0 0 0,0 0 0,-1-1 0,0 0 0,0 0 0,0 0 0,0-1 0,-1 0 0,-11 4 0,-13 0-850,13-6-1283,6-7-3463,6-5-2019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1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9514,'0'0'7678,"16"0"-7396,56-3-254,-68 3-138,0 0-1,0-1 0,-1 0 0,1 1 1,0-1-1,-1-1 0,1 1 0,-1 0 1,1-1-1,-1 0 0,1 0 0,-1 0 0,0 0 1,0-1-1,0 1 0,-1-1 0,1 1 1,0-1-1,-1 0 0,0 0 0,1 0 1,-1-1-1,-1 1 0,1 0 0,0-1 1,-1 1-1,0-1 0,0 0 0,0 1 0,0-1 1,0 0-1,-1 0 0,1 0 0,-1 1 1,-1-7-1,1 9 107,-1 0 0,0 0 0,1 0 0,-1 1 0,0-1 0,1 0 0,-1 0 0,0 1 0,0-1 0,0 0 0,0 1 0,0-1 0,0 1 1,0-1-1,0 1 0,0 0 0,0-1 0,0 1 0,0 0 0,0 0 0,0-1 0,0 1 0,0 0 0,0 0 0,-1 0 0,-37 0 826,31 0-425,6 0-243,-1 0 0,1 0 0,-1 1 0,1-1 0,-1 1 0,1 0-1,-1 0 1,1 0 0,0 0 0,0 0 0,-1 0 0,1 0 0,0 1 0,0-1 0,0 1 0,0 0-1,0 0 1,1-1 0,-1 1 0,0 0 0,1 0 0,0 1 0,-1-1 0,1 0 0,0 0 0,0 1-1,0-1 1,0 0 0,1 1 0,-2 3 0,0 4 85,1 0-1,0 0 1,0 0 0,1 0-1,0 1 1,2 15 0,-1-23-232,0 0 1,0 0-1,0 0 1,0 0-1,0-1 1,1 1-1,-1 0 1,1 0-1,0-1 1,0 1-1,0-1 1,0 0-1,0 0 1,0 0-1,1 0 1,-1 0-1,1 0 1,0 0-1,-1-1 1,1 1-1,0-1 1,0 0-1,0 0 1,0 0-1,0 0 1,0-1-1,0 1 1,3 0-1,7 1-934,1-1-1,-1 0 0,1-1 0,-1-1 0,15-1 0,-3-6-4118,-6-3-3070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2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40 8026,'0'0'8679,"1"8"-7742,4 27-419,3 29 169,-6-36-3089,-1-46 1414,0 3 687,1 0 1,0 0-1,0 0 1,2 0-1,6-18 1,-9 30 317,1 0 0,-1 0 0,1 1 0,-1-1 0,1 0 0,0 0 0,0 1 0,0-1 0,0 1 0,1 0 0,-1 0 0,1 0 0,-1 0 0,1 0 0,0 0 0,0 1 0,-1-1 0,1 1 0,0 0 0,1 0 0,-1 0 0,0 0 0,0 0 0,0 1 0,0-1 0,1 1 0,-1 0 0,0 0 0,0 0 0,1 1 0,2 0 0,-5-1-178,0 0 1,0 1 0,-1-1-1,1 0 1,0 1-1,0-1 1,0 1 0,-1-1-1,1 1 1,0-1 0,-1 1-1,1-1 1,0 1-1,-1 0 1,1-1 0,-1 1-1,1 0 1,-1-1 0,0 1-1,1 0 1,0 1 0,-1-1-556,6 10-6773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2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5 9178,'0'0'9715,"-9"-1"-9243,-31-2-63,37 3-385,1 0 1,-1 0 0,1 0 0,-1 0 0,1 1 0,-1-1 0,1 1 0,-1 0-1,1-1 1,0 1 0,-1 1 0,1-1 0,0 0 0,0 0 0,0 1 0,0-1-1,0 1 1,0 0 0,0-1 0,0 1 0,1 0 0,-1 0 0,1 0 0,-1 0-1,1 1 1,0-1 0,0 0 0,0 1 0,0-1 0,0 0 0,0 1 0,1-1-1,-1 1 1,1-1 0,0 1 0,0-1 0,0 1 0,0-1 0,0 1 0,0 0-1,1-1 1,-1 0 0,1 1 0,0-1 0,0 1 0,0-1 0,0 0 0,0 1-1,0-1 1,0 0 0,3 3 0,5 4-2,1 0-1,19 15 1,-19-17-56,0 1 0,-1 0 0,11 12 0,-18-17 17,1 1 0,-1-1 0,0 0 0,0 1 0,0-1 0,-1 1 1,1 0-1,-1-1 0,0 1 0,0 0 0,0 0 0,0 0 0,-1 0 0,1 5 0,-2-7 15,0 0 0,0-1-1,1 1 1,-1-1 0,-1 1 0,1-1-1,0 1 1,0-1 0,0 0-1,-1 1 1,1-1 0,-1 0-1,1 0 1,-1 0 0,1 0-1,-1 0 1,1-1 0,-1 1-1,0 0 1,0-1 0,1 1-1,-3-1 1,-3 3-54,0-1 1,0 0-1,0-1 0,-11 1 0,18-2-42,-1 0 0,1 0 0,0 0 0,-1 0 0,1 0 0,-1 0 0,1 0 0,-1 0 0,1 0 0,0 0 0,-1 0 0,1-1 0,-1 1 0,1 0 0,0 0 0,-1 0 0,1-1 0,0 1 0,-1 0 0,1-1 0,0 1 0,-1 0 0,1-1 0,0 1 0,0 0 0,-1-1 0,1 1 0,0 0 0,0-1 0,0 1 0,0-1 0,-1 1 0,1-1 0,3-19-2251,15-18-3892,0 13-2142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8.7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13499,'0'0'7265,"163"20"-8673,-127-5-2921,-5-2-3689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3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5449,'92'80'3453,"-78"-66"3667,-19-13-6005,-4 0 433,6 2-1368,1 0-1,0 0 0,0 0 1,0 0-1,0 0 1,1 1-1,-1-1 0,1 0 1,0 1-1,0-1 0,0 1 1,0 6-1,-1 47 591,2-41-587,0-14-178,1-1-1,-1 1 1,0-1 0,1 0 0,-1 1-1,1-1 1,-1 0 0,1 1-1,0-1 1,-1 0 0,1 0-1,0 1 1,0-1 0,0 0 0,0 0-1,0 0 1,0 0 0,0 0-1,0-1 1,0 1 0,1 0-1,-1 0 1,0-1 0,1 1 0,-1-1-1,0 1 1,1-1 0,-1 1-1,0-1 1,1 0 0,-1 0 0,3 0-1,-1 1-29,0-1-1,0 0 1,-1 0-1,1 0 1,0 0-1,0-1 1,-1 1-1,1-1 1,0 1-1,-1-1 0,1 0 1,0 0-1,-1 0 1,1-1-1,-1 1 1,5-4-1,-4 2-54,0 0-1,-1-1 0,1 0 0,-1 0 1,1 0-1,-1 0 0,0 0 0,-1 0 1,1 0-1,-1 0 0,0-1 0,1-5 1,2-55-891,-4 52 832,0 12 140,0-1 0,-1 1-1,1 0 1,0-1 0,0 1 0,-1-1-1,1 1 1,-1 0 0,1 0-1,-1-1 1,0 1 0,1 0 0,-1 0-1,0 0 1,0 0 0,0 0 0,0 0-1,0 0 1,0 0 0,0 0-1,0 0 1,0 0 0,0 1 0,-1-1-1,1 0 1,0 1 0,0-1 0,-1 1-1,1-1 1,0 1 0,-3-1-1,-5 0-83,0 0 0,0 0 0,-18 2 0,13-1-615,34 0-16707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3.6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3449,'0'0'15327,"3"4"-14886,0 3-388,0 1 0,-1-1-1,0 0 1,0 1 0,0-1-1,-1 1 1,-1-1-1,1 1 1,-1 0 0,-1 9-1,1-17-67,0 1-1,0-1 0,0 0 1,0 1-1,0-1 1,0 0-1,0 1 1,1-1-1,-1 0 0,0 1 1,0-1-1,0 0 1,0 1-1,1-1 0,-1 0 1,0 0-1,0 1 1,0-1-1,1 0 0,-1 0 1,0 1-1,1-1 1,-1 0-1,0 0 0,0 0 1,1 1-1,-1-1 1,0 0-1,1 0 0,-1 0 1,0 0-1,1 0 1,-1 0-1,0 0 1,1 0-1,-1 0 0,1 0 1,-1 0-1,0 0 1,1 0-1,-1 0 0,0 0 1,1 0-1,-1 0 1,0 0-1,1-1 0,-1 1 1,0 0-1,0 0 1,1 0-1,-1-1 0,0 1 1,1 0-1,-1-1 1,17-11-857,-10 1 465,0 0-1,1 0 1,1 1 0,17-17 0,-22 23 606,0 1-1,1 0 0,-1 0 0,1 0 1,0 0-1,0 1 0,0 0 1,0 0-1,0 1 0,0-1 0,0 1 1,1 0-1,-1 0 0,9 0 0,-13 2-154,0-1 0,0 1 0,0-1 0,-1 1 0,1-1 0,0 1 0,0-1 0,-1 1 0,1 0 0,0-1-1,-1 1 1,1 0 0,0 0 0,-1 0 0,1-1 0,-1 1 0,0 0 0,1 0 0,-1 0 0,0 0 0,1 0 0,-1 0-1,0 0 1,0 0 0,0 0 0,0 0 0,0-1 0,0 2 0,2 34 363,-2-33-314,0 65 382,0-68-470,6-5-1181,-5 5 966,0-1 0,-1 1 0,1 0 0,-1-1 0,1 1 1,-1-1-1,1 1 0,-1-1 0,1 1 0,-1-1 0,0 0 1,1 1-1,-1-1 0,0 1 0,1-1 0,-1 0 0,0 1 0,0-1 1,0 0-1,1 0 0,-1 1 0,0-1 0,0 0 0,0 0 1,0-9-5338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4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0 10362,'0'0'10377,"-4"13"-9773,-8 26-213,-60 195 1339,55-168-1440,-15 116 0,33-170-819,2-14-1311,5-20-6479,-8 12 1492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6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11282,'0'0'8081,"-15"26"-7580,-46 87-91,56-102-340,0 0 1,1 0 0,0 0 0,1 1 0,0-1-1,0 1 1,1 0 0,0 18 0,-1 2 53,-8 84 19,10-66-3044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6.7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9818,'0'0'9057,"6"9"-8321,4 7-481,-2 0 1,0 0-1,-1 0 1,10 33-1,-7-12-83,7 64-1,-14-41-4285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7.0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9098,'0'0'8874,"46"-15"-8778,-21 12-96,1-2-136,2 2-928,5 3-1025,-8 0-1048,-7 0-4808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7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 15 5281,'0'0'10725,"-3"-2"-9998,1 0-665,1 1-1,0 0 1,-1 0 0,1 0 0,-1 0-1,1 0 1,-1 0 0,0 1 0,1-1-1,-1 0 1,0 1 0,0-1 0,1 1-1,-1 0 1,0 0 0,0-1 0,0 1-1,1 0 1,-1 1 0,0-1 0,0 0-1,0 0 1,1 1 0,-1-1 0,0 1-1,0 0 1,1-1 0,-1 1 0,1 0-1,-1 0 1,0 0 0,1 0 0,0 0-1,-1 0 1,1 1 0,0-1 0,-1 0-1,1 1 1,-1 1 0,-1 3 39,1 0 1,0 0-1,0 1 1,0-1-1,1 0 1,0 1-1,0-1 0,1 1 1,0-1-1,0 1 1,0-1-1,1 1 1,0-1-1,0 1 1,1-1-1,2 7 1,-3-9-92,1 0 1,-1 0 0,1 0 0,0 0 0,0-1-1,1 1 1,-1-1 0,1 0 0,0 1 0,0-1-1,0 0 1,0-1 0,0 1 0,0 0 0,1-1-1,0 0 1,-1 0 0,1 0 0,0 0 0,0-1 0,0 1-1,0-1 1,0 0 0,0 0 0,7 0 0,-2 0-254,-1-1 0,1 0 0,0 0 0,-1-1 1,1 0-1,9-3 0,-13 3-425,-1-1 0,1 0 0,-1 0 0,0 0 0,1-1 0,-1 1-1,6-6 1,6-8-4630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7.6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3593,'0'0'13284,"-1"6"-12173,-3 30-255,2-1 1,1 1-1,7 67 1,-4-94-1029,0 0-1,0 0 1,1 0-1,0-1 1,1 1 0,0-1-1,6 10 1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8.0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4825,'0'0'12819,"28"-8"-11979,-8 8-320,1 0-240,4 0-120,3 0-104,-2 0-56,-3 0-568,0 0-1912,-11 0-2057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8.4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8426,'0'0'8839,"0"2"-7971,0 8-835,1 0 1,1 0-1,0 0 0,1 0 0,0 0 1,0-1-1,1 1 0,0-1 0,0 0 1,1 0-1,1 0 0,-1-1 0,13 14 1,-9-17-3321,-2-4-2464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0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5369,'0'0'13884,"-19"1"-13367,-5 0-229,-33 6 0,52-5-228,0-1 1,1 1-1,-1 1 1,1-1-1,-1 0 1,1 1-1,0 0 1,0 0-1,1 0 1,-1 1-1,1-1 1,-1 1-1,1 0 1,0 0-1,0 0 1,1 0-1,-1 1 1,1-1-1,0 1 1,0-1-1,-1 7 1,0-4 15,-1 3-24,0-1 0,1 1 0,1 0 1,0 0-1,0 0 0,1 0 0,0 0 0,0 11 1,1-18-55,0 0 0,0 0 1,0 0-1,1 0 0,-1 0 0,1 0 1,0 0-1,-1-1 0,1 1 0,1 0 1,-1-1-1,0 1 0,1 0 1,-1-1-1,1 0 0,-1 1 0,1-1 1,0 0-1,0 0 0,0 0 0,1 0 1,-1 0-1,0 0 0,1-1 1,-1 1-1,1-1 0,0 0 0,-1 1 1,1-1-1,0-1 0,4 2 0,-1-1-173,0 0-1,0 0 0,0-1 1,0 0-1,1 0 1,-1-1-1,0 1 0,0-2 1,0 1-1,0 0 0,0-1 1,-1 0-1,1-1 0,0 1 1,-1-1-1,7-4 1,-6 2-254,-1 1 1,0-1-1,1 0 1,-2-1 0,1 0-1,-1 1 1,0-1-1,0-1 1,0 1 0,-1 0-1,0-1 1,0 0 0,2-11-1,-2 7 66,0-1-1,-1 0 1,0-15-1,-5-14 2988,3 41-2543,0-1 1,-1 1 0,1 0-1,0-1 1,0 1-1,0 0 1,-1 0 0,1-1-1,0 1 1,-1 0-1,1 0 1,0-1 0,0 1-1,-1 0 1,1 0 0,0 0-1,-1-1 1,1 1-1,0 0 1,-1 0 0,1 0-1,-1 0 1,1 0-1,0 0 1,-1 0 0,1 0-1,0 0 1,-1 0 0,1 0-1,-1 0 1,1 0-1,0 0 1,-1 0 0,1 0-1,0 0 1,-1 1-1,1-1 1,0 0 0,-1 1-1,-13 9 1156,11-3-1058,0 0 0,1 0 1,0 1-1,0-1 0,1 1 1,0-1-1,0 1 0,1 0 1,0-1-1,1 12 0,-1 0 30,0-16-200,0-1 0,0 0 0,1 0 0,-1 0 0,1 1 0,-1-1 0,1 0 0,-1 0 0,1 0 0,0 0 0,0 0-1,0 0 1,1 0 0,-1 0 0,0-1 0,1 1 0,-1 0 0,1-1 0,-1 1 0,1-1 0,0 1 0,-1-1-1,1 0 1,0 0 0,0 0 0,0 0 0,0 0 0,0 0 0,0-1 0,5 2 0,2 0-332,0-1 1,0 0-1,0 0 0,0-1 1,0 0-1,12-2 1,-18 1-2,1 1 0,-1-1 1,0 0-1,0 0 1,0-1-1,0 1 0,0 0 1,0-1-1,0 0 0,0 0 1,0 0-1,-1 0 1,1 0-1,-1 0 0,1-1 1,-1 1-1,0-1 0,0 0 1,0 0-1,-1 1 0,1-1 1,-1 0-1,1-1 1,1-4-1,7-39-2762,-7 4 3642,-3 43-477,0 0 1,0 0-1,-1 0 1,1 1 0,0-1-1,0 0 1,0 0-1,0 0 1,0 0-1,-1 1 1,1-1 0,0 0-1,0 0 1,0 0-1,0 0 1,-1 0-1,1 0 1,0 0 0,0 1-1,0-1 1,-1 0-1,1 0 1,0 0-1,0 0 1,-1 0-1,1 0 1,0 0 0,0 0-1,0 0 1,-1 0-1,1 0 1,0 0-1,0 0 1,-1 0 0,1-1-1,0 1 1,0 0-1,0 0 1,-1 0-1,1 0 1,0 0-1,0 0 1,0 0 0,0-1-1,-1 1 1,1 0-1,0 0 1,0 0-1,0 0 1,0-1 0,0 1-1,0 0 1,-1 0-1,1 0 1,0-1-1,0 1 1,0 0 0,0 0-1,0-1 1,0 1-1,0 0 1,0 0-1,0 0 1,0-1-1,0 1 1,0 0 0,0 0-1,0-1 1,-11 16 1322,8-4-794,0 0 0,1 0 0,0 0 0,0 0 0,2 1 0,0 19 0,0-19-376,0-10-214,0 0 0,0-1 0,0 1 0,0 0 0,0 0 0,0-1 0,1 1 0,-1 0 0,1-1 1,-1 1-1,1 0 0,0-1 0,-1 1 0,1-1 0,0 1 0,0-1 0,0 1 0,0-1 0,1 0 1,-1 0-1,0 1 0,0-1 0,1 0 0,-1 0 0,1 0 0,-1 0 0,1 0 0,2 0 0,2 1-76,1-1 0,-1 1 0,1-2-1,0 1 1,-1-1 0,9 0-1,-5 0-168,-6-1-1,0 1-1,0-1 1,0 1 0,0-1 0,0-1-1,0 1 1,0 0 0,0-1-1,-1 0 1,1 0 0,-1 0 0,1 0-1,-1 0 1,0-1 0,0 0 0,0 1-1,4-6 1,3-4-2339,0-1 0,15-29-1,-7 7-3780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9.1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0 171 8650,'0'0'6204,"21"-7"-6591,63-25-78,-81 31 434,-1 0 0,1 0 0,0-1 0,-1 1 0,0-1 0,1 1 0,-1-1 1,0 0-1,1 0 0,-1 0 0,0 0 0,-1 0 0,4-5 0,-4 5 43,0 0 0,0-1-1,-1 1 1,1 0-1,-1 0 1,0-1 0,0 1-1,0 0 1,0-1-1,0-3 1,-1-5 355,1 10-256,-1 0-1,1 0 0,-1 0 0,1 0 1,-1 0-1,1 0 0,-1 0 0,0 0 1,0 0-1,1 1 0,-1-1 0,0 0 1,0 0-1,0 1 0,0-1 0,0 0 0,0 1 1,0-1-1,0 1 0,0 0 0,0-1 1,0 1-1,0 0 0,0-1 0,0 1 1,0 0-1,-1 0 0,1 0 0,0 0 1,0 0-1,0 0 0,0 1 0,-2-1 1,0 0 28,1 0 0,-1 0 1,1 1-1,0-1 1,-1 0-1,1 1 1,0 0-1,-1-1 1,1 1-1,0 0 0,0 0 1,0 0-1,0 1 1,0-1-1,0 0 1,-2 3-1,2 1-9,0 1 0,0 0 0,0-1-1,1 1 1,0 0 0,0 0 0,1 0 0,0 0 0,0 0 0,1 9 0,0 5 17,-1-17-162,0 0-1,1 0 0,-1 0 0,1 0 1,0 0-1,0 0 0,0 0 0,0-1 1,0 1-1,1 0 0,-1-1 0,1 1 0,0-1 1,0 1-1,0-1 0,0 0 0,0 0 1,0 0-1,0 0 0,1 0 0,-1-1 1,1 1-1,0-1 0,-1 1 0,1-1 1,0 0-1,0 0 0,0 0 0,3 0 1,-1 1-342,0-1 0,0-1 0,0 1 0,0-1 1,0 0-1,0 0 0,9-2 0,-11 2-177,1-1-1,-1 0 1,0 0-1,1 0 1,-1 0-1,0-1 1,0 1-1,0-1 1,0 0 0,0 0-1,2-2 1,17-19-5196</inkml:trace>
  <inkml:trace contextRef="#ctx0" brushRef="#br0" timeOffset="1">311 0 9426,'0'0'10612,"-2"13"-9914,-6 169 451,8-181-1158,0 0 1,0-1-1,0 1 0,1 0 1,-1 0-1,0-1 1,0 1-1,1 0 1,-1-1-1,0 1 1,1 0-1,-1-1 0,1 1 1,-1-1-1,1 1 1,-1 0-1,1-1 1,-1 1-1,1-1 0,0 0 1,-1 1-1,1-1 1,0 1-1,-1-1 1,1 0-1,0 0 1,-1 1-1,1-1 0,0 0 1,0 0-1,-1 0 1,1 0-1,0 0 1,0 0-1,-1 0 1,1 0-1,0 0 0,0 0 1,-1 0-1,2-1 1,1 1-63,0-1 0,0 1 0,0-1 0,-1 0 0,1 0 0,0 0 0,0 0 0,-1 0 1,1-1-1,3-2 0,1-3-35,0 0 1,-1-1 0,0 0-1,8-14 1,-9 15 123,-1-1 0,1 1 0,0 0 0,0 1 0,1 0 0,0-1-1,0 2 1,8-6 0,-14 10 9,0 1-1,1 0 1,-1 0-1,0 0 1,1 0-1,-1-1 1,0 1-1,0 0 0,1 0 1,-1 0-1,1 0 1,-1 0-1,0 0 1,1 0-1,-1 0 1,0 0-1,1 0 1,-1 0-1,0 0 0,1 0 1,-1 0-1,0 0 1,1 0-1,-1 0 1,0 1-1,1-1 1,-1 0-1,0 0 0,1 0 1,-1 1-1,0-1 1,0 0-1,1 0 1,-1 1-1,0-1 1,0 0-1,0 0 1,1 1-1,-1-1 0,0 0 1,0 1-1,0-1 1,0 0-1,1 1 1,-1-1-1,0 0 1,0 1-1,5 26 252,3 5-228,-6-30-224,0 0 1,0 0-1,1 0 1,-1 0-1,0-1 1,1 1-1,-1-1 0,1 1 1,0-1-1,-1 0 1,1 0-1,0 0 0,0 0 1,0-1-1,0 1 1,0-1-1,-1 0 1,1 0-1,0 0 0,0 0 1,5-1-1,-1 1-1033,14 0-4727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08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7738,'0'0'5377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10.0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8 8850,'0'0'8162,"-10"-1"-7458,-29-5 21,37 6-651,0 0 0,0 0 0,0 0 0,0 1 0,0-1 0,0 1 0,0-1 0,0 1 0,0 0 0,0 0 0,1 0 0,-1 0 0,0 0 0,0 0 0,1 0 0,-1 1 1,1-1-1,-1 0 0,1 1 0,-1 0 0,-1 2 0,0 2 109,-1-1 1,1 0-1,0 1 1,-3 11-1,4-11-120,0 0-1,1-1 1,-1 1-1,1 0 0,1 0 1,-1 0-1,1 0 1,0 0-1,1 0 1,-1 0-1,1 0 1,3 11-1,-3-14-75,0 0 0,1-1-1,-1 1 1,1-1 0,-1 1 0,1-1 0,0 0-1,0 1 1,0-1 0,0 0 0,0 0-1,0-1 1,1 1 0,-1 0 0,1-1-1,-1 1 1,1-1 0,-1 0 0,1 0-1,0 0 1,0 0 0,0 0 0,-1-1-1,1 1 1,0-1 0,0 0 0,0 0 0,3 0-1,-3 0-128,0 0 0,0 0 0,-1 0-1,1 0 1,0 0 0,0-1 0,0 1 0,0-1-1,-1 0 1,1 0 0,0 0 0,-1 0-1,6-3 1,-6 1-95,0 1-1,0-1 0,-1 1 1,1-1-1,-1 1 0,1-1 1,-1 0-1,0 0 0,0 1 0,0-1 1,0 0-1,0 0 0,0-5 1,1-3-303,-1 0 0,0 0-1,0 0 1,-1-15 0,0 24 534,0 0-1,0 0 0,-1 0 1,1-1-1,0 1 0,-1 0 1,0 0-1,1 0 0,-1 0 1,0 0-1,0 0 0,0 0 1,0 0-1,0 0 0,-1 0 1,1 1-1,-1-1 0,1 1 1,-1-1-1,1 1 0,-1-1 1,0 1-1,0 0 0,0-1 1,1 1-1,-1 0 0,-4-1 0,6 2 1,0 0-1,0 1 1,0-1-1,0 0 0,0 0 1,0 0-1,-1 0 0,1 0 1,0 0-1,0 0 0,0 0 1,0 0-1,0 0 0,0 0 1,-1 0-1,1 0 0,0 0 1,0 0-1,0 0 0,0-1 1,0 1-1,0 0 0,-1 0 1,1 0-1,0 0 0,0 0 1,0 0-1,0 0 1,0 0-1,0 0 0,0 0 1,0 0-1,0-1 0,-1 1 1,1 0-1,0 0 0,0 0 1,0 0-1,0 0 0,0 0 1,0-1-1,0 1 0,0 0 1,0 0-1,0 0 0,0 0 1,0 0-1,0 0 0,0-1 1,0 1-1,0 0 0,0 0 1,0 0-1,0 0 1,0 0-1,0-1 0,10-3-7,14-1 566,-20 5-212,1 0-1,-1 0 1,0 0-1,1 1 1,-1-1-1,0 1 1,0 0-1,1 1 1,-1-1-1,0 1 0,5 2 1,-6-2-214,0 1 1,-1-1-1,1 1 0,-1 0 1,0 0-1,1 0 1,-1 0-1,-1 0 0,1 0 1,0 0-1,-1 1 0,1-1 1,-1 0-1,1 5 0,0 2-59,1-1 0,-1 1 0,-1 0-1,0 0 1,0 17 0,-1-26-171,3-20-1559,-1 16 1484,0-1 1,0 0 0,0 1 0,0-1-1,0 1 1,1 0 0,-1-1 0,1 1 0,0 1-1,0-1 1,0 0 0,1 1 0,-1-1-1,0 1 1,1 0 0,5-2 0,-4 2 333,0 0 0,0 0 0,0 1 0,0 0 0,0 0 0,0 0 0,9 0 0,-13 1-65,-1 1 0,1-1 0,0 0 0,0 0 0,-1 1 0,1-1 0,0 0 0,-1 1 0,1-1 0,0 1-1,-1-1 1,1 1 0,-1-1 0,1 1 0,-1-1 0,1 1 0,-1 0 0,1-1 0,-1 1 0,1 0 0,-1-1 0,0 1 0,1 0 0,-1 0 0,0-1 0,0 1 0,0 0 0,0 0 0,1 1 0,1 28 555,-1-24-424,-2 26 241,0-25-413,1 0-1,0 0 0,0 1 1,1-1-1,0 0 1,2 9-1,-3-16-88,0 0-1,0 1 1,1-1-1,-1 1 1,0-1 0,0 0-1,1 1 1,-1-1-1,0 0 1,1 1 0,-1-1-1,1 0 1,-1 1-1,0-1 1,1 0 0,-1 0-1,1 0 1,-1 1-1,1-1 1,-1 0 0,0 0-1,1 0 1,0 0-1,7-1-3707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10.3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26 5369,'0'0'13763,"-13"-8"-13059,11 6-208,-1-3-224,1 2-176,-1 1-96,3-1-48,0 1-280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12.3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14 6161,'0'0'13883,"0"-13"-12658,-2 13-1137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14.0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1 576,'0'0'13194,"-4"2"-11537,-14 5 413,5-3-5187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14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8650,'0'0'9318,"6"1"-8366,-3 0-833,0 0 0,1 1-1,-1-1 1,0 0 0,0 1 0,0 0-1,0 0 1,0 0 0,0 0 0,0 0-1,-1 0 1,3 4 0,3 3 163,-1 0 0,0 0 0,6 12 1,3 10-163,-2 0 0,-1 1 0,-1 1 1,-1 0-1,-2 0 0,-2 1 0,-1 0 1,-1 1-1,-2-1 0,-2 1 0,-2 36 1,-1-59-115,1 0 0,-2-1 0,1 1 1,-1-1-1,-1 0 0,0 0 0,-1 0 1,0 0-1,-12 17 0,16-24-2089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6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10642,'0'2'8448,"0"20"-7599,0-4-603,2 1-1,0-1 1,1 1 0,1-1-1,0 0 1,8 18 0,-8-25-224,0 0 0,1 0 0,1-1 1,0 0-1,0 0 0,1 0 0,0-1 1,1 0-1,-1 0 0,18 13 0,-25-22-17,1 1-1,-1-1 0,1 0 1,0 0-1,-1 1 0,1-1 1,-1 0-1,1 0 0,-1 0 1,1 0-1,0 0 1,-1 0-1,1 0 0,-1 0 1,1 0-1,-1 0 0,1 0 1,0 0-1,-1 0 0,1 0 1,-1 0-1,1-1 0,-1 1 1,1 0-1,-1 0 0,1-1 1,-1 1-1,1 0 0,-1-1 1,1 1-1,-1 0 0,1-1 1,-1 1-1,0-1 0,1 1 1,-1-1-1,0 1 1,1-1-1,-1 1 0,0-1 1,0 1-1,1-1 0,-1 1 1,0-1-1,0 0 0,0 1 1,0-1-1,0 0 0,10-39-38,-8 28 37,36-123-1928,-36 133 30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7.4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1 5577,'0'0'10750,"-1"6"-9231,-3 2-1310,0 0 0,-1 0 0,0 0-1,0-1 1,-1 0 0,-12 12 0,11-12-181,0-1-1,1 1 1,0 1 0,1-1 0,-1 1 0,1 0 0,-4 10 0,8-16-1,1 0 1,-1 1-1,0-1 1,0 0-1,1 1 0,0-1 1,-1 1-1,1-1 1,0 1-1,0-1 1,0 1-1,1-1 1,-1 0-1,0 1 0,1-1 1,0 1-1,-1-1 1,1 0-1,0 1 1,0-1-1,1 0 1,-1 0-1,2 2 0,2 2 165,1 0 0,0-1-1,0 0 1,0 0-1,13 7 1,23 18 95,-41-29-319,-1 0 0,1 0 0,0 0-1,0 0 1,-1 0 0,1 1 0,-1-1 0,1 0 0,-1 0 0,0 1-1,1-1 1,-1 0 0,0 1 0,0 0 0,1 13-4524,-2-9-443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7.9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94 9250,'0'0'8825,"16"-8"-7813,-9 2-848,0-1 0,0 0 0,-1-1 0,0 0 0,0 0 0,-1 0 0,0-1 0,7-15 0,-13 48 189,0-16-456,1 1 1,-1 0-1,1-1 1,1 1-1,0 0 1,0-1-1,1 1 1,0-1-1,0 0 1,7 16-1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8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8842,'0'0'8380,"2"5"-4849,9 20-3022,-7-22-482,1 0 0,0 1 1,0-2-1,0 1 0,0-1 0,1 1 1,10 2-1,14 6 39,-29-10-37,-1 0 0,1 0 0,-1 0 0,1-1 1,-1 1-1,1 0 0,-1 0 0,0 0 0,0 0 0,1 0 0,-1 0 0,0 0 1,0 0-1,0 0 0,0 0 0,0 0 0,0 0 0,0 0 0,-1 0 0,1 2 1,-7 21 259,-35 56-560,24-47-3969,13-22-4462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9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222 0 5721,'0'0'14266,"-21"4"-13154,-69 14-416,85-17-638,-1 1-1,1 1 0,0-1 1,0 1-1,0 0 0,0 0 1,0 0-1,1 1 0,-1-1 1,1 1-1,0 0 0,0 1 1,0-1-1,1 1 0,0-1 1,0 1-1,0 0 0,0 0 1,-2 6-1,0 0 55,1-4-60,1-1 0,1 1 0,-1 0 0,1 0 0,1 0 0,-1 0 0,1 0 0,0 0 0,1 0 0,0 10 0,0-14-48,0 0 1,0 0-1,1 0 0,-1 0 0,1 0 0,0 0 1,0 0-1,0 0 0,0 0 0,0-1 0,1 1 1,-1 0-1,1-1 0,0 1 0,0-1 1,0 1-1,0-1 0,0 0 0,0 0 0,0 0 1,1 0-1,-1 0 0,1-1 0,0 1 1,4 1-1,2 0-198,-1 0 1,1-1-1,0-1 0,0 1 1,0-1-1,0-1 1,0 1-1,9-2 0,-11 0-801,0 0-1,-1 0 1,0-1 0,1 0-1,-1 0 1,0 0-1,6-4 1,19-13-10947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9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5873,'0'0'9978,"0"48"-9978,0-38-280,0 0-1176,0-5-2593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39.9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43 6081,'0'0'11879,"1"6"-11050,3 19-20,1 0 0,11 33 0,-14-51-779,1-1 0,-1 1 0,1-1 0,0 0 0,0 0 0,1 0 1,0 0-1,0-1 0,0 1 0,1-1 0,0 0 0,0-1 0,0 1 0,11 7 0,-15-12-29,0 1-1,0-1 1,0 0-1,0 1 0,0-1 1,0 0-1,0 0 1,-1 0-1,1 0 1,0 0-1,0 0 1,0 0-1,0 0 0,0 0 1,0 0-1,0 0 1,0-1-1,0 1 1,0 0-1,0-1 0,0 1 1,-1 0-1,1-1 1,0 1-1,0-1 1,0 0-1,-1 1 1,1-1-1,0 0 0,-1 1 1,1-1-1,0 0 1,-1 0-1,1 1 1,-1-1-1,1 0 0,-1 0 1,1-1-1,13-43-2,-11 32-3,5-17-87,-1 0 1,3-34-1,-7 10-3099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0.4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1 5337,'0'0'12101,"-5"3"-11612,-16 11-190,1 1 1,1 1-1,0 0 1,2 1 0,-26 32-1,42-48-265,0 1 0,0 0 0,0-1 0,0 1 0,0 0 0,1 0 0,-1 0 0,1 0 0,-1 0 0,1 0 0,0-1 0,0 1 0,0 0 1,0 0-1,0 0 0,0 0 0,0 0 0,1 0 0,-1 0 0,1 0 0,-1 0 0,1 0 0,2 3 0,1 2 136,0-1 0,1 1 0,0-1 1,9 9-1,4 5-229,-17-19-246,30 33-109,-15-28-8752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1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26 8586,'0'0'6869,"0"-3"-6449,0 2-369,0 0-1,0 0 0,0 1 1,0-1-1,0 0 0,1 0 0,-1 1 1,0-1-1,0 0 0,0 0 1,1 1-1,-1-1 0,0 0 0,1 1 1,-1-1-1,1 0 0,-1 1 0,1-1 1,-1 0-1,1 1 0,-1-1 1,1 1-1,0-1 0,-1 1 0,1 0 1,0-1-1,-1 1 0,1-1 1,0 1-1,0 0 0,32-3 1247,-25 3-1197,-6-1-55,0 1-1,0 0 0,0 0 0,0 0 0,0 1 1,0-1-1,0 0 0,0 1 0,0-1 0,3 2 1,-4-1-30,-1 0 1,1 0 0,0-1 0,0 1 0,-1 0 0,1 1 0,-1-1 0,1 0-1,-1 0 1,1 0 0,-1 0 0,1 0 0,-1 0 0,0 1 0,0-1 0,0 0-1,0 0 1,0 0 0,0 1 0,0-1 0,0 1 0,0 1 6,0 1 0,0-1 0,-1 0-1,1 0 1,-1 0 0,1 0 0,-1 0 0,0 0 0,0 0 0,-1 0 0,1 0 0,0 0-1,-3 3 1,-1-1 2,1 0 0,-1 0 0,0 0 0,-10 6 0,6-5-27,-24 20 1126,73-21-439,21-2-2485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1.9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9658,'0'0'8593,"-1"4"-8131,1-3-409,0 0-1,0 1 1,-1-1 0,1 0-1,0 1 1,0-1-1,0 0 1,0 1-1,0-1 1,1 0 0,-1 1-1,0-1 1,1 0-1,-1 1 1,0-1-1,1 0 1,0 0-1,0 2 1,1 0 37,0-1 0,1 1 1,-1-1-1,1 0 0,-1 0 0,1 0 0,5 3 1,29 13 184,-29-15-254,0 1 0,0-1 1,-1 2-1,1-1 0,10 10 0,-17-13 41,-1 0-1,1 0 0,0 0 0,-1 0 1,0 0-1,1 0 0,-1 1 0,0-1 1,1 0-1,-1 0 0,0 0 0,0 1 0,0-1 1,0 0-1,0 0 0,0 1 0,-1-1 1,1 0-1,0 0 0,0 0 0,-1 1 1,1-1-1,-1 0 0,1 0 0,-2 2 1,-19 31 230,17-28-197,-44 60-430,26-39-3538,16-19-3293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3.0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4 3673,'0'0'10895,"-4"-1"-9894,1 0-943,-17 0 2097,20 1-2085,-1 0-1,0 1 1,1-1-1,-1 1 1,1-1-1,-1 1 1,0 0-1,1-1 1,-1 1 0,1 0-1,0-1 1,-1 1-1,1 0 1,0-1-1,-1 1 1,1 0-1,0 0 1,0 0 0,-1-1-1,1 1 1,0 0-1,0 0 1,0 0-1,0-1 1,0 1-1,0 0 1,1 1 0,-1-2-61,0 0-68,0 1 52,1-1 1,-1 0-1,1 0 0,-1 0 1,0 0-1,1-1 0,-1 1 1,0 0-1,1 0 0,-1 0 0,1 0 1,-1 0-1,0 0 0,1-1 1,-1 1-1,0 0 0,1 0 0,-1 0 1,0-1-1,1 1 0,-1 0 1,0 0-1,0-1 0,1 1 1,-1 0-1,0-1 0,0 1 0,1 0 1,-1-1-1,0 1 0,0-1 1,0 1-1,0 0 0,0-1 0,0 1 1,0 0-1,0-1 0,0 1 1,0-1-1,0 1 0,0 0 1,0-1-1,0 1 0,0-1 0,0 1 1,0 0-1,0-1 0,0-2 991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3.4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3 4305,'0'0'14840,"-18"-2"-12549,14 2-5303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3.9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10290,'0'0'10939,"0"-3"-10939,0 0-457,2 1-767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7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11282,'0'0'6857,"2"9"-6680,4 16 53,2 0-1,1 0 1,1-1-1,0 0 1,28 43 0,-38-67-225,1 0 0,-1 1 0,0-1 0,0 0 1,0 1-1,0-1 0,0 0 0,0 1 1,1-1-1,-1 0 0,0 0 0,0 1 0,0-1 1,1 0-1,-1 0 0,0 1 0,0-1 1,1 0-1,-1 0 0,0 0 0,1 1 0,-1-1 1,0 0-1,0 0 0,1 0 0,-1 0 1,0 0-1,1 0 0,-1 0 0,0 0 1,1 0-1,-1 0 0,0 0 0,1 0 0,-1 0 1,0 0-1,1 0 0,-1 0 0,0 0 1,1 0-1,-1 0 0,0 0 0,1-1 0,-1 1 1,0 0-1,0 0 0,1 0 0,-1 0 1,0-1-1,0 1 0,1 0 0,-1 0 0,0-1 1,0 1-1,1 0 0,-1-1 0,0 1 1,0 0-1,0 0 0,0-1 0,0 1 0,0 0 1,0-1-1,1 1 0,-1 0 0,0-1 1,0 1-1,0 0 0,0-1 0,3-28 120,-3 26-153,17-126-54,-11 97-53,-5 27 734,0 3-2347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7.6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1 7786,'-2'0'12039,"2"0"-11961,-12 18 104,-1 0 0,-1 0 1,-1-1-1,-27 24 0,20-20-155,-32 39 0,52-57-10,0 0 1,0 0-1,0 0 0,0 1 0,1-1 0,-1 0 0,1 1 0,0-1 0,0 1 0,0 0 0,0 4 0,1-6 16,0 0-1,0 0 1,0 0 0,1 0-1,-1 0 1,0-1 0,1 1-1,-1 0 1,1 0 0,-1 0-1,1-1 1,0 1 0,0 0 0,0-1-1,0 1 1,0-1 0,0 1-1,1-1 1,-1 0 0,0 1-1,1-1 1,2 2 0,11 8 57,1-1 0,1 0 0,0-1 1,0-1-1,35 12 0,-48-19-123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0:19.8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11 105 11442,'0'0'9176,"17"0"-9020,53-1-100,-67 1-57,-1 0 1,0 0-1,0 0 1,0 0-1,0 0 1,0-1-1,0 1 1,0-1-1,0 1 1,1-1-1,-2 0 1,1 0-1,0 0 1,0 0-1,0 0 1,0 0-1,-1 0 1,1-1-1,0 1 1,-1-1-1,1 1 1,1-4-1,-2 2-14,0 0-1,0 0 0,0 0 0,0 0 0,-1 0 0,0-1 1,1 1-1,-1 0 0,0 0 0,-1-4 0,1-5-24,0 11 41,-1 0-1,1-1 1,0 1-1,0 0 1,0 0-1,0 0 1,-1-1-1,1 1 0,-1 0 1,1 0-1,-1 0 1,1 0-1,-1 0 1,0 0-1,1 0 1,-1 0-1,0 0 1,0 0-1,0 0 0,0 0 1,0 1-1,0-1 1,0 0-1,-1 0 1,-1 0 31,0-1 1,0 1 0,0 1-1,0-1 1,0 0 0,0 1-1,0-1 1,-1 1 0,-5 0-1,5 1 43,-1-1 1,1 0-1,-1 1 0,1 0 0,-1 0 0,1 0 1,0 1-1,-1 0 0,1-1 0,0 1 0,0 1 0,0-1 1,1 1-1,-6 3 0,6-2-21,0 0 0,0 0 0,1 0 0,-1 0 0,1 0 0,0 1 0,0-1 0,0 0 0,1 1 0,0 0 0,0-1 0,0 1 0,0 0-1,1 0 1,-1-1 0,1 1 0,1 0 0,0 7 0,0-8-44,0-1-1,0 1 1,1-1-1,0 0 1,-1 1-1,1-1 1,0 0-1,0 0 1,1 0-1,-1-1 1,0 1-1,1 0 1,0-1-1,0 0 1,0 1-1,0-1 1,0 0-1,0-1 1,0 1-1,0 0 1,1-1-1,-1 0 1,1 0-1,4 1 1,8 1-167,0 0-1,0-1 1,0-1 0,26-2 0,-29 0-761,0 0 0,-1-1 0,19-5 0,6-9-6090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8.4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65 3633,'6'0'15811,"2"2"-13973,-4 6-1673,1 1 0,-2-1-1,1 1 1,-1 0 0,3 13 0,6 16-53,-6-22-69,12 28-15,-17-42-25,0 1-1,0 0 1,1-1-1,0 1 1,-1-1-1,1 1 1,0-1 0,0 0-1,0 0 1,0 0-1,5 3 1,-6-4-3,0-1 1,0 0-1,0 1 0,0-1 1,0 1-1,0-1 1,0 0-1,0 0 0,0 0 1,1 1-1,-1-1 0,0 0 1,0-1-1,0 1 1,0 0-1,0 0 0,1 0 1,-1-1-1,0 1 1,0 0-1,0-1 0,0 1 1,0-1-1,0 1 1,0-1-1,0 0 0,0 1 1,-1-1-1,1 0 1,0 0-1,0 0 0,0 1 1,-1-1-1,1 0 0,-1 0 1,2-2-1,1-3 8,0-1 0,0 0 0,0 0-1,2-11 1,-1 3-20,60-172-1906,-64 186 2950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9.0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4489,'0'0'14082,"0"0"-13982,-1 0 0,1 0 0,-1 0 0,1 0 0,0 1 0,-1-1 1,1 0-1,0 0 0,-1 1 0,1-1 0,-1 0 0,1 0 0,0 1 0,0-1 1,-1 0-1,1 1 0,0-1 0,0 1 0,-1-1 0,1 0 0,0 1 0,0-1 1,0 1-1,-1 0 0,2 1-60,-1 0 0,1 1 0,-1-1 0,1 0 0,0 0 0,0 0 0,0 0 0,0 0 0,0 0 0,1 0 0,-1 0 0,0 0 0,1 0 0,3 2 0,30 27 64,-17-17-83,37 27-69,-54-41 68,-1 1-1,1 0 1,-1 0 0,0 0-1,1 0 1,-1 0-1,0 0 1,0 0-1,1 0 1,-1 0 0,0 0-1,0 0 1,0 0-1,0 0 1,-1 0-1,1 0 1,0 0 0,0-1-1,0 1 1,-1 0-1,1 0 1,-1 0-1,1 0 1,-1 0 0,1 0-1,-2 1 1,-16 24 82,15-24-90,-82 111-3177,66-89-2949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49.9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380 82 3897,'0'0'10853,"-1"-6"-9825,0 3-850,-1-1-1,1 0 1,0 1-1,-1-1 1,0 1 0,0 0-1,0 0 1,0-1-1,-1 1 1,1 1 0,-1-1-1,0 0 1,1 1-1,-1-1 1,0 1 0,-1 0-1,1 0 1,0 0 0,-1 0-1,1 1 1,-1-1-1,-4-1 1,-10-1-53,1 1 0,0 1 0,-1 0 1,0 1-1,1 1 0,-25 2 0,37-2-102,-2 1 17,1 0 0,-1 0 0,1 1-1,-1 0 1,1 0 0,0 0 0,0 1 0,0 0 0,0 0 0,0 1 0,1-1 0,-1 1 0,1 0 0,0 1 0,0-1 0,1 1 0,-1 0-1,1 0 1,0 1 0,1-1 0,-5 8 0,2-1 74,0 0 0,1 0 0,0 0 0,1 1 1,0-1-1,1 1 0,0 0 0,1 0 0,0 24 0,2-36-103,-1 15 121,2 0-1,4 30 0,-4-40-120,1 0-1,0 0 0,0 0 1,1 0-1,0 0 1,0-1-1,0 0 1,1 1-1,-1-1 1,7 6-1,-4-4-5,1-1 0,0 0-1,1 0 1,-1 0 0,1-1 0,0 0-1,1 0 1,-1-1 0,1 0 0,0-1-1,14 4 1,-8-4-334,0 0-1,0-1 1,0-1 0,1 0-1,-1-1 1,24-3-1,-37 2-161,1 1 0,-1-1 0,1 1-1,-1-1 1,0 0 0,1 0 0,-1 0-1,0 0 1,1 0 0,-1-1-1,0 1 1,2-3 0,7-6-5637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0.3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 6585,'0'0'10263,"15"-5"-8058,32 5-1015,-14 1-1054,0-1 0,39-6 0,-64 6-982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3.6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52 1 7362,'0'0'4859,"-3"5"-13,-4 11-3237,-5 31-667,2 1 0,3 0 0,-2 52 0,6 54-4035,5-208-4065,1 26 1462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4.5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20 5825,'0'0'12795,"1"16"-12130,1 128 782,-1-97-1114,1-25-250,-2-1 1,-4 36-1,4-58-118,0 1 0,0 0 0,0-1-1,0 1 1,0-1 0,0 1 0,-1 0 0,1-1-1,0 1 1,0 0 0,-1-1 0,1 1-1,0-1 1,0 1 0,-1 0 0,1 0 0,0-1-1,-1 1 1,1 0 0,0 0 0,-1-1-1,1 1 1,-1 0 0,1 0 0,0 0 0,-1 0-1,1 0 1,-1-1 0,1 1 0,0 0 0,-1 0-1,1 0 1,-1 0 0,1 0 0,-1 0-1,1 0 1,0 0 0,-1 1 0,1-1 0,-1 0-1,1 0 1,-1 0 0,1 0 0,0 1 0,-1-1-1,1 0 1,0 0 0,-1 1 0,1-1-1,0 0 1,-1 0 0,1 1 0,0-1 0,0 0-1,-1 1 1,1-1 0,0 1 0,0-1-1,0 0 1,-1 1 0,1-1 0,0 1 0,0-1-1,-2-33-1472,2-44-1,2 46 1701,2 0-1,0 0 1,13-41-1,-15 69-85,-1 0 0,1 0 0,-1 0-1,1 1 1,0-1 0,0 0 0,0 1 0,1 0-1,-1-1 1,1 1 0,-1 0 0,1 0 0,0 0-1,-1 1 1,1-1 0,0 1 0,0-1-1,0 1 1,0 0 0,1 0 0,-1 0 0,0 1-1,4-1 1,5-1 25,0 0 0,0 2-1,1-1 1,21 3 0,-32-1-116,-1 0 0,0 0 0,1 0 0,-1 0 0,0 0 0,0 0 0,0 0-1,1 0 1,-1 0 0,0 1 0,-1-1 0,1 0 0,0 1 0,0-1 0,0 1 0,-1-1 0,1 1 0,-1-1 0,1 1 0,-1 0 0,0-1 0,0 1 0,0-1-1,0 1 1,0 0 0,0-1 0,0 1 0,0 1 0,0 3 18,0-1 1,0 1-1,-1-1 1,0 1-1,0-1 0,0 1 1,-4 8-1,0-5-39,-1 0-1,0-1 0,-1 0 1,0-1-1,0 1 1,-1-2-1,0 1 1,-13 8-1,1-2-266,-1 0 0,-33 13 1,53-25 294,0-1 0,1 0 1,-1 0-1,1 0 0,-1 1 1,0-1-1,1 0 1,-1 1-1,1-1 0,-1 0 1,1 1-1,-1-1 0,1 1 1,-1-1-1,1 1 0,0-1 1,-1 1-1,1-1 1,0 1-1,-1-1 0,1 1 1,0-1-1,-1 1 0,1 0 1,0-1-1,0 1 1,0-1-1,0 1 0,0 0 1,0-1-1,0 1 0,0 0 1,0-1-1,0 1 0,0 0 1,1 1 35,0 0 0,0 0 1,0 0-1,0 0 0,1 0 0,-1-1 1,1 1-1,-1 0 0,1-1 0,2 3 1,6 3 97,-1 0-1,1-1 1,12 6 0,34 11 192,-39-17-199,0 1 0,-1 0 1,0 1-1,29 20 0,-40-21-3058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6.1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45 2713,'0'0'8133,"-10"-28"-2223,8 26-5801,-1 0 0,0 1 1,1-1-1,-1 1 1,0-1-1,0 1 1,0 0-1,0 0 0,0 0 1,0 0-1,0 1 1,0-1-1,0 1 1,-1 0-1,1 0 0,0 0 1,0 0-1,0 0 1,0 1-1,-1-1 1,1 1-1,0 0 1,0 0-1,0 0 0,1 1 1,-1-1-1,0 1 1,0-1-1,1 1 1,-1 0-1,-4 4 0,3-2-17,0 1 0,0-1-1,0 1 1,0 0 0,1 0-1,0 0 1,0 0 0,0 1-1,1-1 1,0 1-1,0 0 1,0-1 0,1 1-1,-1 0 1,2 0 0,-2 9-1,2-13-83,0 0 0,0 1 0,0-1 0,0 0 0,0 1 0,1-1 0,-1 0 0,1 1 0,-1-1 0,1 0 0,0 0 0,0 1-1,0-1 1,0 0 0,0 0 0,1 0 0,-1 0 0,0 0 0,1-1 0,0 1 0,-1 0 0,1-1 0,0 1 0,0-1 0,0 0 0,0 1 0,0-1 0,0 0-1,0 0 1,0 0 0,0-1 0,1 1 0,-1 0 0,0-1 0,0 1 0,1-1 0,-1 0 0,1 0 0,2 0 0,2 0-79,1 1-180,0 0 0,0-1-1,0 0 1,16-3 0,-21 2 38,-1 1 0,1-1 1,0 0-1,-1 0 0,1-1 0,-1 1 0,0 0 1,0-1-1,1 1 0,-1-1 0,0 0 0,0 0 1,0 0-1,-1 0 0,1 0 0,0 0 1,-1 0-1,1-1 0,1-2 0,1-7-1607,1 1 0,-2-1 0,5-22 0,-3-1-3617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6.5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12 7514,'0'0'11758,"0"-4"-11000,-1-4-239,0 10-102,-4 24 178,-3 42 59,4 161 507,5-136-935,-1-89-234,3 49 76,-3-50-98,1 1 1,-1-1-1,1 1 1,0-1 0,0 1-1,1-1 1,-1 0 0,1 0-1,0 0 1,-1 0-1,1 0 1,3 3 0,-4-5-188,0-1 1,-1 1-1,1-1 1,0 0-1,-1 1 0,1-1 1,0 0-1,0 0 1,-1 1-1,1-1 1,0 0-1,0 0 1,-1 0-1,1 0 1,0 0-1,0 0 1,-1 0-1,1-1 1,0 1-1,0 0 1,-1 0-1,1 0 0,0-1 1,0 1-1,-1 0 1,1-1-1,0 1 1,-1-1-1,1 1 1,-1-1-1,1 1 1,-1-1-1,1 1 1,-1-1-1,1 0 1,3-7-4771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3:57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72 4905,'-2'1'15727,"1"3"-15556,2 3-132,0 1 0,0-1 1,1 0-1,-1 0 0,2 1 0,-1-1 0,1 0 0,6 10 0,6 19 67,-15-35-104,1-1 0,-1 1 0,0-1 0,1 0 1,-1 1-1,0-1 0,1 1 0,-1-1 0,1 0 0,-1 0 1,1 1-1,-1-1 0,1 0 0,-1 0 0,1 1 1,-1-1-1,1 0 0,-1 0 0,1 0 0,-1 0 1,1 0-1,-1 0 0,1 0 0,-1 0 0,1 0 1,-1 0-1,1 0 0,0 0 0,-1 0 0,1 0 1,-1-1-1,1 1 0,-1 0 0,1 0 0,-1-1 1,0 1-1,1 0 0,-1-1 0,1 1 0,0-1 1,18-14 99,-1-12-192,70-116-1031,-87 139 514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0.1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11 5329,'0'0'11169,"-1"-7"-10168,0 3-905,0 6 592,1 47 538,6 156 723,-3-177-1907,1-1 0,1 1 0,1-1 0,1-1 0,16 37 0,-22-61-39,0 0-1,0 1 1,0-1-1,0 0 1,0 0 0,1 0-1,-1 0 1,1 0-1,-1-1 1,1 1 0,0 0-1,0-1 1,0 1 0,0-1-1,0 1 1,0-1-1,0 0 1,0 0 0,0 0-1,1 0 1,2 0-1,-3-1-12,0 0 0,0 0-1,0 0 1,0 0-1,0-1 1,0 1 0,0-1-1,0 1 1,0-1-1,0 0 1,-1 0 0,1 0-1,0 0 1,0 0-1,-1 0 1,1 0 0,0-1-1,-1 1 1,0-1-1,1 1 1,-1-1-1,0 1 1,1-1 0,0-3-1,7-10-207,-1 0-1,0 0 1,-2-1 0,1 0-1,-2-1 1,0 1-1,3-30 1,-2 0-783,-2-75 0,-4 120 904,0 0 0,-1 0 0,1 0 0,0 0-1,-1 0 1,1 0 0,-1 0 0,1 0-1,-1 0 1,0 1 0,1-1 0,-1 0 0,0 0-1,1 1 1,-1-1 0,0 0 0,0 1-1,0-1 1,0 1 0,1-1 0,-1 1-1,0-1 1,0 1 0,0 0 0,0-1 0,0 1-1,0 0 1,0 0 0,0 0 0,0 0-1,0 0 1,0 0 0,0 0 0,-1 0-1,1 0 1,0 0 0,0 1 0,0-1 0,1 0-1,-1 1 1,-2 0 0,3-1-71,-1 1 0,1-1 0,0 1 0,-1-1 0,1 1 0,0-1 0,-1 1 0,1-1 1,0 0-1,0 1 0,0-1 0,0 1 0,-1 0 0,1-1 0,0 1 0,0-1 0,0 1 0,0-1 0,0 1 0,0-1 0,0 1 0,0-1 0,1 2 0,-1 0-881,0 11-4265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5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1 120,'0'0'888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1.1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133 211 8058,'0'0'9603,"-10"-3"-9080,-2-1-373,7 2-75,0 0-1,0 0 1,1 1-1,-1 0 0,0 0 1,0 0-1,0 1 1,-8-1-1,11 2-20,-1-1-1,1 1 1,0 0-1,-1-1 1,1 1-1,0 0 1,0 0-1,0 1 1,0-1 0,0 0-1,0 1 1,0-1-1,0 1 1,0 0-1,1-1 1,-1 1-1,1 0 1,-1 0 0,1 0-1,0 0 1,0 0-1,0 0 1,0 1-1,0-1 1,0 0-1,1 0 1,-1 4 0,-3 6 122,1 0 1,1 1 0,-1 24 0,2-27-142,1-1-1,1 1 0,-1 0 1,2 0-1,-1 0 0,1-1 1,1 1-1,0-1 1,7 17-1,-8-22-50,1 0 0,0 0 1,-1 0-1,1 0 0,0-1 0,1 1 1,-1-1-1,1 0 0,-1 0 0,1 0 1,0 0-1,0-1 0,0 0 0,0 0 1,1 0-1,-1 0 0,1 0 0,-1-1 1,1 0-1,-1 0 0,1 0 0,8 0 1,-9-1-152,-1 0 1,1 0 0,-1 0 0,0 0 0,1 0 0,-1-1 0,1 1 0,-1-1-1,1 0 1,-1 0 0,0 0 0,0-1 0,1 1 0,-1-1 0,0 0 0,5-3 0,-5 1-156,-1 1 1,1 0 0,0-1 0,-1 0 0,0 0 0,0 1-1,0-1 1,0 0 0,-1-1 0,0 1 0,0 0 0,0 0-1,1-6 1,1-11-200,-2 0-1,0-1 0,-3-37 0,2 58 673,0 0 0,-1 0 0,1 1 0,0-1 0,0 0 0,0 0 0,-1 0 0,1 1 1,0-1-1,-1 0 0,1 0 0,-1 1 0,1-1 0,-1 0 0,1 1 0,-1-1 0,0 1 0,1-1 0,-2 0 0,2 1-65,0 0 0,-1 0 1,1 0-1,0 0 0,-1 0 0,1 0 1,0 0-1,-1 0 0,1 0 0,0 0 1,0 0-1,-1 0 0,1 0 0,0 0 1,-1 1-1,1-1 0,0 0 0,-1 0 1,1 0-1,0 0 0,0 1 0,-1-1 1,1 0-1,0 0 0,0 1 0,0-1 1,-1 0-1,1 0 0,0 1 0,0-1 1,0 0-1,0 1 0,0-1 0,-1 0 1,1 0-1,0 1 0,0-1 0,0 0 1,0 1-1,0-1 0,0 0 0,0 1 1,0-1-1,0 0 0,0 1 0,0-1 1,0 0-1,1 1 0,-3 22 713,1-1 0,2 30 0,-1-47-763,0 0 0,1 0-1,0 0 1,0 0 0,0 0-1,1 0 1,-1 0-1,1 0 1,0-1 0,1 1-1,-1-1 1,1 1 0,0-1-1,0 0 1,0 0 0,6 5-1,-7-7-40,0-1-1,0 0 0,0 0 1,0 0-1,0 0 0,0-1 1,0 1-1,0 0 0,0-1 1,1 0-1,-1 1 0,0-1 1,0 0-1,0 0 0,1 0 1,-1 0-1,0-1 0,0 1 1,0-1-1,1 1 0,-1-1 1,0 0-1,0 0 0,0 0 0,0 0 1,0 0-1,0 0 0,-1 0 1,1-1-1,0 1 0,-1-1 1,3-1-1,5-6-76,0-1 1,0 0-1,-1-1 1,7-11-1,-12 16 53,24-36-366,-2-1 1,39-92-1,-61 129 377,-1 0 1,0 0-1,-1 0 0,1 0 0,-1 0 1,0-1-1,-1 1 0,1-1 0,-1 1 1,-1 0-1,1-1 0,-1 1 0,-1-7 1,0 9 27,0 0 0,0 0 0,0 0 0,0 0 1,-1 0-1,1 0 0,-1 0 0,0 1 0,0 0 1,0-1-1,-1 1 0,1 0 0,-1 1 0,0-1 1,0 1-1,0-1 0,0 1 0,-5-2 0,6 3 16,1 0 1,-1 0-1,1 0 0,-1 0 0,1 0 0,-1 1 0,1-1 0,-1 1 0,0 0 0,1-1 0,-1 1 0,0 0 1,1 1-1,-1-1 0,0 0 0,1 1 0,-5 1 0,5-1-1,0 0 0,0 1 0,0-1 0,0 1 0,0-1 1,0 1-1,0 0 0,1 0 0,-1 0 0,1-1 0,0 2 0,-1-1 0,1 0 0,0 0 0,-1 4 0,-2 7 102,1 1 0,0-1 0,1 1 0,0-1 0,1 20 0,1-31-105,-2 40 291,0-7-63,1 1 0,6 52 0,-4-80-224,0 0 1,1 1-1,-1-1 0,2 0 1,-1-1-1,1 1 1,0 0-1,1-1 0,0 1 1,0-1-1,1 0 0,-1-1 1,1 1-1,1-1 1,0 0-1,7 7 0,-10-11-35,0-1 0,0 1-1,0 0 1,0-1 0,0 1-1,0-1 1,0 0 0,1 0 0,-1-1-1,1 1 1,-1-1 0,0 1-1,1-1 1,-1 0 0,1 0-1,-1-1 1,1 1 0,-1-1-1,6-1 1,-3 0-98,-1 0 1,0 0-1,1-1 0,-1 1 0,0-1 1,0 0-1,-1-1 0,1 1 0,-1-1 1,7-7-1,0-1-1193,-1-1 0,15-24 0,-3-10-5926,-13 22 1815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1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5329,'0'0'13423,"-3"6"-12377,-1 6-798,0 1 1,0 0 0,1 0 0,1 0 0,0 0 0,1 1 0,0-1 0,1 0 0,1 1 0,3 17-1,-4-30-248,1 1 0,-1-1 0,1 0-1,-1 1 1,1-1 0,0 0 0,0 0-1,0 1 1,0-1 0,0 0 0,0 0-1,0 0 1,0 0 0,0 0 0,0 0-1,1 0 1,-1-1 0,0 1 0,1 0-1,-1-1 1,0 1 0,1-1 0,-1 1-1,1-1 1,-1 0 0,1 0 0,-1 0-1,3 1 1,-2-1-67,1 0-1,0 0 0,-1 0 1,1 0-1,-1-1 1,1 1-1,-1-1 1,1 1-1,-1-1 0,1 0 1,-1 0-1,0 0 1,1 0-1,-1 0 0,0-1 1,3-1-1,1-3-469,-1-1-1,0 0 1,0 1 0,0-1-1,-1-1 1,0 1-1,-1-1 1,0 1-1,0-1 1,0 0 0,-1 0-1,2-12 1,0-32 4612,-9 83-2071,2 68-301,3-70-1435,0-26-264,1-1-1,-1 1 1,0 0-1,1-1 0,0 1 1,0 0-1,0-1 0,0 1 1,0-1-1,0 0 0,0 1 1,1-1-1,-1 0 0,1 0 1,0 0-1,0 0 0,0 0 1,0 0-1,0 0 0,0-1 1,0 1-1,3 1 1,-4-3-124,0 1 0,0-1 0,1 1 0,-1-1 1,0 1-1,1-1 0,-1 0 0,0 0 1,1 0-1,-1 1 0,0-1 0,1-1 0,-1 1 1,0 0-1,1 0 0,-1 0 0,3-1 1,-3 0-222,1 0 0,-1 0 0,1 0 0,-1 0 0,0 0 0,0 0 0,0 0 0,0-1 0,1 1 0,-1 0 0,-1-1 0,1 1 1,0 0-1,0-1 0,0 1 0,-1-1 0,1 1 0,0-3 0,4-16-6633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2.0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2 127 8370,'0'0'9969,"5"0"-9608,-2-1-348,1 1 0,0-1 0,-1 0 0,1 0 0,0 0 1,-1 0-1,1-1 0,-1 1 0,0-1 0,0 0 0,1 0 0,-1 0 0,0-1 0,-1 1 0,1-1 1,0 1-1,-1-1 0,3-4 0,-2 2-141,0 1 0,0-2 0,0 1 0,-1 0 0,0-1 1,0 1-1,-1-1 0,1 1 0,-1-1 0,-1 0 0,1 1 0,-1-8 0,0 12 136,-1 0 0,0 0 0,0 0 0,1 0 1,-1 0-1,0 0 0,0 1 0,0-1 0,0 0 0,0 1 0,0-1 0,0 1 0,0-1 0,-1 1 0,1-1 0,0 1 0,0 0 0,0-1 0,0 1 0,-1 0 0,1 0 0,0 0 0,0 0 0,0 0 0,-1 0 0,0 1 0,-2-1 150,1 0-1,0 0 1,0 0 0,0 0-1,0 1 1,0-1 0,0 1-1,0 0 1,0 0 0,-5 2-1,5 0-51,1 0 0,0 0 0,0 0 0,-1 0-1,2 0 1,-1 0 0,0 1 0,1-1-1,-1 1 1,1-1 0,0 1 0,0-1 0,1 1-1,-1 0 1,1-1 0,0 1 0,0 0 0,0-1-1,0 1 1,1 6 0,0-6-80,0 0 0,-1 0 0,1 0 1,1 0-1,-1 0 0,1 0 0,-1 0 0,1 0 0,0-1 1,0 1-1,1-1 0,-1 1 0,1-1 0,0 0 0,0 0 1,0 0-1,5 4 0,-1-4-103,-1 0 0,1 0-1,0 0 1,-1-1 0,1 0 0,10 1-1,14-2-2753,-28-2 2075,-1 1 0,1-1 0,-1 1 0,1-1 0,-1 0 0,0 0 0,1 0 0,-1-1 0,3 0 0,8-10-8442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2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9 6057,'0'0'9717,"0"-1"-9646,0 1-1,0-1 1,0 1-1,0 0 0,0-1 1,0 1-1,0 0 1,0-1-1,0 1 1,-1 0-1,1-1 1,0 1-1,0 0 1,0 0-1,-1-1 1,1 1-1,0 0 1,0 0-1,-1-1 1,1 1-1,0 0 1,-1 0-1,1 0 1,0-1-1,0 1 1,-1 0-1,0 0 1,0 0-3,-1 0 0,0 0 0,0 1 0,0-1 0,0 1 0,0-1 0,0 1 0,0 0 0,0 0 0,1 0 0,-1 0 0,0 0 0,1 0 0,-1 0 0,1 0 0,-1 1 0,1-1 0,0 1 0,-1-1 0,1 1 0,0-1 0,0 1 0,0 0 0,0 0 0,0-1 0,0 1 0,1 0 0,-1 0 0,1 0 0,-1 0 0,1 0 0,0 0 0,0 2 0,-1 1-4,1 0-1,-1-1 0,1 1 0,1 0 1,-1 0-1,1 0 0,0-1 0,0 1 1,0 0-1,1-1 0,-1 1 0,1-1 1,4 7-1,39 45 290,-45-55-351,1-1-1,-1 1 0,0 0 0,0-1 1,1 1-1,-1 0 0,0 0 1,0-1-1,0 1 0,0 0 1,0 0-1,0-1 0,0 1 1,0 0-1,0 0 0,0-1 0,0 1 1,0 0-1,0 0 0,-1-1 1,1 1-1,0 0 0,-1-1 1,1 1-1,0 0 0,-1-1 1,1 1-1,-1 0 0,1-1 0,-1 1 1,1-1-1,-1 1 0,1-1 1,-1 1-1,0-1 0,1 0 1,-1 1-1,0-1 0,1 0 1,-1 1-1,0-1 0,0 0 0,1 0 1,-1 1-1,0-1 0,-1 0 1,-37 4-1020,38-4 930,2-10-5661,5 4 773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3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150 0 960,'0'0'17519,"-16"13"-16480,-48 42-149,59-48-768,-1-1 0,1 1-1,0 0 1,1 0-1,-1 1 1,2-1 0,-1 1-1,1 0 1,0 0 0,0 0-1,1 0 1,0 1-1,0 10 1,-1-5 14,-2 18 129,0 0-1,1 35 0,4-55-225,0 0 0,1 1 0,0-1 0,1 0 0,1 0 0,-1 0 0,2 0-1,7 17 1,-3-11-64,1-1 0,1 0-1,1 0 1,0-1 0,1-1-1,1 0 1,24 22 0,-35-35-55,0-1 0,0 0 0,0 1 0,0-1 0,0 0 0,0 0 0,0 0 0,1-1 0,-1 1 0,0 0 0,4 0 0,5-5-3324,-7-9-4992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6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44 1 5937,'0'0'9569,"-6"21"-8181,-22 70-163,26-80-956,-1 0 0,1 0 0,1 0 0,0 1 0,1-1 0,1 18 0,1 1 181,-2-19-332,0-1 0,1 0 0,0 1 0,1-1 0,0 0 0,1 0 0,0 0 0,8 16-1,-9-22-105,0 0 0,0 0-1,1-1 1,-1 1 0,1-1 0,0 0-1,0 1 1,0-1 0,0 0-1,1-1 1,-1 1 0,1-1-1,0 1 1,0-1 0,0 0-1,0-1 1,0 1 0,0-1-1,0 1 1,0-1 0,1 0-1,7 0 1,-6-1-138,-1 0-1,1 0 1,0 0 0,0-1 0,-1 0 0,1 0-1,-1-1 1,1 0 0,-1 0 0,1 0-1,-1 0 1,0-1 0,8-5 0,-2-1-1681,0 0 0,-1-1 0,-1 1 1,14-18-1,-1-4-7670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7.0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8226,'0'0'9898,"69"0"-9722,-44 0-160,3 0-16,0-5-1384,-5-5-1617,-8 2-2096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7.4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9274,'0'0'6073,"91"-15"-6073,-55 15-544,10 0-1024,-8 0-1649,-7 0-5369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7.9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164 11 3833,'0'0'12338,"-21"-10"-9464,11 10-2699,0 0 0,1 0 0,-1 1-1,0 1 1,0 0 0,1 0 0,-1 0-1,-8 5 1,14-5-125,1-1 1,0 1-1,0 0 0,1 1 1,-1-1-1,0 0 0,1 1 1,-1-1-1,1 1 0,0 0 0,0 0 1,0 0-1,0 0 0,0 0 1,1 0-1,-1 0 0,1 1 1,0-1-1,0 1 0,0-1 0,1 1 1,-1-1-1,1 1 0,0-1 1,0 7-1,0 0 15,0 0-1,0 0 1,1 1 0,1-1-1,0 0 1,0-1 0,6 16-1,-6-22-82,-1 0 0,1 0 0,0 0-1,0 0 1,0 0 0,0 0-1,0-1 1,1 1 0,0-1 0,-1 0-1,1 0 1,0 0 0,0 0 0,0 0-1,0 0 1,0-1 0,0 0-1,0 1 1,1-1 0,-1-1 0,1 1-1,-1 0 1,0-1 0,1 1 0,-1-1-1,6-1 1,-6 2-159,0-1 0,1-1 0,-1 1 0,1-1 0,-1 1 0,1-1 1,-1 0-1,0 0 0,0 0 0,0-1 0,1 1 0,-1-1 0,0 0 0,-1 0 0,1 0 0,0 0 0,0 0 0,-1-1 0,0 1 0,1-1 1,-1 1-1,0-1 0,0 0 0,0 0 0,-1 0 0,1 0 0,-1 0 0,1 0 0,0-4 0,1-1-622,-1 0 0,0-1 0,0 1 0,-1 0 0,1-13 0,-1-21 3650,-6 53 501,3 0-2999,1 0 0,0 0 1,0 0-1,1 0 1,0 0-1,4 21 0,-3-31-416,0 0-1,-1 0 1,1 1-1,0-1 1,0 0-1,0 0 1,0 0-1,1 0 1,-1 0-1,0 0 1,0 0-1,1 0 1,-1-1-1,0 1 1,1 0-1,-1-1 1,0 1-1,1-1 1,-1 0-1,1 1 1,-1-1-1,1 0 1,2 0-1,40 0-5830,-37-1 3788,13-1-5805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08.3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48 0 11026,'0'0'9373,"-8"16"-8890,-24 50-114,31-65-353,0 1 0,0-1-1,0 1 1,0 0 0,1 0-1,-1-1 1,1 1 0,-1 0 0,1 0-1,0 0 1,-1 0 0,1 0-1,0 0 1,0-1 0,0 1 0,1 0-1,-1 0 1,0 0 0,1 0-1,-1 0 1,1 0 0,0-1 0,-1 1-1,1 0 1,0-1 0,0 1-1,0 0 1,0-1 0,1 1 0,-1-1-1,0 0 1,0 1 0,1-1-1,-1 0 1,1 0 0,0 0 0,-1 0-1,1 0 1,0 0 0,-1 0-1,3 0 1,5 2-118,-1-1 0,1 0 0,-1-1 0,1 0 0,0 0 0,9-1 0,-13 0-255,-1 0 0,0 0 0,1-1 0,-1 1 1,0-1-1,0 0 0,1 0 0,-1 0 1,4-3-1,-4 2-540,0-1 0,0 1 0,-1-1 0,1 0 0,-1-1 0,0 1 0,0-1 1,4-4-1,9-15-7284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7.4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301 19 1664,'0'0'11423,"-5"-18"-6361,4 18-4942,0 0 0,1 0 0,-1 0 0,0 0 0,0 0 0,0 0 0,1 0 0,-1 0 0,0 0 0,0 1 0,1-1 0,-1 0 0,0 1 0,1-1 0,-1 0 0,0 1 0,1-1-1,-1 1 1,0 0 0,-8 10-4,0 0-1,1 1 1,1 0-1,-11 24 1,2-3 19,-166 286 618,176-308-756,2-5-10,1 0-1,0 0 1,0 0-1,0 0 1,1 1-1,0-1 1,0 1-1,-1 11 1,3-17-340,5-8-1292,46-67-5483,-26 35 629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0.4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8634,'0'0'10422,"-2"64"-8256,23 195-1518,-21-259-661,-1 1 0,1-1 0,0 1 0,0-1 0,1 1 0,-1-1 0,0 1 0,0-1 0,0 1 0,0-1 0,0 1 0,0-1 0,1 1 0,-1-1 0,0 0 0,0 1 0,1-1 0,-1 1 0,0-1 0,1 0 0,-1 1 0,0-1 1,1 1-1,-1-1 0,1 0 0,7-6-401,6-21-162,-14 27 572,12-39-920,-11 32 780,1 0 0,0 1 0,0-1 0,1 0 0,6-11 0,-8 17 151,-1 0 0,1 0 0,0 0 0,0 0 0,0 0 0,0 1 0,0-1 1,0 0-1,0 1 0,0-1 0,0 1 0,0-1 0,1 1 0,-1-1 0,0 1 0,0 0 1,0 0-1,1-1 0,-1 1 0,0 0 0,0 0 0,1 0 0,-1 0 0,0 1 0,0-1 1,0 0-1,1 0 0,-1 1 0,0-1 0,0 1 0,0-1 0,0 1 0,0-1 1,0 1-1,0 0 0,0 0 0,0-1 0,0 1 0,0 0 0,0 0 0,0 0 0,0 0 1,-1 0-1,1 0 0,-1 0 0,1 0 0,0 0 0,-1 0 0,0 1 0,1 0 0,3 15 305,-1-1 0,-1 1 0,-1-1-1,0 19 1,-1-18-116,1 0-1,0-1 0,7 32 1,-8-47-197,0-1 1,1 1-1,-1-1 0,0 1 1,1-1-1,-1 0 0,0 1 1,1-1-1,-1 1 1,0-1-1,1 0 0,-1 1 1,1-1-1,-1 0 0,1 1 1,-1-1-1,1 0 1,-1 1-1,1-1 0,-1 0 1,1 0-1,-1 0 0,1 0 1,-1 0-1,1 0 0,-1 1 1,1-1-1,0 0 1,-1 0-1,1-1 0,-1 1 1,1 0-1,-1 0 0,1 0 1,-1 0-1,1 0 1,-1-1-1,1 1 0,-1 0 1,2-1-1,20-14-743,0-14-1611,-8 8-2522,0-3-5542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2.9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9186,'0'0'9593,"0"0"-9559,0 0 0,-1 0 0,1 0 0,0 0 0,-1 0 0,1 0 0,0-1 0,-1 1 0,1 0 0,0 0 0,-1 1 0,1-1 0,0 0 0,0 0 0,-1 0 1,1 0-1,0 0 0,-1 0 0,1 0 0,0 0 0,-1 1 0,1-1 0,0 0 0,0 0 0,-1 0 0,1 1 0,0-1 0,0 0 0,0 0 0,-1 1 0,1-1 0,0 0 0,0 0 0,0 1 0,0-1 1,-1 0-1,1 1 0,0-1 0,0 0 0,0 0 0,0 1 0,0-1 0,0 0 0,0 1 0,-6 29 272,1 0 0,2 0 0,1 0 0,1 1 0,6 55 0,-5-83-299,1 0 0,-1 0 0,0 0-1,1 0 1,0 1 0,0-1-1,0 0 1,0 0 0,0 0 0,1-1-1,0 1 1,-1 0 0,1-1-1,0 1 1,0 0 0,0-1 0,0 0-1,6 4 1,-5-3-25,1-1-1,0-1 1,0 1 0,0 0 0,1-1-1,-1 0 1,0 0 0,0 0 0,1-1-1,-1 1 1,0-1 0,1 0 0,4-1-1,-5 0-31,0 0 0,-1 0 0,1 0 0,-1-1 0,1 0 0,-1 0 0,0 0 0,1 0 0,-1 0-1,0 0 1,-1-1 0,1 0 0,0 1 0,-1-1 0,1 0 0,-1 0 0,0-1 0,0 1 0,0 0-1,2-7 1,1 0-140,-1 0 0,0-1-1,-1 1 1,0-1 0,0 1-1,1-15 1,-4 24 172,1-12-112,0-1 0,-1 1 0,0-1 1,-3-17-1,2 28 136,0 0-1,1-1 1,-1 1 0,0 0 0,-1 0-1,1 0 1,0 0 0,-1 0 0,0 1 0,0-1-1,0 0 1,0 1 0,0-1 0,0 1 0,0 0-1,-1 0 1,1 0 0,-1 0 0,0 0 0,0 0-1,1 1 1,-1-1 0,-5-1 0,8 4-40,0-1 1,1 0 0,-1 0-1,0 1 1,0-1-1,0 0 1,1 0 0,-1 1-1,0-1 1,0 0-1,0 0 1,0 1 0,0-1-1,0 0 1,0 1-1,0-1 1,0 0 0,0 1-1,0-1 1,0 0-1,0 0 1,0 1 0,0-1-1,0 0 1,0 1-1,0-1 1,0 0 0,0 1-1,0-1 1,0 0-1,-1 0 1,1 1 0,0-1-1,0 0 1,0 0 0,-1 1-1,1-1 1,0 0-1,0 0 1,-1 0 0,1 1-1,0-1 1,0 0-1,-1 0 1,1 0 0,0 0-1,0 0 1,-1 1-1,1-1 1,0 0 0,-1 0-1,1 0 1,0 0-1,-1 0 1,1 0 0,0 0-1,-1 0 1,1 0-1,0 0 1,0 0 0,-1 0-1,1-1 1,0 1-1,-1 0 1,1 0 0,0 0-1,0 0 1,-1-1-1,13 22-1767,9-6-1025,0-1-2043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4.1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143 300 9602,'0'0'9682,"-13"-5"-9212,-42-16-14,53 21-419,0-1 0,1 1 0,-1-1 0,0 1 0,1 0 0,-1 0 0,0 0 1,0 0-1,0 0 0,1 0 0,-1 0 0,0 0 0,0 1 0,1-1 0,-1 1 0,0-1 0,1 1 1,-1 0-1,1 0 0,-1-1 0,0 1 0,1 0 0,0 0 0,-1 1 0,1-1 0,0 0 1,-1 0-1,1 1 0,0-1 0,0 1 0,0-1 0,-1 4 0,-1 1 45,0 1 1,0 0-1,1-1 0,0 1 0,-1 11 0,2-17-70,-1 10 47,1 0-1,0-1 1,0 1-1,1 0 0,0 0 1,1 0-1,3 16 1,-3-23-76,-1-1 0,1 0 0,0 0 0,1 0 0,-1 0 1,0-1-1,1 1 0,0 0 0,-1-1 0,1 1 0,0-1 0,0 1 0,1-1 1,-1 0-1,0 0 0,1 0 0,0 0 0,-1 0 0,1-1 0,0 1 1,0-1-1,0 1 0,0-1 0,0 0 0,0-1 0,0 1 0,0 0 0,0-1 1,5 1-1,-4-1-251,1 0 0,0 0 0,-1 0 1,1 0-1,-1-1 0,1 0 0,-1 1 0,1-2 1,-1 1-1,0-1 0,0 1 0,1-1 0,-1 0 1,0 0-1,-1-1 0,1 0 0,0 1 0,-1-1 1,1 0-1,-1 0 0,0-1 0,0 1 0,0-1 1,-1 0-1,1 1 0,-1-1 0,0 0 1,0-1-1,0 1 0,0 0 0,-1 0 0,0-1 1,0 1-1,1-7 0,-1-38-757,-1 30 3645,0 19-2449,-1 0 0,1 0 0,-1 0-1,1 0 1,-1 0 0,1 0 0,-1 0 0,1 0 0,0 1-1,-1-1 1,1 0 0,-1 0 0,1 1 0,0-1 0,-1 0 0,1 0-1,0 1 1,-1-1 0,1 0 0,0 1 0,-1-1 0,1 1-1,0-1 1,0 0 0,-1 1 0,1-1 0,0 1 0,-4 11 156,1 0 0,0 0 0,1 0 0,0 0 0,1 1 0,1-1 0,0 1 0,0-1 0,3 17 0,-2-28-328,0 1 0,0-1 0,1 1 0,-1-1 0,0 1 0,0-1 0,1 1 0,-1-1 0,1 0 0,-1 0 0,1 0 0,-1 0 0,1 0 0,0 0 0,-1 0 0,1-1 0,0 1 0,0-1 0,0 1 0,0-1 0,-1 0 0,1 1 0,0-1 0,0 0 0,0 0 0,0 0 0,0-1 0,0 1 0,2-1 0,2 1-50,-1-1 0,0 0 1,0 0-1,1 0 1,-1-1-1,0 0 0,0 0 1,0 0-1,6-4 1,7-9-95,-1 0 0,0-1 0,-1-1 0,-1-1 0,0 0 0,-2-1 0,0 0 0,-1-1 0,-1-1 0,-1 1 0,-1-2 0,0 0 0,-2 0 0,0 0 0,-2-1 1,-1 1-1,0-1 0,0-31 0,-4 45 88,0 3 82,0 0-1,0 0 1,0 1 0,-1-1 0,0 0 0,0 0-1,-2-6 1,2 10 14,0 0 0,0 0 0,-1 1 0,1-1 0,0 1 0,-1-1-1,1 1 1,-1-1 0,1 1 0,-1 0 0,1 0 0,-1 0 0,0 0 0,0 0-1,0 0 1,0 0 0,1 0 0,-1 1 0,0-1 0,0 1 0,0 0 0,0-1 0,0 1-1,-4 0 1,-1 0 114,-1-1 1,1 1-1,0 0 0,0 0 0,-1 1 0,-12 3 0,16-3-101,1 1 1,0-1-1,0 1 0,0 0 0,0 0 0,0 0 1,0 0-1,1 1 0,-1-1 0,1 1 0,0 0 1,-1-1-1,1 1 0,0 0 0,-3 7 0,-1 3 90,-1 2 1,2-1-1,0 1 0,1-1 0,0 1 0,-2 27 0,0 94 486,6-130-598,0 0-35,0-1 0,1 1 0,-1 0 0,1-1 0,0 0 0,0 1-1,1-1 1,0 1 0,0-1 0,0 0 0,0 0 0,1 0 0,0-1 0,0 1 0,0 0 0,1-1 0,-1 0 0,1 0 0,0 0 0,0 0 0,1-1 0,-1 0 0,1 1 0,0-2 0,0 1 0,0 0 0,0-1 0,0 0 0,0 0 0,0-1 0,1 1 0,-1-1 0,1-1 0,9 2 0,-10-2-170,0 0 1,0 0 0,0-1-1,-1 0 1,1 1-1,0-2 1,0 1 0,0 0-1,-1-1 1,1 0-1,-1 0 1,1 0 0,-1-1-1,0 0 1,0 1 0,0-1-1,0-1 1,-1 1-1,1-1 1,-1 1 0,0-1-1,0 0 1,0 0-1,4-7 1,-2 0-721,1 0 0,-1 0 0,-1 0 0,0-1 0,5-20 0,-6 3 8104,-4 68-6297,0-20-648,0 0-1,2 0 0,2 22 1,-2-39-273,0 0-1,0-1 1,0 1 0,0 0 0,0 0-1,0 0 1,0-1 0,0 1 0,1 0 0,-1-1-1,1 1 1,-1-1 0,1 0 0,0 0-1,0 1 1,-1-1 0,1 0 0,0 0 0,0-1-1,0 1 1,0 0 0,0-1 0,0 1-1,0-1 1,0 1 0,0-1 0,3 0-1,-2 0-104,1 1 1,-1-1-1,1 0 0,0 0 0,-1 0 0,1-1 0,-1 0 0,1 1 0,-1-1 0,1 0 0,-1-1 0,1 1 0,-1 0 0,0-1 0,4-2 0,-3 0-272,0 0 0,-1 0 0,1-1 0,-1 1 0,0-1-1,0 0 1,0 0 0,-1 0 0,1 0 0,-1 0 0,-1-1 0,1 1 0,1-10 0,0-6-155,-1 1 1,-3-32 3986,-7 62-2277,4 4-674,1-1 0,0 1 0,1 0 0,1 1 0,0-1 0,2 26 0,-1-17-204,0-21-292,0 0 0,0-1 0,1 1 0,-1 0 0,1-1 0,-1 1 0,1 0 0,0-1 0,-1 1 0,1-1 1,0 1-1,0-1 0,0 1 0,0-1 0,0 0 0,0 1 0,1-1 0,-1 0 0,0 0 0,1 0 0,-1 0 1,1 0-1,-1 0 0,1 0 0,-1-1 0,1 1 0,0-1 0,-1 1 0,1-1 0,0 1 0,-1-1 1,1 0-1,3 0 0,29-2-1820,-32 2 1252,1-1 0,0 0 0,0 0 0,-1 0 0,1 0 0,-1-1 0,1 1 0,2-3 0,11-11-5080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4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8 134 4185,'0'0'14299,"3"0"-13800,0-1-482,1 1 1,-1-1 0,0 0-1,0 0 1,1 0 0,-1 0 0,0 0-1,0-1 1,0 0 0,-1 1-1,1-1 1,0 0 0,0 0-1,-1 0 1,0-1 0,1 1-1,-1-1 1,0 1 0,0-1 0,2-3-1,-1 0-175,0 1 0,0 0 0,0 0 1,-1-1-1,0 0 0,0 1 0,0-1 0,-1 0 0,0 0 0,1-11 0,-2 16 173,0 0-1,-1 0 1,1 0-1,0 0 1,-1 0-1,1 0 1,-1 0-1,1 0 1,-1 0-1,1 0 1,-1 1-1,0-1 1,1 0 0,-1 0-1,0 0 1,0 1-1,1-1 1,-1 0-1,0 1 1,0-1-1,0 1 1,0-1-1,0 1 1,0-1-1,0 1 1,0 0-1,0-1 1,0 1-1,0 0 1,0 0 0,0 0-1,-1 0 1,1 0-1,0 0 1,-1 0-1,0 0 119,0 0 0,-1 0-1,1 0 1,0 1 0,0-1-1,0 0 1,-1 1 0,1 0-1,0-1 1,0 1 0,0 0-1,0 0 1,0 0 0,0 0-1,0 1 1,1-1 0,-3 3-1,0 1 34,1 0-1,1 0 1,-1 0-1,1 1 1,-1-1-1,2 1 1,-1-1-1,1 1 1,-2 10 0,1 56 754,2-53-686,0-16-231,0 0 1,0 0-1,0 0 0,1 0 0,-1 0 0,1-1 0,0 1 0,0 0 0,0 0 1,0-1-1,0 1 0,1-1 0,-1 1 0,1-1 0,0 1 0,-1-1 0,1 0 1,0 0-1,0 0 0,1 0 0,-1 0 0,0 0 0,1-1 0,-1 1 0,1-1 1,-1 0-1,1 1 0,0-1 0,-1 0 0,1-1 0,0 1 0,0 0 1,0-1-1,0 0 0,-1 1 0,1-1 0,5-1 0,0 1-387,0 0 1,0-1-1,0 0 1,0-1-1,14-3 0,-16 3-642,0-1-1,0 1 1,0-1-1,-1 0 1,1-1-1,7-5 1,12-14-10271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5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19 8770,'0'0'10246,"-1"-4"-9901,0-11-122,2 19 156,3 35 459,0-6-522,6 58 222,-4-27-378,19 85 0,-25-149-172,0 1 0,0-1-1,0 1 1,0-1 0,0 0-1,0 1 1,0-1 0,0 1 0,0-1-1,0 0 1,0 1 0,0-1-1,1 0 1,-1 1 0,0-1-1,0 0 1,0 1 0,1-1-1,-1 0 1,0 1 0,0-1-1,1 0 1,-1 1 0,0-1 0,0 0-1,1 0 1,-1 1 0,0-1-1,1 0 1,-1 0 0,1 0-1,-1 0 1,0 1 0,1-1-1,-1 0 1,0 0 0,1 0-1,0 0 1,9-14-228,4-23-112,-13 35 324,2-10-138,1 0-1,0 0 0,1 0 1,9-15-1,-12 24 159,-1 1-1,1-1 0,0 0 1,1 1-1,-1 0 1,0-1-1,1 1 0,-1 0 1,1 0-1,-1 0 1,1 1-1,0-1 0,0 1 1,0-1-1,0 1 1,0 0-1,0 0 0,0 0 1,1 1-1,-1-1 0,0 1 1,4 0-1,-5 0 26,-1 1 0,0 0 0,0-1 1,0 1-1,0 0 0,1 0 0,-1 0 0,0 0 0,-1 0 0,1 0 0,0 0 0,0 0 0,0 1 0,-1-1 0,1 0 0,-1 0 0,1 1 0,-1-1 0,1 0 1,-1 1-1,0-1 0,1 3 0,7 38 413,-7-38-361,5 50 362,-5-37-320,1 0-1,8 32 1,-10-48-128,0 0 0,1 0 0,-1 0 0,1 1 1,-1-1-1,1 0 0,-1 0 0,1 0 0,0 0 0,-1 0 0,1 0 0,0 0 0,0 0 0,0 0 0,0 0 0,0-1 0,0 1 0,0 0 0,0-1 0,0 1 0,0-1 0,0 1 0,0-1 0,1 1 1,-1-1-1,0 0 0,0 1 0,1-1 0,-1 0 0,0 0 0,0 0 0,1 0 0,-1 0 0,0 0 0,0 0 0,1-1 0,-1 1 0,0 0 0,0-1 0,2 0 0,1-1-644,0 0-1,1 0 1,-1 0-1,-1 0 1,1-1 0,0 0-1,0 0 1,-1 0-1,5-5 1,10-14-6183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6.2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124 1 9754,'0'0'10172,"-13"0"-9530,-41 1-127,52-1-479,0 1 0,0-1 0,-1 1 0,1 0 0,0 0 0,0 0 0,0 0 0,0 0 0,0 1 0,0-1 0,0 0 0,0 1 0,1 0 0,-1-1 0,1 1 0,-1 0 0,1 0 0,0 0 0,-1 0 0,1 0 0,0 0 0,-1 3-1,-1 3 60,1-1 0,0 1 0,0 0 0,-1 9 0,2-7-46,-1-1 0,2 0 0,-1 1 0,1-1 0,1 0 0,-1 1 0,2-1 0,1 9 0,-2-15-66,0 0 0,1-1 0,-1 1 0,0 0 0,1-1 0,0 0 0,-1 1 0,1-1 0,0 0 0,0 0 0,0 0 0,1 0 0,-1 0 0,0-1 0,1 1 0,-1-1 0,1 1 0,-1-1 0,1 0 0,0 0 0,-1 0 0,1-1 0,0 1 0,0 0 0,0-1 0,0 0 0,-1 0-1,1 0 1,5 0 0,-5 0-131,1 0 0,-1 0-1,1 0 1,-1 0-1,0-1 1,1 1-1,-1-1 1,1 0-1,-1 0 1,0 0-1,1 0 1,-1-1-1,0 1 1,0-1 0,0 0-1,0 0 1,-1 0-1,1 0 1,0 0-1,-1-1 1,0 1-1,1-1 1,-1 0-1,0 0 1,0 0-1,0 0 1,-1 0-1,1 0 1,-1 0 0,1-4-1,2-4-447,-2 0-1,1-1 1,-2 1-1,2-16 1,-2-4 5152,-1 32-3815,0-1-739,0 13 308,0 0-1,1 0 1,0 0 0,1 0 0,4 13-1,-6-23-314,1 1-1,1-1 0,-1 0 0,0 0 0,1 0 1,0-1-1,0 1 0,-1 0 0,2 0 1,-1-1-1,0 0 0,0 1 0,1-1 1,-1 0-1,1 0 0,0 0 0,0 0 1,0-1-1,0 1 0,0-1 0,0 0 0,0 0 1,0 0-1,0 0 0,0 0 0,4 0 1,0 0-375,-1-1 0,0 0-1,0 0 1,0 0 0,7-1 0,14-10-5638,-6-5-4111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7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29 5025,'0'0'13391,"-13"-4"-12855,-40-15-197,51 18-305,0 0 0,1 1 0,-1-1 0,0 0 0,0 1 0,0-1 0,0 1 0,0 0 0,0 0 0,0-1 0,0 1 0,0 1 0,0-1 0,1 0 0,-1 0 0,0 1 0,0-1 0,0 1 0,0-1 0,0 1 0,1 0 0,-1 0 0,0 0 0,0 0 0,1 0 1,-1 0-1,1 0 0,-1 1 0,1-1 0,0 0 0,-1 1 0,1 0 0,0-1 0,0 1 0,0-1 0,0 1 0,-1 3 0,0 3 91,0 0 1,0 1-1,1-1 0,0 1 1,1-1-1,0 14 0,0-13-31,0-5-83,0 0 1,1-1-1,0 1 0,-1 0 0,1-1 0,0 1 0,0-1 1,1 1-1,-1-1 0,1 0 0,0 0 0,0 1 0,0-1 0,0 0 1,3 3-1,4 3 12,0-1-1,1 0 1,12 8 0,18 17-130,-39-33 100,-1 0 0,0 0 0,0 0 0,0 0 0,1 1 0,-1-1 0,0 0-1,0 0 1,0 0 0,0 0 0,0 1 0,1-1 0,-1 0 0,0 0 0,0 0 0,0 1 0,0-1 0,0 0 0,0 0 0,0 1 0,0-1 0,0 0-1,0 0 1,0 1 0,0-1 0,0 0 0,0 0 0,0 0 0,0 1 0,0-1 0,0 0 0,0 0 0,0 1 0,0-1 0,0 0 0,0 0 0,0 0 0,-1 1-1,1-1 1,0 0 0,0 0 0,0 0 0,0 0 0,-1 1 0,1-1 0,0 0 0,0 0 0,-16 5-124,-21-3-276,35-2 312,0 0 913,-2-1-3340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8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234 107 4441,'0'0'6081,"-1"-36"2314,0 34-8342,-1 0 0,1-1 0,-1 1 0,1 0 0,-1 0 0,0 0 0,0 0 0,0 0 0,0 1 0,0-1 0,0 1 0,-1-1 0,1 1 0,0 0 0,-1-1 0,1 1 0,-1 1 0,1-1 0,-1 0 0,-3 0 0,-4-1 159,-1 0-1,1 1 1,-18-1-1,21 2-123,0 0 0,1 0 0,-1 1 0,0 0 0,1 0 0,-1 0 0,1 1-1,-1 0 1,1 0 0,-7 4 0,9-3-34,1-1 1,0 1-1,0-1 0,0 1 1,0 0-1,0 0 0,1 1 1,-1-1-1,1 1 0,0-1 1,0 1-1,0 0 0,0-1 1,1 1-1,0 0 0,-1 0 1,0 8-1,1-6 0,-1 0 1,1 1-1,1-1 1,-1 0-1,1 1 1,0-1-1,1 1 1,1 11-1,-1-16-54,0 0 1,-1 0-1,1 0 0,0 0 0,0 0 0,1-1 0,-1 1 0,0 0 1,1-1-1,-1 1 0,1 0 0,-1-1 0,1 0 0,0 1 1,-1-1-1,1 0 0,0 0 0,0 0 0,0 0 0,0 0 0,0 0 1,0-1-1,0 1 0,0-1 0,0 1 0,0-1 0,1 0 1,2 0-1,1 1-199,-1-1 0,1 0 0,-1 0 0,1 0 0,-1-1 1,1 0-1,-1 0 0,0 0 0,1 0 0,-1-1 0,0 0 1,0 0-1,0-1 0,0 1 0,0-1 0,-1 0 0,1-1 1,-1 1-1,0-1 0,0 1 0,0-1 0,0 0 0,-1-1 0,1 1 1,-1-1-1,0 1 0,-1-1 0,1 0 0,2-9 0,28-76-7273,-22 46 2123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8.6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78 11 8530,'0'0'12320,"-9"-3"-11679,4 1-536,-22-3 184,26 5-274,0 0 0,0 0 1,0 0-1,0 0 0,0 0 0,0 0 1,1 1-1,-1-1 0,0 0 0,0 1 1,0-1-1,0 0 0,1 1 1,-1-1-1,0 1 0,1-1 0,-1 1 1,0 0-1,1-1 0,-1 1 0,1 0 1,-1-1-1,0 1 0,1 0 1,0 0-1,-1-1 0,1 1 0,0 0 1,-1 0-1,1 0 0,0 0 1,-1 1-1,-6 56 560,2 0 1,2 0-1,6 66 0,-1-74-397,-1-25-162,1 0 1,1 0-1,2 0 1,0 0-1,1-1 1,2 0 0,17 39-1,-25-62-71,1 0-1,-1-1 1,0 1-1,1 0 1,-1 0 0,0-1-1,1 1 1,-1 0-1,1 0 1,-1-1-1,1 1 1,0 0 0,-1-1-1,1 1 1,0-1-1,-1 1 1,1-1 0,0 1-1,0-1 1,-1 0-1,1 1 1,0-1 0,0 0-1,0 0 1,-1 1-1,1-1 1,0 0-1,0 0 1,2 0 0,-2-1-146,0 1 0,0-1 1,0 1-1,0-1 1,-1 1-1,1-1 0,0 0 1,0 0-1,0 1 0,-1-1 1,1 0-1,0 0 1,-1 0-1,1 0 0,0 0 1,-1 0-1,0 0 0,1 0 1,-1 0-1,1 0 1,-1-2-1,5-17-6208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19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8 416,'0'0'18111,"0"3"-17243,-2 51 1109,1 43-1057,1-86-875,1 1 1,1-1 0,0 0-1,0 0 1,1-1 0,5 14 0,-8-23-54,1 0 1,-1 0 0,0 0 0,1 0 0,-1 0-1,1 0 1,-1 0 0,1-1 0,0 1 0,-1 0-1,1 0 1,0 0 0,-1-1 0,1 1 0,0 0-1,0-1 1,0 1 0,0-1 0,-1 1 0,1-1-1,0 1 1,0-1 0,2 1 0,-2-2-6,0 1 0,0 0 1,0 0-1,0-1 0,0 1 0,0 0 0,0-1 1,0 1-1,-1-1 0,1 1 0,0-1 1,0 0-1,0 1 0,0-1 0,-1 0 1,1 0-1,0 1 0,0-2 0,5-7-84,-1 1 0,0-1 0,6-15 0,-9 19 78,18-39-349,28-92-1,-45 113-639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7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8938,'0'0'10666,"5"11"-10144,18 61 84,-5-20-446,-2 2 0,-3 0-1,8 56 1,-21-42-976,-1-67 350,-1 0 0,1 0-1,-1-1 1,0 1 0,0-1 0,1 1 0,-1-1-1,0 0 1,0 0 0,1 0 0,-1 0 0,0 0-1,0 0 1,0 0 0,-1-1 0,2 1-238,-14-2-6119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2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271 29 4001,'0'0'9050,"-4"-2"-7691,-11-4-338,1 1 1,-1 1-1,0 0 1,0 1 0,-24-1-1,28 3-851,1 1-1,-1 1 1,0 0-1,1 0 1,-1 1 0,-20 7-1,28-7-126,-1-1 0,1 1-1,-1 0 1,1 1 0,0-1-1,0 1 1,0-1 0,0 1 0,0 0-1,1 0 1,-1 0 0,1 0 0,0 1-1,0-1 1,0 0 0,0 1-1,0 0 1,1-1 0,0 1 0,0 0-1,0 0 1,-1 4 0,1-2-11,0 0 0,0 0 0,1 0-1,-1 0 1,1 0 0,1 0 0,-1 0 0,1 0 0,0 0 0,2 7 0,-2-10-36,1-1 0,-1 1 0,0-1 0,1 1 0,0-1 1,-1 0-1,1 0 0,0 0 0,0 0 0,0 0 0,1 0 1,-1 0-1,0-1 0,1 1 0,-1-1 0,1 1 0,-1-1 1,1 0-1,0 0 0,-1 0 0,1-1 0,0 1 0,5 0 1,6 1-734,0 0 0,0-1 1,0-1-1,0 0 1,20-3-1,-30 1 245,-1 0 0,1 0 0,0 0 0,-1 0 0,0-1 1,1 1-1,-1-1 0,0 0 0,0 0 0,-1 0 0,1-1 0,-1 1 0,1-1 0,-1 1 1,0-1-1,2-5 0,2-2-1658,10-17-3686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2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26 8914,'0'0'10490,"-3"-6"-9927,1 1-484,-8-9 190,4 15-65,1 11 101,-2 26 282,1 0-1,-2 60 0,10 79 90,-2-168-649,3 23 0,1 1-1,17 61 0,-19-85-47,4 4-1912,-4-11-281,-2-2 2044,1 0-1,-1 0 1,0 0 0,0 0-1,1 0 1,-1 0 0,0 0 0,0 0-1,1 0 1,-1 0 0,0 0-1,0 0 1,1 0 0,-1-1 0,0 1-1,0 0 1,0 0 0,1 0-1,-1 0 1,0 0 0,2-4-2895,-2 4 2894,5-12-4484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2.9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6281,'0'0'12168,"-1"21"-11256,0 3-680,-2 21 509,3 55 0,0-98-749,0-1 1,1 0-1,-1 1 0,0-1 1,0 0-1,1 1 0,-1-1 1,1 0-1,-1 0 0,1 1 1,0-1-1,-1 0 0,1 0 1,0 0-1,0 0 0,0 0 1,0 0-1,0 0 0,0 0 1,0 0-1,2 1 0,-2-2-86,-1 0-1,1 1 0,0-1 1,0 0-1,0 0 1,-1 0-1,1 0 1,0 0-1,0 0 1,0 0-1,-1 0 1,1 0-1,0-1 0,0 1 1,-1 0-1,1 0 1,0-1-1,0 1 1,-1 0-1,1-1 1,0 1-1,-1-1 1,1 1-1,0-1 0,-1 1 1,1-1-1,-1 1 1,1-1-1,-1 0 1,1 1-1,-1-1 1,1 0-1,-1 1 0,0-1 1,1-1-1,7-18-4111,0-4-1616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3.2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1 174 8674,'25'-173'9914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4.3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31 3745,'0'0'11702,"-1"-4"-11032,-5-22 831,38 26 6,-30 0-1483,0 1-1,-1 0 0,1-1 0,-1 1 1,1 0-1,-1 0 0,1 0 0,-1 0 1,1 1-1,-1-1 0,0 0 0,0 1 1,0-1-1,0 0 0,0 1 0,0-1 1,0 1-1,0 0 0,0-1 0,-1 1 1,1 0-1,-1-1 0,1 1 0,-1 0 1,0 0-1,1 2 0,6 49 347,-7 67 174,0-120-520,0-18-152,0 5-14,0 3 19,0-1 0,0 1 1,1-1-1,1 1 0,3-15 1,-5 23 116,1 0 1,0 0 0,0-1-1,0 1 1,0 0 0,0 0 0,0 0-1,1 0 1,-1 1 0,1-1-1,0 0 1,-1 0 0,1 1-1,0-1 1,0 1 0,0 0-1,0-1 1,0 1 0,0 0 0,0 0-1,0 0 1,1 1 0,-1-1-1,0 0 1,1 1 0,-1 0-1,0-1 1,1 1 0,3 0 0,-5 1 20,-1-1 0,1 0 1,0 1-1,-1-1 1,1 0-1,0 1 1,-1-1-1,1 1 1,-1-1-1,1 1 1,-1-1-1,1 1 1,-1 0-1,1-1 1,-1 1-1,0-1 1,1 1-1,-1 0 1,0-1-1,1 1 1,-1 0-1,0 0 1,0-1-1,0 2 1,6 24 294,-6-20-262,2 10 112,0 0 0,-2 29 0,-1-12-80,1-32-56,2-4-100,0-1-1,0 1 1,0-1 0,-1 1-1,1-1 1,1-6-1,3-11-493,1 1 0,12-26 0,-17 42 521,0-1 1,0 1 0,0 0 0,1 0 0,0 0 0,0 0 0,0 1 0,0-1 0,1 1 0,-1 0-1,1 0 1,0 0 0,0 0 0,0 1 0,0-1 0,0 1 0,6-2 0,-9 4 110,0 0 0,0-1 0,0 1 0,1 0 1,-1 0-1,0 0 0,0 0 0,0 0 0,0 0 0,0 0 1,1 0-1,-1 1 0,0-1 0,0 0 0,0 1 0,0-1 0,0 0 1,0 1-1,0 0 0,0-1 0,0 1 0,2 1 0,-2 0 7,1 0 0,-1-1 0,0 1 0,0 0 1,0 1-1,0-1 0,0 0 0,0 0 0,0 0 0,-1 0 0,1 3 0,1 10 74,-1-1 0,0 0-1,-3 19 1,2-13-73,0-1-76,0-14-3193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5.8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33 5457,'0'0'11256,"0"-5"-10449,0 4-752,0 0 1,0 0 0,0 0-1,0 0 1,0-1-1,-1 1 1,1 0 0,0 0-1,-1 0 1,1 0 0,-1 0-1,1 0 1,-1 0-1,1 0 1,-1 0 0,0 0-1,0 0 1,1 0 0,-1 0-1,0 1 1,0-1 0,-2-1-1,2 1 3,-1 1 0,0-1 0,0 1 0,0-1 0,1 1 0,-1 0 0,0 0 0,0 0 0,0 0 0,0 0 0,0 0 0,1 1 0,-1-1 0,0 0 0,0 1 0,0-1 0,1 1 0,-1 0 0,-2 1 0,0 0 15,1 0-1,-1 0 1,1 1 0,-1-1 0,1 1-1,0 0 1,0 0 0,1 0 0,-1 0-1,0 0 1,1 0 0,0 1 0,0-1-1,0 1 1,0 0 0,0 0-1,-1 6 1,2-7-51,1 0 1,-1 0-1,1 0 0,-1 0 0,1 0 1,0 1-1,0-1 0,0 0 0,1 0 1,-1 0-1,1 0 0,0 0 0,-1 0 1,2 0-1,-1 0 0,0 0 0,0 0 1,1 0-1,0-1 0,-1 1 0,1 0 1,0-1-1,4 4 0,19 13 50,-21-17-71,0 1 0,1 0 0,-1 0-1,0 0 1,0 0 0,-1 1 0,1 0 0,-1-1 0,0 1 0,0 1 0,4 5 0,-7-9-5,0 0 1,0 0-1,0 0 1,0 0-1,0-1 1,0 1-1,0 0 1,-1 0-1,1 0 1,0-1-1,-1 1 1,1 0-1,0 0 0,-1 0 1,1-1-1,-1 1 1,1 0-1,-1-1 1,1 1-1,-1-1 1,0 1-1,1 0 1,-1-1-1,0 1 1,1-1-1,-1 0 1,0 1-1,0-1 1,1 1-1,-1-1 1,0 0-1,0 0 1,0 0-1,1 1 1,-1-1-1,0 0 1,0 0-1,-1 0 1,-41 2-900,37-2 305,18-23-14280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4:36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10234,'0'0'7797,"0"4"-7107,4 17-167,1-1-1,1 0 1,0 0-1,12 21 0,8 29 110,-15-33-523,-1 0 0,-2 0 0,-2 1 0,-1 0 0,-2 0 0,-2 42 0,-3-72-90,1 0 1,-2 0-1,1 0 1,-1-1-1,0 1 1,-1-1 0,1 0-1,-2 0 1,1 0-1,-1-1 1,0 0 0,-8 9-1,-15 22 383,26-34-379,0-1 1,0 1-1,1 1 1,-1-1 0,1 0-1,-1 0 1,1 0 0,0 1-1,0 5 1,1-9-63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3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357 112 8162,'0'0'9846,"1"-10"-9091,3-53 324,-4 61-1034,-1 0 1,1 1 0,-1-1 0,1 0 0,-1 1 0,1-1 0,-1 1 0,0-1-1,0 1 1,0-1 0,0 1 0,0-1 0,0 1 0,0 0 0,-1 0-1,1 0 1,0 0 0,-1 0 0,1 0 0,-1 0 0,1 0 0,-1 0-1,1 1 1,-1-1 0,0 0 0,1 1 0,-1 0 0,0-1 0,1 1 0,-4 0-1,-8-2 14,0 0-1,-24 1 0,30 1-18,-3 1-18,0 0-1,0 0 1,0 1 0,1 0 0,-1 1 0,1 0-1,0 0 1,0 1 0,0 0 0,0 1-1,1 0 1,-1 0 0,1 1 0,1 0 0,-1 1-1,1-1 1,0 1 0,0 1 0,-10 14-1,8-9 38,1 1-1,-1 0 0,2 1 0,0-1 0,1 1 0,1 1 1,0-1-1,1 1 0,0 0 0,2 0 0,-2 22 1,3-21-25,1 0 0,1-1 0,1 1 0,0-1 0,1 0 0,1 1 0,7 20 0,-9-32-32,0 1 0,1-1 0,-1 0 1,1-1-1,0 1 0,0 0 0,1-1 0,-1 0 1,1 0-1,0 0 0,0 0 0,1 0 0,-1-1 1,1 0-1,-1 0 0,1 0 0,0-1 0,0 1 1,0-1-1,1 0 0,-1-1 0,0 1 0,1-1 1,-1 0-1,11 0 0,-10 0-62,-1 0 1,1-1-1,-1 0 1,1 0-1,0-1 1,-1 1-1,1-1 1,-1 0-1,1-1 0,-1 0 1,0 1-1,1-2 1,-1 1-1,0 0 1,0-1-1,0 0 1,-1 0-1,1-1 0,-1 1 1,0-1-1,0 0 1,0 0-1,0-1 1,-1 1-1,5-7 1,-1-1-211,-1 0 1,1 0-1,-2-1 1,0 0 0,0 0-1,-2 0 1,1-1-1,-2 0 1,1 1 0,-2-1-1,0 0 1,-2-24-1,1 36 287,0 0 0,0 0 0,0 0 0,-1 0 0,1 0 0,-1 0 0,1 0 0,-1 0 0,0 0 0,0 0 0,0 0 0,0 0 0,0 0 0,0 1 0,0-1 0,-1 0-1,1 1 1,-1-1 0,1 1 0,-1 0 0,1-1 0,-1 1 0,0 0 0,0 0 0,0 0 0,0 0 0,-3-1 0,0 1 125,-1-1 0,1 1 0,0 0-1,-1 1 1,1-1 0,0 1 0,-1 0 0,1 0 0,0 1 0,-6 0 0,9 0-89,0 0 1,0 0 0,1-1 0,-1 1 0,0 0 0,0 0-1,1 0 1,-1 1 0,1-1 0,-1 0 0,1 1-1,-1-1 1,1 1 0,0-1 0,0 1 0,0-1 0,0 1-1,0 0 1,0 0 0,0-1 0,1 1 0,-1 0-1,0 0 1,1 0 0,0 0 0,-1 3 0,0 6 91,0 1 1,1-1-1,1 16 0,-1-21-82,1 0-39,1 0 0,-1 0-1,1 0 1,0-1 0,0 1-1,1-1 1,0 1 0,0-1-1,0 0 1,0 0 0,1 0 0,0-1-1,0 1 1,0-1 0,9 7-1,6 5 15,2-1 0,27 16-1,-38-25-106,-4-2-19,0 0-1,0 0 1,0-1 0,1 0 0,-1 0-1,1-1 1,0 1 0,0-1 0,7 1-1,-14-24-7000,0 6 337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3.4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11947,'0'0'7645,"1"15"-7087,26 305 1465,-22-248-2622,-5-72 11,0-7-4203,3-12 205,-1-3-1046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3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8834,'0'0'9938,"-23"7"-9639,-69 24-86,88-30-168,1 0-1,0 0 1,-1 1-1,1-1 1,0 1 0,0 0-1,0 0 1,0 0-1,0 0 1,0 0 0,0 1-1,1-1 1,-5 6-1,6-6 7,0 1-1,0-1 0,0 0 0,1 1 0,-1-1 0,1 1 1,0-1-1,0 1 0,-1-1 0,1 1 0,1-1 0,-1 4 0,1 8 130,0-11-152,-1 0-1,1-1 0,0 1 0,0 0 1,0 0-1,1-1 0,-1 1 0,0-1 1,1 1-1,0-1 0,0 1 0,0-1 1,0 0-1,0 0 0,0 0 0,0 0 1,1 0-1,-1-1 0,1 1 0,-1-1 1,1 1-1,-1-1 0,4 1 0,9 5 56,0-2 0,29 8 0,-25-9-87,-14-4-64,0 1 0,0-1 1,-1 1-1,1 1 0,0-1 0,0 1 0,-1 0 0,1 0 0,6 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8.1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6345,'0'0'11667,"76"-21"-11483,-45 21-128,-6 0-56,1 0-1184,-6 0-1345,-5-2-2776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4.3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9522,'0'0'9278,"4"11"-8183,-1 11-415,-2 1 0,-1 37 0,-1-33-514,4 38 0,-3-61-289,4 22 443,-4-25-406,0 0 0,0-1 1,0 1-1,0 0 0,1 0 1,-1 0-1,0-1 1,0 1-1,1 0 0,-1 0 1,0-1-1,1 1 0,-1 0 1,1-1-1,-1 1 0,1 0 1,-1-1-1,1 1 0,-1-1 1,1 1-1,0-1 0,0 1 1,1-19-6238,-2-2-230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4.7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122 50 11146,'-113'-37'2338,"104"31"3988,20 4-4792,23 1-2349,-31 1 1349,49-2-360,22 1-51,-27 6-5710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5.1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3025,'0'0'16474,"18"0"-15523,-15 0-1087,18-1 363,36 6 0,-24 3-7467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5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8898,'0'0'11650,"10"0"-11314,3 0-168,2 0-119,0 0-49,3 0-161,-2 0-615,-4 0-1488,-2 0-2953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08.9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284 6 8770,'0'0'8287,"-19"-1"-7276,-142-3 1471,96 4-1174,60 29-1008,-1 17 53,-2 82 0,5-51-169,-13 826 382,16-684-536,3-172-38,2 0 0,2 0 0,13 50 0,-8-45 27,-2 0-1,3 55 1,-1 369 37,-14-292-44,-1-64-7,-6-5 41,0 3 4,9 112-49,0-230-2,1 1-1,-1-1 1,0 1-1,1-1 1,-1 1-1,0-1 1,1 1-1,-1-1 1,1 0-1,-1 1 1,1-1-1,-1 0 1,1 1-1,-1-1 1,1 0-1,-1 0 1,1 1-1,0-1 1,-1 0-1,1 0 1,-1 0-1,1 0 1,-1 0-1,1 0 1,0 0-1,-1 0 1,1 0-1,21 0 1,-19 0-5,90 0-2852,-62 0-2446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11.3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233 45 8434,'0'0'9870,"-5"-3"-9039,-5-3-532,2 1-166,0 1 1,0-1-1,-1 1 0,1 1 0,-1 0 0,1 0 0,-1 1 0,0 0 1,-13-2-1,18 4-123,0 0 1,0 0-1,0 0 1,0 1-1,0-1 1,0 1-1,0 0 1,0 0-1,0 0 1,1 0-1,-1 1 1,0 0-1,1 0 0,-1 0 1,1 0-1,-1 0 1,1 1-1,0-1 1,0 1-1,0 0 1,1 0-1,-1 0 1,1 0-1,-1 1 1,1-1-1,0 1 1,-3 6-1,0 1 84,1 1 0,1-1 1,-1 1-1,2 0 0,0-1 0,0 1 0,1 0 0,0 0 1,2 19-1,-1-28-86,0 2-52,1-1 0,0 0 0,-1 0 0,1 1 0,1-1 0,-1 0 0,1 0 0,-1 0 1,1 0-1,0 0 0,1 0 0,-1-1 0,1 1 0,-1-1 0,1 0 0,0 1 0,0-1 0,1 0 0,-1-1 1,0 1-1,1-1 0,0 1 0,0-1 0,0 0 0,-1-1 0,2 1 0,-1-1 0,0 1 0,0-1 1,0 0-1,1-1 0,-1 1 0,0-1 0,1 0 0,-1 0 0,0 0 0,1-1 0,7-1 0,-9 0-323,1 0 0,-1 0 0,0 0 0,0 0-1,0-1 1,0 1 0,0-1 0,-1 0 0,1 0-1,-1 0 1,0 0 0,0 0 0,0-1 0,0 1 0,0-1-1,-1 1 1,1-1 0,-1 0 0,0 1 0,0-1-1,0-6 1,5-49-2594,-5 22 12176,-1 55-7584,3 27-1238,1 0-1,3 0 1,1-1 0,3 0 0,21 57-1,-29-113-4335,-2-16-1833,-1-4-4043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11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177 1 6601,'0'0'11864,"-5"2"-11318,-11 8-398,2 0 0,-1 0 0,1 1-1,1 1 1,0 1 0,1 0 0,0 0 0,1 1 0,0 0 0,1 1 0,1 0 0,-8 18 0,16-31-131,0 0 0,1 0 1,-1 0-1,0 1 0,1-1 1,0 0-1,0 0 0,-1 1 1,1-1-1,1 0 0,-1 0 1,0 1-1,0-1 0,1 0 1,-1 0-1,1 0 0,0 0 1,0 0-1,0 1 0,0-1 1,0-1-1,2 4 0,2 1 102,0-1 0,1 0-1,0 0 1,0 0 0,9 5-1,-7-6-42,-1 1-1,0 1 1,12 11-1,-12-10-387,5 6 553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12.4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0 102 10018,'0'0'8509,"0"-3"-8207,2-6-459,0-1 0,0 1-1,1 0 1,0 1 0,0-1-1,1 0 1,0 1-1,0 0 1,7-9 0,-10 17 194,-1-1 1,0 1 0,1 0 0,-1 0-1,0-1 1,1 1 0,-1 0-1,0 0 1,1 0 0,-1 0-1,1 0 1,-1 0 0,0-1 0,1 1-1,-1 0 1,1 0 0,-1 0-1,0 0 1,1 0 0,-1 0 0,1 1-1,-1-1 1,0 0 0,1 0-1,-1 0 1,1 0 0,-1 0 0,0 1-1,1-1 1,-1 0 0,0 0-1,1 1 1,-1-1 0,0 0-1,1 0 1,-1 1 0,0-1 0,0 0-1,1 1 1,-1-1 0,0 0-1,0 1 1,0-1 0,1 0 0,-1 1-1,0-1 1,0 1 0,0-1-1,0 0 1,0 1 0,0-1-1,0 1 1,0-1 0,0 1 0,0-1-1,0 0 1,0 1 0,0-1-1,0 1 1,-1-1 0,2 1-47,4 64 1692,-4-46-1520,1-1 1,0 1-1,5 19 0,3-23-949,-2-12-2642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12.9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3697,'0'0'14659,"46"36"-12983,-18-15-1542,43 41 0,-69-56 93,-1 1-1,0-1 1,0 0-1,-1 1 0,0 0 1,0-1-1,-1 1 1,-1 9-1,-1-3-346,-1 1 0,0 0 0,-1-1-1,-1 0 1,0 0 0,-11 16 0,4-6-1960,1-1-4262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19.6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139 1 9778,'0'0'9269,"-15"3"-8883,-49 12 11,62-14-353,-1 0 0,0 0 0,1 1 0,-1-1 0,1 1 0,-1 0 0,1 0 0,0 0 0,0 0 0,0 0 0,0 0 0,0 1 0,1-1 1,-1 1-1,0-1 0,1 1 0,0-1 0,0 1 0,0 0 0,0 0 0,0 0 0,0-1 0,0 5 0,-1 4 104,-3 7 11,2 1 1,0-1-1,1 1 0,1 0 0,1 22 0,0-22-104,1-17-75,-1 1 1,0-1-1,1 1 1,-1-1 0,1 0-1,0 1 1,0-1-1,0 0 1,0 1-1,0-1 1,0 0 0,1 0-1,-1 0 1,1 0-1,-1 0 1,1 0-1,0-1 1,0 1 0,0-1-1,0 1 1,0-1-1,0 1 1,0-1 0,0 0-1,0 0 1,1 0-1,-1 0 1,0-1-1,1 1 1,-1-1 0,1 1-1,-1-1 1,1 0-1,-1 0 1,1 0-1,-1 0 1,1 0 0,-1-1-1,0 1 1,1-1-1,-1 1 1,1-1-1,-1 0 1,0 0 0,0 0-1,1 0 1,-1-1-1,0 1 1,0-1-1,0 1 1,0-1 0,2-2-1,2-2-270,-1-1 0,1 0 1,-1 0-1,0 0 0,-1-1 0,1 1 0,-1-1 0,-1 0 0,0 0 0,3-11 0,-2 2 117,-1-1 0,-1 0-1,0 1 1,-2-20 1659,0 46-175,-1 52 132,-1-32-1347,2 0-1,1 0 1,0 0-1,3-1 1,12 53-1,-13-79-1068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8.6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4 5129,'0'0'10794,"0"0"-10749,0 0 1,0 0-1,0 0 0,0 0 0,0-1 0,0 1 0,-1 0 0,1 0 0,0 0 0,0 0 0,0-1 0,0 1 0,0 0 0,0 0 0,0 0 0,-1 0 0,1 0 0,0 0 0,0 0 0,0-1 0,0 1 1,-1 0-1,1 0 0,0 0 0,0 0 0,0 0 0,0 0 0,-1 0 0,1 0 0,0 0 0,0 0 0,0 0 0,0 0 0,-1 0 0,1 0 0,0 0 0,0 0 0,0 0 0,0 0 0,-1 0 1,1 0-1,0 0 0,0 1 0,0-1 0,0 0 0,-1 0 0,1 0 0,0 0 0,0 0 0,0 0 0,0 0 0,0 1 0,0-1 0,-1 0 0,-6 3 38,1 0 0,-1 1 0,1-1 0,-1 2 0,1-1 0,0 0 0,-7 8 0,-40 42 115,45-46-166,5-4 2,-1-1 0,0 1 1,1 0-1,-1 0 0,1 0 1,0 0-1,1 1 0,-1-1 1,1 1-1,0 0 0,0-1 1,0 1-1,1 0 0,-1 0 1,1 0-1,0 1 0,1-1 1,-1 0-1,1 0 0,0 0 1,1 0-1,1 10 0,0-10 11,1 1-1,-1-1 1,1 0-1,1 0 1,-1 0-1,1 0 1,0-1-1,0 1 1,0-1-1,1 0 1,5 4-1,18 19-242,-8 1-2776,-10-20-1901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0.0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165 0 4033,'0'0'11716,"-6"6"-9639,-41 45-109,31-35-1799,0 0 1,1 2 0,1-1 0,0 2 0,-18 34-1,31-51-142,0 0-1,1 0 0,-1 0 1,0 1-1,1-1 0,0 0 0,-1 1 1,1-1-1,0 0 0,0 1 1,0-1-1,1 0 0,-1 1 0,0-1 1,1 0-1,0 0 0,-1 1 0,1-1 1,0 0-1,0 0 0,0 0 1,1 0-1,-1 0 0,0 0 0,1 0 1,-1-1-1,1 1 0,2 1 1,5 6 106,1-2 1,1 1-1,-1-1 1,15 6 0,6 5 72,-24-13-1091,-2-2 1164,-1 0-1,1 1 1,-1-1-1,1 1 1,4 6-1,-2 2-3600,-4 2-5178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0.8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47 9378,'0'0'8742,"0"-4"-8382,-2-18 255,3 21-585,-1 0 1,1 0-1,0 0 1,0 0-1,0 0 1,0 0 0,0 0-1,0 0 1,0 0-1,0 0 1,0 1-1,0-1 1,0 1-1,1-1 1,-1 1-1,0-1 1,0 1 0,1-1-1,-1 1 1,0 0-1,3 0 1,30-5 102,-32 5-131,-1 0 0,0-1-1,1 1 1,-1 0 0,0 0-1,0 1 1,1-1 0,-1 0-1,0 0 1,0 1 0,1-1-1,-1 0 1,0 1 0,0-1 0,0 1-1,0 0 1,0-1 0,1 1-1,-1 0 1,0 0 0,-1 0-1,1-1 1,1 2 0,-1 1 9,0-1 0,-1 1 0,1-1 0,-1 1 0,0 0 0,1-1 0,-1 1 0,0-1 0,-1 5 0,0 9 24,1-11-30,-1-1 0,1 0 0,-1 0 0,0 0 0,-1 0 0,1 0-1,-1 0 1,0 0 0,0-1 0,0 1 0,0-1 0,-4 6 0,-39 39 25,34-37-12,11-11 6,0 0 0,0 0 0,-1 0 1,1 1-1,0-1 0,0 0 0,0 1 0,-1-1 1,1 0-1,0 1 0,0-1 0,0 0 1,0 0-1,0 1 0,0-1 0,0 1 1,-1-1-1,1 0 0,0 1 0,0-1 0,0 0 1,0 1-1,1-1 0,-1 0 0,0 1 1,0-1-1,0 0 0,0 1 0,0-1 0,0 0 1,0 1-1,1-1 0,-1 0 0,0 0 1,0 1-1,0-1 0,1 0 0,-1 0 1,0 1-1,0-1 0,1 0 0,-1 0 0,0 0 1,1 1-1,-1-1 0,0 0 0,0 0 1,1 0-1,-1 0 0,0 0 0,1 0 1,-1 1-1,1-1 0,21 5 103,-19-4-41,13 1 11,-1 0 0,1-1 0,23-1 1,-16 0-387,-22 0 112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1.3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12067,'0'0'7619,"0"0"-7574,-1 1 0,1-1 0,0 1 0,-1-1 0,1 1 0,0 0 0,0-1 0,-1 1 0,1-1 0,0 1 0,0 0 0,0-1 0,0 1 0,0 0 1,0-1-1,0 1 0,0-1 0,0 1 0,0 0 0,1-1 0,-1 1 0,0 0 0,1 0 0,7 12 94,1 0-1,0 0 0,1-1 1,1 0-1,0-1 1,1 0-1,0-1 1,0 0-1,1-1 1,21 11-1,-33-17-89,-1 0 1,1-1-1,0 1 0,-1 0 0,0-1 1,0 1-1,0 0 0,0-1 0,0 1 1,0 0-1,-1-1 0,1 1 0,-2 2 1,-7 17-47,-1-2-1,-1 1 1,-19 24 0,9-12-692,3-3-1843,0-6-4347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2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9162,'0'0'6751,"0"6"-6236,0 18-21,0-24-492,1 1 0,-1 0 0,0-1 0,0 1 0,1-1 0,-1 1 0,0 0 0,0-1 0,1 1 0,-1-1 0,1 1 0,-1-1 0,0 1 0,1-1 0,-1 0 0,1 1 0,-1-1 0,1 1 1,-1-1-1,1 0 0,0 0 0,-1 1 0,1-1 0,-1 0 0,1 0 0,0 1 0,-1-1 0,1 0 0,0 0 0,-1 0 0,1 0 0,-1 0 0,1 0 0,0 0 0,-1 0 0,1-1 0,0 1 0,-1 0 0,1 0 0,-1 0 0,1-1 0,0 1 0,-1 0 0,1 0 0,-1-1 0,1 1 0,-1-1 0,1 1 0,-1 0 0,1-1 0,-1 1 0,0-1 0,1 1 0,-1-1 0,1 0 0,-1 0 0,0-3-403,-2-13 2007,2 17-1528,0 0 0,-1-1 0,1 1 0,0 0 0,-1-1 0,1 1 1,-1 0-1,1-1 0,-1 1 0,1 0 0,-1 0 0,1 0 0,-1 0 0,1-1 0,0 1 0,-1 0 0,1 0 0,-1 0 0,0 0 0,1 0 0,-1 0 0,1 0 0,-1 0 0,1 0 0,0 1 0,-1-1 0,1 0 0,-1 0 0,1 0 0,-1 1 0,0-1 0,-4 10 134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3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5153,'0'0'4389,"5"0"-3637,20 0 7473,-27-8-4901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5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3385,'-8'3'15354,"8"12"-13105,0-8-5244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6.6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198 40 4081,'0'0'12162,"0"-3"-11815,0 0 0,0 0-1,0 0 1,-1 0-1,1 0 1,-1 0-1,-1-4 1,-3 5-256,-1 0 1,1 0-1,-1 1 1,1-1-1,-1 1 1,1 1-1,-1-1 0,0 1 1,1 0-1,-1 0 1,0 0-1,1 1 0,-1 0 1,1 0-1,-1 1 1,1-1-1,-1 1 0,1 0 1,0 1-1,0-1 1,0 1-1,0 0 0,-6 5 1,4 1 1,1 0-1,0 1 1,0-1 0,1 1 0,0 0-1,1 1 1,0-1 0,1 1 0,0 0-1,0-1 1,1 1 0,1 1 0,0-1 0,0 0-1,1 0 1,0 0 0,5 22 0,-5-30-95,0 0 1,1 0 0,0 0-1,0 1 1,0-1-1,0 0 1,0-1 0,1 1-1,-1 0 1,1 0 0,0-1-1,0 1 1,0-1 0,0 1-1,0-1 1,0 0 0,1 0-1,-1 0 1,1 0 0,0 0-1,-1 0 1,1-1-1,0 1 1,0-1 0,0 0-1,0 0 1,0 0 0,0 0-1,7 0 1,-5-1-91,0 1-1,0-1 1,0-1-1,0 1 1,0-1 0,-1 1-1,1-1 1,0-1-1,0 1 1,0-1-1,-1 0 1,1 0 0,-1 0-1,1-1 1,-1 1-1,0-1 1,0 0 0,6-6-1,-3 1-396,-1 1 0,0-1 0,0-1 0,-1 1 0,0-1 0,0 0-1,-1-1 1,0 1 0,0-1 0,1-9 0,-1-2-102,0-1 0,-2 1 0,0-36 0,-2 56 656,0 1 0,0 0 1,1 0-1,-1 0 0,0-1 0,0 1 1,0 0-1,0 0 0,0-1 0,0 1 1,0 0-1,0 0 0,0 0 1,0-1-1,0 1 0,0 0 0,0 0 1,0-1-1,0 1 0,0 0 0,0 0 1,0-1-1,0 1 0,0 0 0,0 0 1,0-1-1,0 1 0,0 0 0,-1 0 1,1 0-1,0-1 0,0 1 0,0 0 1,0 0-1,0 0 0,-1 0 0,1-1 1,0 1-1,0 0 0,0 0 1,-1 0-1,1 0 0,0 0 0,0 0 1,-1 0-1,1 0 0,0 0 0,0-1 1,0 1-1,-1 0 0,1 0 0,0 0 1,0 0-1,-1 0 0,1 0 0,0 0 1,0 1-1,-1-1 0,1 0 0,0 0 1,0 0-1,-1 0 0,1 0 1,0 0-1,0 0 0,0 0 0,-1 1 1,-9 15 1700,4 20-950,1-1 1,2 1-1,3 70 1,-1 20-233,-9 11-535,10-136-358,1-9-4704,3-4-248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8.7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145 6 8362,'0'0'9817,"1"-3"-9093,-2 1 597,-6 7-548,-20 21-359,-32 36-531,54-57 126,0-1 1,1 1 0,-1 0-1,1 1 1,1-1-1,-1 1 1,1-1-1,0 1 1,0 0 0,0 0-1,1 1 1,0-1-1,0 0 1,1 1-1,0-1 1,-1 11 0,3-14 21,1-1 1,0 1-1,-1-1 1,1 1 0,0-1-1,0 0 1,1 1 0,-1-1-1,0 0 1,1 0-1,-1-1 1,1 1 0,-1-1-1,1 1 1,4 1-1,7 5 156,9 11-164,16 10 264,-36-27-720,-1-1-1,1 0 0,-1 0 1,1 0-1,0-1 0,-1 1 1,1 0-1,0-1 0,3 0 1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29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24 5193,'0'0'10038,"-1"-4"-9142,1 3-841,0 0 0,0 1 0,0-1 0,0 0-1,0 0 1,0 1 0,-1-1 0,1 0-1,0 0 1,0 1 0,-1-1 0,1 0-1,-1 1 1,1-1 0,0 0 0,-1 1 0,1-1-1,-1 1 1,0-1 0,1 1 0,-1-1-1,1 1 1,-1-1 0,0 1 0,0-1 0,-25-1 1149,19 2-1212,3 0 77,-1 0 1,1 1-1,-1-1 1,1 1-1,0 0 1,0 0-1,0 1 1,-1-1-1,1 1 1,0 0-1,1 0 1,-1 0-1,0 1 1,1-1-1,-1 1 1,1 0-1,0 0 1,0 0-1,0 0 0,-3 5 1,2-2 46,0 0 0,1 0-1,0 0 1,0 0 0,1 1 0,0-1 0,0 1 0,0 0-1,1-1 1,0 1 0,0 0 0,0 8 0,2-9-74,-1 1 0,1-1 0,0 0 0,1 1 0,-1-1 0,1 0 0,0 0 0,1 0 0,0 0 0,-1-1 0,2 1 0,-1-1 0,1 0 0,0 0 0,0 0 0,0 0 0,1 0 0,-1-1 0,1 0 0,1 0 0,7 5 0,-10-7-98,-1 0 0,1-1 0,0 1 0,0 0 0,0-1 1,0 0-1,0 1 0,1-1 0,-1-1 0,0 1 0,0 0 0,1-1 0,-1 0 1,0 1-1,1-1 0,-1-1 0,0 1 0,0 0 0,1-1 0,-1 0 0,0 1 1,0-1-1,1-1 0,-1 1 0,0 0 0,0-1 0,-1 1 0,1-1 0,0 0 1,0 0-1,-1 0 0,1-1 0,-1 1 0,0 0 0,0-1 0,0 0 0,0 1 1,0-1-1,0 0 0,-1 0 0,1 0 0,-1 0 0,0 0 0,0 0 0,0-1 1,0 1-1,-1 0 0,1-4 0,0 0-285,0-1 1,-1 1-1,0-1 1,0 1-1,0-1 1,-3-11-1,2 17 331,1 0 0,-1 0-1,0 1 1,1-1 0,-1 0 0,0 1-1,0-1 1,0 0 0,0 1 0,-1-1-1,1 1 1,0 0 0,-1-1 0,1 1-1,-1 0 1,1 0 0,-1 0-1,1 0 1,-1 0 0,0 0 0,1 1-1,-1-1 1,0 0 0,0 1 0,0-1-1,1 1 1,-1 0 0,0 0 0,0 0-1,-3 0 1,-11-1 257,-16 3 1228,32-2-1410,-1 1 0,0-1 0,0 1 0,0-1 0,0 1-1,0-1 1,1 1 0,-1 0 0,0-1 0,1 1 0,-1 0 0,0 0 0,1-1 0,-1 1 0,1 0 0,-1 0 0,1 0 0,0 0-1,-1 0 1,1 0 0,0 0 0,-1 0 0,1 0 0,0 0 0,0 0 0,0 0 0,0 0 0,0 2 0,1 1 21,0 0 0,0 0 1,0 0-1,0 0 0,1 0 1,-1 0-1,1-1 0,0 1 1,0 0-1,0-1 1,1 1-1,-1-1 0,1 0 1,4 4-1,50 44 225,-41-37-209,68 59 208,-83-72-340,-1-39-5599,0 20-50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30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7009,'0'0'12176,"0"1"-12087,0 0-1,-1 0 0,1-1 0,0 1 0,0 0 0,0 0 0,0-1 1,0 1-1,0 0 0,0 0 0,0-1 0,0 1 0,0 0 1,1 0-1,-1-1 0,0 1 0,0 0 0,1 0 0,0 0 0,7 11 75,0 0 0,1-1-1,0 0 1,1-1-1,0 0 1,0-1-1,22 14 1,2 5-113,-32-27-27,-1 0-1,0 0 0,1 0 0,-1 0 0,0 0 0,0 1 1,1-1-1,-1 0 0,0 1 0,0-1 0,0 1 0,-1-1 1,1 1-1,0-1 0,0 1 0,-1 0 0,1-1 1,-1 1-1,0 0 0,1-1 0,-1 1 0,0 0 0,0 0 1,0-1-1,0 1 0,0 0 0,-1-1 0,1 1 0,-1 0 1,1 0-1,-1 1 0,-8 20-10,-1-1 0,-1 0-1,-17 25 1,-1-2-3701,21-34-3531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1:59.5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10 5961,'0'0'10799,"0"0"-10727,0-1 1,0 1-1,0-1 1,1 1 0,-1-1-1,0 1 1,0-1 0,0 1-1,0-1 1,0 1-1,1 0 1,-1-1 0,0 1-1,0-1 1,1 1 0,-1 0-1,0-1 1,1 1-1,-1 0 1,0-1 0,1 1-1,-1 0 1,1-1 0,84 1 468,-84 1-540,-1-1 0,1 1 0,0-1-1,-1 1 1,1-1 0,-1 1 0,1 0 0,-1-1-1,0 1 1,1 0 0,-1-1 0,0 1 0,1 0 0,-1 0-1,0-1 1,0 1 0,0 0 0,0 0 0,1 0-1,-1-1 1,0 1 0,0 0 0,-1 0 0,1-1-1,0 3 1,-2 23-81,1-20 63,-1-1 0,-1 0-1,1 1 1,-1-1 0,0 0 0,0 0-1,0-1 1,-1 1 0,1-1-1,-1 0 1,0 1 0,-1-2-1,1 1 1,-6 3 0,-26 29-17,35-34 34,-8 6-8,8-7-37,17-1 70,17-5 446,-29 4-441,0 0-1,-1 0 1,1 0 0,0 1 0,0 0 0,0 0 0,-1 0 0,7 0 0,-9 1-29,0 0 0,1-1 0,-1 1 1,0 0-1,1 0 0,-1 0 0,0 0 1,0 0-1,0 0 0,0 0 0,0 0 1,0 0-1,0 1 0,0-1 0,0 0 1,0 1-1,-1-1 0,1 0 0,-1 1 1,1-1-1,-1 1 0,1-1 0,-1 1 1,0-1-1,0 1 0,0 1 0,1 2 1,0 0 0,0-1 0,-1 1-1,0 0 1,0 0 0,0 0 0,-1 0-1,1 0 1,-3 8 0,2-11 4,0 0 1,0 0-1,0 0 1,-1 0-1,1-1 1,0 1-1,-1 0 0,1-1 1,-1 1-1,1-1 1,-1 1-1,0-1 1,0 0-1,0 1 1,0-1-1,0 0 0,0-1 1,0 1-1,0 0 1,0 0-1,0-1 1,0 1-1,-4-1 1,-41 2-319,29-3-3171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32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5217,'0'0'14797,"13"0"-14637,16-1 102,28 1-44,-52 0-216,-1 1 0,0 0 0,0-1-1,1 2 1,-1-1 0,0 0 0,0 1 0,0 0 0,0-1 0,5 5 0,-8-5 9,1 1-1,-1-1 1,0 0-1,0 1 0,0-1 1,0 1-1,0-1 1,0 1-1,0-1 1,0 1-1,-1 0 1,1-1-1,-1 1 1,1 0-1,-1-1 1,1 5-1,-2 29 612,0-18-516,1 1278 1590,10-1124-1587,0-4-2,-5 404 93,-2-123-152,12-165 25,-15-144-42,0-138 18,-23-1-42,-6 1-94,-32-2-78,57 1-31,0 0 0,1-1 1,-1 0-1,0 0 0,1 0 1,-1 0-1,1-1 1,0 1-1,-1-1 0,1 0 1,0 0-1,0 0 0,-4-3 1,-9-15-4640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35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0 4369,'0'0'10339,"-4"11"-8877,0 3-960,0-1-1,1 1 0,0 1 1,1-1-1,-1 19 1,3-32-494,1 0 1,-1-1-1,0 1 1,0-1 0,1 1-1,-1-1 1,0 1-1,1-1 1,-1 1-1,1-1 1,-1 1 0,1-1-1,-1 1 1,1-1-1,-1 0 1,1 1-1,-1-1 1,1 0 0,-1 1-1,1-1 1,-1 0-1,1 0 1,0 0-1,-1 1 1,1-1-1,-1 0 1,1 0 0,0 0-1,-1 0 1,1 0-1,-1 0 1,1 0-1,0 0 1,-1-1 0,1 1-1,0 0 1,0-1-1,1 1-39,-1 0 0,0 0 1,1 0-1,-1-1 0,1 1 0,-1-1 0,1 1 0,-1-1 0,0 1 0,1-1 0,-1 0 0,0 0 0,0 0 0,1 0 0,1-2 0,-2 0-95,0 1 0,0-1-1,0-1 1,0 1 0,0 0-1,-1 0 1,1 0 0,-1 0-1,0 0 1,-1-7-1,1 9 159,0 0 0,0 0 0,0 0 0,0 0-1,-1 0 1,1 0 0,0 0 0,-1 0 0,1 0-1,-1 0 1,1 0 0,-1 0 0,1 1-1,-1-1 1,0 0 0,1 0 0,-1 0 0,0 1-1,0-1 1,1 0 0,-1 1 0,0-1 0,0 1-1,0-1 1,0 1 0,0-1 0,0 1-1,0 0 1,0-1 0,0 1 0,0 0 0,0 0-1,0 0 1,-1 0 0,1 0 29,0 0-1,0 0 1,0 0-1,0 0 1,-1 0 0,1 0-1,0 1 1,0-1-1,0 0 1,0 1 0,1-1-1,-1 1 1,0-1-1,0 1 1,0-1-1,0 1 1,0 0 0,1-1-1,-1 1 1,0 0-1,0 0 1,1-1 0,-1 1-1,1 0 1,-1 0-1,1 0 1,-1 0 0,1 0-1,-1 0 1,1 1-1,-3 36 889,3-29-843,0-8-112,1 0 0,0 0 0,0-1 0,0 1 0,-1-1 0,1 1 0,0-1 0,0 1 0,0-1 0,0 0 0,0 1 0,0-1 0,0 0 0,0 0 0,0 0 0,0 0 0,0 0 0,0 0 0,1 0 0,-1 0-12,0 1 1,-1-1 0,1 0 0,0 0 0,-1 0 0,1 0 0,0 0-1,-1 0 1,1 0 0,-1-1 0,1 1 0,0 0 0,-1 0 0,1 0 0,-1-1-1,1 1 1,0 0 0,-1-1 0,1 1 0,-1 0 0,1-1 0,-1 1-1,1-1 1,-1 1 0,1-1 0,-1 1 0,0-1 0,1 1 0,-1-1 0,0 1-1,1-1 1,-1 0 0,0 1 0,0-1 0,0 1 0,1-1 0,-1 0-1,0 1 1,0-2 0,-6 2-77,-5 0-514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37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248 4 4425,'-2'0'12102,"-14"-2"-11423,-21 1 328,8 1-299,-1 0-1,-51 8 1,78-7-638,1 0 0,-1 0 0,0 0 1,1 0-1,0 0 0,-1 1 0,1-1 0,0 1 0,-1-1 0,1 1 0,0 0 0,0 0 0,1 0 0,-1 0 0,0 0 0,1 1 0,-1-1 0,1 0 0,0 1 0,0-1 0,-1 1 0,2-1 0,-1 1 0,0 0 0,0 5 0,-2 7 39,2 0-1,0 1 1,1 22-1,0-18 18,15 351 825,3 269-341,-20-430-580,2-109 17,17 136-1,-7-138-46,-6 175 0,-2-25 52,0 42-31,-4-152-130,2-138 101,8-2-253,1-1 105,-1 0 0,0 0 0,0 0 0,-1-1 0,1 0-1,0-1 1,-1 0 0,10-6 0,12-5-3159,-6 4-4595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0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36 276 4089,'0'0'8944,"-4"4"-7578,3-3-1051,-20 16 818,12-3 4226,11-15-5352,0 0 1,0 1 0,0-1-1,0 0 1,0 0 0,0 0-1,-1-1 1,1 1-1,0 0 1,0-1 0,-1 1-1,2-3 1,3-1 4,4-2-218,-1-1 0,1-1 0,-2 0 0,1 0 1,-1-1-1,-1 0 0,1 0 0,-2-1 1,1 0-1,-2 0 0,1 0 0,-2-1 0,1 0 1,-2 0-1,1 0 0,-2 0 0,0-1 1,0 1-1,-1-20 0,0 19-29,-1 10 180,0 0 0,0 0 0,0 0-1,0-1 1,0 1 0,-1 0 0,-1-5 0,2 7 97,-1 0 1,1 0-1,-1 1 0,1-1 1,-1 0-1,0 0 0,0 0 1,1 1-1,-1-1 0,0 0 1,0 1-1,0-1 0,0 1 1,0-1-1,0 1 0,0-1 1,0 1-1,0 0 0,0-1 1,0 1-1,0 0 0,0 0 1,0 0-1,0 0 0,0 0 1,0 0-1,-2 0 0,1 0 51,0 0 0,0 0 0,0 1 0,0-1 0,0 0 0,0 1 0,0 0-1,1-1 1,-1 1 0,0 0 0,0 0 0,0 0 0,1 0 0,-1 0 0,0 1-1,1-1 1,-1 0 0,-1 3 0,0 0 38,0 0-1,1 0 1,-1 0-1,1 0 1,0 0-1,1 1 1,-3 8-1,0 6 76,1 0 0,0 0 0,1 21 1,2-38-193,-2 62 278,-11 156 168,14-235-929,2 1-1,0-1 1,5-16-1,-1 16 262,0 1 0,1 0 0,0 0 0,1 0 0,1 1 0,22-23 1019,-52 56-479,16-15-236,0-1-1,1 1 1,0-1-1,-1 1 1,2 0 0,-1 0-1,1 1 1,-1-1 0,2 1-1,-1-1 1,0 1-1,0 10 1,1-12-41,1 0 1,-1 0-1,1 0 0,1 0 1,-1 0-1,0 0 0,1 0 1,0-1-1,0 1 0,0 0 1,0 0-1,1-1 0,-1 1 1,1-1-1,0 1 0,0-1 1,0 0-1,1 1 0,4 4 1,0-3-21,-1 0 0,1 0 1,1 0-1,-1-1 1,1 0-1,0 0 0,-1-1 1,2 0-1,9 2 0,-15-3-54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1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101 19 6081,'0'0'10085,"2"-3"-9147,7-9-53,-7 9 1268,-4 5-1960,-16 15-101,6-6-47,0 0-1,1 1 1,0 0 0,1 1 0,1 0 0,-13 23-1,21-34-8,0 0 0,0 1 0,0-1 0,1 1 0,-1-1 0,1 1 0,-1 0 0,1-1 0,0 1 0,0 0 0,0-1 0,0 1 0,1-1 0,-1 1 0,1-1 0,-1 1 0,1 0 0,0-1 0,0 0 0,0 1 0,2 2 0,1 1 30,1 0-1,0-1 1,0 0-1,0 0 0,0 0 1,9 5-1,-7-3-539,-1 0-2426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1.5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97 3513,'0'0'13076,"4"-5"-12883,4-3-242,-1 0 0,0-1 0,0 0 0,-1 0 0,0-1 0,-1 1 0,8-21 0,-14 34 625,1 0 0,-1-1 0,1 1 0,0-1-1,0 1 1,1 0 0,0 5 0,15 59-459,-11-49 204,-5-18-469,8 22 707,-2-13-2061,3-6-5227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2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10818,'0'0'8457,"-2"16"-7250,3-13-1146,0 0-1,0 1 1,0-1 0,1 0 0,-1 1 0,1-1 0,0 0 0,0 0 0,0 0-1,0 0 1,5 4 0,35 31 98,-24-23-125,0 0-27,-13-11-7,0-1 0,-1 1 1,0-1-1,0 1 1,6 7-1,-10-10 4,1 0-1,-1 0 1,0 0 0,1 0 0,-1 0 0,0 1-1,1-1 1,-1 0 0,0 0 0,0 0 0,0 0-1,0 1 1,0-1 0,-1 0 0,1 0-1,0 0 1,0 0 0,-1 1 0,1-1 0,-1 0-1,1 0 1,-1 0 0,1 0 0,-1 0-1,-1 1 1,-22 27 328,14-18-278,-61 84-2680,56-77-3427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3.5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1 256 7890,'0'0'4878,"15"-10"-4721,50-37-58,-57 42-40,-1-1 1,1 0-1,-2 0 0,1-1 0,-1 0 0,1 0 1,-2 0-1,1-1 0,-1 0 0,-1 0 1,1 0-1,-1-1 0,-1 0 0,1 1 0,-2-1 1,1 0-1,-1-1 0,0 1 0,-1 0 1,0-1-1,-1-17 0,-1 26 68,0 0 0,0 0 0,0 1 0,-1-1 0,1 1 0,0-1 0,0 1 0,0-1 0,0 1 1,-1 0-1,1-1 0,0 1 0,0 0 0,-1 0 0,1 0 0,0 0 0,0 0 0,-3 1 0,-27 3 1480,28-1-1481,0-1-1,0 1 1,0 0 0,0 0-1,1 0 1,0 0-1,-1 0 1,1 1 0,0-1-1,1 1 1,-1-1 0,1 1-1,-1 0 1,1-1 0,0 1-1,0 0 1,1 0 0,-1 4-1,-1 12 130,2 1-1,1 26 1,0-15 40,0 5-83,1 0-1,15 71 1,-12-59-180,-5-49-36,1 0 0,-1-1 0,0 1 1,0 0-1,0 0 0,0 0 0,0 0 0,0 0 1,0 0-1,0 0 0,0 0 0,0 0 0,0-1 1,0 1-1,0 0 0,1 0 0,-1 0 0,0 0 1,0 0-1,0 0 0,0 0 0,0 0 1,0 0-1,0 0 0,1 0 0,-1 0 0,0 0 1,0 0-1,0 0 0,0 0 0,0 0 0,0 0 1,0 0-1,1 0 0,-1 0 0,0 0 0,0 0 1,0 0-1,0 0 0,0 0 0,0 0 0,0 0 1,1 0-1,-1 0 0,0 0 0,0 1 0,0-1 1,0 0-1,0 0 0,0 0 0,0 0 0,0 0 1,0 0-1,0 0 0,0 0 0,0 0 0,1 1 1,15-55-1529,2 1 0,28-55 0,-46 107 1545,1 1 0,-1 0-1,0 0 1,1-1 0,-1 1 0,0 0 0,0 0-1,1-1 1,-1 1 0,0 0 0,0-1-1,0 1 1,0 0 0,0-1 0,1 1 0,-1-1-1,0 1 1,0 0 0,0-1 0,0 1 0,0 0-1,0-1 1,0 1 0,0-1 0,0 1-1,0 0 1,0-1 0,0 1 0,-1 0 0,1-1-1,0 1 1,0 0 0,0-1 0,0 1-1,-1 0 1,1-1 0,0 1 0,0 0 0,-1 0-1,1-1 1,0 1 0,0 0 0,-1 0-1,1-1 1,0 1 0,-1 0 0,1 0 0,0 0-1,-1-1 1,1 1 0,0 0 0,-1 0-1,1 0 1,0 0 0,-1 0 0,1 0 0,-1 0-1,1 0 1,0 0 0,-1 0 0,1 0 0,0 0-1,-1 0 1,1 0 0,-1 0 0,1 1-1,0-1 1,-1 0 0,-2 1 51,1-1-1,-1 1 1,1 0 0,-1 0-1,1 0 1,0 1 0,-1-1-1,-3 3 1,2 0 80,0 1 0,0-1 0,0 1-1,1 0 1,-1 0 0,1 1 0,0-1 0,1 1 0,-1-1-1,1 1 1,0 0 0,0 0 0,1 0 0,0 0 0,0 0-1,1 0 1,-1 0 0,1 0 0,2 12 0,-2-16-118,1 0 0,-1 0 0,1 0 0,0 0 0,0 0 0,0 0 0,0 0 0,0-1 0,0 1 0,0 0 0,1-1 0,-1 1 0,1-1 0,-1 1 0,1-1 0,0 1 0,-1-1 0,1 0 0,0 0 0,0 0 0,0 0 0,0 0 0,0-1 0,0 1 0,0-1 0,0 1 0,0-1 0,4 1 0,8 1-224,1-1 1,0 0-1,15-1 0,-16 0-724,-13 0 439,3 0-1276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4.1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8914,'0'0'10034,"-3"1"-9649,-5 2-249,0-1-1,1 2 1,0-1-1,0 1 1,0 0-1,0 0 1,-6 6-1,-48 42 463,53-45-539,6-6-53,0 1 0,0-1 0,1 1 1,-1-1-1,1 1 0,-1 0 0,1 0 0,0 0 0,0 0 1,-1-1-1,1 1 0,0 1 0,1-1 0,-1 0 1,0 0-1,1 0 0,-1 0 0,1 3 0,0-3 22,1 0-1,-1 0 1,1 0-1,0 0 1,-1 0-1,1 0 0,0 0 1,0 0-1,1 0 1,-1-1-1,0 1 1,1 0-1,-1-1 0,1 1 1,-1-1-1,1 1 1,0-1-1,1 1 1,12 10 44,-1 0 0,0 0 0,-1 2 1,0-1-1,18 28 0,-27-38-1376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4.8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37 6649,'0'0'9706,"-1"-4"-9083,0-2-515,1 6-64,0-1 0,-1 0 0,1 0 0,0 1 0,0-1 0,-1 0 0,1 0 0,0 1 0,0-1 0,0 0 0,0 0 0,0 1 0,0-1 0,0 0-1,1 0 1,-1 1 0,0-1 0,0 0 0,0 0 0,1 1 0,-1-1 0,0 0 0,1 1 0,-1-1 0,1 0 0,-1 1 0,1-1 0,-1 1 0,1-1 0,-1 1 0,1-1 0,-1 1 0,1-1 0,0 1 0,-1-1 0,1 1 0,0 0 0,-1-1-1,1 1 1,0 0 0,0 0 0,-1 0 0,1-1 0,0 1 0,0 0 0,-1 0 0,1 0 0,1 0 0,60 0 839,-61 5-820,0-1 0,0 1 1,-1 0-1,1 0 0,-1 0 0,0-1 0,-2 9 0,1-9-53,0 1 0,0-1 1,-1 1-1,0-1 0,0 0 0,0 0 0,0 0 0,-1 0 0,0 0 0,-4 4 0,-37 37 14,23-26-21,21-18 26,0-1 0,0 0 0,-1 1-1,1-1 1,0 0 0,0 1 0,-1-1 0,1 0 0,0 1 0,0-1 0,0 0 0,0 1 0,0-1 0,0 1 0,0-1-1,-1 0 1,1 1 0,0-1 0,0 1 0,0-1 0,1 0 0,-1 1 0,0-1 0,0 1 0,0-1 0,0 0-1,0 1 1,0-1 0,0 0 0,1 1 0,-1-1 0,0 0 0,0 1 0,1-1 0,-1 0 0,0 1 0,0-1 0,1 0-1,-1 0 1,0 1 0,1-1 0,-1 0 0,0 0 0,1 0 0,-1 1 0,0-1 0,1 0 0,-1 0 0,1 0 0,-1 0-1,1 0 1,21 7 149,-21-7-106,11 2 29,-1-1 0,1 0 0,19-2 0,-6 1-495,-25 0 83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32:00.0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1272,'0'0'16992,"-1"1"-16959,1 0 1,-1 0 0,0 0-1,0 0 1,1 0-1,-1 0 1,1 0 0,-1 0-1,1 0 1,-1 0-1,1 0 1,-1 1-1,1-1 1,0 0 0,0 0-1,0 3 1,3 1 61,0 1 0,1-1 0,0 1 0,0-1 0,0 0 1,0-1-1,1 1 0,6 4 0,48 33 130,-24-18-143,-34-22 15,0-1 0,0 1 0,1 0 0,-1-1 0,0 1 0,0 0 0,-1 0 0,1 0 0,0 0 0,-1 0-1,1 0 1,-1 0 0,1 0 0,-1 0 0,0 0 0,0 0 0,0 0 0,0 0 0,0 0 0,-1 0 0,1 0 0,-1 0 0,0 4 0,-2 4-91,-1 1 0,1 0 0,-8 13 0,-38 60-335,13-31-3528,15-28-4624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5.3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2 9194,'0'-2'12687,"0"6"-12671,1 0 0,-1 0 0,1 0 0,0 0 1,0 0-1,1-1 0,-1 1 0,1-1 0,0 1 1,0-1-1,0 1 0,4 4 0,39 41 223,-7-9-140,-38-39-91,1 0 1,0 0-1,-1 0 1,0 0-1,1 0 1,-1 1-1,0-1 1,1 0-1,-1 0 1,0 0-1,0 1 1,0-1-1,0 0 1,0 0-1,0 1 1,0-1-1,-1 0 1,1 0-1,0 0 1,-1 1-1,1-1 1,-1 0-1,1 0 1,-1 0-1,1 0 1,-1 0-1,0 0 1,-1 2-1,-30 29 375,19-20-309,-39 51-1208,34-41-2807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6.8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8370,'0'0'12354,"0"-5"-11553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7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 6329,'0'0'13253,"3"-4"-10507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9.1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8 233 9602,'0'0'10956,"-1"6"-10447,-4 20-186,4-20-10,10-7-213,2-6-230,0-1 0,-1 0 0,0 0 0,0-1 0,-1 0-1,0 0 1,0-1 0,-1-1 0,7-11 0,-11 14-330,0 1 0,0-1 0,-1 0 0,0 0 0,0-1 0,-1 1 0,0-1 0,0 1 1,-1-1-1,0 0 0,0 1 0,-1-1 0,-2-12 0,2 19 466,-1 0 0,0 0 0,1 1 0,-1-1 0,0 0 1,0 0-1,0 1 0,0-1 0,0 1 0,-1-1 0,1 1 0,0-1 0,-1 1 0,1 0 0,-1 0 0,1-1 0,-1 1 1,0 0-1,1 1 0,-1-1 0,0 0 0,0 0 0,0 1 0,1-1 0,-3 0 0,-2 0 469,1 0 0,-1 0 0,0 0 0,1 0 0,-1 1 0,0 0 0,-9 1 0,14-1-410,0 1 0,0 0 0,0-1-1,0 1 1,0 0 0,0 0 0,0 0-1,0 0 1,0 0 0,1 0 0,-1 0-1,0 0 1,1 0 0,-1 0 0,0 0 0,1 1-1,0-1 1,-1 0 0,1 0 0,-1 3-1,-5 30 640,5-30-586,-3 40 688,3 80 0,1-13-447,0-52-344,0-59-95,6-11-260,107-153-2648,-113 164 3017,1 0-1,-1-1 1,0 1-1,0 0 1,0 0-1,1 0 0,-1-1 1,0 1-1,0 0 1,0 0-1,0-1 1,1 1-1,-1 0 1,0 0-1,0-1 0,0 1 1,0 0-1,0 0 1,0-1-1,0 1 1,0 0-1,0-1 0,0 1 1,0 0-1,0 0 1,0-1-1,0 1 1,0 0-1,0 0 1,0-1-1,0 1 0,0 0 1,0-1-1,-1 1 1,1 0-1,0 0 1,0 0-1,0-1 1,-1 1-1,-12-1 170,-18 12-135,27-7 40,0 0 0,0 0 0,1 1 0,-1-1 0,1 1 0,0 0 0,0 0 0,1 0 0,-1 1 0,1-1-1,0 0 1,1 1 0,-1 0 0,1-1 0,0 1 0,0 0 0,1 0 0,0-1 0,0 1 0,0 0 0,1 0 0,1 8-1,-1-12-79,0 1 0,0-1 0,0 0 0,0 0-1,1 0 1,-1 1 0,0-1 0,1 0 0,-1-1-1,1 1 1,0 0 0,0 0 0,0-1-1,0 1 1,0-1 0,0 1 0,0-1 0,0 0-1,0 0 1,1 0 0,-1 0 0,0-1-1,1 1 1,-1 0 0,4-1 0,8 3-166,0-1 0,1-1 1,14-1-1,-25 0-5,9 1-650,2-1-1049,-4-2-2324,-3-2-2568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49.9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0 9882,'0'0'8954,"-7"6"-8362,-148 141 1824,127-120-2438,27-26 31,1 0 0,-1 0 0,1-1-1,-1 1 1,1 0 0,-1 0 0,1 0 0,0 0 0,-1 0 0,1 0-1,0 0 1,0 0 0,-1 0 0,1 0 0,0 0 0,0 0-1,0 0 1,0 0 0,1 0 0,-1 0 0,0 0 0,0 0 0,0 0-1,1 0 1,-1-1 0,1 1 0,-1 0 0,1 0 0,-1 0 0,1 0-1,-1 0 1,1-1 0,1 2 0,25 25 383,-23-24-349,21 17-248,-13-12 605,-1 1-1,16 16 1,-10 0-2130,-16-22 1064,0 0 0,0 0 0,0 0 0,0 0-1,0 0 1,-1 0 0,1 6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0.4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9842,'0'0'9750,"-2"11"-9071,-8 226 1039,10-222-2030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0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0 5249,'0'0'14363,"-14"8"-13901,-120 72 190,134-79-637,-1-1 0,0 0-1,1 1 1,-1-1 0,0 1 0,1-1 0,-1 1 0,0-1 0,1 1 0,-1 0 0,1-1 0,-1 1 0,1 0-1,-1-1 1,1 1 0,0 0 0,-1-1 0,1 1 0,0 0 0,-1 0 0,1-1 0,0 1 0,0 0 0,0 0-1,0 0 1,0 0 0,0-1 0,0 2 0,0 0 21,1 0-1,0 0 1,0 0 0,0 0-1,0 0 1,0-1 0,0 1-1,0 0 1,0-1 0,1 1-1,1 1 1,4 4 113,1 0 1,1-1-1,12 9 0,16 0 238,-32-14-397,0 1 0,0 0-1,1 0 1,-2 0 0,1 1 0,0 0 0,0-1-1,5 6 1,-6-5-551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1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 5697,'0'0'13290,"0"8"-11798,4-1-1369,0 0-1,1 0 1,0-1-1,0 0 1,1 0 0,0 0-1,0-1 1,0 0 0,10 6-1,17 17-117,-32-27-6,-1-1 1,0 1-1,1 0 1,-1-1-1,0 1 0,0 0 1,0-1-1,0 1 1,0 0-1,0 0 0,0-1 1,0 1-1,0 0 1,0-1-1,0 1 0,0 0 1,0 0-1,0-1 1,-1 1-1,1 0 0,0-1 1,-1 1-1,1 0 1,0-1-1,-1 1 0,1-1 1,-1 1-1,0 0 1,-16 20 152,14-19-126,-11 13-50,-44 52 484,53-60-957,0 1 1,0-1 0,1 1 0,-5 10 0,8-11-4567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3.6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9130,'0'0'9945,"0"0"-9825,0 1 1,0 0-1,0-1 0,0 1 1,0 0-1,0-1 1,0 1-1,1 0 0,-1-1 1,0 1-1,0 0 1,1-1-1,-1 1 1,1-1-1,-1 1 0,0 0 1,1-1-1,-1 1 1,1-1-1,-1 1 0,1-1 1,0 0-1,0 1 1,26 5-68,-1-2 1,1-1-1,0-1 1,0-1 0,36-4-1,6 1-48,-68 3 2,0-1 0,0 1 0,-1 0 0,1 0 0,0 0 0,-1 0 0,1 0 0,0-1 0,-1 1 0,0 0 0,1 0 0,-1 0 0,1 0 0,-1 0 0,0 1 0,0-1 0,0 0 0,1 0 0,-1 0 0,0 0 0,0 0 0,-1 0 0,1 2 0,0 40 455,-1-31-463,-6 181 286,7-79-148,17 136-1,3-64-28,-4 228 0,-18-138 108,5 291 103,0-332-268,3 72 4,-4-64-11,-4-122-16,2-120-12,-28-1 14,16 0 1,-37-4-472,46 4 354,0-1 0,0 0 0,0-1 0,0 1 0,0-1 0,0 1 0,1-1 0,-1 0 1,0 0-1,1 0 0,-1 0 0,-3-5 0,-17-23-2447,5-3-4186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4.5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4 5577,'0'0'13183,"0"-1"-13077,0 1 1,0 0-1,-1 0 0,1-1 0,0 1 0,-1 0 1,1 0-1,0-1 0,-1 1 0,1 0 1,0 0-1,-1 0 0,1 0 0,-1 0 1,1-1-1,0 1 0,-1 0 0,1 0 1,-1 0-1,1 0 0,0 0 0,-1 0 1,1 0-1,-1 0 0,1 0 0,-1 1 1,-2 7 56,0 1 0,0 0-1,1 0 1,0 0 0,1 0 0,0 0 0,0 14 0,0 2 66,-9 172 389,-3 30-32,10-216-911,0-14-476,-2-21-1200,-7-58-6120,7 41 573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0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6529,'0'0'11568,"-6"27"-10517,-18 89-328,22-102-619,1 0-1,0 0 1,0 0 0,2 0-1,0 1 1,0-2 0,2 1-1,-1 0 1,10 25 0,-8-26-78,0 1 0,-1 0 0,0 0 0,1 27 0,-4-39-18,0-1 0,0 1 0,0-1 0,0 1 0,0-1 0,0 0 0,-1 1 0,1-1 0,0 1 0,-1-1 0,1 0 0,-1 1 0,1-1 1,-1 0-1,0 1 0,1-1 0,-1 0 0,0 0 0,-1 2 0,0-2-1,0 0 0,0 0 1,0-1-1,-1 1 0,1-1 0,0 1 1,0-1-1,0 0 0,0 1 0,-1-1 1,-3-1-1,-23 2 54,17 0-124,1 0 1,0-2 0,-19-1 0,30 1-60,-1 0 0,0 0 0,0 0 0,1 0 1,-1 0-1,0-1 0,1 1 0,-1 0 0,1 0 0,0 0 1,-1-1-1,1 1 0,0 0 0,0 0 0,0-1 0,0 1 1,0 0-1,0 0 0,0-1 0,0 1 0,0 0 0,1-2 1,-1-4-1527,0-12-3678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2:01.3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833 117 336,'0'0'6958,"-4"-17"4045,2 11-9406,-1 4-1592,-1-1 0,0 1 0,1 0 0,-1 0 1,0 0-1,0 1 0,0-1 0,0 1 1,0 0-1,0 0 0,0 0 0,-7 0 1,-60-1 40,51 2-42,-12 1-3,-55 6 0,73-5-1,-1 2 0,1-1 0,-1 2 0,1 0 0,1 1 0,-15 7 0,-15 12 51,2 1 1,-68 56-1,86-61-25,0 1 0,1 2 0,1 0 0,1 1 0,-20 34 0,30-43-17,-11 19 213,-22 49-1,37-70-172,1 0-1,1 0 1,0 0-1,1 0 1,1 1-1,0-1 1,0 20 0,1 22 28,0-21-5,0 0 0,3 0-1,1 0 1,1 0 0,10 36 0,-3-46 12,0 0 1,2-1-1,1-1 0,0 0 1,29 34-1,24 39 302,-53-82-347,-1-1 0,2 0 0,0-1 1,0-1-1,1 0 0,1-1 0,0-1 0,0 0 1,0-2-1,1 0 0,0-1 0,31 7 0,6-7 20,1-3 0,70-3 1,-43-1-35,38-12 7,-99 12-24,1 0-1,-1-2 1,0-1-1,0 0 1,0-2-1,24-9 1,-4-2-48,79-46 0,-59 33-66,-44 21 41,1 1 1,24-17-1,-5-2 10,-8 8 22,-2-1 0,-1-2-1,44-43 1,-38 31-7,-19 20 31,-1 0 0,-1-1-1,14-20 1,-12 15 7,-2-1 0,0-1 0,-1 1 0,-2-2 0,0 1 0,-1-1 0,7-36 0,-10 13 125,1-73 1,-7 111-118,0 1 0,-1 0 0,0 0 0,0 0 0,-6-13 0,-2-9 44,-2-5 23,-1 1-1,-1 0 1,-2 1-1,-26-39 1,32 56-53,-1 0 1,-1 1-1,0 0 1,-1 1-1,0 1 0,-1 0 1,-1 1-1,0 0 0,0 1 1,-28-13-1,-15-4 40,-107-31 0,107 39-3,33 12-131,0 0 0,-1 2 0,1 1-1,-1 1 1,0 1 0,-1 1 0,1 2-1,0 0 1,0 2 0,0 1-1,1 1 1,-50 16 0,14 0-1664,8-3-2729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5:55.0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20 6361,'0'0'14209,"-2"-3"-13845,2 3-353,0 0-1,0-1 1,0 1 0,0 0 0,0 0-1,0 0 1,-1-1 0,1 1 0,0 0 0,0 0-1,0-1 1,0 1 0,0 0 0,0 0-1,0-1 1,0 1 0,0 0 0,0 0 0,0-1-1,0 1 1,0 0 0,0 0 0,0 0 0,1-1-1,-1 1 1,0 0 0,0 0 0,0-1-1,0 1 1,0 0 0,0 0 0,1 0 0,-1-1-1,0 1 1,0 0 0,0 0 0,0 0-1,1 0 1,-1 0 0,0-1 0,0 1 0,1 0-1,-1 0 1,0 0 0,1 0 0,19-4 231,40 4-87,-39 0-47,38-1-21,-28-1-37,0 2 0,35 4 1,-65-4-214,0 0 1,0 0-1,0 0 1,0 1-1,0-1 1,0 0-1,0 0 1,0 1-1,-1-1 1,1 1-1,0-1 1,0 1-1,0-1 1,-1 1-1,1 0 1,0-1-1,0 1 1,-1 0-1,1 0 1,-1-1-1,1 1 1,-1 0-1,1 0 1,-1 0-1,1 0 1,-1 0-1,0 0 1,1-1-1,-1 1 1,0 0-1,0 0 1,0 0-1,0 0 1,0 0-1,0 0 1,0 0-1,0 0 1,0 2-1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10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3289,'0'0'15792,"-14"0"-13296,353 5-1676,-220 6-797,0-1-6,621-15 93,-424-3-78,-62 8 25,-253 0-79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13.8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8 2128,'0'0'8242,"-12"-5"-4134,1 3 1289,18 9-4508,9 3-728,2 0 0,-1-1 0,1-1 0,0 0 0,1-1 0,0-2 0,21 5 0,-10-2-53,51 20-1,4 11-71,113 46 67,-82-38-14,-74-28-25,59 17-1,-39-20-22,-32-9 50,0 1 0,0 1-1,-1 2 1,37 19 0,-48-22-57,0 0 1,0-1-1,1-1 1,0-1 0,0-1-1,36 3 1,-37-5-34,0 0 1,-1 1-1,1 1 1,-1 1 0,0 0-1,0 1 1,0 1-1,24 13 1,31 36 26,6 3 7,84 29-18,-145-79-17,8 9 15,-22-16-14,0 1 0,0 0 0,0-1 0,1 0 0,-1 1 0,1-1 0,-1-1 0,1 1 0,-1 0 0,1-1 0,0 0 0,0 0 1,0 0-1,8 1 0,-11-2-103,-15 0-2732,-5 0-2303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15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2601,'-4'3'18957,"2"3"-18710,3 0-170,0 0 0,0-1 0,1 1 0,-1 0 0,1 0 0,0-1 0,1 1 0,-1-1 0,1 0 0,0 0 0,1 0 0,4 6 0,10 11 45,26 25-1,-26-28-86,132 144 154,92 93-121,-143-161-31,140 141 57,-188-186-70,1-3 0,67 45 0,-22-18-11,-37-20-6,-2 3 1,80 101-1,5 6 4,-64-79-8,-34-34 46,1-3-1,3-1 1,55 40 0,-38-38-5,115 111 0,-176-154 119,0-2-1012,-5-13-2169,-2-8-3711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24.763"/>
    </inkml:context>
    <inkml:brush xml:id="br0">
      <inkml:brushProperty name="width" value="0.05" units="cm"/>
      <inkml:brushProperty name="height" value="0.05" units="cm"/>
      <inkml:brushProperty name="color" value="#FFFA00"/>
    </inkml:brush>
  </inkml:definitions>
  <inkml:trace contextRef="#ctx0" brushRef="#br0">17 871 1360,'-16'5'20310,"41"-15"-20326,577-341 589,-226 156-594,-319 166 20,34-15 13,132-73 41,-175 91 2,0 1 1,2 3-1,60-19 0,-109 40 32,1 1-1,0-1 0,0 1 0,-1-1 1,1 0-1,0 0 0,-1 0 0,1 0 0,-1 0 1,1 0-1,-1 0 0,0-1 0,2-1 0,-3 3 24,-15 0-3814,0 0-2453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26.572"/>
    </inkml:context>
    <inkml:brush xml:id="br0">
      <inkml:brushProperty name="width" value="0.05" units="cm"/>
      <inkml:brushProperty name="height" value="0.05" units="cm"/>
      <inkml:brushProperty name="color" value="#FFFA00"/>
    </inkml:brush>
  </inkml:definitions>
  <inkml:trace contextRef="#ctx0" brushRef="#br0">9 72 1240,'-9'0'18752,"379"-8"-16582,-313 6-2084,0-3 0,89-19-1,-79 12-40,-1 2-1,1 3 0,102 3 1,280 4 208,-410 2 388,-25-2-1040,-26 1-3472,-7-1-5228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28.078"/>
    </inkml:context>
    <inkml:brush xml:id="br0">
      <inkml:brushProperty name="width" value="0.05" units="cm"/>
      <inkml:brushProperty name="height" value="0.05" units="cm"/>
      <inkml:brushProperty name="color" value="#FFFA00"/>
    </inkml:brush>
  </inkml:definitions>
  <inkml:trace contextRef="#ctx0" brushRef="#br0">8 4 464,'-8'-3'20790,"9"7"-20727,0 1 1,0-1 0,1 1-1,-1-1 1,1 1-1,0-1 1,0 0 0,0 0-1,1 0 1,-1 0-1,1 0 1,0-1 0,0 1-1,1-1 1,5 5-1,10 8 164,30 22-1,-48-38-220,76 54 406,-3 3 0,126 125 0,-52-32-298,96 109 82,-228-241-192,0-2-1,1 0 1,1-1 0,0 0-1,1-2 1,1 0 0,0-1-1,27 11 1,-23-9 3,-1 2-1,0 0 0,-2 2 1,0 0-1,21 24 1,26 22 9,-56-55-9,0-1 1,1 0 0,0-1-1,0 0 1,24 8 0,-22-10 11,-1 1 1,0 1 0,0 0 0,22 16 0,-19-11 3,1 0-1,1-1 0,22 9 1,-24-12-1,0 0 1,0 2-1,-1 0 0,20 16 1,13 8 36,-38-27-54,0 1 0,-1-1-1,12 11 1,-15-12-226,-6-7-768,-10-14-3233,-8-3-7685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34.8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2336 496,'0'0'11728,"26"-5"-6063,-1-31-4709,30-54-1,-8 12-577,89-117 162,-66 98-178,-5-2 1,61-123-1,-72 103-287,78-149 504,-38 117-246,153-279-71,-222 377-260,2 1 0,2 2-1,36-47 1,141-170 334,-191 250-3,-6 8-591,-26 25-9910,0 4-135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36.2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1482 5937,'0'0'9972,"0"-1"-9666,1-1-1,-1 0 1,1 1 0,0-1 0,-1 1 0,1-1 0,0 0-1,0 1 1,0 0 0,0-1 0,2-1 0,57-32 8,-1-3 0,-2-2 0,72-67 0,16-11 144,252-211-281,-88 54 194,-107 97-255,-48 14-139,-102 104-82,65-57 225,-149 129-3758,17-1-2718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37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36 161 1144,'0'0'4150,"-4"-1"-3852,-27-18 14113,42 17-13608,71-10-102,85-24 0,-28 5-526,-85 24-84,0 2-1,78 2 0,-66 3 71,66-8 0,143-15 455,-229 18-578,54 2 1,-48-2-652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4.3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9130,'0'0'5461,"-2"6"-4429,-3 5-629,2 1 0,0 0 0,0 0 0,1 0 0,-1 14 0,1 73 901,1-29-787,-1 112-24,3-101-445,-1-78-121,1 18 246,-1-20-205,0-1-1,0 1 1,1-1-1,-1 1 1,0-1-1,0 1 0,0-1 1,0 0-1,1 1 1,-1-1-1,0 1 1,0-1-1,1 0 1,-1 1-1,0-1 0,1 0 1,-1 1-1,0-1 1,1 0-1,-1 1 1,0-1-1,1 0 0,-1 0 1,1 1-1,-1-1 1,1 0-1,-1 0 1,0 0-1,1 0 1,-1 0-1,1 0 0,-1 0 1,1 0-1,-1 0 1,1 0-1,-1 0 1,1 0-1,0 0 0,0-1-65,-1 1-1,1-1 0,0 0 0,-1 0 0,1 0 0,-1 0 0,1 0 1,-1 1-1,0-1 0,1 0 0,-1 0 0,0 0 0,0 0 0,0 0 0,1 0 1,-1 0-1,0 0 0,0 0 0,0 0 0,-1 0 0,1 0 0,0-1 1,0-6-504,13-149-9053,-12 105 5160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1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11082,'0'0'8339,"15"7"-6663,10-4-1452,0-1 1,32-3 0,-47 1-1038,0-1-1,-1-1 1,1 0 0,17-6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1.9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24 3505,'0'0'17648,"26"0"-16686,-6 0-1227,-7 0 427,0 0 0,-1 0 0,20-4 0,-28 3-990,0 0 0,0-1 0,0 1-1,0-1 1,0 0 0,0 1 0,-1-2 0,7-4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3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18 8146,'0'0'10023,"-11"-2"-9671,-27-4 459,-63-1 0,89 6-622,6 1-125,1-1 0,-1 1 0,0 0 0,1 0 0,-1 1 0,0-1 0,1 1 0,-1 1 0,1-1 0,-1 1 0,1 0-1,0 0 1,0 0 0,0 1 0,-8 5 0,12-5 6,1 0 0,-1 0-1,1 0 1,-1 1 0,1-1 0,0 0-1,1 0 1,0 6 0,0 2 80,-1 111 274,22 172 0,57 391 11,-76-630-429,12 364 129,-15 151-72,1-518-6,-1 10 51,-8 83 0,1-95 20,1 71 0,6-111-127,-1-8 2,1 1-1,0-1 1,0 1 0,0-1-1,1 1 1,-1-1-1,0 1 1,1-1-1,-1 1 1,1-1-1,1 3 1,0-4-2,-1 0 0,0 0 1,1 0-1,-1 0 0,1 0 1,0 0-1,-1-1 0,1 1 0,0-1 1,-1 1-1,1-1 0,0 1 1,-1-1-1,1 0 0,0 0 0,0 0 1,-1 0-1,4-1 0,74 1-4595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7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195 36 5313,'0'0'9417,"-38"-8"-3880,30 6-5442,0 1 0,0-1 0,0 1 1,0 1-1,0-1 0,0 1 0,0 1 0,0 0 0,0 0 0,-12 3 1,17-3-66,0 0 1,0 1 0,0-1 0,0 1 0,0-1 0,0 1 0,0 0 0,0 0 0,1 1 0,-1-1 0,1 0 0,0 1 0,0 0-1,0-1 1,0 1 0,0 0 0,0 0 0,1 0 0,-1 0 0,1 0 0,0 0 0,0 1 0,0-1 0,0 0 0,1 1 0,-1-1-1,1 5 1,-1-2-7,1 0 0,0 0-1,0 1 1,0-1-1,1 0 1,0 0 0,3 11-1,-3-15-26,0 0 0,0 0 1,0 0-1,0 0 0,0 0 0,1-1 0,-1 1 0,1-1 1,-1 1-1,1-1 0,0 1 0,0-1 0,-1 0 0,1 0 1,0 0-1,0 0 0,0 0 0,0 0 0,0-1 0,0 1 0,1-1 1,-1 1-1,0-1 0,0 0 0,0 1 0,3-2 0,0 2-96,1-1 0,-1 1-1,1-2 1,-1 1-1,1-1 1,-1 1 0,1-1-1,-1-1 1,0 1-1,1-1 1,-1 0 0,0 0-1,0-1 1,5-2 0,-5 1-167,-1-1 1,1 1 0,-1-1 0,0 0 0,0 1 0,-1-2 0,1 1 0,-1 0 0,0-1 0,-1 0 0,1 1-1,2-11 1,-3 7-305,1 0 0,-2 0 0,1 0 0,0-13-1,-2-19 4936,-2 49-3009,-1 12-1005,1 0-1,1-1 0,1 1 1,0 0-1,2 0 1,7 35-1,3-3-111,26 64-1,-28-84-85,3 9-925,-13-41 757,0 0 1,0 0-1,0 0 0,0 0 0,0 0 0,0-1 1,0 1-1,0 0 0,0 0 0,0 0 1,0 0-1,1 0 0,-1 0 0,0 0 0,0 0 1,0 0-1,0 0 0,0 0 0,0 0 0,0 0 1,0 0-1,0 0 0,1 0 0,-1 0 0,0 0 1,0 0-1,0 0 0,0 0 0,0 0 0,0 0 1,0 0-1,1 0 0,-1 0 0,0 0 1,0 0-1,0 0 0,0 0 0,0 0 0,0 0 1,0 0-1,0 0 0,0 0 0,0 0 0,1 0 1,-1 0-1,0 0 0,0 1 0,0-1 0,0 0 1,0 0-1,0 0 0,0 0 0,0 0 1,0 0-1,0 0 0,0 0 0,0 0 0,0 1 1,0-1-1,0 0 0,0 0 0,0 0 0,0 0 1,0 0-1,0 0 0,0 0 0,0 1 0,0-1 1,2-22-1554,-2-9-3030,0-2-1877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7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230 0 9954,'0'0'9958,"-6"6"-9455,-47 41 52,21-21-437,1 2 1,2 1-1,-38 48 0,66-75-111,-1 1 0,1-1 0,0 0 0,0 0 1,0 0-1,0 1 0,0-1 0,0 1 0,1-1 0,-1 1 0,1-1 0,0 0 0,0 1 0,-1 0 0,2-1 0,-1 1 0,0-1 0,0 0 0,1 1 0,-1-1 0,1 1 1,0-1-1,0 1 0,0-1 0,0 0 0,0 0 0,0 0 0,1 1 0,-1-1 0,3 2 0,5 5 120,0 1 0,1-2 0,0 1 1,19 12-1,-2-2 137,35 41 96,-35-32-548,-25-27 93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8.3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0 102 10098,'0'0'8890,"6"0"-8642,-4 0-235,0 0 0,-1 0 0,1-1 0,0 1 0,0 0 0,0 0 0,0-1 0,0 1 0,-1-1 0,1 0 0,0 0 0,-1 1-1,1-1 1,3-2 0,-3 0-5,0 1 0,-1 0 0,1-1-1,0 1 1,-1-1 0,1 1-1,-1-1 1,0 0 0,0 0-1,0 1 1,1-5 0,3-9 2,-3 10 28,0 1 0,0-1 1,-1 1-1,0-1 1,1-8-1,-2 68 2591,3 107-1803,2-146-1074,0-10-1650,5-26-11388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8.7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11330,'0'0'9317,"2"0"-9216,0-1-1,0 1 1,0 1-1,0-1 1,0 0-1,0 0 1,0 1 0,0-1-1,3 2 1,19 11 108,-1 2 1,0 0 0,-1 1-1,30 29 1,-51-44-193,-1 0 0,1 1 0,-1-1 0,1 0 0,-1 0 0,0 0 0,0 1 0,0-1 1,0 0-1,0 0 0,0 1 0,0-1 0,0 0 0,0 0 0,0 1 0,-1-1 0,1 0 0,0 0 0,-1 1 0,0 0 0,-11 25 225,-9 7-281,-15 28 113,22-20-4895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49.2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9978,'0'0'12515,"-5"0"-12483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0.5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0 333 11883,'0'0'8084,"11"-4"-7935,5-3-163,1-1-1,-1-1 1,0 0-1,0-1 1,-1-1-1,-1 0 1,15-15-1,-16 12-378,-1-1-1,0 0 0,-1-1 1,16-30-1,-21 35 171,-1 0 1,-1-1-1,0 1 0,0-1 0,-1 0 1,-1 0-1,0-1 0,1-18 0,-4 31 342,0-1-1,0 0 0,1 1 0,-1-1 0,0 1 0,0-1 1,0 1-1,0-1 0,0 1 0,1 0 0,-1-1 0,0 1 0,0 0 1,0 0-1,0 0 0,0-1 0,0 1 0,0 0 0,0 0 1,0 1-1,-2-1 0,-24 2 1027,24-1-1079,-1 0 1,1 0-1,0 1 0,0 0 0,0-1 1,1 1-1,-1 0 0,0 1 0,1-1 1,-1 0-1,1 1 0,0-1 0,0 1 1,0 0-1,0 0 0,0 0 0,1 0 0,-1 0 1,1 0-1,0 0 0,0 0 0,0 0 1,0 1-1,0 4 0,-3 10 199,2 0-1,1 1 0,0 20 1,1-37-230,10 247 610,-7-235-676,3-12-314,9-20-288,-12 15 635,112-139-1370,-109 127 1370,-15 14 0,-20 17 138,26-12-51,-1 0 0,1 1 1,1-1-1,-1 1 0,0 0 0,1 0 0,0 0 0,0 0 0,1 0 1,-1 0-1,1 0 0,0 1 0,1-1 0,-1 0 0,1 1 0,0-1 1,0 0-1,2 10 0,-1-13-70,-1 0 0,1-1 0,0 1 0,0 0 0,-1 0 0,1 0 0,1 0 0,-1-1 0,0 1 0,0 0 0,1-1 0,-1 1 0,1-1 0,-1 0 0,1 1 0,-1-1 1,1 0-1,0 0 0,0 0 0,0 0 0,0 0 0,-1-1 0,1 1 0,0 0 0,0-1 0,0 1 0,1-1 0,1 0 0,10 2-77,0 0 0,26-1 0,-32-1-89,-5 0-113,3 0-459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1.0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8 7009,'0'0'13047,"2"-6"-12295,-2 6-740,0 0 0,0 0 0,0 0 1,0 0-1,0 0 0,0 0 0,-1 0 0,1 0 0,0 0 0,0 0 0,0 0 1,0 0-1,0 0 0,0 0 0,0 0 0,0 0 0,0 0 0,0 0 0,0 0 0,0 0 1,0-1-1,0 1 0,0 0 0,0 0 0,0 0 0,0 0 0,0 0 0,0 0 1,0 0-1,0 0 0,0 0 0,0 0 0,0 0 0,0 0 0,0 0 0,0-1 1,-15 18 107,-1 1-60,-28 41-1,40-53-23,1 1 0,-1 0 0,1 0 0,0 1 0,0-1 0,1 0 0,0 1-1,1 0 1,-1-1 0,1 14 0,1-20-11,1 1-1,-1-1 0,0 0 0,1 1 0,0-1 1,-1 0-1,1 1 0,0-1 0,0 0 0,-1 0 1,1 0-1,0 0 0,0 0 0,0 0 0,0 0 1,1 0-1,-1 0 0,2 0 0,29 18 259,-18-12-201,-7-3-738,20 15 1488,-22-11-3715,-3 1-3819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4.7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98 3913,'0'0'10853,"15"-16"-9992,51-47-235,-64 61-600,0 0 1,0 1 0,1-1-1,-1 0 1,1 1 0,-1-1-1,1 1 1,-1 0 0,1 0-1,0 0 1,0 0 0,0 1-1,-1-1 1,1 1 0,5-1-1,-6 2-14,0-1 0,-1 0 0,1 1 0,0-1 0,0 1 0,-1 0 0,1 0 0,0 0-1,-1 0 1,1 0 0,-1 0 0,1 0 0,-1 0 0,0 0 0,1 1 0,-1-1 0,0 0 0,1 3 0,1 1 24,0 0 0,0 0 1,-1 1-1,0 0 1,0-1-1,0 1 1,-1 0-1,0 0 0,0 0 1,0 9-1,-1-9-17,-1 1 0,1-1 0,-2 1 0,1-1 0,-1 0 0,1 1 0,-2-1 0,1 0 0,-1 0 0,0 0 0,0-1 0,0 1 0,-1-1 0,0 0 0,0 0 0,0 0 0,-1 0 0,0-1 0,0 0 0,0 0 0,0 0 0,-1 0 0,-10 5 0,6-4-22,1-1-1,-1 0 1,0 0-1,0-1 1,0 0-1,0-1 1,0 0-1,-1 0 1,1-1-1,-14 0 1,37-1 193,1 1 0,-1 1 0,0 0 0,0 1 0,0 0 0,0 1 0,0 0 0,-1 1 0,1 1 0,-1 0 0,21 15 0,-9-3-73,-1 1 0,-1 0 0,0 2 1,24 32-1,-45-52-205,12 12-515,-1-11-3947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1.5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0 128 1360,'0'0'17136,"9"-5"-17012,-5 2-119,2 1 1,-1-1 0,0-1 1,-1 1-1,1 0 0,-1-1 0,1 0 1,-1 0-1,0-1 0,0 1 0,-1-1 1,6-10-1,7-23-29,-6 13 1730,-15 49-318,1-4-1130,1 0 0,1 1 0,0 0 1,4 40-1,-1-12-383,5-41-1555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2.0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4385,'0'0'15193,"3"6"-12596,14 22-2165,-4-14-356,0 0-1,1 0 0,17 13 0,18 15-147,-49-41 68,1 0 0,-1-1 1,0 1-1,0 0 0,1 0 1,-1-1-1,0 1 1,0 0-1,0-1 0,0 1 1,0 0-1,0 0 0,0-1 1,0 1-1,0 0 0,0 0 1,0-1-1,0 1 1,-1 0-1,1 0 0,0-1 1,0 1-1,-1 0 0,1-1 1,-1 1-1,1-1 1,0 1-1,-1 0 0,1-1 1,-1 1-1,1-1 0,-1 1 1,0-1-1,0 1 1,-29 25 43,15-14-80,-23 40-3473,30-43-2552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2.8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5 3145,'0'0'14307,"0"-1"-14173,0 1 1,0 0 0,-1 0-1,1-1 1,0 1-1,0 0 1,0 0 0,-1-1-1,1 1 1,0 0 0,-1 0-1,1 0 1,0 0-1,0-1 1,-1 1 0,1 0-1,0 0 1,-1 0-1,1 0 1,0 0 0,-1 0-1,1 0 1,0 0 0,-1 0-1,1 0 1,0 0-1,-1 0 1,1 0 0,0 0-1,-1 0 1,1 0-1,0 0 1,-1 1 0,1 54 499,3 1-1,2-1 1,20 86 0,-18-103-895,-6-37-82,-1-7-1738,-1-57-5512,-1 28-508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3.2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14 11018,'0'0'10469,"3"-2"-10111,1 0-254,1 0 1,0 0 0,0 1 0,0-1-1,1 1 1,-1 1 0,0-1 0,7 0-1,52 3 434,-26-1-374,15 4-227,-53 5-3662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6.6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228 27 9826,'0'0'7604,"-5"-5"-7015,1 3-483,-1-1 0,1 0 1,0 1-1,0 0 0,-1 0 1,1 1-1,-1-1 0,0 1 1,1 0-1,-1 0 0,0 0 1,0 1-1,0 0 0,0 0 1,1 0-1,-1 0 0,0 1 1,0 0-1,0 0 0,1 0 1,-1 0-1,-5 3 0,2 1-24,0-1 0,1 1 0,0 0 0,0 0 0,0 1 0,1 0-1,0 0 1,0 0 0,1 1 0,-1 0 0,1 0 0,1 1 0,0-1 0,0 1-1,0 0 1,1 0 0,0 0 0,0 0 0,1 1 0,0-1 0,1 1 0,-1 10-1,2-17-78,0 0 1,-1-1-1,1 1 0,1 0 0,-1 0 0,0 0 0,0-1 0,1 1 0,-1 0 0,0 0 0,1-1 0,0 1 0,0 0 0,-1-1 0,1 1 0,0 0 0,0-1 0,2 2 0,-1-2-15,0 0-1,1 0 0,-1 0 0,0 0 0,1 0 1,-1-1-1,1 1 0,0-1 0,-1 0 1,1 1-1,-1-1 0,5-1 0,0 1-197,-1 0-1,1 0 0,-1-1 0,0 0 0,1 0 0,-1 0 0,0-1 0,0 0 0,11-5 0,-13 4-245,1 0 0,-1-1 0,1 1 0,-1-1 0,0 0-1,0 0 1,-1-1 0,1 1 0,-1-1 0,0 0 0,4-8-1,-3 6-17,-1-1 0,0 1-1,-1-1 1,1 0-1,1-15 1,-2-4 5918,-12 53-2207,3 18-2476,2 1-1,3 0 1,4 71 0,0-27-474,-3-85-1966,0-16 333,-2-22-6072,0 14-3215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7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1 9282,'0'0'10561,"-6"3"-10093,-20 12-204,1 2 1,1 1-1,0 1 0,1 1 0,-37 43 1,58-61-256,1 0 0,-1-1 1,1 1-1,0 0 0,-1 0 1,1 0-1,0 0 1,0 0-1,0 0 0,1 0 1,-1 0-1,0 0 0,1 1 1,0-1-1,-1 0 0,1 0 1,0 0-1,0 1 0,0-1 1,0 0-1,1 0 0,-1 1 1,1-1-1,-1 0 1,1 0-1,0 0 0,-1 0 1,1 0-1,0 0 0,1 0 1,-1 0-1,0 0 0,0 0 1,1 0-1,2 2 0,7 7 122,1-1 0,0-1 1,0 1-1,19 10 0,3 2-111,-31-19-205,17 13 237,-14-5-3417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6:58.1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1 115 11642,'0'0'7422,"6"-6"-7255,2-4-193,0 0 1,0-1 0,-1 1-1,0-1 1,-1 0 0,0-1-1,7-21 1,-14 50 1185,1 0 1,1 23-1,1 8-865,-2-32-254,-1-9-85,1 0 0,0 0 0,0-1-1,1 1 1,0 0 0,0 0 0,0 0 0,4 8-1,1-12-4776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0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8514,'0'0'10965,"46"26"-8833,-21-7-1979,0 2 0,-1 0-1,29 34 1,-52-53-113,0-1-1,-1 1 1,1-1 0,0 1 0,0-1-1,-1 1 1,1-1 0,-1 1-1,0 0 1,1-1 0,-1 1-1,0 0 1,0-1 0,0 1 0,0 0-1,0-1 1,0 1 0,-1 0-1,1-1 1,0 1 0,-1 0-1,1-1 1,-1 1 0,-1 2-1,-27 40 266,15-23-220,-2 5-363,-14 33 0,16-22-3929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1.5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3873,'0'0'15783,"2"0"-14903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2.3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3185,'0'0'12896,"-5"14"-9905,5-12-2996,0-1 0,0 0-1,0 0 1,0 0 0,0 0 0,0 0-1,0 0 1,1 0 0,-1 0-1,0 0 1,1 0 0,-1 0 0,1 0-1,-1 0 1,1 0 0,0 0 0,-1 0-1,2 1 1,4-4-663,-4-11 297,-2 12 431,0 1 0,0-1 0,1 1 0,-1-1 0,0 1 0,0-1-1,0 1 1,0-1 0,0 1 0,0-1 0,0 1 0,0-1 0,0 1 0,0 0 0,0-1-1,0 1 1,0-1 0,-1 1 0,1-1 0,0 1 0,0-1 0,0 1 0,-1 0 0,1-1 0,0 1-1,-1-1 1,1 1 0,0 0 0,-1-1 0,1 1 0,0 0 0,-1-1 0,1 1 0,-1 0-1,1 0 1,0-1 0,-1 1 0,1 0 0,-1 0 0,1 0 0,-1 0 0,1 0 0,-1 0 0,1 0-1,-1 0 1,1 0 0,-1 0 0,1 0 0,-1 0 0,1 0 0,0 0 0,-1 0 0,1 0-1,-1 0 1,0 1 0,1-1 36,17 2-3487,-4-2-1734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5.8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8602,'0'0'5612,"-2"11"-4701,-4 25 28,2 0 0,0 42 1,5 74-2012,-1-117-4064,0-66 361,0-6-2177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3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1 381 6729,'0'0'10995,"18"-12"-10927,-14 9-69,22-15-129,-1 0 0,-1-2 0,-2-1 0,29-32 0,-39 39-2,-2-1 1,0-1-1,-1 0 1,10-21-1,-16 30 119,0-1-1,-1 0 0,0 0 1,0 1-1,0-1 1,-1 0-1,0-1 0,-1 1 1,0 0-1,0 0 0,-1 0 1,-1-9-1,1 16 91,0-1-1,1 0 0,-1 1 1,-1-1-1,1 1 1,0-1-1,0 1 1,0 0-1,-1 0 1,1-1-1,-1 1 0,1 0 1,-1 0-1,1 0 1,-1 0-1,0 1 1,1-1-1,-1 0 0,0 1 1,0-1-1,1 1 1,-1 0-1,0-1 1,0 1-1,-3 0 0,-4-1 489,0 1 0,0 0 0,-18 3-1,24-2-507,1-1 0,0 1 0,0 0 0,0 0 0,1 0 0,-1 0 0,0 1-1,0-1 1,0 0 0,1 1 0,-1-1 0,1 1 0,-1 0 0,1-1 0,0 1 0,0 0-1,0 0 1,0 0 0,0 0 0,0 0 0,0 0 0,0 0 0,1 0 0,-1 0 0,1 1-1,-1 1 1,-1 10 130,1 0 0,0 26-1,1-31-109,0 323 818,0-332-911,0 0 0,-1 1 0,1-1 0,0 0 0,0 1 1,0-1-1,0 0 0,0 1 0,0-1 0,0 1 0,0-1 0,0 0 1,0 1-1,0-1 0,0 1 0,0-1 0,0 0 0,0 1 0,1-1 1,-1 0-1,0 1 0,0-1 0,0 0 0,1 1 0,-1-1 0,0 0 1,0 0-1,1 1 0,-1-1 0,0 0 0,0 0 0,1 1 0,-1-1 1,0 0-1,1 0 0,-1 0 0,0 1 0,1-1 0,-1 0 1,0 0-1,1 0 0,-1 0 0,1 0 0,-1 0 0,0 0 0,1 0 1,-1 0-1,1 0 0,-1 0 0,0 0 0,1 0 0,-1 0 0,0 0 1,1 0-1,-1-1 0,0 1 0,1 0 0,-1 0 0,0 0 0,1 0 1,-1-1-1,0 1 0,1 0 0,-1 0 0,1-1 0,18-18-590,5-13-14,-13 18 275,0 0 0,-1 0 0,-1-1 0,0-1 0,11-28 0,-19 43 362,-1 1-1,0-1 1,1 0-1,-1 0 1,0 0-1,0 0 0,0 0 1,0 0-1,0 0 1,0 0-1,0 0 1,0 0-1,0 0 0,0 0 1,0 0-1,-1-1 1,1 2 11,-1 0 0,1-1 0,0 1 0,0 0 0,-1 0 0,1-1 0,0 1 0,-1 0 0,1 0 0,0 0 0,-1 0 0,1-1 0,0 1 0,-1 0 0,1 0 0,0 0 0,-1 0 0,1 0 0,-1 0 0,1 0 0,0 0 1,-1 0-1,1 0 0,0 0 0,-1 0 0,1 0 0,-1 0 0,-1 1 29,0 0 1,0-1-1,0 1 1,0 0 0,1 0-1,-1 0 1,0 1-1,0-1 1,1 0-1,-1 1 1,1-1-1,-3 3 1,0 4 71,0 0 1,1-1-1,0 1 0,0 0 1,1 1-1,0-1 0,0 0 1,1 1-1,0-1 0,0 1 1,1-1-1,0 1 1,1-1-1,2 14 0,-2-19-114,0-1 0,0 1 0,0-1 0,0 1 0,1-1 0,-1 0 0,0 1-1,1-1 1,0 0 0,0 0 0,-1 0 0,1-1 0,0 1 0,0 0 0,1-1 0,-1 1 0,0-1-1,0 1 1,1-1 0,-1 0 0,1 0 0,-1-1 0,1 1 0,3 0 0,6 2-185,0-1 0,0-1 0,23 0 1,-32-1 3,-1 0 1,0 0-1,0 0 1,0-1-1,0 1 1,1-1-1,-1 1 1,0-1-1,0 0 1,0 0-1,0 0 1,0 0-1,2-2 1,12-15-5217,-8 1-2978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4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106 16 5097,'0'0'10946,"4"-3"-9828,13-7-111,-13 8 1557,-5 15-2051,-1-7-491,-1 0 1,0 0-1,-1 0 1,1-1-1,-1 1 1,0-1 0,0 0-1,-1 0 1,0-1-1,0 1 1,-5 3 0,-13 14-13,11-11 36,6-5-33,-1 0 1,1 1 0,1 0 0,-6 7 0,10-13-1,0 0 1,0 0-1,1 1 1,-1-1-1,1 0 1,-1 1 0,0-1-1,1 0 1,0 1-1,-1-1 1,1 0-1,0 1 1,0-1-1,0 1 1,0-1-1,0 0 1,0 1-1,0-1 1,0 1 0,1-1-1,-1 0 1,0 1-1,1-1 1,-1 0-1,1 1 1,0-1-1,-1 0 1,1 0-1,0 0 1,0 1 0,1 0-1,32 30 453,55 40 0,-67-61-1660,-9-7-4853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5.1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53 5089,'0'0'13355,"-3"-8"-13046,0 1-213,1 4-51,1 1 1,0-1 0,0 0-1,0 1 1,0-1 0,0 0-1,1 1 1,-1-1-1,1 0 1,0-4 0,3 6 91,0 1 1,0-1-1,1 0 1,-1 1-1,0 0 1,0 0-1,1 0 1,3 1-1,-2-1 49,-1 0-141,0-1-8,0 1 0,0 0-1,0 0 1,0 1 0,0-1 0,0 1 0,-1 0 0,8 2 0,-10-2-31,0 0 0,0 0 0,1 1 0,-1-1 0,0 0 0,0 0 0,0 1 0,0-1-1,0 1 1,-1-1 0,1 1 0,0-1 0,-1 1 0,1-1 0,-1 1 0,1 0 0,-1-1 0,0 1 0,0 0 0,1-1 0,-1 1 0,-1 0 0,1 2 0,0 2-2,-1 0 0,1 0 0,-1 0 0,0 0 0,0-1 0,-1 1 0,0 0 0,0-1 0,0 0 0,-1 1 0,0-1 0,0 0 0,0 0 0,0 0 0,-1-1 0,0 1 0,0-1 0,0 0 0,-6 5 0,-46 39-23,55-47 15,4 0 71,-1 0 0,0 0 0,0 0-1,1-1 1,-1 1 0,1-1 0,-1 1 0,1-1 0,-1 0-1,0 0 1,1 0 0,-1 0 0,4-1 0,1 1 103,58 2 877,-37-2-4701,-12 0-1674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5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1 10002,'-1'-1'11385,"1"6"-10861,1-2-481,0 0 0,0 0 0,1 0 0,-1 0 0,1 0 0,0 0 0,0-1 0,0 1-1,0-1 1,0 1 0,0-1 0,1 0 0,-1 1 0,1-1 0,3 2 0,51 23 137,-15-7-92,-41-20-84,0 1-1,0 0 1,0-1-1,0 1 1,0 0-1,-1 0 1,1 0 0,0 0-1,0 0 1,-1-1-1,1 1 1,-1 0-1,1 0 1,-1 0-1,1 1 1,-1-1 0,0 0-1,0 0 1,1 0-1,-1 0 1,0 0-1,0 0 1,0 0-1,0 1 1,0-1-1,0 0 1,0 0 0,-1 0-1,1 0 1,0 0-1,-1 2 1,-18 31 265,15-28-236,-9 15-138,-14 28 367,25-46-628,1 0 1,0 1-1,0-1 0,0 1 1,0-1-1,0 1 0,1 4 1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6.2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9234,'0'0'11081,"3"5"-9841,45 256 1083,-45-238-2383,-3-14-5949,0-17 99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06.7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11883,'0'0'9762,"3"0"-9416,35-4 471,66 3 0,-8 1-320,44 0-268,-140 0-267,-6 1-3835,-6 5-2280,-3 0-5974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0.9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4809,'0'0'10265,"0"7"-7167,0 21-2105,0-28-973,1 1 0,-1-1 0,0 0 0,1 0 0,-1 1 0,1-1 0,-1 0 0,0 0 0,1 0 0,-1 1 0,1-1 0,-1 0 0,0 0 0,1 0 0,-1 0 0,1 0 0,-1 0 0,1 0 0,-1 0 0,1 0 0,-1 0 1,0 0-1,1 0 0,-1 0 0,1 0 0,-1 0 0,1-1 0,-1 1 0,0 0 0,1 0 0,-1-1 0,1 1 0,-1 0 0,0 0 0,1-1 0,-1 1 0,0 0 0,1-1 0,-1 1 0,0 0 0,0-1 0,1 1 0,-1-1 0,0 1 0,0 0 0,0-1 0,0 1 0,1-1 0,-1 1 0,0-1 0,0 1 0,0-1 0,0 0 38,0 1 0,0 0-1,-1 0 1,1-1 0,0 1 0,0 0 0,0-1 0,0 1 0,-1 0 0,1 0 0,0-1 0,0 1 0,-1 0 0,1 0 0,0-1 0,0 1 0,-1 0 0,1 0 0,0 0 0,-1 0-1,1-1 1,0 1 0,-1 0 0,1 0 0,0 0 0,-1 0 0,1 0 0,0 0 0,-1 0 0,1 0 0,-1 0 0,-3 0-1340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1.4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36 10506,'0'0'9657,"-4"-1"-9396,-13-4-95,13 4 286,34-2-220,-30-13 449,0 16-671,0 0-1,0-1 0,0 1 0,1 0 0,-1 0 1,0-1-1,0 1 0,0 0 0,0 0 1,0-1-1,0 1 0,0 0 0,0-1 0,0 1 1,0 0-1,0 0 0,0-1 0,0 1 0,0 0 1,-1 0-1,1-1 0,0 1 0,0 0 0,0 0 1,0-1-1,0 1 0,-1 0 0,1 0 1,0 0-1,0-1 0,0 1 0,0 0 0,-1 0 1,1 0-1,0 0 0,0 0 0,-1-1 0,1 1 1,0 0-1,0 0 0,-1 0 0,1 0 1,0 0-1,1 6-3690,10-5-2116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1.8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16 9578,'0'0'10374,"-1"-3"-9731,0 2-602,1 1 2,0-1 1,-1 0 0,1 1 0,0-1-1,-1 0 1,1 1 0,0-1-1,-1 0 1,1 1 0,-1-1 0,1 1-1,-1-1 1,0 1 0,1-1-1,-1 1 1,1 0 0,-1-1 0,0 1-1,1 0 1,-1-1 0,0 1 0,0 0-1,1 0 1,-1 0 0,0 0-1,1-1 1,-1 1 0,0 0 0,-1 1-1,2-1 108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6.4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250 69 7402,'0'0'9258,"-2"-9"-8418,-10-29-8,11 36-763,0 0 0,0 1 0,-1-1 0,1 1 0,0 0 0,-1-1 0,1 1 0,-1 0 0,1 0 0,-1 0 0,1 0 0,-1 0 0,0 0 0,1 0 0,-1 1 0,0-1 0,0 1 0,0-1 0,0 1 0,1 0 0,-1-1 0,0 1 0,0 0 0,0 0 0,0 0 0,0 1 0,0-1 0,-3 1 0,-4 0 112,2-1-108,0 1 1,0 0-1,1 1 0,-1 0 1,1 0-1,-1 0 1,1 1-1,0 0 1,-1 0-1,1 0 1,1 1-1,-1 0 0,1 0 1,-1 0-1,1 1 1,0 0-1,1 0 1,-1 0-1,1 0 0,0 1 1,-4 7-1,2-2 2,0 0-1,0 0 0,1 1 0,0 0 1,1 0-1,0 1 0,1-1 0,0 1 1,1-1-1,0 20 0,2-31-72,0 0 0,0 0 0,0 0 0,0 0 1,0 0-1,1 0 0,-1 0 0,0 0 0,1 0 0,-1 0 0,1 0 0,-1 0 0,1-1 0,-1 1 0,1 0 0,0 0 0,0 0 0,-1-1 1,1 1-1,0 0 0,0-1 0,0 1 0,1 0 0,0 0-18,2 1 0,-1-1-1,0 0 1,0 0 0,0 0 0,0-1 0,6 1-1,0 0-171,0-1-1,0 0 0,0-1 0,0 0 1,10-3-1,-13 2-52,-1 0-1,0 0 1,1-1 0,-1 0 0,0 0-1,0 0 1,0-1 0,-1 0 0,1 0-1,-1 0 1,0 0 0,0 0 0,-1-1-1,1 0 1,-1 0 0,0 0 0,0 0-1,-1-1 1,3-6 0,-3 6 287,0 0 0,0 0 0,-1 0 0,1-1-1,-2 1 1,1-9 2816,-2 18-2252,-6 29 99,0 1 0,2 1 0,-1 48-1,10 104 56,1-144-723,-5-42-129,0-23-3280,9-38-5159,-6 28-57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6.1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7666,'0'0'9415,"6"17"-8532,8 23-572,58 152 583,-62-170-845,0 0-1,16 22 1,-21-36-38,0-1 0,0-1 1,0 1-1,1-1 0,0 0 1,1 0-1,-1-1 0,1 1 1,12 6-1,-17-11-3,0 0 0,0 0 0,0 0-1,0 0 1,0 0 0,1-1 0,-1 1-1,0 0 1,0-1 0,1 0 0,-1 0 0,0 1-1,1-1 1,-1-1 0,0 1 0,1 0-1,-1-1 1,0 1 0,3-2 0,-3 1-2,0 0 0,-1 0 0,1-1 0,0 1 0,-1-1 0,1 1 0,-1-1 0,1 0 1,-1 1-1,0-1 0,0 0 0,0 0 0,0 0 0,0 0 0,0 0 0,0-4 0,2-9 5,-1 0 0,0 0 0,-1-1-1,-2-26 1,0 21-30,2-13-30,0 19 28,-1-1 0,0 1 0,-1 0 0,-1 0 0,0-1-1,-1 1 1,-6-18 0,-5 16-242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6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20 384,'0'0'16949,"-1"-3"-15922,0 2-984,1 0 0,0 0 0,-1 0 0,1 0 0,-1 0 0,1 0 0,-1 0 1,1 1-1,-1-1 0,0 0 0,1 0 0,-1 1 0,0-1 0,0 0 0,1 1 0,-1-1 0,0 1 0,0-1 0,0 1 1,0 0-1,0-1 0,-2 0 0,1 2 15,0-1 0,0 0 0,0 0 0,0 1 0,-1-1 0,1 1 0,0 0 0,0 0 0,0 0 0,1 0 0,-1 0 0,0 0 0,-2 1 0,-22 16 148,1 0 1,1 2-1,1 1 1,1 0-1,-32 39 1,53-58-186,0 0 1,0 0-1,0 0 0,0 0 1,0 0-1,0 0 0,0 0 1,1 0-1,-1 0 0,1 1 0,-1-1 1,1 0-1,0 0 0,0 1 1,0-1-1,0 0 0,0 0 1,1 0-1,-1 1 0,1-1 1,-1 0-1,1 0 0,0 0 1,2 3-1,2 4 166,1 0 0,0-1-1,0 0 1,10 10 0,6 8-130,-9-5-212,-11-17 71,0-1 0,0 1 0,0-1 1,0 1-1,1-1 0,0 0 0,3 3 1,-5-5-479,0 0 1,1 0 0,-1 0 0,1-1-1,-1 1 1,1-1 0,-1 1 0,1-1-1,-1 1 1,1-1 0,-1 0 0,1 0-1,2 1 1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7.6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92 8466,'2'0'10957,"12"-9"-10901,-10 5-1,32-31-312,-33 32 240,-1 1 0,0-1 0,-1 1 0,1-1 0,0 0 0,-1 1 0,1-1 0,-1 0 0,0 0 0,0 0 0,0 0 0,0 0 0,0-5 1807,-2 36-1031,2-19-514,-1 46 408,0 87-2328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8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7602,'4'5'13769,"18"23"-13458,-7-13-103,2-1 1,32 23-1,-29-23-110,33 31 0,-53-45-73,1 1 0,-1-1 0,1 1 0,-1-1 0,0 1 0,1-1-1,-1 1 1,0-1 0,0 1 0,1 0 0,-1-1 0,0 1 0,0 0-1,0-1 1,0 1 0,0 0 0,0-1 0,0 1 0,0 0 0,0-1-1,0 1 1,0 0 0,0-1 0,0 1 0,-1 0 0,1-1 0,0 1-1,0-1 1,-1 1 0,1-1 0,0 1 0,-1 0 0,0 0 0,-16 15 22,14-13 13,-13 12-219,-35 36 185,47-46-690,0 0-1,1 1 0,-1-1 0,1 1 1,-3 7-1,3-4-5523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19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0 434 5033,'0'0'13235,"10"-5"-13008,13-6-176,-1-1 0,-1-2 0,0 0 1,-1 0-1,0-2 0,-2-1 0,33-36 0,-40 41-132,-1-1-1,-1 0 0,0-1 0,-1 0 1,0 0-1,-1-1 0,-1 0 0,0 0 1,-1-1-1,-1 1 0,0-1 0,-1 0 1,2-31-1,-5 45 101,0 0 1,0 1-1,0-1 0,0 0 1,0 0-1,0 0 1,0 1-1,0-1 1,-1 0-1,1 1 0,-1-1 1,1 0-1,-1 1 1,0-1-1,0 0 1,0 1-1,0-1 0,0 1 1,0 0-1,-2-3 1,0 3 151,0 0 1,0 0 0,0 0 0,0 0-1,-1 1 1,1-1 0,0 1 0,0 0-1,0 0 1,-4 1 0,0-1 98,4 0-212,0 1 0,0 0 0,0 0 0,0 0 1,0 0-1,1 1 0,-1-1 0,0 1 0,1-1 0,-1 1 0,1 0 0,0 0 0,-1 0 1,1 1-1,0-1 0,0 0 0,0 1 0,1-1 0,-1 1 0,0 0 0,-1 5 0,-3 3 50,1 0 0,1 1 0,0 0 0,-4 15 0,3 10 69,1 0 0,2 0 0,2 0 0,4 48 0,7-35-122,-8-40-51,0 0 1,-1 0 0,-1 0 0,1 12 0,-2-22-9,0 0 0,0 1 0,0-1 0,0 0 0,0 0 0,0 1 0,0-1-1,0 0 1,0 0 0,0 1 0,0-1 0,0 0 0,0 1 0,0-1 0,0 0 0,0 0 0,0 1 0,0-1 0,1 0 0,-1 0 0,0 1 0,0-1 0,0 0 0,0 0 0,1 1-1,-1-1 1,0 0 0,0 0 0,0 0 0,1 0 0,-1 1 0,0-1 0,0 0 0,1 0 0,-1 0 0,0 0 0,0 0 0,1 0 0,-1 0 0,1 1 0,10-9-385,11-15-392,-22 22 757,18-21-469,-2 3-50,-2 0 0,0-1 0,22-42 0,-35 62 550,-1-1 1,0 1-1,0 0 0,0-1 1,1 1-1,-1-1 0,0 1 1,0 0-1,0-1 0,0 1 0,0-1 1,0 1-1,0 0 0,0-1 1,0 1-1,0-1 0,0 1 1,0 0-1,0-1 0,0 1 1,0-1-1,0 1 0,-1 0 1,1-1-1,0 1 0,0-1 0,0 1 1,-1 0-1,1-1 0,0 1 1,0 0-1,-1 0 0,1-1 1,0 1-1,-1 0 0,1-1 1,0 1-1,-2 0 0,-20-2 261,16 3-183,0 0-1,0 0 1,0 0-1,1 1 0,-1 0 1,-6 4-1,5-2 36,1 1-1,0 0 0,0 0 1,0 0-1,1 1 0,0 0 1,-5 8-1,8-12-59,0 1-1,0 0 0,1 0 1,-1 0-1,1-1 0,0 2 1,0-1-1,0 0 1,0 0-1,0 0 0,1 0 1,0 1-1,-1-1 0,1 0 1,0 0-1,1 1 1,-1-1-1,0 0 0,1 0 1,1 5-1,-1-6-34,0-1 0,1 1 1,-1-1-1,0 0 0,1 1 0,-1-1 0,1 0 1,-1 0-1,1 0 0,0 0 0,-1 0 0,1 0 0,0-1 1,0 1-1,-1 0 0,4 0 0,37 8 137,-28-6-116,8 3-18,-17-4-252,0 0 1,1-1-1,0 0 1,-1 0-1,8 1 1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20.1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9 10562,'0'0'10332,"1"-8"-9757,-28 40-275,-91 91-64,117-121-217,-1 0 0,1-1 0,0 1 0,0 0 1,0-1-1,0 1 0,0 0 0,0 0 0,1 0 1,-1 0-1,1 0 0,-1 0 0,1 0 0,0 0 0,0 0 1,0 0-1,0 0 0,0 0 0,0 0 0,0 0 1,1 0-1,-1 0 0,1 0 0,-1 0 0,1 0 1,0 0-1,0 0 0,1 1 0,1 3 46,1 1 0,0-1 0,0-1 0,1 1 0,-1-1 0,9 8 0,-2-4-387,0 0 0,1 0 0,15 7 1,-25-15-817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21.6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16 4657,'0'0'12564,"-2"-3"-11238,-6-7-385,5 7 351,3 13-463,1 93 398,0 13-1191,-2-68-4964,4-70-420,6-3-2079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29.9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189 1 6513,'-3'-1'12730,"-17"3"-12629,7 7 144,0 0 0,1 1 0,-22 22 0,-8 6 205,-9 7-90,51-44-231,28 4 641,-26-4-741,23 8 53,0 1 0,-1 1 0,-1 1 0,0 2 0,25 18 0,-47-31-247,0 0-1,-1-1 1,1 1-1,0 0 1,-1 0-1,1 0 1,-1-1 0,1 1-1,-1 0 1,1 0-1,-1 0 1,0 0-1,1 0 1,-1 0-1,0 0 1,0 0-1,0 0 1,0 0 0,0 0-1,0 0 1,0 2-1,0-3 165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30.8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7986,'0'0'11618,"2"19"-10210,2-9-1297,1 1 0,0-1 0,1 0 0,1 0 0,-1 0 0,1-1 0,12 12 0,-8-10-117,-2 1 0,1 0-1,11 21 1,-20-28 33,0 0 0,-1 0 0,1 0 0,-1 0 0,0 0 0,-1 0-1,0 7 1,0-2 66,-1 2-40,-1 0 0,0-1 0,0 1 0,-1 0 0,-1-1 0,0 0 0,0 0 0,-1-1 0,-12 18 0,-19 16-2686,30-39-3188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31.4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8890,'0'0'11209,"0"13"-10389,0-7-739,8 239 1993,-3-161-3102,-3-104-14265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31.8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29 9250,'0'0'11916,"-5"-13"-11359,9 11-455,1 1-1,-1 0 0,1 0 0,0 0 0,0 0 1,6 1-1,-6-1-15,181-6 736,-184 7-818,0 0 0,0 1 1,0-1-1,0 0 1,0 1-1,0 0 0,0 0 1,-1-1-1,1 1 0,2 2 1,15 4-1392,-19 3-4901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6.5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4321,'0'0'7672,"0"7"-6648,0 212 2811,0-69-5850,6-161-7493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27:33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3 9594,'0'0'9673,"7"0"-9165,26-1 39,-3-1-146,57 5 1,-86-3-400,0 0 0,-1 0 1,1 0-1,0 1 1,-1-1-1,1 0 1,0 0-1,-1 0 1,1 1-1,-1-1 0,1 0 1,0 1-1,-1-1 1,1 1-1,-1-1 1,1 1-1,-1-1 1,1 0-1,-1 1 1,0 0-1,1-1 0,-1 1 1,1-1-1,-1 1 1,0 0-1,0-1 1,1 1-1,-1-1 1,0 1-1,0 0 1,0-1-1,0 1 0,0 0 1,0-1-1,0 1 1,0 0-1,0-1 1,0 1-1,0 1 1,-12 27 336,8-19-216,-2 12-26,2 1 1,1-1 0,0 1-1,2 0 1,1 0 0,2 25-1,0 12 8,11 435 488,-13 422 354,-8-621-835,-6-75-56,13-203-56,-12 415 40,13-386-46,-1-27 8,-1 0 1,-5 22 0,3-23-120,1 2 0,0 21 0,2-41 25,0 1 33,0-2 52,1 1 8,-1-1-1,0 1 0,1-1 0,-1 1 0,1-1 0,-1 0 1,0 1-1,1-1 0,-1 0 0,0 1 0,1-1 0,-1 0 1,0 0-1,0 1 0,1-1 0,-1 0 0,0 0 0,0 0 1,1 0-1,-1 0 0,-1-1 0,-24 1-12,21 0-2,-102-3-1572,35-2-2803,21 0-4798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42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 1 4489,'-2'0'14843,"-9"1"-14644,11 1-172,-1-1-1,1 1 1,-1 0 0,1 0 0,-1-1 0,1 1 0,0 0-1,0 0 1,0-1 0,0 1 0,0 0 0,0 2 0,1 6 1125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31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223 29 5393,'0'0'7002,"-4"-2"-6248,-2-1-688,0-1 404,-1 1-1,1 0 1,-1 0 0,0 1 0,0 0 0,0 0 0,0 0 0,-13 0 0,14 2-434,-3-1 7,1 1 1,0 1 0,0-1-1,0 1 1,-11 3 0,15-2-26,1-1 0,0 1 0,-1 0-1,1 0 1,0 0 0,0 0 0,0 0 0,1 1 0,-1-1 0,1 1 0,-1 0 0,1 0 0,0 0 0,-4 6 0,2 1 47,-1 0 1,2 0-1,-1 1 1,1 0-1,1-1 1,0 1-1,0 0 1,1 0-1,1 0 1,0 0-1,0 0 1,1 0 0,2 12-1,-2-20-124,0 0 0,1 0 1,-1 0-1,1 0 0,-1 0 0,1 0 0,0 0 1,0-1-1,0 1 0,0-1 0,1 1 1,-1-1-1,0 0 0,1 0 0,0 0 0,0 0 1,-1-1-1,1 1 0,0-1 0,0 0 0,0 1 1,1-1-1,-1-1 0,0 1 0,0 0 0,0-1 1,1 0-1,-1 1 0,0-1 0,1-1 0,-1 1 1,0 0-1,0-1 0,1 1 0,-1-1 0,0 0 1,0 0-1,0-1 0,0 1 0,0-1 0,0 1 1,0-1-1,-1 0 0,1 0 0,3-3 0,1-6-624,0 0 0,-1-1 0,-1 1-1,1-1 1,-2 0 0,6-24-1,-3 7 2087,-5 13 3967,-3 59-4778,2 1-1,2 0 1,17 85-1,20-15-564,-39-142-5074,-1 1-262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32.2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0 8146,'0'0'7924,"-15"12"-7392,6-5-453,-9 7 172,0 0 0,1 2 1,1-1-1,-26 34 0,39-43-186,0-1 0,1 0 0,0 1 0,0 0 0,0-1 0,1 1 0,0 0 0,0 0 1,0 0-1,1 0 0,-1 0 0,2 9 0,-1-13-30,1-1-1,-1 1 1,1-1 0,-1 1 0,1-1 0,0 1 0,-1-1-1,1 1 1,0-1 0,0 1 0,0-1 0,0 0 0,0 0 0,0 0-1,0 1 1,1-1 0,1 1 0,29 19 425,-18-12-238,-5-3-193,-5-3-78,0 0 0,0 0 0,0 0 0,0-1 0,1 1 0,-1-1 0,1 0 1,0 0-1,-1-1 0,11 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32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48 7258,'0'0'6110,"7"-7"-5752,24-22 27,-29 28-320,0-1 0,0 1-1,-1 0 1,1 0 0,0 0 0,0 0 0,0 1 0,0-1-1,0 0 1,0 1 0,0 0 0,1-1 0,-1 1 0,0 0-1,0 0 1,0 0 0,0 0 0,3 1 0,4 0 429,-8-1-454,0 0 1,-1 0-1,1 1 1,-1-1 0,1 1-1,-1-1 1,1 0-1,-1 1 1,0-1-1,1 1 1,-1-1-1,1 1 1,-1-1 0,0 1-1,0-1 1,1 1-1,-1-1 1,0 1-1,0 0 1,1-1-1,-1 1 1,0-1 0,0 1-1,0 0 1,0-1-1,0 1 1,0 0-1,0 0 1,0 26 317,0-21-252,-1 0-79,1 1 0,-1 0 0,0 0 0,0-1-1,-1 1 1,0-1 0,0 1 0,-1-1 0,0 0 0,0 0 0,0 0-1,-1 0 1,1 0 0,-1-1 0,-1 1 0,1-1 0,-1 0 0,0-1-1,0 1 1,-9 5 0,-5 9 329,22-13 424,13-3-265,74-2 556,-49-1-5204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33.3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8650,'0'0'9146,"-1"3"-8721,1-2-373,0 1-1,0 0 1,0 0 0,0 0-1,0 0 1,0 0 0,0 0-1,1 0 1,-1 0-1,1 0 1,0-1 0,-1 1-1,1 0 1,0 0 0,0-1-1,0 1 1,0 0-1,0-1 1,1 1 0,-1-1-1,0 0 1,1 1 0,-1-1-1,1 0 1,-1 0-1,1 0 1,0 0 0,2 2-1,12 6 97,0-1 0,21 9 0,-10-5-104,-26-11-29,0 0 0,0 0 0,0 1 0,0-1 0,0 1 0,0-1 1,0 1-1,-1-1 0,1 1 0,-1-1 0,1 1 0,-1-1 0,0 1 1,1 0-1,-1-1 0,0 1 0,0-1 0,0 1 0,0 0 0,0-1 1,-1 1-1,1 0 0,0-1 0,-2 3 0,-11 43 368,5-30-397,-1 0 0,-19 29 0,4-16-3873,14-21-3773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34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21 4537,'0'0'15176,"-2"-21"-28728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50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0 297 6057,'0'0'10016,"14"-9"-8141,2-4-1938,0-1 1,0-1-1,-2-1 1,0 0-1,23-34 1,-30 39-42,-1-1 1,0 0-1,-1 0 1,0 0-1,-1-1 1,-1 1-1,1-1 1,-2 0-1,0 0 1,0-23-1,-5 35 215,-1 0 0,1 0 0,-1 0 0,0 1 0,1-1 0,-1 1 0,0 0 0,1 0 0,-5 1 0,2-1 143,4 0-189,0 0-1,0 1 0,0-1 0,0 0 0,0 1 0,-1 0 0,1-1 1,0 1-1,1 0 0,-1 0 0,0 0 0,0 0 0,0 0 0,0 0 1,1 1-1,-1-1 0,1 0 0,-2 3 0,0 0 20,0 0 1,0 0-1,1 0 0,-1 0 0,1 0 1,0 1-1,-2 8 0,1 1 75,0 1 0,0 0 0,2 0 0,-1 20 0,1 42 234,-1-35-258,2-1 1,1 1 0,8 45 0,-8-82-131,0-5-9,-1 0-1,0 0 1,0 0-1,0 0 1,0 0-1,1 0 1,-1 0-1,0 0 1,0 0-1,1 0 1,-1 0-1,0 0 1,0 0-1,0 0 1,1 0-1,-1 0 1,0 0-1,0 0 1,0 0-1,1 0 1,-1 0-1,0 0 1,0 0-1,0 0 1,1 0-1,-1 0 1,0-1-1,0 1 1,0 0-1,0 0 1,1 0-1,-1 0 1,0 0-1,0-1 1,0 1-1,0 0 1,0 0-1,0 0 1,1-1-1,-1 1 1,0 0-1,0 0 1,0 0-1,0-1 1,0 1-1,0 0 1,0 0-1,0 0 1,0-1-1,0 1 1,11-34-913,1 1 0,2 0 0,1 1 0,21-31 0,-36 63 936,0 0 1,0 0 0,1 0-1,-1 0 1,0 0-1,0-1 1,1 1-1,-1 0 1,0 0-1,0 0 1,0 0-1,0-1 1,1 1 0,-1 0-1,0 0 1,0 0-1,0-1 1,0 1-1,0 0 1,0 0-1,0 0 1,1-1-1,-1 1 1,0 0-1,0 0 1,0-1 0,0 1-1,0 0 1,0 0-1,0-1 1,0 1-1,0 0 1,0 0-1,0 0 1,-1-1-1,1 1 1,0 0 0,0 0-1,0-1 1,0 1-1,0 0 1,0 0-1,0 0 1,-1-1-1,1 1 1,0 0-1,0 0 1,0 0 0,0 0-1,-1-1 1,1 1-1,0 0 1,0 0-1,0 0 1,-1 0-1,1 0 1,0 0-1,0 0 1,-1 0 0,1-1-1,0 1 1,0 0-1,-1 0 1,-14 6 684,12-3-626,0 0 0,1 0 0,-1 0 0,1 1 1,-1-1-1,1 0 0,0 1 0,1-1 0,-1 1 0,1 0 0,-1 0 0,0 7 0,0 0 258,0 1-1,1 24 1,1-34-313,1 1 0,-1-1 1,1 0-1,0 0 1,0 0-1,0 0 0,0 0 1,0 0-1,1 0 0,-1 0 1,0 0-1,1-1 1,-1 1-1,1-1 0,0 1 1,0-1-1,-1 1 0,1-1 1,0 0-1,0 0 1,0 0-1,1 0 0,-1 0 1,0 0-1,0-1 0,0 1 1,0-1-1,3 1 0,8 2-171,0-1-1,0-1 0,20 1 0,-25-1-568,10-1-1456,-8-3-4588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51.0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5089,'0'0'9690,"-13"4"-7995,1 5-1380,0 0 0,1 1 0,0 1 0,1-1 0,0 2-1,1-1 1,0 1 0,-7 14 0,15-24-275,0 0 1,-1 0-1,1 0 1,0 0-1,1 1 0,-1-1 1,0 0-1,1 0 0,-1 1 1,1-1-1,0 0 0,-1 1 1,1-1-1,0 0 0,0 1 1,1-1-1,-1 0 0,1 0 1,-1 1-1,1-1 1,-1 0-1,1 0 0,0 1 1,0-1-1,0 0 0,1 0 1,-1 0-1,0 0 0,1-1 1,-1 1-1,1 0 0,3 2 1,4 3 91,1 0 0,0-2 0,0 1 0,0-1 0,16 6 0,1 0-450,-20-6-1209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1:59.7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8866,'0'0'4849,"25"-1"-93,-21-1-4766,-1 0 0,1 0 0,-1-1 0,0 0 0,0 1 0,0-1 1,0 0-1,0-1 0,-1 1 0,1 0 0,-1-1 0,0 1 0,0-1 1,-1 0-1,1 0 0,-1 0 0,2-6 0,7-12-198,-8 86 2743,-2-50-2376,-1-5-105,1-1 0,0 1 1,1 0-1,-1 0 1,2 0-1,-1-1 0,7 17 1,-8-25-214,0 0 0,0 0 1,0 1-1,1-1 0,-1 0 1,0 0-1,0 0 0,0 0 0,1 0 1,-1 0-1,0 0 0,0 0 0,0 0 1,1 0-1,-1 0 0,0 0 1,0-1-1,0 1 0,1 0 0,-1 0 1,0 0-1,0 0 0,2-5-4285,-2 5 4285,0-1 0,1-12-6313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7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5065,'0'0'5553,"1"-1"-5503,5-6-31,-3 7 2294,-3 11 181,0 1-7160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0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10522,'0'0'7674,"8"21"-6350,0-11-1110,0 1 0,0-1 0,1-1 0,0 0-1,19 15 1,10 10-187,-36-32-10,-1 1 0,1 0 0,-1-1-1,0 1 1,0 0 0,0 0 0,0 0 0,0 0 0,-1 0 0,1 0 0,-1 0 0,0 1 0,0-1 0,0 0 0,-1 4 0,0 0 38,1 0 0,-2 0 1,1-1-1,-1 1 1,0 0-1,-4 8 1,-70 105-731,74-117-239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0.9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9354,'0'0'9235,"0"2"-8773,-2 143 2825,-1-7-6365,3-196-4946,0 27 29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1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64 9130,'-76'-49'3629,"61"34"1712,21 15-3915,150 0 866,-52 0-6806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2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177 48 2457,'0'0'13257,"0"-4"-12271,0 1-875,0 0 126,1 1 0,-1 0 0,-1-1 0,1 1 0,0 0 0,-1-1 0,1 1 0,-1 0 0,-1-4 0,1 5-182,0 0 0,1 0 0,-1 0 0,0 0 1,0 0-1,-1 0 0,1 1 0,0-1 0,0 0 1,0 1-1,0-1 0,-1 0 0,1 1 1,0 0-1,0-1 0,-1 1 0,1 0 0,0 0 1,-1-1-1,1 1 0,-1 0 0,1 1 0,-2-1 1,-2-1-25,0 1 0,0 0 1,0 0-1,0 0 1,0 1-1,0 0 0,0 0 1,0 0-1,0 0 0,0 1 1,0 0-1,0 0 0,1 0 1,-1 1-1,1-1 1,0 1-1,0 0 0,0 0 1,0 1-1,0-1 0,1 1 1,-1 0-1,1 0 0,-5 7 1,4-4 16,1 0 0,-1 0-1,1 0 1,0 0 0,1 1 0,0-1 0,0 1 0,1 0-1,-1 0 1,2-1 0,-1 1 0,1 0 0,0 0 0,2 9-1,-2-14-43,1-1 1,0 0-1,-1 1 0,1-1 0,0 0 0,0 1 0,1-1 0,-1 0 0,0 0 0,1 0 0,-1 0 0,1 0 0,0 0 1,-1 0-1,1-1 0,0 1 0,0-1 0,0 1 0,0-1 0,0 0 0,1 1 0,-1-1 0,0 0 0,1-1 1,2 2-1,0-1-172,0 1 1,0-1-1,0 0 1,0 0-1,0-1 1,0 0 0,0 1-1,0-2 1,0 1-1,0-1 1,10-2-1,-13 2-69,1 0 0,-1 0 0,0-1 0,0 1-1,0-1 1,0 0 0,0 0 0,0 1 0,-1-1 0,1 0-1,0 0 1,-1-1 0,0 1 0,1 0 0,-1 0 0,0-1 0,0 1-1,0-1 1,-1 1 0,1-1 0,-1 1 0,1-4 0,1-8-708,0 0 1,-2-25 0,0 31 1058,0-19 575,0 9 5578,0 22-5583,-4 44 332,2 0 0,7 68 0,0-78-849,2-1 0,1-1 0,18 49-1,-22-157-4852,-4 23-735,0 0-3653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2.8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201 0 10610,'0'0'7977,"-15"6"-7737,12-4-227,-14 4 84,0 1 0,1 1 0,0 0-1,1 1 1,-26 20 0,33-22-34,-1 1 0,1 0-1,1 0 1,-12 16-1,18-22-32,0-1 0,0 1 0,0-1 0,0 1 0,0 0 0,1-1 0,-1 1 0,0 0 1,1-1-1,-1 1 0,1 0 0,0 0 0,-1 0 0,1-1 0,0 1 0,0 0 0,0 0 0,1 0 0,-1 0 0,0-1 0,1 1 0,-1 0 0,1 0 0,-1-1 0,1 1 0,0 0 0,0-1 0,0 1 0,0-1 0,0 1 0,0-1 1,0 1-1,0-1 0,1 0 0,-1 1 0,0-1 0,1 0 0,1 1 0,39 24 656,-29-19-626,0 0 0,0 1 0,-1 1 1,0 0-1,-1 0 0,0 1 0,14 17 0,-17-19-1137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3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5217,'0'0'12311,"4"-3"-12158,-2 1-105,0 0 0,0 0 0,0 0 0,0 1 0,1-1 0,-1 1 0,0 0 0,1 0 0,-1 0 0,1 0 0,-1 0 0,1 0 0,-1 1 0,1-1 0,0 1 0,-1-1 0,1 1 0,4 0 0,-7 34 336,0-27-368,0 0 0,-1 0 0,0 0 0,0 0-1,-4 12 1,4-16-11,0-1-1,0 1 1,0-1 0,0 0-1,-1 1 1,1-1-1,-1 0 1,1 0 0,-1 0-1,0 0 1,0 0-1,1-1 1,-2 1 0,1 0-1,0-1 1,0 0-1,0 1 1,-1-1 0,-2 1-1,18 2 1592,14-2-1488,15-2 50,-23 0-5106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3.8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6889,'-6'6'12799,"9"8"-10507,11 12-3062,-8-18 812,2 0 1,-1 0 0,1-1-1,0 0 1,1 0-1,13 7 1,28 26-18,-47-37-23,-3-1 17,0-2 30,-6 24 199,-24 14-374,-13 18 1,22-17-6062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4.3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0 9522,'0'0'11963,"-8"0"-11771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5.21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0 404 6001,'0'0'11817,"12"-14"-11759,13-15-361,-1-1 0,-2-2 0,33-59 0,-47 71 255,0 0 1,-1 0 0,-1 0-1,-1-1 1,-1 0-1,-1 0 1,1-36 0,-4 56 131,-1 1 1,1-1-1,-1 1 1,0-1-1,1 0 1,-1 1-1,0-1 1,0 1-1,1 0 1,-1-1-1,0 1 1,0 0-1,0-1 1,0 1-1,1 0 1,-1 0-1,0 0 1,0-1-1,0 1 1,0 0-1,0 0 1,0 1-1,1-1 1,-2 0-1,-23 2 1007,22 0-1011,1 0 0,-1 0 0,1 1-1,0-1 1,0 0 0,0 1 0,0-1 0,0 1-1,1 0 1,-1-1 0,1 1 0,0 0 0,0 0 0,-2 6-1,-9 45 546,12-53-616,-6 54 376,3 0 0,7 95 0,-4-144-377,0-2-4,0 1 0,0-1 0,1 1 0,-1-1 0,1 1-1,0-1 1,0 0 0,0 1 0,1-1 0,3 8 0,-4-12-18,0 1 1,-1-1 0,1 0-1,0 1 1,0-1-1,-1 0 1,1 1 0,0-1-1,0 0 1,-1 0 0,1 0-1,0 0 1,0 0-1,0 0 1,-1 0 0,1 0-1,0 0 1,0 0-1,0 0 1,-1 0 0,1 0-1,0-1 1,0 1-1,-1 0 1,1-1 0,0 1-1,0 0 1,0-1-1,18-14-455,-8 1-255,0 0-1,14-26 0,-21 33 581,-1 1-1,0-1 0,0 0 0,-1 0 0,0 0 0,0 0 1,0-1-1,-1 1 0,0-10 0,-1 17 174,-1-1-1,0 0 1,0 1-1,1-1 1,-1 1-1,0-1 1,0 1-1,0-1 1,0 1-1,0 0 1,0-1-1,1 1 1,-1 0-1,0 0 1,0 0-1,0 0 1,0-1-1,0 1 1,0 1-1,0-1 1,0 0-1,0 0 1,0 0-1,0 0 1,-1 1-1,-30 6 318,29-5-268,-1 1-1,1 0 0,-1-1 1,1 2-1,0-1 1,0 0-1,0 0 1,0 1-1,1 0 0,0 0 1,-1-1-1,1 1 1,1 0-1,-1 1 0,0-1 1,-1 8-1,0 3 176,1 0 0,1 0 1,0 24-1,1-37-235,0 1 0,0-1 1,1 1-1,-1-1 0,1 1 0,0-1 1,0 0-1,-1 1 0,1-1 1,1 0-1,-1 0 0,0 1 1,0-1-1,1 0 0,0 0 0,-1-1 1,1 1-1,0 0 0,0 0 1,0-1-1,0 1 0,0-1 1,0 0-1,0 0 0,0 0 1,1 0-1,-1 0 0,0 0 0,1 0 1,2 0-1,8 2-129,-1-1 0,1 0 0,0-1 0,17-1 0,-30 0 109,1 0-93,-1 0 0,0 0 0,0 0 0,1 0 0,-1 0 0,0 0 0,0 0 0,0 0 0,1 0 0,-1 0 0,0 0 0,0 0 0,0-1 0,1 1 0,-1 0 0,0 0 0,0 0 0,0 0 0,1 0 0,-1 0 0,0-1 0,0 1 0,0 0 0,0 0 0,1 0 0,-1 0 0,0-1 0,0 1 0,0 0 0,0 0 0,0 0 0,0-1 0,0 1 0,0 0 0,0 0 0,0-1-1,0 1 1,0 0 0,0 0 0,0 0 0,0-1 0,0 1 0,0 0 0,0 0 0,0-1 0,0 1 0,0 0 0,0-1 0,0-1-2205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5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136 6 8754,'0'0'9251,"5"-6"-7621,-11 15-1413,-1 0 0,1 0 0,-1-1 1,-1 0-1,-15 13 0,-6 7-9,20-19-152,-25 30 174,32-37-208,1-1-1,0 1 0,0-1 1,0 1-1,0 0 0,0 0 1,1-1-1,-1 1 0,0 0 1,1 0-1,-1 0 0,1 0 1,0 0-1,-1 0 1,1 0-1,0 0 0,0 0 1,1-1-1,-1 1 0,0 0 1,1 0-1,0 2 0,0-2 0,1 0 0,-1-1 0,1 1 0,-1-1-1,1 1 1,0-1 0,0 0 0,0 1 0,0-1-1,0 0 1,0 0 0,0-1 0,0 1 0,4 1-1,38 7 150,-32-7-117,-8-1-398,24 5 1191,-27-6-1094,0 0 0,-1 1 0,1-1-1,0 0 1,0 0 0,0 1 0,0-1-1,0 0 1,0 1 0,0-1 0,-1 1-1,1-1 1,0 1 0,0 0 0,-1-1-1,1 1 1,0 0 0,-1-1 0,2 3-1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19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44 8010,'0'0'3003,"11"6"-2416,-1 0-282,1 0 0,-2 0 0,1 1 1,-1 1-1,1-1 0,-2 2 0,0-1 0,0 1 0,0 0 1,-1 1-1,11 18 0,-10-9 6,14 28 557,-3 1-1,19 67 1,-36-104-722,1 0 1,1-1-1,6 15 0,-10-24-124,1 1-1,0 0 1,-1-1 0,1 1-1,0 0 1,0-1-1,0 1 1,0-1-1,0 0 1,1 1 0,-1-1-1,0 0 1,1 0-1,-1 1 1,1-1-1,-1 0 1,1-1 0,0 1-1,-1 0 1,1 0-1,0-1 1,-1 1-1,1-1 1,0 1 0,0-1-1,0 0 1,0 0-1,3 0 1,-4 0-17,1-1-1,-1 0 1,1 1 0,-1-1 0,0 0-1,1 0 1,-1 0 0,0 0 0,0 0 0,1-1-1,-1 1 1,0 0 0,0 0 0,0-1-1,0 1 1,-1-1 0,1 1 0,1-3 0,11-34-6,-10 30 7,3-24-72,0 1 1,-2-1 0,-2 0-1,-1 0 1,-5-59 0,2 82-50,1 0 0,-2 0 0,1 0 1,-2 0-1,1 0 0,-1 1 0,0-1 0,-1 1 0,0 0 1,0 1-1,0-1 0,-1 1 0,-11-10 0,-3-7-2074,15 16-2340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6.5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29 10042,'0'0'7382,"4"-5"-6797,-2 3-474,0 0-1,0 0 0,0 0 1,1 0-1,-1 1 1,0-1-1,1 0 1,-1 1-1,1 0 1,0-1-1,0 1 0,-1 0 1,1 1-1,0-1 1,0 0-1,0 1 1,0-1-1,0 1 0,0 0 1,4 1-1,-5-1-101,-1 0 1,0 0-1,0 0 0,1 0 0,-1 0 0,0 1 0,0-1 0,1 0 0,-1 1 0,0-1 0,0 1 0,0-1 0,0 1 1,0 0-1,0-1 0,0 1 0,0 0 0,0 0 0,0 0 0,0 0 0,-1 0 0,2 1 0,0 1-1,-1-1-1,0 1 0,0-1 1,-1 1-1,1-1 1,0 1-1,-1-1 0,0 1 1,1 0-1,-1 3 0,-1-1-2,1 0-1,0 0 0,-1 0 0,0 0 0,0 0 0,-1-1 0,1 1 0,-1 0 0,0-1 0,0 0 0,-5 8 0,-42 34-17,12-14-155,37-32 168,-1 1 1,1-1 0,0 0-1,0 0 1,0 0 0,-1 0 0,1 1-1,0-1 1,0 0 0,0 0-1,-1 1 1,1-1 0,0 0-1,0 0 1,0 1 0,0-1-1,0 0 1,0 0 0,0 1 0,-1-1-1,1 0 1,0 1 0,0-1-1,0 0 1,0 0 0,0 1-1,0-1 1,1 0 0,-1 1-1,0-1 1,0 0 0,0 0 0,0 1-1,0-1 1,0 0 0,0 1-1,0-1 1,1 0 0,-1 0-1,0 0 1,0 1 0,0-1-1,1 0 1,-1 0 0,0 0 0,0 1-1,1-1 1,-1 0 0,0 0-1,0 0 1,1 0 0,-1 0-1,0 1 1,0-1 0,1 0-1,-1 0 1,0 0 0,1 0-1,-1 0 1,0 0 0,0 0 0,1 0-1,-1 0 1,1 0 0,20 1 228,-20-1-215,88 0 528,-51 0-7159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7.1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5577,'0'0'12456,"8"28"-9875,9-9-2006,36 29 0,-6-6-461,-47-41-111,0-1-1,1 1 1,-1 0 0,0-1-1,0 1 1,1 0 0,-1-1-1,0 1 1,0 0 0,0-1-1,0 1 1,0 0 0,0 0-1,0-1 1,0 1 0,0 0 0,0-1-1,0 1 1,0 0 0,0-1-1,-1 1 1,1 0 0,0-1-1,-1 1 1,1 0 0,0-1-1,-2 2 1,-12 17 117,12-16-106,-16 19-161,-19 23 415,11-17-3171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7.6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10122,'0'0'10177,"0"20"-9488,0 0-529,-1 20 455,8 67 0,16 16-220,-22-119-2967,0-9 516,-1-9-1216,-3-6-1823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8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10002,'0'0'10578,"7"-1"-9992,34-1-344,0 2 1,0 2-1,60 10 0,-70-8-472,-29-4-522,6 1 1026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2.3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8938,'0'0'13187,"-7"0"-12059,4 10-6913,1 0-2305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2.6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9522,'0'0'10834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3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4729,'0'0'7770,"-12"0"-7290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5.5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53 2369,'3'-6'11019,"7"-20"-5770,-10 25-5192,0 0 0,0 0 0,0 1 0,-1-1 0,1 0 0,0 0 0,0 1 0,-1-1 0,1 0 0,-1 1 0,1-1 0,0 1 0,-1-1 0,1 0 0,-1 1 0,1-1 0,-1 1 0,0-1 0,1 1 0,-1-1 0,1 1 0,-1 0 0,0-1 0,0 1 0,1 0 0,-2-1 0,-29-3 253,27 3-305,-1 2 1,1-1-1,0 0 0,0 1 0,0 0 0,-1 0 1,1 0-1,0 0 0,0 1 0,0-1 0,0 1 1,-4 3-1,4-1 44,0 1 0,0 0 0,0 0 0,1 0 0,-1 0 0,1 1 0,0 0 0,1-1 0,0 1 0,0 0 0,-2 6-1,2 3 69,-1 0-1,2 0 1,0 21-1,1-34-111,1 0-1,-1 0 0,0 1 0,0-1 1,1 0-1,-1 0 0,1 0 1,0 0-1,0 0 0,0 0 0,0 0 1,0-1-1,0 1 0,0 0 1,0 0-1,1-1 0,-1 1 0,1-1 1,-1 1-1,3 0 0,-1 1-25,1-1 0,-1 0-1,1 0 1,0-1 0,0 1 0,0-1-1,0 0 1,0 0 0,0 0-1,5 0 1,-5 0-281,1-1-1,0 1 1,0-1-1,0 0 1,0-1-1,0 1 0,0-1 1,0 0-1,-1-1 1,1 1-1,0-1 1,-1 1-1,1-1 1,-1-1-1,1 1 1,-1-1-1,0 0 1,4-3-1,-3-1-730,0 1-1,0-1 1,-1 0 0,0 0-1,-1-1 1,0 1-1,0-1 1,4-15-1,-1-21 1118,-4-2 9212,-10 53-6514,3 18-2222,0 0-1,2 0 1,0 0 0,2 0-1,4 50 1,-2-10-205,-1-32-129,0 1-597,0-13-4585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6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1 7178,'0'0'8199,"-1"4"-4958,-16 23-2663,-13 2-73,20-20-335,1-1-1,0 1 1,0 1 0,1 0-1,-10 16 1,18-25-148,0 0 0,-1 0-1,1 0 1,0 0 0,0 1 0,0-1 0,1 0-1,-1 0 1,0 0 0,0 0 0,1 0 0,-1 0-1,0 0 1,1 0 0,-1 0 0,1 0 0,-1 0-1,1 0 1,0 0 0,-1 0 0,1 0 0,0-1-1,0 1 1,0 0 0,-1 0 0,1-1-1,0 1 1,0-1 0,2 2 0,32 18 362,-32-19-334,11 6-285,22 13 999,-35-18-1060,1-1 0,0 1 0,-1-1 0,1 1 0,-1 0 0,0 0 0,1-1-1,-1 1 1,0 0 0,0 0 0,0 0 0,-1 1 0,1-1 0,0 0 0,-1 0-1,1 3 1,1 4-4482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7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177 19 5513,'0'0'10778,"-8"-3"-9823,1 0-680,-1 0-1,0 0 0,0 1 0,-1 1 0,-9-2 1,14 3-203,1 0 0,0-1 0,0 2 0,0-1 0,-1 0 0,1 1 0,0-1 0,0 1 1,0 0-1,0 0 0,0 0 0,0 0 0,0 1 0,0-1 0,1 1 0,-1 0 0,1 0 0,-1 0 1,1 0-1,-3 3 0,-1 3 37,0 1 0,1 0 1,0 1-1,0-1 0,1 1 1,1 0-1,0 0 1,0 1-1,1-1 0,0 0 1,0 1-1,2-1 0,-1 1 1,1-1-1,1 1 0,0 0 1,2 11-1,-2-17-102,1-1-1,-1 0 1,1 0-1,0 1 1,0-1-1,0 0 1,0-1-1,1 1 1,0 0 0,-1-1-1,1 1 1,1-1-1,-1 0 1,0 0-1,1 0 1,0-1-1,-1 1 1,1-1-1,0 0 1,0 0-1,0 0 1,1-1 0,-1 1-1,0-1 1,1 0-1,4 0 1,-4 0-91,1 0-1,0 0 1,0-1 0,0 0 0,0 0 0,0 0-1,0-1 1,0 0 0,-1 0 0,1-1 0,0 0 0,-1 0-1,1 0 1,-1 0 0,0-1 0,1 0 0,-1 0-1,-1 0 1,7-6 0,-4 2-228,-2 1 0,1-1 0,-1 0 0,0-1 0,0 0 0,-1 1 1,0-1-1,-1-1 0,0 1 0,0 0 0,0-1 0,-1 0 0,-1 1 0,1-1 0,-1 0 0,-1 0 0,0 0 0,0 0 0,-1 0 0,-1-9 0,1 15 318,0 1-1,0-1 1,0 1-1,0 0 1,-1-1-1,1 1 1,-1 0-1,1 0 1,-1 0-1,0 0 1,0 0-1,1 1 0,-1-1 1,-1 0-1,1 1 1,0-1-1,0 1 1,0 0-1,-1 0 1,1 0-1,-1 0 1,1 0-1,-1 1 1,1-1-1,-1 1 1,-3-1-1,-10-1 541,0 1 0,0 0 0,-19 2 0,13 0 855,20-1-1293,1 0 1,0 0-1,0 0 0,-1 0 0,1 0 1,0 0-1,0 0 0,0 0 0,-1 1 1,1-1-1,0 0 0,0 1 0,0-1 1,0 1-1,-1-1 0,0 2 0,-1 17 941,3-9-987,1-5-2,0-1 0,0 1-1,0-1 1,1 1 0,-1-1-1,1 1 1,0-1 0,0 0-1,1 0 1,-1 0-1,1 0 1,3 3 0,42 45 411,-44-47-437,7 5 75,0 0 1,21 14-1,-28-21-258,1 0 0,0-1 0,-1 1 0,1-1 0,0 0 0,0 0 0,0-1 0,0 1 0,1-1 0,9 1 0,10 0-9553,-17-2 3843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0.5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1 9794,'0'0'7314,"-17"20"-6720,-54 71-176,63-79-337,0 0 1,1 0-1,1 0 1,0 1-1,0 0 1,1 1-1,1-1 1,-5 28-1,-1 3 81,5-27-412,2 0 0,0 0 1,-2 33-1,12-55-3532,6-15 1086,-2-7-1376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7.7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1 760,'0'0'18107,"-6"-1"-17178,6 1-909,0 0 0,0 0 1,0 0-1,0 0 0,0 0 1,0 0-1,0 1 0,0-1 0,0 0 1,0 0-1,0 0 0,0 0 0,0 0 1,0 0-1,0 0 0,0 0 1,0 0-1,0 0 0,0 0 0,0 0 1,0 0-1,0 0 0,0 1 1,0-1-1,0 0 0,0 0 0,0 0 1,0 0-1,0 0 0,0 0 1,0 0-1,0 0 0,0 0 0,0 0 1,0 0-1,0 0 0,0 0 0,0 0 1,0 0-1,0 0 0,0 0 1,-1 0-1,1 0 0,0 0 0,111 88 717,-110-87-716,0 0 1,0 0 0,-1 0 0,1 0 0,0 0 0,0 0 0,0 0 0,-1 0 0,1 0 0,-1 1 0,1-1-1,-1 0 1,1 0 0,-1 1 0,0-1 0,1 0 0,-1 0 0,0 1 0,0-1 0,0 0 0,0 1 0,0-1-1,0 0 1,-1 1 0,1-1 0,0 0 0,-1 1 0,0 1 0,-18 37 365,15-32-411,-32 69-259,21-24-4121,12-34-2574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8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12003,'0'0'9922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9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1 402 10082,'0'0'7458,"12"-16"-7657,97-133-1029,-90 122 836,24-51 1,-38 67 369,0 0 0,-1 0 1,0-1-1,-1 1 0,-1-1 1,0 0-1,1-24 1,-4 35 78,1 0 1,-1 0-1,0 0 1,1 0 0,-1 0-1,0 0 1,0 0-1,0 0 1,0 0 0,0 1-1,0-1 1,0 0-1,0 1 1,0-1 0,0 1-1,0-1 1,0 1 0,0-1-1,-1 1 1,1 0-1,0-1 1,0 1 0,0 0-1,-1 0 1,1 0-1,0 0 1,0 0 0,-2 1-1,-3-2 195,1 1 0,-1 0 0,1 1 0,-1-1 0,-9 3 0,11-1-182,1 0 0,0-1-1,0 1 1,0 1 0,0-1 0,0 0 0,0 1 0,0 0 0,1-1 0,-1 1 0,1 0 0,0 0 0,0 0 0,0 1 0,0-1 0,1 0 0,-1 1 0,1-1 0,0 1 0,0 0 0,0-1 0,0 5 0,-2 11 154,2 0 1,-1 1 0,3 20-1,-1-18-130,0-1-7,0 18 6,1 0 1,9 56-1,-10-94-117,0-1 0,0 1-1,1-1 1,-1 1 0,0-1 0,1 1-1,-1-1 1,0 1 0,1-1-1,-1 1 1,1-1 0,-1 1 0,1-1-1,-1 0 1,1 1 0,-1-1-1,1 0 1,-1 0 0,1 1 0,-1-1-1,1 0 1,-1 0 0,1 0 0,0 0-1,-1 1 1,1-1 0,-1 0-1,1 0 1,0 0 0,-1 0 0,1-1-1,-1 1 1,1 0 0,-1 0-1,1 0 1,0 0 0,-1-1 0,1 1-1,-1 0 1,1 0 0,-1-1 0,1 1-1,-1 0 1,1-1 0,23-15-1074,-7-3-199,0-2-1,-1 0 1,-1-1-1,15-30 0,-30 52 1354,0 0-1,0 0 0,-1 0 0,1 0 1,0 0-1,0 1 0,-1-1 0,1 0 1,0 0-1,-1 0 0,1 0 0,0 0 1,-1 0-1,1 0 0,0 0 0,0 0 1,-1 0-1,1-1 0,0 1 0,-1 0 1,1 0-1,0 0 0,0 0 0,-1 0 1,1 0-1,0-1 0,0 1 0,-1 0 1,1 0-1,0 0 0,0-1 0,0 1 1,-1 0-1,1 0 0,0-1 0,0 1 1,0 0-1,0 0 0,-1-1 0,1 1 1,0 0-1,0 0 0,0-1 0,0 1 1,0 0-1,0-1 0,0 1 0,0 0 1,0-1-1,0 1 0,0 0 0,0 0 1,0-1-1,0 1 0,0 0 0,0-1 1,1 1-1,-1 0 0,0 0 0,0-1 1,0 1-1,0 0 0,0 0 0,1-1 1,-1 1-1,-21 10 574,18-8-458,0 0 1,1 0-1,-1 1 0,1-1 1,0 1-1,-1 0 1,1 0-1,0-1 0,1 1 1,-1 1-1,0-1 0,1 0 1,0 0-1,-2 6 1,1 1 212,1 1 1,0-1-1,1 17 1,0-23-277,0-2-87,0-1 0,0 1 1,1-1-1,-1 0 0,0 1 1,1-1-1,-1 0 0,1 0 1,0 1-1,-1-1 0,1 0 1,0 0-1,0 0 0,0 0 1,0 0-1,0 0 0,0 0 1,0 0-1,0 0 0,0 0 1,0 0-1,1-1 0,-1 1 1,0 0-1,1-1 0,-1 1 1,0-1-1,2 1 0,50 8-286,-21-4-8287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9.6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10 3273,'0'0'14644,"0"0"-14562,0 0-1,0-1 1,0 1-1,0-1 1,0 1-1,0 0 1,0-1-1,0 1 1,0-1-1,0 1 1,0 0-1,0-1 1,-1 1-1,1-1 1,0 1-1,0 0 1,0-1-1,0 1 1,-1 0-1,1-1 1,0 1-1,0 0 1,-1 0-1,1-1 1,0 1-1,-1-1 1,-5 2-37,-1 0 1,1 1-1,0 0 1,0-1-1,1 2 1,-1-1-1,0 1 1,1 0 0,0 0-1,-6 4 1,-51 42 107,61-48-144,-1 1 0,0-1 0,1 1 0,-1 0-1,1-1 1,0 1 0,-1 0 0,1 0 0,0 0-1,0 0 1,0 0 0,1 0 0,-1 0 0,0 0 0,1 1-1,-1-1 1,1 0 0,0 0 0,0 1 0,0-1-1,0 3 1,1-1 59,0 0 0,0-1-1,0 1 1,1-1 0,-1 1 0,1-1-1,0 1 1,0-1 0,0 0 0,1 0-1,4 5 1,1-1-232,0 1 1,0-1-1,1-1 0,0 0 1,0 0-1,1 0 0,0-1 0,12 4 1,-19-8-1506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0.0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87 6649,'0'0'10081,"8"-6"-10322,-3 3 314,30-26-846,-33 27 780,0 0 0,1-1 0,-2 1 0,1-1 0,0 1 0,0-1 0,-1 0 0,1 1 0,-1-1 0,0 0 0,0 0 0,0 0 0,-1 0 0,1 0 0,0-5 3398,-1 37-1732,-1 7-1074,-1-21-611,2-1-1,0 1 1,1-1-1,3 21 1,-1-31-1180,2-3-2545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1.0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8650,'0'0'9434,"6"2"-8723,27 14 157,-21-9-674,1 0 0,0-2 0,22 8 0,-34-12-104,1-1 1,0 1-1,0 0 1,0 0-1,0 0 1,0 0-1,-1 0 1,1 0-1,0 0 0,-1 1 1,1-1-1,-1 1 1,1-1-1,-1 1 1,0-1-1,2 5 0,-1-4-98,0 1 0,-1-1 0,1 0 0,0 1 0,0-1-1,1 0 1,-1 0 0,0 0 0,1-1 0,-1 1 0,1 0-1,0-1 1,5 3 0,-6-4 21,-1 0 109,-6 19-57,-16 9-261,-2-1 0,-29 27 0,21-23-1654,6-5-3932,3-5-6356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1.6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8242,'0'0'11537,"0"3"-10976,0 133 1869,0-43-7512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2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 10098,'0'0'10282,"26"-5"-9898,-3 5-152,2 0-95,8 0-81,-2 0-48,-1 0-8,-4 0-112,-11 0-601,-5 0-1343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3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245 37 7394,'0'0'11241,"-21"-18"-8519,15 15-2705,0 0 1,-1 0-1,1 1 1,0 0-1,-1 1 1,1-1-1,-1 1 1,0 0-1,1 1 1,-1 0-1,0 0 1,1 0-1,-1 1 1,0 0-1,1 0 1,-1 0-1,1 1 1,0 0-1,-1 0 1,1 1-1,0 0 1,0 0-1,-8 6 1,8-2 24,0-1 0,0 1 0,1 0 0,0 1 0,0-1 0,1 1 0,0 0 0,0 0 0,1 0 0,0 1 0,0-1 0,1 1 0,0 0 0,1-1 0,0 1 0,0 0 0,1 0 0,0 0 0,0 0 0,4 15 1,-3-21-56,0 1 0,1-1 0,-1 0 1,1 0-1,0 0 0,0 0 1,0 0-1,1 0 0,-1-1 1,1 1-1,-1-1 0,1 0 0,0 0 1,0 0-1,0 0 0,0 0 1,0 0-1,0-1 0,0 1 1,1-1-1,-1 0 0,1 0 1,-1-1-1,5 2 0,-4-1-215,1-1 0,-1 1 0,1 0-1,-1-1 1,1 0 0,-1 0 0,1-1 0,0 1-1,-1-1 1,1 0 0,-1 0 0,0 0 0,1-1-1,-1 0 1,0 1 0,0-2 0,0 1 0,6-4 0,-6 1-444,1 0 1,0-1 0,-1 1-1,0-1 1,0 0 0,-1-1-1,0 1 1,0 0 0,0-1-1,-1 0 1,3-10 0,0-13 1716,-4 0 5419,2 128-2653,1-48-3325,10 50 0,-10-79-449,4 29-348,-5-68-9473,-3-1 1544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4.0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147 1 6617,'0'0'8637,"-4"5"-7750,-4 3-545,-1-1-1,0 0 1,0 0 0,-19 10 0,15-9-53,-1 1 1,1 0-1,-14 13 1,26-21-248,0 1 0,0-1 0,-1 1 0,1-1 1,0 1-1,1 0 0,-1-1 0,0 1 0,0 0 0,1 0 0,-1-1 0,1 1 0,-1 0 0,1 0 1,0 0-1,0 0 0,0 0 0,0-1 0,0 1 0,0 0 0,1 0 0,-1 0 0,0 0 0,1 0 1,0-1-1,-1 1 0,1 0 0,0-1 0,1 3 0,2 3 153,1 0 0,-1-1 1,1 0-1,0 0 0,10 8 0,37 30 920,-11-9-2898,-14-11-8445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0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153 1 9378,'0'0'9162,"10"157"-8634,0-108-256,-5-1-136,0-2-56,0-3-80,6-7 0,-6-5-72,0-9-360,-5-4-576</inkml:trace>
  <inkml:trace contextRef="#ctx0" brushRef="#br0" timeOffset="1">0 291 8874,'0'0'7257,"148"0"-7153,-108 0-104,11 0-1544,-10 0-1384,-15-8-3378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4.7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172 19 9458,'0'0'9091,"-3"-3"-8605,0 1-422,0 1 0,0-1 0,0 0 0,0 1 0,0-1 0,0 1 0,-1 0 0,1 0 0,0 0 0,-1 0 0,1 1 0,0 0 0,-1-1 0,1 1 0,-1 0 0,1 1 0,0-1 0,-1 1 0,1-1 0,0 1 0,-1 0 0,1 0 0,0 0 0,0 1 0,0-1 0,0 1 0,0 0 0,0 0 0,0 0 0,0 0 0,1 0 0,-1 0 1,-2 4-1,0 0 29,-1 0 1,0 0 0,1 1-1,0 0 1,1 0 0,0 1-1,0-1 1,0 1 0,1 0 0,0-1-1,1 2 1,-1-1 0,0 11-1,2-12-45,0 1 0,1-1 0,0 1 0,0-1 0,1 1 0,0-1 0,1 0 0,-1 1 0,1-1 0,0 0-1,1 0 1,0 0 0,5 8 0,-6-11-41,1-1-1,0 1 0,1-1 0,-1 1 1,0-1-1,1 0 0,0 0 1,0 0-1,0-1 0,0 1 1,0-1-1,1 0 0,-1 0 1,0-1-1,1 1 0,0-1 0,-1 0 1,1 0-1,0-1 0,-1 1 1,11-1-1,-4 0-93,-5 0-54,-1 0 0,1 0 1,0 0-1,-1-1 0,1 0 0,10-3 0,-14 3 34,0 0 0,0 0-1,0 0 1,0-1 0,-1 1-1,1-1 1,0 1 0,-1-1-1,1 0 1,-1 1 0,0-1-1,1 0 1,-1 0 0,0 0-1,0 0 1,0 0 0,0 0-1,-1 0 1,1-1 0,0 1-1,-1-3 1,2-4-649,0 1 0,-1 0 0,0-1 0,-1 0 1,0 1-1,0-1 0,-1 1 0,0-1 0,-4-13 0,4 19 732,0-1 0,0 1 0,-1 0 0,1 0 0,-1 0 0,0 0 0,0 1 0,0-1 0,0 0 0,-1 1 0,-3-4 0,3 4 321,1 0 1,-1 1-1,0-1 0,0 1 0,0-1 0,0 1 1,-1 0-1,1 0 0,0 0 0,0 1 0,-1-1 0,1 1 1,-6 0-1,9 0-205,-1 0 0,0-1 0,1 1 0,-1 0 0,0 0 1,1 0-1,-1 0 0,0 0 0,1 0 0,-1 0 0,0 0 0,1 1 0,-1-1 1,1 0-1,-1 0 0,0 0 0,1 1 0,-1-1 0,1 0 0,-1 1 0,1-1 1,-1 0-1,1 1 0,-1-1 0,1 1 0,-1-1 0,1 1 0,-1-1 1,1 1-1,0-1 0,-1 1 0,1 0 0,0-1 0,-1 1 0,1-1 0,0 1 1,0 0-1,0-1 0,0 1 0,0 0 0,-1-1 0,1 1 0,0 0 0,0-1 1,1 1-1,-1-1 0,0 1 0,0 0 0,0-1 0,0 1 0,1 1 0,-1 6-139,0-3 134,1 1 0,-1-1-1,1 1 1,0-1 0,1 0-1,0 1 1,-1-1-1,1 0 1,1 0 0,-1 0-1,1 0 1,0-1-1,0 1 1,7 6 0,0 0-26,2 0 1,-1-1-1,1 0 1,16 9-1,-11-13-1300,-16-6 971,-1-1 1,1 1 0,0-1 0,0 1-1,0-1 1,-1 1 0,1-1 0,0 1-1,-1-1 1,1 1 0,-1-1 0,1 0-1,0 0 1,-1 1 0,0-1 0,1 0-1,-1 0 1,1 0 0,-1 1 0,0-1-1,0 0 1,1 0 0,-1 0 0,0 0-1,0-1 1,3-15-5506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5.2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1032,'0'0'16360,"19"2"-13509,4 8-2636,0 1-1,0 1 1,-1 2 0,22 17 0,-43-31-210,0 1 1,0 0-1,0 0 1,-1-1 0,1 1-1,0 0 1,-1 0-1,1 0 1,0 0 0,-1 0-1,1 0 1,-1 0-1,0 0 1,1 0 0,-1 0-1,0 0 1,1 0-1,-1 0 1,0 0 0,0 0-1,0 0 1,0 0-1,0 0 1,0 0 0,0 0-1,-1 0 1,1 0-1,0 0 1,0 1 0,-1-1-1,0 1 1,-23 28 405,15-20-308,-45 63-392,33-44-2221,13-18-2722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5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34 8650,'0'0'12005,"-2"-20"-11124,1 6-4330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6.8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0 259 11362,'0'0'5712,"11"-8"-5821,6-5-221,-1 0 0,0-2 0,-1 1 1,-1-2-1,24-32 0,-32 37-165,1-1 1,9-25-1,-15 33 441,1 0 0,-1-1 0,0 1 0,0 0-1,-1-1 1,1 1 0,-1-1 0,0 1 0,0-1 0,0 1 0,-1-1 0,-1-6 0,1 10 109,1 1 0,-1-1 0,1 1 1,-1-1-1,0 1 0,1-1 0,-1 1 0,0-1 0,1 1 1,-1-1-1,0 1 0,1 0 0,-1 0 0,0-1 1,0 1-1,1 0 0,-1 0 0,0 0 0,0 0 1,1 0-1,-3 0 0,-22 0 1271,16 1-440,7-1-726,-1 0-1,1 0 1,0 1 0,-1-1 0,1 1-1,-1-1 1,1 1 0,0 0 0,0 0-1,-1 0 1,1 0 0,0 0 0,0 1 0,0-1-1,0 0 1,0 1 0,-1 2 0,-1 0 14,1 0 1,0 0 0,1 0 0,-1 0-1,1 1 1,0-1 0,-3 10-1,0 2 52,2 0-1,0 0 0,1 0 0,0 19 1,1 202 680,1-237-909,0 0-1,0 0 1,0 1-1,0-1 1,0 0-1,0 1 1,1-1-1,-1 0 0,0 0 1,0 1-1,0-1 1,0 0-1,0 0 1,0 1-1,1-1 0,-1 0 1,0 0-1,0 0 1,0 1-1,1-1 1,-1 0-1,0 0 0,0 0 1,1 0-1,-1 1 1,0-1-1,0 0 1,1 0-1,-1 0 0,0 0 1,1 0-1,-1 0 1,0 0-1,0 0 1,1 0-1,-1 0 0,0 0 1,1 0-1,-1 0 1,0 0-1,0 0 1,1 0-1,-1 0 0,0 0 1,0 0-1,1 0 1,-1-1-1,1 1 1,15-10-411,0-9-702,-1 0-1,-1-1 0,-1-1 1,-1-1-1,0 0 1,14-40-1,-26 51 3901,-7 12-2182,-11 12-213,12-6-150,1 1 0,0 0-1,1 0 1,-1 0 0,2 0-1,-1 1 1,1 0 0,0 0-1,1 0 1,0 0 0,1 0-1,-1 0 1,2 0-1,-1 0 1,1 1 0,1-1-1,2 13 1,-2-20-231,0 0-1,0 0 1,1 0-1,0 0 1,-1 0-1,1 0 1,0-1-1,0 1 1,-1 0 0,1-1-1,1 1 1,-1-1-1,0 0 1,0 0-1,0 0 1,1 0-1,-1 0 1,0 0-1,1-1 1,-1 1 0,1-1-1,-1 0 1,1 0-1,-1 0 1,5 0-1,2 0-244,-1 0 0,1 0 0,-1-1-1,1 0 1,-1-1 0,11-3 0,4-9-2583,-4-3-2475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7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0 10322,'0'0'8438,"-9"7"-7962,-6 8-212,0 1 0,1 0 0,0 2 0,2-1 0,-19 34 0,31-50-237,-1 1 0,1-1 0,-1 0 0,1 1 0,0-1 0,-1 1 0,1-1 0,0 0 0,0 1 0,0-1 0,0 1 0,0-1-1,0 1 1,0-1 0,1 0 0,-1 1 0,0-1 0,1 1 0,-1-1 0,1 0 0,0 1 0,-1-1 0,1 0 0,0 0 0,0 0-1,0 1 1,0-1 0,0 0 0,0 0 0,0 0 0,0 0 0,0-1 0,2 2 0,4 2-99,0 0 0,0-1 1,0 0-1,15 4 0,-10-3-645,-10-4-618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7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54 5033,'0'0'14051,"5"-6"-13946,-2 2-3,0 0-1,0 1 0,0-1 0,1 1 0,-1 0 0,1 0 0,0 1 0,0-1 0,0 1 0,0-1 0,1 1 1,-1 0-1,0 1 0,9-3 0,-10 3-23,1 0 0,0 0 0,0 1 0,0-1 1,0 1-1,0-1 0,-1 1 0,1 1 0,0-1 0,0 0 1,6 2-1,-8-1-76,-1 1 0,1-1 0,-1 0 1,0 1-1,1-1 0,-1 1 0,0-1 0,0 1 0,0-1 1,0 1-1,0 0 0,0 0 0,0-1 0,-1 1 1,1 0-1,-1 0 0,1 0 0,-1 0 0,0 0 1,0 0-1,0 0 0,0 0 0,0-1 0,0 1 0,-1 2 1,1 2-2,0 0 1,-1 0 0,0-1 0,-1 1-1,1 0 1,-1-1 0,0 1 0,0-1-1,-1 0 1,1 0 0,-1 0 0,0 0 0,-1 0-1,1-1 1,-7 7 0,0-1-24,1-2 1,-2 1 0,1-2-1,-1 1 1,-23 11 0,32-19 17,1 0 130,6 3-62,1-1-1,0 0 1,-1 0 0,1-1-1,7 1 1,-8 0-35,19 4 23,-17-3-223,0-1 0,1 0-1,-1-1 1,13 2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38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9634,'0'0'10397,"20"1"-9856,-6 3-330,-1 1-1,1 1 0,-1 0 0,22 14 1,-12-7-141,-21-11-63,0-1 0,1 0 0,-1 1 0,0-1 0,0 1 0,0 0 0,0-1 0,0 1 1,0 0-1,-1 0 0,1 1 0,-1-1 0,1 0 0,-1 0 0,0 1 0,0-1 0,0 1 0,0-1 0,0 1 0,0 3 0,-1-1 62,0-1-1,0 0 1,0 0 0,-1 1-1,0-1 1,1 0-1,-2 0 1,1 0 0,0 0-1,-1 0 1,-3 6-1,-2 2-232,0-2-1,-1 1 1,0-1-1,0 0 0,-1 0 1,-1-1-1,-14 11 1,3-6-3516,0-5-5803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3.3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9098,'0'0'9538,"0"13"-7796,-2 7-1372,0-1 1,-1 0-1,-1 0 1,-7 20-1,-8 40 64,15 15-225,3-72-4942,3-41 1017,-1-4-1674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3.8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8482,'0'0'10095,"0"0"-10051,0-1-1,0 1 1,0-1-1,0 1 1,0-1 0,0 1-1,0 0 1,0-1-1,1 1 1,-1-1-1,0 1 1,0 0-1,0-1 1,0 1-1,1-1 1,-1 1-1,0 0 1,1-1-1,-1 1 1,0 0 0,0 0-1,1-1 1,-1 1-1,0 0 1,1 0-1,-1-1 1,1 1-1,-1 0 1,0 0-1,1-1 1,156-3 1719,-121 4-1610,-32 0-139,1 0-1,-1 1 0,0-1 0,1 1 0,-1 0 1,0 1-1,0-1 0,0 1 0,0-1 0,6 5 1,-8-6-4,-1 0 9,20 9-3537,-15-5-1274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8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33 3369,'0'0'14507,"5"-7"-10468,-4 7-4049,0 0-1,-1 0 0,1 0 1,-1 0-1,1 0 0,0 0 1,-1-1-1,1 1 0,-1 0 1,1 0-1,0 0 0,-1 0 1,1-1-1,-1 1 0,1 0 1,-1-1-1,1 1 0,-1 0 1,1-1-1,-1 1 0,1-1 1,-1 1-1,1-1 0,-1 1 1,0-1-1,1 1 0,-1-1 1,0 1-1,0-1 0,1 0 1,-1 1-1,0-1 0,0 1 1,0-1-1,0 0 0,0 1 1,1-1-1,-1 1 0,0-1 1,-1 0-1,1 1 0,0-1 1,0 1-1,0-1 0,0 0 1,0 1-1,-1-2 0,1-2 11,0 3 72,-22 5 79,16 6 79,6-9-352,0-1 0,0 0-1,0 1 1,-1-1-1,1 0 1,0 0-1,0 1 1,0-1 0,0 0-1,0 1 1,0-1-1,0 0 1,0 1-1,0-1 1,0 0 0,0 1-1,0-1 1,0 0-1,0 1 1,0-1-1,0 0 1,0 1 0,0-1-1,1 0 1,-1 0-1,0 1 1,0-1-1,0 0 1,0 1 0,1-1-1,-1 0 1,0 0-1,0 0 1,0 1 0,1-1-1,10 1-5627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9450,'0'0'9679,"-5"14"-8740,2-4-788,-3 4 104,0 2 0,1-1 0,1 0 1,1 1-1,-3 29 0,6-30-160,-1-10-51,1 0 0,0-1 0,0 1 0,1 0 0,-1 0 0,3 7 0,-2-10-38,-1-1 0,1 0-1,0 0 1,-1 1 0,1-1 0,0 0-1,0 0 1,0 0 0,0 0 0,0 0 0,0 0-1,1 0 1,-1 0 0,0-1 0,0 1-1,1 0 1,-1-1 0,0 1 0,1-1-1,-1 1 1,1-1 0,-1 0 0,0 1-1,1-1 1,-1 0 0,3 0 0,0 1-102,0-1-1,1 0 1,-1 0 0,0 0 0,0 0 0,1 0-1,-1-1 1,0 0 0,0 0 0,0 0-1,0 0 1,0-1 0,0 0 0,0 1 0,-1-1-1,1-1 1,-1 1 0,1 0 0,-1-1 0,0 0-1,0 0 1,0 0 0,0 0 0,0 0 0,-1-1-1,1 1 1,-1-1 0,0 0 0,0 1 0,0-1-1,-1 0 1,0 0 0,1 0 0,-1 0 0,0-6-1,1 2-250,0 0 0,-1 0-1,0 1 1,-1-1-1,0-14 1,0 20 323,0 0 0,0 1 1,0-1-1,-1 1 0,1-1 0,-1 0 0,1 1 1,-1-1-1,1 1 0,-1-1 0,0 1 0,0 0 1,1-1-1,-1 1 0,0 0 0,0-1 0,-1 1 0,1 0 1,0 0-1,0 0 0,-1 0 0,1 0 0,0 0 1,-1 0-1,1 1 0,-1-1 0,1 0 0,-1 1 1,1-1-1,-1 1 0,1 0 0,-3-1 0,4 1 24,-27 0-231,27 0 145,-1 0 0,1 1 0,-1-1 0,1 0 0,-1 0 0,1 0 0,-1 0 0,1 0 0,0 1-1,-1-1 1,1 0 0,-1 0 0,1 0 0,-1 1 0,1-1 0,0 0 0,-1 1 0,1-1 0,0 0 0,-1 1 0,1-1 0,0 1 0,0-1 0,-1 1 0,1-1 0,0 0-1,0 1 1,0-1 0,0 1 0,-1-1 0,1 1 0,0-1 0,0 1 0,0-1 0,0 1 0,0-1 0,0 1 0,0-1 0,0 1 0,0-1 0,1 1 0,-1-1 0,0 1-1,0-1 1,0 0 0,1 1 0,-1-1 0,0 1 0,1 0 0,1 0-168,0 0 1,0 0-1,0 0 0,0 0 0,1-1 1,-1 1-1,0-1 0,0 1 1,1-1-1,-1 0 0,0 0 0,1 0 1,-1 0-1,0 0 0,5-1 0,1 0-167,10 1-268,-8 1 1017,-1-1 1,1 0 0,-1-1-1,10-2 1,-15 2 160,0-1 0,-1 1 1,1-1-1,-1 1 0,1-1 0,-1 0 0,1 0 1,-1-1-1,0 1 0,0-1 0,0 0 1,4-5-1,5-5 2426,-19 29-110,-7 14-2096,10-16-548,1-1 0,1 1 1,0 0-1,1 0 0,1 1 0,0-1 0,4 24 1,3 1 32,17 53 1,-15-64-134,-6-16-44,1 0-1,-2-1 0,1 1 0,-2 0 0,0 0 0,0 1 0,-1-1 1,0 0-1,-3 15 0,2-25-18,0 0 0,-1 1 0,1-1 0,0 0 0,-1 0 0,0 0 0,1 0 0,-1 0 0,0 0 0,0-1 0,0 1 0,0 0 0,0-1 0,-1 0 0,1 1 0,0-1 0,-1 0 0,1 0 0,-1-1 0,1 1 0,-1 0 0,-4 0 0,-1 0-31,0 0 1,0 0 0,0 0 0,0-1-1,0 0 1,-10-2 0,16 1 24,0 0 0,0 0 0,0 0-1,1-1 1,-1 1 0,0 0 0,1-1 0,-1 1 0,1-1 0,-1 1 0,1-1 0,0 0 0,0 1 0,0-1 0,0 0 0,0 0-1,0 0 1,0 0 0,0 0 0,1 0 0,-1 0 0,1 0 0,0 0 0,-1 0 0,1-3 0,-1-2-45,0 0 0,1 0 0,0-1 0,0 1-1,1 0 1,2-11 0,-1 12-64,0-1 0,1 1 0,0 0 0,0 0 0,1 0 0,0 0 0,0 1 0,0-1-1,0 1 1,7-6 0,9-6-1415,28-21-1,-18 16-1383,1-3-3036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1.2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4401,'0'0'12135,"-3"11"-11157,-4 24-506,2 1-1,2-1 1,1 57-1,2-86-474,0 49-197,11 96 0,-7-140-515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9.4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13 3289,'0'0'14916,"-3"-2"-13897,-9-7-105,9 7 929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09.7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5673,'0'0'13515,"5"0"-13251,-2-5-144,-3 2-104,0 1-16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0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49 9098,'0'0'10091,"-13"-7"-9657,-40-24-33,50 30-359,1-1 1,-1 1-1,0 0 0,1 0 0,-1 0 0,0 0 0,1 0 0,-1 1 1,0 0-1,0-1 0,0 1 0,1 0 0,-1 0 0,0 0 0,0 0 1,0 1-1,1-1 0,-1 1 0,0 0 0,0 0 0,1 0 0,-1 0 1,1 0-1,-1 1 0,1-1 0,-1 1 0,1-1 0,0 1 0,0 0 1,0 0-1,0 0 0,0 0 0,-3 5 0,1-1 18,1-1-1,-1 2 1,1-1-1,1 0 1,-1 0-1,1 1 1,0 0-1,1-1 1,-1 1-1,1 0 1,0 7-1,1-9-45,0 0 0,1 0-1,-1 1 1,1-1-1,0 0 1,0 0 0,0 0-1,1-1 1,3 8-1,-4-9-25,1 0-1,1 0 1,-1 0-1,0 0 1,1-1-1,0 1 1,-1-1-1,1 0 1,0 0-1,0 0 1,0 0-1,0 0 0,1-1 1,4 2-1,3 1-306,-1-2 0,1 0 0,-1 0 0,1 0 0,13-1 0,-17-1-369,0 0 0,0-1-1,-1 1 1,1-2 0,7-1-1,-11 2 460,0 0 0,-1-1 0,1 1 0,-1-1 0,0 0 0,0 0 0,0 0 0,0 0 0,0 0-1,0 0 1,0 0 0,0-1 0,-1 1 0,1-1 0,-1 1 0,0-1 0,0 0 0,0 1 0,0-1 0,0 0-1,-1 0 1,1-5 0,1-8 671,0-1 0,-2-29 1,-1 29 1174,1 97 5389,-2 4-5177,-1 95-2013,6-211-5265,-3 8 348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1.1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2 9378,'0'0'10034,"-1"-2"-9630,-6 5-261,-20 18 252,0 2-1,-41 45 1,67-66-385,-1-1 0,1 1 1,-1-1-1,1 1 0,0-1 0,-1 1 0,1 0 0,0-1 0,0 1 0,1 0 1,-1 0-1,0 0 0,0 0 0,1 0 0,-1 0 0,1 0 0,0 0 1,0 0-1,-1 0 0,1 0 0,1 0 0,-1 0 0,0 0 0,0 0 0,2 3 1,0-1 26,0-1 1,0 0-1,0 0 1,0 0-1,1-1 1,0 1-1,-1-1 1,1 1-1,0-1 1,0 0-1,1 0 1,5 3-1,-5-3-15,1 0 1,-1 1-1,0 0 0,0 0 1,0 0-1,-1 0 1,1 0-1,-1 1 0,6 6 1,1 12-4070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1.7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58 9578,'0'0'9195,"3"-6"-8647,-2 5-547,0-2 77,1 0 1,0 0-1,-1 0 0,1 0 0,0 0 0,1 1 1,-1-1-1,0 1 0,1 0 0,-1-1 1,1 1-1,0 0 0,0 1 0,0-1 1,0 0-1,0 1 0,0-1 0,0 1 0,0 0 1,0 0-1,4 0 0,7-1 129,0 0 0,-1 1-1,27 1 1,-39 1-206,-1-1-1,1 0 1,0 0-1,-1 1 1,1-1-1,-1 1 1,1-1-1,-1 0 1,1 1 0,-1-1-1,1 1 1,-1-1-1,1 1 1,-1 0-1,1-1 1,-1 1-1,0-1 1,1 1 0,-1 0-1,0-1 1,1 1-1,-1 0 1,0-1-1,0 1 1,0 0-1,0-1 1,0 1 0,0 1-1,0 26 4,0-19 4,-1-4-9,0 1-1,-1-1 1,1 1-1,-1-1 1,0 0 0,0 0-1,-1 0 1,0 0-1,0 0 1,0 0 0,0-1-1,-1 1 1,1-1-1,-6 4 1,-6 7-68,-1-1 0,-25 18 0,36-29 40,4-2 22,0-1 0,-1 1-1,1 0 1,0-1 0,0 1 0,0 0-1,0 0 1,0 0 0,0 0 0,0 0 0,0 0-1,0 0 1,0 0 0,0 2 0,1-3-9,18 5 152,91 3 28,-102-4-790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4.6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9778,'0'0'8366,"-1"8"-7847,-1 28-58,2-34-419,1-1 0,-1 1-1,0-1 1,1 1 0,0-1 0,-1 1 0,1-1-1,0 1 1,-1-1 0,1 1 0,0-1 0,0 0-1,0 1 1,0-1 0,0 0 0,1 0 0,-1 0-1,0 0 1,2 1 0,30 15 318,-17-9-224,-14-7-105,1 1-1,-1 0 0,0 0 1,0-1-1,0 1 0,0 0 1,0 0-1,-1 1 0,1-1 1,0 0-1,-1 1 0,0-1 1,0 1-1,1-1 0,-1 1 1,0 3-1,1 3 145,-1 0 0,0 0 0,-1 17 0,0-14-248,-1-9-75,0 0-1,1 0 1,-2 0 0,1 0-1,0 0 1,-1-1-1,1 1 1,-1 0 0,0-1-1,0 1 1,0-1-1,0 1 1,0-1 0,0 0-1,-6 4 1,-4 6-2504,-9 10-4863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5.2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44 10282,'0'0'11561,"0"0"-11575,1 0 0,0 0 0,-1 0 0,1 0 0,-1-1 0,1 1 0,0 0 0,-1 0 0,1 0 0,0-1 0,-1 1 0,1 0 0,-1-1 0,1 1 0,-1 0 0,1-1 0,-1 1 0,1-1 0,-1 1 0,1-1 0,0-4 113,-1 4-49,0 0 0,0 0 0,1 0 0,-1 0 0,0-1 0,0 1-1,0 0 1,0 0 0,0 0 0,0 0 0,-1 0 0,1 0 0,0 0 0,-1 0 0,1-1 0,0 1 0,-1 0 0,1 0-1,-1 0 1,1 1 0,-2-3 0,1 3-86,1-8-4274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6.4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0 317 8226,'0'0'9419,"6"-4"-9199,10-6-274,-1-1-1,0-1 0,-1 0 1,-1-1-1,0 0 1,14-19-1,-21 24-174,0-1-1,0 0 0,-1-1 1,0 0-1,-1 1 1,0-1-1,0-1 1,-1 1-1,0-1 1,-1 1-1,0-1 1,0-18-1,-2 21 129,0 4 114,1 0-1,-1 1 1,-1-1 0,1 0-1,0 1 1,-1-1 0,0 0 0,-2-5-1,2 8 59,0-1 0,0 1 0,0 0 0,0 0 0,0 0 0,0 0 0,-1 0 0,1 0 0,0 0 0,-1 1 0,1-1 0,-1 0 0,1 1 0,-1-1 0,1 1 0,-1-1 0,1 1 0,-1 0 0,1 0 0,-1 0 0,1 0 0,-1 0 0,1 0 0,-3 0 0,2 0 55,1 0-1,-1 1 0,0-1 0,0 0 1,0 0-1,1 1 0,-1 0 0,0-1 1,0 1-1,1 0 0,-1 0 0,1-1 1,-1 1-1,1 1 0,-1-1 0,1 0 0,-1 0 1,1 0-1,-2 3 0,0 0 55,1 0 1,0 0-1,0 0 0,0 0 0,0 0 0,1 0 1,-3 10-1,1 5 221,1 1 0,1 38 1,1-48-282,0 208 363,0-217-569,0-1 67,1 0-1,-1 0 0,1 0 0,-1 1 0,1-1 0,0 0 1,-1 0-1,1 0 0,-1 0 0,1 0 0,-1 0 0,1 0 0,0 0 1,-1 0-1,1-1 0,-1 1 0,1 0 0,-1 0 0,1 0 1,-1-1-1,1 1 0,-1 0 0,1 0 0,-1-1 0,1 1 1,0-1-1,12-10-430,1-4-607,0 0 0,-1-1 0,-1 0 0,20-35 0,-32 50 1101,1 1 1,-1-1 0,1 1 0,-1-1-1,0 1 1,1-1 0,-1 1-1,0-1 1,0 0 0,0 1 0,1-1-1,-1 0 1,0 1 0,0-1 0,0 0-1,0 1 1,0-1 0,0 1-1,0-1 1,0 0 0,0 1 0,0-1-1,-1 0 1,1 1 0,0-1-1,0 1 1,-1-1 0,1 0 0,0 1-1,-1-1 1,1 1 0,0-1 0,-1 1-1,1-1 1,-1 1 0,1-1-1,-1 1 1,1 0 0,-1-1 0,1 1-1,-1 0 1,1-1 0,-1 1 0,0 0-1,1 0 1,-1-1 0,1 1-1,-1 0 1,0 0 0,1 0 0,-1 0-1,0 0 1,1 0 0,-1 0-1,0 0 1,1 0 0,-1 0 0,1 0-1,-1 0 1,-1 1 0,0-1 48,-1 0 1,1 0-1,0 1 1,-1-1-1,1 1 1,-1-1-1,1 1 1,0 0-1,0 0 1,-1 0-1,1 0 0,0 0 1,0 0-1,-3 4 1,3-2-11,0 0 0,1 0 0,-1 0 0,1 1 0,0-1 0,0 1 0,1-1 0,-1 1 0,0-1 0,1 1 0,0-1 0,0 1 0,0 0 0,1-1 0,-1 1 0,1-1 0,0 1 0,-1-1 0,2 1 0,-1-1 0,3 6 0,-2-5-55,1 0 0,0 0 0,0-1 1,0 1-1,0 0 0,1-1 0,-1 0 1,1 0-1,0 0 0,0 0 0,0-1 1,0 0-1,0 0 0,1 0 0,6 3 1,28 4-169,-18-8-2363,-5-5-5615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7.1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85 0 6633,'4'2'15700,"-4"2"-16806,-2 1 1185,0 1 1,-1-1-1,1 0 0,-1 0 1,-1-1-1,1 1 0,-1-1 0,1 1 1,-1-1-1,-1 0 0,-4 3 1,-14 17 87,21-21-152,-1-1-1,1 1 0,1-1 1,-1 1-1,0 0 1,1 0-1,-1 0 1,1 0-1,0 0 0,0 0 1,0 0-1,0 0 1,0 0-1,1 1 0,0-1 1,-1 0-1,2 6 1,0-4 15,0-1 1,1 0 0,0 0 0,0 0-1,0 0 1,0 0 0,1 0-1,-1 0 1,1-1 0,0 1-1,0-1 1,4 4 0,46 34 517,0 1-4657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7.6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4793,'0'0'15486,"0"11"-14668,15 168 212,-14-154-719,0-13-2615,-1-1-7848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1.6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9778,'0'0'5729,"138"-23"-6417,-98 20-2120,-14 1-3690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8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2 5937,'0'0'12322,"-6"-1"-11806,-4 1-356,0-1 0,-1 2 1,1-1-1,-1 1 0,1 1 0,0 0 1,0 0-1,0 1 0,-14 6 1,18-6-61,1-2-60,1 1 1,-1 0-1,0 0 1,1 1-1,0-1 1,0 1-1,0 0 1,0 0-1,0 1 1,-5 6-1,8-8-7,1 0 0,0 1 0,0-1-1,0 0 1,1 1 0,-1-1 0,1 0 0,-1 0-1,1 1 1,0-1 0,-1 0 0,1 0 0,0 0-1,1 0 1,-1 0 0,0 0 0,0 0 0,1 0-1,-1 0 1,1-1 0,3 4 0,41 34 245,-41-36-268,0 1-426,42 27 1194,-30-25-2859,0-3-3335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8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9034,'0'0'9950,"1"4"-9192,21 135 2045,-17-43-6908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19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26 10562,'0'0'9594,"76"-25"-9042,-55 25-199,1 0-161,-1 0-120,-3 0-72,-3 8-96,-5-1-745,-2 1-1511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0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4793,'-7'1'15450,"61"4"-14535,77-3 0,-86-2-722,-44 0-302,-2 1-167,1-1 173,0 1 1,-1 0-1,1 0 0,-1 0 1,1-1-1,-1 1 0,0 0 1,1-1-1,-1 1 1,0 0-1,0-1 0,1 1 1,-1-1-1,0 1 0,0-1 1,0 1-1,-1-1 1,-21 6-2949,6-4-1912,-3 1-5113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20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0 5881,'0'0'13427,"0"21"-11506,1-17-1867,0-1 1,0 1-1,0 0 1,1 0-1,0 0 1,-1-1-1,1 1 1,1-1-1,-1 0 1,0 1-1,1-1 1,5 5-1,37 34 19,-35-33-48,-5-6-22,0 1 0,-1 0-1,1 0 1,-1 0 0,0 0 0,0 1 0,0-1 0,4 9 0,-8-11 17,1-1 0,-1 1 0,0 0 0,1 0 0,-1-1 0,0 1 0,0 0 0,0 0 0,-1-1 0,1 1 0,0 0 0,-1-1 0,1 1 0,-1 0 0,1-1 0,-1 1 0,0 0 0,-1 2 0,-22 23 149,16-19-119,-15 16-94,-48 37 1,2-14-3003,20-20-5487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5.4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5913,'0'0'15684,"12"0"-16256,-1 0-5568,-1 0-2104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5.9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41 7346,'0'0'13174,"-5"-40"-10596,5 39-2875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6.2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31 9570,'0'0'11987,"8"-26"-11987,-6 24-160,-2-1-465,3 3-647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7.3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63 8954,'0'0'9938,"0"-7"-9223,0 1-646,0 3 50,0 0-1,0 0 1,0 0 0,0 0-1,-1 0 1,1 0 0,-1 0-1,-1-4 1,1 6-82,0 0-1,0-1 0,0 1 1,1 0-1,-2 0 0,1 0 1,0 0-1,0 0 0,0 0 1,0 0-1,-1 1 0,1-1 1,0 0-1,-1 1 0,1-1 1,0 1-1,-1-1 1,1 1-1,-1-1 0,1 1 1,-1 0-1,1 0 0,-3 0 1,-4-1 11,0 1-1,0 0 1,0 0 0,0 1 0,0 0 0,0 1 0,0-1 0,0 1 0,1 1 0,-12 5 0,15-6-17,0 0 1,0 1-1,0 0 1,0 0-1,1 0 1,-1 0-1,1 1 1,0-1-1,0 1 1,0 0 0,1 0-1,-1 0 1,1 0-1,0 1 1,0-1-1,1 0 1,-1 1-1,1-1 1,-1 8-1,0-5-16,1 0 0,0 1-1,0-1 1,1 0 0,0 1 0,0-1-1,1 0 1,0 1 0,2 10-1,-2-16-24,1 1-1,-1 0 0,0 0 0,1-1 0,0 1 0,-1-1 0,1 1 0,0-1 0,0 0 0,0 1 1,1-1-1,-1 0 0,1-1 0,-1 1 0,1 0 0,-1-1 0,1 1 0,0-1 0,0 0 1,0 0-1,-1 0 0,1 0 0,0-1 0,0 1 0,4-1 0,0 2-349,-1-2 0,1 1-1,0-1 1,0 0 0,-1 0 0,1-1-1,0 1 1,0-2 0,-1 1 0,12-5-1,-15 5 21,0-1 0,1 0 0,-1 0 0,0 0 0,0-1 0,0 1 0,-1-1 0,1 0 0,-1 0 0,1 0 0,-1 0 0,0 0 0,0 0 0,0 0 0,0-1 0,-1 1 0,0-1 0,1 1 0,-1-1 0,1-5-1,1-45 765,-3 42 4982,0 19-3634,-3 93 749,1-48-1841,7 101 0,3-126-785,-2-20-883,0-19-1328,-4-10-2169,-1-5-3132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7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0 472,'0'0'16896,"-2"12"-14972,-6 1-1646,0 0 1,-2 0-1,1-1 0,-2 0 0,1-1 0,-24 19 0,-18 21-35,49-48-224,1 0 1,-1 0-1,1 1 0,-1-1 1,1 1-1,0-1 0,0 1 1,1 0-1,-1 0 0,1 0 1,-2 6-1,3-7 8,0 0 1,0 0-1,0 0 1,1-1-1,-1 1 0,1 0 1,0 0-1,0 0 0,-1 0 1,2-1-1,-1 1 1,0 0-1,1-1 0,-1 1 1,1-1-1,2 4 0,-2-4-229,9 12 606,0 0-1,18 16 0,4-8-1705,-30-20 454,0-1 0,1 0 0,0 0 1,-1 0-1,1 0 0,0 0 0,-1-1 1,5 1-1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1.9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10114,'0'0'4238,"-5"23"-2644,-3 5-1138,2-10-162,1 1-1,1-1 1,1 1 0,1 0-1,0 32 1,2 221 1066,2-259-2399,0-8 17,-1-7-88,-1-17-2000,0-7-2843</inkml:trace>
  <inkml:trace contextRef="#ctx0" brushRef="#br0" timeOffset="1">1 217 9210,'0'0'6393,"142"10"-6393,-101-5-728,-11-2-1360,-4-1-2473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8.6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1 10442,'0'0'8107,"-14"0"-7711,-43 2 40,54-2-370,-1 1-1,1 0 0,0 0 0,0 0 0,0 0 1,0 1-1,0-1 0,0 1 0,0 0 1,0-1-1,0 1 0,1 1 0,-1-1 0,1 0 1,-1 1-1,1-1 0,0 1 0,0-1 0,0 1 1,1 0-1,-3 3 0,1 1 60,1-1 0,-1 1 0,1 0 0,0 0 0,1 0 0,-1 0 1,1 11-1,0-9-56,1 1 1,0-1 0,1 1 0,-1-1-1,2 1 1,0-1 0,0 0-1,4 10 1,-5-15-62,1-1 0,0 1 0,0-1 0,0 0 0,0 0 0,1 1 0,-1-2 0,1 1 0,0 0 0,0 0 1,0-1-1,0 1 0,0-1 0,0 0 0,1 0 0,-1 0 0,1-1 0,0 1 0,-1-1 0,1 0 0,0 0 0,5 1 0,-3-1-97,0 0 1,0-1-1,0 1 1,0-1-1,0 0 1,0-1-1,0 1 1,0-1-1,0 0 0,0-1 1,0 1-1,-1-1 1,1-1-1,7-3 1,-9 4-249,0-1-1,-1 0 1,1 0 0,-1-1 0,1 1 0,-1-1 0,0 1 0,-1-1-1,1 0 1,0 0 0,-1 0 0,0 0 0,0-1 0,0 1 0,-1-1-1,0 1 1,0-1 0,0 1 0,1-7 0,-1 4-434,0 0 0,-1 0 0,1 0 0,-1 0 0,-1 0 0,1 0 0,-1 0 0,-3-10 0,3 14 792,0 0 0,-1 1 0,1-1 0,0 1 0,-1 0 0,0-1 0,0 1 0,1 0 0,-1 0 0,0 0 0,-1 0 0,1 0 0,0 1 0,-1-1 0,1 1 0,-1-1 0,1 1 0,-1 0 0,1 0 0,-1 0 0,0 0 0,0 1 0,-3-2 0,3 2 357,-1-1 0,1 0 0,-1 1 0,1-1 0,0 1 0,-1 0 0,1 0 0,-1 0 0,1 1 0,-1-1 0,1 1 0,0 0 0,-4 1 0,5-1-156,1 0 0,-1 1 0,1-1 0,-1 0 0,1 1 0,0-1-1,0 1 1,0 0 0,0-1 0,0 1 0,0 0 0,0 0 0,1-1-1,-1 1 1,0 0 0,1 0 0,0 0 0,-1 0 0,1 0 0,0 0-1,0 0 1,0 0 0,1 2 0,-2 4 53,1-1 0,1 1 0,-1-1 0,1 0 0,1 1 0,-1-1 1,5 12-1,-4-15-226,0 0 0,1-1 1,-1 1-1,1-1 1,0 1-1,0-1 1,0 0-1,0 0 0,1 0 1,-1-1-1,1 1 1,0-1-1,-1 0 1,9 3-1,-3 0-44,1-1 1,0-1-1,0 0 0,0 0 1,0-1-1,22 2 0,-27-4-3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9.0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10234,'0'0'9478,"6"10"-8948,10 11-239,2 0 1,0-1-1,1 0 1,27 21-1,-23-23-159,26 29 0,-48-47-132,0 1 12,-1 0 0,0-1 0,1 1-1,-1 0 1,0-1 0,1 1 0,-1 0 0,0-1-1,0 1 1,1 0 0,-1 0 0,0-1-1,0 1 1,0 0 0,0 0 0,0-1-1,0 1 1,0 0 0,0 0 0,0-1 0,-1 1-1,1 0 1,0-1 0,0 1 0,-1 0-1,1-1 1,0 1 0,-1 0 0,1-1-1,-1 1 1,1 0 0,-1-1 0,0 1-1,-22 23 249,14-16-210,-71 81-370,49-49-6503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49.7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 16 8874,'0'0'14074,"-5"-13"-13462,-4 10-2942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6.3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0 360 40,'0'0'21008,"9"-8"-20579,12-11-309,12-9-473,-1-2 1,41-48-1,-66 68 62,1 0 1,-1 0-1,-1 0 0,0-1 1,0 0-1,-1 0 1,-1-1-1,0 0 0,0 1 1,-1-1-1,-1 0 0,0-1 1,0-17-1,-2 29 288,0 1-1,0-1 0,0 0 1,0 0-1,0 1 1,0-1-1,-1 0 1,1 0-1,0 1 0,-1-1 1,1 0-1,0 1 1,-1-1-1,1 0 1,-1 1-1,1-1 0,-1 0 1,1 1-1,-1-1 1,0 1-1,1-1 1,-1 1-1,0 0 0,1-1 1,-2 0-1,-26-3 404,22 4-237,0 0-1,1 1 0,-1 0 0,0 0 0,0 0 0,1 1 0,-10 3 1,11-2-49,-1 0 1,1 1-1,-1-1 1,1 1-1,0 0 1,1 0-1,-1 0 1,1 1-1,-1-1 1,1 1-1,1 0 1,-1 0-1,1 0 1,0 0-1,0 0 1,0 0-1,1 1 1,-2 8-1,0 9 166,1 1 0,1-1 0,2 28-1,1-9-11,0 143 378,-2-184-652,0-1 0,0 0-1,0 1 1,0-1 0,1 0-1,-1 1 1,0-1-1,0 0 1,0 1 0,0-1-1,0 0 1,1 0 0,-1 1-1,0-1 1,0 0 0,0 0-1,1 1 1,-1-1-1,0 0 1,1 0 0,-1 0-1,0 1 1,0-1 0,1 0-1,-1 0 1,0 0 0,1 0-1,-1 0 1,0 0-1,1 0 1,-1 0 0,0 1-1,1-1 1,-1 0 0,0 0-1,1-1 1,-1 1-1,0 0 1,1 0 0,-1 0-1,0 0 1,1 0 0,-1 0-1,0 0 1,1 0 0,-1-1-1,0 1 1,0 0-1,1 0 1,-1-1 0,18-10-308,-4-6-242,0 0 1,-1-1 0,-1-1 0,-1 0 0,-1-1 0,14-35-1,-24 54 585,0 1-1,1 0 0,-1 0 0,0 0 0,0-1 0,0 1 0,0 0 0,0 0 0,0-1 0,0 1 0,0 0 0,0 0 0,0 0 0,0-1 0,0 1 0,0 0 0,0 0 0,0-1 0,0 1 0,0 0 0,0 0 0,0 0 0,0-1 0,0 1 0,0 0 1,0 0-1,0 0 0,-1-1 0,1 1 0,0 0 0,0 0 0,0 0 0,0-1 0,0 1 0,-1 0 0,1 0 0,0 0 0,0 0 0,0 0 0,-1 0 0,1-1 0,0 1 0,0 0 0,-1 0 0,-12 3 446,-13 12 155,23-12-543,0 1 0,1 0 0,0-1-1,0 1 1,0 0 0,0 0 0,1 1 0,-1-1 0,1 0 0,0 0 0,1 1-1,-1-1 1,1 0 0,-1 1 0,1-1 0,1 1 0,0 6 0,-1 7 132,0-17-206,0 0-1,1 0 1,-1 1-1,0-1 1,0 0-1,1 0 1,-1 0-1,0 0 1,1 0-1,-1 0 1,1 1-1,0-1 1,-1 0 0,1 0-1,0-1 1,0 1-1,-1 0 1,1 0-1,0 0 1,0 0-1,0-1 1,1 2-1,2 0 7,-1-1-1,1 1 1,-1-1 0,1 0-1,-1 0 1,1 0 0,5 1-1,5-1-223,0 0 0,0-1 0,14-2 0,-23 1-346,-1 1 1,1-1-1,-1 0 1,1 0 0,-1-1-1,0 1 1,0-1-1,1 0 1,-1 0 0,6-5-1,9-10-6633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6.8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200 0 9690,'0'0'8039,"-17"10"-7057,-53 34-233,61-38-632,-1 1 0,1-1 0,0 1 0,1 1 0,0 0 0,0 0 0,1 1-1,0-1 1,0 2 0,1-1 0,-9 19 0,13-26-85,1 1-1,0 0 1,0 0-1,0 0 1,0 0-1,0 0 1,1 0-1,-1 0 1,1 0 0,0 1-1,0-1 1,0 0-1,0 0 1,0 0-1,1 0 1,0 0-1,-1 0 1,1 0 0,0 0-1,1 0 1,-1 0-1,0 0 1,1-1-1,3 6 1,2-1 95,0 1 0,1-1 0,0-1 0,1 0 0,17 11 0,-15-11-305,0 2 1,0-1-1,9 10 0,-12-13-2092,-1-3-2375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7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10234,'0'0'7930,"0"5"-7021,-2 52 823,0 48-492,3-91-1245,0-1 1,1 1-1,0-1 1,1 0-1,7 20 1,-7-29-1035,-1-19-6454,-2-5 48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7.9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1 3393,'0'0'13001,"-1"3"-11829,-1 2-1029,-1-1-1,0 1 0,0-1 1,-1 0-1,1 0 0,-1 0 0,0 0 1,0-1-1,0 1 0,0-1 0,0 0 1,-1 0-1,0-1 0,1 0 1,-6 3-1,1-1-99,1 1 0,0 0 0,0 1 0,-8 6 0,15-11-31,0 0 0,0-1 1,1 1-1,-1 0 1,0 0-1,1 0 1,-1 0-1,1-1 0,-1 1 1,1 0-1,-1 0 1,1 0-1,0 0 0,0 0 1,-1 0-1,1 0 1,0 0-1,0 1 1,0-1-1,0 0 0,0 0 1,0 0-1,0 0 1,1 0-1,-1 0 0,0 0 1,0 0-1,1 0 1,-1 0-1,1 0 1,-1 0-1,1 0 0,-1-1 1,1 1-1,0 1 1,27 22 552,-24-22-514,12 8 223,33 16 0,-33-19-319,-1 1-1,21 15 1,-33-19-1146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8.6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9122,'0'0'7300,"7"4"-3496,24 17-3079,60 68 647,-90-87-1329,0 1-1,0-1 1,0 1 0,-1 0-1,1-1 1,-1 1-1,0 0 1,1 0-1,-1-1 1,0 1-1,-1 5 1,-4 31 171,-22 27-338,14-39-2697,10-21 1391,-2 2-4616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9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8690,'0'0'10578,"-2"12"-9334,-2 39-570,4 1-1,5 60 1,-4-110-27,0 12-3518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2:59.7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 6569,'0'0'12180,"8"-2"-11383,27-2-110,1 1 0,53 2 1,-61 1-761,-15 6-922,-13-6 841,0 0 1,1 0-1,-1 0 1,0 1-1,0-1 0,0 0 1,1 0-1,-1 1 1,0-1-1,0 0 0,0 0 1,0 1-1,0-1 1,0 0-1,1 0 0,-1 1 1,0-1-1,0 0 1,0 1-1,0-1 0,0 0 1,0 0-1,0 1 1,0-1-1,0 0 0,0 1 1,-1-1-1,1 0 1,0 0-1,0 1 0,0-1 1,0 0-1,0 0 0,0 1 1,-1-1-1,1 0 1,0 0-1,0 0 0,0 1 1,0-1-1,-1 0 1,1 0-1,0 0 0,0 1 1,-1-1-1,1 0 1,0 0-1,-1 0 0,-9 3-5505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2.3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89 7458,'0'0'5307,"12"-1"-5008,38-4-252,-48 4-62,0 1 0,1-1 0,-1 0 0,0 0 1,0-1-1,0 1 0,0 0 0,0-1 0,0 1 0,0-1 0,0 0 0,0 1 1,-1-1-1,1 0 0,-1 0 0,1 0 0,-1 0 0,0 0 0,0-1 1,0 1-1,0 0 0,0 0 0,0-1 0,-1 1 0,1-1 0,-1 1 1,0-1-1,0 1 0,1-1 0,-2 1 0,1 0 0,0-1 0,0 1 1,-2-4-1,1 5 58,0 0 1,0 0 0,0 0-1,0 0 1,0 0 0,0 0 0,-1 0-1,1 1 1,0-1 0,-1 0-1,1 1 1,-1-1 0,1 1-1,0 0 1,-1-1 0,1 1-1,-1 0 1,1 0 0,-1 0-1,1 0 1,-4 0 0,-32 4 1150,34-3-1058,0 1 1,0-1 0,0 1-1,0 0 1,1 0 0,-1 0-1,1 1 1,-1-1 0,1 1-1,0-1 1,0 1 0,0 0-1,0 0 1,1 0 0,-1 0-1,1 0 1,0 0-1,-1 0 1,0 6 0,0-3-7,1 1 0,0-1 0,0 0 0,1 0 0,0 1 1,0-1-1,0 0 0,1 1 0,2 10 0,-2-14-115,0 0 0,1 0 0,0 0 0,-1-1 0,1 1 0,0 0 0,0-1 0,0 1 0,1-1 1,-1 0-1,1 0 0,-1 0 0,1 0 0,-1 0 0,1 0 0,0-1 0,0 0 0,0 1 0,0-1 0,0 0 0,0 0 0,6 0 0,6 2-571,0-1-1,0 0 0,21-2 1,-33 1 193,0-1 1,0 0-1,0-1 0,0 1 1,1 0-1,-1-1 1,0 0-1,0 0 1,0 0-1,0 0 1,-1 0-1,7-4 1,7-9-3839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45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29 18 7698,'0'0'9314,"-2"-3"-8474,-11-11 1286,10 26-1889,-4 63 135,3 0 0,10 121 0,3-106 148,-5-53-1243,-2-29-1007,-2-33-5852,0 0 1895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45.8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3 1008,'0'0'11029,"-19"-3"-9527,15 3-1306,0 0 0,-1 1 1,1-1-1,-1 1 0,1 0 0,0 1 1,0-1-1,-1 1 0,1-1 1,0 1-1,0 0 0,1 1 0,-1-1 1,0 1-1,-4 3 0,3 0 7,0-1-1,0 1 1,1 0-1,-1 0 1,1 0-1,1 1 1,-1 0-1,-4 11 1,4-6-39,0 1 1,1 0-1,0 0 1,1 0-1,0 1 1,1-1-1,1 0 1,0 1-1,1-1 1,3 16-1,-3-25-144,0 1 0,1-1-1,0 0 1,-1 0 0,2 0 0,-1-1 0,0 1-1,1 0 1,-1-1 0,1 0 0,0 1 0,0-1-1,1 0 1,-1-1 0,1 1 0,-1 0 0,1-1-1,0 0 1,0 0 0,0 0 0,0-1 0,0 1-1,0-1 1,1 0 0,7 1 0,-6-1-38,-1 0 1,1 0-1,0-1 0,0 0 0,0 0 1,-1-1-1,1 1 0,0-1 1,0-1-1,-1 1 0,1-1 1,-1 0-1,1 0 0,-1 0 1,0-1-1,0 0 0,0 0 1,0 0-1,4-5 0,0-1-219,-1 0 0,0-1 0,0 0 0,-1-1 0,-1 0 0,9-18 0,-12 23 102,0-1 0,-1 1 0,0 0 1,-1-1-1,1 1 0,-1-1 0,-1 1 0,1-1 0,-1 0 1,0 1-1,-1-1 0,1 1 0,-1-1 0,-3-10 0,2 15 129,1-1-1,-1 1 1,0-1-1,0 1 1,0 0-1,0-1 1,0 1 0,-1 0-1,1 1 1,-1-1-1,1 0 1,-1 1-1,0-1 1,1 1-1,-1 0 1,0 0-1,0 0 1,0 0-1,0 0 1,0 1 0,0-1-1,-6 1 1,-5-1 194,-1 0 1,1 1 0,-23 3 0,36-3-149,0 0 0,0 1 1,0-1-1,0 0 0,0 1 0,0-1 0,0 1 0,1 0 1,-1-1-1,0 1 0,0 0 0,1-1 0,-1 1 0,0 0 1,1 0-1,-1 0 0,0-1 0,1 1 0,-1 0 0,1 0 1,0 0-1,-1 0 0,1 0 0,0 0 0,0 0 0,-1 0 1,1 0-1,0 0 0,0 0 0,0 0 0,0 0 0,0 0 1,0 0-1,1 0 0,-1 0 0,1 2 0,-1 1 38,1 0 0,0 0 0,0-1 0,0 1 0,1 0 0,-1-1-1,1 1 1,4 6 0,28 26 295,1 0 0,2-2 0,76 53 1,-111-86-381,-1 0 1,-1-1 1,0 1 0,1-1-1,-1 1 1,1-1-1,-1 1 1,1-1 0,-1 0-1,1 1 1,-1-1-1,1 0 1,0 1 0,-1-1-1,1 0 1,-1 0 0,1 0-1,0 1 1,-1-1-1,1 0 1,0 0 0,-1 0-1,2 0 1,-2 0-277,0-5-338,0-42-4944,0 20 102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46.2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5433,'0'0'10984,"-4"16"-10084,-2 14-117,1 0 0,-3 55 0,10-44-347,2 0 0,1-1 0,2 0 0,21 67 0,-24-100-1744,-3-15-101,-1-20-3664,0 22 2297,0-10-6111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6.2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 1 6369,'0'0'8430,"-2"0"-7968,-2 1-352,1 1 1,-1-1 0,1 1 0,0 0 0,0 0 0,-1 0 0,1 0 0,0 0-1,1 1 1,-1-1 0,0 1 0,1 0 0,-3 3 0,-32 47 859,32-45-816,-10 17 105,0 1-1,2 1 1,1 0-1,-16 50 1,23-57-178,1 0 0,0 0-1,1 0 1,1 1 0,2-1 0,0 1-1,4 36 1,-1-47-59,0 0 1,0 0-1,1 0 0,0 0 0,1-1 0,0 1 1,0-1-1,1 0 0,0-1 0,1 0 0,14 15 0,-5-8 15,1 0 0,0-2-1,0 0 1,35 19 0,-44-28-95,0 0 1,0-1 0,1 0 0,-1 0-1,11 1 1,8-2-6126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0.5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4977,'0'0'8032,"1"6"-3841,8 29-3810,-5-24-353,0 1-1,-1 0 1,0 0-1,-1 0 1,1 12 0,-2 14-4607,-1-32 181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1.8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57 4601,'0'0'7880,"-3"-7"-6842,-10-23 83,12 28-978,-1 1-1,1 0 1,0-1-1,0 1 1,-1 0-1,1 0 1,0 0-1,-1 0 1,1 0-1,-1 0 1,0 0-1,1 1 1,-1-1-1,0 0 0,1 1 1,-1-1-1,-3 1 1,-28-2 1143,28 2-1126,1 0-91,-1-1 0,1 2 0,-1-1 0,0 0 0,1 1 0,-1 0 1,1 0-1,0 0 0,-7 3 0,9-2-49,1-1-1,-1 0 1,0 1-1,1 0 1,-1-1 0,1 1-1,-1 0 1,1 0 0,0 0-1,0 0 1,0 0-1,0 0 1,0 0 0,0 0-1,1 0 1,-1 0-1,1 0 1,-1 1 0,1-1-1,0 0 1,0 4 0,-1 1 25,0 0 0,1 1 1,0-1-1,0 1 0,1-1 1,0 1-1,2 8 0,-2-14-66,0 1 0,1-1-1,-1 1 1,1-1 0,-1 0 0,1 0-1,0 0 1,-1 0 0,1 0-1,0 0 1,0-1 0,1 1 0,-1 0-1,0-1 1,0 0 0,1 0-1,-1 1 1,1-1 0,-1-1 0,1 1-1,-1 0 1,1-1 0,3 1 0,-3 0-195,0 0 1,0-1 0,1 1 0,-1-1-1,0 0 1,0 0 0,0 0 0,0 0-1,0-1 1,0 1 0,0-1 0,0 0 0,0 0-1,0 0 1,0 0 0,0 0 0,0-1-1,-1 1 1,1-1 0,0 0 0,2-3 0,0 0-310,0-1 0,-1 0 0,0 0 0,0 0 0,-1-1 0,1 1 0,3-13 1,6-19-2708,-5 0-1491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2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37 6889,'0'0'9426,"-5"-7"-8368,-14-22-327,19 29-721,0 0-1,0 0 1,0 0-1,0 0 1,0 0 0,0 0-1,0 0 1,0 0 0,0 0-1,0 0 1,0 0 0,0 0-1,-1-1 1,1 1-1,0 0 1,0 0 0,0 0-1,0 0 1,0 0 0,0 0-1,0 0 1,0 0 0,0 0-1,0 0 1,-1 0-1,1 0 1,0 0 0,0 0-1,0 0 1,0 0 0,0 0-1,0 0 1,0 0 0,0 0-1,0 0 1,-1 1-1,1-1 1,0 0 0,0 0-1,0 0 1,0 0 0,0 0-1,0 0 1,0 0 0,0 0-1,0 0 1,0 0 0,0 0-1,0 0 1,0 0-1,0 1 1,0-1 0,-1 0-1,1 0 1,0 0 0,0 0-1,0 0 1,0 0 0,0 0-1,0 0 1,0 0-1,0 1 1,0-1 0,-2 12 266,-1 15 88,2 39 108,2 1-1,3-1 0,3 1 1,25 105-1,-31-171-641,3 11 226,-1-9-1754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3.1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5113,'0'0'5685,"0"3"-4999,2 73 3128,1-47-3351,0-1 0,9 32 1,-11-58-800,0 2-1238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3.6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0 968,'0'0'11873,"-8"0"-11282,3 0-398,0 0 0,-1 0-1,1 1 1,-1 0 0,1 0-1,0 0 1,-1 0 0,1 1 0,0 0-1,0 0 1,0 0 0,0 1-1,0-1 1,1 1 0,-5 4 0,8-6-141,1-1 1,0 1 0,0 0 0,-1 0-1,1 0 1,0-1 0,0 1 0,0 0-1,0 0 1,-1 0 0,1-1 0,1 1-1,-1 0 1,0 0 0,0 0 0,0 0 0,0-1-1,0 1 1,1 0 0,-1 0 0,0-1-1,1 1 1,-1 0 0,1 0 0,-1-1-1,1 1 1,-1 0 0,1-1 0,0 2-1,20 20 440,-19-19-393,18 21 216,-17-19-299,0-1 1,0 1 0,1-1-1,-1 0 1,1 0-1,0-1 1,8 7-1,14-10-6016,-18 0 1810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4.6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1 536,'0'0'13686,"6"5"-12538,8 10-634,0 0-1,-1 1 1,-1 1-1,-1 0 1,0 1-1,10 23 1,-8-11-317,0 0 1,-2 1-1,10 46 1,-17-55-141,0-1 1,0 24-1,-4-39-67,0 0 0,0 0 0,0 0 0,-1 1 0,0-1 0,0 0 0,-1 0 0,0 0 0,0 0 0,0-1 1,0 1-1,-5 7 0,-4 0-769,1-1 1,-2 0-1,-18 15 1,0-3-4047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2.7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7378,'0'0'8304,"-1"6"-7512,-2 26-205,1 1 0,1 0 0,4 34-1,-2-63-577,-1 0 0,1-1-1,1 1 1,-1 0 0,1 0-1,-1 0 1,1-1 0,0 1-1,4 4 1,-5-7-46,-1 0 1,0-1-1,1 1 0,-1-1 1,1 1-1,0 0 1,-1-1-1,1 1 0,-1-1 1,1 1-1,0-1 0,-1 0 1,1 1-1,0-1 1,-1 0-1,1 1 0,0-1 1,0 0-1,-1 0 0,1 0 1,0 0-1,0 0 1,0 0-1,-1 0 0,1 0 1,0 0-1,0 0 0,-1 0 1,1 0-1,0 0 1,0-1-1,-1 1 0,1 0 1,0 0-1,0-1 0,-1 1 1,1-1-1,0 1 1,-1-1-1,1 1 0,-1-1 1,1 1-1,-1-1 0,1 1 1,-1-1-1,1 0 1,-1 1-1,1-1 0,-1 0 1,0 1-1,1-1 0,-1 0 1,0 0-1,0 1 1,1-2-1,6-15-559,0 0 0,7-23 0,-9 20 588,16-32 1,-15 45 1173,-3 12-268,-1 20 56,-2-19-901,0-3-18,1 1 0,0 0 0,0 0 0,0-1-1,0 1 1,0 0 0,1-1 0,0 1 0,-1-1 0,1 0-1,1 1 1,-1-1 0,0 0 0,1 0 0,0-1 0,-1 1 0,1 0-1,0-1 1,0 0 0,4 2 0,-3-1-226,1-1 0,-1 0 0,1 0 0,0-1 0,0 1 0,5 0 0,34-1-4457,-24-7 14,-4-8-2076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7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1 5761,'0'0'9384,"-14"11"-6370,-10 28-2378,8-15-787,1 0 0,2 1 0,-14 35 0,27-59-222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6:59.7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26 4929,'0'0'5892,"-1"-4"-5233,-1-18 9539,4 23-10180,0 0-1,0 0 1,0 0-1,0 1 1,-1-1-1,1 0 1,0 1-1,-1-1 1,1 1-1,-1 0 1,0-1-1,3 4 1,3 5 35,109 106-133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0.8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115 11 1224,'-3'-10'14365,"0"10"-14261,0 1 1,0 0-1,0 0 1,0 0 0,1 1-1,-1-1 1,0 1-1,1-1 1,-1 1-1,1 0 1,0 0 0,-1 0-1,1 0 1,0 0-1,0 1 1,0-1-1,1 1 1,-1-1 0,1 1-1,-1 0 1,-1 3-1,-6 13 305,-13 38 0,19-49-269,-5 19 124,2 0 1,1 1-1,1 0 1,2-1-1,1 57 1,1-72-204,1-1-23,0 0 0,1 1-1,0-1 1,1 0 0,0 0-1,0-1 1,1 1 0,1-1 0,0 0-1,7 12 1,11 13 14,39 45 0,-40-53-39,-8-15-570,-6-11-2342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2.7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44 7882,'0'0'8827,"-7"-7"-7900,-22-20-190,27 26-677,0 0-1,0 0 0,0 0 1,0 0-1,-1 0 0,1 0 1,0 0-1,0 1 0,-1-1 1,1 1-1,0 0 0,-1 0 1,1 0-1,0 0 0,-1 0 1,1 0-1,0 1 0,-1-1 1,1 1-1,0-1 1,0 1-1,-1 0 0,1 0 1,0 0-1,0 0 0,0 1 1,0-1-1,0 0 0,-2 3 1,-1 4 9,1-1 1,0 1 0,0-1 0,1 1-1,0 0 1,0 0 0,1 0 0,0 1 0,1-1-1,-1 1 1,2-1 0,-1 1 0,1-1-1,0 1 1,3 13 0,-2-20-82,-1 0 1,1 0 0,0 0-1,0-1 1,-1 1-1,1 0 1,1-1-1,-1 1 1,0 0-1,0-1 1,0 1 0,1-1-1,-1 0 1,1 0-1,-1 1 1,1-1-1,0 0 1,-1 0-1,1 0 1,0-1 0,0 1-1,0 0 1,-1-1-1,1 1 1,0-1-1,0 1 1,0-1-1,0 0 1,0 0 0,0 0-1,2 0 1,0 0-214,0 0-1,-1 0 1,1 0 0,0-1 0,-1 1 0,1-1 0,0 0 0,-1 0 0,1 0 0,-1 0 0,0-1-1,1 1 1,-1-1 0,0 0 0,0 0 0,5-4 0,0-4-1896,-1-1 0,1 0 1,8-20-1,-3-2-5353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3.1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0 9618,'0'0'8891,"-5"25"-8235,-1 4-459,0-6-5,1 0 0,2 1 0,0 0 1,1 32-1,1-4 112,2 0-1,2 0 1,3 0-1,17 73 1,-16-98-302,-4-14-124,0-1 0,10 25 0,-8-33-2133,-5-4 2034,1 0 1,-1 0 0,0 0-1,1 0 1,-1 0 0,0 0-1,0 0 1,1 0 0,-1 0-1,0 0 1,1 0 0,-1 0-1,0-1 1,0 1 0,1 0-1,-1 0 1,6-15-10031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3.5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7962,'0'0'8367,"0"7"-7614,0 27-162,-1 9-305,2 1 1,9 62-1,-9-105-541,-1-1 1,0 1-1,0-1 0,0 0 1,1 1-1,-1-1 0,0 1 1,1-1-1,-1 1 0,0-1 1,1 0-1,-1 1 0,0-1 1,1 0-1,-1 1 0,1-1 1,-1 0-1,0 0 1,1 1-1,-1-1 0,1 0 1,-1 0-1,1 0 0,-1 0 1,1 1-1,-1-1 0,1 0 1,-1 0-1,1 0 0,-1 0 1,1 0-1,-1 0 0,1 0 1,-1-1-1,1 1 0,-1 0 1,1 0-1,-1 0 0,1-1 1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4.1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0 7402,'0'0'6205,"-10"2"-5768,5-1-465,-6 1 316,0 0-1,1 0 0,-1 1 1,0 1-1,1 0 1,0 0-1,0 1 0,0 0 1,-16 12-1,26-16-162,-1 1 0,0-1-1,0 0 1,1 1 0,-1-1-1,1 1 1,-1-1 0,1 1 0,0-1-1,0 1 1,-1-1 0,1 1-1,0-1 1,0 1 0,1 0-1,-1-1 1,0 1 0,0-1-1,1 3 1,0-2 15,0 1-1,-1 0 0,1-1 1,0 0-1,0 1 1,1-1-1,-1 1 1,0-1-1,1 0 0,2 3 1,8 4-39,0 0 0,0-1 0,1-1 0,22 10 1,2-3-4865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5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59 1 5825,'0'0'8825,"-2"11"-6647,3 30-715,0-25-1323,0 1 0,-1 0 0,-5 31 0,4-44-297,0-1 1,-1 1-1,1 0 0,-1-1 1,0 0-1,0 1 1,0-1-1,0 0 0,-4 3 1,-14 14-5607,7-11-3439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06.7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8266,'0'0'7147,"0"6"-5886,4 151 2463,20 86-2279,-18-201-1344,-5-24-70,2 0-1,8 32 0,-9-48-48,-2-1-102,6-28-3656,-1-14-2474,-3 25 1340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10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18 5249,'0'0'11801,"0"-3"-10703,0-9-299,0 9 273,0 5-739,2 78 176,3 0 0,23 117 0,-25-190-701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3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 1 9058,'0'0'8707,"-6"21"-7829,-18 71-281,22-78-431,-1 0-1,2 1 0,0-1 1,0 1-1,2 16 1,1 2 129,-2-21-286,1 0-1,0 0 1,1 0-1,0 0 1,1 0-1,1 0 1,0 0-1,0-1 0,1 0 1,1 0-1,7 12 1,-13-23-70,0 0 1,1 0 0,-1-1 0,0 1-1,0 0 1,0 0 0,0 0-1,0 0 1,0-1 0,0 1-1,0 0 1,1 0 0,-1 0-1,0 0 1,0-1 0,0 1 0,0 0-1,1 0 1,-1 0 0,0 0-1,0 0 1,0 0 0,1 0-1,-1 0 1,0 0 0,0-1 0,0 1-1,1 0 1,-1 0 0,0 0-1,0 0 1,0 0 0,1 0-1,-1 0 1,0 0 0,0 1-1,0-1 1,1 0 0,-1 0 0,0 0-1,0 0 1,0 0 0,1 0-1,-1 0 1,0 0 0,0 0-1,0 1 1,0-1 0,1 0 0,-1 0-1,0 0 1,0 0 0,0 1-1,0-1 1,0 0 0,0 0-1,0 0 1,1 0 0,-1 1-1,0-1 1,0 0 0,1-20-4723,-1 17 4089,0-24-7071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11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173 0 8602,'0'0'7952,"-14"2"-7461,-10 3-128,0 1 0,0 1 0,-32 13 0,54-19-304,-1 0-1,1 0 0,0 0 0,0 0 1,0 1-1,0-1 0,0 1 0,1-1 1,-1 1-1,0-1 0,0 1 0,1 0 0,-1 0 1,0 2-1,2-3-32,-1 0-1,1 0 1,0 1 0,0-1-1,0 0 1,0 0 0,0 0-1,0 0 1,0 0-1,1 1 1,-1-1 0,0 0-1,1 0 1,-1 0 0,0 0-1,1 0 1,0 0 0,-1 0-1,1 0 1,0 0 0,-1 0-1,1 0 1,0 0-1,0-1 1,0 1 0,-1 0-1,1 0 1,0-1 0,2 2-1,86 58 1321,4 4-1061,-92-63-343,0 0-1,0-1 0,0 1 1,0 0-1,1-1 0,-1 1 0,0 0 1,0-1-1,0 0 0,1 1 1,-1-1-1,0 0 0,0 1 1,1-1-1,-1 0 0,2 0 1,-2-1-275,1 1 1,-1 0 0,0-1-1,1 1 1,-1-1 0,0 0-1,0 1 1,1-1 0,-1 0 0,0 0-1,0 0 1,0 0 0,0 0-1,0 0 1,0 0 0,0 0-1,0 0 1,-1 0 0,1 0-1,0-1 1,0-1 0,7-14-5337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17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5217,'0'0'10188,"8"2"-6330,38 6-3407,-13-5-369,0 0 0,-1-3 0,49-4 0,-42-2 559,-24 4-1778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18.3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5113,'0'0'12344,"31"-2"-9695,31 2-2288,0 3 1,-1 3 0,102 23 0,-160-29-368,-3 0-54,-39 0-9627,17 0-241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1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9194,'0'0'8518,"46"16"-7290,12-3-3507,-43-9-1309,-7-3-1643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2.4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3929,'0'0'13535,"23"7"-12230,-11-3-1144,4 0-120,0 1-1,0-2 1,0 0 0,20 1-1,-36-4-183,1 0 0,-1 1 0,0-1 0,1 0 0,-1 0 0,0 0 0,1 1 0,-1-1 0,0 0 0,1 0 0,-1 1 0,0-1 0,0 0 0,1 1 0,-1-1 0,0 0 0,0 1 0,0-1 0,0 1 0,1-1 0,-1 0 0,0 1 0,0-1 0,0 0 0,0 1 0,0-1 0,0 1 0,0-1 0,0 0 0,0 1 0,0-1 0,0 1 0,0-1 0,0 0 0,-1 1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1.1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3993,'0'0'14302,"0"6"-13961,-5 66 615,8 115-1,1-145-779,10 43 0,-6-49-82,-3 0 1,2 50-1,-7-86-173,-1-6-1716,-6-32-3282,5 16 56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1.8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8362,'0'0'7037,"6"10"-4900,17 43-812,43 112 142,-58-141-1414,-2 0 0,-1 1 0,0-1 0,-2 1 0,0 29 0,-3-45-43,1 5 19,-1-1 0,0 1 1,-1-1-1,0 0 0,-1 0 0,-1 1 1,0-1-1,-1 0 0,-8 18 0,8-22-41,2-5 5,1 1 0,-1-1 0,-1 0 1,1 0-1,0 0 0,-1 0 0,0 0 0,0 0 0,0-1 1,0 1-1,-1-1 0,-7 5 0,2-7-1651,9-2 1222,-1 1 0,1-1 0,-1 1 0,1-1-1,0 0 1,-1 1 0,1-1 0,0 0 0,0 1 0,-1-1-1,1 0 1,0 1 0,0-1 0,0 0 0,0 1 0,0-1-1,0 0 1,0 0 0,0 1 0,0-1 0,0-1 0,0 0 125,0-13-8116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6.4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9642,'0'0'9382,"0"5"-8876,-1 76 348,4 0 1,16 95 0,-7-105-755,16 77-47,-26-189-8746,-2 16 3237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7.0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7458,'0'0'6013,"-10"5"-2920,9 9-948,-3 49-674,4 95 1,2-60-1039,-2-34-704,-2-100-8671,2 16 3864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7.4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208 0 4001,'0'0'11673,"-19"9"-11013,-29 13 394,-65 42 1,111-63-1008,0 0 0,0 1 1,0-1-1,0 1 1,0-1-1,1 1 0,-1 0 1,0 0-1,1 0 0,0 0 1,-1 0-1,1 0 1,0 0-1,0 0 0,0 1 1,0-1-1,0 0 0,0 3 1,1-3-9,0 0 1,0 0-1,1 0 1,-1 0-1,0 0 1,1 0-1,-1 0 1,1 0-1,0 0 1,0 0-1,0-1 1,0 1-1,0 0 1,0-1-1,0 1 1,0-1-1,1 1 1,-1-1-1,0 1 1,1-1-1,0 0 1,2 2-1,11 7 195,1-1 1,1 0-1,-1-1 0,19 5 1,-14-5-128,39 21 0,-55-25-96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3.4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11258,'0'0'4265,"132"18"-4193,-96-6-72,0 4-1136,-6-4-1408,-9-4-3098</inkml:trace>
  <inkml:trace contextRef="#ctx0" brushRef="#br0" timeOffset="1">271 29 328,'0'0'14955,"0"102"-14219,10-67-335,-5 1-193,0-3-144,5 0-64,-10-7 0,11-9-329,-6-6-519,0-11-728,5-8-1081,-10-18-5864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7.9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8666,'0'0'7004,"0"7"-5664,0 337 3945,1-327-5245,0-1-1,2 0 1,7 28-1,-8-36-31,1-8-1577,0-10 369,1-11-1234,-1-6-3512,0 0-3830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8.7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5153,'0'0'10621,"1"5"-8510,25 39-786,-3 2 0,31 83 0,-47-106-1272,-1 0 0,0 1 0,-2-1-1,-1 1 1,-1 0 0,-1 0 0,-1 1 0,-3 27-1,1-41-75,-1 1 0,0-1-1,0 0 1,-1-1-1,0 1 1,-1 0-1,-1-1 1,0 0 0,0 0-1,0-1 1,-11 12-1,0-3-1090,-1 0-1,-1-1 1,0-1 0,-24 15-1,-8-1-6077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5.3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10002,'0'0'8530,"-3"12"-8057,29 436 1695,-24-435-2323,1-13-2064,3-21-4202,-4 9 4288,5-8-4335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6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238 50 6857,'0'0'8722,"-2"-6"-8056,1 4-609,1 0 1,-1 0-1,0-1 1,1 1-1,-1 0 0,0 0 1,0 1-1,0-1 1,-1 0-1,1 0 1,0 0-1,-1 1 0,1-1 1,-1 1-1,1-1 1,-1 1-1,0-1 1,0 1-1,0 0 0,0 0 1,0 0-1,0 0 1,0 0-1,0 1 1,0-1-1,0 0 0,0 1 1,0 0-1,0-1 1,0 1-1,-4 0 1,-3-1 77,0 1 1,0 0-1,0 0 1,0 0 0,0 2-1,0-1 1,-10 4-1,14-4-79,0 1 0,1 1 0,0-1 0,0 1 0,-1 0 0,1 0 0,1 0-1,-1 0 1,0 0 0,1 1 0,0 0 0,0 0 0,0 0 0,-5 8 0,3-1 73,0 0 1,0 0 0,1 0 0,0 0-1,0 1 1,2 0 0,-2 12 0,0 11 175,3 39 1,1-62-270,0-7-28,0 1 1,0-1-1,1 1 0,0-1 0,0 0 0,0 0 0,1 0 1,0 1-1,0-1 0,0-1 0,0 1 0,1 0 0,0 0 1,0-1-1,0 0 0,0 0 0,1 0 0,0 0 0,0 0 0,0 0 1,0-1-1,0 0 0,1 0 0,-1 0 0,1-1 0,0 1 1,0-1-1,0 0 0,0-1 0,0 1 0,1-1 0,-1 0 1,7 0-1,-7-1-84,-1 0-1,1 0 1,0-1 0,-1 1 0,1-1 0,-1 0-1,1-1 1,-1 1 0,1-1 0,-1 0 0,0 0-1,0 0 1,7-5 0,-6 2-222,0 0 1,0 0-1,0-1 0,-1 1 0,0-1 1,0 0-1,0 0 0,4-11 1,-4 6-502,0 0 0,-1 0 1,0-1-1,-1 0 0,0 1 1,-1-1-1,0 0 1,-2-18-1,1 22 522,0 5 270,-1 0 0,1 0-1,-1 1 1,1-1 0,-1 0-1,0 0 1,0 1 0,0-1-1,0 0 1,-1 1 0,1 0-1,-1-1 1,1 1-1,-1 0 1,0-1 0,0 1-1,0 0 1,0 1 0,0-1-1,0 0 1,-1 0 0,1 1-1,-1 0 1,1-1 0,-1 1-1,1 0 1,-1 0 0,-3-1-1,-2 0 376,0 0 1,1 1-1,-1 0 0,0 0 0,0 0 0,0 1 1,0 0-1,0 1 0,-9 1 0,15-1-217,0 0 1,1 0-1,-1 0 1,1 0-1,-1 0 0,1 1 1,0-1-1,-1 0 1,1 1-1,0-1 0,0 1 1,0-1-1,0 1 1,0-1-1,0 1 0,1 0 1,-1 0-1,0-1 1,1 1-1,0 0 0,-1 0 1,1 0-1,0-1 1,0 1-1,0 0 0,0 4 1,0 0 88,0 1 0,0-1 0,1 0 0,0 1 0,0-1 0,4 13 0,-1-10-91,2 0-1,-1 0 1,1 0-1,1-1 1,-1 0 0,13 12-1,-1-3 72,35 25-1,-50-40-250,1 2-19,1 0 1,1-1 0,-1 0 0,0 1 0,1-1 0,0-1-1,-1 1 1,1-1 0,0 0 0,0-1 0,10 2-1,-16-13-7633,0-3 995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6.6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10442,'0'0'6783,"0"10"-5824,0 34-108,-1 26 479,15 122-1,-10-166-1244,2 3-58,2 53 0,-7-80-1833,2-6 459,1-7-1008,-2-7-3225,1-2-2941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27.0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9402,'0'0'8034,"20"92"-7410,-14-70-344,-4 1-192,-2-2-8,0-1-80,0 0-488,-10-2-1817,-8-8-3616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7:59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258 1 488,'0'0'16873,"-16"4"-16317,1-1-403,9-2-97,0 0-1,0 0 0,0 0 1,0 1-1,0 0 0,1 0 0,-1 1 1,1 0-1,0 0 0,-1 0 0,1 0 1,1 1-1,-1 0 0,0 0 0,-5 6 1,-5 9 233,1 0 0,1 2 0,0-1 0,2 1 0,0 1 0,1 0 0,-11 41 0,13-30-89,1 0 0,2 1 0,1 0-1,2 65 1,3-82-172,2 0 0,0 0 1,1-1-1,0 1 0,1-1 0,1 0 0,1 0 1,0 0-1,1-1 0,11 17 0,2-2-9,1-1-1,1-1 1,47 45-1,-66-69-28,0 0 0,1 0 0,-1 0 0,1-1 0,0 0 0,0 0 0,1-1 0,6 4 0,15-2-3002,-23-6-160,-3-6-2170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12067,'0'0'3831,"-4"25"-3188,-1 7-464,0 1 73,1-1 1,1 51-1,4-18 264,10 78 0,-5-110-1548,0-1-1,13 37 0,-17-65 77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8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4849,'0'0'9758,"16"26"-8402,100 162 117,-101-162-1294,7 15-31,3-2 1,0 0-1,3-2 0,45 49 0,-68-81-157,0-1 0,0 0 0,1-1 0,-1 1 0,11 4 0,-14-7-25,-1 0-1,0-1 0,1 1 1,-1-1-1,0 1 1,1-1-1,-1 0 0,0 1 1,1-1-1,-1 0 0,1 0 1,-1 0-1,0 0 0,1 0 1,-1 0-1,1 0 1,-1-1-1,1 1 0,-1 0 1,0-1-1,1 1 0,-1-1 1,0 0-1,0 1 1,1-1-1,-1 0 0,0 0 1,0 0-1,0 0 0,0 0 1,0 0-1,0 0 1,1-1-1,1-4-98,-1 0-1,0 1 1,0-1 0,0 0-1,-1 0 1,0 0 0,0 0-1,0-10 1,-2-57-615,0 44 413,0 11 369,-1 0 1,0-1-1,-1 1 1,-1 0-1,-1 0 1,0 1 0,-2-1-1,-15-29 1,22 45 4,-1 1 0,1 0 0,-1 0 0,1 0 0,-1 0 0,0-1 0,0 1 0,1 0 0,-1 0 0,0 1 0,0-1 0,0 0 0,0 0 0,0 0 0,0 0 0,0 1 0,0-1 0,-1 1 0,1-1 0,0 1 0,0-1 0,-1 1 0,1 0 0,0-1 0,0 1 0,-1 0 0,1 0 0,0 0 0,-1 0 0,1 0 0,0 0 0,0 0 0,-1 1 0,-1-1 0,2 1-48,-1 0 0,1 0 0,-1 1 0,1-1 0,0 0 0,-1 0 0,1 1 0,0-1 0,0 1 1,0-1-1,0 1 0,0-1 0,0 1 0,1 0 0,-1-1 0,1 1 0,-1 0 0,1 0 0,-1-1 0,1 1 0,0 0 0,0 0 0,0 2 0,-1 0-329,1 1-1,0-1 1,0 0-1,0 1 0,1-1 1,-1 0-1,1 0 0,0 1 1,0-1-1,1 0 0,-1 0 1,1 0-1,0 0 0,0-1 1,0 1-1,5 5 0,12 12-5478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41 11666,'0'0'7209,"-11"18"-6959,-33 56-96,42-71-147,1-1 1,0 0-1,0 0 0,0 1 1,0-1-1,0 1 1,0-1-1,1 1 0,-1-1 1,1 1-1,0-1 1,0 1-1,0-1 0,0 1 1,0-1-1,1 6 1,0-7-3,0 1 1,0-1 0,0 1-1,0-1 1,0 1 0,0-1-1,0 0 1,0 1 0,0-1-1,1 0 1,-1 0 0,0 0 0,1 0-1,-1 0 1,1 0 0,0-1-1,-1 1 1,3 0 0,4 1-58,0 0 0,0-1 1,0 0-1,0 0 0,0-1 0,15-1 1,-21 1-17,0 0 1,0-1-1,1 1 1,-1-1-1,0 0 1,0 0-1,0 0 1,0 0-1,0 0 1,0 0-1,0 0 1,0-1-1,-1 1 1,1-1-1,0 1 1,-1-1-1,1 0 1,-1 1-1,0-1 1,1 0-1,-1 0 1,0 0-1,0 0 1,0 0-1,-1 0 1,1-1-1,0 1 0,-1 0 1,1-3-1,1-8-490,0-1 0,-1 1-1,-1-25 1,0 23 56,-1 11 65,1 0 1,-1-1 0,0 1-1,0 0 1,0 0 0,-1-1 0,1 1-1,-5-7 1,-1-2-2984,2 2-2887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3.8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11362,'0'0'3049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10298,'0'0'8575,"-2"30"-7992,-6 95-52,5 31 474,4-101-830,-1-37-165,1 0 0,1 0 0,1 0 1,0-1-1,2 1 0,6 17 0,-11-35-35,0 0 1,0 0-1,0-1 1,0 1-1,0 0 0,0 0 1,0 0-1,0 0 1,0 0-1,0 0 1,0 0-1,0 0 0,1 0 1,-1 0-1,0 0 1,0 0-1,0 0 0,0 0 1,0 0-1,0 0 1,0 0-1,0 0 1,0 0-1,0 0 0,1 0 1,-1 0-1,0 0 1,0 0-1,0 0 1,0 0-1,0 0 0,0 0 1,0 0-1,0 0 1,0 0-1,0 0 1,1 0-1,-1 0 0,0 0 1,0 0-1,0 0 1,0 1-1,0-1 0,0 0 1,0 0-1,0 0 1,0 0-1,0 0 1,0 0-1,0 0 0,0 0 1,0 0-1,0 0 1,0 0-1,0 1 1,0-1-1,0 0 0,0 0 1,0 0-1,0 0 1,0 0-1,0 0 0,0 0 1,0 0-1,3-11-1517,-1-17-1812,-2-6-1900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9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7058,'0'0'3672,"155"56"-6472,-132-44 231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3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3953,'0'0'10437,"6"-1"-9804,-1-1-617,0-1 0,0 1 0,0-1-1,0 0 1,0-1 0,-1 1 0,1-1 0,-1 0 0,0 0-1,0 0 1,0 0 0,-1-1 0,0 1 0,1-1 0,-2 0-1,1 0 1,-1 0 0,1-1 0,-1 1 0,-1 0-1,3-10 1,-4 13 31,0 1 0,1 0 0,-1 0 0,0-1 0,0 1 0,0 0 0,0-1 0,0 1 0,0 0 0,-1-1 0,1 1 0,0 0 0,-1 0 0,1 0 0,-1-1 0,1 1 0,-1 0 0,1 0 0,-1 0 0,0 0 0,0 0 0,1 0 0,-1 0 0,0 0 0,0 0 0,0 0 0,0 0 0,0 1 0,0-1 0,-1 0 0,1 1 0,0-1 0,0 1 0,0-1 0,-1 1 0,1 0 0,0-1 0,0 1 0,-1 0 0,1 0 0,0 0 0,0 0 0,-1 0 0,1 0 0,0 0 0,-1 0 0,1 1 0,0-1 0,0 0 0,-1 1 0,1-1 0,0 1 0,0 0 0,0-1 0,0 1 0,0 0 0,0-1 0,0 1 0,-2 2 0,1-1 50,-1 0 1,1 0-1,-1 1 1,1 0 0,0-1-1,0 1 1,0 0 0,1 0-1,-1 0 1,1 0 0,-1 0-1,1 0 1,0 1 0,0-1-1,0 5 1,-3 54 848,4-61-936,0 1-1,0 0 1,0 0 0,1 0-1,-1 0 1,1 0-1,-1-1 1,1 1 0,0 0-1,0-1 1,-1 1-1,1 0 1,1-1 0,-1 1-1,0-1 1,0 1 0,0-1-1,1 0 1,2 3-1,0-2 25,0 1 0,0-1 1,1 1-1,-1-1 0,1-1 0,0 1 0,7 1 0,0-1-540,0 0 1,0-1-1,-1 0 1,1-1-1,22-2 1,-14-6-3347,-6-6-1913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8250,'0'0'6988,"0"0"-6865,0 1 0,0-1-1,0 1 1,0-1 0,0 1 0,0-1 0,0 0 0,1 1 0,-1-1-1,0 1 1,0-1 0,0 0 0,1 1 0,-1-1 0,0 1-1,0-1 1,1 0 0,-1 1 0,0-1 0,1 0 0,-1 0 0,1 1-1,-1-1 1,0 0 0,1 1 0,60 4 1474,105-4 1,-81-2-1339,280-1-76,-358 1-114,0 0 0,1 0 1,-1 0-1,0-1 0,8-3 1,24-5-1098,-7 8-3475,-45 2-2849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7.3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10 9114,'0'0'6120,"-19"-3"-5533,-60-2 58,77 5-602,0 0 0,1 0 0,-1 0 0,0 0-1,0 1 1,0-1 0,0 0 0,1 1 0,-1 0-1,0-1 1,1 1 0,-1 0 0,0 0 0,1 0 0,-1 0-1,1 0 1,0 0 0,-1 0 0,1 1 0,0-1 0,-1 1-1,1-1 1,0 0 0,0 1 0,0 0 0,1-1 0,-1 1-1,0 0 1,0 2 0,-3 4 171,-2 5-57,1 1 0,1-1-1,0 2 1,0-1 0,1 0-1,1 1 1,1-1 0,0 1-1,1-1 1,0 1 0,3 15 0,-3-27-163,1 0 1,-1-1 0,1 1 0,0 0 0,0-1 0,0 1 0,0-1 0,0 1-1,0-1 1,1 1 0,0-1 0,-1 0 0,1 0 0,0 0 0,0 0-1,0 0 1,0 0 0,0 0 0,0-1 0,1 1 0,-1-1 0,1 0-1,-1 1 1,1-1 0,-1 0 0,1 0 0,0-1 0,-1 1 0,1-1 0,3 1-1,-2 0-133,-1-1 0,1 0-1,0 0 1,-1 0 0,1 0-1,0-1 1,-1 0-1,1 1 1,0-1 0,-1 0-1,1-1 1,-1 1 0,0-1-1,1 1 1,-1-1-1,0 0 1,0 0 0,0-1-1,0 1 1,-1 0 0,1-1-1,2-3 1,0-2-291,0 0-1,0-1 1,-1 0 0,-1 0 0,1 0 0,-2 0-1,1-1 1,-1 1 0,1-11 0,0-11 370,-2-46 0,-2 43 1303,1 34-1179,0 0 1,1 0-1,-1-1 1,0 1-1,0 0 1,0 0-1,0-1 1,0 1-1,0 0 1,0-1-1,0 1 1,0 0 0,0 0-1,0-1 1,0 1-1,0 0 1,0-1-1,0 1 1,0 0-1,0 0 1,0-1-1,0 1 1,0 0-1,0 0 1,0-1 0,0 1-1,-1 0 1,1 0-1,0-1 1,0 1-1,0 0 1,0 0-1,-1 0 1,1-1-1,0 1 1,0 0-1,-1 0 1,1 0 0,0 0-1,0-1 1,-1 1-1,1 0 1,0 0-1,0 0 1,-1 0-1,1 0 1,0 0-1,0 0 1,-1 0 0,1 0-1,0 0 1,-1 0-1,1 0 1,0 0-1,0 0 1,-1 0-1,1 0 1,0 0-1,0 0 1,-1 0-1,1 1 1,0-1 0,0 0-1,-1 0 1,1 0-1,0 0 1,0 1-1,-1-1 1,1 0-1,-12 18 1028,7 8-601,1 0 0,2 0 0,0 0 0,5 48 0,-1-9-14,-2-48-440,1-1-1,1 1 0,1-1 0,0 0 1,1 0-1,1 0 0,0 0 1,1-1-1,15 27 0,-16-36-739,-2-9-1556,-3-12-2866,0 13 4461,0-16-5509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7.8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0 9250,'0'0'9454,"-5"6"-9106,-28 25 12,14-15-264,2 0 0,0 2 1,1 0-1,1 0 0,1 1 0,-14 24 1,27-42-83,1 1 0,-1 0 1,0-1-1,1 1 1,-1 0-1,1 0 0,0-1 1,-1 1-1,1 0 1,0 0-1,0 0 0,0-1 1,0 1-1,1 0 1,-1 0-1,0 0 0,1-1 1,-1 1-1,1 0 1,0-1-1,0 1 0,-1 0 1,1-1-1,0 1 1,0-1-1,0 1 0,1-1 1,-1 0-1,0 1 1,0-1-1,3 2 0,5 2 162,-1 0-1,0 0 1,1 0-1,17 5 1,1 1 2,-27-11-322,27 18 429,-24-13-3838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8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7450,'0'0'9035,"0"14"-7381,-1 20-565,0 30-96,1-59-956,1-1-1,-1 1 1,1 0-1,0-1 1,1 0 0,-1 1-1,1-1 1,-1 0-1,1 1 1,5 5-1,-7-8-57,1-1 0,0 0 0,0 0 0,0 0 0,0 0 0,1 0-1,-1-1 1,0 1 0,0 0 0,0 0 0,1-1 0,-1 1 0,0-1 0,1 1 0,-1-1 0,0 0 0,1 1 0,-1-1-1,1 0 1,-1 0 0,1 0 0,-1 0 0,0 0 0,1 0 0,-1 0 0,1-1 0,-1 1 0,0 0 0,1-1-1,-1 1 1,0-1 0,1 0 0,-1 1 0,2-2 0,1-1-546,1 0 1,-1 0-1,0-1 1,0 1-1,-1-1 1,1 0-1,5-7 1,7-14-4505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9.1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1 6665,'0'0'6693,"-13"5"-4980,11-3-1570,1 1-1,0-1 1,0 0-1,0 0 0,0 0 1,0 0-1,0 1 1,1-1-1,-1 1 1,1-1-1,0 0 1,-1 1-1,1-1 0,0 1 1,1 2-1,-1-4-127,1-1 0,-1 0 0,1 0-1,-1 0 1,1 0 0,-1 1 0,1-1-1,-1 0 1,1 0 0,0 0-1,-1 0 1,1 0 0,-1 0 0,1-1-1,-1 1 1,1 0 0,-1 0 0,1 0-1,-1 0 1,1-1 0,-1 1-1,1 0 1,-1 0 0,1-1 0,-1 1-1,0 0 1,1-1 0,-1 1 0,1-1-1,-1 1 1,0 0 0,1-1 0,-1 1-1,0-1 1,0 1 0,1-1-1,-1 1 1,1-4 2793,-8 4-2503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49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 9234,'0'0'8167,"-3"3"-7563,1 0-483,0 1 0,0-1 0,1 0-1,-1 0 1,1 1 0,0-1 0,-1 0 0,1 1-1,1-1 1,-1 1 0,1 0 0,-1-1 0,1 1-1,0-1 1,0 1 0,1 0 0,-1-1 0,2 7 0,0-5-80,0-1 0,0 0 0,0 0 1,0 0-1,1 0 0,0 0 0,0 0 1,0-1-1,0 1 0,0-1 0,1 0 0,0 0 1,-1 0-1,1 0 0,5 2 0,-2-1 5,1 1 0,-1-1 0,1-1-1,0 1 1,1-2 0,-1 1-1,0-1 1,1 0 0,0 0 0,14 0-1,-34 13 171,0-3-172,0 1 0,1-1 0,0 1-1,1 1 1,-13 26 0,2 10-2323,14-33-3189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2.4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9498,'0'0'8362,"10"-8"-8274,8 8 40,-1 5-8,4 3-16,-1-3-48,0 0-56,1-2-112,-3-3-904,2 0-985,-5 0-1944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4.2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80 0 8770,'0'0'8994,"-13"24"-8223,-37 79-366,47-98-379,0 0 0,1 1 0,0 0 1,1-1-1,-1 1 0,1 0 0,0 0 0,0 0 0,1 0 0,0-1 1,0 1-1,1 9 0,1 6 51,-2-19-74,0 0-1,0 0 0,1 0 0,-1 0 0,1-1 0,-1 1 0,1 0 0,0 0 1,-1 0-1,1-1 0,0 1 0,0 0 0,0-1 0,1 1 0,-1-1 1,0 1-1,1-1 0,-1 0 0,0 1 0,1-1 0,0 0 0,-1 0 0,1 0 1,0 0-1,-1 0 0,1-1 0,0 1 0,0 0 0,0-1 0,0 0 0,-1 1 1,1-1-1,0 0 0,0 0 0,2 0 0,0 0-39,-1 0 1,0 0-1,1 0 0,-1 0 0,0-1 1,0 1-1,0-1 0,1 0 0,-1 0 1,0 0-1,0 0 0,0-1 1,0 1-1,-1-1 0,1 0 0,0 0 1,-1 0-1,1 0 0,-1 0 0,5-5 1,-3-1-231,0-1 0,0 1 0,-1-1 0,0 1-1,-1-1 1,0 0 0,0 0 0,-1 0 0,0-1 0,0 1 0,-2-13 0,1 15 260,0 0 1,-1 0-1,0 1 0,0-1 0,-1 0 0,0 1 0,0-1 1,-1 1-1,1 0 0,-1 0 0,-1 0 0,1 0 0,-1 0 0,0 1 1,0 0-1,-8-8 0,12 13 34,0 0 0,1 0 1,-1 0-1,0 0 0,0 0 1,0 0-1,0 0 0,0 0 0,0 0 1,0 0-1,0 0 0,0 0 0,0-1 1,0 1-1,0 0 0,0 0 1,0 0-1,0 0 0,0 0 0,0 0 1,0 0-1,0 0 0,0 0 0,0 0 1,0 0-1,0-1 0,0 1 0,0 0 1,0 0-1,0 0 0,0 0 1,0 0-1,0 0 0,0 0 0,0 0 1,0 0-1,0 0 0,0 0 0,0-1 1,0 1-1,0 0 0,0 0 0,0 0 1,0 0-1,0 0 0,0 0 1,0 0-1,0 0 0,-1 0 0,1 0 1,0 0-1,0 0 0,0 0 0,0 0 1,0 0-1,0 0 0,12 3 500,16 10-198,-18-6-224,-1 0-1,0 1 1,0 1 0,-1-1 0,0 1 0,0 1 0,7 11 0,-11-14-44,0 1 1,-1 0 0,0 0-1,0 0 1,-1 1 0,0-1 0,0 1-1,-1-1 1,0 1 0,0 13-1,-1-20-42,-1-7-68,1 1-1,-1-1 1,1 1-1,0 0 1,0-1-1,1 1 1,-1-1-1,1 1 1,0 0 0,0-1-1,3-5 1,-3 7 49,0 0 1,0 0-1,0 0 0,1 1 1,-1-1-1,1 0 1,-1 1-1,1-1 1,0 1-1,0-1 1,0 1-1,0 0 0,1 0 1,-1 0-1,1 0 1,-1 1-1,1-1 1,-1 0-1,1 1 0,0 0 1,0 0-1,0 0 1,0 0-1,0 0 1,0 0-1,6 0 1,-4 1 48,-1 1 0,1-1 0,0 1 0,-1 0 0,1 0 0,-1 0 0,1 0 1,-1 1-1,0 0 0,1 0 0,-1 0 0,0 0 0,0 1 0,0 0 0,-1-1 1,1 2-1,4 4 0,-2-2-36,0 1 1,-1-1-1,1 2 0,-1-1 1,-1 0-1,1 1 1,-2 0-1,1 0 0,3 12 1,-1 23-6420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3.0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3793,'-1'3'12851,"1"7"-11781,4-8-999,0 0 0,0-1-1,0 1 1,1-1 0,-1 0-1,0-1 1,0 1 0,1-1-1,-1 1 1,0-1 0,1 0-1,-1-1 1,6 0 0,9 0-178,34 0-3397,-34-6-947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4.0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54 6665,'0'0'9485,"-5"-8"-8590,-18-25-134,21 32-670,0-1-1,-1 1 1,1-1-1,0 1 0,-1 0 1,1 0-1,-1 0 0,0 0 1,1 1-1,-1-1 1,1 1-1,-1-1 0,0 1 1,0 0-1,1 0 0,-1 0 1,0 1-1,1-1 0,-4 1 1,-6 0 321,10-1-365,0 0 0,0 0 0,-1 1 0,1-1 0,0 1 0,0-1 0,-1 1 0,1 0 0,0 0 0,0 0 0,0 0 0,0 0 0,0 0 0,0 1 0,0-1 0,1 0 0,-4 4 0,2-2 6,1 1 1,-1 0-1,0 0 1,1 0-1,0 1 1,0-1-1,0 0 1,-1 6-1,-1 5 33,1-1 0,1 1 0,0 0-1,1 22 1,1-31-78,0 0 1,1 0-1,0 0 1,0 0-1,0 0 1,1-1-1,-1 1 1,1 0-1,1-1 1,-1 1 0,6 8-1,-5-10-19,-1-1 1,1 0-1,0 0 1,0 0-1,0 0 1,1 0-1,-1 0 1,1-1-1,0 0 0,-1 0 1,1 0-1,0 0 1,0 0-1,0-1 1,0 0-1,0 0 1,7 1-1,-5-1-209,1 0 0,-1 0 1,0-1-1,0 0 0,0 0 0,1-1 0,-1 0 0,0 0 1,0 0-1,0-1 0,0 0 0,0 0 0,0 0 1,9-6-1,-11 5-129,0-1 0,0 1 0,0-1 0,0 0 0,-1 0 0,1 0 0,-1 0 0,0-1 0,-1 0 0,1 1 0,-1-1 0,0 0 0,0 0 0,0 0 0,-1 0 0,1-1 0,0-7 0,4-54-689,-6 64 1240,1 0 0,-1 1 1,0-1-1,0 0 0,-1 1 0,1-1 0,0 0 0,-1 1 1,0-1-1,1 0 0,-1 1 0,0-1 0,0 1 0,-1-1 1,1 1-1,0 0 0,-1 0 0,0 0 0,1-1 0,-1 1 0,-3-2 1,4 4-64,1-1 0,-1 1 1,0-1-1,0 1 1,0 0-1,0-1 1,0 1-1,0 0 0,0 0 1,0 0-1,0 0 1,0 0-1,0 0 0,0 0 1,0 0-1,0 0 1,1 0-1,-1 0 0,0 1 1,0-1-1,0 0 1,0 1-1,0-1 0,-1 1 1,0 1-32,1-1-1,-1 1 1,1-1 0,0 1 0,0-1-1,0 1 1,0 0 0,0 0 0,0-1-1,0 1 1,-1 3 0,0 6 31,-1-1 0,2 1 0,-2 16-1,3-23 59,-4 44 416,5 81 0,-1-116-600,2 0 1,0 0 0,0-1-1,1 1 1,1 0 0,0-1-1,1 0 1,0 1 0,1-2-1,0 1 1,11 14 0,-16-25-62,-1-1 1,0 0-1,0 1 1,1-1-1,-1 0 1,0 1-1,0-1 1,1 0-1,-1 1 1,0-1 0,1 0-1,-1 1 1,0-1-1,1 0 1,-1 0-1,1 0 1,-1 1-1,1-1 1,-1 0-1,0 0 1,1 0-1,-1 0 1,1 0-1,-1 0 1,1 0-1,-1 0 1,1 0-1,-1 0 1,0 0-1,1 0 1,-1 0-1,1 0 1,-1 0 0,1 0-1,-1-1 1,0 1-1,1 0 1,-1 0-1,1-1 1,-1 1-1,0 0 1,1 0-1,-1-1 1,0 1-1,1 0 1,-1-1-1,0 1 1,0 0-1,1-1 1,-1 1-1,0-1 1,0 1-1,0 0 1,1-1-1,-1 1 1,0-1-1,0 0 1,8-26-4977,-5 2-945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5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0 7034,'0'0'9928,"-6"13"-8831,-2-1-898,1-1 1,-2 0 0,-13 14 0,13-15-191,0 0 1,1 0 0,0 1 0,-8 14 0,15-23 22,1 0-1,-1 0 1,0 0 0,0 0 0,1 0 0,0 1-1,-1-1 1,1 0 0,0 0 0,0 0 0,0 1-1,0-1 1,0 0 0,1 0 0,-1 1 0,1-1-1,-1 0 1,1 0 0,0 0 0,0 0 0,0 0-1,0 0 1,0 0 0,0 0 0,1 0 0,-1-1-1,1 1 1,-1 0 0,4 2 0,5 4 219,0 0 0,1-1 0,0 0 0,14 6 1,0 2-276,-8-6-756,-3-8-3758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5.5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6873,'0'0'9422,"2"23"-6900,3 9-1752,-5-21-681,1-1 0,1 0 1,0 0-1,0 0 0,1 0 0,0 0 0,0-1 1,10 18-1,-12-26-146,0 0 0,-1 0 0,1 0 0,0-1 1,0 1-1,0 0 0,0-1 0,0 1 0,1 0 0,-1-1 1,0 0-1,0 1 0,0-1 0,0 1 0,0-1 1,1 0-1,-1 0 0,0 0 0,0 0 0,1 0 0,-1 0 1,0 0-1,0 0 0,0 0 0,2-1 0,-1 0-326,0 1-1,0-1 0,0 1 0,0-1 0,0 0 0,0 0 1,0 0-1,-1 0 0,1 0 0,0-1 0,-1 1 1,1 0-1,2-4 0,6-12-4713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6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2 5777,'-1'-1'12775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6.8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7346,'0'0'7960,"-2"3"-7253,1-2-635,0 0 0,0 0 0,0 0 0,0 0 0,0 0 0,1 0 0,-1 1 0,0-1 0,1 0 0,-1 1 0,1-1 0,-1 0 0,1 1 0,0-1 0,0 1 0,-1-1 0,1 0 0,0 1 0,0-1 0,0 1 0,1-1 0,-1 1 0,0-1 0,1 0 0,-1 1 0,0-1 0,1 0 0,0 1 0,-1-1 0,1 0 0,0 0 0,-1 1 0,1-1 0,0 0 0,0 0 0,0 0 0,0 0 0,0 0 0,0 0 0,1 0 0,-1-1 0,2 2 0,49 35 287,-35-26-323,-1 1-1,22 19 1,-37-29-14,0-1-1,0 0 1,0 1 0,0-1-1,0 1 1,0-1 0,0 1 0,-1-1-1,1 1 1,-1 0 0,1-1 0,-1 1-1,0 0 1,1-1 0,-1 1-1,0 0 1,0-1 0,0 1 0,-1 0-1,1 0 1,0-1 0,-1 1 0,1 0-1,-1-1 1,1 1 0,-2 1-1,-2 6 62,-1 0 0,0 0 0,-9 11-1,-1 2-470,5-2-1373,0-6-3131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7.8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0 8250,'0'0'9244,"-7"20"-8386,6-18-834,-12 34 538,2 0 0,-14 74 0,22-69-105,2 44 0,1-43-243,1-32-126,0-1 1,0 1-1,0-1 0,1 1 1,1-1-1,0 0 1,0 0-1,1 0 0,0 0 1,10 16-1,-11-20-274,1 0 0,0 1 0,1-2 0,-1 1 0,1 0 0,0-1 0,8 5 0,-9-6-565,0-1-1,0 0 0,0 0 0,0 0 0,1-1 1,-1 0-1,1 1 0,-1-1 0,1-1 1,-1 1-1,6-1 0,-1 0-5428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8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7882,'0'0'10067,"2"4"-9488,9 22-20,2-1 1,1-1-1,1 0 0,18 22 0,3-1-1458,43 40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8.8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171 1 568,'0'0'17484,"-99"99"-16868,81-71-328,3 0-208,2-3-80,3-2-544,2-2-1536,3-9-2089,3-1-3417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8:59.3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9554,'0'0'9610,"10"11"-8700,4 4-688,-1 0-1,-1 0 1,0 1 0,-1 1 0,-1 0 0,0 1 0,12 32 0,-17-29-226,-1 0 1,-1 0 0,0 0 0,-2 1-1,0-1 1,-1 1 0,-2-1 0,-5 30-1,5-44-179,0 1 0,-1 0 0,0-1 0,0 0 0,-1 0 0,0 0 0,-5 8-1,-21 21-5788,11-18-3729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7.0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209 1 9034,'0'0'8243,"-15"5"-7859,0 1-290,0 0-1,0 1 1,1 1-1,0 0 1,0 1-1,1 1 1,-14 12-1,12-8 89,8-7-96,0-1-1,1 1 1,-1-1-1,2 2 1,-7 9-1,11-15-58,0-1 0,0 1 0,0 0 0,0 0-1,1 0 1,-1 0 0,1 0 0,-1 0 0,1 0-1,0 0 1,0 0 0,0 0 0,0 0 0,0 0-1,0 0 1,1 0 0,-1 0 0,1 0 0,-1 0-1,1 0 1,0 0 0,0 0 0,0 0 0,0-1-1,0 1 1,0 0 0,0-1 0,3 4 0,7 8-12,1-1 1,0 0 0,1-1-1,0 0 1,0-1 0,1-1-1,25 14 1,-30-21-1122,-2-1-2405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33.3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4929,'1'1'14427,"11"8"-14416,9-6-336,0 0 0,0-1 1,0-1-1,1-1 0,38-5 0,-44 1-2841,-5-1-2092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33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8490,'0'0'7369,"15"0"-6857,3 0-87,0 0-129,0 0-120,0 0-120,-3 0-56,0 0-80,5 0-1041,-7 0-1007,-3 0-2337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42.0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 8546,'0'0'5866,"-8"-2"-5267,6 26 574,2-14-764,0-10-401,-5 93 1871,9 118 0,-2-194-1806,1 1-1,9 32 1,-10-44-58,0 0 1,0 0-1,1 0 1,0 0-1,0-1 1,0 1-1,1-1 1,0 0 0,0 0-1,0 0 1,7 6-1,-8-9-88,0-1-1,0 1 1,0-1-1,0 0 1,1 0-1,-1 0 1,0-1 0,0 1-1,1-1 1,-1 0-1,0 1 1,0-2-1,1 1 1,-1 0-1,0-1 1,0 1 0,1-1-1,-1 0 1,0 0-1,0 0 1,0 0-1,0-1 1,0 1-1,0-1 1,-1 0 0,1 0-1,5-4 1,2-7-616,-1 0 0,0-1 0,0 0-1,-2 0 1,1-1 0,-2 0 0,0 0 0,-1 0 0,0-1 0,2-18 0,6-67-270,-10 3 5170,-4 98-4099,1 0-1,-1 0 1,0 0-1,1 0 1,-1-1-1,1 1 1,-1 0-1,0 0 1,1 0 0,-1 0-1,1 1 1,-1-1-1,0 0 1,1 0-1,-1 0 1,1 0-1,-1 1 1,1-1 0,-1 0-1,1 0 1,-1 1-1,1-1 1,-1 0-1,1 1 1,-1-1-1,1 1 1,-1-1 0,1 1-1,0-1 1,-1 1-1,1-1 1,0 1-1,-1 0 1,-4 17 232,1 0 0,1 0 0,0 0 0,0 25 1,5 80 517,-1-87-689,-1-26-139,1-1 0,1 1 0,-1 0 0,1 0 0,1-1-1,0 1 1,0-1 0,1 0 0,9 17 0,-11-22-28,0-1 1,1 0-1,-1 0 0,1 0 1,-1 0-1,1-1 1,0 1-1,0-1 1,0 1-1,0-1 1,0 0-1,1 0 1,-1-1-1,1 1 0,-1-1 1,1 1-1,0-1 1,-1 0-1,1-1 1,0 1-1,0 0 1,0-1-1,0 0 1,-1 0-1,1 0 1,0-1-1,0 1 0,5-2 1,-5 0-34,0 0 0,0 0 0,0 0 1,0 0-1,0-1 0,0 1 0,-1-1 0,1 0 0,-1 0 0,0-1 1,0 1-1,0-1 0,0 1 0,0-1 0,-1 0 0,0 0 0,4-8 1,1-5-184,0 0 0,-1-1 1,3-20-1,-4 16 103,-1 0 0,-1 0 0,-1 0-1,-2 0 1,0-1 0,-4-28-1,3 48 140,0 0 0,0-1-1,-1 1 1,1 0-1,-1 0 1,0 0-1,1 0 1,-1 1-1,-1-1 1,-2-2-1,5 4-84,-1 0 0,0 0 0,0 0 0,0 0-1,0 0 1,0 0 0,-1 0 0,1 0 0,0 0 0,0 1 0,-1-1-1,1 1 1,0-1 0,-1 1 0,1-1 0,0 1 0,-1 0 0,1 0-1,-1-1 1,1 1 0,0 0 0,-1 0 0,1 1 0,-1-1 0,1 0-1,-3 1 1,4 14-5812,0-2-490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1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27 5561,'-2'-6'13148,"-4"-6"-11769,2 10-1356,0 1 0,0-1 0,0 1-1,0 0 1,0 0 0,-1 1 0,1-1 0,0 1-1,0 0 1,-1 0 0,1 1 0,0-1 0,-1 1-1,1 0 1,0 0 0,0 0 0,0 1 0,0-1-1,0 1 1,0 0 0,1 0 0,-1 1 0,0-1-1,1 1 1,0-1 0,-1 1 0,1 0-1,1 0 1,-1 1 0,0-1 0,1 1 0,-4 4-1,3 2 21,-1 0 0,1 0 0,1 0 0,0 1 0,0-1 1,1 0-1,0 1 0,1-1 0,0 1 0,1-1 0,2 16 0,-2-23-41,0-1 1,1 0 0,-1 0-1,0 1 1,1-1 0,-1 0-1,1 0 1,0 0 0,-1 0 0,1-1-1,0 1 1,0 0 0,0-1-1,0 0 1,1 1 0,-1-1-1,0 0 1,1 0 0,-1 0-1,0 0 1,1-1 0,-1 1 0,1-1-1,-1 1 1,6-1 0,-5 1-59,0-1 0,0 0 0,1 0 0,-1 0 0,0-1 0,0 1 0,1-1 0,-1 1 0,0-1 0,0 0 0,0 0 0,0-1 0,0 1 0,0-1 0,0 1 0,-1-1 0,1 0 0,0 0 0,3-4 0,-2 0-27,-1 0 0,1-1 0,-1 1 0,-1-1 0,1 0 0,-1 0 0,0 0-1,-1 0 1,0 0 0,0 0 0,0 0 0,-1 0 0,-1-9 568,1 19-329,0 6-35,-1 34 261,2 1 0,1 0 0,3-1 0,19 81 0,-20-106-352,-3-12-56,1-1 0,-1 1 0,1 0 0,0 0 0,0-1 0,1 1 0,0-1 0,5 8 0,-6-34-3141,-2-6-1658,0-6-1628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1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1 9194,'0'0'8412,"-8"7"-7938,0 0-380,-68 63 784,67-62-787,0 2 1,1-1 0,0 2 0,0-1 0,1 1 0,-9 19 0,15-28-78,0 0 1,1 0-1,-1-1 0,1 1 1,-1 0-1,1 0 0,0 0 1,-1 0-1,1 0 0,0 0 1,0 0-1,1 0 0,-1 0 1,0 0-1,1 0 0,-1 0 1,1 0-1,-1 0 0,1 0 1,0-1-1,0 1 0,0 0 1,2 2-1,1 0 105,0 0 0,1 0 0,-1 0 0,1-1 0,0 1 0,7 2 0,-6-3-152,-1 1-1,1-1 1,-1 1-1,0 0 1,0 0-1,8 9 1,-5-8-2507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2.1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1 5521,'0'0'7945,"0"9"-5305,-2 23-493,1 29-721,1-56-1366,0 0 0,1 0 0,0-1 0,0 1 0,0 0 0,0 0 0,1-1 0,0 1 0,2 4 0,-3-7-89,1 0 0,-1-1 0,0 1-1,1-1 1,-1 1 0,1-1 0,-1 0 0,1 0 0,-1 0 0,1 0 0,0 0-1,0 0 1,0 0 0,0 0 0,-1-1 0,1 1 0,0-1 0,0 1 0,0-1-1,0 0 1,0 0 0,0 0 0,0 0 0,0 0 0,0 0 0,0 0-1,4-2 1,-3 1-466,1 0 0,0 0 0,-1 0 0,1-1 0,-1 1 0,1-1 0,-1 0 0,0 0 0,0-1 0,1 1 0,-2-1 0,6-4 0,8-16-6084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2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6785,'-2'0'9833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3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8386,'0'0'10025,"-1"1"-9908,-1 1 1,1 0-1,0 0 1,0-1 0,0 1-1,0 0 1,1 0 0,-1 0-1,0 3 1,0 0-50,1-1 0,0 1 0,0-1 1,0 1-1,0 0 0,1-1 0,0 1 0,0-1 0,0 1 0,1-1 1,-1 0-1,1 1 0,0-1 0,0 0 0,1 0 0,-1 0 1,6 6-1,28 23 24,-26-25-59,-1 0 1,17 20-1,-25-25-10,0 0-1,0 0 1,0 0 0,-1 0 0,1 0-1,-1 0 1,0 0 0,0 0-1,0 0 1,0 0 0,-1 1 0,1-1-1,-1 0 1,0 0 0,0 0 0,0-1-1,0 1 1,0 0 0,0 0 0,-3 3-1,-35 32-379,10-18-7171,18-14-853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5.1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60 0 4113,'0'0'7529,"-28"13"-1666,25-8-5747,0-1 0,1 1 0,0-1-1,0 1 1,0 0 0,1 0 0,0 0 0,0 0 0,0 0 0,0 0-1,1 0 1,0 0 0,0 0 0,1 8 0,11-31-539,-11 13 456,0-1 0,-1 0 0,1 1-1,-1-1 1,0 0 0,-1 0 0,-1-7 0,2 12 1,-1 1 1,1 0 0,-1-1 0,1 1 0,-1 0-1,1-1 1,-1 1 0,0 0 0,1 0-1,-1-1 1,1 1 0,-1 0 0,0 0-1,1 0 1,-1 0 0,0 0 0,1 0-1,-1 0 1,0 0 0,1 0 0,-1 0-1,1 0 1,-1 0 0,0 0 0,1 1-1,-1-1 1,1 0 0,-1 0 0,0 1-1,1-1 1,-1 0 0,1 1 0,-1-1-1,1 1 1,-1-1 0,1 0 0,0 1-1,-1-1 1,1 1 0,-1-1 0,1 1-1,0 0 1,-1-1 0,1 1 0,0-1-1,0 1 1,0 0 0,-1-1 0,1 1-1,0-1 1,0 2 0,0-1-49,0 0 1,0-1 0,-1 1 0,1 0-1,0 0 1,0-1 0,0 1-1,0 0 1,0 0 0,1-1-1,-1 1 1,0 0 0,0 0 0,0-1-1,1 1 1,-1 0 0,0-1-1,1 1 1,-1 0 0,0-1-1,1 1 1,-1-1 0,1 1-1,-1 0 1,1-1 0,-1 1 0,1-1-1,0 1 1,-1-1 0,1 0-1,0 1 1,-1-1 0,2 1-1,13 0-9837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8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3 6673,'0'0'9169,"-6"-2"-6369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9674,'0'0'9162,"-5"11"-8533,1 0-460,0 1-1,0 0 0,1 0 0,0 0 1,1 0-1,-1 21 0,3 12 42,1 0-1,2-1 1,2 1 0,16 62-1,-2-36-223,-15-56-6818,-4-37 3860,0-5-2284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7.5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1 6209,'0'0'8313,"0"9"-7038,-1 5-539,0 1 0,-6 22 0,-3 18-72,9 38-28,1-92-650,0-1-1,1 1 0,-1-1 0,0 1 0,0-1 0,1 1 0,-1-1 0,0 1 0,1-1 0,-1 1 0,1-1 1,-1 1-1,0-1 0,1 0 0,-1 1 0,1-1 0,-1 0 0,1 1 0,-1-1 0,1 0 0,-1 0 0,1 0 0,-1 1 1,1-1-1,0 0 0,-1 0 0,1 0 0,-1 0 0,1 0 0,-1 0 0,1 0 0,0 0 0,0-1 0,1 1-194,0 0 0,0 0 1,1 0-1,-1-1 0,0 1 0,0-1 0,0 1 0,-1-1 0,1 0 0,4-2 0,-1-1-1174,0-1 0,0 0 1,-1-1-1,1 1 1,5-9-1,1-7-6701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9.3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5521,'0'0'12123,"0"2"-11923,0 0 0,0 1 0,0-1 0,1 1 1,-1-1-1,1 1 0,0-1 0,0 0 0,1 3 1,8 12 26,2-1 0,-1 0 0,2-1 0,0-1 0,21 18 0,-15-14-143,-1 0 0,21 28 1,-31-29 181,-4-8-1465,-3-29-16120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39:59.8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 8706,'0'0'9662,"-12"12"-8869,10-10-758,-15 15 348,1 1 0,1 1-1,-22 35 1,29-37-227,1-1 0,0 2 0,-5 23 0,-8 22-61,16-50-125,7-11-996,14-16-2801,-8 6 1787,9-7-4329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25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310 73 3753,'0'0'4977,"-3"1"-4506,0 0-327,1-1 0,-1 1 1,1 0-1,-1 0 0,1 0 1,-1 0-1,1 1 1,0-1-1,-1 0 0,1 1 1,-3 3-1,-22 6 3707,18-7-3490,0 0-1,1 1 1,-1 0-1,-15 12 1,13-9-199,3-1-29,0 0 1,0 1-1,0 0 0,1 0 1,1 1-1,-1 0 0,1 0 1,1 0-1,0 1 1,0 0-1,-6 19 0,-1 12 463,-13 68 0,24-102-538,-47 263 1235,43-228-1186,2 1-1,4 56 1,0-31 6,0-53-99,1 0 0,0 0 1,0-1-1,2 1 1,6 19-1,34 71 113,-37-89-130,2 5 37,2-1 0,1 0 0,0 0-1,2-1 1,0-1 0,18 19 0,-6-12 31,2-1 0,0-1 0,38 23 1,58 43 201,-67-46-86,63 35 1,-100-67-138,1 0 0,0-2 0,1 0 0,0-1-1,0-2 1,1 0 0,27 3 0,25-1 20,139-3-1,-197-7-55,0-1 0,-1 0-1,1-1 1,-1-1 0,0 0 0,0-2 0,18-8 0,100-66 49,-117 69-40,0-2 1,-1 0-1,-1-1 0,0 0 1,-1-1-1,-1-1 0,13-20 0,69-135-37,-89 158 21,1-1-23,-2 0 0,0-1 0,-1 0 0,3-23 0,-3-8-13,-4 34 25,1 1 0,5-23 0,-2 10-10,0-1 0,-2 1 0,-1 0 0,-1-1 0,-4-36 0,1 49 16,0 0 1,-1 1-1,-1 0 1,-9-21-1,-2-3 21,-10-26 3,-3 2 0,-2 1 0,-67-94 0,81 131-16,-1 1 0,-1 0 0,-1 1 1,-33-25-1,-98-59 84,104 72-37,22 17-39,1 1 0,-2 2 1,0 0-1,0 1 0,-1 2 1,0 1-1,-43-8 0,-17-1 17,4-2 23,-1 4-1,-153-7 1,179 20-57,36 0 3,-1 1 0,0 2-1,0 0 1,-23 5-1,42-6-134,0 1 0,1 1-1,-1-1 1,1 0 0,0 1 0,-1 0 0,1 0-1,-6 4 1,-16 24-4475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3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18 9250,'0'0'8674,"0"-3"-7777,-2-12 1257,-2 33-1676,-5 37-426,3-5 29,1 0 0,3 1 1,6 63-1,-4-112-124,0 1 0,1-1 0,-1 1 0,1-1 0,-1 0 0,1 0 0,0 1 0,0-1 1,0 0-1,0 0 0,1 0 0,-1 0 0,0 0 0,1 0 0,-1 0 0,1-1 0,0 1 0,0 0 0,0-1 0,-1 1 0,1-1 0,1 0 0,-1 0 0,0 0 1,0 0-1,0 0 0,1 0 0,-1 0 0,0-1 0,1 1 0,-1-1 0,0 0 0,1 0 0,-1 0 0,1 0 0,-1 0 0,0 0 0,1 0 0,-1-1 0,0 1 1,1-1-1,-1 0 0,0 0 0,0 0 0,1 0 0,-1 0 0,0 0 0,0-1 0,0 1 0,0-1 0,-1 1 0,1-1 0,0 0 0,-1 1 0,2-4 0,7-12-1117,-1 0 0,0-1 0,-2 0 0,0 0 0,-1-1 0,-1 0 0,3-20 0,3-51 267,-8 3 7980,-16 126-4459,8 5-1901,1 1 1,6 83 0,-2-120-677,1-1 1,0 1-1,1-1 0,-1 1 1,2-1-1,-1 1 1,5 9-1,-6-15-145,1 1 1,-1-1-1,1 0 1,-1 1-1,1-1 1,0 0-1,0 0 1,0 0-1,0-1 1,4 3-1,-5-3-187,1 0 0,-1 0 1,1-1-1,0 1 0,-1 0 0,1-1 1,0 0-1,-1 1 0,1-1 0,0 0 0,0 0 1,-1 0-1,1 0 0,0 0 0,0-1 1,-1 1-1,4-1 0,8-6-5019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3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7 3505,'0'0'15371,"-1"-1"-15323,0 1 0,0-1 0,0 0 0,0 1 0,-1-1 0,1 1 0,0-1-1,-1 1 1,1 0 0,0-1 0,0 1 0,-1 0 0,1 0 0,-1 0 0,-1 0 0,0 5-39,0 0 0,1 0 0,0 0 1,0 0-1,0 0 0,1 0 0,-1 1 0,1-1 1,0 1-1,1-1 0,0 1 0,0 8 0,0-6-6,0 0-1,1-1 0,0 1 0,0 0 0,1-1 0,0 1 0,0 0 0,5 9 1,5 1 3,9 16-87,-20-32 54,0 0 1,-1 0-1,1 0 1,0 0-1,-1 0 1,1 0-1,-1 0 1,0 0-1,1 0 1,-1 0-1,0 0 1,0 0-1,0 0 1,-1 0-1,1 2 1,-1-3-63,0 0 1,0-1-1,0 1 1,0-1-1,0 0 1,1 1-1,-1-1 1,0 0-1,0 1 1,0-1-1,0 0 0,0 0 1,0 0-1,0 0 1,0 0-1,0 0 1,0 0-1,0 0 1,0 0-1,0-1 1,-1 1-1,-11-7-4414,10-5 897,3-3-1931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4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88 8890,'0'0'9546,"7"-10"-9350,22-32-87,-28 41-92,0 0-1,0 0 0,0-1 0,-1 1 1,1 0-1,-1 0 0,1 0 1,-1 0-1,1-1 0,-1 1 0,1 0 1,-1 0-1,0-1 0,0 1 0,0 0 1,0-1-1,0 1 0,0 0 1,0 0-1,-1-3 0,1 3-1,-1 1 0,1-1 0,-1 0 0,1 1 0,-1-1 0,0 1 0,1 0 0,-1-1 0,0 1 0,0-1 0,1 1 0,-1 0 0,0-1 0,0 1 0,0 0 0,1 0 0,-1 0 0,0 0 0,0 0 0,0 0 0,0 0 0,-1 0 0,-1 0 71,-1 1-1,1-1 0,-1 1 1,1 0-1,-1-1 0,1 2 1,0-1-1,-1 0 0,1 1 1,-6 3-1,6-1-2,1 1 0,-1 0 0,1-1-1,0 1 1,0 0 0,0 0 0,1 0 0,0 1 0,0-1 0,0 0-1,1 0 1,-1 1 0,1-1 0,1 8 0,-1-11-76,1 0 0,-1 0 1,1 0-1,0 0 0,0 0 0,0 0 0,0 0 0,0 0 1,0 0-1,0-1 0,0 1 0,1 0 0,-1-1 1,1 1-1,-1-1 0,1 1 0,0-1 0,0 0 1,-1 0-1,1 0 0,0 0 0,0 0 0,0 0 1,0 0-1,0-1 0,0 1 0,0-1 0,0 1 1,3-1-1,8 3-182,1-1 0,-1-1 0,19 0 0,-24 0-381,-1-2 1,0 1-1,0-1 0,0 0 1,0 0-1,0-1 1,13-4-1,8-11-5075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4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35 680,'0'0'14658,"-3"-6"-13419,3 5-1150,-1-1 1,1 0-1,-1 1 0,0-1 1,0 1-1,0-1 1,0 1-1,0-1 0,0 1 1,0 0-1,0-1 1,-1 1-1,1 0 0,0 0 1,-1 0-1,1 0 1,-1 0-1,1 0 0,-1 1 1,0-1-1,1 0 0,-1 1 1,0-1-1,1 1 1,-1 0-1,0-1 0,1 1 1,-1 0-1,0 0 1,0 0-1,1 0 0,-1 1 1,0-1-1,-3 1 1,4 0-66,0-1 0,0 1 0,0-1 0,0 1 0,0 0 0,1 0 0,-1-1 0,0 1 0,0 0 0,0 0 0,1 0 0,-1 0 1,0 0-1,1 0 0,-1 0 0,1 0 0,-1 0 0,1 0 0,-1 1 0,1-1 0,0 0 0,0 0 0,0 0 0,0 0 0,-1 1 0,2 1 1,-1 40 129,0-30-58,1-8-85,0 1 0,0-1 1,0 1-1,1-1 0,0 0 0,0 0 1,0 1-1,1-2 0,0 1 1,0 0-1,0 0 0,6 6 0,-5-7-2,-1 1-1,1-1 0,-1 1 1,0 0-1,-1 0 0,1 0 1,-1 1-1,0-1 0,0 1 1,0-1-1,-1 1 0,1 9 0,-2-14-9,-1-1 0,1 1-1,-1 0 1,1-1 0,-1 1-1,1-1 1,-1 1 0,0-1-1,1 1 1,-1-1 0,0 1-1,1-1 1,-1 1-1,0-1 1,0 0 0,1 0-1,-1 1 1,0-1 0,0 0-1,0 0 1,1 0 0,-1 0-1,0 0 1,0 0 0,0 0-1,-1 0 1,-28 0-76,25 0 52,3 0-57,1 0-1,-1 0 1,0 0 0,0 0 0,0-1 0,0 1 0,1 0 0,-1-1-1,0 1 1,0-1 0,1 0 0,-1 1 0,-2-3 0,3 3-35,1-1 1,-1 0 0,1 0 0,0 0 0,0 0-1,-1 1 1,1-1 0,0 0 0,0 0-1,0 0 1,0 0 0,0 0 0,0 0-1,0 0 1,0 0 0,0 1 0,0-1 0,0 0-1,1 0 1,-1 0 0,0 0 0,1 0-1,-1 1 1,0-1 0,1 0 0,-1 0-1,1 0 1,0 1 0,0-2 0,15-13-2945,4 1-1689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5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16 8450,'0'0'10534,"-12"-3"-9872,-42-8-62,52 10-558,-1 1 1,1 0-1,-1 0 1,1 0 0,0 0-1,-1 1 1,1-1-1,-1 0 1,1 1 0,0 0-1,-1 0 1,1 0-1,0 0 1,0 0 0,0 0-1,0 0 1,0 1-1,0-1 1,0 1 0,0-1-1,0 1 1,-2 3-1,0 0 33,0 1-1,0 0 1,0 0 0,1 1-1,-3 7 1,3-8-47,1 1 0,0-1 0,1 0 0,0 0 0,0 1 0,0-1 0,0 0 0,1 1 0,0-1 0,1 1 0,-1-1 0,3 8 0,-2-11-41,0 0-1,0 0 0,0 1 1,0-1-1,1 0 1,-1 0-1,1 0 1,0-1-1,0 1 0,0 0 1,0-1-1,0 1 1,1-1-1,-1 1 1,1-1-1,-1 0 0,1 0 1,0-1-1,0 1 1,0 0-1,0-1 1,0 0-1,0 0 1,5 1-1,-3 0-121,1-1-1,0 0 1,0-1-1,0 1 1,0-1-1,8-1 1,-10 0-262,0 0 1,0 0-1,0 0 1,0 0-1,-1 0 1,1-1-1,0 0 1,-1 0-1,1 0 1,-1 0-1,0 0 1,0-1-1,5-3 1,-5 2-23,1-1 0,-1 1 0,0 0 0,0-1 0,-1 0 0,1 1 0,-1-1 0,0 0 0,2-11 0,2-32 1890,-6 63 2469,-1-9-3491,1-1 0,0 1 0,0 0 0,1-1-1,-1 1 1,4 9 0,-3-13-602,-1 0 0,1-1 0,0 1 0,0-1 0,0 1 0,1-1 0,-1 1 0,0-1 1,0 0-1,1 1 0,-1-1 0,1 0 0,-1 0 0,1 0 0,-1 0 0,1 0 0,0-1 0,-1 1 0,1 0 0,0-1 0,0 1 0,0-1 0,-1 0 0,1 1 1,0-1-1,3 0 0,12 0-3872,-1 0-1926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5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8282,'0'0'10317,"-2"15"-9827,-4 28-65,-1 56 0,7-93-512,0 21 321,0-26-266,0-1 0,0 0 0,0 1 0,-1-1 0,1 0 1,0 0-1,0 1 0,0-1 0,0 0 0,0 1 0,0-1 0,0 0 1,0 1-1,0-1 0,1 0 0,-1 1 0,0-1 0,0 0 0,0 1 1,0-1-1,0 0 0,0 0 0,1 1 0,-1-1 0,0 0 0,0 0 0,0 1 1,1-1-1,-1 0 0,0 0 0,0 0 0,1 1 0,-1-1 0,0 0 1,1 0-1,-1 0 0,0 0 0,0 0 0,1 1 0,-1-1 0,0 0 0,1 0 1,-1 0-1,0 0 0,1 0 0,-1 0 0,0 0 0,1 0 0,-1 0 1,0 0-1,1 0 0,-1-1 0,0 1 0,1 0 0,1-3-106,0-1-1,0 1 1,-1-1 0,0 0-1,1 0 1,-1 1 0,0-1-1,-1 0 1,1 0-1,-1-8 1,3-4-37,-1 0 114,5-18 125,-7 32 28,1 1 1,-1-1-1,0 0 1,1 1-1,0-1 1,-1 1-1,1 0 1,0-1-1,0 1 1,0 0-1,0-1 1,0 1-1,0 0 1,0 0-1,2-2 1,-3 3-53,1 0 0,-1 0 1,1 0-1,0-1 1,-1 1-1,1 0 0,-1 0 1,1 0-1,0 0 0,-1 0 1,1 0-1,0 1 1,-1-1-1,1 0 0,-1 0 1,1 0-1,0 0 1,-1 1-1,1-1 0,-1 0 1,1 1-1,-1-1 1,1 0-1,-1 1 0,1-1 1,-1 1-1,1-1 1,-1 1-1,0-1 0,1 1 1,-1-1-1,0 1 1,1-1-1,-1 1 0,1 1 1,9 23 99,-9-21-46,3 12-68,1 0 0,-2 0 0,0 0-1,0 23 1,-3-39-212,0-17-561,1 8 718,0 1 0,0 0 0,1-1 1,-1 1-1,2 0 0,-1 0 0,1 0 1,7-13-1,-8 18 48,0 0 0,1 0 0,-1 1 0,0-1 1,1 0-1,-1 1 0,1-1 0,0 1 0,0 0 0,0 0 0,0 0 1,0 0-1,1 1 0,-1-1 0,0 1 0,1 0 0,-1 0 0,1 0 1,-1 0-1,1 1 0,0 0 0,5-1 0,-7 1 7,-1 0 0,1-1 0,0 1 1,-1 0-1,1 0 0,-1 0 0,1 0 0,0 0 0,-1 1 0,1-1 0,-1 0 1,1 1-1,-1-1 0,1 1 0,-1 0 0,1-1 0,-1 1 0,0 0 0,1 0 1,-1 0-1,0 0 0,0 0 0,1 0 0,-1 0 0,0 0 0,0 1 1,0-1-1,-1 0 0,1 1 0,0-1 0,0 0 0,-1 1 0,1-1 0,-1 1 1,1-1-1,-1 1 0,1 0 0,-1-1 0,0 1 0,0-1 0,0 1 0,0-1 1,0 3-1,0 108 187,0-112-336,4-1 105,0 1-1,0-1 1,1-1-1,-1 1 1,-1 0-1,1-1 0,0 0 1,0 0-1,-1 0 1,1 0-1,-1-1 1,1 0-1,-1 1 0,0-1 1,0 0-1,2-4 1,4-3 21,-1 0 0,0-1 0,-1 0 0,6-12 0,-12 19 13,1-1 0,-1 1 0,1-1 0,-1 1 0,-1-1 0,1 1 0,-1-1 0,1 0 0,-2-4 0,-2 8 22,0 0 0,-1 0 0,1 1 0,0-1 0,-1 1 0,1 0 0,-1 0 0,-5 1 0,5-1 56,2 0-62,0 0-1,1 1 0,-1-1 0,0 1 0,0-1 0,1 1 1,-1 0-1,1-1 0,-1 1 0,1 0 0,-1 0 0,1 0 1,-1 0-1,1 0 0,0 1 0,-1-1 0,1 0 0,0 1 1,0-1-1,0 1 0,0-1 0,0 1 0,1-1 0,-1 1 1,0 0-1,1-1 0,-1 1 0,1 0 0,-1 0 0,1-1 1,0 3-1,-2 9 92,0-1-1,2 1 1,0 16 0,0-19-67,0-7-56,0 0-1,0-1 1,0 1 0,0-1 0,1 1 0,-1-1 0,1 1 0,0-1 0,0 1-1,0-1 1,0 0 0,0 1 0,0-1 0,1 0 0,-1 0 0,1 0 0,0 0-1,-1 0 1,1 0 0,4 3 0,-2-3-31,0 0 0,0 0 0,1 0 0,-1 0 0,1 0-1,-1-1 1,1 0 0,-1 0 0,1 0 0,8-1 0,-1 1-695,0-2 0,-1 0 0,1 0-1,-1-1 1,0 0 0,1-1 0,-1-1 0,19-8 0,11-12-4033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6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9418,'0'0'7350,"2"-5"-6906,-2 4-422,0-1 0,0 1 0,0 0 0,1 0 0,-1 0 0,1 0 0,-1-1 0,1 1 0,-1 0 0,1 0 1,-1 0-1,1 0 0,0 0 0,0 0 0,-1 1 0,1-1 0,0 0 0,0 0 0,0 0 0,0 1 0,0-1 0,0 1 0,0-1 0,2 0 1,-2 1-5,1 0 0,-1 1 1,0-1-1,0 1 1,1-1-1,-1 1 0,0 0 1,0-1-1,0 1 0,1 0 1,-1 0-1,0 0 1,0 0-1,0 0 0,-1 0 1,1 0-1,0 0 1,0 0-1,0 0 0,-1 1 1,1-1-1,-1 0 1,1 0-1,-1 1 0,1-1 1,-1 0-1,0 3 1,5 16-10,-2 0 1,0 1 0,-1 0-1,-1 0 1,-3 31 0,1-36-774,2-25 707,-1 0-1,1 0 0,0 0 1,1 0-1,0 0 1,1 1-1,5-15 1,-6 19 142,0 0 1,0 0-1,0 0 1,1 1 0,-1-1-1,1 0 1,0 1-1,0 0 1,0 0-1,0 0 1,1 0 0,-1 1-1,1-1 1,0 1-1,0 0 1,0 0 0,0 0-1,4-1 1,-6 2-38,-1 1 0,0 0 0,1 0 0,-1 0 1,0 0-1,1 0 0,-1 0 0,0 0 0,0 1 0,1-1 1,-1 0-1,0 1 0,0-1 0,1 1 0,-1-1 0,0 1 1,0-1-1,0 1 0,0 0 0,0 0 0,0 0 0,0-1 1,0 1-1,0 0 0,0 0 0,0 0 0,-1 0 0,1 1 1,0-1-1,-1 0 0,1 0 0,-1 0 0,1 0 0,-1 1 1,0-1-1,1 0 0,-1 1 0,0-1 0,0 2 0,2 9-29,0 1 0,0-1 0,-2 16 0,1-14 92,-1 39-99,8-58-378,8-52 16,0-4 308,-14 56 60,0 1 1,0 0 0,0 0-1,0 0 1,1 0 0,-1 0-1,1 0 1,0 1 0,0-1-1,7-5 1,-9 8 10,0 0 1,1 0-1,-1 0 1,0 0-1,1 0 1,-1 1-1,0-1 0,1 0 1,-1 1-1,1-1 1,-1 1-1,1-1 1,0 1-1,-1 0 0,1-1 1,-1 1-1,1 0 1,0 0-1,-1 0 1,1 0-1,-1 1 0,1-1 1,2 1-1,-2 0-3,0 1 0,0-1-1,-1 0 1,1 1 0,-1-1-1,1 1 1,-1 0 0,0-1-1,1 1 1,-1 0 0,0 0-1,0 0 1,0 0 0,-1 0-1,2 2 1,2 9 9,-1 0 0,-1 1 0,0-1 0,0 15 0,-2-26-40,1 13-214,2 11-308,-3-25 264,1-1 0,-1 1-1,1 0 1,-1 0 0,1-1-1,0 1 1,0 0 0,-1-1 0,1 1-1,0-1 1,0 1 0,0-1-1,-1 1 1,1-1 0,0 1-1,0-1 1,0 0 0,0 1-1,0-1 1,0 0 0,0 0-1,0 0 1,0 0 0,0 0 0,0 0-1,1 0 1,13 0-5518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8.0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5097,'0'0'12955,"5"-15"-12731,11 10-48,4 2-120,-5 1-56,11 2-712,-6 0-1809,-10 0-3704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7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26 4889,'0'0'16554,"-17"-4"-16087,-50-15-152,65 18-300,0 1 0,0-1-1,-1 1 1,1 0 0,0 0 0,0 0 0,0 0 0,-1 0 0,1 0 0,0 1 0,0-1 0,0 1 0,0-1 0,-1 1-1,1 0 1,0 0 0,0 0 0,0 0 0,1 0 0,-1 0 0,0 1 0,0-1 0,1 1 0,-1-1 0,1 1 0,-1-1-1,1 1 1,-1 0 0,-1 3 0,0 1 1,0 0 0,1 1-1,-1-1 1,1 1 0,0-1-1,-1 13 1,2-14-20,0 0 0,0 0 0,1 1 0,0-1 0,0 0 0,0 0 0,1 1 0,0-1 0,0 0 0,2 8 0,-2-11-25,1 0 0,-1 0-1,0 0 1,1 0 0,-1 0 0,1 0-1,0-1 1,0 1 0,0 0-1,0-1 1,0 0 0,0 1 0,0-1-1,0 0 1,0 0 0,0 0-1,1 0 1,-1 0 0,0-1 0,1 1-1,-1-1 1,1 0 0,4 1-1,-2 0-206,1-1 0,-1 0 0,1 0 0,-1 0 0,1 0 0,-1-1 0,1 0 0,-1 0 0,0-1 0,1 1 0,-1-1 0,0 0-1,0 0 1,0-1 0,0 0 0,5-4 0,-6 3-7,1 0-1,-1-1 1,0 0-1,0 0 1,-1 0-1,0 0 1,1 0-1,-2-1 1,1 1-1,-1-1 1,0 0-1,0 0 1,0 0-1,0-8 1,2-9-668,-5-8 7251,-3 60-5071,2-17-1152,1-3-23,0 1-1,1-1 1,-1 0 0,2 1 0,1 11 0,-2-19-126,1 0 0,-1 0 0,1 0 0,-1-1 0,1 1 0,0 0 0,0 0 0,0 0 0,0-1 0,0 1 0,0-1 0,1 1 0,-1-1 1,0 1-1,1-1 0,-1 0 0,1 1 0,0-1 0,-1 0 0,1 0 0,0 0 0,-1 0 0,1-1 0,0 1 0,0 0 0,0-1 1,0 1-1,0-1 0,0 0 0,3 0 0,-1 1-364,-1 0 1,0-1 0,0 0-1,1 0 1,-1 0 0,0 0-1,0 0 1,1-1 0,-1 1-1,0-1 1,0 0-1,0 0 1,0 0 0,0-1-1,0 1 1,0-1 0,0 1-1,0-1 1,-1 0 0,1 0-1,2-3 1,14-17-5640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37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0 10090,'0'0'10993,"-11"21"-10499,-32 69-160,40-82-303,0 1-1,0 0 1,1 0-1,0 0 1,1 1 0,0-1-1,0 0 1,1 1-1,0-1 1,2 13-1,0 10 6,-2-29-221,2 33 367,-3-35-365,1 0 0,0 0 0,1 0 0,-1 0-1,0 0 1,0 0 0,0 0 0,1 0 0,-1 0 0,0 0 0,1 0-1,-1-1 1,0 1 0,1 0 0,0 0 0,-1 0 0,1 0 0,-1-1-1,1 1 1,0 0 0,-1-1 0,1 1 0,0-1 0,0 1 0,0 0-1,0-1 1,-1 0 0,3 1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0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14 6849,'0'0'13335,"-3"-2"-12809,-5-6-256,12 5 5,23 3 50,-16 1-347,72 1 337,-47-2-4696,-17 0-1701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0.6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7706,'0'0'9806,"0"5"-8590,0 150-413,0-155-1050,0-2-532,0-8 639,0-3 56,0-1 0,0 1 0,2 0 0,0 0 0,3-15-1,-4 25 95,0 1-1,0-1 0,0 0 0,1 0 0,-1 1 0,0-1 0,1 1 0,0-1 0,-1 1 0,1 0 0,0-1 1,0 1-1,1 0 0,-1 0 0,0 1 0,1-1 0,-1 0 0,1 1 0,-1-1 0,1 1 0,0 0 0,0 0 1,-1 0-1,1 0 0,0 1 0,0-1 0,0 1 0,0-1 0,5 1 0,6 0 128,16 0-2374,-13 5-4307,-11-2 2276,1-3-585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1.0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56,'146'8'5416,"-116"-6"7692,-30 31-11140,-1-7-1601,0-16-303,0-1 0,2 0 1,-1 1-1,3 12 1,-3-21-88,0 0 1,1 0 0,-1-1 0,1 1 0,-1 0 0,1 0 0,-1 0 0,1-1 0,0 1-1,-1 0 1,1-1 0,0 1 0,0-1 0,-1 1 0,1 0 0,0-1 0,0 0 0,0 1-1,0-1 1,0 0 0,0 1 0,0-1 0,-1 0 0,1 0 0,0 0 0,0 1 0,0-1-1,1-1 1,0 2-340,-1-1 0,1-1 0,-1 1-1,1 0 1,-1 0 0,1 0 0,-1-1-1,1 1 1,-1-1 0,0 1 0,1-1-1,-1 1 1,0-1 0,1 0 0,-1 0-1,0 0 1,2-1 0,5-12-4943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1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16 11162,'0'0'9514,"-17"-15"-10074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1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8386,'106'89'4370,"-98"-82"-3487,3 6 5454,-10-6-6240,1 0 0,-1 0 0,1-1 1,0 1-1,1-1 0,0 0 0,0 1 0,0-1 0,1-1 0,0 1 0,6 7 0,4 5-222,1-1 1,22 20-1,-22-26-1175,-4-9-2636</inkml:trace>
  <inkml:trace contextRef="#ctx0" brushRef="#br0" timeOffset="1">263 92 10098,'0'0'10058,"-117"107"-10058,96-76-72,3 0-1080,3-9-3865,5-6-5713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6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92 8642,'0'0'11578,"-4"-15"-10794,-10-45-214,7 44 348,1 17-705,-1 15-297,7-16 124,-13 51 54,3 0 0,2 1 0,2-1-1,2 104 1,4-145-90,0 0-1,1 0 0,0 0 0,1 0 0,0-1 1,0 1-1,1-1 0,6 14 0,-7-20-25,0 1 0,0 0 0,0-1-1,0 0 1,1 1 0,0-1-1,0 0 1,0 0 0,0-1-1,0 1 1,0 0 0,1-1-1,-1 0 1,1 0 0,0 0-1,-1 0 1,1-1 0,0 1-1,0-1 1,0 0 0,0 0 0,7 0-1,-6-1-59,0 1 0,0-1-1,1 0 1,-1-1 0,0 1 0,0-1-1,1 0 1,-1-1 0,0 1 0,0-1-1,0 0 1,0 0 0,-1 0 0,7-5-1,-5 2-122,1 0 0,-2 0 0,1-1 0,-1 0 0,0 0 0,0 0 0,0-1 0,-1 1 0,4-9-1,-1 1-427,-1 0-1,-1-1 0,0 0 0,-1 0 1,0 0-1,2-25 0,-1-94-498,-5 114 1545,0 17-170,-1 1 0,1-1 1,-1 1-1,1 0 1,-1-1-1,0 1 0,0 0 1,0-1-1,0 1 1,0 0-1,-1 0 0,-2-4 1,3 6-183,1-1 0,-1 1 0,1-1 0,-1 1 0,1-1 0,-1 1 0,1-1 0,-1 1 1,1 0-1,-1-1 0,0 1 0,1 0 0,-1-1 0,0 1 0,1 0 0,-1 0 0,0 0 0,1 0 0,-1-1 1,0 1-1,1 0 0,-1 0 0,0 0 0,0 0 0,1 1 0,-1-1 0,0 0 0,1 0 0,-1 0 0,0 1 0,1-1 1,-1 0-1,0 0 0,1 1 0,-1-1 0,1 1 0,-1-1 0,1 1 0,-1-1 0,1 0 0,-1 1 0,1 0 1,-1-1-1,1 1 0,-1-1 0,1 1 0,0 0 0,-1 0 0,-3 7 59,1-1 0,0 1 0,0-1 0,0 1 0,1 0 0,0 0 0,1 0 0,-1 9 0,-1 70 339,3-75-396,-1 31 67,0-17-76,1-1 0,3 32-1,-2-51-47,0 0 0,0 1 0,1-1 0,0 0 0,0 0 0,0 0 0,1 0 0,0 0 0,0 0 0,0-1 0,1 1 0,0-1-1,8 8 1,-10-11-21,0 1 0,1-1 0,-1-1 0,1 1 0,-1 0 0,1-1 0,0 1 0,0-1 0,0 0 0,0 0 0,0 0 0,0 0 0,0 0 0,0-1 0,0 1 0,0-1 0,0 0 0,0 0 0,0 0 0,0 0 0,0-1 0,1 1 0,-1-1 0,0 0 0,0 0 0,0 0 0,-1 0 0,1 0 0,4-3 0,-1 0-34,0-1-1,0 1 1,0-1-1,-1 0 1,0 0-1,0-1 1,-1 1-1,1-1 1,-1 0-1,0-1 1,4-9-1,1-8 19,-2 0-1,0-1 1,-1 0 0,-2 0-1,0 0 1,-2-1-1,-1 1 1,-2-27-1,1 51 47,0-1-1,0 1 1,1-1-1,-2 1 1,1 0-1,0-1 1,0 1-1,0-1 1,-1 1-1,1 0 1,0-1-1,-1 1 1,1-1-1,-1 1 1,0 0-1,1 0 1,-1-1-1,0 1 1,0 0-1,0 0 1,0 0-1,0 0 1,0 0-1,0 0 1,0 0-1,0 0 1,-1 1-1,1-1 1,0 0-1,-1 1 1,1-1-1,0 1 1,-1-1-1,1 1 1,0 0-1,-4-1 1,6 18-1816,0-13 944,0 0 0,0-1 0,1 1 0,-1 0 0,1-1 0,0 1 0,0-1 0,3 4 0,5 9-5913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7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 64 4537,'0'0'10881,"1"-4"-9334,0-4-1138,-1 5-16,1-1 0,-1 0 0,0 1-1,0-1 1,0 0 0,0 1 0,-1-6-1,0 8-354,1 0 1,-1 0-1,1 0 0,-1 0 0,0 0 0,1 0 0,-1 0 1,0 0-1,0 0 0,1 1 0,-1-1 0,0 0 0,0 0 1,0 1-1,0-1 0,0 0 0,0 1 0,0-1 0,0 1 0,0 0 1,0-1-1,-1 1 0,1 0 0,0 0 0,0-1 0,0 1 1,0 0-1,0 0 0,-1 0 0,0 1 0,-5-2-3,1 1-1,-1 1 0,0-1 0,1 1 1,-1 1-1,1-1 0,-1 1 0,-6 3 1,9-3-1,0 0 0,0 1-1,0 0 1,0 0 0,1 0 0,-1 0 0,1 0 0,0 1 0,0 0 0,0 0 0,0-1 0,-2 8 0,0-1 4,0 0 0,2 0 0,-1 1 1,1-1-1,1 1 0,0 0 0,0 0 1,1 0-1,0 0 0,1 0 0,2 16 1,-2-24-52,1 0 1,0 0-1,0 1 1,0-1-1,0 0 1,0 0-1,1-1 1,-1 1-1,1 0 1,0 0-1,0-1 1,0 1 0,0-1-1,0 1 1,0-1-1,1 0 1,-1 0-1,1 0 1,0 0-1,-1-1 1,1 1-1,0-1 1,0 1-1,0-1 1,0 0 0,0 0-1,6 0 1,-6 0-87,1 0 0,-1 0 0,1-1-1,0 1 1,-1-1 0,1 0 0,0 0 0,-1 0 0,1-1 0,0 1 0,-1-1 0,1 0 0,-1 0 0,1 0 0,-1-1 0,0 1 0,1-1 0,-1 0 0,0 0 0,0 0 0,0 0 0,0 0 0,0-1 0,3-4 0,-2 1-128,0 0-1,-1-1 1,0 1 0,0-1-1,0 0 1,-1 0 0,0 0 0,2-14-1,0-59 1791,-4 76-1287,-1 4-232,1 0 0,0 0-1,0 0 1,-1-1 0,1 1-1,0 0 1,0 0 0,-1 0 0,1 0-1,0 0 1,0 0 0,-1 0-1,1 0 1,0 0 0,0 0-1,-1 0 1,1 0 0,0 0-1,0 1 1,-1-1 0,1 0 0,0 0-1,0 0 1,0 0 0,-1 0-1,1 0 1,0 1 0,0-1-1,0 0 1,-1 0 0,1 0 0,0 1-1,0-1 1,-4 7 62,0-1-1,1 1 1,0 0 0,1 0-1,0 1 1,0-1 0,-2 15-1,-3 59 291,6-68-318,-3 38 37,3 0-1,5 53 1,-4-104-141,0 0 1,0 1 0,0-1-1,0 0 1,0 1-1,0-1 1,0 1-1,0-1 1,0 0-1,0 1 1,0-1 0,0 0-1,1 1 1,-1-1-1,0 0 1,0 1-1,0-1 1,0 0-1,1 1 1,-1-1 0,0 0-1,0 1 1,1-1-1,-1 0 1,0 0-1,0 1 1,1-1-1,-1 0 1,0 0 0,1 0-1,-1 1 1,0-1-1,1 0 1,-1 0-1,0 0 1,1 0-1,-1 0 1,0 0 0,1 0-1,-1 0 1,1 0-1,-1 0 1,0 0-1,1 0 1,-1 0-1,0 0 1,1 0 0,-1 0-1,0 0 1,1 0-1,-1 0 1,1-1-1,-1 1 1,0 0-1,0 0 1,1 0 0,-1-1-1,0 1 1,1 0-1,-1 0 1,0-1-1,1 1 1,2-8-1360,-1 0 1,0 0-1,3-16 0,0-6-4504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0:48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1 2969,'0'0'16933,"-11"3"-16645,-56 37 215,60-36-435,1 1 0,1-1 0,-1 1 0,1 1 0,-1-1 1,2 1-1,-1 0 0,-5 9 0,8-12-45,1 0 1,0 1-1,0-1 1,1 0-1,-1 1 1,1-1-1,0 1 1,-1-1-1,1 0 1,1 1-1,-1-1 1,1 1-1,-1-1 1,1 0-1,0 1 1,0-1-1,0 0 1,1 0-1,-1 1 1,1-1-1,0 0 1,-1-1-1,1 1 1,1 0-1,-1-1 1,0 1-1,1-1 1,3 4-1,36 22-36,-23-18-6628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8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1 5873,'0'0'10074,"0"51"-10002,0-31-72,-10 1-48,-16 7-1184,6-5-1192,-6-6-3978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0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14 10042,'0'0'9606,"-1"-3"-8994,1 2-590,0 1 1,0 0-1,0-1 0,0 1 0,0 0 0,0-1 0,0 1 0,0-1 1,0 1-1,0 0 0,0-1 0,0 1 0,0 0 0,0-1 0,0 1 1,-1 0-1,1-1 0,0 1 0,0 0 0,0 0 0,-1-1 0,1 1 1,0 0-1,0 0 0,-1-1 0,1 1 0,0 0 0,0 0 0,-1 0 1,1-1-1,0 1 0,-1 0 0,1 0 0,0 0 0,-1 0 0,1 0 1,0 0-1,-1 0 0,1-1 0,0 1 0,-1 0 0,1 0 0,0 0 1,-1 1-1,1-1 0,0 0 0,-1 0 0,1 0 0,0 0 0,-1 0 1,-15 21 503,-12 44-144,26-59-298,-3 7-60,0 0 0,1 0 0,0 1 0,1 0 0,1 0 0,-1 21 0,3-34-37,0-1-1,1 1 1,-1-1-1,0 0 1,1 1-1,-1-1 1,0 0-1,1 1 0,-1-1 1,0 0-1,1 1 1,-1-1-1,1 0 1,-1 1-1,1-1 1,-1 0-1,0 0 1,1 0-1,-1 0 1,1 1-1,-1-1 1,1 0-1,-1 0 1,1 0-1,-1 0 1,1 0-1,-1 0 1,2 0-1,20-1-331,-15 1 169,-1-1-274,1 0 1,0-1-1,0 1 1,0-2 0,-1 1-1,1-1 1,-1 0-1,0 0 1,0-1-1,0 1 1,0-1 0,0-1-1,-1 1 1,8-9-1,1 2-2362,20-20-6846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1.1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29 12347,'0'0'9306,"-46"-28"-9306,62 28-9338,-1 0-2505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1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0 8490,'0'0'10563,"-1"4"-10275,0 0-245,1 1 0,-1-1 0,1 0 0,-1 0 0,1 0 0,0 0 0,1 0 0,-1 0 0,1 0 0,0 0 0,0 1-1,0-2 1,0 1 0,1 0 0,0 0 0,0 0 0,0-1 0,0 1 0,0-1 0,1 1 0,3 3 0,0-1 4,0 1 1,-1-1 0,0 1-1,0 0 1,7 15-1,-11-20-3,-1 1 0,1-1 0,0 1 0,-1-1 0,1 1-1,-1 0 1,0-1 0,0 1 0,0-1 0,0 1-1,-1 0 1,1-1 0,0 1 0,-1-1 0,0 1 0,0-1-1,0 1 1,0-1 0,0 0 0,0 1 0,-1-1 0,1 0-1,-4 4 1,-9 12-400,-22 27 851,11-18-8619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17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5865,'0'0'13666,"-1"0"-13609,0 0-1,0 0 1,0 0 0,0 1 0,0-1-1,0 0 1,1 1 0,-1-1 0,0 1-1,0-1 1,0 1 0,0-1 0,1 1-1,-1-1 1,0 1 0,1 0 0,-2 0-1,1 6-11,-1-1 0,1 0 0,0 0 0,1 1 0,0-1 0,0 11 0,1-2-28,-1-14-21,0 0 0,1-1 0,-1 1 0,0 0 0,1-1 0,-1 1-1,1-1 1,0 1 0,-1-1 0,1 1 0,-1-1 0,1 1-1,0-1 1,-1 0 0,1 1 0,0-1 0,-1 0 0,1 0-1,0 1 1,-1-1 0,1 0 0,0 0 0,0 0 0,-1 0 0,1 0-1,0 0 1,0 0 0,-1 0 0,1 0 0,0 0 0,1-1-1,0 1-56,0 0 0,0 0 0,0 0 0,0 0 0,0-1 0,0 1 0,0-1 0,0 0 0,0 0 0,0 1 0,3-3 0,-4 0 17,1-1 0,0 1 0,-1-1 0,0 1-1,1-1 1,-1 0 0,-1 0 0,1 1 0,-1-1 0,1 0 0,-1 0 0,0 0 0,0 1 0,-1-1 0,0-5-1,0 8 76,0 0-1,1 0 1,-1 0-1,0 0 0,0 0 1,0 0-1,0 0 1,0 0-1,0 0 0,0 1 1,0-1-1,0 0 1,0 1-1,0-1 0,-1 1 1,1-1-1,0 1 1,0 0-1,0-1 0,-1 1 1,1 0-1,0 0 1,-1 0-1,1 0 0,0 0 1,-2 0-1,1 0 31,-1 0-1,1 0 1,0 0-1,0 0 1,-1 0-1,1 1 1,0-1-1,0 1 1,0-1-1,0 1 0,0 0 1,0 0-1,0 0 1,0 0-1,-3 2 1,3 1-32,1 0-1,-1 0 1,1 1 0,0-1 0,0 0 0,0 1 0,1-1-1,-1 0 1,1 1 0,0-1 0,0 1 0,2 8 0,-2-12-37,1 0 0,-1-1 0,1 1 1,-1 0-1,1 0 0,-1 0 0,1 0 1,0-1-1,-1 1 0,1 0 0,0-1 1,-1 1-1,1 0 0,0-1 0,0 1 1,0-1-1,-1 1 0,1-1 0,0 0 1,0 1-1,0-1 0,0 0 0,0 0 1,0 1-1,0-1 0,0 0 1,1 0-1,33 1-1059,-26-2 502,-9 1 563,0 0 0,1 0 0,-1-1 0,0 1 0,1 0 0,-1-1 0,0 1 0,1 0 0,-1-1 0,0 1 0,0 0 0,0-1 0,1 1 0,-1-1 0,0 1 0,0 0 0,0-1 1,0 1-1,0-1 0,0 1 0,0-1 0,1 1 0,-1-1 0,-1 1 0,1-1 0,0 1 0,0 0 0,0-1 0,0 1 0,0-1 0,0 1 0,0-1 0,-1 1 0,1 0 0,0-1 0,0 1 0,0-1 0,-1 1 0,1 0 0,0-1 0,-1 1 0,0-1 0,1 1-80,0 0 1,0-1-1,0 1 1,0 0-1,0-1 1,0 1-1,-1 0 0,1-1 1,0 1-1,0 0 1,-1 0-1,1-1 1,0 1-1,0 0 0,-1 0 1,1 0-1,0-1 1,0 1-1,-1 0 1,1 0-1,0 0 0,-1 0 1,1-1-1,0 1 1,-1 0-1,1 0 1,0 0-1,-1 0 0,1 0 1,0 0-1,-1 0 1,1 0-1,0 0 1,-1 0-1,1 0 1,-1 0-1,1 1 0,0-1 1,-1 0-1,1 0 1,0 0-1,0 0 1,-1 0-1,1 1 0,0-1 1,-1 0-1,1 0 1,0 1-1,0-1 1,-1 0-1,1 0 0,0 1 1,0-1-1,0 0 1,-1 1-1,1-1 1,0 0-1,0 0 0,0 1 1,0-1-1,0 0 1,0 1-1,0-1 1,0 1-1,0-1 0,0 0 1,0 1-1,-2 8-4963,1 2-3570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20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3873,'0'0'15701,"-2"0"-15321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3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8386,'0'0'8540,"-3"9"-7614,-4 33 100,1 1-1,0 64 1,10 95-162,-3-193-959,-1 1 0,2-1 1,-1 0-1,1 0 0,1-1 1,6 18-1,-7-60-5734,-2 5-414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3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 10386,'0'0'7378,"129"-43"-7162,-101 40-216,-2 3-232,-6 0-1361,-7 5-1151,-5 5-2329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3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7362,'0'0'10322,"87"0"-10050,-57 0-272,8 0-400,-10 0-1985,-5-3-2784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4.1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4217,'0'0'15163,"-11"12"-14640,-38 41 6,46-48-476,0 0 0,1 1 0,-1-1 0,1 1 0,0 0 0,1 0 0,-1-1 0,1 1 0,0 0 0,1 0 0,-1 0 0,1 0 0,0 1 0,1-1 0,2 11 0,-2 2 14,0-17-62,-1 0-1,0 0 1,0 0-1,1 0 1,-1 0 0,1 0-1,0 0 1,0 0-1,-1 0 1,1-1-1,0 1 1,1 0-1,-1 0 1,0-1 0,0 1-1,1-1 1,-1 1-1,1-1 1,-1 0-1,3 2 1,0-1-13,-1 0 1,1 0-1,-1-1 1,1 0-1,0 0 0,0 0 1,-1 0-1,1 0 1,0-1-1,6 1 1,-5-1-106,0 0-1,0 0 1,0-1 0,0 1 0,-1-1 0,1 0 0,0 0 0,0-1 0,0 1 0,-1-1 0,1 0 0,-1-1 0,0 1-1,1-1 1,-1 0 0,0 0 0,5-5 0,-5 1-146,1 0 0,-2 0-1,1 0 1,-1-1 0,0 1 0,-1-1 0,1 0-1,-1 1 1,-1-1 0,0 0 0,0 0-1,-1-1 1,1 1 0,-2 0 0,0-8 0,0 13 274,1 1 0,-1 0 0,1 0 0,-1 0 0,1 0 0,-1 0 0,0 0 0,0 1 0,0-1 0,0 0 0,0 0 0,-1 1 0,1-1 0,-1 0 0,1 1 0,-1-1 0,1 1 0,-1 0 0,0 0 0,1-1 0,-1 1 0,0 0 0,0 1 0,0-1 0,-2-1 0,-4 0-428,1 0-1,-1 1 1,1 0 0,-1 0-1,-12 1 1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4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11306,'145'15'1447,"-116"-12"-418,-29 13 2387,0 156-370,10-210-3874,6-30 613,-14 63 237,-1 0 1,1 0-1,0 1 1,0-1-1,0 0 1,1 1-1,0 0 1,0-1-1,0 1 1,0 0-1,6-5 1,-7 8-13,0 0 0,1 0 0,-1 0 1,0 0-1,0 0 0,1 0 0,-1 0 0,1 1 0,-1-1 1,1 1-1,-1 0 0,1 0 0,-1 0 0,1 0 1,-1 0-1,1 0 0,-1 1 0,1-1 0,2 2 0,-4-2-308,1 1-1,0 0 1,-1-1 0,1 1-1,-1 0 1,1 0-1,-1 0 1,1 0-1,-1 0 1,0 1-1,0-1 1,1 0-1,-1 0 1,0 1-1,0-1 1,1 4-1,2 5-5595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9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6601,'0'0'7818,"0"29"-5515,0 153 52,0-181-2371,0 0 0,0 0 0,0 0 0,0 0 0,0 0-1,1-1 1,-1 1 0,0 0 0,0 0 0,1 0-1,-1 0 1,0-1 0,1 1 0,-1 0 0,1 0 0,-1-1-1,1 1 1,-1 0 0,1-1 0,0 1 0,-1-1-1,1 1 1,0-1 0,-1 1 0,1-1 0,0 1 0,0-1-1,0 0 1,-1 1 0,1-1 0,0 0 0,0 0-1,0 1 1,0-1 0,-1 0 0,1 0 0,0 0 0,0 0-1,0 0 1,0 0 0,0 0 0,0-1 0,-1 1 0,1 0-1,0 0 1,0-1 0,0 1 0,0-1 0,4 0-441,-1-1 0,0 1 1,0-1-1,0 0 0,0-1 0,0 1 1,7-6-1,6-13-3842,-2-1-2304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5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177 266 5737,'0'0'12455,"-5"-9"-11306,-16-28-255,20 35-827,-1 0 0,0 1-1,0-1 1,0 0 0,0 1 0,0-1-1,-1 1 1,1 0 0,0-1 0,-1 1-1,1 0 1,-1 1 0,1-1 0,-1 0 0,1 1-1,-1-1 1,1 1 0,-1 0 0,0 0-1,1 0 1,-6 1 0,5-1-27,-1 0-1,1 1 1,-1-1-1,1 1 1,0 0-1,-1 0 1,1 1 0,0-1-1,0 0 1,-1 1-1,1 0 1,1 0 0,-5 3-1,2 2 10,0-1 0,0 1-1,1 0 1,0 0 0,1 1 0,0-1-1,0 1 1,0 0 0,1 0 0,-2 15-1,1-3 4,2 0-1,0 1 0,3 24 1,-1-40-59,0 0 0,1 1 1,-1-1-1,1 0 1,0 0-1,1-1 1,-1 1-1,1 0 0,0-1 1,0 1-1,0-1 1,1 0-1,-1 0 1,1 0-1,0-1 0,0 1 1,6 3-1,-8-6-44,0 1-1,0-1 1,0 1-1,0-1 1,0 0-1,1 0 1,-1 0-1,1 0 1,-1 0-1,1-1 1,-1 1-1,1-1 1,-1 1 0,1-1-1,-1 0 1,1 0-1,0 0 1,-1 0-1,1-1 1,-1 1-1,1-1 1,-1 1-1,1-1 1,-1 0-1,1 0 1,-1 0-1,0 0 1,0-1-1,1 1 1,-1 0-1,0-1 1,0 0-1,0 0 1,0 1-1,-1-1 1,3-3-1,1-2-266,-1-1 0,0 1-1,0-1 1,-1 0 0,0 0-1,0 0 1,-1 0 0,3-16-1,-2-2-461,-1-35-1,0 19 4742,-3 49-3794,-3 18 164,1-1 0,1 1 0,1 0 0,3 41 0,-1-65-335,-1 1 0,1-1 1,0 0-1,-1 0 0,1 1 1,0-1-1,-1 0 0,1 0 0,0 0 1,0 0-1,0 0 0,0 0 1,0 0-1,0-1 0,1 1 0,-1 0 1,0 0-1,0-1 0,0 1 1,1-1-1,-1 1 0,0-1 1,1 1-1,-1-1 0,0 0 0,1 0 1,-1 0-1,0 0 0,1 0 1,-1 0-1,1 0 0,-1 0 1,0 0-1,1-1 0,1 0 0,2 1-48,0-1-1,-1 0 0,1-1 0,0 1 1,0-1-1,-1 0 0,1 0 0,7-5 1,4-7 32,0-1 1,-2-1 0,1 0-1,-2-1 1,0-1 0,-1 0 0,-1-1-1,-1 0 1,0 0 0,-2-1-1,0-1 1,-1 1 0,-1-1-1,-1 0 1,-1 0 0,-1-1-1,-1 1 1,0-33 0,-2 51 29,1-1 1,-1 1-1,0-1 0,-1 1 1,1-1-1,-1 1 0,1 0 1,-1-1-1,0 1 1,0 0-1,-3-5 0,3 7 6,-1-1 0,1 1 0,-1 0-1,0 0 1,0 0 0,0 0 0,1 0 0,-1 0-1,0 0 1,0 1 0,0-1 0,0 1 0,0-1-1,-1 1 1,1 0 0,0 0 0,0 0-1,0 0 1,-3 1 0,1-1 12,1 1 0,-1-1-1,0 1 1,1 0 0,-1 0 0,0 1-1,1-1 1,0 1 0,-1-1 0,1 1-1,0 0 1,0 0 0,0 1 0,0-1-1,0 1 1,0-1 0,1 1 0,-1 0-1,1 0 1,0 0 0,0 0 0,0 1-1,0-1 1,1 0 0,-3 8 0,-3 7 87,2 0 0,0 0 0,-4 36 0,4-14 52,3 0 0,4 63 0,-1-95-158,0 0-1,0 0 1,1 1-1,0-1 1,0 0-1,1-1 1,0 1 0,0 0-1,5 6 1,-6-10-17,0-1 0,1 0 0,-1 0-1,1 0 1,-1 0 0,1 0 0,0 0 0,0-1 0,0 1 0,1-1 0,-1 0 0,0 0 0,1 0 0,-1-1 0,1 1-1,0-1 1,-1 0 0,1 0 0,0 0 0,6 1 0,-5-2-38,-1 0 0,0 0 0,1 0 0,-1-1 0,0 1 0,1-1 0,-1 0 0,0 0 0,0 0 0,0-1 0,0 0 0,0 0 0,0 0 0,6-4 0,-2-1-48,-1 0 0,0 0 0,0-1 0,-1 0 0,7-10 0,6-9 16,-2-1 0,-1-1 0,-1-1 0,16-45 0,-24 55 104,-1 1-1,-1-1 0,-1-1 0,-1 1 1,-1 0-1,0-1 0,-2 0 0,-2-27 1,1 47-20,1 0 1,-1 0-1,1 0 0,-1 0 1,1 0-1,-1 1 1,0-1-1,1 0 0,-1 0 1,0 0-1,0 1 1,0-1-1,0 0 0,0 1 1,0-1-1,0 1 1,0-1-1,0 1 0,0-1 1,0 1-1,0 0 1,0-1-1,0 1 0,0 0 1,0 0-1,0 0 1,0 0-1,-1 0 0,1 0 1,0 0-1,0 0 1,-2 1-1,0-1 10,0 1-1,0-1 1,0 1-1,0-1 1,0 1-1,1 0 1,-1 0-1,0 0 1,0 1-1,1-1 1,-1 0 0,-2 3-1,-1 3 32,1 1-1,0-1 1,1 1 0,0 0-1,0 0 1,1 0-1,-1 0 1,2 0 0,-1 1-1,1-1 1,-1 14-1,0 14 194,0 50-1,3-78-209,0 6 10,0 1-1,1-1 0,0 0 0,1 1 1,1-1-1,6 17 0,-8-27-45,1 0 1,0 0-1,0 0 0,0 0 1,0-1-1,1 1 1,-1-1-1,1 0 0,0 0 1,0 0-1,0 0 0,0 0 1,1 0-1,-1-1 0,1 0 1,0 0-1,-1 0 0,1 0 1,0 0-1,0-1 1,0 1-1,1-1 0,-1 0 1,0-1-1,7 1 0,-5 0-100,0-1 0,0 0-1,0 0 1,-1 0 0,1-1-1,0 0 1,0 0 0,0-1-1,-1 1 1,1-1 0,9-5-1,-7 1-569,1 1-1,-1-1 1,-1 0-1,1-1 1,-1 0-1,8-10 0,17-23-7891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7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40 9978,'0'0'10484,"0"-7"-9916,-2-22-195,2 29-360,0 0-1,0 0 1,-1 0-1,1 0 0,0 0 1,0 0-1,0 0 1,0 0-1,0 0 1,0 1-1,-1-1 0,1 0 1,0 0-1,0 0 1,0 0-1,0 0 1,-1 0-1,1 0 1,0 0-1,0-1 0,0 1 1,0 0-1,0 0 1,-1 0-1,1 0 1,0 0-1,0 0 0,0 0 1,0 0-1,0 0 1,0 0-1,0 0 1,-1 0-1,1-1 1,0 1-1,0 0 0,0 0 1,0 0-1,0 0 1,0 0-1,0 0 1,0-1-1,0 1 0,0 0 1,0 0-1,0 0 1,0 0-1,0 0 1,-1-1-1,1 1 1,0 0-1,1 0 0,-7 10 7,-1 22 5,1 0 1,2 0-1,0 0 1,2 33-1,2-65-79,1 1 0,-1-1 0,0 1 0,0-1 0,0 0 0,0 1 0,0-1 0,0 0 0,0 0-1,1 1 1,-1-1 0,0 0 0,0 1 0,0-1 0,1 0 0,-1 0 0,0 1 0,0-1 0,1 0 0,-1 0-1,0 0 1,0 1 0,1-1 0,-1 0 0,0 0 0,1 0 0,-1 0 0,0 0 0,1 1 0,-1-1 0,0 0-1,1 0 1,-1 0 0,0 0 0,1 0 0,-1 0 0,0 0 0,1 0 0,-1-1 0,0 1 0,1 0 0,-1 0-1,0 0 1,1 0 0,0-1-299,0 1-1,0 0 0,0-1 1,0 1-1,0 0 0,0-1 1,0 0-1,0 1 0,0-1 1,0 1-1,0-1 0,0 0 1,-1 0-1,1 1 0,1-2 1,4-16-6350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8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0 12275,'0'0'5393,"-8"8"-9658,13 7-1544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8.5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9914,'0'0'8585,"0"8"-8239,-11 192 667,11-199-1247,5-4-753,-2-3 853,0 0-1,0-1 0,-1 1 0,0-1 0,-1 1 0,0-1 1,0 0-1,1-9 0,-2 7 213,1 1-1,0 0 1,1 0 0,0 0 0,5-14 0,-7 21-57,1 1 1,-1 0 0,0 0 0,0 0 0,0 0-1,0 0 1,0 0 0,0-1 0,0 1 0,1 0-1,-1 0 1,0 0 0,0 0 0,0 0 0,0 0-1,0 0 1,1 0 0,-1 0 0,0 0 0,0 0 0,0 0-1,0 0 1,0 0 0,1 0 0,-1 0 0,0 0-1,0 0 1,0 0 0,0 0 0,1 0 0,-1 0-1,0 0 1,0 0 0,0 0 0,0 0 0,0 0 0,1 0-1,-1 0 1,0 0 0,0 0 0,0 0 0,0 1-1,0-1 1,0 0 0,0 0 0,1 0 0,-1 0-1,0 0 1,0 0 0,0 1 0,0-1 0,0 0 0,0 0-1,0 0 1,0 0 0,0 0 0,0 1 0,0-1-1,0 0 1,0 0 0,0 0 0,0 0 0,0 1-1,0-1 1,0 0 0,0 0 0,0 0 0,0 0 0,0 1-1,3 11 164,-2-5-74,0 1-71,-1 0-1,2 0 1,-1-1-1,1 1 1,0 0-1,0-1 1,1 0-1,0 1 1,1-1-1,-1 0 1,9 11-1,-10-17-157,-1 0 1,1 0-1,0 0 0,0 0 1,-1 0-1,1 0 1,0-1-1,0 1 0,0-1 1,0 1-1,0-1 0,0 0 1,0 0-1,0 1 0,0-2 1,0 1-1,0 0 0,2-1 1,6 1-1752,8 0-3052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8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11018,'0'0'7715,"-2"26"-6904,-11 194 799,13-200-1492,-1 4-50,1 0 0,1 0 1,2 0-1,0 0 0,11 40 0,-15-74-1391,0 0 0,0 1 0,1-1 1,2-15-1,-1-16-1528,-3-60-4224,2 45 3094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9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3817,'1'19'725,"2"13"633,-3-32-1325,0 0 1,0 0 0,0 0-1,0 0 1,0 0 0,0 1-1,0-1 1,0 0 0,0 0-1,0 0 1,0 0 0,0 0-1,0 0 1,0 0 0,0 1-1,1-1 1,-1 0 0,0 0-1,0 0 1,0 0 0,0 0-1,0 0 1,0 0 0,0 0-1,1 0 1,-1 0 0,0 0-1,0 0 1,0 0-1,0 0 1,0 1 0,0-1-1,1 0 1,-1 0 0,0 0-1,0 0 1,0-1 0,0 1-1,0 0 1,0 0 0,1 0-1,-1 0 1,0 0 0,0 0-1,0 0 1,0 0 0,0 0-1,0 0 1,1 0 0,-1 0-1,0 0 1,10-15 3126,-9 13-2801,0-1-1,0 1 1,1 0-1,-1 0 1,1 0 0,-1 1-1,1-1 1,0 0-1,0 1 1,-1-1-1,1 1 1,0-1-1,1 1 1,-1 0-1,0 0 1,0 0-1,1 0 1,-1 0-1,5-1 1,30 1 1571,-35 2-1908,0-1 1,0 1-1,0 0 0,-1-1 1,1 1-1,0 0 0,-1 0 1,1 0-1,0 1 0,-1-1 1,0 0-1,1 0 1,-1 1-1,0-1 0,0 1 1,1-1-1,-1 1 0,0 0 1,-1-1-1,1 1 0,0 0 1,0 0-1,-1-1 0,1 1 1,-1 0-1,0 0 0,1 0 1,-1 2-1,2 9 24,-1 1 0,0 24 0,-1-31-19,0-1-17,0 1-1,-1-1 0,0 0 0,-1 0 0,1 0 0,-1 0 0,0 0 0,0-1 1,-1 1-1,0-1 0,0 1 0,0-1 0,-4 5 0,4-6-31,0-1 1,0 0-1,0 1 0,-1-1 1,1-1-1,-1 1 0,1 0 1,-1-1-1,0 0 0,0 0 1,0 0-1,0 0 0,-1-1 1,1 1-1,0-1 0,-1 0 1,1 0-1,-9 0 0,12-1-35,1 0-1,-1 0 0,0 0 0,1 0 0,-1 0 1,0-1-1,1 1 0,-1 0 0,1 0 0,-1 0 1,0-1-1,1 1 0,-1 0 0,1-1 1,-1 1-1,0 0 0,1-1 0,-1 1 0,1-1 1,-1 1-1,1-1 0,0 1 0,-1-1 0,1 1 1,-1-1-1,1 1 0,0-1 0,0 1 1,-1-1-1,1 0 0,0 1 0,0-2 0,-1-21-1240,2 13 509,-1-31-3328,2-2-1699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09.6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3025,'12'5'10575,"-11"-4"-10018,7 16 3127,0 23-3527,-7-31 833,3 59 43,-4-54-933,0 0-1,1 0 1,0 0-1,2 0 1,-1-1-1,6 14 1,-8-26-118,0 0 0,1 0 0,-1 0 0,0 0 0,1 0 0,-1 0 0,1 0 1,0-1-1,-1 1 0,1 0 0,0 0 0,-1 0 0,1-1 0,0 1 0,0-1 0,-1 1 1,1 0-1,0-1 0,0 1 0,0-1 0,0 0 0,0 1 0,0-1 0,0 0 0,0 0 0,0 1 1,0-1-1,0 0 0,0 0 0,0 0 0,0 0 0,0 0 0,0-1 0,0 1 0,0 0 0,0 0 1,0-1-1,0 1 0,0 0 0,0-1 0,0 1 0,0-1 0,-1 1 0,1-1 0,0 0 0,0 1 1,0-1-1,0-1 0,5-3-399,-1 1 1,0-1-1,0 0 0,0-1 1,5-7-1,-2-1-643,0 0-1,0 0 1,-1-1-1,5-16 1,-10 22 1510,1 0 0,-1 0-1,-1 0 1,0 0 0,0-10 3454,-8 53-1393,4-10-1897,1 42-1,2-65-614,0 1 0,1 0-1,-1-1 1,1 1 0,-1-1 0,1 1-1,0-1 1,0 1 0,0-1 0,0 1-1,0-1 1,0 0 0,0 1 0,0-1-1,0 0 1,1 0 0,-1 0 0,0 0-1,1 0 1,-1 0 0,1 0 0,-1 0-1,1-1 1,-1 1 0,1-1 0,0 1-1,-1-1 1,1 1 0,0-1 0,-1 0-1,1 0 1,3 0 0,-1 0-132,0 1-1,0-1 1,0 0-1,0-1 1,0 1 0,0-1-1,0 0 1,0 1 0,-1-2-1,1 1 1,0 0-1,0-1 1,-1 0 0,6-3-1,1-5-1391,0 0-1,-1-1 1,-1 0 0,13-21-1,-1-8-4926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10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0 6329,'0'0'14053,"-3"17"-13326,2-8-628,-4 17 196,1 1 0,-1 40 0,5-25 30,-1-6-218,1-1 0,1 0 1,2 0-1,2 0 0,13 51 0,-18-86-137,0 0 0,1 0 1,-1 0-1,0 0 0,0 0 1,0-1-1,0 1 0,0 0 0,0 0 1,0 0-1,0 0 0,0 0 0,1 0 1,-1 0-1,0 0 0,0 0 1,0 0-1,0 0 0,0 0 0,0 0 1,0 0-1,0 0 0,1 0 0,-1 0 1,0 0-1,0 0 0,0 0 1,0 1-1,0-1 0,0 0 0,0 0 1,0 0-1,0 0 0,0 0 0,1 0 1,-1 0-1,0 0 0,0 0 0,0 0 1,0 0-1,0 0 0,0 1 1,0-1-1,0 0 0,0 0 0,0 0 1,0 0-1,0 0 0,0 0 0,0 0 1,0 0-1,0 0 0,0 1 1,0-1-1,0 0 0,0 0 0,2-15-1492,0-20-2520,-2-5-2078</inkml:trace>
  <inkml:trace contextRef="#ctx0" brushRef="#br0" timeOffset="1">1 97 8994,'0'0'11330,"89"-2"-11250,-53 2-80,-3 12-512,5 9-1416,-8-3-3561,-9-3-5466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12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2 232,'0'0'20603,"-2"-1"-20251,5 5-293,25 40 314,15 21-205,52 62 0,-94-127-141,10 11-1508,-10-11 1318,-1 0 0,0 0-1,0 0 1,1 0 0,-1 0 0,0 0 0,1 0 0,-1 0 0,0 0 0,0 0 0,1 0 0,-1 0 0,0 0 0,0 0 0,1 0 0,-1-1-1,0 1 1,0 0 0,1 0 0,-1 0 0,0 0 0,0-1 0,0 1 0,1 0 0,-1 0 0,0 0 0,0-1 0,0 1 0,0 0 0,0 0-1,1-1 1,-1 1 0,0 0 0,0 0 0,0-1 0,0 1 0,0 0 0,0 0 0,0-1 0,0 1 0,0 0 0,0 0 0,0-1 0,0 1-1,0 0 1,0-1 0,0 1 0,0 0 0,0 0 0,0-1 0,-1 1 0,1 0 0,0 0 0,0-1 0,0-15-9409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12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222 0 9978,'0'0'11026,"-89"89"-10721,68-58-57,4 0-144,-1-1-64,0-2-40,5-2-304,-7 2-817,7-8-3032,0-7-2848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9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8858,'-81'67'10602,"91"-67"-10594,10 0 0,-5 0-8,11 0-448,4 0-1632,-4 0-2825,-6 0-6082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0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2 8554,'0'0'6779,"-4"0"-6258,3-1-477,0 1-1,0 0 1,1 0 0,-1 0-1,0 0 1,0 0 0,0 0-1,1 0 1,-1 0-1,0 0 1,0 1 0,1-1-1,-1 0 1,0 0 0,1 1-1,-1-1 1,0 0 0,1 1-1,-1-1 1,0 1 0,1-1-1,-1 1 1,0-1-1,1 1 1,-1-1 0,1 1-1,-1-1 1,1 1 0,0 0-1,-1-1 1,1 1 0,-1 1-1,-1 31 1283,2-21-1226,0-9-73,-1-1 1,1 1-1,0 0 0,1-1 0,-1 1 1,0-1-1,1 1 0,-1 0 1,1-1-1,0 1 0,1 2 0,-1-4-65,1 0 1,-1 0-1,1 0 0,-1 0 0,1 0 0,-1 0 0,1-1 0,-1 1 1,1-1-1,-1 1 0,1-1 0,0 1 0,-1-1 0,1 0 0,0 0 0,-1 0 1,1 0-1,3-1 0,-4-1 72,0-1-1,0 0 1,0 0 0,0 0 0,-1 0 0,1 0-1,-1 0 1,0 0 0,0 0 0,0 0 0,0 0-1,-1 0 1,1 0 0,-1 0 0,1 0-1,-1 0 1,-2-5 0,2 8 12,0-1 0,0 1 0,1-1-1,-1 1 1,0-1 0,0 1 0,0 0 0,1-1 0,-1 1 0,0 0-1,0 0 1,0-1 0,0 1 0,0 0 0,0 0 0,1 0 0,-1 0-1,0 0 1,0 1 0,0-1 0,0 0 0,0 0 0,0 0 0,1 1-1,-1-1 1,0 0 0,0 1 0,0-1 0,1 1 0,-1-1 0,0 1-1,0 0 1,1-1 0,-1 1 0,1-1 0,-1 1 0,0 0 0,1 0-1,0-1 1,-1 1 0,1 0 0,-1 1 0,0-1-42,1 0 1,0 0-1,-1 1 1,1-1-1,0 0 1,0 0-1,0 0 1,0 0-1,0 0 1,0 1-1,0-1 1,0 0-1,0 0 1,0 0-1,1 0 1,-1 0-1,0 0 0,1 0 1,-1 0-1,1 0 1,-1 0-1,1 0 1,0 0-1,-1 0 1,1 0-1,0 0 1,0 0-1,0 0 1,-1-1-1,1 1 1,2 1-1,0-1-112,-1 1-1,1-1 1,0 0 0,0 0-1,0 0 1,0 0-1,0 0 1,0-1 0,1 1-1,-1-1 1,0 0-1,0 0 1,0 0 0,0 0-1,0-1 1,0 1 0,6-3-1,-7 2 57,-1 0 1,1 0-1,0 0 0,0 0 1,-1-1-1,1 1 1,-1-1-1,1 0 0,-1 1 1,0-1-1,0 0 0,0 1 1,1-1-1,-2 0 0,1 0 1,0 0-1,0 0 0,-1 0 1,1 0-1,-1 0 0,1 0 1,-1-1-1,0 1 0,0 0 1,0-4-1,-1 6 105,1-1-1,-1 0 0,1 1 1,-1-1-1,1 1 0,-1-1 1,1 1-1,-1 0 1,0-1-1,1 1 0,-1-1 1,0 1-1,1 0 0,-1 0 1,0-1-1,0 1 1,1 0-1,-1 0 0,0 0 1,0 0-1,1 0 1,-1 0-1,0 0 0,0 0 1,1 0-1,-1 0 0,0 0 1,0 0-1,-1 1 1,0-1 0,0 1 1,0-1-1,0 0 1,0 1-1,-1-1 1,1 1-1,0 0 1,0 0-1,0 0 1,-3 2 0,4-2-72,0 0 1,0 0 0,0 0 0,0 1 0,1-1-1,-1 0 1,0 0 0,1 0 0,-1 1 0,1-1-1,-1 0 1,1 1 0,0-1 0,-1 0 0,1 4-1,0-5-121,0 1 0,1-1 0,-1 1 0,0 0 0,0-1-1,1 1 1,-1-1 0,0 1 0,1 0 0,-1-1 0,1 1-1,-1-1 1,0 1 0,1-1 0,-1 0 0,1 1 0,0-1-1,-1 1 1,1-1 0,-1 0 0,1 0 0,-1 1 0,1-1-1,0 0 1,-1 0 0,1 0 0,0 1 0,-1-1 0,1 0-1,0 0 1,-1 0 0,2 0 0,16 0-6341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1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11450,'0'0'7918,"-2"5"-7406,-4 32-144,1 1 0,2-1 0,2 1 1,6 74-1,-4-107-369,0 1 1,1-1-1,-1 1 1,1-1-1,0 0 1,0 0-1,1 0 1,0 0-1,0 0 1,0 0-1,0-1 1,1 1-1,0-1 1,5 5-1,-7-7-80,1 0-1,-1 0 0,1 0 1,0 0-1,0 0 0,0-1 1,0 1-1,0-1 1,0 0-1,0 0 0,0 0 1,0 0-1,1 0 0,-1-1 1,0 1-1,1-1 1,-1 0-1,0 0 0,1-1 1,-1 1-1,0 0 0,1-1 1,-1 0-1,0 0 0,5-2 1,-4 0-169,1 0 1,-2 0-1,1 0 1,0-1-1,-1 0 1,1 1-1,-1-1 1,0 0-1,-1 0 1,1-1-1,-1 1 0,1-1 1,-1 1-1,2-8 1,3-9-1158,8-41 1,-10 35 1051,0-41 1,-4 4 5058,-1 64-4578,-1 0 1,0 0-1,0 0 0,1-1 0,-1 1 0,0 0 1,0 0-1,1 0 0,-1 0 0,0 0 0,0 0 1,1 0-1,-1 0 0,0 1 0,1-1 0,-1 0 0,0 0 1,1 1-1,-1-1 0,0 1 0,-2 2-27,0 0 1,1 1-1,-1-1 0,1 1 0,0-1 1,1 1-1,-1 0 0,0 0 0,1 0 0,0 0 1,0 0-1,0 0 0,0 7 0,-2 60 396,3-62-398,-1 6-5,2-1 0,-1 0 1,2 1-1,0-1 0,7 26 1,-8-36-93,0-1 1,1 0 0,0 1-1,-1-1 1,1 0 0,0 0-1,1 0 1,-1-1 0,0 1-1,1 0 1,-1-1 0,1 1-1,0-1 1,0 0 0,0 0-1,0 0 1,0-1 0,1 1-1,-1-1 1,0 1 0,1-1-1,-1 0 1,1-1 0,-1 1-1,1 0 1,0-1 0,-1 0-1,7 0 1,-3 0-95,0 0 0,0 0-1,0-1 1,0 0 0,0 0 0,0-1-1,0 1 1,-1-2 0,13-4 0,-16 5 33,0-1 0,0 1-1,0 0 1,0-1 0,-1 0 0,1 0 0,-1 0 0,1 0 0,-1 0 0,0 0-1,0 0 1,-1-1 0,1 1 0,-1-1 0,1 1 0,-1-1 0,0 0 0,-1 0 0,1 1-1,0-6 1,0-5 23,0 0 0,0-1 0,-2-16 0,1 28 38,0 1-1,0-1 1,-1 0 0,1 1 0,-1-1-1,1 0 1,-1 1 0,0-1 0,0 1-1,0-1 1,0 1 0,-1-1 0,1 1-1,-1 0 1,1 0 0,-1 0 0,0-1-1,0 2 1,0-1 0,0 0 0,0 0-1,0 1 1,0-1 0,-3-1 0,3 3 346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3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28 5025,'0'0'12501,"-10"-5"-11438,4 3-1012,-1-2 211,-1 0-1,0 1 1,0 1-1,-13-4 0,18 6-187,0-1-1,0 1 0,0 0 1,0 0-1,0 0 0,0 0 0,0 0 1,0 1-1,0 0 0,0-1 0,1 1 1,-1 0-1,0 0 0,0 1 0,1-1 1,-1 0-1,1 1 0,-1 0 0,1-1 1,-4 4-1,2 0-37,0 0 0,0 1 0,1-1 1,0 1-1,0-1 0,0 1 0,0 0 0,1 0 0,0 0 0,0 1 1,1-1-1,0 0 0,0 1 0,0-1 0,1 1 0,0-1 0,0 1 1,2 10-1,-1-15-49,-1 1 0,1-1 1,-1 0-1,1 1 0,0-1 1,0 0-1,0 0 0,0 1 1,0-1-1,1 0 0,-1 0 1,1 0-1,-1-1 0,1 1 1,0 0-1,0-1 0,0 1 1,0-1-1,0 1 0,0-1 1,0 0-1,0 0 0,0 0 1,0 0-1,1 0 0,-1 0 1,4 0-1,0 1-375,1-1 1,0 0-1,-1 0 0,1-1 1,0 0-1,0 0 0,-1 0 1,1-1-1,7-1 0,-12 1 144,-1 0 0,1 0 1,-1 1-1,1-1 0,-1 0 0,1 0 0,-1 0 0,1-1 0,-1 1 0,0 0 0,0 0 1,0-1-1,0 1 0,0-1 0,0 1 0,0-1 0,1-2 0,8-30 2155,-11 19 2131,-8 49-2039,5-11-1735,1-1-1,1 26 0,2-39-261,0 1 0,1-1 0,0 0 0,0 0 0,1 0 0,0 0 0,1 0 0,3 9 0,4-5-95,-2-8-1641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3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0 12395,'0'0'7816,"-14"11"-7551,7-6-231,-10 8 57,1 0 0,0 1 0,1 1 0,0 0 0,-13 19 0,25-28-56,-1 0 0,1 0 0,0 1-1,0-1 1,1 0 0,0 1-1,0 0 1,0 0 0,0 6-1,2-9-14,0-1-1,-1 1 1,1-1-1,1 0 1,-1 1-1,0-1 1,1 1-1,0-1 0,0 0 1,0 0-1,0 1 1,0-1-1,1 0 1,-1 0-1,1 0 1,0 0-1,0-1 1,0 1-1,5 4 1,-1-1 20,1 0 0,0-1 0,0 0 1,1 0-1,9 4 0,7-3-2765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3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8602,'0'0'10802,"0"69"-10338,0-49-136,0 0-144,0-2-56,0-5-80,5-3-48,2-7-80,6-3-584,5 0-984,-3-13-2977,-2-7-5521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4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0 256,'0'0'20300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6.6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11322,'0'0'9645,"10"13"-9330,5 5-259,-1-1 1,33 28-1,-14-13-46,-31-30-8,0 0 0,-1 0 0,1 0 1,0 1-1,-1-1 0,1 0 0,-1 1 1,0-1-1,0 1 0,0 0 0,0-1 1,0 1-1,0 0 0,-1-1 0,0 1 1,1 0-1,-1 0 0,0 0 1,0-1-1,0 1 0,-1 0 0,1 0 1,-1-1-1,0 1 0,1 0 0,-1-1 1,-3 6-1,0 1 11,-1-1 0,-1 1 1,0-1-1,0 0 0,0 0 0,-10 8 1,13-13-455,-2 1 880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7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 66 1376,'0'0'4473,"3"-2"-2296,-2 1-1943,0 0 0,0 0 0,0 0 0,0 1 0,-1-2 0,1 1 0,0 0 0,0 0 0,-1 0 0,1 0 0,-1 0 0,1 0 0,-1-1 0,1 1 0,-1 0 1,0 0-1,1-1 0,-1 1 0,0 0 0,0-1 0,0 1 0,0 0 0,0-1 0,0 1 0,-1 0 0,1 0 0,0-1 0,-1 1 0,1 0 0,-1 0 0,1-1 0,-1 1 0,0 0 0,1 0 0,-1 0 1,0 0-1,0 0 0,0 0 0,1 0 0,-1 0 0,0 0 0,-1 1 0,1-1 0,0 0 0,-2 0 0,1-1-134,-1 0 1,0 1-1,1 0 1,-1-1-1,0 1 0,0 0 1,0 1-1,0-1 0,0 0 1,0 1-1,0 0 1,0 0-1,0 0 0,0 0 1,0 0-1,-1 0 1,1 1-1,0 0 0,0-1 1,1 1-1,-1 0 0,0 0 1,0 1-1,0-1 1,1 1-1,-1-1 0,0 1 1,1 0-1,0 0 1,-1 0-1,-2 4 0,1-1-61,0 0 0,0 0 0,1 1 0,0 0 0,0-1 0,0 1 0,1 0 0,-1 0 0,1 0 0,1 1 0,-1-1 0,1 0 0,1 1 0,-1 7 0,1-10-34,-1 1 0,1-1 0,1 1 0,-1-1 0,1 1 0,0-1 0,0 0 0,0 0 0,0 1 0,4 5 0,-4-8-51,1 0 1,0 0 0,0 0-1,0-1 1,0 1 0,0-1-1,0 1 1,0-1 0,0 0-1,1 0 1,-1 0-1,0 0 1,1 0 0,-1-1-1,1 1 1,-1-1 0,1 1-1,-1-1 1,5 0 0,-4 0-191,0 1 1,0-1-1,-1 0 1,1 0-1,0 0 0,0 0 1,-1-1-1,1 1 1,0-1-1,0 0 1,-1 0-1,1 0 1,-1 0-1,1 0 1,-1 0-1,1-1 1,-1 1-1,4-4 1,-3 2-123,-1-1 0,0 1 0,1-1 0,-1 0 1,0 1-1,-1-1 0,1 0 0,-1-1 0,1 1 1,-1 0-1,0-8 0,2-8-1661,-1-19 5309,-1 23 1639,-1 44-2691,-1-1-1993,0-18-146,0 0-1,1 0 1,1 0 0,-1 0-1,4 16 1,-3-23-155,-1 0 0,1 0 0,0 0 0,0 0 0,0 0 0,0 0 0,1 0 0,-1-1 0,0 1 0,1 0 0,-1-1 0,1 1 0,-1-1 0,1 1 0,0-1 0,0 0 0,0 0 0,-1 0 0,1 0 0,0 0 0,0 0 0,1 0 0,-1-1 0,0 1 0,0-1 0,0 1 0,0-1 0,0 0 0,3 0 0,-1 0-608,0 0-1,0 0 1,0 0 0,0 0-1,0-1 1,0 1-1,0-1 1,0 0 0,0-1-1,7-2 1,12-12-6126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7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22 10018,'0'0'9398,"-2"15"-8956,-6 128 83,9-134-1187,3-13-530,3-14 209,-3-21 571,4-26 337,-7 60 143,0 1 0,0-1 1,0 1-1,1-1 0,0 1 0,0 0 0,0 0 1,0 0-1,1 0 0,5-6 0,-7 9-67,0 0 1,1 0-1,0 0 0,-1 0 0,1 0 0,0 0 1,-1 1-1,1-1 0,0 1 0,0-1 0,0 1 1,-1-1-1,1 1 0,0 0 0,0 0 0,0 0 1,0 0-1,-1 0 0,1 1 0,0-1 1,0 1-1,0-1 0,-1 1 0,1-1 0,0 1 1,0 0-1,-1 0 0,1 0 0,-1 0 0,1 0 1,-1 0-1,1 0 0,-1 1 0,0-1 0,1 0 1,-1 1-1,0-1 0,0 1 0,0-1 1,0 1-1,0 0 0,0 3 0,5 10-3235,-1-2-3303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8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9938,'146'93'1316,"-142"-90"-1244,-1-1 0,1 0-1,0 0 1,0 0 0,0-1-1,0 1 1,0-1 0,4 1-1,-7-2-54,-1 0 0,1 0 1,-1 0-1,1 0 0,-1 0 0,0 0 0,1 0 0,-1-1 0,1 1 0,-1 0 0,1 0 0,-1 0 0,0-1 0,1 1 0,-1 0 1,0 0-1,1-1 0,-1 1 0,0 0 0,1-1 0,-1 1 0,0 0 0,0-1 0,1 1 0,-1-1 0,0 1 0,0 0 0,0-1 1,1 0-1,2-4 243,1 1-111,0 2-69,-1-1 0,0 1 1,0-1-1,1 0 0,-2-1 0,1 1 0,0 0 0,-1-1 0,1 1 0,-1-1 0,0 0 0,0 0 0,-1 0 1,1 0-1,-1 0 0,0 0 0,0 0 0,1-8 0,-3 11 49,0 0 0,0 0 1,0 1-1,-1-1 0,1 0 0,0 1 1,0-1-1,0 1 0,-1-1 0,1 1 0,0 0 1,-1 0-1,1 0 0,0-1 0,-1 1 0,1 0 1,0 1-1,-1-1 0,-1 0 0,-31 4 1497,29-1-1484,0-1 0,1 1 0,-1 0 0,1 1 0,-1-1 0,1 1 0,1 0 0,-1 0 0,0 0 0,1 0 0,0 1 0,0-1 0,0 1 0,0 0 0,1 0 0,-2 6 1,-1 0 38,2 1 1,-1-1 0,2 1-1,-1 0 1,2 0 0,-1 18-1,1-24-131,1 0-1,1 0 1,-1 0-1,1 0 0,0 0 1,0 0-1,1 0 1,-1 0-1,6 9 0,-6-12-44,1 0 0,0-1 1,1 1-1,-1-1 0,0 0 0,1 0 0,-1 0 0,1 0 0,0 0 0,0-1 0,0 1 0,0-1 0,0 1 0,0-1 0,0 0 0,0 0 0,0-1 0,0 1 0,1-1 1,3 1-1,2 0-110,-1 0 1,1-1-1,0 0 1,0-1-1,-1 0 1,1 0-1,-1-1 1,1 0 0,9-3-1,-10 2-766,0-1-1,-1 0 1,1 0-1,-1-1 1,11-8-1,13-14-7108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29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1 8730,'0'0'5297,"-143"122"-6961,128-99-3377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9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10842,'0'0'6571,"14"-8"-6439,43-28-163,-52 33-53,-1 0-1,1-1 1,-1 1-1,0-1 1,0 0 0,0 0-1,0-1 1,-1 1-1,0-1 1,0 0-1,0 0 1,0 0-1,2-7 1,-3 2-156,0 0 1,0 0 0,-1 1-1,0-1 1,-1-15-1,0 23 224,-1 1 93,1-1 0,-1 1 0,0-1 0,0 0 0,1 1 0,-1-1 0,0 1-1,0-1 1,-1 1 0,1 0 0,0-1 0,0 1 0,0 0 0,-1 0 0,1 0 0,-1 0 0,1 0-1,-1 0 1,1 1 0,-1-1 0,0 0 0,1 1 0,-1-1 0,0 1 0,1-1 0,-1 1 0,-2 0 0,2-1 94,-1 1 1,1-1-1,0 1 1,-1 0 0,1-1-1,0 1 1,-1 0 0,1 1-1,0-1 1,0 0-1,-1 1 1,1-1 0,0 1-1,0 0 1,-1-1 0,1 1-1,0 0 1,0 0 0,0 1-1,0-1 1,-3 3-1,2 1-45,0 1 0,0 0-1,0 0 1,1 0 0,-1 1-1,1-1 1,1 1-1,-1-1 1,0 12 0,1 65 528,1-54-445,0-19-160,0-1 1,1 0-1,1 1 1,-1-1-1,1 0 1,1 0-1,4 12 1,-5-18-86,-1 0 1,0 0-1,1 0 0,0 0 0,0 0 1,0-1-1,0 1 0,0-1 1,0 1-1,1-1 0,-1 0 1,1 0-1,0 0 0,-1 0 0,1 0 1,0-1-1,0 1 0,0-1 1,0 0-1,1 0 0,-1 0 1,0 0-1,0 0 0,5 0 0,-4-1-106,3 0-721,0 1 0,0-1-1,0-1 1,12-1 0,2-9-5315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9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0 125 11082,'0'0'8698,"12"0"-8546,39-2-134,-48 1-40,0 1 1,0-1-1,0 0 1,0 1-1,0-1 1,0 0-1,0-1 1,-1 1-1,1-1 1,0 1-1,-1-1 1,1 0-1,-1 0 1,0 0-1,1 0 1,-1 0-1,0 0 1,0-1-1,0 1 1,-1-1-1,1 1 1,1-5 0,0 1-281,-1-1 1,0 0-1,-1 1 1,1-1-1,-2 0 1,1 0-1,-1-11 1,0 17 316,0 0-1,-1 0 1,0 0 0,1 0 0,-1 0 0,0 0 0,1 0 0,-1 1 0,0-1-1,0 0 1,1 0 0,-1 1 0,0-1 0,0 1 0,0-1 0,0 1 0,0-1-1,0 1 1,0-1 0,0 1 0,0 0 0,0 0 0,0 0 0,0-1 0,-1 1-1,1 0 1,0 0 0,0 0 0,0 1 0,-2-1 0,0 0 148,0 0 1,0 0-1,0 0 0,0 1 0,-1-1 1,1 1-1,0 0 0,0 0 1,0 0-1,-5 3 0,5-1-28,1 0 0,-1 0 0,0 1 0,1-1 0,0 1 0,0 0 0,0-1 0,1 1 0,-1 0-1,1 0 1,0 0 0,0 0 0,0 0 0,0 9 0,0 60 871,2-70-999,-1 0-1,1 0 0,0 0 0,0 0 0,0 0 1,0 0-1,0 0 0,1-1 0,-1 1 0,1 0 1,0-1-1,0 1 0,0-1 0,0 0 0,0 1 1,0-1-1,1 0 0,-1 0 0,1-1 0,-1 1 1,1 0-1,0-1 0,0 0 0,0 0 0,0 1 1,0-2-1,0 1 0,0 0 0,6 0 0,0 1-309,0-1-1,1 0 0,-1-1 0,0 0 0,1-1 0,-1 0 1,0 0-1,16-4 0,14-16-4136,-5-4-2373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1:59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1 10674,'0'0'9432,"-15"0"-8782,-48 3-97,59-3-492,0 1 0,0 1 0,0-1 1,0 1-1,0 0 0,0 0 1,1 0-1,-1 0 0,1 0 0,-1 1 1,1 0-1,0-1 0,0 1 0,-4 5 1,1-1 63,1 1-1,0 0 1,0 0 0,-5 12 0,7-13-78,0 0 1,0 1-1,1-1 1,0 1-1,1 0 1,-1 0 0,1-1-1,1 1 1,0 13-1,0-18-48,0 0-1,1 0 1,-1-1-1,1 1 1,0 0-1,0 0 1,0-1 0,0 1-1,0 0 1,1-1-1,-1 1 1,1-1-1,-1 0 1,1 1-1,0-1 1,0 0-1,0 0 1,0 0 0,0 0-1,1-1 1,-1 1-1,0-1 1,1 1-1,-1-1 1,1 0-1,0 0 1,-1 0-1,5 1 1,1 0-24,0-1 0,0 0 0,0 0 0,0-1 1,0 1-1,10-3 0,-12 1-349,1 0 1,-1 0-1,0-1 1,1 0-1,-1 0 1,0-1 0,0 0-1,0 0 1,-1 0-1,1-1 1,6-5-1,-6 4-48,-1 0 1,0-1-1,0 0 0,0 0 0,-1 0 1,0-1-1,0 1 0,-1-1 0,0 0 0,0 0 1,0 0-1,-1 0 0,0-1 0,0 1 1,-1 0-1,0-1 0,-1 1 0,1-9 1,-1 9 450,-2-25 1013,2 31-903,0 1 1,0-1-1,0 1 0,0-1 0,0 0 0,0 1 0,0-1 0,0 1 1,-1 0-1,1-1 0,0 1 0,0-1 0,-1 1 0,1-1 0,0 1 1,-1-1-1,1 1 0,0 0 0,-1-1 0,1 1 0,-1 0 0,1-1 1,0 1-1,-1 0 0,1 0 0,-1-1 0,1 1 0,-1 0 0,1 0 1,-1 0-1,1 0 0,-1 0 0,1 0 0,-1-1 0,1 1 0,-1 0 1,1 1-1,-1-1 0,0 0 0,1 0 0,-1 0 0,1 0 0,-1 0 1,1 0-1,-1 1 0,1-1 0,0 0 0,-2 1 0,1 0-13,0 0 0,0 0-1,0 0 1,0 0 0,0 0 0,1 1-1,-1-1 1,0 0 0,0 1-1,1-1 1,-1 0 0,1 1-1,-1-1 1,1 1 0,0-1 0,0 0-1,0 1 1,-1 2 0,0 32 458,2-28-337,-1-2-187,-1 0-2,1 1 0,0-1 0,1 0 0,0 0 0,0 1 0,3 10 0,-3-16-92,-1 1-1,1 0 1,0-1 0,1 1-1,-1-1 1,0 1-1,0-1 1,1 0 0,-1 1-1,0-1 1,1 0 0,0 0-1,-1 0 1,1 0-1,-1 0 1,1 0 0,0-1-1,0 1 1,0 0 0,-1-1-1,1 0 1,0 1-1,0-1 1,0 0 0,0 0-1,0 0 1,2 0 0,3 0-638,-1 0 1,1 0 0,0-1 0,-1 0-1,1 0 1,7-3 0,-10 2-199,0 0 1,0 0-1,0 0 1,0-1 0,0 1-1,4-4 1,17-19-8663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0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9778,'0'0'10984,"-3"23"-10657,-1 6-245,-1 4 15,1 0-1,2 38 1,11-38-92,-9-33-40,0 1-1,0 0 1,0-1-1,0 1 0,0-1 1,1 1-1,-1-1 1,0 1-1,0-1 0,1 1 1,-1-1-1,0 1 0,0-1 1,1 1-1,-1-1 1,1 1-1,-1-1 0,0 0 1,1 1-1,-1-1 1,1 0-1,-1 1 0,1-1 1,-1 0-1,1 0 0,-1 1 1,1-1-1,-1 0 1,1 0-1,0 0 0,-1 0 1,1 0-1,-1 0 1,1 0-1,-1 0 0,1 0 1,0 0-1,-1 0 1,1 0-1,-1 0 0,1 0 1,-1 0-1,1-1 0,-1 1 1,1 0-1,-1 0 1,1-1-1,-1 1 0,1 0 1,-1-1-1,1 1 1,-1 0-1,0-1 0,1 1 1,0-1-1,2-7-356,0 1 1,0-1-1,-1 1 0,0-1 0,0 0 0,-1 0 1,0 0-1,0-11 0,1 0 113,0-2 108,2-25 132,-4 44 82,0 0 1,1 0 0,-1-1 0,1 1-1,0 0 1,0 0 0,0 0 0,0 0-1,0 0 1,0 0 0,0 0 0,1 0 0,-1 1-1,1-1 1,1-2 0,-1 4 33,-1-1 0,0 0 1,0 1-1,0-1 0,1 0 1,-1 1-1,0 0 0,1-1 0,-1 1 1,1 0-1,-1 0 0,0-1 1,1 1-1,-1 0 0,0 1 0,1-1 1,-1 0-1,1 0 0,-1 0 1,0 1-1,1-1 0,-1 1 0,0-1 1,0 1-1,1 0 0,-1-1 1,0 1-1,0 0 0,0 0 0,0 0 1,0 0-1,0 0 0,0 0 1,1 1-1,4 5-594,-1 0 1,0 1-1,0-1 0,4 12 1,0-2-4587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2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9642,'0'0'9061,"0"7"-8617,0 13-456,0 72 1483,1-67-5349,2-36 3843,0 0 1,1 0-1,0 0 1,0 1 0,1-1-1,1 1 1,0 0 0,11-14-1,-16 23 100,-1 1-1,0 0 1,0-1-1,0 1 1,1 0-1,-1 0 1,0-1-1,0 1 1,1 0-1,-1-1 1,0 1-1,0 0 1,1 0 0,-1 0-1,0-1 1,1 1-1,-1 0 1,0 0-1,1 0 1,-1 0-1,0 0 1,1 0-1,-1 0 1,0-1-1,1 1 1,-1 0-1,1 0 1,-1 0-1,0 0 1,1 1-1,-1-1 1,0 0 0,1 0-1,-1 0 1,0 0-1,1 0 1,-1 0-1,0 0 1,1 1-1,-1-1 1,0 0-1,1 0 1,-1 1-1,0-1 1,0 0-1,1 0 1,-1 1-1,0-1 1,0 0-1,1 1 1,-1-1-1,0 0 1,0 1 0,0-1-1,0 0 1,0 1-1,1-1 1,-1 0-1,0 1 1,0-1-1,0 0 1,0 1-1,0 0 1,5 28 233,-4-24-81,3 41 181,-4-34-345,1 0 0,1 0 1,0 0-1,0 0 0,8 22 1,-10-33-99,1 0 0,-1 0 0,0 0 0,1-1 0,0 1 0,-1 0 1,1 0-1,-1 0 0,1-1 0,0 1 0,0 0 0,-1-1 0,1 1 0,0-1 0,0 1 1,0-1-1,0 1 0,-1-1 0,1 1 0,0-1 0,0 0 0,0 0 0,0 1 1,0-1-1,0 0 0,0 0 0,0 0 0,0 0 0,0 0 0,0 0 0,0 0 1,1-1-1,1 0-390,-1 1 0,0-1 0,1 0 0,-1 0 0,0 0 0,0 0 0,0-1 0,0 1 0,0-1 0,0 1 0,2-3 1,12-16-6341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3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 4217,'0'0'16283,"-19"6"-15714,-59 24-187,75-29-353,0 1-1,0 0 0,-1 0 1,2 0-1,-1 0 0,0 1 1,0-1-1,1 1 0,-1 0 1,1-1-1,0 1 0,0 0 1,0 1-1,0-1 0,0 0 1,1 0-1,-2 6 0,1-1 7,0 0-1,1 0 0,0 1 0,1-1 0,0 10 1,0-8-37,0-9-25,0 1 1,1 0-1,-1-1 1,1 1-1,-1 0 0,1-1 1,0 1-1,0-1 1,0 1-1,-1-1 1,1 1-1,1-1 1,-1 0-1,0 1 1,0-1-1,0 0 0,1 0 1,-1 0-1,0 0 1,1 0-1,-1 0 1,1 0-1,0 0 1,-1-1-1,1 1 0,-1-1 1,1 1-1,0-1 1,0 0-1,-1 1 1,1-1-1,0 0 1,-1 0-1,1 0 1,2-1-1,0 1-326,1 0 1,0 0-1,0 0 0,-1-1 0,1 0 1,0 0-1,-1 0 0,1 0 0,-1-1 1,1 0-1,-1 0 0,6-3 1,-5 1-36,-1 0 1,0 0 0,0 0 0,0 0-1,-1-1 1,0 1 0,0-1 0,0 0-1,0 0 1,-1 0 0,0-1 0,3-6-1,-3 4 1264,-1-1 0,1 1 0,-1 0 0,0-14 0,-10 56 3632,0-2-3888,9-28-546,0 1-16,-1-1 0,1 0 0,0 0 0,0 1 0,0-1 0,1 0 0,0 0 0,1 5 0,-1-7-87,-1-1 0,1 0 0,0 0-1,0 1 1,0-1 0,1 0 0,-1 0-1,0 0 1,0 0 0,0-1-1,1 1 1,-1 0 0,1 0 0,-1-1-1,0 1 1,1-1 0,-1 1 0,1-1-1,-1 0 1,1 0 0,-1 1-1,1-1 1,-1 0 0,1 0 0,0 0-1,1-1 1,1 1-469,0 0 1,0 0-1,1-1 0,-1 1 1,0-1-1,0 0 0,0 0 1,0 0-1,0-1 0,6-2 1,11-13-5210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3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1 143 4033,'120'-117'5014,"-95"92"3095,-25 141-4348,0 59-3397,3-171-1152,4-10 194,3-9-41,-9 13 573,25-45-1766,-24 45 1847,-1 0-1,0 0 0,1 0 0,-1 0 1,1 0-1,0 1 0,0-1 0,-1 1 1,1-1-1,0 1 0,0 0 1,0 0-1,1 0 0,-1 0 0,0 0 1,0 0-1,1 0 0,-1 1 1,3-1-1,-4 2 110,0 1 1,-1-1-1,1 1 1,-1-1-1,1 1 1,-1 0-1,0-1 1,0 1 0,0-1-1,0 1 1,0 0-1,0-1 1,-1 4-1,1-1 84,0 8-128,-1 0 1,-1 0-1,0-1 1,-1 1-1,0 0 1,-1-1 0,0 0-1,-1 0 1,0 0-1,-1-1 1,0 1-1,0-1 1,-1 0-1,-1-1 1,-13 14-1,4-11-187,17-12 55,0 1-1,-1-1 1,1 0-1,0 0 1,0 0 0,-1 0-1,1 0 1,0 0-1,-1 0 1,1 0 0,0 0-1,0 0 1,-1 0-1,1 0 1,0-1 0,-1 1-1,1 0 1,0 0-1,0 0 1,-1 0 0,1 0-1,0-1 1,0 1-1,-1 0 1,1 0 0,0 0-1,0-1 1,0 1-1,-1 0 1,1 0 0,0 0-1,0-1 1,-1-2-675,0 0 0,0-1 0,1 1 0,-1 0 0,1-1 0,0 1 0,0-5 0,0 6 364,0-26-5451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3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1 190 9818,'0'0'9682,"20"-14"-9598,62-45-70,-78 56-14,-1 0 0,1 0 1,-1 0-1,1 0 1,-1 0-1,0-1 1,0 0-1,0 0 0,-1 0 1,4-7-1,-5 8 2,0-1-1,0 1 0,-1-1 1,1 0-1,-1 1 1,0-1-1,0 1 0,-1-7 1,0-7 33,1 16 2,-1 0 1,1 0 0,-1 0 0,0 0-1,1 0 1,-1 0 0,0 0 0,0 0 0,0 0-1,0 0 1,0 1 0,0-1 0,0 0 0,0 1-1,0-1 1,0 1 0,0-1 0,0 1-1,0-1 1,-1 1 0,1 0 0,0-1 0,0 1-1,-1 0 1,1 0 0,0 0 0,0 0 0,-1 0-1,1 0 1,0 1 0,-2-1 0,0 0 53,-1 0 1,0 0 0,1 1-1,-1-1 1,1 1 0,-1 0 0,1 0-1,-1 0 1,1 0 0,-6 3-1,5 1-8,0 0 0,0 0 0,0 0 0,1 0-1,0 1 1,0-1 0,0 1 0,1 0 0,-1 0 0,2 0-1,-1 0 1,1 0 0,-1 0 0,2 1 0,-1 7 0,0 16 323,4 53 1,-3-81-395,0 3 4,1 0-1,0 0 1,0-1-1,0 1 1,0 0-1,1-1 0,0 1 1,0-1-1,0 0 1,0 1-1,1-1 1,-1 0-1,1 0 1,0-1-1,1 1 0,-1-1 1,8 7-1,-6-7-218,1 1-1,0-1 1,-1 0-1,1 0 1,1-1 0,-1 0-1,0 0 1,0 0-1,1-1 1,-1 0-1,1 0 1,10-1-1,-15 0-158,-1 0-1,0 0 0,1 0 1,-1 0-1,0 0 1,1-1-1,-1 1 0,0 0 1,0-1-1,1 1 0,-1-1 1,0 1-1,0-1 1,0 0-1,0 0 0,0 1 1,0-1-1,0 0 0,0 0 1,0 0-1,1-2 1,7-9-6631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0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0 143 6569,'0'0'14530,"10"1"-14175,-1 0-305,38 2 148,-44-3-195,-1 0-1,1 0 1,0-1 0,0 0-1,0 0 1,0 0 0,0 0-1,-1 0 1,1 0 0,0-1-1,-1 1 1,1-1 0,-1 1-1,0-1 1,1 0 0,3-5-1,-2 2-54,-1 0-1,1-1 1,-1 0-1,0 0 1,-1 0-1,1 0 1,-1 0-1,0-1 1,-1 1-1,1-1 1,-1 1-1,-1-1 1,1 1-1,-1-1 1,-1-9-1,1 15 51,0 0 1,-1 1-1,1-1 0,0 0 1,-1 0-1,1 1 0,-1-1 0,1 0 1,-1 1-1,1-1 0,-1 0 1,0 1-1,1-1 0,-1 1 0,0-1 1,1 1-1,-1-1 0,0 1 1,0-1-1,0 1 0,1 0 0,-1-1 1,0 1-1,0 0 0,0 0 1,0 0-1,1 0 0,-3 0 0,2-1 25,-1 1-1,1 0 0,0 0 0,-1 0 0,1 0 0,-1 0 0,1 0 0,-1 0 1,1 0-1,-1 1 0,1-1 0,0 1 0,-1-1 0,1 1 0,0-1 1,-1 1-1,1 0 0,-2 1 0,0 2 62,1-1 0,-1 1 0,1 0-1,0 0 1,0 0 0,1 0 0,-1 0 0,1 1 0,0-1 0,0 0-1,-1 8 1,1 53 766,1-44-608,0-17-224,0 1 1,0-1-1,1 1 1,0-1-1,0 1 1,0-1-1,0 0 1,1 1-1,-1-1 1,1 0-1,0 0 1,1 0-1,-1 0 1,1-1-1,-1 1 1,1-1-1,0 1 1,0-1-1,1 0 1,-1 0-1,1 0 1,-1-1-1,1 1 1,0-1-1,0 0 1,0 0-1,0 0 1,1-1-1,-1 1 1,9 1-1,-4-2-129,0 1 0,-1-1 0,1-1 0,0 1 0,0-1 0,0-1 0,0 0 0,0 0 0,-1-1 0,1 0 0,0 0 0,-1-1 0,0 0-1,15-9 1,18-17-2320,-9-2-3754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46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3 11282,'0'0'8769,"-7"-2"-7669,24 3-1037,-1 1-1,0 0 1,0 2-1,23 7 1,32 7-2888,-26-11-4690,-27-7 336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0.8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5033,'0'0'10156,"9"8"-5571,33 29-4204,-32-28-362,0 0 1,-1 0-1,0 1 1,-1 0-1,1 1 1,6 13-1,-14-24-5,-1 1-1,0 0 1,1 0 0,-1 0-1,0-1 1,1 1 0,-1 0 0,0 0-1,0 0 1,0 0 0,0-1-1,0 1 1,0 0 0,0 0-1,0 0 1,0 0 0,0 0-1,0-1 1,-1 1 0,1 0-1,0 0 1,-1 0 0,1 0-1,0-1 1,-1 1 0,1 0 0,-1-1-1,0 2 1,-23 21 67,9-10-24,-105 122-2063,94-103-2523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46.4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7242,'0'0'9575,"-3"0"-7409,108 0-1257,-34 0-7688,-63 0 1588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46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6305,'0'0'9390,"6"6"-5760,22 24-2877,9 2-313,-29-26-401,1 0-1,-1 1 1,0 1 0,-1-1-1,0 1 1,0 0 0,-1 1-1,8 12 1,-13-18-6,1 1 1,-1-1 0,0 1 0,-1 0-1,1-1 1,-1 1 0,1 0-1,-1 0 1,0-1 0,0 1-1,-1 0 1,1 0 0,-1-1 0,0 1-1,0 0 1,0-1 0,0 1-1,-1-1 1,1 1 0,-1-1-1,0 0 1,-4 6 0,-3 3-35,-2-1 1,1 0 0,-1 0-1,-16 11 1,6-5-270,-5 2-1172,6-12-6596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2:47.6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6 7618,'0'0'9119,"-15"-5"-5034,3 5-4023,1 1 0,-1 0 0,1 1 0,-1 0 1,1 1-1,0 0 0,0 1 0,0 0 0,1 1 0,-1 0 1,1 1-1,-11 8 0,20-13-29,0 1-1,0-1 1,0 1 0,0-1 0,1 1-1,-1-1 1,0 1 0,1-1-1,0 1 1,-1 0 0,1-1 0,0 1-1,0 0 1,0-1 0,0 4-1,2 29 129,-2-29-101,1-1-33,1 1 1,-1-1-1,1 0 0,0 0 0,0 0 1,0 0-1,1 0 0,-1-1 1,1 1-1,0-1 0,0 0 0,0 1 1,4 2-1,48 38 149,-52-43-175,-1 1-167,0-1 0,0 0 0,0 1 0,0 0 0,0-1 0,0 1 0,0 0 0,0 0 1,-1 0-1,1 0 0,-1 0 0,0 0 0,1 1 0,-1-1 0,0 0 0,0 1 0,0-1 0,0 4 0,0 2-5227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2.0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242 5 5353,'0'0'10104,"-9"-1"-9105,-29-3-46,35 5-869,0 0 0,0-1 0,-1 1 0,1 0 0,1 1 0,-1-1 0,0 1 1,0-1-1,0 1 0,1 0 0,-1 0 0,1 0 0,-1 0 0,1 0 0,0 0 0,0 1 0,0-1 0,0 1 0,1 0 0,-4 5 0,0-1 119,-12 19 42,1-1-1,1 2 0,2 0 1,0 1-1,2 0 0,-13 53 1,15-38-138,2 0 1,2 1-1,2 0 0,2 48 1,2-76-97,1 0 1,0 1 0,1-1 0,1 0-1,1 0 1,9 22 0,-9-27-19,0-1 0,0 1 0,1-1 0,0 0 0,1-1 1,0 0-1,1 0 0,0 0 0,18 14 0,-6-13 68,-9-8-1757,-6-18-11009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3.0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147 54 1376,'0'0'13299,"0"-4"-12187,0 2-1005,0 0-1,0 0 0,-1 0 0,1 0 1,0 0-1,-1 0 0,1 0 1,-1 0-1,0 1 0,1-1 0,-1 0 1,0 0-1,0 1 0,0-1 1,0 0-1,-1 1 0,1-1 0,0 1 1,-1 0-1,1-1 0,0 1 1,-1 0-1,0 0 0,1 0 0,-1 0 1,0 0-1,0 0 0,1 0 0,-1 1 1,0-1-1,0 1 0,0-1 1,0 1-1,0 0 0,0 0 0,0 0 1,0 0-1,-2 0 0,-1 0-54,0 0 0,0 0-1,0 0 1,0 1-1,1 0 1,-1 0 0,0 0-1,-9 4 1,12-4-31,0 1 1,-1 0-1,1-1 1,0 1-1,0 0 1,0 0-1,0 1 1,0-1-1,0 0 1,1 1-1,-1-1 0,1 1 1,0-1-1,0 1 1,0 0-1,-2 4 1,0 5 16,0 1-1,1-1 1,1 0 0,0 1-1,0-1 1,1 1 0,0-1 0,1 1-1,4 17 1,-4-28-97,0 0 1,0 0-1,0 0 0,0 0 0,1 0 0,-1 0 1,0 0-1,1-1 0,-1 1 0,1 0 0,0-1 1,-1 1-1,1-1 0,0 0 0,0 0 0,0 1 1,0-1-1,0-1 0,0 1 0,0 0 0,1 0 1,-1-1-1,0 1 0,0-1 0,0 0 0,1 1 1,-1-1-1,0 0 0,1-1 0,-1 1 0,0 0 1,0-1-1,0 1 0,1-1 0,-1 1 0,0-1 1,0 0-1,0 0 0,0 0 0,0 0 1,0-1-1,0 1 0,0 0 0,1-3 0,3-6-803,0-1 1,-1 0-1,0 0 0,-1 0 0,-1-1 0,1 1 0,-2-1 1,0 0-1,0 0 0,0-15 0,0 6-995,3-33-3171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69 3577,'0'0'14037,"-4"-13"-12994,-12-41-400,16 54-629,0 0-1,0 0 0,0 0 1,0 0-1,0 0 1,0 0-1,0 0 0,0 0 1,-1 0-1,1 0 1,0 0-1,0 0 0,0 0 1,0 0-1,0 0 1,0 0-1,0 0 0,0 0 1,0 0-1,0 0 1,0 0-1,0 0 0,-1 0 1,1 0-1,0 0 1,0 0-1,0 0 0,0 0 1,0 0-1,0 0 1,0 0-1,0 0 0,0 0 1,0 0-1,0 0 1,0 0-1,0 0 0,0 0 1,0-1-1,0 1 1,-1 0-1,1 0 0,0 0 1,0 0-1,0 0 1,0 0-1,0 0 0,0 0 1,0 0-1,-2 13 237,1 18 25,2 23 60,3-1 0,14 78-1,31 156-583,-47-309-13935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5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8602,'0'0'7005,"0"10"-6226,0 14-372,-1 41 543,12 89 0,-8-109-224,-3-27-3834,0-6-3921,0-22-309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5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150 0 5937,'0'0'9970,"-13"8"-9595,8-6-353,-16 9 175,1 1 1,0 0-1,1 1 1,-22 21 0,40-34-167,0 1 0,0 0 0,0 0 0,1-1 0,-1 1-1,0 0 1,1 0 0,-1 0 0,1 0 0,-1 0 0,1 0 0,-1 0 0,1 0 0,0 0 0,-1 0 0,1 0 0,0 0 0,0 0 0,0 1 0,0-1 0,0 0 0,0 0 0,0 0 0,0 2 0,1-2 14,0 1-1,0 0 1,0-1 0,0 1 0,0-1 0,0 1-1,1-1 1,-1 0 0,0 1 0,1-1-1,-1 0 1,1 0 0,1 1 0,8 4 172,0 0 0,0-1 0,19 5 1,-21-7-94,3 1 40,-2-1-76,0 0-1,-1 1 1,1 0-1,-1 0 0,0 1 1,0 1-1,14 10 1,-16-4-13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6.0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56,'0'0'14491,"17"138"-14491,-17-120 0,0-6-816,0-1-1160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8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0 109 9938,'0'0'8959,"2"1"-8846,0-1 0,0 0 0,0 1 0,0-1-1,-1 0 1,1 0 0,0 0 0,0 0 0,0 0-1,0-1 1,3 0 0,1-1-97,0-1 0,-1-1 0,1 1 0,-1-1 0,1 0 0,-1 0 0,0-1 0,-1 0 0,7-7-1,-2 1-78,-1 0 0,0-1 0,9-17 0,-19 44 502,2 0 1,1 25-1,1-4-156,-3-13-289,0-13-109,1-1 0,0 1 1,1-1-1,-1 1 0,2-1 0,-1 1 0,2-1 0,-1 1 0,6 11 0,-4-16-2121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1.9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 3409,'0'0'11026,"21"-2"-10546,-6 2-208,0 0-88,11 0-144,-11 0-40,10 5-1104,-4 0-1320,-6-3-4738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49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9450,'0'0'9214,"9"4"-8735,1 3-339,1 1 0,-1-1 1,-1 2-1,0-1 0,0 1 1,0 1-1,-1-1 0,10 17 1,-3-3-71,0 2-1,-2-1 1,0 2 0,-2-1 0,-1 2 0,-1-1-1,-2 1 1,0 1 0,-2-1 0,-1 1 0,-1 0 0,-1 0-1,-2 28 1,-2-46-74,0-1 0,-1 0 0,0 0 0,0 0 0,-1 0 0,0-1 0,0 1-1,-1-1 1,0 0 0,-1 0 0,1-1 0,-2 0 0,-10 11 0,17-18-46,0-1 0,0 1 1,0 0-1,0 0 0,0 0 1,0 0-1,0 0 0,0 0 1,0-1-1,0 1 0,0 0 1,0 0-1,0 0 0,-1 0 0,1 0 1,0 0-1,0 0 0,0 0 1,0-1-1,0 1 0,0 0 1,0 0-1,0 0 0,-1 0 0,1 0 1,0 0-1,0 0 0,0 0 1,0 0-1,0 0 0,0 0 1,-1 0-1,1 0 0,0 0 1,0 0-1,0 0 0,0 0 0,0 0 1,0 0-1,-1 0 0,1 0 1,0 0-1,0 0 0,0 0 1,0 0-1,0 0 0,0 0 0,-1 0 1,1 0-1,0 0 0,0 1 1,0-1-1,0 0 0,0 0 1,0 0-1,0 0 0,0 0 1,0 0-1,-1 0 0,1 0 0,0 1 1,0-1-1,0 0 0,0 0 1,0 0-1,0 0 0,0 0 1,0 0-1,0 1 0,1-11-4322,-1 10 4348,4-15-6706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3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1 8546,'0'0'7008,"-14"18"-6028,-46 62 51,57-74-929,-1-1 1,1 1-1,0 0 0,1 0 0,-1 0 1,1 0-1,0 1 0,1-1 0,0 0 1,0 1-1,0-1 0,0 10 0,0 4 124,-6 289 1752,8-287-1964,1 1 1,1-1-1,1 0 1,0 0 0,2 0-1,1-1 1,0 1-1,2-2 1,0 1-1,13 18 1,-21-36-93,1-1 1,-1 0 0,1 0-1,0 1 1,0-1 0,-1 0-1,1-1 1,1 1-1,-1 0 1,0-1 0,0 1-1,3 1 1,-3-3-402,0 1 1,0 0-1,0-1 1,0 0-1,1 1 0,-1-1 1,0 0-1,0 0 1,4-1-1,3-1-4785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4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210 70 8602,'0'0'9505,"-8"-11"-8779,-25-30-164,30 39-504,1 0 0,-1 0 0,0 0 0,1 1 0,-1-1 0,0 1 0,0 0 0,0 0 0,0 0 0,0 0 0,-1 0 0,1 1 0,0-1 0,0 1 0,0 0 0,-1 0 0,1 0 0,0 1 0,0-1 0,-5 2 0,-2-1 44,6 0-75,1-1 0,0 1 1,0 1-1,0-1 0,0 0 0,0 1 0,0 0 1,0-1-1,1 1 0,-1 0 0,0 0 0,1 1 1,0-1-1,-1 0 0,1 1 0,0 0 0,0-1 1,1 1-1,-1 0 0,1 0 0,-2 3 1,-3 6 47,2-1 0,-1 1 0,1 0 1,-2 16-1,3-13-34,0 0 0,1 0 0,1 0 0,1 0 0,0 0 0,1 0 0,4 21 0,-4-32-56,0 0 0,0 0 0,0 0 0,1 0 1,-1-1-1,1 1 0,0 0 0,0-1 0,0 1 0,1-1 0,-1 0 0,1 0 0,0 0 0,-1 0 0,2 0 0,-1-1 0,0 1 0,0-1 0,1 0 0,-1 0 0,1 0 0,0-1 0,-1 1 0,1-1 0,0 0 0,0 0 0,0 0 0,0 0 0,0-1 0,0 1 0,8-1 0,-8-1-187,0 1-1,0 0 0,-1-1 0,1 0 1,0 0-1,0 0 0,0 0 1,0-1-1,-1 1 0,1-1 1,-1 0-1,1 0 0,-1 0 0,0-1 1,1 1-1,-1-1 0,0 0 1,-1 0-1,1 0 0,-1 0 1,1 0-1,-1 0 0,2-5 0,4-7-1483,-1 0-1,-1-1 0,0 0 0,3-20 1,-8 34 1421,10-51-5655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7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26 5577,'0'0'12116,"-1"-4"-11436,-4-13-246,3 13-146,2 6-78,36 567 2813,-33-540-2921,-1-9-92,-2-5 1,2 0 1,0-1-1,0 1 0,2-1 0,4 15 0,-8-28-25,0-1-1,0 1 1,0-1-1,1 0 0,-1 1 1,0-1-1,0 0 1,0 1-1,0-1 0,0 1 1,0-1-1,0 0 0,1 1 1,-1-1-1,0 0 1,0 1-1,1-1 0,-1 0 1,0 0-1,0 1 1,1-1-1,-1 0 0,0 0 1,1 1-1,-1-1 0,0 0 1,1 0-1,-1 0 1,0 0-1,1 0 0,-1 1 1,0-1-1,1 0 0,-1 0 1,1 0-1,-1 0 1,0 0-1,1 0 0,-1 0 1,1 0-1,-1 0 1,0 0-1,1-1 0,-1 1 1,0 0-1,1 0 0,-1 0 1,0 0-1,1 0 1,-1-1-1,0 1 0,1 0 1,-1 0-1,0-1 1,1 1-1,-1 0 0,0 0 1,0-1-1,1 1 0,-1 0 1,0-1-1,0 1 1,0 0-1,0-1 0,1 1 1,-1-1-1,0 1 1,10-25-1238,-5-6-1693,-2 1-2577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7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9394,'0'0'7927,"0"20"-7029,0 149 882,-1-132-1400,0-20-330,0 0-1,1-1 1,1 1-1,1-1 1,1 1-1,0-1 1,6 19-1,-9-35-122,0 0 1,0 1-1,0-1 0,0 0 0,0 0 0,0 1 1,0-1-1,0 0 0,0 1 0,0-1 0,0 0 1,0 0-1,1 1 0,-1-1 0,0 0 1,0 0-1,0 1 0,0-1 0,0 0 0,1 0 1,-1 0-1,0 1 0,0-1 0,1 0 1,-1 0-1,0 0 0,0 0 0,1 1 0,-1-1 1,0 0-1,0 0 0,1 0 0,-1 0 0,0 0 1,0 0-1,1 0 0,-1 0 0,0 0 1,1 0-1,-1 0 0,0 0 0,1 0 0,-1 0 1,0 0-1,0 0 0,1 0 0,-1 0 1,0 0-1,0 0 0,1-1 0,-1 1 0,0 0 1,0 0-1,1 0 0,-1 0 0,0-1 0,0 1 1,1 0-1,7-16-4536,-3-6-1726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7.8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1 10658,'0'0'8089,"-18"12"-7820,2-2-205,-1 1 46,-1 0 0,2 2 0,-1 0 0,2 0 0,-20 23 0,33-34-70,0 0 0,1 0-1,-1 1 1,1-1-1,0 0 1,0 1 0,0-1-1,0 1 1,0 0 0,0-1-1,1 1 1,-1 0 0,1-1-1,0 1 1,-1 0 0,1 0-1,1-1 1,-1 1 0,0 0-1,1-1 1,-1 1 0,2 3-1,-1-3 8,1 1-1,0-1 1,0 0 0,0 0-1,0 0 1,0 0-1,1 0 1,-1-1 0,1 1-1,0-1 1,0 0-1,-1 1 1,2-1 0,-1 0-1,6 2 1,110 47 510,-118-51-1100,0 1 744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3:59.0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0 5497,'0'0'11251,"10"28"-9963,-2-12-528,-3 7-280,0 0-200,-3 2-152,-2 0-128,0 1-80,-10 7-880,-10-5-3185,-1-10-3320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6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179 516 10122,'0'0'8175,"0"-16"-7621,-1-48-17,1 63-498,0 0 0,0-1-1,0 1 1,0 0 0,0 0 0,0 0-1,-1 0 1,1 0 0,-1-1 0,1 1-1,-1 0 1,1 0 0,-1 0 0,1 0-1,-1 0 1,0 0 0,0 0 0,1 1-1,-1-1 1,0 0 0,0 0 0,0 0-1,0 1 1,0-1 0,0 1 0,0-1-1,0 1 1,0-1 0,0 1 0,-3-1-1,0 0 14,0 1-1,0 0 1,0 0-1,0 0 1,-1 0-1,-4 1 1,2 0 17,2 0-45,0 0-1,1 0 0,-1 1 1,0-1-1,1 1 0,-1 0 1,1 0-1,0 1 1,-1-1-1,1 1 0,0 0 1,1 0-1,-1 1 0,0-1 1,1 1-1,0-1 1,0 1-1,-4 6 0,3-3 5,-1-1-1,2 1 0,-1 0 0,1 0 0,0 0 1,1 1-1,-1-1 0,1 1 0,1-1 1,0 1-1,-1 9 0,2-16-23,-1 1-1,1 0 1,0-1-1,0 1 1,0 0 0,0 0-1,1-1 1,-1 1-1,0 0 1,1-1 0,-1 1-1,1 0 1,-1-1-1,1 1 1,0-1 0,0 1-1,0-1 1,0 1-1,1 0 1,1 0-40,-1-1 1,1-1-1,0 1 1,0 0-1,0-1 0,0 1 1,-1-1-1,1 0 0,0 0 1,4-1-1,-5 1 13,1 0-82,0-1 1,1 0-1,-1 1 0,0-2 0,0 1 1,0 0-1,0 0 0,0-1 0,0 0 0,-1 1 1,1-1-1,0 0 0,-1-1 0,1 1 0,-1 0 1,0-1-1,0 1 0,0-1 0,2-3 0,4-6-1125,0-1 0,11-25 0,-8 11-810,-2 0 0,-1 0 0,-1-1 1,-1 0-1,3-40 0,-3-38 1917,-5 0 5577,-2 62-1262,2 42-3803,-1 0 0,-1 0 0,1-1 0,0 1 0,-1 0 1,1 0-1,-1 0 0,1 0 0,-1 0 0,-1-3 0,1 4-258,1 1 0,-1-1 0,1 0 0,-1 1 0,1-1 0,-1 1 0,0-1 0,1 1 0,-1-1 0,0 1 0,0-1 1,1 1-1,-1-1 0,0 1 0,0 0 0,0 0 0,1-1 0,-1 1 0,0 0 0,0 0 0,0 0 0,0 0 0,0 0 0,1 0 1,-1 0-1,0 0 0,0 0 0,-1 1 0,1-1-95,0 1-1,0 0 1,0-1 0,1 1-1,-1 0 1,0 0 0,0 0 0,1 0-1,-1-1 1,0 1 0,1 0 0,-1 0-1,1 0 1,-1 0 0,1 0-1,0 0 1,-1 1 0,1-1 0,0 0-1,0 0 1,0 2 0,-4 30 245,3-26-171,-4 78 447,8 98 0,-1-142-639,2 1-1,2-1 1,1 0-1,24 71 1,-31-112 1,0 1 1,0 0 0,1-1-1,-1 1 1,0 0-1,0-1 1,1 1 0,-1-1-1,0 1 1,1-1-1,-1 1 1,0-1 0,1 1-1,-1-1 1,1 1-1,-1-1 1,1 1 0,-1-1-1,1 1 1,-1-1-1,1 0 1,0 0 0,-1 1-1,1-1 1,-1 0-1,2 1 1,-2-2-240,1 1-1,0 0 1,0 0 0,-1-1 0,1 1-1,-1-1 1,1 1 0,0 0-1,-1-1 1,1 1 0,-1-1-1,1 1 1,-1-1 0,1 0 0,-1 1-1,0-1 1,1 1 0,-1-1-1,0 0 1,1 1 0,-1-1-1,0 0 1,0 0 0,8-18-10927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6.9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9754,'0'0'9952,"3"18"-9206,22 134 415,-22-134-1028,-3-11-110,1 0 0,0 0 0,0 0 1,0 0-1,1 0 0,1 0 0,-1-1 1,1 1-1,0-1 0,0 1 0,8 10 1,-10-16-27,0 0 0,0 0 0,0 0-1,0-1 1,0 1 0,0 0 0,1 0 0,-1-1 0,0 1 0,1-1 0,-1 1 0,0-1 0,1 1 0,-1-1 0,0 0 0,1 0 0,-1 0 0,1 0-1,-1 0 1,0 0 0,1 0 0,-1 0 0,1 0 0,-1-1 0,0 1 0,1-1 0,-1 1 0,0-1 0,0 1 0,1-1 0,-1 0 0,0 1 0,0-1 0,0 0-1,0 0 1,0 0 0,0 0 0,0 0 0,0 0 0,2-3 0,2-2-89,0-1 0,-1 0-1,0 0 1,0 0 0,5-12 0,-1-6-43,-1-1 1,-1 1-1,-1-1 0,-1 0 0,-2 0 1,0-46-1,-2 72 55,-1 0-116,1 0 0,-1 0 0,1 1 0,-1-1 0,1 0 0,-1 0 0,1 0 0,0 1 1,-1-1-1,1 0 0,0 1 0,-1-1 0,1 0 0,0 1 0,-1-1 0,1 0 0,0 1 0,0-1 0,-1 1 0,1-1 0,0 1 0,0-1 0,0 0 0,-1 1 1,1-1-1,0 1 0,0-1 0,0 1 0,0-1 0,0 1 0,0-1 0,0 1 0,0-1 0,0 1 0,0-1 0,1 1 0,-1 0 0,0-1-392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7.5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8938,'0'0'10159,"7"14"-9473,8 20-361,18 35 433,29 92 1,-53-122-714,-1 0 1,-2 0 0,-1 0 0,-2 1 0,-4 61-1,0-93-59,0-1 1,-1 1-1,0 0 0,0-1 0,0 1 0,-1-1 0,-1 0 0,1 1 0,-1-2 1,0 1-1,-9 10 0,-24 23-2387,-5-9-5445,23-21-3120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2.3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5337,'0'0'13219,"62"0"-12843,-42 0-144,5 0-136,-4 0-96,-1 5-528,0 7-1528,-4 1-2137,-6-5-3225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8.4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0 6705,'0'0'11418,"-2"5"-10192,-151 178-955,142-172-2414,1-7-4045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8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11707,'0'0'8033,"41"74"-7913,-23-48-48,0-3-72,2-3-144,3 5-768,-5-4-1921,-6-6-4384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09.2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0 5337,'0'0'12045,"-12"26"-11000,-36 85-389,42-96-523,2 0 0,0 1 0,0-1 0,2 1 0,0-1 0,1 1 0,0 0 0,3 24 0,-1 0 134,-2-10-186,1 1 0,2-1 1,1 0-1,1 0 0,1 0 0,2 0 0,17 44 1,-11-43-373,1-1 0,28 43 0,-3-25-5715,-28-38 898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0.0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205 62 8186,'0'0'10875,"-12"-9"-10148,-36-29-229,45 36-452,0 0 1,0 0-1,0 1 1,0-1-1,-1 1 1,1 0-1,0 0 1,-1 0-1,1 0 1,-1 1 0,1-1-1,-1 1 1,1 0-1,-1 0 1,1 0-1,-1 1 1,1-1-1,-5 2 1,1-1 34,4 0-55,-1 0-1,1 1 0,0-1 1,0 1-1,0-1 1,0 1-1,1 0 0,-1 0 1,0 0-1,1 1 0,-1-1 1,1 0-1,0 1 1,0 0-1,0-1 0,0 1 1,0 0-1,0 0 1,1 0-1,0 0 0,-1 1 1,1-1-1,-1 5 1,-1 5 33,0 0 1,0 0 0,1 0 0,0 23-1,2-27-60,0 2 20,0-1-1,0 1 1,1 0-1,1-1 1,3 16-1,-4-23-33,0 0 0,0-1 0,1 1 0,-1 0 0,1-1 0,-1 0 0,1 1 0,0-1 0,0 0 0,0 0 0,0 0 0,0 0 0,0 0 0,1 0 0,-1-1 0,1 1 0,-1-1 0,1 0 0,-1 1 0,1-1 0,0-1 0,0 1 0,0 0 0,-1 0 0,5-1 0,-2 1-134,0-1 0,0 1 0,0-1 0,0 0 0,0-1 0,1 1 0,-1-1 0,0 0 0,0-1 0,-1 1 0,1-1 0,0 0 0,7-4 0,-5 1-637,1 0 0,-1 0-1,0-1 1,-1 0-1,1-1 1,10-13-1,12-22-4755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0.3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 3105,'0'0'16769,"-4"10"-15991,-1-1-649,1 0-1,1 0 1,-1 1 0,2-1-1,-1 1 1,1 0-1,-1 17 1,3 365 1035,0-380-1798,3 32 980,-2-42-1140,-1-1 0,0 1-1,1 0 1,-1 0 0,1-1 0,0 1-1,-1 0 1,1-1 0,0 1 0,2 2-1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0.7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 9690,'0'0'10280,"3"19"-9751,32 149 305,-34-162-829,11 31 135,-12-36-146,1-1-1,-1 1 1,0-1-1,1 1 1,-1 0 0,0-1-1,1 1 1,-1-1-1,1 1 1,-1-1-1,1 1 1,-1-1-1,1 1 1,-1-1-1,1 0 1,-1 1-1,1-1 1,0 0-1,-1 1 1,1-1-1,0 0 1,-1 0-1,1 1 1,0-1-1,-1 0 1,1 0-1,0 0 1,-1 0-1,1 0 1,0 0 0,0 0-1,-1 0 1,1-1-1,0 1 1,-1 0-1,1 0 1,0 0-1,-1-1 1,1 1-1,-1 0 1,1-1-1,0 1 1,-1-1-1,1 1 1,-1 0-1,1-2 1,4-4-12,0-1 0,-1 1 0,0-1 1,0 0-1,-1 0 0,0 0 0,0-1 0,3-14 1,-4 13 7,48-157 115,-49 159 23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1.5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 8906,'0'0'11442,"0"104"-11442,-3-71-136,-12-7-1464,0-8-5682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4.1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1 155 3289,'0'0'16735,"8"-5"-16152,2-2-589,0-1 1,-1-1-1,-1 1 1,0-2-1,0 1 0,0-1 1,-1 0-1,-1-1 0,0 1 1,0-1-1,-1-1 0,7-22 1,-12 47 340,1 1 1,0 0-1,1 0 1,0-1-1,1 1 1,10 24-1,38 100-702,-47-127-283,3 5-1293,-1-8-5347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6.8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 10058,'0'0'9780,"0"-2"-9044,4 5-559,12 17-9,-1 0 0,-2 1-1,0 1 1,-1 0 0,-1 0 0,-1 1 0,-1 1-1,-1 0 1,6 32 0,-4 0-142,-2 0-1,-2 1 1,-2 60-1,-5-97-11,0 0 0,-1 1 0,-1-2 0,-6 24 0,7-33-7,-1-1 0,0 0 0,-1-1 0,0 1 0,0-1 0,-1 1 0,0-1 0,-1-1 0,0 1 0,0-1 0,-7 7 0,11-12-14,1-1-1,-1 0 1,0 1 0,0-1 0,1 0 0,-1 0-1,0 0 1,0 0 0,0-1 0,0 1-1,0 0 1,0-1 0,0 0 0,0 1 0,0-1-1,-3 0 1,4 0-142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8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 11859,'0'0'7907,"9"0"-7458,298-6 1271,-97 10-3815,-180-1-2356,-10 1-3424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2.0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283 0 8786,'0'0'5234,"-3"11"-4500,-54 134 2827,38-102-3071,12-25-321,-1 0 0,-1-1 0,0 0 0,-22 30 0,29-46-158,1 0 0,0 0 0,-1 0 0,1 1 0,-1-2 0,1 1 0,-1 0 0,0 0 0,1 0 0,-1-1 0,0 1 0,0-1 0,1 1 0,-1-1 0,0 0 0,0 1 0,0-1 0,1 0 0,-1 0 0,0-1 0,0 1 0,0 0 0,1 0 0,-4-2 0,2 1-5,0 0 1,-1 0 0,1 0-1,0-1 1,0 0 0,0 1-1,0-1 1,0 0-1,1-1 1,-1 1 0,1 0-1,-3-4 1,-1-1-72,-31-47-29,35 52 88,1-1 1,0 1-1,-1-1 0,1 1 1,0-1-1,0 0 0,1 1 0,-1-1 1,0 0-1,1 0 0,0 1 0,0-1 1,0 0-1,0 0 0,0 0 0,0 0 1,1 1-1,-1-1 0,2-3 1,-1 5 8,0 0 0,1 0 0,-1 0 0,0 0 0,1 1 0,-1-1 0,1 0 0,-1 1 1,1-1-1,-1 1 0,1-1 0,-1 1 0,1 0 0,0 0 0,-1 0 0,1 0 0,1 0 0,28 1 224,-23 2-194,1 0 0,-2 1 0,1 0 0,0 0 1,-1 1-1,1 0 0,-2 0 0,8 7 0,14 9 89,4 4-236,-23-17 317,-1-1-1,1 0 0,0-1 0,15 7 0,-21-11-506,0-1-1,0 0 1,0 0-1,1 0 0,-1-1 1,0 1-1,7 0 1,-7-2-357,0 1 0,0 0 0,0-1 0,0 1 0,0-1 0,0 0 1,0 0-1,0 0 0,5-3 0,12-12-11031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19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8434,'0'0'10681,"14"0"-10234,303 3 829,-304-3-1290,-7 0-20,0 0 1,0 0-1,0 1 0,-1 0 1,1 0-1,11 4 0,-26-1-6447,-9-4-737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20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955 0 8354,'0'0'8338,"-5"0"-7516,-137 13 1713,-227 10-1581,-69-23-91,438 0-891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22.2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343 14 5537,'0'0'11584,"-19"-13"-7673,10 14-3889,1 1 0,-1 1-1,0-1 1,1 1-1,-1 0 1,1 1-1,0 0 1,0 1-1,1-1 1,-1 2 0,-10 8-1,-15 9-5,-27 11 65,31-18 68,0 2 0,-30 23 0,59-41-138,-1 1 0,1 0 0,-1-1-1,1 1 1,0 0 0,-1 0-1,1-1 1,0 1 0,-1 0 0,1-1-1,0 1 1,0 0 0,0 0 0,0 0-1,0-1 1,0 1 0,0 0 0,0 0-1,0 0 1,0-1 0,0 1-1,1 0 1,-1 0 0,0-1 0,0 1-1,1 0 1,-1-1 0,1 1 0,-1 0-1,0-1 1,1 1 0,-1 0-1,1-1 1,0 1 0,-1-1 0,1 1-1,-1-1 1,1 1 0,0-1 0,1 1-1,35 26-46,-28-21 72,4 3-158,1 0-1,0-1 0,1-1 0,-1-1 0,30 10 0,9-7-6795,-32-9-4797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2.2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324 152 4929,'0'0'10973,"1"-14"-9702,3-92 1994,-5 105-3257,1-1 0,0 1 0,-1 0 0,0-1 0,1 1 0,-1 0 0,0 0 0,1 0 0,-1 0 0,0 0 0,0 0 0,0 0 0,0 0 0,0 0 0,0 0 0,0 0 0,-1 0 0,1 1 0,0-1 0,0 1 0,-1-1 0,1 1 0,0-1 0,-1 1 0,1-1 0,0 1 0,-2 0 0,-41-6-18,35 5 11,0 1 0,0 0 0,1 1 0,-1 0 0,0 0 0,0 1 0,0 0 0,1 0 0,-1 1 0,1 0 0,0 1 0,0 0-1,0 0 1,0 1 0,1 0 0,-1 0 0,1 1 0,1 0 0,-1 0 0,1 0 0,0 1 0,-5 8 0,3-4 18,0 0 0,1 0 0,1 1 0,0 1 0,1-1 0,0 1 0,0-1 0,2 1 0,-4 20 0,2 6 87,0 77 1,6-107-105,-1 0 0,1-1 0,0 1 1,1 0-1,0-1 0,0 1 1,1-1-1,0 1 0,1-1 1,-1 0-1,10 13 0,-9-16-1,0 0 0,0 0-1,0 0 1,1 0-1,-1-1 1,1 0 0,0 0-1,1-1 1,-1 1-1,1-1 1,-1 0 0,1 0-1,0-1 1,0 0-1,0 0 1,0 0 0,8 0-1,-3 0-53,-1-1 1,1-1-1,0 1 0,-1-2 0,17-1 0,-22 1-21,1-1 0,-1 1-1,0-1 1,0 0 0,0 0-1,0-1 1,0 1 0,0-1-1,-1 0 1,1-1 0,-1 1 0,6-6-1,-1-1-381,0-1-1,-1 0 0,0 0 1,-1 0-1,-1-1 1,0 0-1,0-1 1,-1 1-1,0-1 0,3-19 1,-3 7-430,-1-1 1,-1 0-1,-2 0 1,-2-38-1,1 60 915,0 0 0,-1 1 0,1-1 0,-1 0 0,0 0 0,0 1 0,0-1 0,0 1 0,0-1 0,-1 1 0,0 0 0,0-1 0,0 1 0,0 0 0,0 0 0,0 0 0,-1 0 0,0 1 0,1-1-1,-5-2 1,2 2 156,-1 0 0,0 1 0,0-1 0,0 1 0,0 1 0,0-1 0,0 1 0,0 0 0,0 0 0,-1 1 0,-7 0-1,9 0-18,0 0-1,1 0 1,-1 0-1,1 1 0,-1-1 1,1 1-1,-1 0 1,1 1-1,-1-1 0,1 1 1,0 0-1,0 0 1,-8 5-1,9-4-32,1 0 0,-1 0 0,1 0 0,0 0 1,0 0-1,0 1 0,0-1 0,0 1 0,1-1 0,0 1 0,-1 0 0,1-1 1,1 1-1,-1 0 0,1 0 0,-1 0 0,1 5 0,0 0 23,0-1 0,0 0 0,1 0 0,0 0 0,1 1 0,-1-1 0,1 0 0,1-1 0,5 13 0,0-6 23,0 0 0,1-1 1,0 0-1,13 13 1,2 1-109,0-1 1,2-2 0,1 0-1,1-2 1,1-1-1,60 33 1,-87-77-6996,-2 3 1307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2.5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11682,'0'0'7498,"133"0"-7418,-110 5-40,0 1-40,-8 1-272,-7 6-616,-3-3-1801,-5-2-1864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2.9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9162,'0'0'8594,"112"18"-8546,-91-11-48,-1-2-136,-2-2-1489,-3-3-2479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3.9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288 59 8482,'0'0'6248,"-23"-6"-5447,-159-39 1418,170 43-1789,9 0-149,-1 1 0,0 0 0,1 1 1,-1-1-1,0 1 0,-7-1 0,11 33 59,-4 209 456,-4 62-450,-17 547-114,63-430-235,-34-375 34,-2 76 0,-3-79 0,2 0 0,7 47 0,-7-88-28,0 0-1,0 0 1,0 0-1,-1 1 1,1-1-1,0-1 1,0 1 0,1 0-1,-1 0 1,0 0-1,0 0 1,0-1-1,1 1 1,-1-1-1,0 1 1,0-1 0,1 1-1,-1-1 1,1 0-1,-1 0 1,0 1-1,1-1 1,-1 0 0,0 0-1,1-1 1,-1 1-1,3-1 1,1 1-463,1 0 1,-1-1 0,1 0-1,-1 0 1,0 0-1,0-1 1,6-2 0,8-8-7230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6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35 6601,'0'0'11699,"-3"-5"-11451,0 2-144,0 0 1,0 0-1,0 1 0,0-1 0,0 0 1,0 1-1,-1 0 0,-4-3 0,7 5-74,-1-1-1,0 0 1,1 1-1,-1-1 0,0 1 1,0 0-1,0-1 1,0 1-1,0 0 0,1 0 1,-1 0-1,0 1 1,0-1-1,0 0 1,0 1-1,1-1 0,-1 1 1,0-1-1,0 1 1,1 0-1,-1 0 0,0 0 1,1 0-1,-1 0 1,-2 2-1,-2 4 17,-1 0-1,1 0 1,1 0-1,-1 1 1,1 0-1,1 0 1,-1 0-1,1 1 1,1-1-1,-1 1 1,-2 13 0,3-10-14,1 0 0,0 0 0,0 1 0,1-1 0,1 1 0,0-1 0,1 1 0,2 13 0,-3-24-38,1-1 0,-1 1 1,1-1-1,0 1 0,-1-1 0,1 1 1,0-1-1,0 0 0,0 1 0,0-1 0,0 0 1,0 0-1,0 0 0,0 0 0,1 0 1,-1 0-1,0 0 0,1 0 0,-1 0 1,0-1-1,1 1 0,-1 0 0,1-1 1,0 0-1,-1 1 0,1-1 0,-1 0 0,1 1 1,-1-1-1,1 0 0,0 0 0,-1-1 1,1 1-1,2-1 0,0 1-76,-1-1 1,1 1-1,0-1 0,-1 0 1,1 0-1,-1-1 0,0 1 1,1-1-1,-1 0 0,0 1 1,0-1-1,0-1 0,0 1 1,3-3-1,-2-2-170,1 0 0,-1 0 0,0 0 0,-1 0 0,1 0 0,-2-1 0,1 0 0,-1 1 0,3-16 0,-2-3 564,-1-45 0,-2 58 858,0 29-504,0 21-143,3 122 808,0-131-1344,0 1 0,2-1 0,14 44 0,-17-116-9975,-2 10-265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6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0 9794,'0'0'8731,"-3"7"-8257,-14 19-145,-1-1 1,-34 38-1,2-3-233,49-59-91,1 0 1,-1 0-1,0 0 0,0 0 0,0 0 1,1 0-1,-1 0 0,1 0 1,-1 1-1,1-1 0,-1 0 0,1 0 1,0 1-1,-1-1 0,1 0 1,0 1-1,0-1 0,0 0 1,0 1-1,0-1 0,1 0 0,-1 0 1,0 1-1,0-1 0,1 0 1,-1 0-1,1 1 0,-1-1 1,1 0-1,0 0 0,-1 0 0,1 0 1,0 0-1,0 0 0,0 0 1,0 0-1,0 0 0,0 0 0,1 1 1,6 3 52,0 0 1,0 0 0,1-1-1,15 6 1,5 3 29,-24-9-490,-1-3 467,-1 1 0,1 0 1,-1 1-1,0-1 0,0 1 1,0-1-1,3 6 0,-1 2-2388,-3 4-3359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6.9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79 7770,'0'0'9276,"2"-2"-9121,3-4-250,0 1 0,-1-1 1,1 1-1,-1-1 0,-1 0 0,1-1 0,-1 1 1,0-1-1,-1 1 0,3-11 683,-5 20-169,0 40 1225,1 58-226,-1-99-1436,0 0 0,1 0 0,-1-1 0,1 1-1,-1 0 1,1 0 0,0-1 0,-1 1 0,1 0 0,0-1 0,2 3 0,10 4-3350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73 7946,'0'0'6694,"17"-12"-6155,52-37 13,-67 47-523,0 1 0,-1 0 0,1 0 0,0 0-1,0 0 1,0 0 0,-1 1 0,1-1-1,0 0 1,0 1 0,0 0 0,0-1 0,0 1-1,0 0 1,0 0 0,1 0 0,-1 0-1,0 0 1,0 1 0,2 0 0,-3-1-11,1 1-1,-1 0 1,0 0 0,1 1-1,-1-1 1,0 0 0,0 0-1,0 0 1,0 1 0,0-1-1,0 1 1,0-1 0,0 1-1,0-1 1,-1 1 0,1-1-1,0 4 1,1 4 42,0 0 1,-1 0-1,0 0 0,-1 0 0,-1 15 1,0-18-5,-1 1 0,0 0 0,0 0 1,-1 0-1,1-1 0,-2 0 0,1 1 1,-1-1-1,0 0 0,0-1 0,0 1 1,-1-1-1,-7 7 0,2-2-47,0-1 0,-1 0-1,0-1 1,0 0 0,-24 12 0,34-20-143,1 0 1,-1 1-1,0-1 0,1 0 1,-1 0-1,1 1 0,-1-1 1,0 0-1,1 0 1,-1 0-1,1 0 0,-1 0 1,0 0-1,1 0 1,-1 0-1,0 0 0,1 0 1,-1 0-1,0 0 0,1 0 1,-1-1-1,1 1 1,-1 0-1,0 0 0,0-1 1,0-11-4783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5.5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35 164 8570,'0'0'7107,"18"0"-6513,56-5-317,-69 5-258,0-1 0,0 0 0,-1 1 0,1-2 0,0 1 0,-1 0 0,1-1 0,-1 0 0,0 0 0,1 0 0,-1-1 0,0 1 0,0-1 0,4-4 0,-3 3 24,-3 1-22,1 0 0,-1 0 0,0 0 0,0-1 0,0 1 0,0-1 0,-1 1 0,1-1 0,-1 0 0,0 0 0,0 0 0,0 1 0,0-7 0,0 8 21,-1-1 0,0 1 0,1-1 0,-1 1-1,0-1 1,0 1 0,0-1 0,-1 1 0,1-1 0,-1 1-1,1-1 1,-1 1 0,0 0 0,0-1 0,0 1 0,0 0-1,0-1 1,0 1 0,-1 0 0,1 0 0,-3-2 0,-2 1 58,1 0 0,-1 1 0,0 0 0,0 0 0,0 1 0,0 0 0,0 0 0,-1 0 0,1 1 0,0 0 0,0 0 0,-1 0 0,1 1 0,0 0 0,0 0 0,0 1 0,0-1 0,0 1 0,0 1 0,0-1 0,1 1 0,-1 0 0,1 0 0,0 1 0,-8 6 0,7-3-33,0 1 0,1-1 1,0 1-1,1 0 0,0 1 0,0-1 0,1 1 0,0 0 0,0 0 1,1 0-1,0 0 0,1 0 0,0 0 0,0 0 0,1 0 0,0 1 1,1-1-1,0 0 0,3 13 0,-4-19-57,1 1 0,1 0 0,-1 0 0,0 0 0,1-1 0,0 1-1,0 0 1,0-1 0,0 0 0,1 0 0,-1 1 0,1-1 0,0-1 0,0 1 0,6 4 0,-3-3 21,0 0 1,1-1-1,-1 0 1,1 0 0,-1-1-1,1 1 1,0-2 0,11 3-1,-8-3-300,-1 0 0,0 0 0,1-1 0,-1 0 0,0-1-1,1 0 1,-1 0 0,0-1 0,0 0 0,0-1 0,0 0 0,0 0-1,15-9 1,7-12-4965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7.3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9098,'0'0'9318,"8"12"-8965,11 17-117,35 39-1,7 1-111,-61-67-68,1 1 0,-1-1 0,0 1 0,0-1 1,1 1-1,-2-1 0,1 0 0,0 1 0,0-1 0,-1 1 0,1-1 0,-1 0 0,0 1 0,0-1 0,0 0 0,0 0 1,0 1-1,-2 1 0,-67 93 71,23-33-2986,23-33-2756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8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187 74 5193,'0'0'13148,"-12"-12"-12714,-37-36-21,48 47-385,0 0-1,0-1 1,-1 1-1,1 0 0,-1 0 1,1 0-1,-1 0 1,1 1-1,-1-1 1,1 0-1,-1 0 1,0 1-1,1-1 1,-1 1-1,0 0 1,1 0-1,-1-1 0,0 1 1,0 0-1,1 0 1,-1 1-1,0-1 1,0 0-1,1 0 1,-1 1-1,0-1 1,1 1-1,-1 0 1,0-1-1,-1 2 1,-1 1 51,0 0 1,1 1 0,-1-1 0,1 1 0,-1 0 0,1 0 0,-3 5 0,2-3 24,-2 3-36,1 0 0,0 1-1,1 0 1,0-1 0,0 2-1,1-1 1,1 0 0,-1 1 0,2-1-1,-1 1 1,2-1 0,-1 1 0,3 20-1,-2-29-74,1-1 1,-1 1-1,1 0 0,-1-1 0,1 1 0,0 0 0,-1-1 1,1 1-1,0-1 0,0 1 0,0-1 0,0 0 0,1 1 1,-1-1-1,0 0 0,1 0 0,-1 0 0,0 0 1,1 0-1,-1 0 0,1 0 0,-1 0 0,1-1 0,0 1 1,-1-1-1,1 1 0,3 0 0,-2-1-87,0 1 0,0-1-1,0 1 1,-1-1 0,1 0-1,0 0 1,0 0 0,0-1 0,0 1-1,0-1 1,0 0 0,0 1 0,0-1-1,-1 0 1,1-1 0,4-2 0,-2 1-330,-1-2 0,1 1 1,-1-1-1,-1 1 0,1-1 0,0 0 1,-1 0-1,0-1 0,0 1 1,-1-1-1,0 1 0,0-1 1,2-7-1,6-45-1447,-9 21 5951,-1 47-2008,-1 68-329,3 99-206,-1-169-1634,-1 1-1,2-1 1,-1 1-1,1-1 1,1 1-1,0-1 1,5 11-1,-8-19 4,0 0 1,0 1-1,0-1 0,0 0 1,0 0-1,1 0 0,-1 1 1,0-1-1,0 0 0,0 0 1,1 0-1,-1 0 0,0 0 0,0 0 1,0 1-1,1-1 0,-1 0 1,0 0-1,0 0 0,1 0 1,-1 0-1,0 0 0,0 0 1,0 0-1,1 0 0,-1 0 1,0 0-1,0 0 0,1 0 1,-1 0-1,0 0 0,0 0 0,1 0 1,-1-1-1,0 1 0,0 0 1,0 0-1,1 0 0,-1 0 1,0 0-1,0-1 0,0 1 1,0 0-1,1 0 0,-1 0 1,0 0-1,0-1 0,0 1 0,0 0 1,0 0-1,0-1 0,1 1 1,-1 0-1,0 0 0,0 0 1,0-1-1,0 1 0,0 0 1,0 0-1,0-1 0,0 1 1,0 0-1,0-1 0,2-12-6055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8.6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184 1 9090,'0'0'10653,"-14"16"-10473,-96 113 372,92-111-399,13-13-103,0 0 1,0 1 0,0-1-1,0 1 1,1 0-1,-7 12 1,11-17-42,-1 0 1,1 1 0,0-1-1,0 0 1,0 0 0,-1 0-1,1 1 1,1-1-1,-1 0 1,0 0 0,0 1-1,0-1 1,1 0 0,-1 0-1,0 0 1,1 1-1,-1-1 1,1 0 0,0 0-1,-1 0 1,1 0 0,0 0-1,0 0 1,-1 0-1,1 0 1,0 0 0,0-1-1,0 1 1,2 1 0,37 21 377,-23-15-206,39 35-1421,-54-42 438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9.1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13 6857,'0'0'10429,"3"-2"-10358,-1 0-35,0 1 1,0 0-1,0 0 1,0 0-1,0 0 1,1 0-1,-1 1 1,0-1-1,0 0 0,0 1 1,1 0-1,-1 0 1,4-1-1,-5 2-12,0-1-1,0 0 0,0 0 0,0 1 1,0-1-1,0 0 0,-1 1 1,1-1-1,0 1 0,0-1 1,0 1-1,0 0 0,-1-1 1,1 1-1,0 0 0,0 0 1,-1-1-1,1 1 0,-1 0 1,1 0-1,-1 0 0,1 0 1,-1 0-1,1 0 0,-1-1 0,0 1 1,0 0-1,1 0 0,-1 0 1,0 0-1,0 0 0,0 0 1,0 0-1,0 0 0,0 2 1,-1 2-6,1-1 0,0 1 0,-1 0 0,0-1 0,0 1 0,0-1 0,0 1 1,-1-1-1,0 0 0,0 1 0,0-1 0,0 0 0,-4 4 0,0 0-18,0-2-1,-1 1 1,0-1-1,0 0 1,-15 10-1,22-16 6,0 0 0,-1 0 0,1 0-1,0 0 1,0 0 0,0 0 0,-1 0 0,1 0-1,0 0 1,0 0 0,0 1 0,-1-1-1,1 0 1,0 0 0,0 0 0,0 0 0,-1 0-1,1 1 1,0-1 0,0 0 0,0 0-1,0 0 1,0 1 0,0-1 0,0 0 0,-1 0-1,1 0 1,0 1 0,0-1 0,0 0-1,0 0 1,0 1 0,0-1 0,0 0 0,0 0-1,0 0 1,0 1 0,0-1 0,0 0-1,0 0 1,0 1 0,0-1 0,1 0-1,-1 0 1,0 0 0,0 1 0,0-1 0,0 0-1,0 0 1,0 0 0,1 1 0,-1-1-1,0 0 1,0 0 0,0 0 0,0 0 0,1 0-1,-1 1 1,0-1 0,0 0 0,0 0-1,1 0 1,-1 0 0,26 5 677,40-3 423,-63-2-1095,1 1-554,-2-1-228,0 0 0,0 1-1,0-1 1,0 0 0,-1 0 0,1-1-1,0 1 1,0 0 0,0 0 0,0-1-1,1 0 1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4:59.6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9618,'0'0'9551,"2"0"-9352,4 1-113,-1 0-1,1 0 1,-1 1-1,1 0 1,-1 0-1,0 1 1,0-1-1,0 1 1,-1 0 0,9 7-1,45 40 253,-56-48-310,0 0-1,0 0 1,-1 0-1,1 0 1,0 0-1,-1 0 1,1 0 0,-1 1-1,0-1 1,0 0-1,1 1 1,-2-1-1,1 1 1,0 0-1,0-1 1,-1 1 0,1 4-1,-2-3 17,0 0 0,0-1-1,0 0 1,0 1 0,0-1-1,-1 0 1,0 1 0,1-1-1,-1 0 1,0 0 0,-1-1 0,-3 6-1,-13 13-404,6-7 502,1 0 0,-14 23 0,22-31-1326,1 0 1,0 0 0,0 1 0,1-1-1,-3 13 1,4-8-7122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0.4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6 9498,'0'0'11346,"-3"-5"-11346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0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16 808,'0'0'17748,"18"-15"-17804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1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85 10114,'0'0'9556,"-7"-13"-9156,-27-42-127,32 54-255,-1-1 1,1 0-1,0 1 0,-1-1 1,1 1-1,-1 0 0,0-1 0,1 1 1,-1 1-1,0-1 0,0 0 1,1 1-1,-1-1 0,0 1 0,0 0 1,0 0-1,0 0 0,1 0 1,-1 0-1,0 1 0,0-1 1,0 1-1,1 0 0,-5 1 0,2 0 3,1 0-1,0 0 0,0 0 0,0 0 0,0 1 0,0 0 0,1 0 0,-1 0 0,1 0 0,-1 0 1,1 1-1,0-1 0,1 1 0,-1 0 0,0 0 0,1 0 0,0 0 0,0 0 0,0 0 0,-2 9 1,1 3 35,-1-1 1,2 1 0,0 0 0,1 28 0,1-41-62,0 1 0,1-1 0,-1 1 0,1-1 0,0 1 0,0-1-1,0 1 1,0-1 0,1 0 0,0 0 0,-1 0 0,1 0 0,0 0 0,0 0-1,1 0 1,-1-1 0,0 1 0,1-1 0,0 1 0,0-1 0,-1 0 0,1 0-1,0-1 1,1 1 0,-1 0 0,0-1 0,0 0 0,6 2 0,-5-2-200,0 0 1,0 0-1,0-1 1,1 1-1,-1-1 1,0 0-1,0 0 1,0 0-1,0-1 1,1 1-1,-1-1 1,0 0-1,0 0 1,0 0-1,0-1 1,-1 0-1,1 0 1,0 0-1,-1 0 1,1 0-1,-1 0 1,1-1-1,-1 0 1,3-3-1,1-3-656,0 0 0,-1 0-1,0-1 1,0 1 0,-1-2-1,6-13 1,-9 16 1587,0 0-1,0 0 0,0 0 1,-1-1-1,0-13 2191,-1 35-491,-15 218 159,15-130-1754,0-36-1950,0-31-3663,0-56-413,0-6-2415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2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175 8 7282,'0'0'12866,"0"0"-12837,0 0-1,0 0 1,0 0-1,0-1 1,0 1-1,0 0 0,0 0 1,0-1-1,0 1 1,0 0-1,0 0 1,0 0-1,0-1 1,0 1-1,0 0 1,0 0-1,0 0 0,0-1 1,0 1-1,0 0 1,0 0-1,0-1 1,0 1-1,0 0 1,0 0-1,-1 0 0,1 0 1,0-1-1,0 1 1,0 0-1,0 0 1,0 0-1,-1 0 1,1-1-1,0 1 1,0 0-1,0 0 0,-1 0 1,1 0-1,0 0 1,0 0-1,0 0 1,-1 0-1,1 0 1,0 0-1,0 0 0,0 0 1,-1 0-1,1 0 1,-1 0-1,-5 1-17,0 0 1,0 0-1,0 1 0,0 0 0,0 0 0,0 1 0,0-1 0,0 1 0,1 1 1,-8 4-1,-54 45-23,63-49 11,2-3-2,0 1 1,0-1 0,0 1 0,0 0-1,0 0 1,1 0 0,-1 0 0,1 0-1,0 0 1,-1 0 0,1 0 0,0 0-1,0 1 1,0-1 0,1 1-1,-1-1 1,1 0 0,-1 1 0,1-1-1,0 1 1,-1-1 0,2 4 0,0-3 4,0 1 0,0-1 1,0 0-1,0 0 1,1 0-1,0 1 0,-1-1 1,1-1-1,1 1 1,-1 0-1,0 0 0,1-1 1,-1 1-1,5 3 1,28 22 161,-1 3 1,52 62-1,-81-90-2680,-5-10-2429,0 5 4246,0-15-7342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3.5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79 3041,'0'0'15498,"5"-10"-14369,13-34-327,-17 44-778,-1-1 0,0 1 0,1-1 0,-1 0 0,0 1 0,0-1 1,1 1-1,-1-1 0,0 0 0,0 1 0,0-1 0,0 0 0,0 1 0,0-1 0,0 0 1,0 1-1,0-1 0,0 0 0,0 1 0,-1-1 0,1 0 0,0 1 0,0-1 1,-1 0-1,1 1 0,0-1 0,-1 1 0,1-1 0,0 1 0,-1-1 0,1 1 0,-1-1 1,1 1-1,-1-1 0,1 1 0,-1-1 0,1 1 0,-1 0 0,0-1 0,1 1 0,-1 0 1,1 0-1,-1-1 0,0 1 0,1 0 0,-1 0 0,0 0 0,1 0 0,-2 0 0,-35 2-158,31-1 230,0 0-83,1 0-1,0 0 1,-1 0 0,1 1 0,0 0 0,0 0 0,0 1 0,1 0 0,-1-1 0,0 1 0,1 1-1,0-1 1,0 1 0,0 0 0,0 0 0,-6 8 0,5-6 17,1 0 0,1 0 0,-1 1 0,1-1 1,0 1-1,1 0 0,-1-1 0,1 1 0,1 0 0,-1 1 0,1-1 0,0 10 0,1-13-19,-1 1 0,1-1 0,0 0 0,1 1 0,-1-1 0,1 1 0,0-1 0,0 0 0,0 1 0,1-1 0,-1 0 0,1 0 0,0 0 0,0 0 0,1 0 0,-1 0 0,1-1 0,0 1 0,0-1 0,0 0 0,0 0 0,1 0 0,-1 0 0,1 0 0,-1-1 0,7 3-1,-4-2-43,0 1-1,1-2 0,0 1 0,0-1 1,-1 0-1,1 0 0,1-1 0,-1 0 1,0 0-1,0-1 0,0 1 0,12-3 1,-17 2-33,0 0 0,0-1 0,0 0 1,0 1-1,0-1 0,0 0 1,-1 0-1,1 0 0,0 0 0,0-1 1,-1 1-1,1 0 0,-1-1 0,1 1 1,-1-1-1,0 1 0,1-1 0,-1 0 1,0 1-1,0-1 0,0 0 0,0 0 1,-1 0-1,1 0 0,0 0 0,-1 0 1,1 0-1,-1 0 0,0-2 0,2-10-747,0-1-1,-1 1 0,-2-16 1,1 16-11,0 8 674,0-1 0,0 1 1,-1 0-1,0-1 0,-1 1 0,-2-10 0,3 15 284,1-1 0,-1 0 0,0 1-1,0-1 1,0 1 0,0-1 0,0 1 0,0-1-1,0 1 1,0 0 0,-1 0 0,1-1 0,0 1 0,-1 0-1,1 0 1,-1 0 0,1 0 0,-1 1 0,0-1-1,1 0 1,-1 1 0,0-1 0,1 1 0,-1 0 0,0-1-1,0 1 1,-2 0 0,3 1-42,0 1 0,0-1 0,1 1 0,-1 0 0,0-1 0,1 1 0,-1 0 0,1-1 0,-1 1 0,1 0 0,0 0 0,-1 0-1,1-1 1,0 1 0,1 2 0,-1-2 11,-2 13 185,2 0 0,0 0 0,1-1-1,4 24 1,-4-32-260,1 0-1,0 0 0,0-1 0,1 1 1,-1-1-1,1 0 0,0 0 0,0 0 1,1 0-1,0 0 0,0-1 0,0 0 1,0 0-1,6 5 0,-3-4-51,0-1 0,0 1 0,0-1 0,1-1 0,-1 1 0,1-1-1,0-1 1,0 1 0,0-1 0,0-1 0,0 1 0,0-2 0,1 1 0,10-1 0,-18 0-56,-1 0 0,1 0 1,-1 0-1,1 0 0,-1 0 1,0 0-1,1 0 0,-1-1 0,1 1 1,-1 0-1,1 0 0,-1 0 1,1-1-1,-1 1 0,0 0 1,1 0-1,-1-1 0,0 1 0,1 0 1,-1-1-1,0 1 0,1 0 1,-1-1-1,0 1 0,1-1 1,-1 1-1,0 0 0,0-1 1,0 1-1,0-1 0,1 1 0,-1-1 1,0 1-1,0-1 0,0 1 1,0-1-1,0 1 0,0-1 1,0 1-1,0-1 0,0 1 1,0 0-1,0-1 0,-1 1 0,1-2 1,0-2-1042,0-12-4695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6.4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4825,'0'0'13432,"-3"1"-12910,0 2-458,1 0 1,-1 0 0,1 0 0,-1 0-1,1 0 1,0 1 0,0-1 0,0 1 0,1-1-1,-1 1 1,1 0 0,0-1 0,0 1-1,0 0 1,0 0 0,0 6 0,-1 14 240,1 35 1,1-41-178,0-16-123,0 0-1,0 1 1,0-1 0,0 0-1,1 0 1,-1 1 0,1-1-1,-1 0 1,1 0 0,0 0-1,0 1 1,0-1 0,0 0-1,0 0 1,0 0 0,0-1-1,1 1 1,-1 0 0,1 0-1,-1-1 1,1 1-1,0-1 1,0 1 0,0-1-1,2 2 1,1-2-151,-1 1 0,0-1 1,0 0-1,0 0 0,1-1 0,-1 1 0,0-1 0,1 0 0,-1 0 1,0-1-1,1 1 0,6-3 0,-8 2-126,0 0 0,0 0 0,0 0 0,0 0 0,-1-1 0,1 0 0,0 1 0,-1-1 0,1 0 0,-1 0 1,0 0-1,0-1 0,1 1 0,-2 0 0,1-1 0,0 0 0,0 1 0,-1-1 0,1 0 0,-1 0 0,0 0 0,1-3 0,7-33-1358,-7 4 3643,-2 34-1932,0 1 0,0 0 0,0 0 0,-1 0 0,1-1 0,0 1 0,0 0 0,0 0 0,0 0 0,-1 0-1,1-1 1,0 1 0,0 0 0,0 0 0,-1 0 0,1 0 0,0 0 0,0 0 0,0 0 0,-1 0 0,1-1 0,0 1 0,0 0 0,-1 0 0,1 0 0,0 0-1,0 0 1,-1 0 0,1 0 0,0 0 0,0 0 0,0 1 0,-1-1 0,1 0 0,0 0 0,0 0 0,-1 0 0,1 0 0,0 0 0,0 0 0,0 0 0,-1 1 0,1-1-1,0 0 1,0 0 0,0 0 0,0 1 0,-1-1 0,1 0 0,0 0 0,0 1 0,-1 26 930,0-15-770,1 1 0,0 0 1,1-1-1,0 1 0,4 17 0,-4-27-230,0-1 0,0 1-1,0 0 1,0 0-1,1-1 1,-1 1 0,1 0-1,0-1 1,-1 0-1,1 1 1,0-1 0,0 0-1,1 0 1,-1 0-1,0 0 1,1-1 0,-1 1-1,1 0 1,0-1 0,-1 0-1,1 0 1,0 0-1,0 0 1,0 0 0,0 0-1,0-1 1,0 1-1,4-1 1,-3 0 5,29 0-210,-32-1 165,1 1 1,-1-1 0,0 1 0,1-1 0,-1 1 0,0-1 0,0 0 0,1 0 0,-1 0 0,0 0 0,0 0-1,0 0 1,0 0 0,0 0 0,0 0 0,0 0 0,0 0 0,-1-1 0,2-1 0,3-10-229,-1-1 0,0 1 1,-1-1-1,0 1 0,-2-1 1,1 0-1,-2 0 0,-1-24 0,1 8 658,-16 24-349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4.0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12819,'0'0'8105,"6"6"-7991,156 143 878,-161-147-972,0 0 0,0-1 0,0 1 0,0 0 0,-1 0 0,1 0 0,0 0 0,-1 0 0,1 0 0,-1 0 0,0 0 0,1 0 0,-1 0 1,0 0-1,-1 0 0,1 0 0,0 0 0,0 0 0,-1 3 0,-12 38 333,-37 46 63,18-47-1322,-4-10-3598,25-25-4492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5.5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0 4537,'0'0'11726,"9"10"-10412,0-6-1201,0-1-1,1 1 0,-1-1 1,1-1-1,0 0 1,-1 0-1,1-1 1,14 0-1,1 1-50,-19-2-40,6 1-17,-1 1 0,1 0-1,-1 0 1,1 1 0,11 5 0,-20-7 11,-1 0 1,1 0-1,-1 1 0,1-1 1,-1 1-1,0 0 1,0 0-1,0 0 0,0 0 1,0 0-1,0 0 0,0 0 1,-1 0-1,1 1 1,-1-1-1,1 1 0,-1-1 1,0 1-1,0 0 0,0-1 1,-1 1-1,1 0 1,-1 0-1,1-1 0,-1 1 1,0 4-1,-10 244 2422,4 147-1704,7-250-633,9 122 81,0-1-136,-8-99-21,-5 185-2,-1-293-18,-9 237-49,10-219 69,1-44 32,1-1 0,5 39 0,-20-85 111,12 6-197,-1 1 0,0 0-1,0 1 1,0-1 0,0 1-1,0 0 1,-1 0 0,0 1-1,1-1 1,-1 1 0,0 0-1,0 1 1,-10-2 0,-7 1-409,0 0 0,-29 2 0,23 1-234,-32-1-3424,6 0-5653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08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71 8978,'0'0'8852,"1"-11"-8469,7-34 27,-8 45-390,0-1 0,0 0 0,0 1 0,0-1 0,0 1 0,0-1 0,0 1 0,0-1 0,1 1 0,-1-1 0,0 1 0,0-1 0,0 1 0,1-1 0,-1 1 0,0-1 0,1 1 0,-1-1 0,0 1 0,1-1 0,-1 1 0,0 0 0,1-1 0,-1 1 0,1 0 0,-1-1 0,1 1 0,-1 0 0,1 0 0,-1-1 0,1 1 0,-1 0 0,1 0 0,-1 0 0,2 0 0,8 9 235,-6 3-206,0 0 1,0 0 0,-1 1 0,-1-1-1,2 25 1,-2 71 19,-3-66-43,1 53-271,0-120-186,5-104-2670,-4 117 2878,1-1 1,0 0-1,1 1 0,1-1 0,0 1 0,0 0 0,12-21 0,-15 31 217,1-1 0,-1 1 0,1 0 0,-1 0 1,1 1-1,0-1 0,0 0 0,0 1 0,0-1 0,0 1 0,0-1 0,0 1 0,0 0 0,1 0 1,3-1-1,39-2 255,-43 4-221,0 0-3,0 1 0,0-1 1,0 1-1,-1-1 0,1 1 0,0 0 1,-1 0-1,1 0 0,0 0 0,-1 0 1,1 0-1,-1 1 0,0-1 0,1 0 1,-1 1-1,0-1 0,0 1 1,0 0-1,0-1 0,0 1 0,0 0 1,0-1-1,-1 1 0,1 0 0,-1 0 1,1-1-1,-1 1 0,1 3 0,1 8 136,0 0 0,1 23 0,-2-16-77,1-11-36,-2 1 1,1-1-1,-2 0 0,1 1 1,-1-1-1,0 0 0,-1 1 1,0-1-1,-1 0 1,-6 15-1,10-27-401,0 0 1,-1 1 0,1-1-1,-1 0 1,0 0 0,0 0-1,0 0 1,-1-5-1,-1-7-661,3 2-407,0-1 1,0 1 0,7-25-1,2 2-3940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2.0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10 113 3609,'-9'-6'13673,"9"5"-13234,-1 0 0,2-3-463,-1 0 1,1-1-1,0 1 0,0 0 1,0 0-1,1-1 1,-1 1-1,1 0 0,0 0 1,0 1-1,1-1 0,-1 0 1,1 1-1,0 0 1,-1-1-1,2 1 0,3-3 1,-3 2-9,0 1 0,1 0 1,-1 0-1,1 0 1,-1 0-1,1 1 0,0 0 1,0 0-1,0 0 0,0 1 1,0 0-1,1-1 0,9 1 1,-14 1 50,0 1 0,0-1 0,0 1 0,0-1 0,-1 1 0,1 0 0,0 0 0,0-1 1,0 1-1,-1 0 0,1 0 0,0 0 0,-1 0 0,1 0 0,-1-1 0,1 1 0,-1 0 0,0 0 0,1 1 0,-1-1 1,0 0-1,1 0 0,-1 0 0,0 0 0,0 1 0,5 35 722,-5-31-650,5 146 399,-5-141-623,13-18-7664,-5-6 1370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2.4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6913,'0'0'9809,"0"12"-9101,1 20-304,1 43 436,-2-67-788,1 0-1,0 0 1,0 0 0,1 0 0,0-1-1,6 14 1,-7-19-155,0 0-1,0-1 0,0 1 1,0 0-1,0-1 1,0 1-1,1-1 1,-1 0-1,1 1 1,-1-1-1,1 0 1,-1 0-1,1 0 1,-1 0-1,1 0 1,0 0-1,0-1 0,-1 1 1,1 0-1,0-1 1,0 0-1,0 1 1,0-1-1,0 0 1,-1 0-1,1 0 1,0 0-1,0 0 1,0 0-1,0-1 1,0 1-1,0-1 0,-1 1 1,1-1-1,0 0 1,2-1-1,0 0-486,1 0-1,-1-1 1,0 0-1,0 0 1,0 0-1,0 0 1,-1 0-1,0-1 0,1 0 1,-1 0-1,0 0 1,4-7-1,-4 2-23,1-1 1,-1 1-1,-1 0 0,1-1 0,0-12 0,-1 1 4369,-2 2 6761,-3 62-9330,2-34-992,-1 1-1,2 0 1,-1-1-1,2 1 1,-1 0 0,4 17-1,-3-25-207,0 1 1,0 0-1,1-1 0,-1 1 1,1 0-1,-1-1 0,1 0 1,0 1-1,0-1 0,0 0 0,0 0 1,0 0-1,1 0 0,-1 0 1,1-1-1,-1 1 0,1-1 1,-1 0-1,1 1 0,0-1 1,0 0-1,0-1 0,-1 1 0,1 0 1,0-1-1,0 0 0,5 0 1,49 1-4034,-33-1-1034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2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0 335 6385,'0'0'9613,"3"1"-8542,-1 0-1014,0 0 0,-1 0 1,1-1-1,0 1 0,0-1 0,-1 1 1,1-1-1,0 0 0,0 0 0,0 0 1,-1 0-1,1 0 0,0 0 0,0 0 1,0 0-1,-1-1 0,1 1 0,0-1 1,0 1-1,2-3 0,1 1-43,0-1-1,0-1 1,0 1-1,-1-1 1,1 1 0,6-9-1,0-1-323,-1 0-1,0-1 1,-1 0 0,8-17-1,-11 15 88,-1 0 0,-1 1 0,0-2 0,-1 1 0,-1 0-1,0-1 1,-1 1 0,-2-24 0,1 35 239,0 3 49,0 1 1,0-1 0,0 1-1,0-1 1,0 0 0,0 1-1,-1-1 1,1 0 0,-1 1-1,1-1 1,-1 1-1,1-1 1,-1 1 0,0-1-1,0 1 1,0 0 0,0-1-1,0 1 1,0 0 0,0 0-1,0-1 1,0 1-1,-1 0 1,1 0 0,0 0-1,-1 1 1,-2-3 0,-2 2 205,1 0 0,-1 0 0,1 0 1,-1 0-1,0 1 0,-8 0 1,6 0-130,6 1-82,0-1-1,-1 1 1,1-1-1,0 1 1,0 0-1,0 0 1,0 0-1,-1 1 1,2-1-1,-1 0 0,0 1 1,0-1-1,0 1 1,0 0-1,1-1 1,-1 1-1,1 0 1,0 0-1,-1 0 1,1 0-1,0 0 1,0 0-1,0 1 0,0-1 1,0 3-1,-3 6 151,0 1 0,1 0-1,-2 19 1,2-8-5,1 0-1,0 0 1,2 0 0,6 44-1,-5-59-194,1 0-1,-1 0 0,2 0 0,-1 0 0,1-1 0,0 1 0,1-1 1,0 1-1,0-1 0,1 0 0,-1-1 0,1 1 0,1-1 1,-1 0-1,1 0 0,0-1 0,9 7 0,-10-10-176,0 1-1,1-1 1,-1 1-1,0-1 1,1-1-1,0 1 1,-1-1-1,1 0 1,0-1-1,-1 1 1,1-1-1,0 0 1,0 0-1,-1-1 1,11-2-1,-11 2-625,0 0 1,0-1-1,0 0 0,0 0 1,0 0-1,0 0 0,0-1 0,-1 0 1,1 0-1,4-5 0,15-17-8569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3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0 10114,'0'0'9521,"-4"25"-8948,-11 81-75,11-80-286,2 0 0,0 0 1,2 0-1,5 42 0,4-25-53,-8-41-247,0 1-1,0 0 1,0-1 0,0 0-1,0 1 1,0-1 0,0 0-1,1 1 1,-1-1-1,1 0 1,0 0 0,0 0-1,-1 0 1,4 1-1,-1-2-1022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3.6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0 191 8346,'0'0'8286,"22"2"-8018,67 7-68,-83-8-145,0 0-1,-1 0 1,1 1 0,-1 0 0,1 0 0,-1 0 0,0 0-1,1 1 1,-1 0 0,-1 0 0,1 0 0,0 1 0,-1-1 0,0 1-1,1 0 1,-2 1 0,1-1 0,0 1 0,-1-1 0,0 1 0,3 7-1,-1-1 150,-1 0-1,-1 0 1,0 0-1,-1 1 1,0-1-1,-1 1 1,0-1-1,-1 14 1,1-25-228,-1 0 0,0 1 1,1-1-1,-1 0 0,0 1 1,1-1-1,-1 0 0,0 0 1,1 1-1,-1-1 0,1 0 0,-1 0 1,1 0-1,-1 1 0,1-1 1,-1 0-1,0 0 0,1 0 1,-1 0-1,1 0 0,-1 0 1,1 0-1,-1 0 0,1 0 1,-1 0-1,1-1 0,-1 1 1,1 0-1,-1 0 0,0 0 1,1 0-1,-1-1 0,1 1 1,-1 0-1,0 0 0,1-1 1,-1 1-1,0 0 0,1-1 0,-1 1 1,0 0-1,1-1 0,-1 1 1,1-1-1,18-60-6957,-8 28-1013</inkml:trace>
  <inkml:trace contextRef="#ctx0" brushRef="#br0" timeOffset="1">237 16 9114,'0'0'11570,"-18"-16"-12298,26 32-592,5-1-3305,2 0-4961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4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10546,'0'0'8069,"0"29"-7731,0 8-236,3 161 550,-1-177-599,-2-9-55,1 1 0,0-1 0,1 0-1,0 1 1,1-1 0,1 0 0,-1 0-1,7 11 1,-10-23-24,0 1-1,0-1 1,0 0-1,1 0 1,-1 0 0,0 1-1,0-1 1,0 0-1,1 0 1,-1 0-1,0 0 1,0 1 0,1-1-1,-1 0 1,0 0-1,0 0 1,1 0-1,-1 0 1,0 0-1,0 0 1,1 0 0,-1 0-1,0 0 1,0 0-1,1 0 1,-1 0-1,0 0 1,0 0-1,1 0 1,-1 0 0,0 0-1,0 0 1,1 0-1,-1 0 1,0 0-1,0-1 1,1 1 0,-1 0-1,0 0 1,0 0-1,0 0 1,1-1-1,-1 1 1,0 0-1,0 0 1,0 0 0,0-1-1,1 1 1,-1 0-1,7-13-561,-1-13-195,-4 14 435,1-1 0,0 1 0,1 0-1,9-18 1,-12 28 369,-1 0 0,1 0-1,1 0 1,-1 0 0,0 1-1,0-1 1,1 0 0,-1 1-1,1-1 1,-1 1 0,1 0-1,0-1 1,-1 1 0,1 0-1,0 0 1,0 0 0,0 0-1,0 1 1,0-1 0,0 0-1,0 1 1,0-1 0,0 1-1,0 0 1,0 0 0,1 0-1,-1 0 1,0 0-1,0 0 1,0 0 0,0 1-1,0-1 1,4 2 0,-5-1 77,1 0 1,0 1 0,-1-1-1,1 1 1,-1-1 0,1 1-1,-1-1 1,0 1-1,1 0 1,-1 0 0,0-1-1,0 1 1,0 0 0,-1 0-1,1 0 1,0 0-1,-1 0 1,1 1 0,-1-1-1,0 2 1,6 49 894,-6-47-877,1 5-133,1 23 439,-2-33-483,0 0-1,0-1 1,0 1-1,0 0 1,0 0-1,0-1 1,1 1-1,-1 0 1,0 0-1,0-1 1,1 1-1,-1 0 1,1 0-1,-1-1 1,1 1-1,-1 0 1,1-1-1,-1 1 1,1-1-1,-1 1 1,1-1-1,0 1 1,-1-1-1,1 1 1,0-1-1,0 0 1,-1 1-1,1-1 1,0 0-1,1 1 1,8-1-3343,-2 0-2918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4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0 113 10474,'0'0'3309,"16"-9"-3288,50-31-29,-65 40 11,1-1-1,-1 0 0,0 1 0,1-1 1,-1 0-1,0 0 0,0 0 0,0 0 1,0 0-1,0 0 0,0 0 0,0 0 1,0 0-1,0-1 0,0 1 0,0 0 1,-1-1-1,1 1 0,-1 0 1,1-1-1,-1 1 0,1-1 0,-1 1 1,0-1-1,0 1 0,1-1 0,-1 1 1,0-1-1,-1 1 0,1-1 0,0 1 1,-1-2-1,0-6 227,1 8-188,-1 0 1,1 0-1,-1 0 0,0 0 0,1 1 0,-1-1 0,0 0 0,1 0 1,-1 1-1,0-1 0,0 1 0,0-1 0,0 1 0,1-1 0,-1 1 1,0-1-1,0 1 0,0 0 0,0-1 0,0 1 0,0 0 0,0 0 1,0 0-1,0 0 0,0 0 0,0 0 0,0 0 0,0 0 0,0 0 1,0 0-1,-1 1 0,-1-1 134,0 0 0,0 1 0,0-1 0,0 1 1,0-1-1,0 1 0,0 0 0,1 0 0,-1 0 0,0 1 0,-2 1 0,2 1-7,0 0 0,0 0-1,0 1 1,0 0-1,1-1 1,0 1 0,0 0-1,1 0 1,-1 0 0,1 0-1,0 0 1,0 0-1,1 1 1,-1-1 0,1 0-1,1 0 1,0 10 0,-1-12-190,1 1 1,-1-1-1,1 1 1,0-1 0,0 1-1,0-1 1,0 1 0,1-1-1,-1 0 1,1 0 0,0 0-1,0 0 1,0 0 0,0 0-1,1 0 1,-1 0-1,1-1 1,-1 0 0,1 1-1,0-1 1,0 0 0,0 0-1,0-1 1,0 1 0,1 0-1,5 1 1,22 0-2514,-8-3-1910,3 0-3501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8.7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0 3225,'0'0'10462,"-5"1"-10251,-1 2-56,0-1 1,0 1 0,0 1 0,1-1 0,-1 1-1,1 0 1,-1 0 0,1 0 0,-6 8-1,-42 49 613,52-59-685,0 0-1,0 0 0,0 0 0,0 0 1,0 0-1,0 0 0,1 0 0,-1 1 1,1-1-1,-1 0 0,1 0 0,0 1 0,0-1 1,0 0-1,0 0 0,1 1 0,-1-1 1,1 0-1,-1 0 0,1 0 0,0 1 0,-1-1 1,1 0-1,0 0 0,1 0 0,1 2 1,4 7 298,1 1 0,1-2 0,13 14 0,-1-1-449,-17-18-182,17 17 46,0-16-6290,-11-6 143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4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151 1 10162,'0'0'9010,"-18"2"-8430,-58 12 86,73-14-621,0 1 1,0 0 0,0 1 0,1-1-1,-1 0 1,0 1 0,1-1 0,-1 1-1,1 0 1,0 0 0,-1 0 0,1 0-1,0 0 1,0 1 0,0-1 0,1 1-1,-1-1 1,1 1 0,-1-1 0,1 1-1,0 0 1,-1 3 0,0 2 30,0 1 0,1 0 0,0-1 0,0 1 0,2 11 1,-1-10-42,0-9-34,0 0 1,0 0-1,0 0 1,0 0-1,0 0 0,1 0 1,-1 0-1,1 0 0,-1 0 1,0 0-1,1 0 1,0 0-1,-1 0 0,1 0 1,0 0-1,-1 0 1,1 0-1,0-1 0,0 1 1,-1 0-1,1-1 0,0 1 1,1 0-1,1 1-45,0-1 0,0 0 0,0 0 0,0 0 0,0 0 0,0-1 1,0 1-1,6-1 0,-5 1-220,1-1 1,0 0 0,-1-1-1,1 1 1,0-1 0,-1 0-1,1 0 1,-1 0 0,1-1 0,-1 0-1,9-4 1,-7 1-389,-1 0 0,0-1 0,0 0 0,0 0 0,0-1 0,-1 1 0,5-10 0,-7 12 884,0 0 1,-1 0-1,1-1 1,-1 1 0,0-1-1,0 1 1,0-1-1,0-6 1337,-1 17 253,-1 26-753,-1-20-807,2 1 1,0 0-1,1 13 1,0-24-273,-1-1 1,1 1 0,-1-1 0,1 1-1,0 0 1,-1-1 0,1 1 0,0-1-1,0 0 1,0 1 0,0-1-1,0 0 1,1 0 0,-1 1 0,0-1-1,0 0 1,1 0 0,-1 0-1,1 0 1,-1-1 0,1 1 0,-1 0-1,1-1 1,0 1 0,-1-1 0,1 1-1,2-1 1,5 2-602,1-1 1,-1-1 0,17 0-1,-12-1-1126,12 1-3192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5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10242,'0'0'9782,"-17"12"-9291,-53 44-92,67-54-374,1 1 1,-1 0 0,1-1-1,-1 1 1,1 0-1,0 1 1,0-1-1,0 0 1,0 1 0,1-1-1,0 1 1,-1-1-1,1 1 1,0 0-1,1 0 1,-1-1 0,1 1-1,0 0 1,-1 0-1,2 0 1,-1-1 0,1 6-1,0 7 70,-1-14-101,1 0 1,-1-1-1,1 1 1,-1-1-1,1 1 1,0-1-1,0 1 1,0-1-1,0 0 1,0 1-1,0-1 1,0 0-1,0 1 1,0-1-1,0 0 1,1 0-1,-1 0 1,0 0-1,1-1 0,-1 1 1,1 0-1,-1 0 1,1-1-1,0 1 1,-1-1-1,1 1 1,-1-1-1,1 0 1,0 0-1,-1 0 1,1 0-1,0 0 1,2 0-1,0 0-162,0 0 0,0 0 0,1 0 0,-1-1 0,0 1-1,0-1 1,0 0 0,0 0 0,0-1 0,0 1-1,0-1 1,-1 0 0,1 0 0,3-2 0,3-7-1617,0-1 0,-1 0 1,12-22-1,0-2-3690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5.6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0 8970,'0'0'11744,"-4"1"-11524,3 0-202,0-1 0,-1 1-1,1-1 1,0 1 0,0 0 0,0-1 0,0 1 0,0 0 0,0 0-1,0 0 1,0-1 0,0 1 0,0 0 0,1 0 0,-1 1 0,0-1-1,1 0 1,-2 2 0,-8 31 270,3 48 163,7-66-356,-1 344 1116,3-339-1262,0-1-1,1 0 0,8 26 1,-1-31-696,-10-15 624,1 0 0,-1 1 0,0-1 0,1 0 1,-1 0-1,0 1 0,1-1 0,-1 0 0,0 0 1,1 0-1,-1 0 0,1 1 0,-1-1 1,0 0-1,1 0 0,-1 0 0,1 0 0,-1 0 1,0 0-1,1 0 0,-1 0 0,1 0 0,-1 0 1,1 0-1,-1-1 0,0 1 0,1 0 0,-1 0 1,1 0-1,-1 0 0,0-1 0,1 1 1,-1 0-1,0 0 0,1-1 0,-1 1 0,0 0 1,1-1-1,4-12-6283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8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27 9434,'0'0'8478,"-1"-4"-7622,1 3-815,-1 0 0,1 0 1,0 0-1,-1 0 0,1 0 0,-1 0 0,1 0 1,-1 0-1,1 0 0,-1 0 0,0 0 0,1 0 0,-1 0 1,0 1-1,0-1 0,0 0 0,0 0 0,0 1 1,1-1-1,-1 1 0,0-1 0,-2 0 0,0 0 24,1 1 0,-1-1-1,1 1 1,-1 0 0,0 0-1,1 0 1,-1 0-1,1 0 1,-1 0 0,0 1-1,-4 1 1,3-1-18,1 0 0,0 1 0,-1-1-1,1 1 1,0 0 0,0 0 0,0 0 0,0 0-1,0 0 1,1 1 0,-1-1 0,1 1 0,-1 0 0,1 0-1,0 0 1,0 0 0,1 0 0,-1 0 0,-1 5 0,0 0-6,0 0 0,1 1 0,0-1 1,0 1-1,1 0 0,-1 16 1,3-23-47,-1 0 0,1 0 0,-1-1 0,1 1 1,0 0-1,-1-1 0,1 1 0,0-1 1,0 1-1,0-1 0,0 1 0,0-1 0,1 0 1,-1 1-1,0-1 0,1 0 0,-1 0 0,0 0 1,1 0-1,0 0 0,-1 0 0,1-1 1,-1 1-1,1 0 0,0-1 0,0 1 0,-1-1 1,1 0-1,0 0 0,0 1 0,2-1 0,10 1-439,0 0-1,25-2 0,-34 1 228,-2 0-81,0-1 1,1 1-1,-1-1 0,0 0 0,0 0 0,1 0 0,-1 0 0,0-1 0,0 1 1,0-1-1,0 0 0,-1 0 0,1 0 0,0 0 0,-1 0 0,0 0 1,1-1-1,-1 1 0,0-1 0,0 0 0,0 0 0,-1 0 0,1 0 1,-1 0-1,2-3 0,-1 0-74,0 1 1,-1-1 0,1 1-1,-1-1 1,0 1 0,-1-8-1,0 7 526,0 1 0,0-1 0,-1 1 0,0 0 0,0-1 0,-3-6 0,4 10 154,0 1 0,-1 0 0,0-1 0,1 1-1,-1 0 1,0 0 0,0 0 0,0-1 0,1 1-1,-1 0 1,0 0 0,0 0 0,-1 1 0,1-1-1,0 0 1,0 0 0,0 0 0,-1 1 0,1-1 0,-3 0 562,5 5-817,0 1-1,-1-1 1,1 0-1,1 1 0,-1-1 1,1 0-1,0 0 1,0 0-1,0 0 1,0 0-1,0 0 1,1-1-1,0 1 1,0-1-1,0 0 1,0 0-1,0 0 0,1 0 1,4 3-1,-1-1-414,0-1 0,1 0-1,-1 0 1,1 0 0,-1-1-1,1 0 1,0 0 0,1-1 0,9 2-1,-15-4-16,0 1-1,0-1 1,-1 0-1,1 1 1,0-1-1,0-1 1,0 1 0,-1 0-1,1-1 1,0 1-1,0-1 1,-1 0-1,1 0 1,0 0-1,-1 0 1,1 0-1,-1-1 1,0 1-1,1-1 1,-1 0 0,0 1-1,3-5 1,-3 4 183,-1 0 1,1 0 0,-1-1-1,0 1 1,0-1 0,0 1-1,0-1 1,-1 1 0,2-5-1,-3-32 4852,0 38-4506,1 0 1,0 1-1,-1-1 1,1 0-1,-1 1 0,1-1 1,-1 1-1,1-1 0,-1 1 1,0-1-1,1 1 1,-1-1-1,0 1 0,1-1 1,-1 1-1,0 0 1,1-1-1,-1 1 0,0 0 1,0 0-1,1 0 1,-1-1-1,0 1 0,0 0 1,0 0-1,1 0 1,-1 0-1,0 0 0,-1 1 1,0-1-17,1 0 1,0 0-1,0 0 1,-1 0-1,1 1 1,0-1-1,0 0 1,-1 1-1,1-1 1,0 1-1,0-1 1,0 1-1,0-1 1,0 1-1,0 0 1,0 0-1,0 0 1,0-1-1,-2 3 0,0 10 195,-1-1-1,2 1 1,0 0-1,0 0 0,1 0 1,1 0-1,0 0 0,3 19 1,-1-1 27,0 6 105,12 51 0,-8-54-282,-1 0 0,0 36 0,-4-52-149,-1-13-12,0-1 0,0 1 0,0 0 0,0 0 0,-1 0-1,0 0 1,-2 8 0,2-11-15,0-1 0,0 1 0,0-1 0,0 0 0,0 1 0,-1-1 0,1 0 0,0 0-1,-1 0 1,1 0 0,-1 0 0,1 0 0,-1 0 0,1 0 0,-1-1 0,1 1 0,-1-1 0,0 1 0,0-1 0,1 0-1,-1 1 1,0-1 0,0 0 0,1 0 0,-1 0 0,-2-1 0,-1 2 0,1-1 1,-1 0-1,0-1 0,1 1 0,-1-1 1,0 0-1,1 0 0,-1 0 1,1-1-1,-1 1 0,1-1 1,0 0-1,0 0 0,0-1 1,0 1-1,0-1 0,0 0 1,1 0-1,-1 0 0,1-1 1,0 1-1,0-1 0,0 0 0,1 0 1,-1 0-1,1 0 0,0 0 1,0 0-1,0-1 0,1 1 1,-1 0-1,0-7 0,1 8-2,1-1 0,0 0 0,-1 1 0,1-1 0,0 0 0,1 1 0,-1-1 0,1 0 0,-1 1 0,1-1 0,0 1 0,0-1 0,1 1 0,-1-1 0,1 1 0,0 0 0,0 0 0,2-4 0,1 3-14,0-1-1,0 1 1,0 0-1,0 0 1,1 0-1,0 1 1,0 0-1,0 0 1,8-2-1,82-29-1156,-31 15-2471,-28 8-1417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8.9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48 9434,'0'0'10508,"-13"-8"-10015,-41-24-129,51 31-332,1 0 1,-1 0-1,1 0 0,-1 0 0,1 0 1,-1 1-1,0-1 0,1 1 1,-1 0-1,1 0 0,-1 0 0,0 0 1,1 0-1,-1 1 0,0-1 0,1 1 1,-1-1-1,1 1 0,-1 0 1,1 0-1,-1 0 0,1 1 0,0-1 1,0 0-1,-1 1 0,1 0 0,0-1 1,-3 5-1,0 0 37,0 0 0,0 0 0,1 0 0,0 1-1,0-1 1,1 1 0,-5 11 0,5-5-41,0 0 0,1 1 1,0-1-1,1 1 0,0-1 0,2 26 0,0-37-59,0 1 0,0 0 0,-1 0 0,2-1-1,-1 1 1,0-1 0,0 1 0,1-1-1,-1 0 1,1 1 0,0-1 0,0 0-1,0 0 1,0 0 0,0 0 0,0 0 0,0-1-1,1 1 1,-1-1 0,1 1 0,-1-1-1,1 0 1,0 0 0,-1 0 0,1 0 0,0-1-1,-1 1 1,1-1 0,3 1 0,-1 0-289,-1-1 0,1 1 0,-1-1 0,1 0 1,-1 0-1,1 0 0,-1 0 0,0-1 0,1 0 1,-1 0-1,1 0 0,-1 0 0,0-1 0,0 0 0,0 0 1,0 0-1,7-5 0,-8 3-64,1 0 0,-1 0 0,0-1-1,0 0 1,-1 1 0,0-1 0,1 0 0,-2 0-1,1-1 1,1-6 0,5-44 1897,-7 45 4139,-10 71-4625,3 0-1,2 94 1,5-78-789,0-66-5155,2-30-1261,-1-4-3414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9.4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 11618,'0'0'7515,"-4"1"-7472,-4 3-14,0 0 0,0 0-1,0 1 1,1 0 0,0 0-1,0 1 1,0 0 0,-7 9 0,-2 2 72,1 1 0,-15 24 1,28-39-84,0 0 1,0 0-1,1 0 0,-1 0 1,1 0-1,0 0 0,0 0 1,0 1-1,0-1 0,0 0 1,1 1-1,-1-1 0,1 1 1,0-1-1,0 1 0,0-1 1,1 0-1,-1 1 0,1-1 1,1 4-1,0-3 64,0 0 0,0 1 0,1-1 0,0-1 0,0 1 0,0 0 0,0-1 0,0 1 0,1-1 0,-1 0 0,1 0 0,0 0 0,6 3 1,18 7 115,-22-11-321,0 0-1,-1 1 0,1 0 0,-1 0 0,9 6 0,-13-6-774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19.8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8634,'0'0'10762,"-3"11"-9840,-2 3-714,2 1-1,0-1 1,0 1 0,1 0 0,1 0 0,1 18 0,0-32-210,0 0 1,0 0-1,1 0 1,-1-1 0,0 1-1,1 0 1,-1 0 0,1 0-1,-1 0 1,1 0-1,0 0 1,-1-1 0,1 1-1,0 0 1,-1 0-1,1-1 1,0 1 0,0-1-1,0 1 1,0 0 0,0-1-1,-1 0 1,1 1-1,0-1 1,0 0 0,0 1-1,0-1 1,0 0-1,0 0 1,0 0 0,0 0-1,0 0 1,0 0 0,0 0-1,0 0 1,0 0-1,0 0 1,2-1 0,1 1-165,-1-1 0,1 1 0,0-1 0,-1 0 1,1 0-1,0-1 0,-1 1 0,0-1 0,1 1 1,2-3-1,12-16-3064,-5-2-2561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20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0 9074,'0'0'8910,"0"36"-7947,0-36-938,1 0 1,-1 0-1,0 1 1,0-1 0,1 0-1,-1 0 1,0 0-1,0 0 1,1 0-1,-1 1 1,0-1 0,1 0-1,-1 0 1,0 0-1,0 0 1,1 0-1,-1 0 1,0 0 0,1 0-1,-1 0 1,0 0-1,1 0 1,-1 0-1,0 0 1,0 0 0,1 0-1,-1 0 1,0 0-1,1-1 1,-1 1-1,0 0 1,0 0 0,1 0-1,-1 0 1,0 0-1,0-1 1,1 1-1,-1 0 1,0 0 0,0-1-1,0 1 1,1 0-1,-1-1 1,0 1 2,0-1 0,0 1 1,0 0-1,0-1 0,0 1 0,0 0 1,0-1-1,0 1 0,0 0 0,-1-1 1,1 1-1,0 0 0,0-1 1,0 1-1,0 0 0,-1-1 0,1 1 1,0 0-1,0-1 0,-1 1 0,1 0 1,0 0-1,-1-1 0,1 1 0,0 0 1,0 0-1,-1 0 0,1 0 1,-1-1-1,1 1 0,0 0 0,-1 0 1,1 0-1,0 0 0,-1 0 0,1 0 1,0 0-1,-1 0 0,1 0 0,-1 0 1,1 0-1,0 0 0,-1 0 0,1 0 1,0 0-1,-1 0 0,0 1 1,0-1-124,1 0 25,0 0-1,0 0 1,-1 0 0,1-1-1,0 1 1,0 0 0,0 0-1,0 0 1,-1 0 0,1 0-1,0 0 1,0 0 0,0 0-1,-1 0 1,1 0 0,0 0-1,0 1 1,0-1 0,0 0-1,-1 0 1,1 0-1,0 0 1,0 0 0,0 0-1,0 0 1,0 0 0,-1 0-1,1 1 1,0-1 0,0 0-1,0 0 1,0 0 0,0 0-1,0 0 1,0 1 0,0-1-1,-1 0 1,1 0 0,0 0-1,0 0 1,0 0 0,0 1-1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20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8978,'0'0'12104,"0"2"-12025,0 1 0,0-1 0,1 0 0,-1 1 0,0-1 0,1 0 0,0 1 0,-1-1 0,1 0 0,2 3 0,13 17 12,0-1 0,2-1 0,1-1 1,0 0-1,35 24 0,-38-30-80,-13-11-3,-1-1-1,0 1 1,0 0 0,-1-1 0,1 1-1,0 0 1,0 0 0,-1 0 0,1 0 0,-1 0-1,0 1 1,0-1 0,0 0 0,0 1-1,1 3 1,-2-3 5,0 0-1,0-1 1,-1 1 0,0 0-1,1-1 1,-1 1 0,0-1-1,0 1 1,0-1 0,-1 0-1,1 1 1,-1-1 0,1 0-1,-1 0 1,-2 3 0,-32 36-334,-57 50 1,81-80-62,-22 21-2139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56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7906,'0'0'7244,"5"0"-6816,543 10 2457,-197-9-2824,33 1-29,-276 7-68,37 2 56,-27-21 377,0-1-45,-117 11-461,34 0-1567,-6 0-1749,-17 0-2312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9.2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61 1 9074,'0'0'7723,"-3"0"-7500,2 0-196,-1 0 0,1 0 0,0 1 0,0-1 1,0 1-1,0-1 0,-1 1 0,1-1 0,0 1 1,0 0-1,0-1 0,0 1 0,0 0 0,0 0 1,1 0-1,-1 0 0,0 0 0,-1 2 1,-15 31 452,12-21-358,1-1 0,0 1 0,-2 22 0,5 61 350,1-94-471,0-1 0,0 0 0,0 1 0,1-1 0,-1 0 0,0 1 0,1-1 0,-1 0 0,1 1 0,-1-1 0,1 0 0,-1 0 0,1 1 0,0-1 0,0 0 0,0 0 0,-1 0 0,1 0 0,0 0 0,0 0 0,0 0 0,1-1 0,-1 1 0,0 0 0,0 0 0,0-1 0,1 1 0,-1-1 0,0 1 0,0-1 0,1 0 0,-1 1 0,1-1 0,-1 0 0,0 0 0,1 0 0,1 0 0,0 0-235,1 0 1,-1 0 0,1-1-1,-1 0 1,1 1-1,-1-1 1,1 0 0,-1 0-1,0-1 1,1 1 0,-1-1-1,0 0 1,5-3-1,10-15-4321,-6 0-2660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57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0 9218,'0'0'10114,"23"1"-8988,-10 5-1039,0-1 1,0 2 0,18 11 0,0 1-53,-26-17-31,25 18 8,-29-19-12,0 0 0,-1 0 0,1-1 0,0 1-1,-1 0 1,1 0 0,-1 0 0,1 0 0,-1 0-1,1 0 1,-1 0 0,0 0 0,1 0 0,-1 0-1,0 0 1,0 0 0,0 0 0,0 0 0,0 0-1,0 0 1,0 0 0,0 0 0,0 0-1,-1 0 1,1 0 0,0 0 0,-1 0 0,1 0-1,0 0 1,-1 0 0,-1 2 0,-5 5-19,-1 1 0,0-2 0,0 1 1,-1-1-1,0 0 0,-1-1 0,-17 10 0,3-2-190,-35 23-1454,5-5-2629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57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4 4889,'0'0'12248,"-1"0"-12103,1 0 0,0-1-1,-1 1 1,1 0 0,-1-1 0,1 1 0,-1 0 0,1 0-1,-1-1 1,1 1 0,-1 0 0,0 0 0,1 0 0,-1 0-1,1-1 1,-1 1 0,1 0 0,-1 0 0,0 0 0,1 0-1,-1 0 1,1 1 0,-1-1 0,0 0 0,-9 6-125,1 0 0,0 1 0,0 0 0,0 1 0,-13 15 0,-8 7 1,13-18 9,-10 11-19,26-22-12,0 1 1,0-1-1,0 0 0,0 0 0,0 1 1,0-1-1,1 1 0,-1-1 1,1 1-1,-1-1 0,1 1 0,0-1 1,-1 1-1,1 0 0,0-1 1,0 1-1,0-1 0,0 1 1,1 2-1,-1-2 2,1-1 0,0 0 0,0 1 0,0-1 0,0 0 0,0 0 0,0 0 0,0 1 0,0-1 0,0 0 0,0 0 0,1-1 0,-1 1 0,0 0 0,1 0 0,2 0 0,30 13-40,-20-9-58,13 8-2258,28 17-1,-42-23-85,11 7-5229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58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21 4793,'0'0'12312,"-2"-3"-11305,2 2-963,0 0 0,-1 0 1,1 0-1,0 0 0,-1 0 1,1 0-1,-1 0 0,0 0 1,1 0-1,-1 0 0,0 1 1,1-1-1,-1 0 0,0 0 0,0 1 1,0-1-1,1 1 0,-1-1 1,-2 0-1,2 1-9,-1-1-1,1 1 1,-1 0-1,1 0 1,0 0-1,-1 1 1,1-1 0,-1 0-1,1 0 1,-1 1-1,1-1 1,-1 1-1,1-1 1,0 1 0,-1 0-1,1-1 1,0 1-1,-2 2 1,-9 5 114,1 2 0,0-1 0,1 1 0,0 1 0,1 0 0,0 0 0,1 1 0,0 0 0,-9 20 0,9-15-50,0 0-1,1 1 0,1 0 1,1 1-1,1-1 1,-4 33-1,6-27-29,1 0 0,1 0 0,4 28 0,-2-40-60,1-1 0,0 1 0,0-1 0,1 0 0,0 0-1,1 0 1,0 0 0,9 12 0,-10-18-207,2 5 248,1 0 0,0-1 1,0 0-1,10 9 0,-14-16-292,-1 0-1,1 0 0,0 0 0,0-1 0,0 1 0,0-1 0,0 1 1,3 0-1,-3-1-295,-1-1-1,1 1 1,-1-1 0,0 0-1,1 0 1,-1 0 0,1 0 0,-1 0-1,1-1 1,-1 1 0,0-1-1,4-1 1,7-6-6169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1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8834,'0'0'10365,"-1"4"-9896,-6 18-5,2 0 0,1 1 1,-2 39-1,3 76 57,3-101-414,0 12-20,-1-17-64,1 0 0,6 40 0,-4-65-637,-1-11-1649,-1-14-2663,0 16 4524,0-18-5420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2.5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0 7698,'0'0'10162,"-13"9"-9330,1-2-625,5-3-108,1 0 1,-1 1-1,1 0 0,0 0 1,0 0-1,1 0 1,-1 1-1,1 0 0,0 0 1,-5 10-1,1 1 54,1 1 1,1 0-1,0 1 0,2 0 0,0 0 0,1 0 0,1 0 0,1 1 0,0-1 1,3 29-1,-1-45-150,0 0 1,1 0 0,-1 0 0,1 0-1,0-1 1,0 1 0,0 0 0,1 0-1,-1-1 1,1 1 0,-1-1 0,1 1-1,0-1 1,0 0 0,0 0 0,0 0-1,0 0 1,0 0 0,1 0 0,-1 0-1,0-1 1,1 1 0,0-1 0,-1 0-1,1 0 1,0 0 0,0 0 0,0 0-1,-1-1 1,7 1 0,-5 0-55,1 0 0,0 0 1,-1-1-1,1 0 0,0 0 0,-1 0 1,1 0-1,0-1 0,-1 0 0,1 0 1,-1 0-1,1-1 0,-1 1 0,1-1 1,-1 0-1,0-1 0,0 1 0,0 0 1,5-5-1,-4 1-178,0 0 0,0 0 0,-1 0 0,0-1 0,0 0 0,-1 1 0,0-1 0,0 0 0,0-1 0,-1 1 0,1-8 0,1-7-487,-2 0-1,-1-35 1,-1 55 707,0-1 0,0 0 0,0 0-1,-1 1 1,1-1 0,-1 1 0,0-1 0,0 0 0,0 1 0,0-1 0,0 1 0,-1 0 0,1-1 0,0 1 0,-1 0 0,0 0 0,0 0 0,0 0-1,0 0 1,0 1 0,0-1 0,0 0 0,0 1 0,-1-1 0,1 1 0,0 0 0,-1 0 0,-3-1 0,-5-1 433,0 0 1,0 1-1,0 1 0,0 0 1,-19 0-1,31 32 812,1-22-1047,0-1-1,0 1 1,1-1-1,0 0 1,1 0-1,8 15 1,35 45 475,-28-42-499,-14-17-121,2 0 1,-1-1 0,1 0-1,0-1 1,1 1 0,0-1-1,12 9 1,-19-16-108,-1 0-1,1 0 1,-1 0 0,0 1-1,1-1 1,-1 0-1,1 0 1,-1 0 0,1 0-1,-1 0 1,0 0 0,1 0-1,-1 0 1,1 0 0,-1 0-1,1 0 1,-1 0-1,1 0 1,-1 0 0,0 0-1,1 0 1,-1 0 0,1-1-1,-1 1 1,0 0 0,1 0-1,-1-1 1,1 1-1,-1 0 1,0 0 0,1-1-1,-1 1 1,0 0 0,0-1-1,1 1 1,-1 0 0,0-1-1,0 1 1,1-1-1,-1 1 1,5-19-5410,-5 17 4819,2-15-7062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2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10266,'0'0'10085,"1"12"-9370,12 254 901,-12-147-6684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3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1 10058,'0'0'9402,"28"74"-9202,-28-57-96,0 1-104,0 0-320,-11-3-1232,-1-2-2617,-1-8-3521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3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8226,'0'0'12570,"0"13"-12219,-5 354-428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5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9930,'0'2'11627,"0"17"-11294,-16 109 933,8-78-1744,-1 71 1,24-129-8620,-5-6 2610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5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0 7498,'0'0'12277,"-5"1"-11986,-3 2-236,0-1 0,0 1 1,0 1-1,0 0 0,0 0 1,1 0-1,-12 9 1,-1 3 103,-28 27 1,47-42-146,0 0-1,0 0 0,-1 0 1,1 0-1,0 0 0,1 0 1,-1 0-1,0 0 1,0 0-1,0 0 0,1 1 1,-1-1-1,0 0 0,1 1 1,-1-1-1,1 0 0,0 1 1,-1-1-1,1 1 0,0-1 1,0 0-1,0 1 0,0-1 1,0 1-1,0-1 0,0 0 1,1 1-1,-1-1 0,0 1 1,1-1-1,-1 0 0,1 1 1,-1-1-1,1 0 0,0 0 1,0 1-1,0-1 0,-1 0 1,1 0-1,0 0 0,0 0 1,0 0-1,1 0 0,0 1 1,8 4 85,-1 0 0,1-1 0,0 0 0,20 6 0,-4-1-66,-18 0-753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39.6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1 6633,'-137'79'6738,"137"-82"-5418,0 0-440,5 1-600,15-1-232,1 1-48,9-3-448,6 2-1040,-1 1-1689,-9-1-7081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5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9298,'0'0'10614,"0"0"-10600,0 0-1,1 0 1,-1 0 0,0 0-1,0 0 1,1-1-1,-1 1 1,0 0 0,0 0-1,1 0 1,-1 0-1,0 0 1,0 0 0,1 0-1,-1 0 1,0 0-1,0 0 1,1 0-1,-1 0 1,0 0 0,0 0-1,1 0 1,-1 0-1,0 0 1,0 0 0,1 0-1,-1 0 1,0 1-1,0-1 1,1 0 0,-1 0-1,0 0 1,0 0-1,0 1 1,1-1-1,-1 0 1,2 6 76,0 0 0,0-1-1,-1 1 1,1 0 0,-1 0 0,-1 0-1,1 0 1,-1 10 0,0-8-39,3 200-563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5 2961,'0'0'17434,"0"-1"-17419,0 1 0,0 0-1,0 0 1,0-1 0,0 1 0,0 0-1,0 0 1,1 0 0,-1-1 0,0 1-1,0 0 1,0 0 0,1 0 0,-1 0 0,0 0-1,0-1 1,0 1 0,1 0 0,-1 0-1,0 0 1,0 0 0,1 0 0,-1 0-1,0 0 1,0 0 0,1 0 0,-1 0 0,0 0-1,0 0 1,1 0 0,-1 0 0,0 0-1,0 0 1,0 0 0,1 0 0,-1 0-1,0 0 1,0 0 0,1 0 0,-1 0 0,0 1-1,0-1 1,0 0 0,1 0 0,-1 0-1,0 0 1,0 1 0,0-1 0,0 0-1,1 0 1,-1 0 0,0 1 0,0-1 0,11 14 144,-2-1 1,1 2 0,-2-1 0,0 1 0,0 1 0,-2 0 0,10 32-1,-11-23-129,0 0-1,-2 0 0,-1 1 0,-1-1 0,-1 1 0,-5 38 1,2-48-44,-2-1 0,1 1 0,-2-1 0,0 0 1,-1 0-1,-1-1 0,0 0 0,-1 0 1,-13 16-1,0 2-511,21-31 433,0 0-455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7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53 2681,'0'0'18648,"0"1"-18692,0 0 0,0 0 1,0 0-1,0 0 0,0-1 1,0 1-1,0 0 0,1 0 1,-1 0-1,0-1 1,1 1-1,-1 0 0,1 0 1,-1-1-1,1 1 0,-1 0 1,2 1-1,0-2-251,1 0 0,-1 0-1,1 0 1,-1 0 0,1-1 0,0 1-1,-1-1 1,0 1 0,1-1 0,-1 0-1,1 0 1,-1 0 0,4-2 0,-5 1 173,0 1-1,0-1 1,0 1 0,0-1 0,0 1 0,0-1 0,-1 0 0,1 1 0,0-1-1,-1 0 1,1 0 0,-1 0 0,0 1 0,0-1 0,0 0 0,0 0 0,0 0-1,0 1 1,0-1 0,0 0 0,-1-2 0,0 3 248,1 0-1,-1 0 1,0-1 0,1 1-1,-1 0 1,0 0 0,0 0 0,0 0-1,1 0 1,-1 0 0,0 0-1,-1 1 1,1-1 0,0 0 0,0 0-1,0 1 1,0-1 0,0 1-1,-1-1 1,1 1 0,0-1 0,-1 1-1,1 0 1,0 0 0,-1 0-1,1-1 1,0 1 0,-1 0-1,0 1 1,0-1-1,0-1 1,0 1-1,1 0 0,-1 0 0,0 0 1,1 1-1,-1-1 0,0 0 0,0 1 1,1-1-1,-1 1 0,0 0 0,1-1 1,-1 1-1,1 0 0,-1 0 0,1 0 1,-1 0-1,1 0 0,0 0 0,-2 3 1,2-3-92,0 1 0,0-1 0,0 1 1,0 0-1,1 0 0,-1-1 0,0 1 0,1 0 1,0 0-1,-1 0 0,1 0 0,0-1 1,0 1-1,0 0 0,0 0 0,0 0 1,0 0-1,1 0 0,-1-1 0,1 1 0,1 3 1,-1-3-64,1-1 1,0 0-1,0 0 1,-1 0-1,1 0 1,0 0-1,0 0 1,0 0-1,0-1 1,0 1-1,0-1 1,0 1-1,0-1 1,1 0-1,-1 0 1,0 0-1,4 0 1,-6 0-7,1 0 1,0 0-1,-1 0 1,1 0-1,0 0 1,-1 0-1,1 0 1,0 0-1,-1-1 1,1 1-1,0 0 1,-1 0-1,1-1 1,0 1-1,-1 0 1,1 0-1,-1-1 1,1 1-1,0-1 1,-1 1-1,1-1 1,-1 1-1,1-1 1,1-17-1143,-2 16 1112,-20 2-6460,10 0 751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08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1 8322,'0'0'9100,"-16"27"-7938,-49 89-286,59-103-717,0 0-1,1 0 1,0 1-1,1-1 1,1 1 0,0 0-1,1 0 1,0 0-1,1 0 1,1 1 0,2 24-1,-1 4 50,-1-33-197,1 1 0,-1 0 0,2 0 0,0 0-1,0 0 1,1-1 0,0 0 0,0 1 0,1-1-1,1 0 1,0 0 0,0-1 0,1 0 0,0 0-1,1 0 1,0-1 0,0 0 0,14 13 0,-10-17-424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0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10658,'0'0'6083,"0"21"-4124,0 56 110,-1 26-1100,13 105 1,-7-194-328,-1-9-2380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0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11923,'0'0'7496,"4"9"-6996,19 87 760,-16-61-945,1 0 0,19 51 1,-27-85-303,1 0 0,-1-1 0,0 1 0,1 0 0,-1 0 0,0 0 0,1 0 0,-1 0 0,1-1 0,0 1 0,-1 0 0,1-1 0,-1 1 0,1 0 0,0-1 0,0 1 0,-1-1 0,1 1 0,0-1 0,0 1 0,0-1 0,0 1 0,-1-1 0,1 0 0,1 1 0,-1-2-4,0 1 0,0 0 0,0-1 0,1 1 0,-2-1 0,1 1 0,0-1 0,0 1 0,0-1 0,0 0 0,0 0 0,0 1 0,-1-1 0,1 0 0,0 0 0,-1 0 0,2-2 0,4-7 3,0-1 1,-1 0-1,4-13 1,-6 14-10,15-29 3,-10 21-6,0 0 1,-1 0 0,-1-1 0,6-28 0,-11 41 1119,-1 2-3970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1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7394,'0'3'13861,"2"23"-13494,-2 155 1704,0-60-4262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1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12163,'0'0'7353,"13"61"-7057,-13-46-128,0-2-112,0 2-56,0-2-608,-3-3-1096,-5-5-3177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2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136 364 744,'0'0'18441,"-1"-9"-17910,-4-30-45,5 38-453,-1 0 1,1 0-1,0-1 1,-1 1-1,1 0 1,-1 0-1,1 0 1,-1 0-1,0 0 1,0 0-1,1 0 1,-1 0-1,0 0 1,0 0-1,0 0 1,0 1-1,0-1 1,0 0 0,0 0-1,0 1 1,0-1-1,0 1 1,0-1-1,-1 1 1,1 0-1,-2-1 1,-31 0 500,24 2-376,8-1-136,0 0 0,0 0 0,0 1 0,1-1 0,-1 0 0,0 1 0,0 0 0,0-1-1,0 1 1,1 0 0,-1 0 0,0 0 0,1 0 0,-1 0 0,1 0 0,-1 1 0,1-1 0,-3 3 0,1 0 10,1-1 1,-1 1 0,1 0-1,0 0 1,0 1 0,1-1-1,-3 8 1,1-1 5,1 0 1,1 1-1,0-1 1,0 0-1,2 21 1,0-31-59,-1 0 1,1 1-1,0-1 1,0 0-1,0 1 1,-1-1-1,1 0 1,1 0-1,-1 0 1,0 0 0,0 0-1,0 0 1,0 0-1,1-1 1,-1 1-1,0 0 1,1 0-1,-1-1 1,1 1-1,-1-1 1,1 0 0,-1 1-1,1-1 1,-1 0-1,1 0 1,-1 0-1,1 0 1,-1 0-1,1 0 1,-1 0-1,3-1 1,0 1-136,0-1 0,-1 1-1,1-1 1,0 1 0,0-1 0,-1 0-1,1 0 1,-1-1 0,1 1 0,-1-1-1,1 0 1,4-3 0,-1-4-395,-1 0 0,0 0 0,0 0 0,-1-1 0,0 0 0,0 0 0,-1 0-1,-1-1 1,0 1 0,3-19 0,1-14-246,0-59 0,-6 78 844,1-71 1295,-1 45 6917,-13 195-7157,1-14-487,6-28 110,1-13-2079,3-31-9033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6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 41 4977,'0'0'11407,"-5"-21"-5107,3 63-6330,1-22 32,1 0 0,3 33 1,-3-53-2,0 1 0,0 0 0,0-1 0,0 1-1,0-1 1,0 1 0,0 0 0,0-1 0,0 1 0,1-1 0,-1 1 0,0-1 0,0 1 0,1 0 0,-1-1 0,0 1 0,1-1 0,-1 0-1,0 1 1,1-1 0,-1 1 0,1-1 0,-1 1 0,0-1 0,1 0 0,-1 1 0,1-1 0,0 0 0,-1 0 0,1 1 0,-1-1-1,1 0 1,-1 0 0,1 0 0,-1 0 0,1 0 0,0 1 0,-1-1 0,1 0 0,-1 0 0,1-1 0,0 1 0,-1 0 0,1 0-1,-1 0 1,1 0 0,-1 0 0,1-1 0,0 1 0,-1 0 0,1 0 0,-1-1 0,1 1 0,-1 0 0,0-1 0,1 1 0,-1-1 0,1 1-1,-1-1 1,1 0 0,25-28 23,-11 2-132,0 0 1,18-51-1,-31 76 140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3.7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9914,'0'0'4905,"10"36"-4689,-10-29-56,0 1-32,0 2-128,-10 13-936,-11-3-1720,6-2-5338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28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8106,'0'0'11099,"0"0"-11063,-1 0-1,1 0 0,0 0 0,0 0 0,0 0 0,0 0 0,0 0 1,0 0-1,0-1 0,0 1 0,0 0 0,0 0 0,0 0 0,0 0 0,0 0 1,0 0-1,0 0 0,0-1 0,0 1 0,0 0 0,1 0 0,-1 0 1,0 0-1,0 0 0,0 0 0,0 0 0,0 0 0,0 0 0,0-1 0,0 1 1,0 0-1,0 0 0,0 0 0,0 0 0,1 0 0,-1 0 0,0 0 1,0 0-1,0 0 0,0 0 0,0 0 0,0 0 0,0 0 0,0 0 0,1 0 1,-1 0-1,0 0 0,0 0 0,0 0 0,0 0 0,0 0 0,0 0 1,0 0-1,1 0 0,-1 0 0,0 0 0,0 0 0,7 9 135,-1 0 1,0 1-1,-1 0 0,0 0 0,6 18 1,-4-11-38,10 24-40,-3-1 1,-1 2-1,-3-1 1,-1 2-1,-2-1 0,-2 1 1,-1 0-1,-4 62 0,-1-97-77,0 1 0,0-1 1,-1 0-1,-1 0 0,1 1 0,-1-1 0,0-1 0,-1 1 0,-5 7 0,-5 8 22,-27 30 0,39-49-36,-21 16 53,23-20-78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49.1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 6873,'0'0'5934,"0"18"-4043,-8 224 1844,25 205-2717,-4-92-15,-2-42-294,-4 175-151,-7-399-545,0-66-127,-1-20-146,1-5-100,-4-34-1565,-1-10-2783,-3-2-2441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7.6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 1 224,'0'0'4385,"-25"28"-4297,22-26-72,3 3 8,-2 1-24,-1-4-1016,3 3-1617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8.0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3361,'-10'41'1480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8.3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430 2 1280,'1'-1'16044,"-4"4"-14932,-210 291 1111,48-74-1975,155-205-287,3-8-45,2 2-1,-1-1 1,1 1 0,0 0 0,-6 18 0,13-26-1844,6-7 481,14-17-1637,4-9-2474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8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7282,'0'0'10050,"4"20"-9274,25 207 1020,-24-154-1529,3 72-2305,-17-146-4838,-5-9-2020</inkml:trace>
  <inkml:trace contextRef="#ctx0" brushRef="#br0" timeOffset="1">0 268 9794,'0'0'8458,"143"-5"-8362,-100 5-96,0 0-128,6 0-1400,-11 0-2489,-10-3-2713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9.1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10522,'0'0'7587,"0"21"-6851,0 326 1381,3-301-1968,-1-7-131,-2-29-2077,-5-33-8041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9.4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1 240 9114,'0'0'8970,"160"-13"-9194,-116 13-1561,-11 0-2263,-13-2-3754</inkml:trace>
  <inkml:trace contextRef="#ctx0" brushRef="#br0" timeOffset="1">304 0 9578,'0'0'8705,"0"28"-7799,0 168 332,0-2-302,0-132-6162,0-81-229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5:59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4097,'0'0'13483,"119"0"-13483,-81 3-1048,-7-1-1361,-6 1-3232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0.2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0 109 3041,'0'0'11639,"15"-8"-11441,45-25-214,-57 31-21,0 0 1,1 0-1,-1 0 1,0 0-1,0-1 1,-1 1-1,1-1 0,0 0 1,-1 0-1,4-4 1,-5 4 16,0 0 0,-1 1 1,1-1-1,0 0 0,-1 0 1,1 1-1,-1-1 0,0 0 1,0-4-1,-3 6 202,-1 0 0,1 0 0,0 1-1,-1-1 1,1 1 0,-1 0 0,1 0 0,-1 0 0,-4 1-1,4-1 212,1 0-284,1 0 0,-1 0 0,0 1 0,1-1-1,-1 1 1,1 0 0,-1 0 0,1 0 0,-1 0 0,1 0-1,-1 0 1,1 1 0,0-1 0,0 1 0,0 0 0,0-1 0,0 1-1,0 0 1,0 0 0,1 0 0,-1 1 0,1-1 0,-1 0-1,1 1 1,0-1 0,0 0 0,0 1 0,0-1 0,0 1-1,0 3 1,-1 7 90,-1 0-1,2 0 0,0-1 0,1 1 1,1 14-1,-1-23-180,1 0 0,0 0 1,1 0-1,-1 0 0,0 0 1,1 0-1,0-1 0,0 1 1,0-1-1,1 1 0,-1-1 1,1 0-1,0 1 0,0-1 1,0-1-1,0 1 0,0 0 1,0-1-1,1 0 0,0 1 1,-1-1-1,1-1 0,0 1 0,0-1 1,5 2-1,-1 0-523,1 0 0,0-1-1,1 0 1,-1 0 0,0-1 0,1-1 0,-1 1-1,0-2 1,1 1 0,12-3 0,3-8-4522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4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0 9554,'0'0'7343,"-2"4"-6864,-3 10-45,1-1 1,1 1-1,0 0 1,1-1-1,0 18 1,1 78 335,2-54-913,3-45-652,-4-10 713,1 0 1,-1 0-1,0 0 0,0 0 1,0 0-1,0 0 1,0 1-1,1-1 0,-1 0 1,0 0-1,0 0 1,0 0-1,0 0 0,1 0 1,-1 0-1,0 0 0,0 0 1,0 0-1,0 0 1,1 0-1,-1 0 0,0 0 1,0 0-1,0 0 1,0 0-1,1 0 0,-1 0 1,0 0-1,0 0 0,0 0 1,0 0-1,1-1 1,-1 1-1,0 0 0,0 0 1,0 0-1,0 0 1,0 0-1,0 0 0,1 0 1,-1-1-1,0 1 1,0 0-1,0 0 0,0 0 1,0 0-1,0-1 0,0 1 1,0 0-1,0 0 1,0 0-1,0 0 0,0-1 1,0 1-1,0 0 1,0 0-1,0 0 0,0 0 1,0-1-1,0 1 0,4-13-3504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0.5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1 5881,'0'0'12784,"-25"72"-10905,25-71-1811,-18 59-309,15-45-758,16-39-244,-4 0 236,-4 11 404,0 1-1,1-1 1,10-15-1,-15 25 643,1 1-1,0-1 0,0 1 1,0 0-1,0 0 0,0 0 1,0 0-1,0 0 1,1 0-1,-1 0 0,1 1 1,-1-1-1,1 1 1,0 0-1,0 0 0,-1 0 1,1 0-1,0 0 1,0 1-1,0-1 0,3 1 1,-5 0 51,0 0 1,0 0 0,0 1-1,1-1 1,-1 0 0,0 1-1,0-1 1,0 1 0,0-1 0,-1 1-1,1 0 1,0-1 0,0 1-1,0 0 1,0 0 0,-1-1-1,1 1 1,0 0 0,-1 0-1,1 0 1,0 0 0,-1 0-1,1 0 1,-1 0 0,0 0 0,1 0-1,-1 0 1,0 0 0,1 2-1,3 41 668,-3-29-486,0-8-366,-1 3 254,1 0 1,1 0-1,0 0 0,6 19 0,-8-28-277,1 0-1,-1 1 0,1-1 1,0 0-1,-1 0 0,1 0 1,0 0-1,-1 1 0,1-1 1,0 0-1,0 0 0,0-1 1,0 1-1,0 0 0,0 0 1,1 0-1,-1-1 0,0 1 1,0 0-1,0-1 0,1 1 1,-1-1-1,0 0 1,1 1-1,-1-1 0,0 0 1,1 0-1,-1 0 0,0 0 1,1 0-1,-1 0 0,0 0 1,1 0-1,-1 0 0,0-1 1,1 1-1,-1-1 0,0 1 1,0-1-1,1 1 0,-1-1 1,0 0-1,0 1 0,0-1 1,0 0-1,1-1 0,16-14-6272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0.8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4913,'0'0'11257,"-1"23"-9734,-1 3-1184,-1 23 592,5 71 0,11-32-130,-11-79-881,1 0 1,-1-1-1,1 1 0,1-1 1,-1 0-1,1 0 0,9 13 1,-2-17-2346,-4-15-5878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1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19 7418,'0'0'8353,"41"-18"-7680,-18 18-177,0 0-232,2 0-160,3 5-104,-2 3-104,-1-3-1265,1 2-919,-6-2-217,-7-2-2784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1.6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1 156 5145,'0'0'13083,"20"135"-12515,-15-110-392,-2-5-56,2-2-120,0-8 0,0-5-240,0-5-472,5-2-904,-2-21-2257,-3 0-4337</inkml:trace>
  <inkml:trace contextRef="#ctx0" brushRef="#br0" timeOffset="1">1 156 9482,'23'-156'7914,"-16"161"-10331,3 6-791,1-1-4698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2.1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0 10122,'0'0'8710,"-13"9"-8289,-40 31 10,48-36-368,1 1 0,0-1 0,0 1-1,1-1 1,-1 1 0,1 0 0,0 0 0,1 1-1,-1-1 1,1 0 0,0 1 0,-2 8 0,2 0 60,0 0 0,1 0 0,0 19 1,1-29-106,0-1-29,0 0-1,0 0 0,0 0 1,0 0-1,0 0 0,0 0 1,1 0-1,0 0 0,0 0 0,0 0 1,0 0-1,0 0 0,0 0 1,1-1-1,-1 1 0,1-1 1,0 1-1,0-1 0,0 1 0,0-1 1,0 0-1,0 0 0,1 0 1,-1 0-1,1 0 0,-1-1 1,1 1-1,0-1 0,-1 0 0,1 0 1,0 0-1,0 0 0,0 0 1,0 0-1,0-1 0,0 1 0,0-1 1,0 0-1,6-1 0,-7 2-114,-1-1 0,1 0 1,0 0-1,-1 0 0,1 0 0,-1 0 0,1 0 0,0-1 0,-1 1 0,1 0 0,-1-1 0,1 1 0,-1-1 0,1 0 0,-1 1 0,0-1 0,1 0 0,-1 0 0,0 0 0,0 0 0,1 0 0,-1 0 0,0 0 0,0-1 0,0 1 0,0 0 0,0 0 0,-1-1 0,1 1 1,0-1-1,-1 1 0,1-1 0,-1 1 0,1-1 0,-1 1 0,1-1 0,-1 1 0,0-1 0,0 0 0,0 1 0,0-4 0,2-50-3671,-3 40 3663,0 0 1,-1 0 0,-5-21 0,6 34 260,1 1 0,-1 0 0,1-1 1,0 1-1,0 0 0,0-1 0,-1 1 0,1 0 1,1-1-1,-1 1 0,0-1 0,0 1 0,0 0 1,1 0-1,-1-1 0,2-1 0,-2 2-38,1 0 0,-1 1 0,1-1 0,-1 1-1,1-1 1,-1 1 0,1-1 0,0 1 0,-1-1-1,1 1 1,0 0 0,0-1 0,-1 1 0,1 0-1,0-1 1,0 1 0,-1 0 0,1 0 0,0 0-1,0 0 1,1 0 0,0 0 28,1 0 1,-1 1-1,1-1 1,-1 1-1,1 0 1,-1 0-1,1 0 1,-1 0-1,1 0 1,-1 0-1,0 0 1,0 1-1,0-1 1,0 1-1,0 0 1,2 2-1,2 2 3,-1 1 1,-1 0-1,1 1 1,-1-1-1,0 1 0,-1 0 1,0 0-1,0 0 1,0 0-1,1 10 0,-1 6 3,-1-1 1,0 35-1,-2-58-66,0-10-13,0-2-52,-1 0-69,1 0 1,1 0-1,0 0 0,0 1 1,6-19-1,-7 27 71,1 1 1,1-1-1,-1 0 0,0 1 0,0-1 0,1 1 1,0 0-1,-1-1 0,1 1 0,0 0 1,0 0-1,0 0 0,0 0 0,1 1 0,-1-1 1,0 0-1,1 1 0,-1 0 0,1-1 0,0 1 1,-1 0-1,1 1 0,0-1 0,0 0 1,-1 1-1,1-1 0,0 1 0,0 0 0,4 0 1,-4 0 50,0 0 1,0 0 0,0 0 0,0 1 0,0-1 0,0 1 0,0 0 0,0 0 0,0 0-1,0 0 1,0 0 0,0 1 0,0-1 0,3 4 0,-2-2 26,-1 1 0,0 0 0,0 0 0,0 0 0,0 0 0,0 0 0,-1 1 0,3 7 0,-1-1-115,-1 0 0,0 0 0,-1 0 0,0 0 0,0 1 0,-1-1 0,-2 21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2.5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143 1 9882,'0'0'10032,"-19"29"-9430,-62 98-78,76-119-457,0 1-1,1 0 0,0 0 0,0 0 0,1 1 0,0-1 0,1 1 0,0 0 0,1 0 0,-1 14 0,0-4 53,2-10-46,-4 21 73,3 0 0,0 1-1,5 33 1,-4-57-149,1-1 0,0 0 0,1 0 0,0 0 0,0 0 0,0-1 1,1 1-1,0 0 0,0-1 0,1 0 0,0 0 0,0 0 0,0 0 0,0 0 0,1-1 0,0 0 0,1 0 0,-1 0 0,10 5 0,-14-9-101,0 0 0,1 0 0,-1 0-1,1 0 1,-1-1 0,1 1-1,0 0 1,-1-1 0,1 1 0,-1-1-1,1 0 1,0 0 0,-1 0 0,1 1-1,0-1 1,0-1 0,-1 1-1,1 0 1,0 0 0,-1-1 0,1 1-1,0-1 1,-1 1 0,1-1-1,-1 0 1,1 0 0,-1 1 0,1-1-1,-1 0 1,0 0 0,1 0-1,-1-1 1,0 1 0,0 0 0,2-3-1,5-16-5421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3.5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244 46 9570,'0'0'10429,"-10"-8"-10169,-34-20-65,41 26-172,0 1 0,0 0 1,0-1-1,0 2 0,0-1 1,-1 0-1,1 0 0,0 1 1,0 0-1,-1 0 0,1 0 1,0 0-1,-1 0 0,1 1 1,0-1-1,0 1 0,0 0 1,-1 0-1,1 0 0,0 0 1,0 1-1,-4 2 0,-1 2 54,0-1 0,1 1 0,-1 1 0,1-1 1,-9 12-1,9-8-41,0 1 1,1-1-1,0 1 1,0 0-1,1 0 1,1 1-1,0-1 1,1 1-1,0 0 1,0 0-1,1 0 1,1 1-1,0-1 1,1 0-1,0 1 1,1-1 0,4 22-1,-4-29-31,0-1 1,1 1-1,-1-1 0,1 0 0,0 1 1,0-1-1,1 0 0,-1 0 1,1 0-1,0-1 0,0 1 1,0-1-1,0 1 0,0-1 0,1 0 1,0 0-1,0-1 0,-1 1 1,6 1-1,-2 0-73,1-1 1,-1 0 0,1-1 0,0 0-1,0 0 1,0 0 0,0-1-1,0-1 1,0 1 0,9-2-1,-14 1-11,0 0 0,-1-1 1,1 1-1,0-1 0,0 0 0,0 1 0,-1-2 0,1 1 0,-1 0 0,1 0 0,-1-1 0,1 1 0,-1-1 0,0 0 1,0 0-1,4-4 0,-2 1-186,-1 1 1,1-1-1,-1-1 1,-1 1-1,1 0 1,-1-1-1,3-10 1,0-2-369,-2 0 0,0 0 0,-1-1 0,-1-22 0,-1 36 665,0 1 0,0-1 1,0 0-1,-1 1 0,0-1 1,0 0-1,0 1 0,0-1 1,-1 1-1,-2-5 1,3 7 63,-1 0 0,1 1 0,0-1 0,-1 0 0,0 1 1,1 0-1,-1-1 0,0 1 0,0 0 0,0 0 1,0 0-1,0 0 0,0 0 0,0 0 0,0 0 1,0 1-1,0-1 0,0 1 0,0 0 0,-1-1 1,1 1-1,0 0 0,-3 1 0,4-1 1,-1 0 0,0 0 0,0 0 0,0 0 0,1 1 0,-1-1 0,0 1 0,0-1 0,1 1 0,-1 0 0,0 0 0,1 0 0,-1 0 0,1 0 0,-1 0 0,1 0 0,0 0 0,-1 0 0,1 1 0,-2 2 0,1-1 31,0 1 0,0 0 0,0 0 0,1 0 0,-1 0 1,1 0-1,0 0 0,-1 8 0,1-2 3,0 0 0,1-1 1,0 1-1,1 0 1,0 0-1,1-1 1,5 19-1,-4-20-81,1 0-1,0 0 1,1-1-1,0 0 1,0 0-1,0 0 1,1 0-1,0-1 1,0 0-1,1 0 1,9 6-1,-10-8-176,0 0-1,0 0 0,0-1 1,0 0-1,1 0 0,-1 0 0,1-1 1,0 0-1,-1 0 0,1-1 0,0 0 1,0 0-1,0-1 0,11 0 0,-10-4-2399,-3-7-2875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3.8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10418,'0'0'8082,"35"145"-9266,-35-135-1465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4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7522,'0'0'11681,"0"25"-10890,1 174 525,-1-184-1356,1 1 0,0 0 0,1 0 0,1-1 0,1 0 0,9 26 0,-8-35-2110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4.5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131 1 4993,'0'0'13407,"-12"8"-13183,2-1-185,-5 2 112,1 2 0,-25 21-1,35-28-112,0-1 0,1 1 0,0 0 0,-1 1 0,1-1 0,1 0 0,-1 1-1,1 0 1,0-1 0,0 1 0,0 0 0,0 0 0,1 0 0,0 0 0,-1 11 0,2-12-7,0 0 1,0 1-1,1-1 1,-1 0-1,1 1 1,0-1-1,1 0 1,-1 0-1,0 0 1,1 0 0,0 0-1,0 0 1,4 5-1,-1-4 1,-1 0 0,1 0 0,0-1-1,0 0 1,1 0 0,-1 0 0,1-1 0,8 4 0,-7-4-67,-1 0 0,1 0-1,0-1 1,1 0 0,11 2 0,5-3-8165</inkml:trace>
  <inkml:trace contextRef="#ctx0" brushRef="#br0" timeOffset="1">327 304 2937,'0'0'13971,"2"120"-14644,-2-110-1231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4.6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9234,'0'0'10242,"20"0"-10234,-5 0 40,1 5-48,9-5-800,1 0-3129,-11 0-3384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5.0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54 1800,'0'0'17317,"2"10"-16728,3 18-30,10 32 1,-12-49-487,1-1 0,0 0 0,0 1 0,1-1 1,1-1-1,-1 1 0,11 11 0,-15-19-86,0 0-1,0-1 1,1 0 0,-1 1-1,0-1 1,1 1 0,-1-1-1,1 0 1,0 0 0,-1 0-1,1 0 1,0 0 0,-1 0-1,1-1 1,0 1 0,0-1-1,0 1 1,3 0 0,-3-2 0,-1 0 0,0 1 1,1-1-1,-1 0 0,0 0 0,1 0 1,-1 0-1,0 0 0,0 0 0,0 0 1,0 0-1,0-1 0,0 1 1,0 0-1,-1-1 0,1 1 0,0 0 1,-1-1-1,1 1 0,-1-1 0,1 1 1,-1-1-1,1-2 0,55-196-66,-53 166-7500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5.4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10114,'0'0'8037,"10"9"-7604,0-1-322,-5-4-63,0 0-1,0 0 1,0 1-1,-1-1 1,1 1 0,-1 0-1,0 0 1,0 1-1,-1 0 1,0-1-1,0 1 1,3 7-1,0 12 49,-1-1-1,-1 1 0,-1 0 0,-1 0 0,-2 39 0,0-57-77,-1 1-1,0-1 0,0 1 1,-1-1-1,0 0 1,0 0-1,-6 12 0,6-15-221,1-1 1,-1 0-1,0 1 0,0-1 0,0 0 0,0 0 0,-1-1 0,1 1 0,-1 0 0,0-1 0,1 1 0,-1-1 0,0 0 1,0 0-1,-1 0 0,1 0 0,-6 1 0,1-2-3141,0-1-1861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5.7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8186,'0'0'9028,"4"-1"-8302,11-4-477,0 0 1,1 1-1,0 1 0,-1 1 1,21-1-1,14 1-6824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7.5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4545,'0'0'14079,"52"0"-11146,23 0-3205,-74 0-5,1 9-4459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09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376 29 10418,'0'0'10228,"-23"-6"-9962,-76-15-37,95 20-211,1 1 0,-1 0 0,1 0 0,-1 0 1,1 0-1,-1 0 0,1 1 0,-1 0 0,1-1 1,0 1-1,-1 1 0,1-1 0,0 0 0,0 1 1,0 0-1,0-1 0,0 1 0,0 0 1,0 1-1,0-1 0,-3 5 0,-3 1 38,1 0-13,0 0 0,0 0 0,1 1 0,0 0 0,0 0 0,1 1 0,1 0 0,-1 0 0,2 0 0,-1 1 0,1-1 0,-2 13 0,1 1-7,1 1 0,1 0 0,2 0 0,1 35-1,1-46-28,2 0 0,-1 0-1,2 0 1,0-1-1,0 1 1,1-1-1,1 0 1,12 20-1,8 21-65,-25-53 48,-1 1 0,1-1 0,0 1 0,0-1 0,-1 1 0,1 0 0,-1-1 0,1 1 0,-1 0 0,0 0 0,1-1 0,-1 1 0,0 0-1,0 0 1,0-1 0,-1 1 0,1 0 0,0 0 0,-1-1 0,1 1 0,-1 0 0,1-1 0,-1 1 0,0-1 0,0 1 0,0-1 0,0 1 0,0-1-1,0 1 1,0-1 0,0 0 0,0 0 0,-1 1 0,1-1 0,0 0 0,-1 0 0,1 0 0,-1-1 0,0 1 0,1 0 0,-1 0 0,1-1 0,-1 1-1,-2-1 1,-8 3 1,-1-1-1,0 0 1,0-1-1,-24-1 1,21-1-78,16 2 52,-1-1 1,0 0-1,0 0 1,1 0 0,-1 0-1,0 0 1,1 0-1,-1 0 1,0 0-1,0 0 1,1-1 0,-1 1-1,0 0 1,1 0-1,-1 0 1,0-1-1,1 1 1,-1 0 0,1-1-1,-1 1 1,0-1-1,1 1 1,-1-1 0,1 1-1,-1-1 1,1 0-54,0 0 0,0 0 0,0 1-1,0-1 1,1 0 0,-1 1 0,0-1 0,0 0 0,1 1 0,-1-1 0,1 0 0,-1 1 0,0-1 0,1 1 0,-1-1 0,1 1 0,-1-1 0,1 1 0,0-1-1,34-24-5113,-2 5-554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0.2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7 11226,'0'0'9025,"-12"16"-8582,-39 53-97,49-65-323,-1 0-1,1-1 0,0 1 0,0 0 0,0 0 0,0 0 0,1 1 0,0-1 0,0 0 0,0 0 0,0 1 0,1-1 0,0 0 0,0 1 0,1 8 0,-1 5 35,1-17-59,-1 1-1,0 0 1,0 0 0,1 0 0,-1 0 0,1 0-1,0-1 1,-1 1 0,1 0 0,0-1-1,0 1 1,0 0 0,0-1 0,0 1-1,1-1 1,-1 1 0,0-1 0,1 0 0,-1 0-1,1 0 1,-1 1 0,1-1 0,-1-1-1,1 1 1,0 0 0,0 0 0,-1-1 0,1 1-1,0-1 1,0 1 0,3 0 0,-1-1-72,0 1 1,0-1 0,-1 0-1,1 0 1,0 0 0,0-1-1,-1 1 1,1-1 0,0 0-1,-1 0 1,1 0 0,0 0 0,-1-1-1,1 1 1,-1-1 0,4-2-1,-3 0-139,0-1 0,0 1 0,0-1-1,-1 0 1,1 0 0,-1 0-1,0 0 1,-1-1 0,1 1 0,-1-1-1,0 1 1,0-1 0,-1 0 0,1-6-1,0-1-224,0 1-1,-1-1 1,-1 1-1,0-1 0,-3-23 1,3 35 325,-1-1-1,1 1 1,-1-1 0,1 1 0,-1-1 0,0 1 0,0 0-1,1-1 1,-1 1 0,0 0 0,0-1 0,0 1 0,0 0-1,-1 0 1,1 0 0,0 0 0,0 0 0,-1 0 0,1 0-1,0 1 1,-1-1 0,1 0 0,-1 1 0,1-1 0,-1 1-1,1 0 1,-1-1 0,1 1 0,-1 0 0,0 0 0,1 0-1,-1 0 1,1 0 0,-4 1 0,-8-1-4067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0.6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12 2985,'100'85'6358,"-97"-83"-5866,0 1 1,1 0-1,0-1 0,-1 0 0,1 0 0,0 0 0,5 1 0,9-3 1978,-6-2-1274,-8 1-1175,1 1 1,-1-1-1,1 0 0,-1 0 0,0 0 0,1-1 1,-1 1-1,0-1 0,0 0 0,0-1 0,0 1 0,0 0 1,-1-1-1,1 0 0,-1 0 0,0 0 0,0-1 1,0 1-1,0 0 0,0-1 0,-1 0 0,1 0 0,-1 0 1,0 0-1,0 0 0,-1 0 0,1-1 0,-1 1 1,0 0-1,0-1 0,-1 1 0,1-1 0,-1-8 0,-2 12 71,-1 0 0,0 1 1,1-1-1,-1 1 0,0-1 0,1 1 0,-1 0 0,0 0 0,0 0 0,1 0 0,-1 1 0,0-1 0,-2 2 0,2 0-22,0 0 0,1 1 0,-1-1 1,1 1-1,0-1 0,0 1 0,0 0 1,0 0-1,0 0 0,1 0 0,-1 1 1,1-1-1,0 0 0,0 1 0,0-1 1,0 1-1,0 5 0,-1 9 178,0 36-1,2-50-234,-1 36 123,0-7-73,2-1 0,1 0-1,7 36 1,-7-29-146,-4-39 69,0 0 1,0 0-1,0 0 0,-1 0 1,1 0-1,0 0 0,0-1 1,-1 1-1,1-1 0,0 1 1,-3-2-1,2-1 16,1 0 1,-1 0-1,1-1 0,0 1 0,0 0 0,0-1 0,0 0 1,1 1-1,-1-1 0,1 0 0,0 0 0,-1-6 1,2 8 1,-1 0 1,1-1 0,0 1-1,0-1 1,0 1 0,0 0-1,0-1 1,0 1 0,0-1-1,1 1 1,0 0 0,-1-1-1,1 1 1,0 0 0,0 0-1,0 0 1,0-1 0,0 1-1,1 0 1,-1 0 0,1 1-1,1-3 1,19-11-517,1 1-1,39-18 1,2-1-4012,-33 15-904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0.9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 10426,'0'0'9640,"-3"22"-8864,-1 10-541,0 0 172,-1 65-1,4-17 13,3 86-100,2-152-409,4-13-1016,-7-2 813,0 0 0,0 0 1,0 0-1,0 0 0,0 0 1,0 0-1,0 0 0,0-1 0,-1 1 1,1 0-1,0 0 0,-1-1 0,1 1 1,0-3-1,4-18-6314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1.3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24 8786,'0'0'9466,"132"-23"-10730,-99 23-1849,-5 0-3745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1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68 1488,'0'0'14714,"4"-10"-14275,17-31-59,-21 40-349,1 0 0,0 0-1,-1-1 1,1 1 0,0 0 0,0 1 0,0-1 0,0 0 0,0 0-1,0 0 1,0 1 0,0-1 0,0 0 0,0 1 0,1-1-1,-1 1 1,0-1 0,0 1 0,1 0 0,-1-1 0,0 1-1,0 0 1,1 0 0,-1 0 0,0 0 0,0 0 0,1 0-1,-1 0 1,0 0 0,1 1 0,1 0 0,-1 0-2,0-1 1,-1 1 0,1 0-1,0 0 1,0 0-1,-1 0 1,1 0 0,0 0-1,-1 0 1,0 1-1,1-1 1,-1 1-1,0-1 1,1 1 0,0 1-1,2 13 61,-1 0-1,-1 0 0,0 0 0,-1 0 1,0 0-1,-4 28 0,1 3-55,0-16-19,2-31-54,0-33-262,0 26 267,1-1-1,-1 0 1,2 1 0,-1-1 0,1 1 0,0 0 0,1-1 0,-1 1-1,2 0 1,6-12 0,-8 15 52,1 1 0,-1 0 0,1-1 0,-1 1 0,1 0 0,0 1 0,0-1 0,1 0-1,-1 1 1,0 0 0,1 0 0,0 0 0,-1 0 0,1 0 0,0 1 0,0-1 0,0 1 0,0 0 0,0 1 0,0-1-1,5 0 1,-6 1 6,0 0 0,0 1 0,-1-1 0,1 1-1,0-1 1,-1 1 0,1 0 0,-1 0 0,1 0-1,-1 0 1,1 1 0,-1-1 0,0 1 0,0-1-1,1 1 1,-1 0 0,0 0 0,-1 0 0,1 0-1,0 0 1,0 0 0,-1 0 0,0 1 0,1-1-1,-1 1 1,0-1 0,0 1 0,1 4 0,1 5 14,0 0 1,-1 0 0,0 0 0,-1 0-1,-1 16 1,0-28-38,0 0 0,0 0 0,-1 0 0,1 0 0,0 0-1,0 0 1,0 0 0,-1 0 0,1 0 0,0 0 0,0 0 0,0 0-1,0 0 1,-1 0 0,1 0 0,0 0 0,0 0 0,0 0 0,-1 0-1,1-1 1,0 1 0,0 0 0,0 0 0,0 0 0,0 0 0,-1 0-1,1 0 1,0-1 0,0 1 0,0 0 0,0 0 0,0 0 0,0 0-1,0-1 1,0 1 0,0 0 0,-1 0 0,1 0 0,0 0 0,0-1-1,0 1 1,0 0 0,0 0 0,0 0 0,0-1 0,0 1 0,0 0-1,0 0 1,0 0 0,1 0 0,-1-1 0,0 1 0,0 0 0,0 0-1,0-1 1,0-7 0,0-1-5,0-1 1,0 1 0,1 0-1,0 0 1,5-17 0,-5 23 2,0 0 0,0 0 0,1 1 0,-1-1 0,1 0 0,0 1 0,0-1 0,0 1 1,0 0-1,0 0 0,1 0 0,-1 0 0,0 0 0,1 0 0,0 1 0,-1-1 1,1 1-1,0 0 0,0-1 0,0 1 0,0 1 0,4-2 0,-5 1 6,0 1 1,0-1-1,0 1 0,0-1 0,0 1 1,1 0-1,-1 0 0,0 0 0,0 0 1,0 0-1,0 0 0,0 1 0,0-1 0,0 1 1,0-1-1,0 1 0,0 0 0,0 0 1,0 0-1,0 0 0,-1 0 0,1 0 0,0 0 1,-1 1-1,1-1 0,0 0 0,-1 1 1,0 0-1,1-1 0,-1 1 0,1 2 1,1 4-30,0 0 0,0 0 1,-1 0-1,0 1 0,0-1 1,0 12-1,4 17-567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5.0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98 1 9578,'0'0'9466,"-41"20"-9522,15 0-1528,11-2-2849,0-5-4633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2.3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29 1744,'0'0'19389,"-9"-5"-19041,-32-16-78,38 21-252,0-1-1,1 1 0,-1-1 1,1 1-1,-1 0 0,0 0 1,1 0-1,-1 0 0,0 0 1,1 1-1,-1-1 0,1 1 0,-1-1 1,1 1-1,-1 0 0,1 0 1,-1 1-1,1-1 0,0 0 1,0 1-1,-1-1 0,1 1 1,0 0-1,0-1 0,1 1 1,-1 0-1,-2 3 0,-2 3 57,0 1 0,0-1 0,0 1 0,-8 20 0,12-25-64,0 1 1,1 0-1,-1 0 0,1 0 0,0 0 0,0 0 0,1 0 1,-1 0-1,1 1 0,0-1 0,1 0 0,-1 0 1,2 6-1,-1-9-39,0 0 0,-1 1 0,1-1 0,0 0 0,0 0 0,1 0 0,-1 0 0,0-1 0,1 1 0,-1 0 0,1 0 0,-1-1 0,1 1 0,0-1 0,0 0 0,0 1 0,0-1 0,0 0 0,0 0 0,0 0 0,0 0 0,0-1 0,0 1 0,1 0 0,-1-1 0,0 0 0,0 1 0,1-1 0,-1 0 0,3 0 0,-2 0-177,1 0 1,-1 0-1,1 0 0,-1 0 0,1 0 1,-1-1-1,1 0 0,-1 0 0,1 0 1,-1 0-1,0 0 0,1 0 0,-1-1 1,0 0-1,0 0 0,0 0 0,0 0 1,0 0-1,-1 0 0,1-1 0,-1 1 1,1-1-1,-1 0 0,0 0 0,0 0 1,0 0-1,0 0 0,-1 0 0,1 0 1,-1-1-1,0 1 0,1-4 1,0-2-26,0 0 0,0 0 1,-1 0-1,1-17 0,-2-2 2377,0 16 929,0 43-1280,0-22-1633,0 0 0,0 1 0,1-1-1,0 0 1,1 0 0,0 0 0,5 12-1,-6-18-181,1 0 0,-1 0 0,1 0-1,0 0 1,0-1 0,1 1 0,-1-1-1,1 1 1,-1-1 0,1 0 0,-1 0-1,1 0 1,0 0 0,0 0 0,0-1-1,0 1 1,1-1 0,-1 0 0,0 0-1,1 0 1,-1 0 0,0-1 0,7 1-1,44-1-5022,-28-7-2707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2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10546,'0'0'10242,"43"122"-9889,-25-102-145,0-4 0,-1-4-192,-1-4-16,-4 0-312,-4-8-761,-3 0-1591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3.1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16 9858,'114'-16'2985,"-124"16"-817,-3 0 737,-2 11-1313,-3 9-504,-2 5-439,0 1-89,-1 2-248,6 0-152,0-3-152,2-2-8,3-5-80,5-5-528,2-5-1081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4.0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313 1 3513,'0'0'13831,"-23"7"-13271,-75 29 77,91-33-554,1 0-1,0 1 1,0 1-1,0-1 1,0 1-1,1-1 1,-1 2 0,1-1-1,1 1 1,-1-1-1,1 1 1,0 0-1,0 1 1,-3 6-1,1-1 63,-10 18 106,1 1 0,2 1 1,1 1-1,2-1 0,1 2 0,-9 59 0,11-26-4,3 0-1,6 102 1,1-141-209,1-1 0,1 1 0,1 0 0,2-1-1,17 43 1,-5-26-210,2 0-1,39 58 0,-60-102 80,-1 1 0,1 0 0,0 0-1,0 0 1,-1 0 0,1-1-1,0 1 1,0 0 0,0-1 0,0 1-1,0 0 1,0-1 0,0 1 0,0-1-1,0 0 1,0 1 0,0-1-1,1 0 1,13 1-4315,-7-1-69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6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388 125 8306,'0'0'9854,"-4"-12"-9199,-15-38-121,17 46-461,0 1 0,-1-1 0,1 1-1,-1-1 1,0 1 0,0 0-1,0 0 1,0 1 0,-1-1-1,1 1 1,-1-1 0,0 1 0,-7-3-1,3 2 50,0 0 1,-1 0-1,1 1 0,-17-2 0,12 2-33,0 1-1,-1 1 1,1 0 0,-1 1-1,1 0 1,-18 4 0,24-3-58,0 0 1,1 1-1,-1-1 1,1 1-1,0 1 1,0-1-1,0 1 1,0 0-1,1 0 1,0 1-1,-1 0 1,1 0-1,1 0 1,-5 6-1,2-1 8,1 1 0,0 0 0,0 0-1,1 0 1,1 1 0,0-1 0,0 1-1,1 0 1,-1 13 0,1-3-3,2 1 0,0-1-1,1 1 1,4 25 0,-3-40-28,1 1-1,0 0 1,1-1 0,0 1-1,0-1 1,1 0 0,0 0-1,0 0 1,1 0 0,0-1-1,9 10 1,-10-12-28,0 0-1,1 0 1,0-1 0,0 0-1,0 0 1,1 0-1,-1-1 1,1 1 0,0-1-1,0-1 1,0 1-1,0-1 1,0 0 0,0 0-1,1-1 1,9 1-1,-9-1-105,0-1-1,0 0 1,0 0-1,0-1 0,0 1 1,0-2-1,0 1 0,0-1 1,-1 0-1,1 0 0,-1-1 1,1 0-1,-1 0 0,0 0 1,0-1-1,0 0 1,-1 0-1,1 0 0,-1-1 1,0 0-1,0 0 0,-1 0 1,0-1-1,6-8 0,-5 5-207,0-1-1,0 1 0,-1-1 1,0-1-1,-1 1 0,0 0 1,3-22-1,-4 5-20,0 1-1,-3-28 1,1 50 420,0 1 0,-1 0 0,1 0 0,-1-1 0,0 1 0,0 0 0,0 0 0,0 0 0,0 0 0,-1 0 0,1 0 0,-1 0 0,0 1 0,0-1 0,0 1 0,0-1 0,0 1 0,-1 0 0,1 0 1,-1-1-1,1 2 0,-1-1 0,0 0 0,-5-2 0,1 2 185,1-1 1,-1 2 0,1-1 0,-1 1-1,0 0 1,1 0 0,-1 0-1,0 1 1,0 1 0,0-1 0,-7 2-1,14-2-227,-1 1-1,1-1 1,-1 0 0,1 1-1,-1-1 1,1 0-1,-1 1 1,1-1 0,-1 1-1,1-1 1,-1 1-1,1 0 1,0-1 0,-1 1-1,1-1 1,0 1-1,-1 0 1,1-1 0,0 1-1,0-1 1,0 1-1,0 0 1,0-1 0,-1 1-1,1 0 1,1 1-1,-1 23 199,0-17-102,1 1-88,-1 1 1,2-1-1,0 0 1,0 1-1,0-1 1,1 0-1,0 0 0,1-1 1,0 1-1,1-1 1,0 1-1,10 12 1,7 6 122,1-1 0,32 27 0,-15-15-94,-39-37-98,-1 0-209,0 0 0,1-1-1,-1 1 1,1 0-1,-1-1 1,1 1-1,-1 0 1,1-1 0,0 1-1,-1-1 1,1 1-1,0-1 1,-1 1 0,1-1-1,0 1 1,0-1-1,-1 0 1,1 0-1,0 1 1,0-1 0,0 0-1,-1 0 1,1 0-1,0 0 1,0 0-1,0 0 1,0 0 0,0 0-1,-1 0 1,1 0-1,0 0 1,0 0-1,0-1 1,-1 1 0,1 0-1,0-1 1,1 0-1,5-10-6764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6.5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10546,'0'0'10266,"0"2"-10266,3-2-544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7.0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35 0 9130,'0'0'11176,"-3"7"-11015,-5 20 92,2 0-1,0 0 1,2 0-1,-1 35 1,3 124-569,3-109-1588,-1-77 1771,0 1 1,0-1-1,0 0 1,0 0-1,0 1 1,0-1 0,0 0-1,0 0 1,0 0-1,0 1 1,0-1 0,0 0-1,0 0 1,0 1-1,0-1 1,0 0-1,1 0 1,-1 0 0,0 0-1,0 1 1,0-1-1,0 0 1,1 0 0,-1 0-1,0 0 1,0 1-1,0-1 1,0 0-1,1 0 1,-1 0 0,0 0-1,0 0 1,1 0-1,-1 0 1,0 0 0,0 0-1,0 0 1,1 0-1,-1 0 1,0 0-1,0 0 1,1 0 0,-1 0-1,0 0 1,0 0-1,0 0 1,1 0 0,-1 0-1,3 0-1643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7.4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3 5145,'0'0'14048,"-10"-1"-13857,2 0-150,0 1-1,0-1 1,0 2 0,0-1 0,0 1-1,0 0 1,0 1 0,0 0-1,1 0 1,-1 0 0,-9 5-1,12-4 22,-1 0-1,1 0 0,-1 1 1,1-1-1,0 1 1,0 0-1,1 0 0,-1 1 1,1 0-1,-5 6 1,8-9-53,0 0 1,0 0 0,0 0 0,0 0 0,1 0 0,-1 1 0,1-1 0,-1 0 0,1 0 0,0 1-1,0-1 1,0 0 0,0 0 0,0 1 0,0-1 0,1 0 0,-1 0 0,1 1 0,-1-1 0,1 0 0,0 0-1,0 0 1,0 0 0,0 0 0,0 0 0,1 0 0,-1 0 0,1-1 0,-1 1 0,1 0 0,2 2-1,14 11 169,29 22-1,-33-28-92,-1 1 0,0 1 0,0 0-1,18 22 1,-30-33-150,-1 1 0,0-1-1,0 0 1,1 1 0,-1-1 0,0 0-1,0 1 1,1-1 0,-1 0 0,0 0-1,1 1 1,-1-1 0,1 0-1,-1 0 1,0 0 0,1 1 0,-1-1-1,1 0 1,-1 0 0,0 0 0,1 0-1,-1 0 1,1 0 0,-1 0-1,0 0 1,1 0 0,-1 0 0,1 0-1,-1 0 1,1 0 0,-1 0-1,0-1 1,1 1 0,-1 0 0,0 0-1,1 0 1,-1-1 0,1 1 0,-1 0-1,0 0 1,1-1 0,-1 1-1,10-14-3756,-2-4-1998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7.8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7394,'0'0'11963,"-1"11"-11240,-1 24-325,2 0 0,1 0-1,2 0 1,13 63 0,-9-80-375,-5-14-158,0 1-1,0 0 1,-1 0-1,1 0 1,0 9-1,-3-50-10273,-5 6 1547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8.1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9818,'0'0'10684,"15"-1"-10338,-7 0-308,9-2 47,0 2-1,-1 0 1,1 1-1,0 0 1,0 2-1,17 3 1,156 39 274,-190-44-462,0 0 0,1 0 0,-1 1 1,0-1-1,0 0 0,1 0 0,-1 0 0,0 1 1,0-1-1,0 0 0,1 0 0,-1 1 1,0-1-1,0 0 0,0 1 0,0-1 0,0 0 1,0 0-1,0 1 0,0-1 0,1 0 1,-1 1-1,0-1 0,0 0 0,0 1 0,0-1 1,0 0-1,-1 0 0,1 1 0,0-1 1,0 0-1,0 1 0,0-1 0,0 0 1,0 0-1,0 1 0,-1-1 0,1 0 0,0 0 1,0 1-1,0-1 0,-1 0 0,1 0 1,0 1-1,0-1 0,0 0 0,-1 0 0,1 0 1,0 0-1,-1 1 0,1-1 0,0 0 1,-1 0-1,-12 12-5686,-2-4-3797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5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10066,'0'0'10652,"0"1"-10622,0 0 0,0 0 1,0 0-1,0 0 0,1 0 1,-1 0-1,0 0 0,1 0 1,-1 1-1,1-1 0,-1 0 1,1-1-1,-1 1 1,1 0-1,1 1 0,37 31 23,-26-21-142,1-1 0,0 0 0,25 14 0,-38-24 73,-2 3 16,0 0 0,-1 0 0,1 0 0,-1-1 0,0 1 0,0 0 0,0-1 0,-1 1 0,1-1 0,-1 1 0,0-1 0,0 0 0,0 0 0,0-1 0,-1 1 0,-3 2 0,-6 6-6,-38 36-300,-28 26-3753,37-38-2852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19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8362,'0'0'8648,"4"0"-8102,167 11 1722,10 1-2105,-94-12-171,328 7 1306,-168-3-927,-160-5-358,-40-2 746,-24 0-2368,1 2-6723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0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1 319 8946,'0'0'9251,"5"0"-8659,130-5 394,-135 34-451,2-7-388,1 1 1,1-1 0,1 1 0,0-1 0,16 36-1,10 43 6,-31-100-150,1 1 1,-1-1-1,0 1 1,0-1 0,1 1-1,-1-1 1,1 1 0,0-1-1,-1 0 1,1 1-1,0-1 1,0 0 0,1 2-1,-1-3 2,-1 0 0,0 0-1,1 0 1,-1 0 0,0 0-1,1 0 1,-1 0 0,0 0-1,1-1 1,-1 1 0,0 0-1,1 0 1,-1 0 0,0 0-1,0-1 1,1 1 0,-1 0-1,0 0 1,0-1 0,1 1-1,-1 0 1,0-1 0,0 1-1,0 0 1,1-1 0,-1 1-1,0 0 1,0-1 0,0 1-1,0 0 1,0-1 0,0 0-1,11-44-15,25-360-3834,-34 229 6908,24 177-2970,47 9 1,-45-5-11,34 1 1,358-4 341,-217-3-303,-142-9-680,-38 4-106,-23 6 608,0 0 0,0 0 0,0 0 1,0 0-1,0 0 0,0 0 0,0-1 1,0 1-1,0 0 0,0 0 1,0 0-1,0 0 0,0 0 0,0 0 1,0 0-1,-23 4-3209,-2 4-3271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1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142 352 3505,'0'0'9355,"1"-14"-7820,4-41-9,-5 54-1455,0 1 1,0-1-1,0 0 0,0 0 1,0 0-1,0 0 1,0 0-1,-1 1 1,1-1-1,0 0 1,0 0-1,-1 0 0,1 1 1,0-1-1,-1 0 1,1 0-1,-1 1 1,1-1-1,-1 0 1,1 1-1,-1-1 0,1 0 1,-1 1-1,0-1 1,0 1-1,1-1 1,-1 1-1,0 0 1,1-1-1,-1 1 0,0 0 1,-2-1-1,-23 0 388,21 1-219,0 0-110,0 0-1,0 1 1,0 0-1,0-1 1,0 1-1,0 1 1,0-1-1,0 1 1,1 0-1,-1 0 1,-8 5-1,11-5-74,-1 0 1,1 0-1,-1 1 1,1-1-1,0 0 1,0 1-1,0 0 1,0 0-1,0-1 1,1 1-1,-1 0 1,1 0-1,0 0 1,0 1-1,0-1 1,0 0-1,0 0 1,1 1-1,-1 3 1,1-2-15,-1 0 0,1 0 0,0 0 0,0 0 0,0 0 1,1 0-1,0 0 0,2 6 0,-2-9-39,-1-1 0,1 1 0,0-1 1,1 0-1,-1 1 0,0-1 0,0 0 0,1 0 0,-1 0 0,0 0 1,1 0-1,-1 0 0,1 0 0,0 0 0,-1-1 0,1 1 0,-1 0 0,1-1 1,0 0-1,0 1 0,-1-1 0,1 0 0,0 0 0,-1 0 0,1 0 1,3 0-1,-1 0-135,1 0 0,-1 0-1,0 0 1,1-1 0,-1 0 0,0 1 0,0-1 0,0-1 0,1 1 0,-1-1 0,0 1 0,-1-1-1,1 0 1,0-1 0,0 1 0,-1-1 0,0 1 0,1-1 0,-1 0 0,0 0 0,0-1 0,-1 1 0,1 0-1,3-7 1,1-2-648,0 0 0,-1-1 0,-1 1 0,0-1 0,0 0-1,-1 0 1,-1-1 0,0 1 0,0-15 0,2-51-1054,-6 1 4988,0 20 4433,-6 67-6757,1 24-471,1 1 1,2-1-1,1 0 0,4 48 1,-1-20-180,1-26-234,2-1 0,2 1 0,16 55 0,-13-54-852,-9-32 289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2.0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0 234 5641,'0'0'12467,"9"-4"-11766,2-1-662,-1-1-1,0 0 0,0-1 1,-1 0-1,1 0 0,-1-1 1,7-9-1,-4 4-311,-1-1 0,-1-1 0,9-16 0,-15 24 218,-1-1-1,0 1 1,0-1 0,-1 1-1,0-1 1,0 0 0,-1 1-1,0-1 1,0-10-1,-1 18 85,-1-1 1,0 0-1,1 1 0,-1-1 0,0 1 0,1-1 0,-1 1 0,0-1 0,0 1 0,1 0 0,-1-1 0,0 1 0,0 0 0,0 0 0,1-1 0,-1 1 0,0 0 0,0 0 0,0 0 1,0 0-1,0 0 0,0 0 0,-1 1 0,-24 0 866,24 0-837,1 0 1,-1 0-1,0 1 1,0-1 0,1 0-1,-1 1 1,1-1-1,-1 1 1,1-1-1,-1 1 1,1 0 0,0-1-1,0 1 1,0 0-1,0 0 1,0 0-1,0 0 1,1 0 0,-1 0-1,1 0 1,-1 0-1,1 3 1,-6 48 669,6 89-83,1-142-657,-1 0 0,0 0 0,1 0 0,-1 0 0,0 0 0,1 1 0,-1-1 0,0 0 0,1 0 0,-1 0 0,0 0-1,1 0 1,-1 0 0,0 0 0,1-1 0,-1 1 0,0 0 0,1 0 0,-1 0 0,0 0 0,1 0 0,-1 0 0,0-1 0,1 1-1,-1 0 1,0 0 0,1 0 0,-1-1 0,0 1 0,0 0 0,0-1 0,1 1 0,-1 0 0,0-1 0,12-8-218,92-103-2129,-98 103 2559,-14 8 244,-15 12 248,19-7-601,1 0-1,-1 0 1,1 0-1,0 1 1,0-1-1,1 1 1,-1 0-1,1 0 1,0-1-1,0 2 1,1-1-1,-1 0 1,1 0-1,0 6 1,1-8-54,-1-1 1,2 1-1,-1 0 1,0 0-1,0 0 1,1-1-1,0 1 1,0 0-1,-1 0 1,1-1-1,1 1 1,-1-1-1,0 1 1,1-1-1,-1 1 1,1-1-1,0 0 1,0 0-1,0 0 1,0 0-1,0 0 1,0 0-1,0-1 0,1 1 1,-1-1-1,0 1 1,6 1-1,-3-1-375,0-1 0,0 1 0,0-1 0,0 0 0,0-1 0,0 1 0,7-1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4.8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11138,'0'0'5304,"16"25"-4402,54 82-50,-35-51-581,-3 3 0,-3 0 0,-1 2 1,-4 1-1,-2 1 0,-4 1 0,-1 0 0,12 115 0,-21-108-203,-3 0 0,-4 0 0,-8 90 0,-3-102 72,-3-1-1,-29 82 1,19-68-102,12-35-13,-6 19 145,-43 100 1,74-204-9514,-3 18-644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5.4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49 1 6425,'0'0'11141,"-3"5"-10098,-1 1-895,1 0-1,-1 0 0,1 1 0,1-1 1,-1 1-1,1 0 0,0 0 0,1 0 1,0 0-1,0 0 0,0 12 0,3-19-175,1 1 0,0 0-1,-1-1 1,1 0 0,-1 1-1,1-1 1,0 0 0,-1 0-1,1-1 1,0 1 0,3-2-1,-4 1-4,-1 0-1,0 0 0,1-1 0,-1 1 1,0-1-1,0 0 0,0 1 1,0-1-1,0 0 0,0 0 0,0 1 1,-1-1-1,1 0 0,0 0 0,-1 0 1,0 0-1,1 0 0,-1-4 1,0 5 53,0 0 1,0-1 0,0 1-1,0 0 1,0 0-1,0-1 1,0 1 0,0 0-1,-1-1 1,1 1 0,0 0-1,-1-1 1,1 1 0,-1 0-1,1 0 1,-1 0 0,0 0-1,0 0 1,1-1-1,-1 1 1,0 0 0,0 1-1,0-1 1,0 0 0,0 0-1,0 0 1,-3-1 0,-28-2 1016,31 3-1015,0 1-1,1 0 1,-1 0 0,0 0-1,0 0 1,1 0 0,-1 0-1,0 1 1,0-1-1,1 0 1,-1 0 0,0 0-1,0 1 1,1-1 0,-1 0-1,0 1 1,1-1-1,-1 0 1,1 1 0,-1-1-1,0 1 1,1-1 0,-1 1-1,1 0 1,-1-1-1,1 1 1,0-1 0,-1 1-1,1 0 1,-1-1 0,1 1-1,0 0 1,0 0-1,-1-1 1,1 1 0,0 1-1,0 0-25,0 0-1,0 0 1,0 0-1,0 0 0,0 0 1,0 0-1,0 0 1,1 1-1,-1-1 0,1-1 1,0 1-1,0 0 1,0 0-1,-1 0 0,2 0 1,-1 0-1,2 2 1,0-2-223,-1-1 0,1 0 0,-1 0 0,1 0 1,0 0-1,-1 0 0,1 0 0,0-1 0,0 1 1,-1-1-1,1 0 0,0 0 0,4-1 0,1 1-2955,0 0-1723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6:26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4481,'0'0'16804,"2"9"-16687,60 304 1072,-58-291-1175,2 0 0,0 0 0,1-1-1,1 0 1,1 0 0,1-1-1,16 25 1,-26-45-15,1 1 0,-1-1 0,1 1 1,-1-1-1,1 1 0,-1-1 0,1 0 0,-1 1 0,1-1 1,0 0-1,-1 1 0,1-1 0,0 0 0,-1 0 0,1 1 1,0-1-1,-1 0 0,1 0 0,0 0 0,-1 0 1,1 0-1,0 0 0,-1 0 0,1 0 0,0 0 0,0-1 1,-1 1-1,1 0 0,-1 0 0,1-1 0,0 1 0,-1 0 1,1-1-1,0 1 0,0-1 0,18-17 39,5-16-30,-2-2 0,-1 0-1,-2-2 1,-2 0 0,-1-1 0,-2-1 0,-2 0 0,10-54 0,-20 75-276,0-1 1,-1-23 0,-1 40 115,-1 3-428,0 0 0,-1 1 0,1-1 0,0 0 0,0 0 0,-1 1 0,1-1 1,0 0-1,0 1 0,0-1 0,0 1 0,0 0 0,-2 0 0,-7 11-5533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52.1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1 327 2865,'0'0'7617,"4"1"-4664,18 5-2604,21 1 335,0-2-1,0-2 1,48-3-1,66 6 299,-69-1-534,93-7 1,-138 1-391,413-7 667,-242-4-556,-1-1-59,118 3-94,-136 2-15,67-16 4,43 0-49,183 1-125,-260 8-26,233-19-389,-226 14 401,153-5-112,-30 7 323,-4 0 162,-199 18-173,310-3 565,-126-7-542,-43 0-18,-2 0 4,-263 8-5,37-5 0,7-2-14,202 1 0,66-4-76,-5 7 62,-188 7 7,676-12-1726,-67 8 1439,-387 4 38,49-7 614,258 3 2094,-561 13-1998,22 0-182,-86-13-248,71-13 1,5-1-58,28 13 151,-110 4 585,-30 0-1332,-21 1-1784,-33 2-990,2-4-3104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53.7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1 5297,'0'0'14079,"0"2"-14000,-1 25 410,-9 45 1,-1 24-1,7 60-35,-18 313 140,2-130-169,7-98-215,4-130-128,-5 115 11,-17 287 442,30-497-572,-2 0 0,0 0 1,-10 26-1,13-42-171,0 1 0,-1 0 0,1-1 0,-1 1 0,1 0 1,0-1-1,-1 1 0,1-1 0,-1 1 0,1-1 0,-1 1 0,0-1 0,1 1 0,-1-1 0,1 0 0,-1 1 1,0-1-1,0 1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47:57.0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36 2336,'0'0'9488,"-13"-3"-3480,21-1-5917,-1 1 0,0 0 0,1 0 0,0 1 0,0 0 0,0 0 0,0 1 0,0 0 0,8 0 0,-10 1-60,322-7 528,-195 8-372,160-2 299,314 3 9,-364 19-473,-67-2-13,201 14 4,335 13 15,190-33 12,679-16 258,-924-19-245,-261 4-37,-42 2-11,248-4 6,-125 5 42,0-1 153,2217 16 249,-2406-7-463,-46 7 0,-242 0 7,1-1 1,-1 1 0,1 0 0,-1 0 0,1 0 0,-1-1-1,1 1 1,-1 0 0,1 0 0,-1-1 0,0 1 0,1 0-1,-1-1 1,0 1 0,1-1 0,-1 1 0,0 0 0,0-1-1,1 1 1,-1-1 0,0 1 0,0-1 0,0 1 0,1-1-1,-1 1 1,0-1 0,0 1 0,0-1 0,0 1 0,0-1-1,0 1 1,0-1 0,0 1 0,0-1 0,0 1 0,-1-1-1,1 1 1,0-2 0,0-2-2084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9954,'0'0'4993,"1"24"-4145,6 174 878,-7-211-4701,0-3 2186,-1-10 414,2-1 0,0 1 0,2-1 0,7-31 1,-8 55 508,-1-1-1,1 1 1,-1 0 0,1 0 0,0 0 0,0 0 0,1 0 0,-1 0 0,1 1 0,-1-1 0,1 1 0,0 0 0,0-1 0,0 1 0,0 0 0,0 1 0,0-1 0,1 1 0,-1-1 0,0 1 0,6-1 0,-5 1-107,1 0 0,-1 0 0,0 1 0,1-1 0,-1 1 0,0 0 1,1 0-1,-1 0 0,0 1 0,1 0 0,-1 0 0,0 0 0,0 0 0,0 1 1,0-1-1,0 1 0,7 4 0,29 36-3549,-25-25-1152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0.8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102 1 8906,'0'0'9886,"0"21"-8456,0-16-1373,1 0 0,-1 0 0,1 0 0,1 0 1,-1 0-1,1 0 0,-1 0 0,1 0 0,1-1 0,-1 1 1,1-1-1,-1 0 0,1 1 0,1-1 0,-1-1 0,5 6 1,2-1-73,0 1 1,0-1-1,1-1 1,0 0 0,15 7-1,-25-13-38,-1 1 35,0-2 29,0 2 26,-1-1 0,1 0 0,-1 0 0,1 1 0,-1-1 0,0 0 0,1 0 0,-1 0 0,0 0 0,0 0 0,0 0 0,0 0 0,0 0 0,0 0 0,0 0 0,-2 0 0,-24 16 20,18-11-12,-99 76-1458,79-59-1356,-2 1-5505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51.3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54 300 9434,'0'0'9073,"-9"0"-8369,-36 0 759,47-19-926,1 12-550,2 0-1,-1 0 0,1 0 1,0 1-1,0-1 1,1 1-1,12-10 1,-1-2-56,5-4-17,0 0-1,1 1 1,2 2 0,0 0 0,1 2-1,1 0 1,0 2 0,44-17 0,-59 28 80,0 1 0,0 0 0,0 1 0,0 0 0,0 1 0,15 1 0,76 8 16,-4 0-1079,-81-8-460,-6 0-4498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51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9522,'0'0'6796,"14"3"-6078,5 1-443,-1 1 1,1 0 0,34 17 0,-48-20-231,0 0 1,0 1 0,0 0 0,0 0-1,-1 0 1,1 1 0,-1 0 0,0 0 0,0 0-1,0 0 1,0 0 0,-1 1 0,0 0-1,0-1 1,0 1 0,0 0 0,-1 1-1,0-1 1,0 0 0,0 1 0,1 7-1,-3-7 12,1-1 0,-1 1-1,0-1 1,-1 1 0,1-1-1,-1 1 1,0-1 0,-1 0-1,1 1 1,-1-1 0,0 0-1,0 0 1,0 0 0,-1 0-1,0-1 1,-3 5 0,-4 2-37,0 0 1,-1-1-1,0 0 1,-24 15-1,-27 16-2790,41-31-2012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54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0 7906,'0'0'11134,"-3"13"-10945,-5 57 432,2 0-1,4 80 0,1-18-321,0-17-901,1-120-3197,0-14 777,0-13-3078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54.8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11210,'0'0'5359,"0"21"-4068,0 179 732,0 59-971,0-258-1368,0-7-589,0-228-11072,0 154 12153,0 1 3746,0 76-3786,1 1 0,-1-1-1,0 1 1,1-1 0,-1 1 0,1 0 0,0-1 0,0 1 0,0 0 0,0 0 0,0 0 0,0-1 0,1 1 0,-1 0 0,1 1 0,-1-1 0,1 0 0,0 0 0,0 1 0,-1-1 0,1 1 0,0-1 0,1 1 0,-1 0 0,0 0 0,0 0 0,0 0 0,5-1 0,3-1 359,0 1 1,1 0-1,-1 1 0,1 0 0,13 1 0,-23-1-469,1 2-1,-1-1 0,1 0 0,-1 0 1,1 0-1,-1 1 0,1-1 0,-1 1 1,1-1-1,-1 1 0,0 0 0,1-1 1,-1 1-1,0 0 0,0 0 0,1 0 1,-1 0-1,0 0 0,0 0 0,1 2 1,0 0 0,0 0 0,-1 0 0,1 0 0,-1 1 1,0-1-1,1 0 0,-2 0 0,2 7 1,0 5 31,-2-1 0,1 1 0,-4 19 0,3-34-56,-1 6-1,0-1 1,0 1-1,-1-1 1,0 1 0,0-1-1,0 0 1,-1 0 0,0 0-1,0 0 1,0 0-1,-1 0 1,1-1 0,-1 0-1,0 1 1,-1-2 0,-6 6-1,5-4-160,0 0 0,-1-1-1,1-1 1,-1 1 0,0-1-1,0 0 1,0 0 0,0-1 0,-1 0-1,1 0 1,-1-1 0,-13 1-1,20-2 405,1 2-185,1-1 0,-1 1 0,1-1 0,-1 0 0,1 1 1,0-1-1,0 0 0,-1 1 0,1-1 0,0 0 0,0 0 1,0 0-1,1 1 0,-1-1 0,0 0 0,0-1 1,1 1-1,-1 0 0,2 1 0,30 15 717,-29-16-673,32 14 572,1-3-1,46 11 1,-78-22-684,0-1 64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55.6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0 357 11859,'0'0'7100,"5"0"-6863,0-1-209,1 0 0,-1-1 0,1 1 0,-1-1-1,0 0 1,1-1 0,-1 1 0,0-1 0,-1 0 0,1-1 0,0 1 0,-1-1-1,0 0 1,0 0 0,0 0 0,0 0 0,4-7 0,11-15-610,28-50-1,-45 73 497,4-8-95,0 0 1,0 0 0,-1 0 0,-1-1 0,0 0 0,-1 1 0,0-2-1,-1 1 1,0 0 0,-1 0 0,0-1 0,-1-13 0,-1 25 216,1-1 0,-1 1 0,0-1 0,1 1 0,-1-1 0,0 1 0,0 0 0,0 0 0,0-1 0,0 1 1,0 0-1,0 0 0,-1 0 0,1 0 0,0 0 0,-1 0 0,1 0 0,-1 1 0,1-1 0,0 0 0,-1 1 0,0 0 0,1-1 0,-1 1 0,1 0 1,-1-1-1,1 1 0,-1 0 0,-3 0 0,-4 0 231,0 0 1,0 0 0,-18 3-1,26-3-228,-1 1 0,0 0 0,0 0 0,1 0 0,-1 0 0,0 0 0,1 0 0,-1 0 0,1 0 0,0 1 0,-1-1 0,1 1 0,0-1 0,0 1 0,-1-1 0,1 1 0,1 0 0,-1-1 0,0 1 0,0 0 0,1 0 0,-1-1 0,0 5 0,-7 46 364,8-48-355,-4 288 1563,5-163-1612,1-137-236,0-1 0,0 1 0,1-1 0,0 1 0,0 0-1,1 0 1,5-9 0,-3 6-243,26-46-2031,-29 52 2406,0 1 0,1-1 1,0 1-1,-1 0 0,2 0 1,-1 0-1,0 0 1,1 1-1,6-5 0,-10 8 160,-1 0 0,0 0 0,0 0 0,1 0 0,-1 0 0,0 0 0,1 0 0,-1 1 0,0-1 0,0 0 0,1 0-1,-1 0 1,0 0 0,0 0 0,1 0 0,-1 0 0,0 1 0,0-1 0,0 0 0,1 0 0,-1 0 0,0 1 0,0-1 0,0 0 0,1 0 0,-1 1 0,0-1-1,0 0 1,0 0 0,0 1 0,0-1 0,0 0 0,0 0 0,0 1 0,0-1 0,0 0 0,1 0 0,-2 1 0,5 16 98,-4-13 142,2 4-94,1 7 75,1-1 1,0 0-1,1 0 0,9 18 1,-13-30-272,0 1 0,0-1 0,0 0 0,0 0 0,1 0 0,-1-1 0,1 1 0,-1 0 0,1 0 0,0-1 0,-1 1 0,1-1 0,0 0 1,0 1-1,0-1 0,0 0 0,0 0 0,0 0 0,0 0 0,1 0 0,-1-1 0,0 1 0,0-1 0,1 0 0,-1 1 0,0-1 0,1 0 1,-1 0-1,0 0 0,1-1 0,-1 1 0,0-1 0,1 1 0,-1-1 0,0 0 0,3-1 0,16-15-1536,-1-8-2703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0.0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9010,'0'0'5241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0.6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195 55 9354,'0'0'5100,"-1"-7"-4273,0 4-755,1 1 3,0 0 0,0 0 0,0 1 0,-1-1 0,1 0 0,-1 1 0,1-1 0,-1 0 0,1 1 0,-1-1 0,0 0 0,0 1 0,0-1 0,0 1 0,0 0 0,0-1 0,0 1 0,0 0 0,-1 0 0,1 0 0,0-1 0,-1 1 0,1 1 0,-1-1 0,1 0 0,-1 0 0,1 0 0,-1 1 0,0-1 0,1 1 0,-1 0 0,-2-1 0,-5-1 148,1 1-1,0 1 1,0-1 0,-1 1 0,1 1-1,0 0 1,-1 0 0,1 0 0,0 1-1,-13 4 1,18-4-177,0 0 1,-1 0-1,1 0 0,0 1 1,0-1-1,0 1 0,0-1 0,0 1 1,1 0-1,-1 0 0,1 0 1,0 0-1,0 1 0,0-1 0,0 1 1,1-1-1,-1 1 0,1 0 1,0-1-1,0 1 0,0 0 0,0 0 1,1 0-1,0 6 0,-1-4-20,1 0 0,0 0 0,0 0 0,0 0 0,1 1-1,0-1 1,0 0 0,0-1 0,5 11 0,-5-14-51,1 1-1,-1-1 1,1 0 0,0 1-1,0-1 1,0 0 0,0 0 0,0-1-1,1 1 1,-1 0 0,0-1 0,1 1-1,0-1 1,-1 0 0,1 0-1,0 0 1,-1 0 0,1 0 0,0-1-1,0 1 1,0-1 0,0 0-1,2 1 1,-2-1-277,0 1-1,0-1 0,0 0 1,0 0-1,0 1 1,0-2-1,0 1 1,0 0-1,0-1 0,0 1 1,-1-1-1,1 0 1,0 0-1,0 0 1,-1 0-1,1-1 0,0 1 1,-1-1-1,0 1 1,1-1-1,-1 0 0,0 0 1,0 0-1,0 0 1,2-3-1,12-20-4363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1.0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10658,'0'0'8657,"0"16"-8352,0 295 1812,0-309-2138,-1 14-165,0 0 0,2 1 0,0-1 0,1 0 0,0 0 0,2 0 0,-1-1 0,2 1 0,7 15 0,-1-16-6152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1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 2593,'0'0'9754,"9"-3"-3258,-5 6-6723,5 15 976,11 34 1,-1-3-314,-18-47-400,-1-1-24,0 0 0,0 0 0,1 1 1,-1-1-1,0 0 0,1 0 0,-1 0 0,1-1 0,-1 1 0,1 0 0,-1 0 1,1 0-1,0 0 0,-1 0 0,1-1 0,0 1 0,0 0 0,0-1 1,-1 1-1,2 0 0,0-3 4,-1 0 1,1-1-1,-1 1 1,0-1-1,0 1 0,0-1 1,0 1-1,-1-1 1,1 0-1,0-2 1,0 1-21,11-52-64,14-47-47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2.1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1 5961,'0'0'10788,"-1"0"-10587,-1 1 0,1-1-1,-1 0 1,1 1 0,0-1 0,-1 1 0,1 0 0,0-1 0,-1 1-1,1 0 1,0 0 0,0 0 0,0 0 0,-1 1 0,-60 72 1190,-18 18-2633,74-88-3498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1.9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9458,'0'0'7186,"0"7"-5657,-1 4-1129,-1 0 0,0 0 0,0 0 0,-7 17 0,-5 28 167,8-9-294,1 65 0,5-110-281,0 0 0,0 0 0,1 1 0,-1-1-1,0 0 1,1 0 0,-1 0 0,1 0 0,0 1 0,0-1 0,0 0 0,0 0 0,0 0 0,0 0 0,0-1-1,1 1 1,-1 0 0,1-1 0,-1 1 0,1 0 0,0-1 0,0 0 0,-1 1 0,1-1 0,0 0 0,0 0 0,0 0-1,0 0 1,0 0 0,5 0 0,-4 0-287,1-1-1,0 1 1,-1-1 0,1 0-1,0 0 1,0 0-1,-1 0 1,1-1 0,0 0-1,-1 0 1,1 0-1,-1 0 1,1 0 0,-1-1-1,1 1 1,-1-1-1,6-4 1,12-13-6405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03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9162,'0'0'11170,"1"21"-9931,1-14-1123,1 1 0,0-1 0,0 0-1,0-1 1,1 1 0,0-1 0,1 1-1,-1-1 1,12 10 0,17 29 56,-23-30-164,-7-12-8,-1 0 0,0 1-1,0-1 1,0 1 0,0-1 0,0 1 0,0 0 0,-1 0 0,0-1 0,1 8 0,-2-11-68,0-18-6411,-2 0-2744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14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172 382 5233,'0'0'10069,"4"-28"-4969,-5 27-5073,-1 0 1,1 0 0,0 0 0,-1 0 0,1 0-1,-1 1 1,1-1 0,-1 0 0,1 1 0,-1-1-1,0 1 1,1-1 0,-1 1 0,0 0 0,-2 0-1,-32 0 57,24 0-55,8 0-9,0 0 1,0 0-1,0 1 0,0-1 0,0 1 0,0 0 1,1 0-1,-1 0 0,0 1 0,1-1 0,-1 1 0,1 0 1,-1 0-1,1 0 0,0 0 0,0 1 0,0-1 1,0 1-1,-4 6 0,3-4 14,1 0-1,0 0 1,1 0-1,0 1 1,-1-1-1,2 1 1,-1 0 0,1-1-1,-1 1 1,2 0-1,-1 0 1,1 10-1,-1-13-38,1 0 0,0 0-1,0-1 1,0 1-1,0 0 1,0 0 0,1 0-1,0-1 1,-1 1 0,1 0-1,0-1 1,0 1 0,0 0-1,0-1 1,1 0-1,-1 1 1,1-1 0,0 0-1,-1 1 1,1-1 0,0 0-1,0 0 1,0-1 0,1 1-1,-1 0 1,0-1-1,1 1 1,-1-1 0,1 0-1,-1 0 1,1 0 0,0 0-1,-1 0 1,1 0-1,0-1 1,0 0 0,-1 1-1,1-1 1,0 0 0,0 0-1,3-1 1,-2 1-165,-1-1 1,0 1-1,1-1 0,-1 0 1,0 0-1,0 0 0,0 0 0,0 0 1,0-1-1,0 1 0,0-1 1,0 0-1,-1 0 0,1 0 1,-1 0-1,1-1 0,-1 1 1,0-1-1,0 1 0,0-1 1,0 0-1,0 0 0,-1 0 1,1 0-1,0-3 0,5-12-1251,-1 1-1,0-1 1,3-26-1,-5 26 396,16-114-2518,-13 43 4883,-4 14 3523,-3 3 4486,-1 100-8930,-6 34 0,-2 23 65,8 259 422,1-224-3361,0-138-1051,0-3-5583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35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159 103 7634,'0'0'8982,"-6"-9"-5213,-9-11-3133,13 17-632,-1 1 0,1 0 0,-1-1 0,1 1 0,-1 0 0,0 0 0,0 0 0,0 1 0,0-1 0,0 1 0,0 0 0,0 0 0,0 0 1,-1 0-1,1 0 0,0 1 0,-1-1 0,1 1 0,0 0 0,-1 0 0,1 0 0,0 1 0,-1-1 0,1 1 0,0-1 0,-1 1 1,1 0-1,0 1 0,0-1 0,0 0 0,0 1 0,0 0 0,0 0 0,0 0 0,1 0 0,-1 0 0,1 0 0,-1 1 0,1-1 0,0 1 1,0 0-1,0-1 0,0 1 0,1 0 0,-1 0 0,1 0 0,0 1 0,0-1 0,0 0 0,0 0 0,0 1 0,1-1 0,-1 0 1,1 6-1,0-8 8,0 0 0,-1 1 0,1-1 0,0 0 0,1 1 0,-1-1 0,0 0 0,0 1 1,0-1-1,1 0 0,-1 1 0,1-1 0,-1 0 0,1 0 0,0 0 0,-1 0 1,1 1-1,0-1 0,0 0 0,-1 0 0,1 0 0,2 1 0,-1-1-18,1 0-1,0 0 1,-1-1 0,1 1-1,0-1 1,0 1-1,0-1 1,-1 0 0,6 0-1,2 0-90,-8 0-52,0 1-1,0-1 1,0 0 0,1 0 0,-1 0 0,0 0-1,0 0 1,0 0 0,0 0 0,0-1 0,0 1 0,0-1-1,0 0 1,0 1 0,0-1 0,0 0 0,0 0 0,-1 0-1,1 0 1,0-1 0,-1 1 0,1 0 0,-1-1-1,1 1 1,-1-1 0,1 0 0,-1 1 0,0-1 0,0 0-1,0 0 1,0 0 0,0 0 0,-1 1 0,1-1 0,0-3-1,6-15-2848,6-40-1,-5 19-2626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36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6465,'0'0'11604,"-3"3"-10753,1-1-728,0 0-1,0 1 1,0 0 0,0-1-1,1 1 1,-1 0 0,1 0-1,-1 0 1,1 0 0,0 0-1,1 0 1,-1 0-1,0 0 1,1 0 0,-1 5-1,-1 60 828,3-51-765,-1 3-119,-2 8 77,2 1 0,2-1 1,0 0-1,2 1 0,1-1 0,12 37 0,15 18-671,-31-98-8026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0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6481,'0'0'6524,"0"-10"-5603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8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149 290 8954,'0'0'4773,"-4"-4"-3605,2 1-984,0 1-1,-1 0 0,1 0 1,-1 0-1,1 0 0,-1 0 1,0 1-1,0-1 0,1 1 1,-1 0-1,0 0 0,0 0 1,-1 0-1,1 0 0,0 1 1,0-1-1,0 1 0,0 0 1,-1 0-1,1 0 1,0 0-1,0 1 0,0-1 1,0 1-1,-1 0 0,1 0 1,0 0-1,-3 2 0,2-1-110,0 0 1,0 1-1,1 0 0,-1-1 0,1 1 0,-1 1 0,1-1 1,0 0-1,0 1 0,1 0 0,-1-1 0,1 1 1,-1 0-1,1 0 0,1 1 0,-1-1 0,0 0 0,1 1 1,0-1-1,0 1 0,0 4 0,2-8-76,0-1-1,0 1 1,0-1-1,0 1 1,0-1 0,0 1-1,1-1 1,-1 0-1,0 0 1,0 0-1,0 1 1,0-1 0,1 0-1,-1-1 1,0 1-1,0 0 1,2 0 0,-2 0-28,4 0-257,0 0 0,0 0 1,0-1-1,-1 1 0,1-1 0,0 0 1,0 0-1,-1-1 0,1 1 0,-1-1 1,1 0-1,-1 0 0,0 0 0,0-1 1,0 0-1,0 0 0,0 0 0,0 0 1,-1 0-1,0-1 0,0 1 0,0-1 0,0 0 1,0 0-1,-1 0 0,1-1 0,-1 1 1,0 0-1,-1-1 0,3-5 0,0-7-311,0 0 0,-1-1-1,-1 1 1,1-18-1,-3 6 1322,-5-47 0,-4 37 2307,8 38-2791,1-1-1,-1 1 0,1 0 0,-1-1 1,0 1-1,1 0 0,-1-1 0,0 1 0,0 0 1,0 0-1,0 0 0,0 0 0,0 0 1,0 0-1,0 0 0,0 0 0,-1 1 1,1-1-1,0 0 0,0 1 0,-1-1 1,1 0-1,0 1 0,-3-1 0,3 2-192,0-1-1,0 1 1,0-1-1,1 1 0,-1-1 1,0 1-1,1 0 1,-1-1-1,0 1 1,1 0-1,-1 0 0,1 0 1,-1-1-1,1 1 1,-1 0-1,1 0 0,0 0 1,-1 0-1,1 0 1,0 0-1,0 0 1,0 0-1,0 0 0,0-1 1,0 1-1,0 0 1,0 0-1,0 0 1,0 0-1,0 0 0,1 2 1,-1 1 68,0 67 452,2 0-1,16 95 1,0-87-1485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6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175 159 10178,'0'0'7590,"-3"-5"-7081,1 2-377,0 0-1,0 0 1,0 0-1,-1 1 1,1-1-1,-1 1 1,0-1-1,1 1 1,-1 0-1,0 0 1,0 0-1,-1 0 1,1 1-1,0-1 0,-1 1 1,1 0-1,0 0 1,-1 0-1,0 0 1,1 1-1,-6-1 1,1 1-83,2 0-10,-1 0-1,1 0 0,0 0 0,0 1 0,0 0 1,-6 2-1,10-2-26,-1 0 1,1 0-1,0 1 1,0-1-1,0 1 1,0-1-1,0 1 1,0 0-1,1 0 1,-1 0-1,0 0 0,1 0 1,0 0-1,-1 0 1,1 0-1,0 1 1,-1 2-1,0 1 7,-1 0-1,2-1 0,-1 2 0,1-1 1,-1 0-1,2 0 0,-1 0 0,1 0 1,0 1-1,0-1 0,2 7 0,-2-11-28,0 0 0,1 1 0,-1-1 0,1 0 0,0 0 0,0 0 0,0 0 0,0 0 0,0 0 0,0 0 0,0 0 0,0-1 0,1 1 0,-1 0 0,1-1 0,0 1 0,-1-1 0,1 1 0,0-1 0,0 0 0,0 0 0,0 0 0,0 0 0,0 0 0,0 0 0,0-1 0,0 1-1,0 0 1,0-1 0,1 0 0,-1 0 0,4 0 0,-3 1-131,0-1 0,0 0 0,0-1 0,0 1 0,0-1 0,0 1 0,0-1 0,0 0 0,0 0 0,0 0 0,0-1 0,0 1 0,-1 0 0,1-1-1,0 0 1,-1 0 0,3-2 0,-1-1-294,0 0 0,-1 0 1,0 0-1,0 0 0,0-1 0,-1 1 0,0-1 0,0 1 0,1-8 0,4-18-2023,-1-1 0,1-36-1,-3 1-2004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6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87 3617,'0'0'12298,"-5"-14"-10425,-11-44-574,11 43-411,3 28 136,3 246 979,0-236-2136,2 1-1,1-1 1,1 0-1,1 0 0,0-1 1,18 39-1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0.0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5 6849,'0'0'9044,"-3"-4"-7942,3 4-1086,0 0 0,0 0-1,0 0 1,0 0 0,0 0-1,0 0 1,0 0 0,0 1-1,0-1 1,0 0 0,0 0-1,0 0 1,0 0 0,0 0-1,-1 0 1,1 0-1,0 0 1,0 0 0,0 0-1,0 0 1,0 0 0,0 1-1,0-1 1,0 0 0,0 0-1,0 0 1,0 0 0,0 0-1,0 0 1,-1 0 0,1 0-1,0 0 1,0 0 0,0 0-1,0 0 1,0 0 0,0 0-1,0 0 1,0 0 0,0 0-1,0 0 1,-1 0 0,1 0-1,0 0 1,0 0 0,0 0-1,0 0 1,0 0 0,0 0-1,0 0 1,0 0 0,0-1-1,0 1 1,0 0 0,-1 0-1,1 0 1,0 0 0,0 0-1,0 0 1,0 0 0,0 0-1,0 0 1,0 0-1,0 0 1,0 0 0,0-1-1,0 1 1,0 0 0,-9 124 1216,6 134 0,4-138-1249,-1-110-220,2 32 61,-1-40-89,-1 0-1,0 0 1,1 0-1,0 0 1,-1-1-1,1 1 0,0 0 1,0-1-1,0 1 1,0 0-1,2 1 1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0.8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9314,'0'0'4841,"12"7"-4584,-3-3-196,-3 0-11,0-1-1,1 1 1,-2 0-1,1 0 0,0 0 1,-1 1-1,0 0 0,0 0 1,0 1-1,-1-1 0,1 1 1,3 7-1,0 7 295,0 0 0,-1 1 1,-1 0-1,-1 0 0,4 40 0,2 7 356,-11-66-693,0 0-1,0-1 1,1 1 0,-1 0-1,1 0 1,-1 0 0,1-1 0,0 1-1,0 0 1,-1-1 0,1 1 0,0-1-1,1 1 1,-1-1 0,0 1-1,0-1 1,1 0 0,-1 0 0,0 1-1,1-1 1,-1 0 0,1 0-1,0-1 1,-1 1 0,1 0 0,0 0-1,2 0 1,-2-1-65,0 0-1,0 0 0,1-1 1,-1 1-1,0 0 0,0-1 1,0 0-1,0 1 0,0-1 1,1 0-1,-2 0 1,1 0-1,0 0 0,0-1 1,0 1-1,0 0 0,-1-1 1,1 1-1,-1-1 1,1 0-1,2-3 0,5-8-507,-1 0-1,0-1 0,-1 0 1,0 0-1,-1-1 0,-1 0 1,0 0-1,3-18 0,4-49 352,-9 1 6642,-3 85-6062,-2 38 354,-8 44 1,-3 34 277,12-103-939,0-6-7,0-1 0,1 1 0,3 20 0,-3-29-56,0 0-1,0-1 0,1 1 0,-1 0 1,1-1-1,-1 1 0,1-1 0,0 1 1,0 0-1,-1-1 0,1 1 0,0-1 1,0 0-1,0 1 0,1-1 0,-1 0 1,0 0-1,0 0 0,1 0 0,-1 0 1,1 0-1,-1 0 0,1 0 0,-1 0 1,1 0-1,-1-1 0,1 1 0,0-1 1,-1 0-1,4 1 0,-2-1-163,1 0 0,0 0-1,0 0 1,0 0 0,-1-1 0,1 0-1,0 0 1,-1 0 0,1 0-1,-1 0 1,1-1 0,-1 0 0,1 1-1,-1-1 1,4-3 0,-2 0-310,0 1 1,0-1-1,-1 0 1,0 0-1,0-1 1,0 1-1,0-1 1,3-7-1,-2 0 29,0 1 0,0-1 0,-1 0 1,3-20-1,-2-19 5909,-8 68-4294,-4 11-660,2-1 0,1 1 1,0 0-1,2 30 1,2-55-501,0 1 1,1-1 0,-1 1-1,1-1 1,0 0-1,0 1 1,0-1 0,0 0-1,0 1 1,0-1-1,1 0 1,-1 0 0,1 0-1,-1 0 1,1 0-1,0 0 1,0-1 0,-1 1-1,1-1 1,1 1-1,-1-1 1,0 0 0,0 1-1,0-1 1,1 0-1,-1-1 1,1 1 0,3 1-1,-3-1-155,0-1-1,0 1 1,1 0-1,-1-1 0,0 0 1,0 0-1,1 0 1,-1 0-1,0 0 1,0-1-1,1 1 0,-1-1 1,0 0-1,0 0 1,0 0-1,0 0 1,0-1-1,0 1 0,0-1 1,0 0-1,4-4 1,-2 0-611,0-1 1,-1 0-1,1 0 1,-2 0-1,1 0 1,-1-1-1,0 0 1,0 1-1,-1-1 1,1-9-1,1-25 2080,-10 50 1730,0 4-2484,0 0 1,1-1 0,1 2-1,0-1 1,0 0 0,2 1-1,-1 0 1,2-1 0,-1 1 0,2 21-1,0-32-550,0-1 0,0 1 0,0-1 0,0 1 0,0-1 0,1 1-1,-1-1 1,1 1 0,-1-1 0,1 0 0,-1 1 0,1-1 0,0 0 0,-1 0 0,1 1 0,0-1-1,0 0 1,0 0 0,0 0 0,0 0 0,0 0 0,2 1 0,0 0-14,-1-1 0,1 0 0,0 0 0,-1 0 0,1-1 0,0 1 1,-1-1-1,1 1 0,0-1 0,0 0 0,4 0 0,-1-1-410,0 0 1,0 0-1,0 0 0,0 0 1,0-1-1,-1 0 0,1 0 1,0-1-1,-1 0 0,9-5 1,7-10-4187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2.2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15 9154,'0'0'10050,"82"0"-9922,-52 0-128,6 0-368,0-5-2393,-16-5-4152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1.3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0 303 9130,'0'0'7986,"15"-5"-7614,-3 1-355,-3 1-42,0 0 1,0-1-1,0 0 0,0 0 0,-1-1 0,1 0 0,-1-1 1,-1 0-1,11-9 0,-8 5-179,-1 0 1,0 0-1,-1-1 0,0 0 1,-1 0-1,0-1 0,0 0 1,-2-1-1,1 1 1,-2-1-1,1 0 0,-2 0 1,0 0-1,0-1 0,-2 1 1,1-17-1,-2 29 295,-1 0 1,1 0-1,-1-1 0,1 1 1,-1 1-1,0-1 1,1 0-1,-1 0 0,0 0 1,0 0-1,0 0 0,0 1 1,0-1-1,0 0 0,0 1 1,0-1-1,0 1 1,0-1-1,0 1 0,0-1 1,0 1-1,0 0 0,-1 0 1,1-1-1,0 1 0,0 0 1,0 0-1,-1 0 1,1 0-1,-2 1 0,-2-1 194,-1 0-1,1 0 1,-1 0-1,1 1 1,-10 2 0,11 0-169,0-1 1,0 0-1,1 1 0,-1 0 1,1 0-1,-1 0 1,1 0-1,0 1 1,1-1-1,-1 1 1,0 0-1,1 0 1,0 0-1,0 0 1,-2 4-1,-1 4 89,1 0 1,1-1-1,-1 1 0,-1 17 1,2-8-23,1-1 0,1 1 0,1-1 0,1 1 0,6 36 0,-6-50-175,0-1 0,1 0 0,0 1 0,0-1 0,1 0 0,0-1 0,0 1 0,0 0 0,0-1 0,1 0 0,0 0 0,0 0 0,1 0 0,0 0-1,-1-1 1,1 0 0,1 0 0,-1-1 0,0 1 0,1-1 0,0 0 0,9 3 0,-10-4-189,0-1-1,1 1 0,-1-1 1,1 0-1,-1-1 1,1 1-1,0-1 1,-1 0-1,1-1 1,-1 1-1,1-1 1,-1 0-1,1-1 0,9-3 1,-9 3-592,-1-1-1,0 1 1,0-1 0,-1-1 0,1 1 0,0-1-1,-1 1 1,6-8 0,14-19-6834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1.6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1 10698,'0'0'8834,"-10"27"-8067,-32 93-103,37-103-510,1 0-1,0 1 1,1 0-1,2 0 1,-1 35-1,2-19 5,0 103 87,0-137-291,0 1 0,0 0-1,-1 0 1,1 0 0,0-1-1,0 1 1,0 0 0,0 0-1,1-1 1,-1 1-1,0 0 1,0 0 0,0-1-1,1 1 1,-1 0 0,0 0-1,0-1 1,1 1 0,-1 0-1,1-1 1,-1 1-1,1 0 1,-1-1 0,1 1-1,-1-1 1,1 1 0,0-1-1,-1 1 1,1-1 0,0 0-1,-1 1 1,1-1-1,0 0 1,-1 1 0,1-1-1,0 0 1,1 0 0,-1 0-199,0 0 0,0-1 0,0 0 0,0 1 0,0-1-1,0 1 1,0-1 0,0 0 0,0 0 0,-1 0 0,1 0 0,0 1 0,0-1 0,-1 0 0,1 0 0,-1 0 0,1-1 0,-1 1 0,1 0 0,-1 0 0,1 0 0,-1-2 0,6-25-6347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1.9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 10906,'0'0'5783,"25"-2"-5711,79-6-60,-99 8-12,0 0 0,0 1 0,-1-1 0,1 1 0,-1 0 0,1 0 0,-1 0 0,1 1-1,-1 0 1,1 0 0,-1 0 0,0 0 0,0 0 0,0 1 0,-1 0 0,1 0 0,0 0 0,-1 0 0,0 1 0,0-1 0,0 1 0,0 0 0,-1 0 0,1 0 0,-1 0 0,2 6 0,0 0 190,0 1 0,-1-1 1,-1 1-1,1-1 0,-2 1 1,0 0-1,0 0 1,-1 0-1,-2 20 0,1 11 392,19-53-1666,-1-14-1180,-1-9-2379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2.3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31 11690,'0'0'7474,"25"-30"-15244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2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3913,'0'0'11788,"0"17"-10513,0 316 1927,-1-325-3170,1-5-28,-1 0-1,1-1 0,0 1 0,-1 0 1,1 0-1,1-1 0,-1 1 1,0 0-1,1-1 0,-1 1 0,1 0 1,0-1-1,1 4 0,0-9-122,0 0-1,0 0 1,0-1-1,0 1 1,-1 0-1,1-1 1,-1 1-1,2-7 1,-2 7-13,6-22-419,11-30-510,-16 51 1013,-1 1 0,1 0 0,-1 0 1,1 0-1,0 0 0,0 0 0,1 0 1,-1 0-1,0 0 0,1 1 0,0 0 0,3-3 1,-5 4 70,0 0 1,0 1 0,0-1 0,0 1 0,0-1 0,0 1-1,0 0 1,0-1 0,0 1 0,0 0 0,1 0 0,-1 0 0,0 0-1,0 0 1,0 0 0,0 0 0,1 0 0,-1 0 0,0 0-1,0 1 1,0-1 0,0 1 0,0-1 0,0 0 0,0 1-1,0 0 1,0-1 0,0 1 0,0 0 0,0-1 0,0 1 0,0 0-1,0 0 1,-1 0 0,1 0 0,0 0 0,-1 0 0,1 0-1,-1 0 1,1 0 0,-1 0 0,1 2 0,3 6 128,-1 1 1,-1 0-1,1-1 1,0 12-1,-1-7 6,3 17 161,4 25 110,-8-52-404,0 0 1,0 0-1,1 0 0,0 0 0,-1 0 1,1 0-1,0 0 0,1-1 0,4 7 1,-6-9-87,-1-1 1,1 1 0,0 0 0,0-1 0,0 1-1,-1-1 1,1 1 0,0-1 0,0 1 0,0-1-1,0 0 1,0 0 0,0 1 0,0-1 0,0 0-1,0 0 1,0 0 0,0 0 0,0 0 0,0 0-1,0 0 1,0 0 0,0-1 0,0 1 0,0 0-1,0 0 1,0-1 0,0 1 0,-1-1 0,1 1-1,0-1 1,0 1 0,0-1 0,-1 1 0,1-1 0,1-1-1,1-1-834,0-1 0,0 1 0,0-1-1,0 1 1,-1-1 0,4-8 0,5-17-8389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3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1 160 9378,'0'0'4782,"18"-7"-4960,58-26-404,-73 31 484,1 0-1,0 0 0,-1 0 1,1 0-1,-1-1 1,0 0-1,0 1 0,0-1 1,0 0-1,-1-1 1,1 1-1,-1 0 0,0-1 1,0 1-1,3-7 1,-3 4-30,-1-1 0,1 0 0,-1 0 0,0 0 0,-1 0 1,0-9-1,0 11 137,-1 4 49,1 1-1,-1-1 0,1 1 1,-1-1-1,1 1 1,-1-1-1,0 1 1,1 0-1,-1-1 1,0 1-1,1 0 1,-1-1-1,0 1 1,0 0-1,1 0 1,-1-1-1,0 1 1,0 0-1,1 0 1,-1 0-1,0 0 1,0 0-1,1 0 1,-1 0-1,0 1 1,0-1-1,1 0 1,-2 1-1,-25 6 1942,23-4-1727,1 0 0,-1 1 1,1-1-1,0 1 0,0 0 0,0 0 0,1 0 0,-1 0 0,1 0 1,0 0-1,0 1 0,1-1 0,-1 1 0,0 6 0,-1 4 105,1 1 0,0-1 0,2 18-1,0-32-367,0 1 0,0-1 0,0 1 0,0-1-1,1 0 1,-1 1 0,1-1 0,-1 0 0,1 1-1,0-1 1,-1 0 0,1 0 0,0 0 0,0 1-1,0-1 1,0 0 0,0 0 0,0 0 0,0 0-1,0-1 1,0 1 0,0 0 0,0 0 0,1-1-1,-1 1 1,0 0 0,1-1 0,-1 0 0,0 1-1,1-1 1,-1 0 0,2 1 0,7 0-252,0 0 0,1 0 1,16-2-1,-11 1-642,-4 0-220,-1-1 1,0 0-1,0-1 1,0 0 0,0-1-1,15-6 1,13-6-7984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3.7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125 18 9458,'0'0'8702,"-7"-4"-7994,7 4-699,-3-2 49,1 1 0,0-1 0,0 1 0,0 0 0,-1 0-1,1 0 1,0 0 0,-1 0 0,1 1 0,-1-1 0,1 1 0,-1-1-1,0 1 1,1 0 0,-1 0 0,1 0 0,-1 0 0,1 1 0,-1-1-1,1 1 1,-1-1 0,1 1 0,-1 0 0,1 0 0,0 0 0,-1 0-1,1 1 1,0-1 0,0 0 0,0 1 0,0 0 0,0-1 0,-2 3-1,0 2-4,-1 1 0,2-1 0,-1 1-1,1-1 1,0 1 0,0 0-1,0 1 1,1-1 0,0 0 0,1 1-1,0-1 1,0 1 0,0-1-1,1 1 1,0-1 0,1 1 0,0-1-1,2 12 1,-1-17-60,0 1 1,-1 0-1,1 0 1,1-1-1,-1 1 1,0-1-1,1 0 1,-1 0-1,1 0 1,-1 0-1,1 0 1,0 0-1,0-1 0,0 1 1,0-1-1,0 0 1,0 0-1,0 0 1,1 0-1,-1-1 1,5 1-1,-4 0-123,0 0 0,0-1-1,0 0 1,0 1 0,0-1 0,0-1-1,0 1 1,0-1 0,0 1 0,0-1-1,-1 0 1,1-1 0,0 1 0,0-1-1,-1 1 1,1-1 0,5-4-1,-6 3-174,0-1 0,0 0 0,0 0-1,-1 0 1,0 0 0,1-1-1,-1 1 1,-1 0 0,1-1-1,-1 0 1,1 1 0,0-9-1,0-5-87,-1 1-1,-2-21 1,1 10 4217,0 51-2827,0-16-862,-1 1 4,1 0 0,1 0 0,-1 0 0,1 0 0,1 0 0,2 9 0,-3-14-142,0-1-1,0 0 0,0 0 1,1 0-1,-1 0 0,0 0 0,1 0 1,0 0-1,-1 0 0,1-1 0,0 1 1,0 0-1,0-1 0,0 0 0,0 1 1,1-1-1,-1 0 0,0 0 0,0 0 1,1-1-1,-1 1 0,1-1 0,-1 1 1,1-1-1,2 1 0,1-1-501,1 1 1,-1-1-1,1 0 0,0 0 0,8-2 0,14-10-4961,-7-5-2478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4.04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73 23 8370,'0'0'9706,"-16"-8"-7335,14 9-2327,0-1 0,-1 1-1,1 0 1,0 0 0,0 0 0,0 0 0,0 0-1,0 0 1,0 0 0,0 1 0,0-1-1,0 1 1,0-1 0,1 1 0,-1 0 0,1 0-1,-1 0 1,1 0 0,0 0 0,0 0 0,0 0-1,0 0 1,0 0 0,0 1 0,1-1 0,-1 0-1,0 5 1,-3 7 88,2 1 1,-3 29-1,5-40-124,-1 0 5,1-1-1,0 0 1,0 0-1,0 1 0,0-1 1,0 0-1,1 0 1,1 6-1,-1-8-17,0 0 0,0 0 0,0 0 0,0 0 0,0 0 0,0 0 0,0 0 0,0-1 0,0 1 0,0 0 0,0-1 1,1 1-1,-1-1 0,0 1 0,0-1 0,1 0 0,-1 1 0,0-1 0,1 0 0,-1 0 0,0 0 0,1 0 0,-1 0 0,2-1 0,-1 1-9,4 1-125,0-1 0,-1-1 0,1 1 0,-1-1 0,1 0 0,6-2 0,-10 2-24,0 0-1,0 0 1,0 0-1,0-1 1,0 1-1,0-1 1,0 1-1,0-1 1,0 0-1,0 0 1,-1 1 0,1-1-1,-1-1 1,0 1-1,0 0 1,1 0-1,-1 0 1,0-3-1,5-14-2010,-1 0-1,-1 0 1,2-21-1,0-11-4435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4.3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 9946,'0'0'11647,"0"4"-11297,-6 187 1492,5 134-699,10-280-957,-4-23-2947,-6-40 351,-8-9-4106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8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277 20 8850,'0'0'8364,"-5"-3"-7246,3 1-1055,0 0 0,0 1 0,0-1 0,-1 1 0,1-1 0,0 1 0,-1 0 0,1 0 0,-1 0 0,1 1 0,-1-1 0,1 0 0,-1 1 0,0 0 1,1-1-1,-1 1 0,0 0 0,1 1 0,-1-1 0,1 0 0,-1 1 0,0-1 0,1 1 0,-1 0 0,-2 1 0,-3 4 26,-1 1 0,2 0-1,-1 0 1,1 1 0,1 0 0,-10 13-1,-32 59 478,43-72-493,-9 18 38,1 0 0,1 0 0,1 1 0,2 0 0,1 1 0,1 0 0,1 0 0,1 1 0,2 0 0,1-1 0,1 1 0,4 31 0,-2-52-79,1 1 0,0-1 0,0 1-1,1-1 1,0 0 0,0 0 0,1 0 0,0 0-1,0-1 1,1 0 0,0 0 0,0 0 0,1 0 0,0-1-1,10 9 1,-10-10-249,1 0 0,0 0 0,0 0 0,0-1-1,1 0 1,15 5 0,-17-7-505,0 0 0,1-1 0,-1 0 1,0 0-1,1 0 0,-1-1 0,1 0 0,-1-1 0,10-1 0,3-4-6713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2.6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8650,'0'0'8906,"-56"77"-8746,46-60-160,-5 1-1040,9-8-2777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9.4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244 0 8618,'0'0'7723,"-22"3"-7011,-73 13 56,92-16-717,0 1-1,0-1 0,0 1 1,0 0-1,0 0 1,1 0-1,-1 0 1,1 1-1,-1-1 1,1 1-1,-1-1 1,1 1-1,0 0 0,-1 0 1,1 0-1,0 0 1,0 0-1,1 1 1,-1-1-1,0 1 1,1-1-1,-2 4 0,-3 5 164,-4 7 8,1 0 1,0 1-1,2 1 0,0-1 1,1 1-1,1 1 1,0-1-1,2 1 0,1-1 1,0 1-1,2 0 1,2 35-1,-1-51-208,-1 0 0,1 0-1,0 0 1,0 0 0,1 0 0,-1 0-1,1-1 1,0 1 0,0-1-1,1 1 1,0-1 0,-1 1 0,1-1-1,1 0 1,-1-1 0,0 1 0,1 0-1,0-1 1,0 0 0,7 5 0,-5-5-39,1 1 1,0-1 0,0-1-1,0 1 1,0-1 0,1 0-1,-1-1 1,0 0 0,1 0-1,-1 0 1,1-1 0,0 0-1,8-2 1,-11 1-100,0 0 1,0-1-1,0 1 0,0-1 0,0-1 1,-1 1-1,1-1 0,-1 1 0,0-1 1,0-1-1,0 1 0,0 0 0,0-1 1,-1 0-1,1 0 0,-1 0 0,0 0 1,0-1-1,-1 1 0,1-1 0,-1 1 1,3-10-1,0 0-727,0-1 1,-1 1 0,-1-1-1,0 0 1,-1 0-1,0-24 1,-2 32 739,0 1-1,0-1 1,-1 1 0,1-1-1,-2 1 1,1 0 0,-1 0-1,0-1 1,0 1 0,-1 0-1,-6-11 1,7 14 214,-1 0 1,0 0-1,0 0 0,0 0 0,-1 0 1,1 1-1,-1-1 0,1 1 0,-1 0 1,0 0-1,0 0 0,0 1 0,0 0 1,0-1-1,0 1 0,0 0 1,0 1-1,0-1 0,-8 1 0,10 0-29,-7-1 406,1 1-1,-1 0 1,1 0 0,-1 1-1,-15 3 1,21-3-383,1 0-1,-1 0 0,1 0 1,0 0-1,-1 0 1,1 1-1,0 0 1,0-1-1,0 1 1,0 0-1,0 0 1,0 0-1,1 0 1,-1 0-1,0 0 1,1 1-1,0-1 0,0 0 1,-1 1-1,2-1 1,-1 1-1,-1 5 1,0-2-4,0 1 1,1 0 0,0 0 0,1 0-1,-1 0 1,1 0 0,1 0 0,-1 0-1,1-1 1,0 1 0,1 0 0,0 0-1,0-1 1,0 1 0,1-1 0,0 1-1,0-1 1,0 0 0,1 0 0,7 8-1,-2-4-25,1 0 0,1 0-1,0-1 1,1 0 0,-1-1 0,1 0-1,1-1 1,0 0 0,14 5 0,-8-4 46,0-1 1,30 8 0,-29-12-3499,0-2-3685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49.8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10730,'0'0'9458,"23"140"-9386,-12-112-16,-6-5-56,-5-6-80,0-1-360,0-6-1080,-18-2-2601,3-8-3657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0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11795,'0'0'8100,"-1"20"-7589,-3 339 1464,4-344-2050,-1-11-36,1 1 0,0 0 0,0-1 0,0 1 0,1-1 0,-1 1 0,1-1 0,3 9 0,1-18-3484,-2-14-1954,-1-10-5670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0.5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0 10666,'0'0'7231,"-23"11"-6916,-74 34 106,91-43-347,1 0 0,-1 1 0,1 0-1,0 1 1,0-1 0,0 1 0,0 0-1,1 0 1,-1 0 0,1 1 0,-4 5-1,7-7-11,-1 1-1,1-1 1,0 1-1,0 0 0,0-1 1,0 1-1,1 0 0,-1 0 1,1-1-1,0 1 1,0 0-1,2 6 0,-1-7-12,0 0-1,0-1 0,0 1 0,1 0 1,-1-1-1,1 1 0,0-1 0,0 1 1,0-1-1,0 0 0,0 1 0,0-1 1,0 0-1,1-1 0,-1 1 0,5 2 1,50 27 349,-48-26-363,97 45-1854,-100-48-2070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0.8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0 11442,'0'0'6178,"0"84"-6178,-5-66-984,-5-8-1121,2 0-2936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1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11666,'0'0'9200,"5"14"-8825,54 208 591,-59-220-961,2 8 19,0 0 0,1 1 0,0-1 0,1-1 0,0 1-1,8 14 1,-12-23-30,1-1-1,-1 1 0,0 0 0,1-1 0,-1 1 0,1-1 1,-1 1-1,1-1 0,-1 1 0,1-1 0,-1 1 0,1-1 1,-1 0-1,1 1 0,0-1 0,-1 0 0,1 1 0,0-1 1,-1 0-1,1 0 0,0 1 0,-1-1 0,1 0 0,0 0 1,-1 0-1,1 0 0,0 0 0,0 0 0,-1 0 0,1 0 1,0-1-1,-1 1 0,1 0 0,0 0 0,-1 0 1,1-1-1,0 1 0,-1 0 0,1-1 0,-1 1 0,1-1 1,-1 1-1,1-1 0,0 1 0,-1-1 0,0 1 0,1-1 1,-1 1-1,1-1 0,-1 1 0,0-1 0,1 0 0,-1 1 1,1-2-1,15-37-355,15-113-40,-5 15 174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1.6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5089,'0'0'12588,"5"10"-11710,7 14-349,0 1 1,-2 0 0,14 48 0,-20-54-408,-2 0 1,0 1 0,0-1 0,-2 1-1,-3 26 1,2-39-202,0 0 0,-1 0-1,0-1 1,0 1 0,-1-1-1,1 1 1,-8 11 0,7-14-224,0-1-1,0 1 1,0-1 0,0 1-1,-1-1 1,1 0 0,-1 0-1,0 0 1,0-1 0,0 1 0,0-1-1,-9 3 1,1-2-3589,1-3-1335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2.0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4481,'0'0'15187,"48"-21"-14803,-33 21-16,1 0-48,-4 0-128,1 0-112,-3 0-80,0 0 0,1 5-568,-1 0-1320,0-2-3545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3.9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 11 160,'0'0'17148,"-9"0"-13793,26 0-2960,15 0-166,0-1 1,53-8-1,-80 9-426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6.8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1 9090,'0'0'8898,"-15"5"-8261,2-2-468,8-2-105,-1 0-1,1 1 1,-1-1 0,1 1 0,0 0 0,0 1 0,0-1 0,0 1 0,0 0 0,1 0 0,-1 1 0,1-1 0,0 1 0,0 0-1,0 0 1,0 0 0,-3 7 0,-7 14 169,1 1 0,2 0 0,1 1 0,0 0 0,2 1 0,2 0 0,0 0-1,2 0 1,1 1 0,1 35 0,2-60-228,-1-1-1,2 1 1,-1-1-1,0 0 1,1 1 0,-1-1-1,1 0 1,0 0-1,0 1 1,0-1-1,1 0 1,-1 0-1,1 0 1,0 0 0,-1-1-1,1 1 1,1 0-1,-1-1 1,0 1-1,1-1 1,-1 0 0,1 0-1,-1 0 1,1 0-1,0 0 1,6 2-1,1 0-89,1-1 1,0-1-1,0 0 0,-1 0 0,1-1 0,0 0 0,13-1 0,-19-1-113,1 1 0,-1 0 0,0-1 0,1 0 0,-1-1 0,0 1 0,0-1 0,0 0 0,0 0 0,6-4 0,2-2-2324,-1 0 1,18-17-1,1-6-7829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6.5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148 0 3449,'0'0'12154,"-16"11"-10865,6 1-385,-5 1-520,0 5-240,-6 0-144,-4 5-1088,-1-3-2705,6-5-3697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7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89 26 7178,'0'0'10632,"-14"12"-10038,-41 41-27,53-50-508,-1 1-1,1 0 1,0 0 0,0 0 0,1 0-1,-1 1 1,1-1 0,0 0 0,0 1 0,0-1-1,0 0 1,1 1 0,0-1 0,0 1-1,0-1 1,1 1 0,0 5 0,1 10 134,-2-16-200,0 0-1,0-1 1,0 1 0,1 0 0,0-1 0,0 1 0,0-1-1,0 1 1,0-1 0,1 0 0,-1 1 0,1-1 0,0 0 0,0 0-1,0 0 1,1 0 0,-1-1 0,1 1 0,-1-1 0,1 1 0,0-1-1,0 0 1,0 0 0,0 0 0,0 0 0,1-1 0,-1 1 0,0-1-1,1 0 1,-1 0 0,1 0 0,-1 0 0,1-1 0,0 1 0,-1-1-1,1 0 1,0 0 0,-1-1 0,1 1 0,-1-1 0,5 0 0,-6 0-100,0 0 1,1 0-1,-1 0 1,0-1-1,0 1 1,0 0-1,0-1 1,0 0 0,-1 1-1,1-1 1,0 0-1,-1 0 1,1 0-1,-1 0 1,0 0-1,1 0 1,-1 0-1,0 0 1,0-1 0,-1 1-1,1 0 1,0-1-1,-1 1 1,1 0-1,-1-3 1,2-11-773,0 1 1,-2-28 0,0 32 453,1 3 384,-2 0 1,1 0 0,-1 0-1,0-1 1,-1 1-1,0 1 1,0-1 0,-1 0-1,0 0 1,0 1 0,-1 0-1,0-1 1,0 1-1,0 1 1,-1-1 0,0 1-1,-7-7 1,11 12 472,10 1 189,-4 1-506,0 0-1,-1 0 1,1 0-1,0 1 1,-1-1-1,1 1 1,-1 0-1,0 0 1,1 1-1,-1-1 0,0 1 1,-1 0-1,1 0 1,0 0-1,-1 1 1,0-1-1,0 1 1,5 7-1,-2-3 87,-1 0-1,0 0 1,0 0-1,-1 1 1,-1 0-1,1-1 1,-1 2-1,3 16 1,-3 54 544,-3-63-655,1-17-107,-1 1 1,0-1 0,1 0-1,-1 0 1,0 0 0,1 0-1,-1 1 1,1-1 0,-1 0-1,0 0 1,1 0 0,-1 0-1,0 0 1,1 0 0,-1 0-1,1 0 1,-1 0 0,0 0-1,1 0 1,-1-1 0,1 1-1,-1 0 1,0 0-1,1 0 1,-1 0 0,0-1-1,1 1 1,-1 0 0,0 0-1,1 0 1,-1-1 0,0 1-1,0 0 1,1-1 0,24-49-1852,-22 42 1543,1-1-1,0 1 1,0 0-1,0 0 1,1 0-1,1 1 1,-1-1-1,1 1 1,0 0-1,8-6 1,-13 13 405,-1-1 0,1 1 0,-1-1 1,1 1-1,-1 0 0,1 0 0,-1-1 0,1 1 1,0 0-1,-1 0 0,1-1 0,-1 1 0,1 0 0,0 0 1,-1 0-1,1 0 0,0 0 0,-1 0 0,1 0 1,-1 0-1,1 0 0,0 0 0,-1 0 0,1 1 1,0-1-1,-1 0 0,1 0 0,-1 1 0,1-1 0,-1 0 1,1 1-1,-1-1 0,1 0 0,-1 1 0,1-1 1,-1 1-1,1-1 0,-1 1 0,0-1 0,1 1 0,-1-1 1,0 1-1,1-1 0,-1 1 0,0 0 0,0-1 1,1 1-1,-1-1 0,0 1 0,0 0 0,0-1 1,0 1-1,0 0 0,5 47 1363,-4-34-1170,0-9-225,-1 0-1,1-1 0,0 1 1,0 0-1,0-1 0,1 1 0,0-1 1,2 6-1,-3-9-153,0 0 1,0 0-1,0 0 0,0 0 1,0 0-1,0 0 0,0 0 1,0 0-1,1-1 0,-1 1 1,0 0-1,0-1 1,1 1-1,-1-1 0,0 1 1,1-1-1,-1 0 0,1 0 1,-1 1-1,0-1 0,1 0 1,-1 0-1,1 0 0,-1-1 1,0 1-1,1 0 0,-1 0 1,1-1-1,-1 1 0,0-1 1,3 0-1,17-13-5003,-1-6-4392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7.9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10 6433,'0'0'10729,"-5"-1"-10019,1-1-623,1 1 1,-1-1 0,1 1-1,-1 1 1,0-1 0,0 0-1,1 1 1,-1 0 0,0 0-1,0 0 1,0 0-1,1 1 1,-1-1 0,0 1-1,1 0 1,-1 0 0,0 0-1,1 1 1,-1-1 0,1 1-1,0 0 1,-1 0-1,1 0 1,0 0 0,0 1-1,0-1 1,-4 6 0,1 2 19,0 0 0,1 1 0,0-1 0,1 1 0,0 0 0,1 0 0,0 0 0,0 0 0,1 1 0,1-1 0,0 1 0,1 0 0,0-1 0,2 15 0,-1-23-102,-1-1 0,1 1-1,0-1 1,0 0 0,0 1 0,0-1-1,0 0 1,1 1 0,-1-1-1,1 0 1,0 0 0,-1 0 0,1-1-1,0 1 1,0 0 0,0-1 0,0 1-1,0-1 1,1 1 0,-1-1-1,0 0 1,1 0 0,-1 0 0,0-1-1,1 1 1,-1 0 0,1-1-1,2 1 1,5 0-230,0 1 0,1-2 0,-1 1 0,0-2 1,0 1-1,11-3 0,-13 1-635,-1 0 1,1 0 0,-1-1 0,0 0-1,0 0 1,0-1 0,0 0-1,9-6 1,13-13-6092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8.4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37 680,'0'0'18424,"-1"-5"-17840,1 3-554,0 1-1,0-1 1,0 1-1,-1-1 1,1 1-1,-1 0 1,1-1 0,-1 1-1,1 0 1,-1-1-1,0 1 1,0 0-1,0 0 1,0 0-1,0 0 1,0-1-1,0 1 1,0 1-1,0-1 1,0 0 0,0 0-1,-1 0 1,1 1-1,0-1 1,-1 0-1,1 1 1,0-1-1,-1 1 1,1 0-1,-1-1 1,1 1-1,-1 0 1,1 0 0,0 0-1,-1 0 1,1 0-1,-1 0 1,1 1-1,-1-1 1,1 0-1,0 1 1,-1-1-1,1 1 1,-1-1-1,1 1 1,-2 1 0,0 0-4,0 0 1,0 0 0,0 0-1,0 0 1,0 0 0,1 1-1,-1-1 1,1 1 0,0 0-1,0 0 1,0 0 0,0 0 0,0 0-1,1 0 1,-1 0 0,1 1-1,0-1 1,0 1 0,-1 3-1,-1 6 37,1-1 0,1 1-1,-1 24 1,2-36-64,0 0 1,0 1-1,0-1 1,0 0-1,1 0 1,-1 0 0,0 0-1,1 0 1,-1 0-1,1 0 1,-1 0-1,1 0 1,0 0-1,-1 0 1,1 0 0,0 0-1,-1-1 1,1 1-1,0 0 1,0 0-1,0-1 1,2 2-1,-1-1-78,1 1-1,0-1 0,0 0 1,-1 0-1,1-1 0,0 1 1,0 0-1,6-1 0,-6 1-129,1-1-1,0 0 1,-1 0-1,1-1 0,0 1 1,-1-1-1,1 1 0,0-1 1,-1 0-1,1-1 1,-1 1-1,0-1 0,1 1 1,4-5-1,-5 3 81,0-1 0,-1 1 0,1-1 0,-1 0 0,0 0 0,0 0 0,0 0 0,-1 0 0,2-8 0,1-23 3825,-4 45-3236,-1 8-236,1-7-125,0-1-1,0 1 1,1-1-1,4 20 1,-5-27-97,1-1 0,0 1 1,0-1-1,0 1 0,1-1 1,-1 1-1,0-1 0,1 0 1,0 0-1,-1 1 0,1-1 1,0 0-1,0-1 0,0 1 1,1 0-1,-1-1 0,0 1 1,0-1-1,1 1 0,-1-1 1,1 0-1,0 0 0,-1 0 1,4 0-1,-2 0-148,1 0 1,0 0-1,0-1 0,-1 0 0,1 0 1,0 0-1,0 0 0,0-1 0,-1 0 1,1 0-1,0 0 0,-1 0 1,1-1-1,5-3 0,-3 2-650,-1-1 0,0 0 0,-1 0-1,1-1 1,6-6 0,17-19-5565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8.7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8530,'0'0'11025,"-4"18"-10101,-1 3-657,0 2 8,1-1-1,0 1 1,1 28 0,2 207 1074,6-233-1961,-1-24-1138,-3-15-266,-1-13-2621,0-3-1676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5:59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 8466,'0'0'12429,"3"-3"-12083,1 0-306,0 1 1,0-1-1,0 1 1,0 0-1,1 0 1,-1 0-1,1 1 1,-1-1-1,1 1 1,0 0-1,-1 1 1,1-1-1,6 1 1,79 1-82,-48 0-397,-35-1 204,31 4-2933,-36-3 2591,0-1 1,-1 1-1,1 0 0,0 0 0,0 0 0,-1 0 1,1 0-1,-1 0 0,1 1 0,2 2 0,2 4-4657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0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120 0 10882,'0'0'5572,"-16"23"-4352,-49 77-217,60-91-870,1 1 0,-1 0 0,2-1 1,-1 1-1,1 1 0,1-1 0,0 0 0,0 1 0,0 15 0,1-4 118,-4 43 520,5 118 1,2-167-725,0-1-1,1 1 1,1-1 0,10 27-1,-11-34-75,1 1 0,0-1 0,0 0 1,1 0-1,0 0 0,0 0 0,1-1 0,0 0 0,10 8 0,-14-13-146,0-1 1,0 1-1,1-1 1,-1 0-1,1 0 0,-1 0 1,1 0-1,-1 0 1,1-1-1,-1 1 0,1-1 1,0 0-1,-1 1 1,1-1-1,3-1 0,-3 1-442,-1 0 0,0-1 0,0 1 0,1-1 0,-1 0 0,0 1-1,0-1 1,0 0 0,0 0 0,4-3 0,10-14-9283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1.4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9090,'0'0'7804,"0"10"-7425,-2 468 2540,2-477-3133,2-4-41,0 0 1,0-1 0,0 1 0,0-1 0,-1 0 0,1 1 0,1-8 0,-1 6-173,13-46-2188,-11 35 2171,1 0 0,1 0 0,0 1 0,15-29 0,-21 44 546,1-1 1,-1 1-1,0 0 0,0-1 1,0 1-1,1-1 1,-1 1-1,0 0 1,0-1-1,1 1 0,-1 0 1,0-1-1,1 1 1,-1 0-1,0-1 1,1 1-1,-1 0 0,1 0 1,-1 0-1,0-1 1,1 1-1,-1 0 0,1 0 1,-1 0-1,1 0 1,-1 0-1,1 0 1,-1 0-1,1 0 0,-1 0 1,0 0-1,1 0 1,-1 0-1,1 0 1,9 15 1459,-2 28-671,-8-41-736,2 14-24,-1-3 61,1 0 0,0-1 0,1 1 0,0-1 0,6 14 0,-9-24-250,1 0 0,0 0 0,0 0 1,0 0-1,0-1 0,1 1 0,-1 0 0,0 0 0,1-1 0,-1 1 0,1-1 1,0 0-1,-1 1 0,1-1 0,0 0 0,0 0 0,0 0 0,0 0 0,0 0 1,0-1-1,0 1 0,0 0 0,0-1 0,0 0 0,0 1 0,0-1 0,0 0 1,0 0-1,1 0 0,-1 0 0,0-1 0,0 1 0,0-1 0,0 1 0,0-1 1,0 0-1,4-1 0,15-14-4288,-1-6-2891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1.8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0 125 10122,'0'0'7094,"16"-3"-6917,50-13-185,-63 15-90,1 0 0,-1 0 0,1 0 0,-1 0 0,0-1 0,0 0-1,1 1 1,-1-1 0,-1 0 0,1 0 0,0-1 0,0 1 0,-1-1 0,1 1 0,-1-1 0,0 0 0,0 0 0,0 0 0,0 0-1,0 0 1,-1 0 0,1-1 0,-1 1 0,0-1 0,0 1 0,0 0 0,-1-1 0,1 0 0,-1 1 0,0-1 0,0 1-1,-1-8 1,1 11 134,-1-1 0,1 0 0,-1 0 0,1 0 0,-1 1 0,0-1 0,1 0 0,-1 0 0,0 1 0,1-1 0,-1 1 0,0-1 0,0 1 0,0-1 0,0 1 0,0-1 0,1 1 0,-1 0 0,0-1 0,0 1 0,0 0-1,0 0 1,0 0 0,0 0 0,0 0 0,-1 0 0,-33-1 2212,27 1-1590,5 1-561,1-1 0,-1 0 0,0 1 0,1 0 0,-1 0 0,0 0 0,1 0 0,0 0 0,-1 0 0,1 0 0,-1 1 0,1 0 0,0-1 0,0 1 0,0 0 0,0 0 0,0 0 0,1 0 0,-1 0 0,0 0 0,1 1-1,0-1 1,-1 0 0,1 1 0,0-1 0,0 1 0,1 0 0,-1-1 0,0 1 0,1 3 0,-3 8 135,1-1 0,0 1 0,2-1 0,0 24 0,0-35-225,1 1 0,-1 0-1,1-1 1,-1 1-1,1-1 1,0 1 0,0-1-1,0 1 1,0-1-1,1 0 1,-1 1 0,1-1-1,-1 0 1,1 0-1,0 0 1,0 0 0,-1 0-1,1 0 1,1-1-1,-1 1 1,0-1 0,0 1-1,1-1 1,-1 0-1,1 0 1,-1 0 0,1 0-1,4 1 1,6 0-605,0 0-1,1 0 1,-1-1 0,19-1 0,-19 0-697,18-2-4326,-2-7-3006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2.2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22 10306,'0'0'9358,"-9"-4"-9068,-32-12 28,40 16-298,0-1-1,-1 1 0,1 0 0,0 0 0,0 0 1,0 0-1,0 0 0,0 0 0,0 0 1,0 0-1,0 0 0,0 1 0,0-1 1,0 0-1,0 1 0,0-1 0,0 1 0,0-1 1,0 1-1,1-1 0,-1 1 0,0-1 1,0 1-1,0 0 0,1 0 0,-1-1 0,0 1 1,1 0-1,-2 1 0,-10 29 369,9-24-246,-1 6-45,0 1 1,1-1-1,0 1 0,1 0 0,1 0 0,0 0 1,2 21-1,-1-33-107,1 0 1,-1 0-1,1 0 1,0 0 0,0-1-1,0 1 1,0 0-1,0 0 1,0-1-1,0 1 1,0-1 0,1 1-1,-1-1 1,0 0-1,1 1 1,0-1 0,-1 0-1,1 0 1,0 0-1,-1 0 1,1 0-1,0 0 1,0-1 0,0 1-1,0-1 1,-1 1-1,1-1 1,4 1-1,-4-1-121,1 1-1,0-1 0,0 0 0,0 0 1,0 0-1,-1 0 0,1 0 0,0-1 1,0 1-1,0-1 0,-1 0 0,1 0 0,0 0 1,-1 0-1,1 0 0,0 0 0,-1-1 1,0 1-1,5-4 0,-3-1-473,1 0 1,-2-1-1,1 1 0,-1-1 0,0 0 0,0 1 0,0-1 1,-1 0-1,0-1 0,1-7 0,2-32-742,-4 2 5994,-2 48-3562,-2 10-516,0 1 1,2 0 0,-1 0 0,2 28 0,0-38-549,0-3-62,0 0 0,0 0 0,0-1 1,1 1-1,-1 0 0,0 0 1,1 0-1,-1 0 0,0-1 0,1 1 1,-1 0-1,1 0 0,-1-1 1,1 1-1,-1 0 0,1-1 1,0 1-1,-1 0 0,1-1 0,0 1 1,0-1-1,-1 1 0,1-1 1,0 0-1,0 1 0,0-1 0,0 0 1,-1 0-1,1 1 0,0-1 1,2 0-1,32 2-4768,-26-2 2152,16 0-7560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2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112 59 10762,'0'0'8901,"-14"-2"-8602,-40-3 69,53 5-345,-1 0 0,1 0 1,0 1-1,-1-1 1,1 0-1,0 1 0,0-1 1,-1 1-1,1 0 0,0-1 1,0 1-1,0 0 1,0 0-1,0 0 0,0 0 1,0 0-1,0 0 0,0 0 1,0 0-1,0 0 1,1 0-1,-1 0 0,0 1 1,0 1-1,-8 31 365,8-26-271,-1 1-43,1-1-1,-1 1 1,1-1 0,1 1-1,0 0 1,1 13-1,0-20-75,-1 0-1,1 0 0,-1 0 1,1 0-1,0 0 0,0-1 1,0 1-1,0 0 0,0 0 1,0-1-1,0 1 0,0-1 1,1 1-1,-1-1 0,1 1 1,-1-1-1,1 0 0,-1 0 0,1 0 1,0 0-1,0 0 0,-1 0 1,1 0-1,0-1 0,0 1 1,0-1-1,0 1 0,0-1 1,0 0-1,0 1 0,0-1 1,0 0-1,3-1 0,-1 1-216,1 1 0,0-2 0,-1 1 0,1-1 0,-1 1 0,1-1 0,-1 0-1,0-1 1,1 1 0,-1-1 0,0 0 0,0 0 0,0 0 0,0-1 0,0 1 0,0-1-1,-1 0 1,1 0 0,-1 0 0,0-1 0,0 1 0,0-1 0,-1 1 0,1-1 0,-1 0 0,3-6-1,8-13-2533,-2-2 0,14-36 0,-11 7-2931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7.2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6001,'0'0'13859,"5"0"-13779,16 0 16,-1 0 24,1-3-24,4-2-96,-10 0-96,6 5-528,-6 0-1856,-5 0-3210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2.9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54 16 6001,'0'0'14627,"-6"-5"-14129,-12-6-290,18 11-199,-1 0 0,1 0 0,-1 0 1,1 0-1,-1 0 0,1 1 0,0-1 1,-1 0-1,1 0 0,-1 0 0,1 0 1,0 0-1,-1 1 0,1-1 0,-1 0 1,1 0-1,0 0 0,-1 1 0,1-1 1,0 0-1,-1 1 0,1-1 0,0 0 1,0 1-1,-1-1 0,1 0 0,0 1 1,0 0-1,-3 6 82,2 0 0,-1 0 1,1 0-1,0 1 0,0 8 0,1-15-85,-10 132 745,10 182-1,0-311-1095,2 20-9,2-13-4307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3.2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0 135 2481,'0'0'13874,"8"-12"-14003,-3 4 369,5-6-597,0-1-1,8-18 1,-16 28 656,0-1 1,0 1 0,0 0-1,-1-1 1,1 0-1,-1 1 1,0-10 1792,-1 42-817,0 154-568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5.3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44 9458,'0'0'12043,"-3"-28"-11683,3 25-144,0-2-208,0 2 40,0 1-48,0-1-408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5.8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18 9074,'0'0'12113,"-12"-18"-10562,12 18-1579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6.3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52 7826,'0'0'11310,"0"-6"-10971,0-23 263,0 13-7700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7.1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14 5577,'0'0'13028,"0"-13"-11623,1 127-1084,-10 231 1054,4-306-1508,5-38-85,0-22-915,3-3-152,0 1 0,2 0 1,0 0-1,2 0 0,11-27 0,0 12 392,-17 37 940,0-1 1,0 1 0,1 0-1,-1-1 1,0 1-1,0 0 1,1 0-1,-1 0 1,0 0 0,1 0-1,0 0 1,-1 0-1,1 0 1,-1 0-1,1 1 1,0-1-1,-1 1 1,1-1 0,0 1-1,2-1 1,-3 4 202,1 0 0,-1-1 1,1 1-1,-1 0 0,0 0 0,0 0 1,-1 0-1,1-1 0,0 1 0,-1 0 1,0 1-1,0 2 0,1 0 203,3 53 1334,-5-47-1626,2 1 1,-1-1-1,2 1 1,0-1-1,0 0 1,1 0 0,6 16-1,-8-27-208,0 0 0,0 0 1,0 0-1,0 0 0,0 0 0,0 0 0,1-1 0,-1 1 1,0-1-1,1 1 0,-1-1 0,0 1 0,1-1 0,-1 1 1,1-1-1,-1 0 0,0 0 0,1 0 0,-1 0 0,3 0 1,17-4-4277,-6-6-3030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7.5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84 3441,'0'0'10598,"14"1"-10363,41 3-81,-52-4-189,-1 1 0,1-1 1,-1 0-1,1-1 0,-1 1 0,1 0 0,-1-1 0,1 0 0,-1 1 0,1-1 0,-1 0 0,0 0 0,0 0 0,1-1 0,-1 1 0,0 0 0,0-1 0,0 0 0,0 1 0,0-1 0,-1 0 0,1 0 0,2-3 0,-2 1-42,-1 1 0,0 0 0,0 0 0,0 0 0,0-1 0,0 1 0,0-1 0,-1 1 0,0-1 0,0 1 0,0 0 0,0-1-1,0 1 1,-2-5 0,1 7 178,0 0-1,0 0 0,0 1 1,0-1-1,0 0 0,-1 1 1,1-1-1,0 1 1,0 0-1,-1-1 0,1 1 1,0 0-1,0 0 0,-1 0 1,1 0-1,0 0 0,-1 0 1,-1 0-1,-27 2 2877,28-1-2864,0 0 1,0 0-1,1 1 0,-1-1 1,0 0-1,1 1 0,-1-1 0,1 1 1,0 0-1,-1-1 0,1 1 1,0 0-1,0 0 0,0 0 1,0 0-1,0 0 0,1 0 1,-1 0-1,1 0 0,-1 0 0,1 4 1,-7 48 867,7-53-926,-1 5 12,1 1 1,0-1-1,0 0 0,1 1 1,-1-1-1,1 0 1,1 1-1,2 7 0,-3-11-84,0-1 0,1 0 0,-1 0 0,1 1 0,0-1 0,0 0 0,-1 0 0,1 0 0,0-1 0,1 1 0,-1 0 0,0-1 0,0 0 0,1 1 0,-1-1 0,1 0 0,-1 0 0,1 0 0,-1 0 0,1-1 0,0 1 0,4 0 0,49 0-4516,-32-1-889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8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19 6833,'0'0'10468,"-8"-3"-9481,5 1-948,-3 0 134,0-1-1,0 1 1,0 0 0,-1 1-1,-11-3 1,16 4-126,-1 0 1,1 0 0,0 0-1,0 1 1,0-1-1,0 0 1,0 1 0,0-1-1,0 1 1,-1 0-1,2 0 1,-1 0 0,0 0-1,0 0 1,0 0-1,0 0 1,1 1 0,-1-1-1,0 0 1,1 1-1,0 0 1,-1-1 0,1 1-1,0 0 1,-2 3-1,-2 3 32,1 1-1,0 0 0,0 0 1,1 0-1,1 0 0,-1 1 1,1-1-1,1 1 0,0 0 1,0-1-1,1 1 0,0 0 1,1-1-1,2 12 0,-2-18-102,0-1 0,0 1 1,0-1-1,1 0 0,-1 1 0,1-1 0,-1 0 0,1 0 0,0 0 0,0 0 0,0-1 0,0 1 0,0 0 0,1-1 0,-1 1 1,0-1-1,1 0 0,-1 0 0,1 0 0,-1 0 0,1 0 0,0-1 0,-1 1 0,1-1 0,0 0 0,-1 1 0,5-2 0,-3 2-302,0-1-1,0 0 0,0 0 0,0-1 0,0 0 0,0 1 0,0-1 0,0 0 0,0-1 0,0 1 0,-1-1 0,1 1 0,-1-1 0,1 0 0,-1-1 0,0 1 1,6-5-1,-4-1-849,1 0 0,-1 0-1,-1 0 1,1-1 0,-2 0 0,1 0 0,-1 0 0,0 0 0,2-14 0,-1-14 1406,-2-1 6976,-3 38-7008,1 1 0,-1-1 0,1 0 0,-1 0 0,1 0 1,-1 1-1,1-1 0,-1 0 0,1 1 0,-1-1 0,1 0 0,0 1 0,-1-1 1,1 1-1,-1-1 0,1 1 0,0-1 0,0 0 0,-1 1 0,1-1 1,0 1-1,-1 0 0,-6 23 892,6-21-648,-2 8-77,1 1 0,0 0 0,1-1 0,0 1 0,0 0-1,1 0 1,4 22 0,-4-33-367,0 1 0,1-1 0,0 0 0,-1 1 0,1-1 0,0 0 0,-1 0 0,1 0 0,0 0 0,0 0 0,0 0 0,0 0 0,0 0 0,0 0 0,0 0 0,1-1-1,-1 1 1,0 0 0,0-1 0,1 1 0,-1-1 0,0 1 0,1-1 0,-1 0 0,2 1 0,39 0-1612,-29-1 14,13 0-3475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8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81 10082,'0'0'9397,"-11"5"-8796,3-3-468,5-1-84,-1 0 0,0 0-1,1 1 1,-1-1-1,1 1 1,0 0-1,0 0 1,-1 0 0,1 0-1,0 0 1,1 1-1,-1-1 1,0 1 0,1 0-1,-1 0 1,1 0-1,0 0 1,-3 6 0,0 3 73,1 0 1,1 1 0,0-1 0,1 1 0,0 0 0,0 0 0,2 19-1,0-32-120,0 1 0,0 0 0,0 0 0,0 0 0,0-1 0,1 1-1,-1 0 1,0 0 0,1-1 0,-1 1 0,0 0 0,1 0 0,-1-1-1,1 1 1,-1 0 0,1-1 0,-1 1 0,1-1 0,-1 1 0,1-1-1,0 1 1,-1-1 0,1 1 0,0-1 0,1 1 0,25 3-245,-22-4 128,-1 0 0,0-1-1,1 1 1,-1-1 0,0 0-1,1 0 1,-1-1 0,0 0 0,0 1-1,0-1 1,5-3 0,-3-2-382,1 1-1,-1-1 1,-1-1 0,1 1 0,-1-1 0,0 0 0,-1 0 0,0 0 0,4-12 0,3-14-3169,8-36 1,-18 65 3179,13-59-7212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08.7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58 17 9154,'0'0'12135,"-3"-5"-11825,-7-7-172,4 16 35,-3 33 242,6-19-241,-10 66 340,4 1 0,4 0 0,7 96 0,0-155-826,0 0 1,12 45 0,-12-69-58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8.7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6857,'0'0'7261,"21"0"-4034,43 0 179,-43 0-6289,1 0-5911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11.4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1 320 7274,'0'0'3959,"20"-16"-3948,67-51 2,-76 58-10,0 0 1,-1 0-1,-1-1 0,0-1 0,0 1 0,-1-1 1,0-1-1,9-17 0,-9 14-11,-4 8 35,0-1 0,-1 1 1,0-1-1,-1 1 0,1-1 0,-2 0 0,1 0 0,-1 0 0,0 0 0,-1-15 0,0 22 37,0 0 0,-1 0-1,1 1 1,-1-1 0,1 1 0,-1-1 0,1 0 0,-1 1 0,1-1 0,-1 1-1,0-1 1,1 1 0,-1-1 0,1 1 0,-1 0 0,0-1 0,0 1 0,1 0-1,-1 0 1,0-1 0,0 1 0,1 0 0,-1 0 0,0 0 0,0 0 0,1 0 0,-1 0-1,0 0 1,-1 0 0,-33 0 2663,24 1-1410,9-1-1248,1 1 0,-1 0 0,1-1 0,-1 1 0,1 0 0,-1 0 0,1 0 0,-1 0 0,1 0 0,0 0 0,0 1 0,-1-1 0,1 0 0,0 1 0,0-1 0,0 0 0,1 1 0,-1 0 0,0-1 0,0 1 0,1-1 0,-1 1 0,0 2 0,-11 42 431,8-7-118,1 0 0,5 63 1,0-27-276,-2-74-143,8-8-816,1-4-41,-1-1 1,0 0 0,-1 0-1,5-14 1,-5 13 177,-1 0 1,2 0 0,0 0-1,13-15 1,-17 23 1017,9-8-904,-2 5 5455,-17 43-2726,3-21-1868,1 0 0,0 0 0,1 0 0,0 0 0,1 0 0,0 0 0,4 15 0,-4-27-248,2 0 0,-1 1 0,0-1 0,0 0 0,1-1 0,-1 1-1,1 0 1,-1 0 0,1-1 0,0 1 0,-1 0 0,1-1-1,0 0 1,0 1 0,0-1 0,0 0 0,1 0 0,-1 0 0,0-1-1,0 1 1,1 0 0,-1-1 0,0 0 0,1 1 0,2-1-1,5 1-175,1-1 0,-1 1 0,1-2-1,11-1 1,11-8-2265,-6-9-2582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12.7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9 8426,'0'0'11003,"0"0"-10984,0 0 0,0-1 0,0 1 1,0 0-1,0-1 0,0 1 0,1 0 0,-1-1 0,0 1 0,0 0 0,0-1 0,0 1 0,0 0 0,1-1 0,-1 1 0,0 0 0,0 0 0,0-1 0,1 1 0,-1 0 0,0 0 0,0-1 0,1 1 0,-1 0 0,0 0 0,1 0 0,-1 0 0,0-1 0,1 1 0,-1 0 0,0 0 0,1 0 0,-1 0 0,0 0 0,1 0 0,-1 0 0,0 0 0,1 0 0,-1 0 0,0 0 0,1 0 0,-1 0 0,0 0 0,1 0 0,-1 0 0,0 1 0,1-1 0,7 5 75,-1 1-1,0 0 1,0 0 0,0 1 0,-1 0 0,0 0 0,-1 0 0,1 1-1,4 10 1,3 5 2,-1 1 1,9 26-1,-11-16-81,-1 1 1,-1-1 0,-2 2-1,-1-1 1,-2 1 0,-2-1-1,-6 71 1,4-97-59,0 0-1,-1 0 1,0 0 0,0 0-1,-1 0 1,0-1 0,-1 0-1,0 1 1,0-1 0,-1 0-1,0-1 1,0 1 0,-8 8-1,13-16-24,0 0-1,0 0 1,0 0-1,0 0 1,-1 1-1,1-1 0,0 0 1,0 0-1,0 0 1,0 0-1,0 0 1,-1 0-1,1 1 1,0-1-1,0 0 1,0 0-1,0 0 1,-1 0-1,1 0 1,0 0-1,0 0 0,0 0 1,-1 0-1,1 0 1,0 0-1,0 0 1,0 0-1,-1 0 1,1 0-1,0 0 1,0 0-1,0 0 1,-1 0-1,1 0 1,0 0-1,0 0 0,0 0 1,0-1-1,-1 1 1,1 0-1,0 0 1,0 0-1,0 0 1,0 0-1,0 0 1,-1-1-1,1 1 1,0 0-1,0 0 1,0 0-1,0 0 0,0-1 1,0 1-1,0 0 1,0 0-1,0 0 1,0-1-1,-1 1 1,1 0-1,0 0 1,0-1-1,1-14-4250,-1 11 2761,0-14-7419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13.1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13339,'0'0'9250,"-2"0"-9250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14.1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11330,'0'0'9200,"0"14"-8827,-5 312 1676,5-318-2033,0 0 1,1 0 0,0 0-1,0 0 1,1 0 0,0 0 0,0 0-1,5 10 1,-6-16-35,1 1 1,-1 0-1,1-1 0,0 1 1,0-1-1,0 0 1,0 1-1,0-1 0,0 0 1,0 0-1,1 0 0,-1-1 1,1 1-1,-1 0 0,1-1 1,0 0-1,0 0 1,0 0-1,0 0 0,-1 0 1,1 0-1,0-1 0,0 1 1,0-1-1,4 0 1,-3 0-111,0 0 1,1 0 0,-1 0 0,0 0-1,1-1 1,-1 1 0,0-1 0,0-1-1,0 1 1,0 0 0,0-1 0,0 0-1,0 0 1,0 0 0,-1 0 0,1-1-1,-1 1 1,1-1 0,-1 0 0,0 0 0,0 0-1,-1-1 1,1 1 0,-1-1 0,1 1-1,2-8 1,4-4-558,-2-1 0,0 0-1,-1 0 1,0-1 0,-2 0 0,0 0 0,3-26-1,-1-41 613,-5 1 4681,-1 75-2985,0 12-1400,-15 56 842,10-43-802,0 0 0,-2 18 0,4-9-77,1-1 1,1 1-1,1 0 0,4 28 1,-3-51-182,-1 0 0,1 0 0,0 0 1,-1 1-1,1-1 0,1 0 0,-1-1 0,0 1 0,1 0 0,0 0 1,-1 0-1,1-1 0,0 1 0,1-1 0,-1 0 0,0 1 1,1-1-1,-1 0 0,1 0 0,-1-1 0,1 1 0,0 0 1,5 1-1,2 0-137,0-1 0,1 0 0,-1 0 0,0-1 0,0-1 0,12 0 0,-20 0 61,0-1 1,1 1-1,-1-1 1,0 0 0,1 1-1,-1-1 1,0 0-1,0 0 1,0 0-1,0-1 1,0 1 0,0 0-1,0-1 1,0 0-1,0 1 1,-1-1-1,1 0 1,-1 0-1,1 0 1,-1 0 0,0 0-1,0 0 1,1 0-1,-2 0 1,1-1-1,0 1 1,0 0 0,-1 0-1,1-4 1,3-10-42,-1-1 0,-1 1 1,0-21-1,-1 19 129,12-243 1427,-13 260-1652,-2 3-1021,1 1 470,-1-1-1,1 1 1,0 0 0,0-1-1,0 1 1,0 0 0,0 0-1,0 4 1,0-5-859,-1 13-6550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14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137 41 1192,'0'0'16841,"-11"4"-15650,1-2-941,6-2-160,0 1 0,0 0 0,0 0 1,0 1-1,0-1 0,0 1 0,0 0 1,0 0-1,0 0 0,1 0 0,-1 1 0,1-1 1,0 1-1,0 0 0,0 0 0,0 0 1,-3 5-1,-1 7 64,-1 0-1,2 0 1,0 1 0,1 0-1,1 0 1,0 1 0,1-1-1,1 1 1,0-1 0,2 1-1,0 0 1,2 17 0,-2-31-152,0-1 0,0 1 0,1-1 1,-1 1-1,1 0 0,0-1 0,-1 1 0,1-1 1,0 1-1,1-1 0,-1 0 0,0 1 1,1-1-1,-1 0 0,1 0 0,0 0 1,-1 0-1,1 0 0,0 0 0,0-1 0,1 1 1,-1 0-1,0-1 0,0 0 0,1 0 1,-1 1-1,1-1 0,-1-1 0,1 1 1,-1 0-1,1-1 0,0 1 0,-1-1 1,1 0-1,0 0 0,4 0 0,-1 0-42,0-1 0,-1 1 0,1-1 0,0 0 0,-1-1 0,1 1 0,-1-1 0,1 0-1,-1-1 1,0 1 0,0-1 0,0 0 0,0 0 0,0 0 0,-1-1 0,8-7 0,-6 3-97,0-1 1,-1 0-1,0 0 1,0 0-1,-1 0 0,0-1 1,0 0-1,-1 0 1,3-19-1,-2-1-135,-1 0-1,-2-34 1,-1 61 293,0-1 1,0 0 0,-1 0 0,0 0-1,1 0 1,-1 0 0,-1 1 0,1-1-1,0 0 1,-1 1 0,0-1 0,0 1-1,0-1 1,0 1 0,0 0 0,-1 0-1,1 0 1,-1 0 0,0 1 0,-6-5-1,4 3-1,0 2-1,0-1 0,-1 1 1,1-1-1,-1 2 0,1-1 0,-1 0 1,0 1-1,0 0 0,1 1 1,-1-1-1,0 1 0,-10 1 0,15-1-104,0 0-1,0 0 0,0 0 1,0 1-1,0-1 0,0 0 1,0 1-1,0-1 0,0 0 1,0 1-1,0-1 0,0 1 1,0 0-1,0-1 0,0 1 1,1 0-1,-1 0 0,0-1 0,0 1 1,1 0-1,-1 0 0,0 0 1,0 2-1,-3 9-4919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0.3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38 6737,'0'0'8820,"-1"-3"-7707,-2-6 1277,1 27-1851,0 34-208,1-15 73,0-15-223,0-1 1,2 1-1,0 0 0,8 36 0,-8-54-172,0 0-1,0 0 0,0 0 1,1 0-1,-1 0 0,1 0 1,0-1-1,0 1 0,1-1 1,-1 1-1,1-1 0,-1 0 1,1 0-1,0 0 1,0-1-1,0 1 0,1-1 1,-1 1-1,1-1 0,-1 0 1,1 0-1,0-1 0,0 1 1,0-1-1,-1 0 0,1 0 1,1 0-1,-1 0 0,0-1 1,0 1-1,4-1 0,-2 0-71,0-1 0,-1 1 0,1-1 0,-1 0 0,0 0-1,1-1 1,-1 1 0,0-1 0,0 0 0,0-1 0,0 1 0,0-1 0,0 0-1,-1 0 1,6-5 0,-3 2-548,-1-1 0,-1 0 0,1 0 0,-1 0 0,0-1 0,-1 0 0,0 1 0,6-17-1,-3 4-1132,-2 0 0,0 0 0,5-41 0,-7-14 18,-7 53 4193,4 21-2315,-1 1 1,0-1-1,1 0 1,-1 1-1,0-1 1,0 1-1,1-1 1,-1 1-1,0-1 1,0 1-1,0 0 1,0 0 0,0-1-1,1 1 1,-1 0-1,0 0 1,0 0-1,0 0 1,0 0-1,0 0 1,-1 0-1,1 0-59,0 1 0,0-1-1,0 0 1,1 1 0,-1-1-1,0 1 1,0-1 0,1 1 0,-1 0-1,0-1 1,1 1 0,-1 0-1,0-1 1,1 1 0,-1 0-1,1 0 1,0-1 0,-1 1 0,1 0-1,-1 0 1,1 0 0,0 0-1,0 0 1,-1 1 0,-6 27 1247,7-26-1084,-6 37 1273,3 1-1,2 71 0,1-108-1504,0-1-1,0 1 0,1-1 1,0 1-1,0-1 0,0 1 1,0-1-1,0 0 0,1 1 1,-1-1-1,1 0 0,0 0 1,0 0-1,0 0 1,0-1-1,1 1 0,-1 0 1,1-1-1,-1 0 0,1 1 1,0-1-1,0 0 0,0-1 1,0 1-1,0 0 0,1-1 1,-1 0-1,0 0 0,1 0 1,-1 0-1,1 0 0,5 0 1,-3-1-88,0 1 0,-1-1 0,1 0 0,-1-1 0,1 1 1,-1-1-1,1 0 0,-1-1 0,1 1 0,-1-1 0,0 0 0,0 0 0,0-1 1,0 1-1,0-1 0,0 0 0,-1-1 0,0 1 0,1-1 0,4-5 1,-3 0-412,1-1 1,-1 1 0,-1-1 0,0 0 0,0 0 0,-1-1 0,0 1 0,4-23-1,-5 14 79,-1-1 0,0 1 0,-2-1 0,-2-25 0,2 43 451,0-1 0,0 1 0,0-1 0,-1 0 0,1 1 1,-1-1-1,0 1 0,0-1 0,0 1 0,0 0 1,0-1-1,0 1 0,-1 0 0,1 0 0,-1 0 0,1 0 1,-1 0-1,0 0 0,0 0 0,0 0 0,0 1 0,0-1 1,0 1-1,-4-3 0,1 3-189,0-1 0,0 1 0,0-1 0,0 1 0,-10 0 0,-14 0-3991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0.8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9458,'0'0'5583,"0"22"-3827,0 154 475,0 136 8,3-296-2310,2-19-459,6-22-273,-4-7 44,-5 18 457,1 0-1,1 0 1,0 1-1,0-1 1,2 1 0,-1 0-1,16-23 1,-20 34 325,0 1 0,-1 0 1,2-1-1,-1 1 0,0 0 0,0 0 1,0 0-1,0 0 0,1 0 1,-1 1-1,0-1 0,1 0 0,-1 0 1,1 1-1,-1-1 0,1 1 0,-1-1 1,1 1-1,-1 0 0,1 0 1,-1 0-1,1 0 0,0 0 0,-1 0 1,1 0-1,-1 0 0,1 0 0,1 1 1,-1 0 67,0 0 0,0 0 0,0 1 0,0-1 0,0 1 0,0-1 1,0 1-1,-1-1 0,1 1 0,-1 0 0,1 0 0,-1 0 0,0 0 1,1 0-1,-1 0 0,0 0 0,1 3 0,4 15 288,-1 0 0,-1 1 0,2 22-1,3 17 300,-9-59-686,0 0 1,0-1-1,1 1 1,-1 0-1,0 0 1,0 0-1,1 0 1,-1 0-1,0-1 1,1 1-1,-1 0 1,1 0-1,-1-1 1,1 1 0,-1 0-1,1-1 1,0 1-1,-1 0 1,1-1-1,0 1 1,0-1-1,-1 1 1,1-1-1,0 1 1,0-1-1,0 0 1,-1 1-1,1-1 1,0 0-1,0 0 1,0 0 0,0 1-1,0-1 1,0 0-1,0 0 1,-1 0-1,1-1 1,0 1-1,0 0 1,0 0-1,0 0 1,0-1-1,0 1 1,-1 0-1,1-1 1,0 1 0,0 0-1,1-2 1,3-1-722,0 0 1,0 0 0,0 0-1,-1-1 1,9-8 0,3-8-4839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1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28 152 6041,'0'0'13810,"8"-7"-13677,-4 3-112,7-5-9,-2-1 0,1-1 0,9-13 0,-16 20 1,0 0 0,-1 0 0,0 0 0,0 0 0,0 0 0,0 0 0,-1-1 0,0 1 0,0-1 1,0 1-1,0-1 0,-1 1 0,1-1 0,-1 1 0,0-1 0,-1-5 0,0 9-7,0 0 1,0 1-1,0-1 1,0 0-1,0 1 0,1-1 1,-1 1-1,0-1 0,0 1 1,0 0-1,0-1 1,0 1-1,0 0 0,-1 0 1,1 0-1,0 0 0,0 0 1,0 0-1,0 0 1,0 0-1,-1 0 0,-26 2 70,25-1-49,0 0 1,1 0-1,-1 0 0,0 1 0,1-1 1,-1 1-1,1-1 0,-1 1 0,1 0 1,0 0-1,0 0 0,0 0 0,0 0 1,0 1-1,0-1 0,1 1 0,-1-1 1,1 1-1,0 0 0,-1-1 0,1 1 1,1 0-1,-1 0 0,-1 4 0,-1 6 103,1 0 1,0 0-1,0 0 0,1 14 0,1-22-105,0-1-1,0 1 1,1-1 0,-1 0-1,1 1 1,0-1-1,0 0 1,0 1-1,1-1 1,0 0 0,3 6-1,-3-7-17,0-1 0,0 1 0,1-1 0,-1 0 0,1 0 0,0 0 0,-1 0 0,1 0 0,0-1 0,0 1 0,0-1 0,0 0 0,0 0 0,0 0 0,0 0 0,5 0 0,-1 1-138,0-1 1,0 0 0,0 0-1,0-1 1,0 0 0,0-1 0,0 1-1,0-1 1,0-1 0,0 1-1,0-1 1,7-3 0,-6 1-738,-1 1 0,0-1 1,0-1-1,-1 1 1,1-1-1,6-8 1,11-12-5401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1.7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 8858,'0'0'9222,"0"4"-9045,5 152 1088,-5-156-1320,1 0 0,-1-1 0,1 1 0,-1 0 0,1 0 0,-1 0 1,1-1-1,-1 1 0,1 0 0,-1 0 0,0-1 0,1 1 0,-1 0 1,1-1-1,-1 1 0,0 0 0,1-1 0,-1 1 0,0-1 1,1 1-1,-1-1 0,0 1 0,0 0 0,1-1 0,-1 1 0,0-1 1,0 1-1,0-1 0,0 0 0,0 0 0,7-52-1273,-6 42 1197,0 0 1,0 0-1,1 1 0,0-1 0,1 0 1,0 1-1,7-15 0,-9 24 186,0-1 0,-1 1 0,1 0-1,0 0 1,-1 1 0,1-1 0,0 0-1,0 0 1,0 0 0,0 0 0,0 1 0,0-1-1,0 0 1,0 1 0,0-1 0,0 1-1,0-1 1,1 1 0,-1 0 0,0-1-1,0 1 1,0 0 0,0 0 0,1 0 0,-1 0-1,0 0 1,0 0 0,1 0 0,-1 0-1,0 1 1,0-1 0,0 0 0,0 1-1,1-1 1,-1 1 0,0-1 0,0 1 0,1 0-1,3 2 13,-1 0-1,1 0 0,-1 1 0,0-1 0,-1 1 1,1 0-1,4 6 0,17 27-116,-3-4-1703,-5-12-2324,-7-10-1907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2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8 161 11106,'0'0'5840,"14"-10"-5798,42-32-46,-53 41-25,-1-1 1,1 0 0,-1 0 0,1-1-1,-1 1 1,0 0 0,0-1 0,0 1 0,0-1-1,-1 0 1,1 1 0,-1-1 0,1 0-1,-1 0 1,0 0 0,0 0 0,0 0-1,-1 0 1,1-1 0,-1 1 0,1 0-1,-1 0 1,0 0 0,-1-1 0,1 1 0,-2-6-1,2 4 41,-1 3 38,1 1 0,0 0 0,-1 0 0,1 0 0,-1 0 0,0-1 0,1 1 0,-1 0 0,0 0 0,0 0 0,0 1 0,0-1 0,0 0 0,0 0 0,0 0 0,0 1 0,0-1 0,0 0 0,0 1 0,0-1 0,0 1 0,-1-1 0,1 1 0,0 0 0,0-1 0,-1 1 0,0 0 0,-1 0 65,1-1 1,0 1 0,-1 0-1,1 0 1,0 0 0,-1 0 0,1 0-1,0 1 1,-1-1 0,1 1 0,0-1-1,0 1 1,0 0 0,-1 0-1,-1 1 1,0 2 15,1 0 0,-1 0 0,1 0 1,0 0-1,0 0 0,0 1 0,1-1 0,0 1 0,-1 0 0,2 0 0,-1 0 0,1 0 0,-1 0 1,0 6-1,0 6 134,0-1 1,1 0-1,1 23 1,0-36-255,1 0 0,-1-1 0,1 1 1,-1-1-1,1 1 0,0-1 0,0 1 0,0-1 1,0 0-1,0 1 0,1-1 0,-1 0 0,1 0 0,-1 0 1,1 0-1,0 0 0,0 0 0,0-1 0,0 1 1,0-1-1,0 1 0,1-1 0,-1 0 0,0 1 1,1-1-1,-1 0 0,5 1 0,5 0-76,-1 1-1,1-2 0,0 1 1,21-2-1,-28 0-151,-1 0 0,1-1 0,-1 1-1,1-1 1,-1 0 0,1-1 0,-1 1 0,0-1-1,1 0 1,-1 0 0,6-5 0,23-18-4845,-25 19 3028,17-17-9530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19.4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1 132 14427,'0'0'6870,"2"0"-6778,2-1-86,1 0 0,-1 0 0,0 0 0,0 0 0,-1-1 0,1 1 0,0-1 0,0 0 0,-1 0 0,1-1 0,-1 1 0,6-6 0,39-40-331,-42 42 233,29-44 765,-40 60-554,1 0-1,1 1 0,0 0 0,0-1 0,1 1 1,0 0-1,1 0 0,1 1 0,0 19 0,0-12-681,0-1-1,-5 26 0,4-34-1907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4.7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9402,'0'0'4984,"2"28"-3963,1 15-562,4 105 1404,-6-69-1028,4 80 387,-1-152-1591,1-14-535,9-24-1308,-9 17 1465,4-5-229,21-32-1,-27 47 969,0-1 0,0 1-1,0 0 1,1 0-1,-1 0 1,1 1 0,0-1-1,0 1 1,0 0 0,1 0-1,-1 1 1,1-1 0,6-1-1,-10 3 82,0 1-1,0 0 0,0 0 1,0 0-1,0 0 0,0 0 1,0 0-1,0 0 0,0 0 1,0 1-1,0-1 0,0 0 1,-1 0-1,1 1 0,0-1 1,0 1-1,0-1 1,0 1-1,0-1 0,0 1 1,-1 0-1,1-1 0,0 1 1,-1 0-1,1 0 0,0-1 1,-1 1-1,1 0 0,-1 0 1,1 0-1,-1 0 0,1 0 1,-1 0-1,0 0 0,0 0 1,1 1-1,7 47 1185,-6-34-791,1 4-154,-2-10-168,0 0 1,0 1-1,1-1 1,1 0-1,-1 0 1,1 0-1,1-1 1,7 14-1,-10-20-168,0-1 0,0 0 1,0 0-1,0 0 0,0 0 0,0 0 0,1 0 0,-1-1 1,0 1-1,1 0 0,-1-1 0,1 1 0,-1-1 0,0 1 0,1-1 1,-1 0-1,1 1 0,-1-1 0,1 0 0,0 0 0,-1 0 1,1 0-1,-1 0 0,1-1 0,-1 1 0,1 0 0,-1-1 0,2 0 1,0 0-537,0 0 1,-1 0 0,1-1 0,0 1 0,-1-1 0,1 1 0,-1-1-1,0 0 1,0 0 0,1 0 0,-1 0 0,2-4 0,7-14-9721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5.1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8 131 6729,'0'0'8580,"13"-3"-8414,42-11-110,-52 14-85,-1-1 0,1 0 0,-1 0-1,1 0 1,-1 0 0,0-1 0,1 1-1,-1-1 1,0 1 0,0-1-1,0 0 1,0 1 0,0-1 0,0 0-1,-1 0 1,1-1 0,-1 1 0,0 0-1,1 0 1,1-5 0,-2 1-107,1 0 0,-1 0-1,0-1 1,-1 1 0,1 0 0,-2-8 0,1 6 144,0 7 22,0 0-1,-1 1 1,1-1-1,0 0 1,-1 0-1,1 0 0,-1 1 1,1-1-1,-1 0 1,1 1-1,-1-1 1,0 0-1,1 1 1,-1-1-1,0 1 1,0-1-1,1 1 0,-1-1 1,0 1-1,0 0 1,1-1-1,-1 1 1,0 0-1,0 0 1,0-1-1,0 1 0,0 0 1,0 0-1,1 0 1,-2 0-1,-34-1 1735,29 1-1173,5 0-484,0 0 1,-1 1-1,1-1 0,-1 1 1,1 0-1,0-1 1,-1 1-1,1 0 1,0 1-1,0-1 0,-1 0 1,1 0-1,0 1 1,0 0-1,1-1 1,-1 1-1,0 0 0,1 0 1,-1 0-1,1 0 1,-1 0-1,1 0 1,0 0-1,0 0 0,0 0 1,0 1-1,0-1 1,0 1-1,0 3 1,-1 4 100,0 1 0,0 0 1,1 0-1,0 0 0,2 16 1,-1-25-195,0 1 0,1-1 0,-1 1 0,1-1 0,-1 0 1,1 1-1,0-1 0,0 0 0,0 0 0,1 0 1,-1 1-1,0-1 0,1 0 0,-1-1 0,1 1 0,0 0 1,3 3-1,-1-2 12,1 0 1,-1-1-1,1 1 1,0-1-1,0 0 1,0 0-1,10 3 0,-3-3-583,-1 0-1,1-1 0,-1 0 0,1-1 0,-1 0 1,1 0-1,13-4 0,2-7-4392,-4-6-3024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5.6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7 4201,'0'0'12315,"-8"-2"-11274,3 1-958,2 0 43,0 1 0,0-1 0,0 0 0,0 1 0,0-1 0,0 1-1,0 0 1,0 0 0,0 1 0,0-1 0,-1 0 0,1 1 0,0 0 0,0 0-1,0 0 1,1 0 0,-1 0 0,0 0 0,0 1 0,1-1 0,-1 1 0,0 0-1,1 0 1,-4 4 0,1 0-49,0 0 0,1 0 0,1 1 0,-1 0 0,1-1 0,0 1 0,0 0 1,1 0-1,0 0 0,0 1 0,1-1 0,-1 1 0,2-1 0,-1 1 0,1-1 0,0 1 0,3 12 0,-2-19-84,0 1 1,0 0-1,0-1 1,1 1-1,-1-1 0,1 0 1,-1 1-1,1-1 0,-1 0 1,1 0-1,0 0 0,-1 0 1,1 0-1,0 0 1,0 0-1,0-1 0,0 1 1,0-1-1,0 1 0,0-1 1,0 0-1,0 0 0,0 0 1,2 0-1,6 0-520,-1 1 0,1-2-1,17-2 1,-25 2 181,1 0 0,-1 0 0,1 0 0,-1 0 0,0-1 0,0 1 0,0-1 0,1 0 0,-2 0 0,1 1 0,0-1 0,0 0 0,0-1 0,-1 1 0,1 0 0,-1 0 0,0-1 0,0 1 0,0-1 0,0 1 0,0-1 0,1-4 0,5-30-1096,-6 21 8008,-2 41-5297,0-21-1112,0 1-1,1 0 1,0-1-1,0 1 1,1 0-1,-1 0 1,1-1-1,3 10 1,-3-13-207,0 1 1,0 0 0,1 0-1,-1-1 1,1 1 0,0-1-1,-1 1 1,1-1 0,0 0-1,0 0 1,0 1 0,0-1-1,0 0 1,0-1 0,0 1-1,0 0 1,0-1 0,0 1-1,0-1 1,0 1 0,1-1-1,-1 0 1,0 0 0,3-1-1,54 1-7305,-33-2-1070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6.0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144 1 10082,'0'0'8659,"-18"4"-8025,-57 15 58,72-18-645,0 0 1,1 0-1,-1 1 1,0-1-1,1 1 1,0 0-1,-1 0 1,1 0-1,0 0 1,0 0-1,0 0 1,0 0-1,0 1 1,1-1-1,-1 1 1,1-1-1,-1 1 1,1 0-1,0 0 1,0-1-1,0 1 1,1 0-1,-1 0 1,0 0-1,1 0 1,0 5-1,-1 1 87,1-9-124,-2 9 84,1 0-1,0-1 1,1 1-1,1 17 1,-1-24-90,0 0 0,1 0 0,-1-1 0,1 1-1,-1 0 1,1 0 0,0-1 0,-1 1 0,1 0 0,0-1 0,0 1-1,0-1 1,1 1 0,-1-1 0,0 0 0,0 1 0,1-1 0,-1 0-1,1 0 1,-1 0 0,1 0 0,-1 0 0,1 0 0,0 0 0,-1-1-1,1 1 1,0-1 0,0 1 0,-1-1 0,3 1 0,1-1-150,-1 1 0,0-1 1,0 0-1,0 0 0,0 0 0,0-1 1,0 1-1,0-1 0,0 0 1,0 0-1,-1-1 0,1 1 0,0-1 1,-1 0-1,1 0 0,-1 0 1,1 0-1,-1 0 0,0-1 0,0 0 1,0 0-1,0 1 0,3-6 0,2-4-1217,-1 0 0,0 0-1,-1-1 1,0 0 0,5-17 0,3-16-4552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6.3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1 9154,'0'0'10602,"-3"12"-9936,-6 32 24,3 0 0,-2 86 1,7-62-306,-1-36-241,2 0-1,5 47 1,-5-74-195,1-1-1,0 1 1,0-1-1,0 0 1,0 0-1,1 1 1,-1-1-1,1 0 1,4 6-1,7-9-4567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6.7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8890,'0'0'10122,"0"9"-9206,-3 155 1171,3-163-2086,0-1-1,1 0 0,-1 1 0,0-1 0,0 1 1,0-1-1,0 0 0,0 1 0,1-1 1,-1 0-1,0 1 0,0-1 0,0 0 0,1 1 1,-1-1-1,0 0 0,1 0 0,-1 1 0,0-1 1,1 0-1,-1 0 0,0 0 0,1 1 0,-1-1 1,0 0-1,1 0 0,-1 0 0,0 0 1,1 0-1,-1 0 0,1 0 0,-1 0 0,0 0 1,1 0-1,-1 0 0,1 0 0,15-3-469,-13 1 41,0 0-1,0-1 1,-1 1 0,1-1-1,0 1 1,-1-1 0,0 0-1,1 0 1,-1 0 0,-1 0-1,3-5 1,7-19-5216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7.1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 19 11819,'0'0'9842,"-18"-18"-8786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27.6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10322,'0'0'9770,"36"-5"-9298,-18 0-168,0 2-200,-3 1-104,0 2-56,-2 0-496,-6 0-976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0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37 7074,'0'0'9382,"23"-7"-6397,-15 3-2769,-1 0 0,1 0-1,0 1 1,0 0-1,1 0 1,-1 1-1,0 0 1,1 1 0,-1 0-1,13 0 1,-7 0-609,-9 1-390,1 0 0,-1 0 0,1 0 0,-1 1 0,9 1 0,-8 1-4224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5.6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210 1 7618,'0'0'9175,"-4"3"-8739,-2 5-199,0 0 0,1 0 0,1 1 1,-1-1-1,1 1 0,1 0 0,-1 0 0,1 0 0,-2 13 1,-6 16 285,-55 133 844,-4 14-957,67-175-773,0 0 0,1 0 0,0 0 1,0 1-1,1 16 0,16-28-6342,0-9 1640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8.6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33 10018,'0'0'8586,"3"0"-8439,498 8 1837,-367-19-1909,1-1 91,427 7-218,-314-8 6,84 16-646,-368 2-6465,11-3-4032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6.0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11931,'0'0'6716,"8"25"-6035,27 80-171,-28-81-378,-1 0 0,-1 0 1,-1 1-1,-1 0 0,-2-1 1,-1 39-1,-1-19-477,-1-29-1381,2-15 1452,0 1 0,-1 0-1,1-1 1,-1 0-1,1 1 1,-1-1 0,1 1-1,-1-1 1,1 0 0,-1 1-1,1-1 1,-1 0-1,0 1 1,1-1 0,-1 0-1,1 0 1,-1 0 0,0 1-1,1-1 1,-1 0-1,0 0 1,0 0 0,-12 0-7876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6.3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1 347 12915,'0'0'7529,"132"-23"-7529,-93 23-240,6 0-1256,-12-5-3849,-5 5-3649</inkml:trace>
  <inkml:trace contextRef="#ctx0" brushRef="#br0" timeOffset="1">452 0 10402,'0'0'8499,"-2"25"-7316,-6 194 600,7-185-1605,-1-2-31,5 60-1,-3-90-204,0 0 0,1-1-1,-1 1 1,0 0 0,1-1-1,-1 1 1,1 0 0,0-1 0,-1 1-1,1-1 1,0 1 0,0-1-1,0 1 1,0-1 0,0 0 0,0 0-1,0 1 1,2 0 0,12 2-7235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6.7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 10898,'0'0'8962,"73"-13"-8906,-37 13-56,2 0-56,6 0-1080,-9 0-3161,-7 0-3425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7.1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1 384,'0'0'18704,"-1"25"-17722,-2 9-673,-3 108 737,6-98-695,1 60 256,0-92-693,1 0 0,0-1 0,0 1 1,1-1-1,1 1 0,7 16 0,-7-24-416</inkml:trace>
  <inkml:trace contextRef="#ctx0" brushRef="#br0" timeOffset="1">1 166 8858,'0'0'9274,"127"10"-9138,-94-7-136,0 4-64,0 6-1921,-7-8-2592,-9 3-4953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7.5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88 9818,'0'0'9146,"9"-3"-9069,-1 2-78,40-13 26,-43 13-32,-1-1 1,0 1-1,0-1 0,1 0 1,-1-1-1,0 1 1,-1-1-1,1 0 0,6-6 1,-10 9 8,1-1 0,0 0 0,0 0 1,-1 1-1,1-1 0,-1 0 0,1 0 0,-1 0 1,1 0-1,-1 0 0,0 0 0,1 0 1,-1 0-1,0 0 0,0 0 0,0 0 0,0 0 1,0 0-1,0 0 0,0 0 0,0 0 0,0 0 1,0 0-1,0 0 0,-1 0 0,1 0 1,0 0-1,-1 0 0,1 0 0,-1 0 0,1 0 1,-1 0-1,0 0 0,1 1 0,-1-1 0,0 0 1,1 0-1,-1 1 0,0-1 0,0 0 1,0 1-1,1-1 0,-1 1 0,0-1 0,0 1 1,0 0-1,0-1 0,0 1 0,0 0 0,0-1 1,0 1-1,0 0 0,0 0 0,0 0 1,-2 0-1,0 0 123,-1 0 1,1 0 0,-1 0-1,1 1 1,-1-1-1,1 1 1,-1 0 0,1 0-1,-1 0 1,1 0 0,-4 3-1,5-3-63,0 1-1,0 0 1,0 0 0,1 0-1,-1 0 1,1 0 0,-1 0-1,1 0 1,0 0 0,0 1-1,0-1 1,0 0-1,0 1 1,0-1 0,1 1-1,-1 4 1,-1 0 14,1-1 0,0 1 0,1 0 0,-1 0 0,1 0 1,1-1-1,-1 1 0,3 11 0,-2-15-66,1 0-1,-1 0 1,0 0-1,1 0 1,0 0 0,0 0-1,0 0 1,0 0 0,0-1-1,0 1 1,1-1 0,-1 0-1,1 1 1,0-1 0,-1 0-1,1-1 1,0 1 0,6 2-1,1 0-161,-1-1 1,1-1-1,0 1 0,1-1 0,-1-1 1,0 0-1,1-1 0,-1 0 0,14-1 0,-21 0-168,0 1 0,0-1 0,0 0 0,0 1 0,0-1 0,0-1 0,-1 1 0,1 0 0,0-1 0,-1 1 0,1-1-1,-1 0 1,0 0 0,1 0 0,-1 0 0,3-4 0,16-24-6592,-10 9-1387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7.8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5065,'0'0'12504,"-1"9"-11345,-3 128 689,4-136-1866,0-1 0,1 1 0,-1-1 0,0 1 0,0 0 0,0-1 0,1 1 0,-1-1 0,0 1 0,1-1 0,-1 1 0,1-1 0,-1 1 0,1-1 0,-1 0 0,1 1 0,-1-1 0,1 0 0,-1 1 0,1-1 0,-1 0 0,1 1 0,-1-1 0,1 0 0,0 0 0,-1 0 0,1 0 0,-1 0 0,1 0 0,0 0 0,-1 0 0,1 0 0,-1 0 0,1 0 0,0 0 0,-1 0 0,1 0 0,-1 0 0,2-1 0,0 1-142,0 0 1,0-1 0,0 1 0,0-1 0,1 0-1,-1 0 1,0 0 0,-1 1 0,1-2 0,0 1-1,2-1 1,0-4-341,0 1-1,-1-1 0,1 0 1,-1 0-1,-1 0 0,1 0 1,-1 0-1,3-13 0,11-25 4924,-11 77-2242,-5-30-2128,0 0 0,1 0 0,-1-1 0,1 1 0,0 0 0,0 0 0,0 0 0,0-1 0,0 1 0,1 0 0,-1-1 0,1 0 0,0 1 0,-1-1 0,1 0 0,5 4 0,-4-4-135,1 0-1,-1 0 0,1-1 0,0 1 0,0-1 1,0 0-1,0 0 0,-1-1 0,1 1 1,0-1-1,1 0 0,4 0 0,-5 0-146,2 0-591,0 0-1,0 0 1,-1-1 0,1 1-1,0-1 1,0 0 0,6-3-1,12-12-5942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8.2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9738,'0'0'8411,"0"23"-7207,0 131 561,-1-106-1251,2 63 16,6-84-49,1-15-1612,-8-12 911,0 1 1,1-1-1,-1 0 1,0 0-1,1 1 0,-1-1 1,0 0-1,1 0 0,-1 0 1,0 0-1,1 1 0,-1-1 1,1 0-1,-1 0 0,0 0 1,1 0-1,-1 0 0,0 0 1,1 0-1,-1 0 0,1 0 1,-1 0-1,0 0 1,1 0-1,-1-1 0,0 1 1,1 0-1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8.6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9818,'0'0'9218,"135"13"-9218,-109 0-88,-3 5-1504,-6-3-2473,-1-10-3249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8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18 199 8506,'0'0'10839,"0"5"-10148,-4 42 25,6 80 1,-2-127-771,0 1 1,0-1 0,0 1 0,1-1 0,-1 1-1,0-1 1,0 1 0,1-1 0,-1 1-1,0-1 1,1 1 0,-1-1 0,0 0 0,1 1-1,-1-1 1,0 1 0,1-1 0,-1 0-1,1 0 1,-1 1 0,1-1 0,-1 0 0,1 0-1,-1 1 1,1-1 0,-1 0 0,1 0 0,-1 0-1,1 0 1,-1 0 0,1 0 0,0 0-1,-1 0 1,1 0 0,-1 0 0,1 0 0,-1 0-1,1 0 1,0-1 0,0 1-294,1 0 1,0-1-1,-1 1 0,1-1 0,-1 1 1,1-1-1,-1 1 0,1-1 0,-1 0 1,0 0-1,1 0 0,0-1 1,9-17-5781</inkml:trace>
  <inkml:trace contextRef="#ctx0" brushRef="#br0" timeOffset="1">0 0 10666,'0'0'4537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6:39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10994,'0'0'9853,"-14"20"-9297,-44 63-154,55-79-362,0 1 1,0 0 0,0 0 0,1 1 0,0-1 0,0 0-1,0 1 1,1-1 0,0 1 0,0 0 0,0-1-1,0 1 1,1 0 0,0-1 0,1 9 0,0 8 8,-1-21-45,0 1 1,1 0-1,-1 0 0,0 0 0,1 0 0,-1-1 0,1 1 0,-1 0 0,1-1 0,0 1 0,0 0 0,0-1 0,0 1 0,0-1 0,0 1 0,0-1 0,0 1 0,0-1 0,1 0 0,-1 0 0,1 0 0,-1 0 0,1 0 0,-1 0 0,1 0 0,0 0 0,-1 0 0,3 0 0,1 0-84,-1 0 0,0 0 0,1 0 1,-1-1-1,1 1 0,-1-1 0,1 0 0,-1-1 0,0 1 1,1-1-1,4-1 0,-7 1-16,-1 0 0,1 0 0,0 0 0,-1 0 0,1 0-1,-1-1 1,0 1 0,1 0 0,-1-1 0,0 1 0,0-1 0,0 0 0,0 1 0,0-1 0,0 0 0,-1 1 0,1-1 0,0 0-1,-1 0 1,1 0 0,-1 0 0,0 0 0,0-3 0,2-53-2566,-2 46 1901,0-75 153,29 88 2773,-26 1-2022,1 0 0,-1 0 0,0 0 0,0 0 0,0 1 0,0-1 0,0 1 0,-1 0 0,1 0 0,-1 0 0,1 0 0,2 6 0,22 44 470,-23-45-612,-1 1 0,-1-1 0,0 1 0,0 0 1,-1 0-1,0 0 0,0-1 0,-1 16 0,-1-20-336,-1-10 77,0-11-136,2 11 230,0 1 0,0-1 0,1 1 0,-1-1-1,1 1 1,1-1 0,-1 1 0,1-1-1,2-4 1,-3 7 174,1 1 0,-1 0 0,1 0 0,0 0 0,-1 0 0,1 1 0,0-1 0,0 0 0,0 1 0,0-1 0,1 1 0,-1 0 0,0-1 0,1 1 0,-1 0 0,0 0 0,1 1 0,-1-1 0,1 1 0,-1-1 0,1 1 0,4-1 0,-5 1 101,1 0 0,0 0 0,0-1 0,0 1 0,0 1-1,0-1 1,0 0 0,0 1 0,0 0 0,0 0 0,-1-1 0,1 1 0,0 1-1,-1-1 1,1 0 0,-1 1 0,1 0 0,2 2 0,-1 0 17,-2 0-1,1 0 1,0 0 0,-1 1 0,0-1 0,0 1 0,0-1-1,0 1 1,-1 0 0,2 7 0,0 8 69,-1 0 0,1 36 0,-3-56-240,-1 1 1,1-1 0,0 1-1,0-1 1,0 0 0,0 1-1,0-1 1,0 1 0,0-1-1,0 0 1,0 1 0,0-1-1,0 1 1,0-1 0,0 0-1,0 1 1,0-1 0,0 0-1,1 1 1,-1-1 0,0 1-1,0-1 1,0 0 0,1 1-1,-1-1 1,0 0 0,0 0-1,1 1 1,-1-1 0,0 0-1,1 0 1,-1 1 0,0-1-1,1 0 1,-1 0 0,0 0-1,1 1 1,-1-1 0,0 0-1,1 0 1,-1 0-1,1 0 1,-1 0 0,0 0-1,1 0 1,-1 0 0,1 0-1,-1 0 1,0 0 0,1 0 0,6 0-4661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9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 7962,'0'0'12793,"0"0"-12780,0 0-1,0 0 1,0-1 0,0 1 0,0 0-1,0 0 1,0-1 0,0 1-1,0 0 1,0 0 0,0 0-1,0-1 1,1 1 0,-1 0-1,0 0 1,0 0 0,0-1-1,0 1 1,1 0 0,-1 0-1,0 0 1,0 0 0,0-1 0,0 1-1,1 0 1,-1 0 0,0 0-1,0 0 1,1 0 0,-1 0-1,0 0 1,0 0 0,1 0-1,-1-1 1,0 1 0,0 0-1,0 0 1,1 0 0,-1 0-1,0 1 1,0-1 0,1 0-1,-1 0 1,0 0 0,0 0 0,1 0-1,-1 0 1,0 0 0,112 1 22,29-1-258,-46-1-5173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8:58.4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5 9386,'0'0'5839,"0"-1"-5715,-1 1 0,1 0 0,-1-1 0,1 1 1,0 0-1,-1-1 0,1 1 0,-1 0 0,1 0 0,-1 0 1,0-1-1,1 1 0,-1 0 0,1 0 0,-1 0 1,1 0-1,-1 0 0,1 0 0,-1 0 0,0 0 0,1 0 1,-1 0-1,1 0 0,-1 1 0,-3 3 6,1 0-1,0 0 1,0 1-1,0-1 0,1 1 1,0 0-1,-1 0 1,-1 9-1,-5 7 143,-4 10-52,2 0 1,1 1 0,1 0-1,1 0 1,2 1 0,2 0 0,1 0-1,1 0 1,3 41 0,1-65-211,0 0 1,0 0-1,0-1 1,1 1-1,0-1 1,1 0 0,0 0-1,0 0 1,1 0-1,0-1 1,0 0-1,1 0 1,0 0-1,0 0 1,1-1-1,-1 0 1,1-1 0,1 1-1,-1-1 1,1-1-1,14 7 1,-17-9-213,0-1-1,0 0 1,0 0 0,0-1 0,0 1 0,0-1 0,0 0-1,1-1 1,6 0 0,-11-11-6327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8:59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325 56 7818,'0'0'9238,"-18"-10"-8361,-56-27-198,71 35-626,0 1 0,0 0 1,0 0-1,-1 0 0,1 0 0,0 1 0,-1-1 0,1 1 1,-1 0-1,1 0 0,-1 0 0,1 0 0,0 0 1,-1 1-1,1 0 0,0 0 0,-1 0 0,1 0 0,0 0 1,-4 2-1,1 1 47,0 1 0,0-1 0,0 1 0,0 1 0,1-1 0,-6 9 0,3-5 23,-4 4-12,1 1-1,1 1 0,0 0 0,1 1 0,0-1 0,1 2 1,1-1-1,1 1 0,0 0 0,1 0 0,1 1 0,1 0 1,0-1-1,2 1 0,0 0 0,0 0 0,3 20 0,-1-33-101,0 1 0,1 0 0,-1 0 0,1-1 0,0 1-1,1-1 1,-1 0 0,1 1 0,0-1 0,0 0-1,1-1 1,-1 1 0,1 0 0,0-1 0,0 0 0,1 0-1,-1 0 1,1-1 0,0 0 0,0 1 0,0-2-1,8 5 1,-2-3-62,-1 0 0,1-1 0,0 0 0,0 0 0,0-1 0,0-1 0,1 0 0,-1 0 0,0-1 0,22-3 0,-29 2-16,0 1-1,0-1 0,0-1 0,0 1 1,-1 0-1,1-1 0,0 0 1,-1 0-1,1 0 0,-1 0 0,0-1 1,0 1-1,0-1 0,5-6 0,-4 4-182,0-1-1,0 0 0,0-1 0,-1 1 0,0 0 1,0-1-1,3-12 0,-3 4-317,0-1 0,-1 1 0,0-1 0,-1 1 1,-1-1-1,-4-29 0,4 41 578,-1 0 0,0 0 1,0 1-1,-1-1 0,1 0 0,-1 1 0,0-1 1,0 1-1,0-1 0,0 1 0,-1 0 0,1 0 1,-1 0-1,0 0 0,0 0 0,0 1 0,0-1 1,0 1-1,-1 0 0,1 0 0,-1 0 1,1 0-1,-1 0 0,0 1 0,1 0 0,-6-1 1,-3-1 299,0 1 0,1 1 0,-2 0 0,1 0 0,0 1 0,0 1 0,-16 2 0,26-2-247,-1-1 1,1 1-1,0 0 1,-1 0 0,1 0-1,0 0 1,0 0-1,0 0 1,0 0-1,0 1 1,0-1-1,0 1 1,0 0-1,0-1 1,1 1-1,-1 0 1,1 0 0,-1 0-1,1 0 1,0 0-1,0 0 1,0 1-1,0-1 1,0 0-1,0 0 1,1 1-1,-1-1 1,1 1 0,0-1-1,-1 0 1,1 1-1,0-1 1,1 5-1,-1 0 27,1-1 1,0 0-1,0 1 0,0-1 0,1 0 1,0 0-1,0 0 0,0 0 0,1-1 1,0 1-1,7 9 0,15 11 183,1-2-1,1 0 0,1-2 1,52 30-1,-13-7-55,-58-38-207,-6-4-49,1 0 1,0 0-1,0 0 0,-1-1 0,2 1 1,6 2-1,-14-24-9815,-6 0-825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8:59.6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16 9402,'0'0'11885,"2"11"-10448,-3-36-3645,-6 23-1664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2.3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62 0 5233,'0'0'10817,"-10"9"-10283,4-4-398,2-3-62,1 1 0,0-1 0,0 1-1,0 0 1,0 0 0,0 0 0,1 0 0,-1 0 0,1 1-1,0-1 1,0 1 0,0 0 0,1 0 0,-1-1 0,1 1-1,0 0 1,0 0 0,0 0 0,1 0 0,-1 5 0,0 59 1051,-1-25-308,7 70 0,-4-105-790,1 0 1,0 1 0,0-1-1,1-1 1,0 1-1,1 0 1,-1-1-1,2 0 1,-1 0-1,6 7 1,-8-11-48,0 0 0,0-1 0,0 0 0,0 1-1,1-1 1,-1 0 0,1 0 0,0 0 0,-1-1 0,1 1 0,0-1 0,0 1 0,0-1-1,0 0 1,0 0 0,0 0 0,1 0 0,-1-1 0,0 1 0,0-1 0,1 0-1,-1 0 1,0 0 0,0-1 0,1 1 0,-1-1 0,6-1 0,-6 0-89,0 0 1,0 0 0,-1 0-1,1 0 1,0 0-1,-1 0 1,0-1 0,1 1-1,-1-1 1,0 0-1,0 0 1,-1 1 0,1-1-1,-1-1 1,1 1-1,-1 0 1,2-5 0,12-61-2719,-14 65 2574,3-25-1005,0-38 0,-4 3 2402,0 34 1653,0 30-2764,0 0 0,-1 0 1,1 0-1,0 0 0,-1 0 1,1 0-1,0 1 0,0-1 1,-1 0-1,1 0 0,0 0 1,0 0-1,0 1 0,-1-1 1,1 0-1,0 0 0,0 1 1,0-1-1,0 0 0,-1 0 1,1 1-1,0-1 1,0 0-1,0 0 0,0 1 1,0-1-1,0 0 0,0 0 1,0 1-1,0-1 0,0 0 1,0 1-1,0-1 0,0 0 1,0 0-1,0 1 0,-3 30 549,1 0-1,3 36 1,0-13-88,-1-36-363,1-1 0,1 1-1,5 27 1,-5-40-123,-1 1 0,1-1 0,-1 0 0,1 0-1,1 0 1,-1 0 0,1 0 0,0 0 0,0 0 0,0-1-1,1 0 1,-1 1 0,1-1 0,0-1 0,8 7 0,-10-9-18,0 0 1,0 1 0,0-1 0,0 0 0,0 0 0,0-1-1,0 1 1,0 0 0,0-1 0,1 1 0,-1-1 0,0 0 0,0 1-1,1-1 1,-1 0 0,0-1 0,0 1 0,1 0 0,-1-1 0,0 1-1,0-1 1,4-1 0,-3 0-45,0 0 1,0 0-1,0-1 0,0 1 1,-1-1-1,1 0 1,-1 0-1,1 0 0,-1 0 1,0 0-1,0 0 0,2-6 1,1-5-263,1-1 1,-2 1-1,0-1 1,-1 0-1,2-22 1,-3-62-737,-2 58 1197,0 41-135,0-1 1,0 1-1,-1 0 0,1-1 1,0 1-1,0 0 0,0-1 1,0 1-1,0 0 0,0-1 1,-1 1-1,1 0 0,0-1 1,0 1-1,-1 0 0,1 0 1,0-1-1,0 1 0,-1 0 1,1 0-1,0-1 0,-1 1 1,1 0-1,0 0 0,0 0 1,-1 0-1,1 0 0,-1-1 1,1 1-1,0 0 0,-1 0 1,1 0-1,0 0 0,-1 0 1,1 0-1,0 0 0,-1 0 1,1 0-1,0 0 0,-1 1 1,1-1-1,-1 0 0,1 0 1,0 0-1,-1 0 0,0 1-25,0-1-1,0 0 1,0 1 0,0-1-1,0 0 1,1 1-1,-1-1 1,0 1-1,0 0 1,0-1 0,1 1-1,-1 0 1,0-1-1,0 1 1,1 0-1,-1 0 1,0 1-1,-1 4-674,1 1 0,-1-1-1,2 1 1,-1-1-1,1 1 1,0 10-1,1-2-2227,-1 5-5065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2.7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0 4625,'0'0'11581,"0"15"-9323,-1 25-788,-1-28-1290,1 1 0,1-1 0,1 1 0,-1-1 0,2 1 0,4 20 0,-6-32-192,1 0-1,-1 0 1,0 0-1,1 0 1,-1 0 0,1 0-1,-1 0 1,1 0 0,-1-1-1,1 1 1,-1 0 0,1 0-1,0-1 1,0 1 0,-1 0-1,1-1 1,0 1 0,0 0-1,0-1 1,0 1 0,-1-1-1,1 1 1,0-1-1,0 0 1,0 0 0,0 1-1,0-1 1,0 0 0,0 0-1,0 0 1,0 0 0,0 0-1,0 0 1,0 0 0,0 0-1,0 0 1,0-1 0,0 1-1,2-1 1,-1 0-272,1 0 0,-1 0 0,0-1 1,0 1-1,0-1 0,1 1 0,-1-1 0,-1 0 0,1 0 1,0 0-1,0 0 0,-1 0 0,3-5 0,7-20-5456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3.4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29 4689,'0'-1'16614,"-1"-3"-15290,0-9-5531,3 3-4107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6.5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141 17 4137,'0'0'6639,"-6"-2"-6194,3 1-638,-45-7 4207,46 7-3845,0 1 0,0 0 0,-1 0 0,1 0 0,0 0 0,-1 1 0,1-1 0,0 1 0,-1-1 0,1 1 0,0 0 0,0 0 0,0-1 0,0 2 0,0-1 0,0 0 0,0 0 0,0 1 0,0-1 0,-2 3 0,-1 5-8,0-1 0,0 1 0,1 0 1,1 0-1,-1 1 0,1-1 1,1 1-1,0-1 0,0 1 0,1 0 1,0 0-1,1 0 0,1 15 0,-1-24-154,0 1 0,1-1 1,-1 1-1,0-1 0,1 1 0,-1-1 0,1 1 0,-1-1 0,1 0 0,0 1 0,0-1 0,0 0 0,-1 1 0,1-1 0,0 0 0,0 0 0,1 0 0,-1 0 0,0 0 0,0 0 0,0 0 0,1 0 0,-1-1 0,0 1 0,1 0 0,-1-1 0,1 1 0,-1-1 0,1 0 0,-1 1 0,3-1 0,6 2-3,-1-1-1,1 0 1,17-2-1,-17 1-12,-5 1-64,-1-1 0,1-1 1,-1 1-1,1 0 0,-1-1 0,1 0 0,-1 0 1,0 0-1,1-1 0,-1 0 0,0 1 1,0-1-1,6-4 0,-7 3-72,0-1 0,0 1 0,0-1 0,0 1 0,-1-1 0,1 0-1,-1 0 1,0 0 0,0 0 0,-1-1 0,1 1 0,-1 0 0,2-9 0,0-2-206,-1 1-1,0 0 1,-1-1 0,0 1 0,-3-26 0,2 39 334,-1 0 0,1 0 1,-1 0-1,0 1 0,1-1 0,-1 0 1,0 1-1,1-1 0,-1 0 0,0 1 1,0-1-1,1 1 0,-1-1 1,0 1-1,0 0 0,0-1 0,0 1 1,0 0-1,0-1 0,1 1 0,-1 0 1,0 0-1,0 0 0,0 0 1,0 0-1,-1 0 0,-33 0 157,27 1 32,6-2-114,1 1 0,-1 0 0,1 0 0,-1 0 0,1 0 0,-1 0 0,1 0 0,-1 1 0,1-1 0,-1 0 0,1 1 0,0-1 0,-1 1 0,1 0 0,0-1 0,-1 1 0,1 0 0,0 0 0,0-1 0,0 1 0,-2 2 0,2 0 101,0 0 0,0-1-1,0 1 1,1 0 0,-1 0-1,1 0 1,0 0-1,0 0 1,1 4 0,-1 1 10,2 6 93,0-1-1,2 1 0,0-1 0,0 1 1,1-1-1,1-1 0,0 1 0,1-1 1,0 0-1,12 15 0,-17-24-258,1 0-1,-1-1 0,1 1 1,0-1-1,0 1 0,0-1 1,0 0-1,0 0 0,0-1 1,0 1-1,0-1 0,1 1 1,-1-1-1,1 0 0,-1-1 1,1 1-1,-1 0 0,1-1 1,0 0-1,-1 0 0,1 0 1,0 0-1,4-1 0,-7 0-87,-1 1-1,0 0 0,1 0 0,-1 0 0,0-1 1,1 1-1,-1 0 0,0 0 0,0-1 1,1 1-1,-1 0 0,0-1 0,0 1 1,0 0-1,0-1 0,1 1 0,-1 0 1,0-1-1,0 1 0,0 0 0,0-1 0,0 1 1,0 0-1,0-1 0,0 1 0,0-1 1,0 1-1,0 0 0,0-1 0,0 1 1,0 0-1,-1-1 0,1-1-1070,0-11-6183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7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4945,'0'0'12379,"5"45"-11763,-3-22-264,1-5-208,-3 15-144,0-10-1000,-13-5-3393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09.7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10162,'0'0'9057,"1"19"-8600,6 153 683,-7 54-1770,1-226 251,0 1 0,0-1 0,0 1 1,0-1-1,0 0 0,1 1 0,-1-1 1,0 0-1,0 0 0,0 0 0,0 0 1,0 0-1,1 0 0,-1 0 0,0 0 1,0 0-1,0-1 0,2 0 0,7-5-4552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0.1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127 0 10594,'0'0'6024,"-12"7"-5508,4-3-425,-43 25 489,47-25-460,-1-1 1,0 1-1,1-1 1,0 1 0,0 1-1,0-1 1,0 1 0,1-1-1,-5 9 1,6-8-34,0 0 1,0 0 0,1 0-1,0 1 1,0-1 0,1 0-1,-1 0 1,1 1 0,0-1-1,0 0 1,1 1 0,0-1-1,0 0 1,0 0 0,0 0-1,1 1 1,0-2 0,0 1-1,0 0 1,1 0-1,0-1 1,0 1 0,0-1-1,0 0 1,0 0 0,7 6-1,-2-3-74,-1 0-1,1 0 0,0-1 0,1 0 0,0 0 0,-1-1 0,2-1 0,-1 1 1,0-1-1,1-1 0,0 0 0,0 0 0,10 1 0,-4-4-3677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9602,'0'0'9471,"-22"27"-8718,-67 84-69,85-106-620,1 1 0,-1 0-1,1 0 1,0 0 0,-4 12 0,6 8 181,2-13-158,-1-11-76,0 0 0,0 0 0,0 1 0,1-1 0,-1 0 0,1 0 0,-1 0 0,1 1 0,0-1 0,0 0 0,0 0 0,0 0 0,0 0 0,0 0 0,0-1 0,1 1 0,-1 0 0,1 0 0,-1-1 0,3 2 0,-1-1-14,1 0 1,-1 0 0,0 0 0,0-1 0,1 0 0,-1 0 0,1 0 0,0 0-1,-1 0 1,1-1 0,5 1 0,-1-1-112,-1 0-1,0-1 1,1 0-1,-1 0 1,0 0 0,0-1-1,0 0 1,0 0-1,0-1 1,-1 0 0,1 0-1,7-6 1,-8 5-168,-1-1 0,0 0 0,0 0 0,0-1 0,0 1 0,-1-1 0,0 0-1,0 0 1,-1-1 0,1 1 0,-1-1 0,-1 0 0,1 1 0,-1-1 0,-1 0 0,1-1 0,-1 1 0,0 0 0,-1 0 0,0 0 0,-1-14 0,1 19 267,-1 0 1,1-1 0,-1 1 0,1 0-1,-1-1 1,0 1 0,0 0 0,0 0 0,0 0-1,-1 0 1,1 0 0,0 0 0,-1 0-1,1 0 1,-1 0 0,0 1 0,0-1 0,0 0-1,0 1 1,0 0 0,0 0 0,0-1-1,0 1 1,0 0 0,-4-1 0,1 1-83,0-1 0,0 1 1,0 0-1,0 0 1,-1 0-1,1 1 0,0 0 1,0 0-1,0 0 0,-1 1 1,-5 1-1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3:59.9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8250,'0'0'11553,"11"2"-11246,11 9-278,-1 2-1,0 0 1,-1 2 0,0 0 0,20 21 0,-27-25-38,-10-8-10,5 3-42,-2 0 1,1 1-1,-1-1 0,0 1 0,9 12 1,-14-17 56,0 0 1,0 1-1,0-1 1,-1 0-1,1 0 1,0 0-1,-1 1 1,1-1-1,-1 0 1,0 0-1,0 1 1,0-1 0,0 0-1,0 1 1,0-1-1,-1 0 1,1 1-1,-1-1 1,1 0-1,-1 0 1,0 0-1,0 1 1,0-1-1,0 0 1,0 0 0,-1 0-1,-2 3 1,-15 15 72,0 0 1,-2-1 0,-30 22-1,30-26 154,0 2 0,2 0-1,0 1 1,-18 22 0,37-39-212,-1-1 0,1 0 0,-1 1 0,1-1 0,-1 1 0,1-1 0,-1 1 0,1-1 0,0 1 0,-1-1-1,1 1 1,0-1 0,-1 1 0,1 0 0,0-1 0,0 1 0,-1 0 0,1-1 0,0 1 0,0 0 0,0-1 0,0 1 0,0 0 0,0-1 0,0 1 0,0 0 0,0-1 0,0 1 0,1 0 0,-1-1 0,0 1 0,0-1 0,0 1 0,1 0 0,-1-1 0,0 1 0,1-1 0,-1 1 0,1-1 0,-1 1-1,1-1 1,-1 1 0,1-1 0,-1 1 0,1-1 0,-1 0 0,1 1 0,-1-1 0,1 0 0,0 1 0,-1-1 0,1 0 0,-1 0 0,1 0 0,1 1 0,5 0 55,1 0 1,-1 0-1,1-1 1,8-1-1,-2 1-5,59-1 166,-45 0-256,-1 1-1,31 3 0,-57-3-14,0 0-1,0 1 1,0-1-1,0 0 0,0 0 1,0 0-1,-1 0 1,1 1-1,0-1 1,0 0-1,0 1 0,-1-1 1,1 1-1,0-1 1,0 1-1,-1-1 0,1 1 1,0-1-1,-1 1 1,1 0-1,-1-1 0,1 1 1,-1 0-1,1 0 1,-1-1-1,1 2 0,1 14-5317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0.4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0 3809,'0'0'17516,"-13"0"-18069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1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0 11482,'0'0'7259,"-1"20"-6669,-1 124 589,1-90-611,-1-27-390,1-1 0,2 1 0,6 40 0,-6-64-214,0 1 0,0-1-1,1 1 1,-1-1 0,1 0 0,0 0 0,0 0-1,0 0 1,0 0 0,1 0 0,-1-1-1,1 1 1,-1-1 0,1 1 0,0-1 0,0 0-1,0 0 1,0-1 0,0 1 0,1 0 0,-1-1-1,1 0 1,-1 0 0,0 0 0,1 0 0,0-1-1,-1 1 1,1-1 0,-1 0 0,1 0-1,0 0 1,-1-1 0,1 1 0,-1-1 0,1 0-1,-1 0 1,1 0 0,-1 0 0,0 0 0,1-1-1,-1 0 1,0 1 0,0-1 0,0-1 0,3-1-1,1-3-471,0-1-1,-1 1 0,0-1 0,0-1 0,0 1 1,-1-1-1,-1 0 0,1 0 0,-1 0 1,-1-1-1,0 1 0,0-1 0,1-12 0,5-51 251,-8 12 7431,-1 61-7089,-4 61 818,2-36-631,1 0-1,2 30 1,-1-48-247,1 0 0,0-1 0,1 1 0,-1-1 0,1 1 0,0-1 0,1 0 0,0 0 0,0 0 0,0 0 0,0 0 0,1-1 0,5 6 0,-7-9-22,0 0 0,0 0 0,0 0-1,0 0 1,0 0 0,0-1 0,1 1 0,-1-1 0,1 0-1,-1 0 1,1 0 0,-1 0 0,1 0 0,0 0 0,0-1-1,-1 1 1,1-1 0,0 0 0,0 0 0,-1 0 0,1 0-1,0 0 1,0-1 0,-1 1 0,1-1 0,0 0 0,-1 0-1,1 0 1,-1 0 0,1 0 0,3-3 0,0 0-25,0 0-1,0 0 1,-1-1 0,0 0 0,0 0-1,0 0 1,0-1 0,-1 0 0,0 1-1,0-1 1,3-10 0,1-5-56,-2 0-1,-1-1 1,-1 0-1,-1 0 1,0 0 0,-2 0-1,-2-34 1,1 48 82,1 5-6,-1-1 0,0 1-1,-1-1 1,1 1 0,-1-1 0,1 1 0,-1-1 0,0 1 0,0-1-1,-1 1 1,1 0 0,-3-4 0,3 6-3,0-1 0,0 1 0,-1 0 0,1 0 0,-1 0 0,1 0 0,-1 0 0,0 0 0,1 1 0,-1-1 0,0 0 0,1 1 0,-1-1 0,0 1 0,0 0 1,1 0-1,-1-1 0,0 1 0,0 0 0,0 1 0,0-1 0,1 0 0,-1 0 0,0 1 0,-2 0 0,3-1-35,0 1 0,0-1 0,0 0 0,0 1 1,0-1-1,0 1 0,0 0 0,0-1 0,0 1 0,0 0 0,1 0 1,-1-1-1,0 1 0,0 0 0,1 0 0,-1 0 0,0 0 0,1 0 1,-1 0-1,1 0 0,-1 0 0,1 0 0,0 0 0,-1 0 1,1 0-1,0 2 0,-1 35-3813,1-26 506,0 11-5404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1.7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8122,'0'0'11802,"-2"120"-11354,2-95-176,0-7-104,10-8-96,-2 3 24,4-13-88,1 0-8,8-5-424,-4-18-1040,-1 0-4289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4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5009,'0'0'14643,"-3"0"-15147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5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6465,'0'-1'12896,"0"133"-12890,0-75-8244,0-49 3014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5.6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64 1 6569,'0'0'9992,"-16"0"-8961,12 0-1024,0 0 1,0 0 0,-1 0 0,1 1-1,0 0 1,0 0 0,0 0 0,0 0-1,-7 3 1,64 36 2377,-29-2-1648,0 2-357,-22-38-410,0 0 1,-1 0-1,1 0 1,0-1 0,0 1-1,0 0 1,0-1-1,0 1 1,0-1 0,0 0-1,1 0 1,-1 0 0,0 0-1,4 1 1,0-2-2295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6.9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0 3753,'0'0'14119,"-11"1"-13810,6 0-414,0 1 0,0-1 0,0 1 0,0 0-1,0 1 1,0-1 0,0 1 0,1 0 0,-8 6 0,-11 7-4136,4-7-5503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19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11755,'0'0'3312,"28"107"-3408,-28-99-1072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0.9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1 130 5945,'0'0'12468,"0"-7"-11420,-1-7-849,1 3 1201,9 32-565,7 32-484,-8-24-297,1-1-1,2-1 1,0 0 0,17 28 0,-27-53-61,0 0-1,0-1 0,0 1 0,0-1 0,0 0 0,1 1 0,-1-1 0,1 0 0,-1 0 0,1 0 0,-1 0 1,1 0-1,0 0 0,-1 0 0,1 0 0,0-1 0,0 1 0,-1 0 0,1-1 0,0 0 0,0 1 0,0-1 1,0 0-1,0 0 0,-1 0 0,1 0 0,0-1 0,0 1 0,0 0 0,0-1 0,-1 1 0,1-1 0,0 0 0,0 0 1,-1 1-1,1-1 0,0 0 0,-1-1 0,1 1 0,1-1 0,4-4-67,-1 1-1,1-1 1,-1 0 0,0 0 0,-1-1-1,1 0 1,5-9 0,-2-1 45,-1-1 0,-1 0 1,0-1-1,-1 1 1,-1-1-1,3-21 1,2-50-2742,-8 40-5316,-2 59-405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1.7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3569,'0'0'19788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1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6 133 7138,'0'0'8821,"12"3"-8291,-7-3-501,3 2-13,-1 0 0,0-1 1,1 0-1,-1 0 1,1-1-1,-1 0 1,0 0-1,1-1 1,-1 0-1,1 0 1,-1-1-1,0 0 1,0 0-1,0 0 0,12-7 1,-16 7-105,0 0 1,0-1-1,0 1 0,0-1 1,0 1-1,0-1 0,-1 0 0,0 0 1,1 0-1,-1 0 0,0 0 1,-1-1-1,3-4 0,-2 0 34,-1 0 0,1 1 0,-2-1 0,1 0 0,-1-10 0,0 18 58,-1-1 50,1 0-1,-1-1 1,1 1 0,-1 0 0,1 0 0,-1 0 0,1 0 0,-1 0 0,0 0 0,1 1 0,-1-1 0,0 0 0,0 0 0,0 0 0,0 1 0,0-1 0,0 0 0,0 1 0,0-1 0,0 1 0,0-1 0,0 1-1,0 0 1,0-1 0,-1 1 0,1 0 0,0 0 0,0 0 0,0 0 0,-3 0 0,-46-1 1679,37 1-1340,9 0-307,0 1 0,0 0 1,0 0-1,0 0 1,0 0-1,0 0 0,0 1 1,1 0-1,-1 0 0,1 0 1,-1 0-1,1 0 0,0 1 1,0 0-1,0-1 0,0 1 1,0 0-1,0 1 1,1-1-1,0 0 0,-1 1 1,1-1-1,1 1 0,-1 0 1,-2 6-1,0 0 22,1 0 0,0 0 0,0 1 0,1-1 0,1 1 0,0-1 1,0 1-1,1 0 0,1 11 0,0-19-99,-1 1-1,1-1 1,1 0 0,-1 0 0,0 0 0,1 0-1,-1 0 1,1 0 0,0 0 0,0 0 0,0-1-1,1 1 1,-1-1 0,1 1 0,-1-1 0,1 0 0,0 0-1,-1 0 1,1 0 0,0-1 0,0 1 0,1-1-1,-1 0 1,0 1 0,5-1 0,2 2-221,0-1 0,0 0 1,1 0-1,-1-1 0,1-1 1,-1 0-1,15-2 0,-21 2-350,1-1-1,-1 0 0,0-1 0,1 1 1,-1-1-1,0 0 0,0 0 0,0 0 0,0-1 1,0 1-1,0-1 0,5-5 0,16-15-7796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2.5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0 9314,'0'0'9699,"0"17"-9269,-17 232 1713,15-226-2003,0 4-11,2 0 1,4 49-1,-3-74-139,-1 0-1,1 1 1,0-1 0,0 0-1,0 0 1,0 0 0,0 0-1,0 0 1,1 0-1,-1 0 1,1 0 0,-1-1-1,1 1 1,0-1 0,0 1-1,0-1 1,-1 1 0,1-1-1,1 0 1,-1 0 0,0 0-1,0 0 1,0 0-1,0-1 1,1 1 0,-1-1-1,0 1 1,4-1 0,-1 1-69,-1-1 1,1 0-1,-1 0 1,1 0 0,-1-1-1,1 1 1,-1-1-1,0 0 1,1 0 0,-1-1-1,0 1 1,0-1 0,0 0-1,5-3 1,0-2-392,-1-1 0,1 0-1,-2 0 1,1-1 0,-1 0 0,0 0 0,-1-1 0,0 0 0,-1 0 0,0 0 0,0-1 0,5-21-1,-4 11 198,-1 0-1,2-23 0,-2-42 6253,-6 91-5847,0 1 0,1-1 0,-1 0-1,-1 0 1,-2 8 0,-5 20 253,7-16-266,0-1 0,1 1-1,1 0 1,1 0-1,3 21 1,-4-34-117,1-1 1,0 1 0,0-1-1,0 1 1,0-1 0,1 0-1,-1 1 1,1-1 0,0 0-1,0 0 1,0 0-1,1 0 1,-1 0 0,1-1-1,-1 1 1,1-1 0,0 0-1,0 1 1,0-1 0,0 0-1,0-1 1,0 1 0,1-1-1,-1 1 1,1-1 0,-1 0-1,1 0 1,-1 0 0,1-1-1,6 1 1,-5-1-51,0 1-1,0-1 1,0 0-1,0 0 1,0-1 0,0 1-1,0-1 1,0 0-1,0-1 1,0 1 0,0-1-1,0 0 1,-1 0-1,1 0 1,-1-1 0,1 0-1,-1 0 1,0 0 0,0 0-1,0 0 1,-1-1-1,1 0 1,-1 0 0,0 0-1,0 0 1,0 0-1,0-1 1,-1 1 0,0-1-1,0 0 1,0 0-1,-1 1 1,1-1 0,0-8-1,1-7 79,-2 1 0,0 0 0,-4-38 0,3 57-71,0-1 0,0 1 0,0-1 0,0 1-1,0-1 1,0 1 0,0-1 0,-1 1 0,1-1 0,0 1 0,0-1-1,0 1 1,-1 0 0,1-1 0,0 1 0,-1-1 0,1 1-1,0 0 1,-1-1 0,1 1 0,0 0 0,-1-1 0,1 1-1,-1 0 1,1 0 0,-1-1 0,1 1 0,-1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3.0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3137,'0'0'12198,"0"6"-10811,-1 15-486,0-2-87,1 0 0,2 25 1,-1-43-804,-1 1 1,1 0-1,0-1 1,0 1-1,0-1 1,0 1-1,0-1 1,0 1-1,0-1 1,0 0-1,0 0 1,0 1-1,1-1 1,-1 0-1,1 0 1,-1 0-1,1 0 1,-1-1-1,1 1 0,-1 0 1,1-1-1,0 1 1,1 0-1,0 0-245,-1-1-1,1 1 0,-1-1 0,1 0 0,-1 1 0,1-1 0,0 0 1,-1 0-1,1-1 0,-1 1 0,1 0 0,-1-1 0,1 0 0,-1 0 0,4-1 1,8-13-4459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4.7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21 4321,'0'0'16772,"-20"-16"-16140,17 16 416,3-2-1840,5-1-1377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6.9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34 7034,'0'0'11337,"0"0"-11327,0 0-1,0 0 1,0 0 0,1 0 0,-1-1 0,0 1 0,0 0 0,0 0 0,1 0 0,-1 0 0,0 0 0,0 0 0,0 0 0,1 0 0,-1 0 0,0 0 0,0 0 0,1 0 0,-1 0-1,0 0 1,0 0 0,0 0 0,1 1 0,-1-1 0,0 0 0,0 0 0,0 0 0,1 0 0,-1 0 0,0 0 0,0 1 0,0-1 0,0 0 0,1 0 0,-1 0 0,0 0 0,0 1 0,0-1-1,0 0 1,0 0 0,0 0 0,0 1 0,0-1 0,1 0 0,-1 0 0,0 0 0,0 1 0,0-1 0,0 0 0,0 0 0,0 1 0,0-1 0,0 0 0,0 0 0,0 0 0,-1 1-1,1-1 1,0 0 0,13 51 1050,-11-37-965,1-1-1,1 0 1,0 0-1,0 0 1,2 0 0,-1-1-1,15 23 1,-19-34-91,0 0 0,0-1 0,0 1 0,-1 0 0,1-1 0,0 1 0,0-1 0,0 1 0,0-1 1,0 1-1,0-1 0,0 0 0,1 1 0,-1-1 0,0 0 0,0 0 0,0 0 0,0 0 0,0 0 0,0 0 0,0 0 0,0 0 1,1 0-1,-1 0 0,0-1 0,0 1 0,0-1 0,2 0 0,-1 0 0,1 0 1,-1-1-1,0 1 0,1 0 0,-1-1 1,0 0-1,0 0 0,0 0 1,0 0-1,3-4 0,7-16 69,-1 0 0,-2-1 1,0-1-1,-2 1 0,0-1 0,4-34 0,-9 54-260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5:59:28.0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10338,'0'0'8813,"1"12"-8057,34 62 710,-24-53-1243,0 0 0,9 30 0,-11-14-176,-2 0 0,-2 0 0,-1 0 0,-1 1 0,-3 0 0,-3 38 0,1-61-107,0 0 0,-1 0 0,-1-1 0,0 1 0,-1-1 0,0 1 0,-1-1 0,-1-1-1,0 1 1,-16 20 0,12-20-1442,0 0 0,-1 0-1,-1-1 1,-28 22 0,12-15-7160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25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18 5697,'0'0'9545,"0"-5"-8832,0-8 4080,0 36-3709,0 40-1062,0-41-5,1 0-1,0 0 1,2-1-1,7 28 1,-5-18-361,-5-24-2878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25.4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7738,'0'0'11042,"31"6"-10450,-13 6-168,-3-2-56,3 3-176,0-8-96,2 0-96,-2-5-56,2 0-640,1 0-1400,-4 0-2393,-4-5-2625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25.8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120 1 10522,'0'0'9330,"-28"69"-8970,13-47-184,-1 1-136,1 0-40,-5-5-504,4-5-1720,6-6-6242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28.2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9 12019,'0'0'7923,"-2"-3"-7650,-7-2 212,7 22-145,2 69 85,5 0 0,21 124 0,-26-208-489,7 27 110,-7-28-147,0 1-1,1-1 1,-1 0-1,0 0 1,1 0 0,-1 0-1,0 0 1,1 0-1,0 0 1,-1 0-1,1 0 1,-1 0-1,1 0 1,0 0 0,0-1-1,-1 1 1,1 0-1,0 0 1,0-1-1,1 2 1,-1-3-369,0 0 0,0 0 0,0 1 1,0-1-1,0 0 0,-1 0 0,1 0 0,0 0 0,-1 0 0,1 0 1,-1 0-1,1 0 0,-1 0 0,1 0 0,-1 0 0,0 0 0,1-1 1,-1 1-1,0 0 0,0 0 0,0-3 0,1-17-8904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28.9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37 69 8786,'0'0'7774,"1"10"-6638,34 293 2091,-35-345-8732,0-62 4490,-3-57 3037,4 158-1936,-1 0 0,0 0 1,1 0-1,0 1 0,-1-1 0,1 0 1,0 1-1,1-1 0,-1 0 1,0 1-1,1 0 0,-1-1 0,1 1 1,0 0-1,0 0 0,0 0 0,0 0 1,0 0-1,0 0 0,1 0 1,-1 1-1,0-1 0,1 1 0,0 0 1,-1 0-1,4-1 0,3-2 37,0 2 0,0-1 1,0 1-1,0 0 0,1 1 0,15 0 0,-24 1-115,0 0-1,-1 0 1,1 0-1,0 0 1,0 1-1,0-1 0,0 0 1,0 1-1,-1-1 1,1 0-1,0 1 1,0-1-1,-1 1 1,1-1-1,0 1 1,-1-1-1,1 1 1,0 0-1,-1-1 1,1 1-1,-1 0 1,1 0-1,-1-1 1,1 2-1,6 28 77,-6-21-56,-1 0 0,0 0 0,-1-1 0,-3 17 0,3-20-23,-2 0-1,1-1 1,0 1-1,-1 0 1,0-1 0,0 0-1,0 0 1,-1 0 0,1 0-1,-1 0 1,0-1-1,0 1 1,0-1 0,-1 0-1,-6 3 1,-6 3-81,0-1 0,-35 12 1,42-16 43,0-1 0,0-1 1,0 1-1,-1-2 1,-11 1-1,35 0 272,-1 1 0,1 0 0,-1 0 0,0 2 0,0-1 0,-1 1 0,1 1 0,18 12 0,-12-8-49,10 8-43,-1 2-1,-1 0 1,-1 2 0,32 34-1,-54-53-174,-2-2-536,-1-22-3863,0-1-3225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1.8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 5 7522,'0'0'10143,"-3"-2"-9649,-7-1-185,8 15 57,1 0-192,-1 1 15,-1 12 220,1 50-1,2-70-390,0 0 0,0 1 0,1-1-1,0 0 1,0 1 0,0-1 0,1 0 0,0 0-1,0 0 1,0 0 0,1 0 0,-1-1 0,1 1-1,0-1 1,6 7 0,-7-9-89,0-1 0,0 1-1,0 0 1,0-1 0,1 0 0,-1 0-1,0 1 1,1-1 0,-1 0 0,1-1 0,-1 1-1,1 0 1,0-1 0,-1 0 0,1 1 0,-1-1-1,1 0 1,0 0 0,-1 0 0,1-1-1,-1 1 1,1-1 0,0 1 0,-1-1 0,3-1-1,-1 0-190,-1 1 0,0-1 0,0 0 0,0 0 0,0-1 0,0 1 0,0-1 0,-1 1 1,1-1-1,-1 0 0,1 0 0,-1 0 0,0 0 0,0 0 0,-1 0 0,3-6 0,-1-1-19,-1 1 1,0 0 0,0 0 0,-1-1 0,0-11 0,-1-9 2951,0 21-878,-5 88 402,5-75-2141,0 1 0,0 0 1,0 0-1,1 0 0,0-1 0,0 1 0,0 0 1,0-1-1,1 1 0,2 5 0,-3-8-59,1-1 0,-1 1 0,1 0 0,0-1 0,-1 1-1,1-1 1,0 1 0,0-1 0,0 0 0,0 0 0,0 0 0,0 0 0,0 0 0,1 0 0,-1 0-1,0-1 1,0 1 0,1-1 0,-1 0 0,0 0 0,1 0 0,3 0 0,-3 0-95,-1 0 0,1 0 0,-1-1 1,1 1-1,-1-1 0,1 0 0,-1 1 0,1-1 1,-1 0-1,0 0 0,1 0 0,-1-1 0,0 1 1,0-1-1,0 1 0,0-1 0,0 0 0,2-1 0,-1-2-133,0 1-1,0 0 0,0-1 0,-1 0 0,1 0 0,-1 1 1,0-1-1,1-7 0,1-7-140,-1 0 0,0 1 0,-1-37 0,-2 54 418,0-1 0,0 1 0,0 0 0,0 0 0,0-1 0,0 1 0,0 0 0,0 0 0,-1-1 0,1 1 0,0 0 0,-1 0 0,1 0 0,-1 0 0,1-1 0,-1 1 0,0 0 0,0 0 0,1 0 0,-1 0 0,0 0 0,0 1 0,-1-2 0,0 1-345,-1 0 1,0 0-1,1 1 1,-1-1-1,1 1 1,-1 0-1,0 0 1,1 0-1,-4 0 1,-5 1-3335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3.8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118 1 8730,'0'0'7491,"-21"1"-3949,18 0-3496,0 1 0,0-1 1,0 1-1,1 0 0,-1 0 1,1 0-1,-1 1 0,1-1 1,-1 1-1,1-1 0,-2 4 0,-23 35 81,22-33-120,1-1-127,0-2-131,1 0 0,-1 0 0,1 1 0,1-1 0,-1 1 0,1 0 0,0-1 0,-2 11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4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59 11146,'-158'-59'6186,"158"67"-5290,10 7-312,6 3-160,-1-5-136,3 7-80,-3-7-72,0 5-88,1-3-48,-4-5-168,6 3-624,-5-8-1817,-3-5-3456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7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67 10754,'0'0'9030,"-9"-11"-8560,-26-31-74,34 40-369,0 1 0,0 0-1,-1 0 1,1 0 0,0 0 0,-1 0 0,1 0 0,0 0 0,-1 1 0,1-1 0,-1 1 0,1-1 0,-1 1 0,1-1-1,-1 1 1,1 0 0,-1-1 0,0 1 0,1 0 0,-1 0 0,1 0 0,-1 0 0,0 1 0,1-1 0,-2 1-1,-6 0 150,5-1-139,1-1 1,-1 1-1,0 1 1,0-1-1,0 0 1,0 1 0,0 0-1,1 0 1,-1 0-1,0 0 1,1 1 0,-1-1-1,1 1 1,-1 0-1,1 0 1,0 0-1,0 1 1,0-1 0,0 1-1,0 0 1,1-1-1,-1 1 1,1 0-1,-1 1 1,1-1 0,0 0-1,1 1 1,-1-1-1,0 1 1,1-1-1,0 1 1,0 0 0,-1 4-1,1-3-24,0 1 0,0 0 0,1 0 0,0 0-1,0 0 1,0 0 0,1 0 0,0 0 0,0 0 0,0 0 0,1-1-1,0 1 1,4 9 0,-4-12-41,0 1 0,1-1-1,-1 0 1,1 0 0,-1 0 0,1-1-1,0 1 1,0-1 0,0 1 0,0-1-1,1 0 1,-1 0 0,1-1 0,-1 1-1,1-1 1,-1 1 0,1-1 0,0 0 0,0-1-1,0 1 1,7 0 0,-6-1-83,0 1-113,-1-1-1,1 0 1,0 0-1,0 0 1,0-1-1,5 0 1,-8 0 69,-1 0-1,1 1 1,-1-1-1,1 0 1,-1 0-1,1 0 1,-1 0 0,1 0-1,-1 0 1,0 0-1,0-1 1,1 1-1,-1 0 1,0-1 0,0 1-1,0-1 1,-1 1-1,1-1 1,0 0 0,-1 1-1,2-3 1,4-19-4523,8-46 0,-11 21-2170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7.4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6 6649,'0'0'12595,"-2"-3"-11947,2 3-634,-1 0-1,1 0 1,0 0-1,0 0 0,0-1 1,0 1-1,0 0 1,0 0-1,0 0 1,-1 0-1,1-1 1,0 1-1,0 0 0,0 0 1,0 0-1,-1 0 1,1 0-1,0 0 1,0-1-1,0 1 1,-1 0-1,1 0 0,0 0 1,0 0-1,0 0 1,-1 0-1,1 0 1,0 0-1,0 0 1,0 0-1,-1 0 0,1 0 1,0 0-1,0 0 1,0 0-1,-1 0 1,1 0-1,0 1 1,0-1-1,0 0 0,-1 0 1,1 0-1,0 0 1,0 0-1,0 0 1,0 1-1,-1-1 1,1 0-1,0 0 0,0 0 1,0 0-1,0 1 1,0-1-1,0 0 1,0 0-1,-1 0 1,1 1-1,0-1 0,-4 24 576,4 49 117,1-49-535,-1 4-237,1-1-1,2 1 0,0-1 1,2 0-1,1 0 0,1-1 1,16 38-1,-17-55-1194,-3-4-1098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7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1 368,'0'4'19875,"-4"20"-19370,3 43 1222,1-40-3560,0-7-8860,0-30 3177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8.3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 3185,'98'-17'6296,"-77"10"966,-28 6-2903,4 1-5435,0 1 1150,0 0 0,1-1-1,-1 1 1,0 1 0,1-1-1,-1 0 1,1 1 0,-1-1 0,1 1-1,-3 3 1,-27 23 214,31-23-229,0 1 1,0-1-1,0 0 1,1 0-1,0 1 1,0-1-1,0 0 1,2 10 0,-1-12-27,1 0 1,-1 0 0,1 0-1,0 0 1,0 0 0,0 0-1,0-1 1,0 1-1,1-1 1,-1 1 0,1-1-1,0 0 1,-1 0 0,1 0-1,4 1 1,48 26 172,-33-15-319,-19-6-6018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49.0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29 1872,'0'0'12887,"0"-5"-11343,0-13 25,0 13 1422,0 12-2761,-1 9-883,2 1 0,0-1 0,5 24 0,-1-19-5265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2.0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70 472,'0'0'7274,"3"-6"-6117,12-28 409,-12 20 1993,-1-2 4427,1 63-7695,1 0 1,17 70-1,4 30-2140,-25-118-8473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2.4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9570,'0'0'7626,"125"31"-7626,-99-16-408,-6-7-1497,-7-3-2704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2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1 12643,'0'0'7681,"-59"145"-7777,49-112-1128,3-2-4185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2.7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0 9538,'0'0'10874,"-2"0"-10712,-5 1-147,0-1 0,0 1 0,0 1 1,0-1-1,0 1 0,0 0 0,0 1 0,1-1 0,-1 1 1,-7 5-1,-6 5-29,-32 28 1,51-40 13,0 0 1,0-1-1,1 1 1,-1 0-1,0 0 1,0 0-1,0 1 1,1-1-1,-1 0 1,1 0-1,-1 0 1,1 0-1,-1 1 1,1-1-1,0 0 1,-1 0-1,1 1 1,0-1-1,0 0 1,0 1-1,0-1 1,0 0-1,0 1 0,1-1 1,-1 0-1,0 0 1,1 1-1,-1-1 1,1 0-1,-1 0 1,1 0-1,-1 1 1,1-1-1,0 0 1,0 0-1,-1 0 1,1 0-1,0 0 1,0 0-1,0-1 1,2 2-1,6 7 174,1-1 1,0-1-1,16 10 0,-13-9-175,22 25-527,-25-30-2523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3.3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3 4961,'0'0'13704,"0"-1"-13657,0 1-1,0 0 0,-1 0 1,1 0-1,0-1 0,0 1 1,0 0-1,-1 0 0,1 0 1,0 0-1,0 0 0,0 0 1,-1 0-1,1-1 0,0 1 1,0 0-1,-1 0 0,1 0 0,0 0 1,0 0-1,-1 0 0,1 0 1,0 0-1,0 0 0,-1 0 1,1 0-1,0 0 0,0 1 1,-1-1-1,1 0 0,0 0 1,0 0-1,0 0 0,-1 0 1,1 0-1,0 1 0,0-1 1,0 0-1,-1 0 0,1 0 1,0 0-1,0 1 0,0-1 1,0 0-1,0 0 0,-1 0 1,1 1-1,0-1 0,0 0 1,0 0-1,0 1 0,0-1 1,0 0-1,0 0 0,0 1 1,0-1-1,-2 108 656,5 131 807,9-171-1822,-12-68 290,0 0 1,0 1 0,-1-1-1,1 0 1,0 0 0,0 0 0,0 1-1,1-1 1,-1 0 0,0 0-1,0 0 1,0 1 0,0-1 0,0 0-1,0 0 1,0 0 0,0 1-1,0-1 1,0 0 0,0 0 0,1 0-1,-1 0 1,0 1 0,0-1-1,0 0 1,0 0 0,1 0 0,-1 0-1,0 0 1,0 0 0,0 1-1,0-1 1,1 0 0,-1 0 0,0 0-1,0 0 1,0 0 0,1 0-1,-1 0 1,0 0 0,0 0 0,0 0-1,1 0 1,-1 0 0,0 0-1,0 0 1,1 0 0,-1 0 0,0 0-1,0 0 1,0 0 0,1 0-1,-1-1 1,0 1 0,0 0 0,7-11-1384,-1-16-1952,-1-7-2984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0:54.0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 11899,'0'0'8997,"3"24"-8602,19 162 221,-16-66-829,-6-119-276,-2-94-9144,1-6 7599,4 1 5557,-3 95-3340,1 0-1,-1 0 1,1 0-1,0 0 1,0 0-1,0 1 1,0-1-1,1 0 1,-1 0-1,1 1 1,0-1-1,-1 1 1,1 0-1,0-1 1,0 1-1,1 0 1,-1 0-1,0 0 1,1 0-1,-1 1 1,1-1-1,0 1 1,5-3-1,-3 2 64,1 0 1,0 0-1,0 1 0,0-1 0,0 1 1,0 1-1,1-1 0,-1 1 0,0 0 0,12 2 1,-16-1-233,0 0 1,-1 0 0,1 0 0,0 0 0,-1 0-1,1 1 1,-1-1 0,1 0 0,-1 1 0,1-1-1,-1 1 1,0 0 0,0-1 0,0 1-1,0 0 1,0 0 0,0 0 0,0 0 0,-1-1-1,1 1 1,-1 0 0,1 0 0,-1 0 0,0 0-1,0 0 1,0 4 0,0 55 47,-1-56-60,0 0 0,0-1 0,0 1 0,0-1 0,-1 1 0,0-1 0,0 0 0,0 1 1,0-1-1,-1 0 0,0-1 0,1 1 0,-1 0 0,-1-1 0,1 1 0,0-1 0,-8 5 0,5-4-44,0 0 1,0-1-1,-1 0 0,1 0 0,-1 0 1,1-1-1,-1 0 0,0 0 1,0-1-1,0 0 0,0 0 0,-8 0 1,14-1 42,2 5 143,1 0-1,-1 0 1,1 0 0,0 0-1,1-1 1,-1 1-1,1-1 1,0 1 0,0-1-1,0 0 1,1 0 0,6 6-1,2 4 145,-4-4-166,1 0-1,0 0 1,0-1-1,1 0 1,0-1-1,0 0 1,1-1-1,22 12 1,-32-18-195,0-1 0,1 1 1,-1-1-1,0 0 1,1 0-1,-1 1 0,0-1 1,1 0-1,-1 0 0,1 0 1,-1 0-1,0-1 0,1 1 1,-1 0-1,2-1 1,-2 1-206,0-1 0,-1 0 1,1 1-1,0-1 1,-1 1-1,1-1 1,-1 0-1,1 1 1,0-1-1,-1 0 1,0 1-1,1-1 1,-1 0-1,1 0 0,-1 0 1,0 1-1,0-1 1,1 0-1,-1 0 1,0 0-1,0 0 1,0 0-1,0 0 1,0-21-8759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0.7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 5857,'0'0'6054,"-3"0"-5485,1 0 1,-1 0 0,0 0 0,0 0 0,0 1 0,1-1 0,-1 1-1,0 0 1,-2 1 0,-4 8-304,1 1-1,1 0 1,0 0 0,1 1 0,0 0-1,1 0 1,-6 19 0,4-13-90,-5 14-447,-14 58-1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1.0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8666,'0'0'10866,"41"36"-10498,-18-19-112,3 4-40,-1-3-144,-2-1 0,-3-1-72,-2 2-48,-3-6-408,1-2-456,-4-2-1616,-1-5-2410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1.5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37 5265,'0'0'14473,"-10"-6"-13948,-31-16-68,36 20-403,1 1-1,-1-1 1,1 1 0,-1 0-1,1 0 1,-1 1-1,0 0 1,1-1-1,-1 1 1,0 1-1,1-1 1,-1 1-1,0 0 1,1 0-1,-1 0 1,1 0-1,0 1 1,-1 0-1,1 0 1,0 0-1,-5 3 1,5-1-10,-1-1 0,1 1 0,0 0 0,0 0 0,0 1 0,1-1 0,0 1 0,0-1 1,0 1-1,0 0 0,1 0 0,-2 6 0,1 0-6,0 0 0,1-1 0,1 1 0,0 0 0,1 15 1,0-22-40,0-1 0,0 0 0,1 0 0,0 0 0,-1 0 0,1 0 0,1 0 0,-1 0 0,0 0 0,1 0 0,-1 0 0,1 0 0,0-1 0,0 1 0,0-1 0,0 1 0,0-1 0,1 0 0,-1 0 0,1 0 0,-1 0 0,1 0 0,0-1 0,0 1 0,-1-1 0,1 0 0,0 0 0,0 0 0,4 1 0,-3-1-170,0 0-1,1 0 1,-1-1 0,0 1-1,1-1 1,-1 0 0,0 0-1,1 0 1,-1-1 0,0 0 0,0 0-1,1 0 1,-1 0 0,0 0-1,0-1 1,0 0 0,0 0 0,0 0-1,-1 0 1,1-1 0,4-3-1,15-23-4154,-4-5-1775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1.8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9642,'0'0'9362,"-2"11"-8748,0 58 71,2 1 0,14 108 1,-12-160-725,1 22-54,3 26-250,5-25-3172,-7-36-658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2.2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3745,'0'0'13709,"0"7"-12867,-1 43 306,2 84-372,5-107-967,-6-27 30,0 1-1,1 0 0,-1-1 0,0 1 0,0 0 0,0-1 0,1 1 0,-1-1 0,0 1 0,0 0 0,1-1 0,-1 1 0,1-1 0,-1 1 0,0-1 0,1 1 0,-1-1 0,1 0 1,-1 1-1,1-1 0,-1 1 0,1-1 0,0 0 0,-1 1 0,1-1 0,-1 0 0,1 0 0,0 0 0,-1 0 0,1 1 0,-1-1 0,1 0 0,0 0 0,-1 0 0,1 0 0,0 0 0,-1 0 1,2-1-1,3-5-4883,-2-10-3320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25.1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113 23 5705,'0'0'8046,"0"-4"-7203,0-15 4703,-11 21-5355,3 3-177,1 0 0,-1 1 1,1 0-1,-8 8 0,-18 15 4,28-25-26,4-3 5,0 0 0,1-1 0,-1 1 0,0 0 1,1-1-1,-1 1 0,0-1 0,0 1 0,0-1 0,0 1 0,0-1 1,1 0-1,-1 0 0,0 1 0,0-1 0,0 0 0,0 0 1,-2 0-1,3 1-31,0 2 28,2 4 110,0-1 1,1 0-1,-1 0 1,2 0-1,-1 0 1,1 0-1,0-1 1,0 1-1,0-1 1,7 6-1,-3-4-136,0 0 0,0 0 0,0-1 0,1 0-1,0-1 1,15 7 0,11-2-3677,-22-9-2678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0.0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8058,'0'0'5428,"18"-10"-2414,-10 36-371,1-20-2486,1-1 0,-1 1 0,1-1 0,1-1 0,-1 0 0,11 2 0,-7-1 73,0 0-1,25 12 0,-30-11-189,0 0 0,0 1 0,0 0 0,-1 0 0,0 1 0,0 0-1,-1 0 1,0 1 0,-1 0 0,0 0 0,0 1 0,-1-1 0,0 1 0,0 0 0,-2 1 0,1-1 0,-1 1 0,0 0 0,-1-1 0,-1 1 0,0 0 0,0 0 0,-1 12 0,0 78 132,0-101-181,0 0 0,0 1 0,0-1 0,0 0 1,1 0-1,-1 0 0,0 0 0,0 0 0,0 0 0,0 0 1,0 1-1,1-1 0,-1 0 0,0 0 0,0 0 0,0 0 0,0 0 1,1 0-1,-1 0 0,0 0 0,0 0 0,0 0 0,1 0 1,-1 0-1,0 0 0,0 0 0,0 0 0,0 0 0,1 0 1,-1 0-1,0 0 0,0 0 0,0 0 0,0 0 0,1 0 1,-1-1-1,0 1 0,0 0 0,0 0 0,0 0 0,0 0 1,1 0-1,-1 0 0,0-1 0,0 1 0,0 0 0,0 0 1,0 0-1,0 0 0,0 0 0,0-1 0,0 1 0,1 0 0,-1 0 1,0 0-1,0-1 0,5-4-1799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0.4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10122,'0'0'9466,"53"41"-9266,-22-41-128,-1 0-72,1 0-120,2-5-672,-7-6-1760,-6 4-3178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3.2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0 6025,'0'0'11027,"0"12"-9654,-1 12-770,0-11-401,1-1 0,0 1 0,1 0 0,0-1 0,5 17 0,-6-26-228,1-1 0,0 1 0,0 0 0,0-1 0,1 0 0,-1 1 1,0-1-1,1 0 0,0 1 0,-1-1 0,1 0 0,0 0 0,0-1 0,0 1 0,0 0 0,1-1 0,-1 1 0,0-1 0,1 1 0,-1-1 0,1 0 1,-1 0-1,1 0 0,0-1 0,-1 1 0,1-1 0,0 1 0,0-1 0,-1 0 0,5 0 0,27-1-3824,-23-6-878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0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94 1 13395,'0'0'4681,"-63"135"-5417,47-99-1985,1-3-8065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1.7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 0 9298,'0'0'8164,"-1"10"-7490,-1 279 2246,2-182-4328,2-101-666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32.4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9026,'0'0'10353,"3"12"-9884,4 18-172,-1 1-1,-1 0 0,-1 38 1,-4 94-305,-3-219-3026,1 33 2858,1 0 1,1 0-1,1 0 1,3-25-1,-3 41 248,1 1 0,-1 0 0,1-1-1,1 1 1,-1 0 0,1 1 0,0-1 0,0 0 0,0 1-1,1-1 1,0 1 0,0 0 0,0 0 0,1 1 0,-1-1-1,1 1 1,0 0 0,1 1 0,10-7 0,-5 4 123,-6 3-100,0 1 1,-1-1-1,1 1 1,0 0-1,0 0 1,1 1-1,9-2 0,-14 6-37,0 1 0,0 0 0,-1 0 0,0 0 0,0 0 0,0 0 0,0-1 0,0 1-1,-2 5 1,1-4-52,-1 0 0,1 0 0,-1-1 0,-1 1 0,1-1 0,0 1-1,-1-1 1,0 0 0,0 0 0,-1 0 0,1 0 0,-5 3 0,-6 5 22,-30 19 0,32-23-3,11-7 17,1-1 0,-1 1 1,1 0-1,-1-1 1,1 1-1,-1 0 0,1 0 1,0-1-1,-1 1 0,1 0 1,0 0-1,0 0 1,-1-1-1,1 1 0,0 0 1,0 0-1,0 0 0,0 0 1,0-1-1,0 1 1,0 0-1,1 0 0,-1 0 1,0 0-1,0-1 0,1 1 1,-1 0-1,0 0 1,1 0-1,-1-1 0,1 1 1,-1 0-1,1-1 1,0 2-1,18 22 552,-11-16-411,1 0-1,-1 0 0,1-1 1,19 11-1,-22-15-224,0 0 0,1-1 0,-1 0 0,1 0 0,-1 0 0,1-1 0,0 0 0,0 0 0,10-1 1,-17 0-73,0 0 0,1 0 1,-1 0-1,0 0 1,1 0-1,-1-1 0,0 1 1,1 0-1,-1 0 1,0 0-1,0 0 0,1-1 1,-1 1-1,0 0 1,0 0-1,1-1 1,-1 1-1,0 0 0,0 0 1,1-1-1,-1 1 1,0 0-1,0-1 0,0 1 1,0 0-1,0-1 1,0 1-1,1 0 0,-1-1 1,0 1-1,0 0 1,0-1-1,0 1 1,0 0-1,0-1 0,0 1 1,0 0-1,-1-1 1,1 1-1,0 0 0,0-1 1,0 1-1,0-1 1,-1-3-1926,1-8-5466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3.6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132 1 8730,'0'0'9399,"-8"5"-8721,-6 11-434,0 1 0,-14 23-1,-19 23-1046,35-55-1088,3-7-4808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3.9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10442,'0'0'8562,"76"51"-8242,-45-34-104,-3 4-216,-3-8-184,3 9-840,-7-6-1729,-9-4-3136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4.3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257 32 9234,'0'0'9249,"-23"-6"-8560,-71-16-94,90 21-531,0 0 1,-1 1-1,1-1 0,-1 1 1,1 0-1,-1 0 0,1 0 1,-1 1-1,1-1 0,0 1 1,-1 0-1,1 1 0,0-1 1,-1 1-1,1 0 0,0 0 1,0 0-1,1 0 1,-5 3-1,3 0-8,0 0 0,1-1 0,-1 2 0,1-1 0,0 0 0,1 1 0,-1 0 0,1-1 0,-3 9 0,5-11-46,-1 0-1,1 0 1,0 0 0,0 1 0,1-1 0,-1 0-1,1 1 1,-1-1 0,1 0 0,0 1-1,0-1 1,1 0 0,0 7 0,0-8-11,0-1 1,0 1-1,-1 0 1,1 0 0,1 0-1,-1 0 1,0-1-1,0 1 1,1-1-1,-1 1 1,0-1-1,1 1 1,0-1 0,-1 0-1,1 0 1,0 0-1,0 0 1,-1 0-1,1 0 1,0 0 0,0-1-1,3 2 1,52 8-947,-54-10 684,0 0 0,0 0 0,1 0 0,-1 0 0,0 0-1,0-1 1,1 0 0,-1 1 0,0-1 0,0 0 0,0 0 0,0-1-1,0 1 1,0-1 0,0 1 0,2-3 0,4-6-1391,-1-1 0,0 1 0,-1-1 0,8-17 0,1-9-3988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4.7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34 8130,'0'0'11410,"-2"-7"-10759,0 2-547,-5-15 117,4 18-89,2 15 66,0 66 392,3 104 334,0-150-1290,2 0-1,1 0 0,13 45 1,-17-76-46,2 6-176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5.0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8250,'0'0'9390,"0"3"-8757,0 128 1354,0-41-4554,0-89 1626,0 4 410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1:45.4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4 9202,'0'0'9333,"-5"-1"-9044,0 0-217,0 0-1,-1 1 1,1 0-1,-1 0 1,0 0-1,1 1 1,0 0-1,-1 0 1,1 0-1,-1 0 1,1 1-1,-9 4 1,2 1 29,10-5-83,0-1 1,0 0-1,-1 0 0,1 0 0,0 0 1,0 0-1,-1 0 0,1 0 0,-4 0 1,6-1-11,0 0 0,-1 0 0,1 0 0,0 0 0,0 0 1,-1 0-1,1 1 0,0-1 0,0 0 0,-1 0 1,1 0-1,0 0 0,0 1 0,-1-1 0,1 0 0,0 0 1,0 1-1,0-1 0,0 0 0,-1 0 0,1 1 1,0-1-1,0 0 0,0 1 0,0-1 0,0 0 0,0 0 1,0 1-1,0-1 0,0 0 0,0 1 0,0-1 0,0 0 1,0 1-1,0-1 0,0 0 0,0 1 0,0-1 1,0 0-1,0 0 0,0 1 0,1-1 0,-1 0 0,0 0 1,0 1-1,0-1 0,0 0 0,1 0 0,-1 1 0,0-1 1,0 0-1,1 0 0,-1 1 0,12 14 251,-1-6-119,-1 0 1,-1 1-1,1 0 1,10 17-1,17 17 353,-36-44-93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06.8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0 3041,'-1'3'14556,"-4"18"-13950,-1 410 1248,7-267-1592,47 622 625,-39-683-711,-5-1 0,-5 1 0,-15 123 0,11-172 0,2 78 0,3-62-129,5-206-10473,-5 68-49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3.6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7562,'0'0'8337,"66"-7"-8337,-40 7-280,-1 0-1624,-10 0-3113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09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1 108 4321,'0'0'8367,"0"-1"-8032,0 0 0,0 1 0,0-1 0,0 0 0,0 1 0,0-1 0,1 0 0,-1 0 0,0 1 0,0-1 0,1 0 0,-1 1 0,1-1 1,-1 1-1,0-1 0,1 0 0,0 0 0,554 1 2117,-499-3-2419,106-19 1,-26 1-11,229 2 101,-328 18-119,498 0 63,-275 2-57,50 2-2,206-3-96,-125 7 5,-52-2-101,-190-7 166,-44 2 13,460-8-22,87 3 110,-360 8-56,1592-3 307,-1175-18-266,335 5-74,-721 13-7,161 7 317,57 0 42,-330-8-5795,-202 1-76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11.9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38 1304,'-6'0'17637,"56"0"-17151,55 1 469,130-17 1,-79 2-877,190 6 0,-137 7-65,473 19 33,-196 7-47,-38-2 0,41-3-14,-92-7 4,828 25-340,-897-39-188,347 3 49,-91 15 825,-298 5-220,-32-1-105,-64-11 16,211 6 186,-372-16-210,4 1 240,-1-2-1,59-9 1,-64 7-218,0 0 0,0 2 0,33 3-1,-2 0-6,636-2-526,-667-1 350,-1-2-1,29-6 0,-28 4-20,-1 2 0,30-1 0,-18 4 246,-11 0-54,-25 0-877,-14 0-985,-7 0-5166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13.4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196 1 4585,'0'0'12168,"-1"23"-10502,-14 42-227,-12 56-477,-9 163-158,-12 74-373,30-228-27,-2 230 1,30 56 353,-10-415-842,0 1 0,0-1-1,-1 1 1,1-1 0,0 1-1,-1-1 1,1 0 0,-1 1-1,1-1 1,-1 0 0,1 1-1,-1-1 1,0 0 0,0 0-1,0 0 1,0 0 0,0 1-1,0-1 1,0-1 0,0 1-1,0 0 1,0 0 0,-1 0-1,1 0 1,0-1 0,0 1-1,-1-1 1,1 1 0,-2 0 0,-12 4-4173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15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99 4081,'0'0'8490,"-6"-13"-2869,23 10-5389,0 1 0,1 1 0,28 1 0,0 0 25,704-4 975,-414 6-1198,-141 2 27,232 35-1,-329-30 30,143-5-1,-50-4 99,-55 6-81,214 4-12,1528-10 9,-1792-3-101,0-3 0,114-24 0,-85 13 58,0 4 1,150 3-1,21-1 62,-134 3-78,114-16-6,67-2 303,-284 26-319,55-1 290,206 25 1,-257-15-785,-1-2 0,56 0 1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19.32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1 357 2697,'0'0'9128,"6"0"-8173,979 0 7758,-460 42-8653,-463-34-58,276 7 1,-171-12-14,1427 10-98,-1028-15 113,-16 9 66,-347-4-32,608-10-73,-530-4 26,37-1-66,370 2-41,-429 12 94,1782-2-2706,-1782 14 3575,-201-10-339,25 7 168,89 21 0,-107-17-586,1-3 0,126 7 0,314-24-333,-470 7 232,-1 1-1,38 10 1,-20-4 7,23-1-45,132-2 1,-151-7 39,-2-7-182,-43 5 149,-1 0 0,1 2 0,12-1 0,21 1 110,1-2 0,-1-2-1,46-10 1,-69 8 44,-17 5-87,-1 1 0,0 0 0,1 0 0,-1 0 0,1 0 0,7 0 0,138-1 6,-150 2-40,0 0 1,1 0 0,-1 0-1,1 0 1,-1 0-1,1 0 1,-1 0 0,0 0-1,1 0 1,-1 0 0,1 0-1,-1-1 1,0 1 0,1 0-1,-1 0 1,1 0 0,-1-1-1,0 1 1,1 0 0,-1 0-1,0-1 1,1 1-1,-1 0 1,0 0 0,1-1-1,-1 1 1,0-1 0,0 1-1,0 0 1,1-1 0,-1 1-1,0 0 1,0-1 0,0 1-1,0-1 1,0 1 0,0-1-1,1 1 1,-1 0 0,0-1-1,0 1 1,0-1-1,-1 1 1,1-1 0,0 1-1,0-1 1,0 0-12,0 0 0,-1 1 0,1-1 0,0 0 0,-1 0-1,1 0 1,-1 1 0,1-1 0,-1 0 0,1 0 0,-1 1 0,1-1 0,-1 0 0,0 1-1,1-1 1,-1 1 0,0-1 0,0 1 0,1-1 0,-1 1 0,-1-1 0,1 1 15,-1 0-4,-1-1 0,1 1 0,0-1 0,-1 0 0,1 1 0,0-1 0,0 0 0,-1-1 0,1 1 0,0 0 0,-2-2 0,2 0 10,1 1 0,0 0-1,0 0 1,0-1-1,1 1 1,-1-1 0,0 1-1,1 0 1,0-1-1,-1 1 1,1-1 0,0 1-1,1-6 1,0-21-10,2 1 0,1-1-1,11-41 1,2-7-4,-10 35-3234,4-80 0,-11 106-4742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38.1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65 28 1712,'0'0'17081,"-1"-5"-16462,-3-17-195,-12 63 616,2 20-716,3 1-1,2 0 1,0 120-1,9-176-318,0 1-1,0 0 1,1-1 0,0 1-1,1 0 1,-1-1-1,1 0 1,0 1 0,1-1-1,2 7 1,-3-11-27,0 1 0,0 0 1,0-1-1,1 1 0,-1-1 0,0 1 1,1-1-1,0 0 0,-1 0 0,1 0 0,0-1 1,0 1-1,0-1 0,0 1 0,0-1 1,1 0-1,-1 0 0,0 0 0,1-1 1,-1 1-1,6-1 0,-4 0-70,-1 1 1,1-1-1,-1-1 1,1 1-1,-1-1 1,1 0-1,-1 0 1,1 0-1,-1 0 1,0-1-1,0 0 0,0 0 1,0 0-1,0 0 1,0-1-1,4-3 1,-2 0-249,0 0 0,-1-1 0,0 0-1,0 0 1,0 0 0,-1-1 0,0 1 0,3-9 0,-1 1-337,-1-1 0,-1 1-1,0-1 1,-1 0 0,2-23 0,-3-85 31,-2 77 1865,0 47-1152,0-1-1,0 1 1,0 0 0,1 0 0,-1-1-1,0 1 1,0 0 0,0 0-1,0-1 1,0 1 0,0 0 0,0-1-1,0 1 1,0 0 0,0-1 0,0 1-1,0 0 1,0 0 0,0-1-1,0 1 1,0 0 0,-1-1 0,1 1-1,0 0 1,0 0 0,0-1-1,0 1 1,0 0 0,-1 0 0,1 0-1,0-1 1,0 1 0,0 0 0,-1 0-1,1 0 1,0-1 0,0 1-1,-1 0 1,1 0 0,0 0 0,-1 0-1,1 0 1,0 0 0,0 0 0,-1-1-1,1 1 1,0 0 0,-1 0-1,1 0 1,0 0 0,0 0 0,-1 0-1,1 0 1,-1 1 0,0-1 37,1 1 1,-1 0 0,0 0-1,0 0 1,0 0-1,1-1 1,-1 1 0,0 0-1,1 0 1,-1 0 0,1 1-1,-1-1 1,1 0-1,0 0 1,-1 1 0,-3 28 388,0 0 1,3 1 0,2 48-1,0-55-280,-1-13-151,1 0-1,1 0 1,0 1 0,0-1-1,1-1 1,1 1-1,0 0 1,0-1 0,1 0-1,8 14 1,-10-20-64,0 0 0,0 0 0,0 0-1,0 0 1,1 0 0,-1-1 0,1 0 0,0 0-1,0 0 1,0 0 0,0 0 0,1-1 0,-1 0 0,1 0-1,0 0 1,-1 0 0,1-1 0,0 0 0,0 0-1,0 0 1,0-1 0,0 1 0,0-1 0,0 0-1,7-2 1,-8 1-43,-1 0-1,1-1 0,0 1 0,-1-1 0,1 0 0,-1 0 1,0-1-1,0 1 0,0-1 0,0 0 0,0 1 1,0-1-1,-1 0 0,1-1 0,-1 1 0,0 0 0,0-1 1,0 1-1,-1-1 0,1 1 0,1-6 0,2-5-233,-1-1 0,0 1 0,-1 0 0,2-22 0,-4 27 106,2-60-859,-2 63 978,-2-1-1,1 1 1,-1 0-1,0 0 1,0 0 0,-1-1-1,1 1 1,-4-7-1,4 12 20,0 0 0,1 0 0,-1-1-1,0 1 1,0 0 0,0 0 0,0 0 0,0 0-1,0 0 1,-1 0 0,1 0 0,0 0 0,0 1 0,-1-1-1,1 0 1,0 1 0,-1-1 0,1 1 0,0 0-1,-1-1 1,1 1 0,-1 0 0,1 0 0,-1 0 0,1 0-1,-1 0 1,1 0 0,-1 0 0,1 0 0,0 1-1,-1-1 1,1 0 0,-1 1 0,-2 1 0,3-2-241,-1 1 1,0 0-1,1 0 1,-1 0-1,1 1 0,-1-1 1,1 0-1,-1 0 1,1 1-1,0-1 1,0 1-1,0-1 0,0 1 1,0-1-1,0 1 1,-1 2-1,-1 10-4848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38.5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47 200 12187,'0'0'3980,"9"-19"-4385,26-59-271,-32 72 576,-1 1 0,1-1 0,-1 1 0,0-1 1,-1 0-1,1 0 0,-1 0 0,0 0 0,-1 0 0,1-12 1,-2 3 198,1 14-69,-1 0 1,1 1-1,-1-1 1,0 0-1,1 0 0,-1 1 1,0-1-1,1 0 0,-1 1 1,0-1-1,0 0 1,0 1-1,0 0 0,1-1 1,-1 1-1,0-1 0,0 1 1,0 0-1,0 0 1,0-1-1,0 1 0,0 0 1,0 0-1,0 0 1,0 0-1,0 0 0,-2 1 1,-30 1 1093,30-1-1030,0 0-1,1 0 1,-1 1-1,1-1 1,0 1-1,-1-1 1,1 1-1,0 0 1,0 0-1,0 0 1,0 0-1,0 0 1,1 1-1,-1-1 1,1 1-1,-1-1 1,1 1-1,0-1 1,0 1-1,0 0 1,0-1-1,1 1 1,-1 4-1,-2 7 254,1 1-1,1-1 1,0 17-1,1-27-315,0 1 0,0-1 0,0 1 0,1-1 0,0 1 0,-1-1 0,1 0 0,1 1 0,-1-1 0,1 0 0,0 0 0,0 0 0,0 0 0,0 0 0,1 0 0,-1-1 0,1 1 0,0-1 0,0 1 0,0-1 0,1 0 0,-1-1 0,1 1 0,0 0 0,-1-1 0,1 0 0,0 0 0,1 0 0,-1-1 0,0 1 0,0-1-1,1 0 1,-1 0 0,8 0 0,-4 1-395,-1-2-1,1 1 1,0-1-1,-1 0 1,1-1-1,0 0 1,-1 0-1,1 0 0,-1-1 1,15-6-1,5-10-4486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39.2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14 9034,'0'0'9651,"-2"12"-9269,2-9-375,-10 113 1045,10-106-958,0 1 1,0 0-1,1 0 0,0 0 0,1-1 0,1 1 0,-1-1 0,2 1 0,8 18 0,-11-27-102,0-1-1,-1 1 1,1-1 0,1 0-1,-1 0 1,0 1 0,0-1-1,0 0 1,1 0-1,-1 0 1,0 0 0,1 0-1,-1-1 1,1 1 0,-1 0-1,1-1 1,-1 1-1,1-1 1,-1 1 0,1-1-1,0 0 1,-1 1 0,1-1-1,0 0 1,-1 0-1,1 0 1,0-1 0,-1 1-1,1 0 1,0-1 0,2 0-1,0-1-119,-1 1 0,1-1-1,-1 0 1,0 0 0,0 0 0,1-1 0,-2 1-1,1-1 1,0 1 0,0-1 0,-1 0-1,5-6 1,3-10-911,-1 1-1,-1-1 1,0-1-1,-1 1 1,-1-1-1,6-37 1,-6-22 6409,-12 98-3452,1 2-1488,1 0 0,1 1 0,1-1 0,1 1 1,1 25-1,0-22-268,0-24-191,0 0 0,0 0 0,0 0 0,0 0 0,0 1 0,0-1 0,0 0 0,0 0 0,0 0 0,1 0 0,-1 0 0,0 0 0,1 1 0,-1-1 0,1 0 0,-1 0 0,1 0 0,-1 0 0,1 0 0,0 0 0,-1-1-1,1 1 1,0 0 0,0 0 0,0 0 0,0-1 0,0 1 0,0 0 0,0-1 0,0 1 0,0-1 0,0 1 0,0-1 0,0 0 0,0 1 0,0-1 0,0 0 0,1 0 0,-1 0 0,0 0 0,0 0 0,0 0 0,0 0 0,1 0 0,0-1 0,1 1-550,1-1 0,-1 0 1,0 0-1,0-1 1,0 1-1,0-1 1,0 1-1,0-1 1,-1 0-1,1 0 0,0 0 1,-1-1-1,1 1 1,2-4-1,11-19-9350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39.9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84 23 9354,'0'0'9171,"-8"-4"-8775,-25-13-184,32 17-202,0-1-1,0 1 0,0 0 0,0 0 0,0 0 0,0 0 0,0 0 0,0 0 0,0 0 0,0 0 0,0 0 1,0 0-1,0 0 0,0 1 0,0-1 0,0 0 0,0 1 0,1-1 0,-1 0 0,0 1 0,0 0 1,0-1-1,0 1 0,0-1 0,1 1 0,-1 0 0,0 0 0,1-1 0,-1 1 0,0 0 0,1 0 0,-1 0 1,1 0-1,0 0 0,-1 0 0,1 0 0,-1-1 0,1 1 0,0 2 0,-9 38 269,8-29-213,0 1 1,1-1 0,0 1-1,1 0 1,4 23-1,-3-30-61,0 0 0,0 0 0,0-1 1,1 1-1,-1-1 0,1 1 0,1-1 0,-1 0 0,1 0 0,0 0 0,0-1 0,0 1 0,1-1 1,5 4-1,-10-8-12,0 0 0,0 0 0,0 0 0,0 0 0,0 0 0,1 0 0,-1 0 0,0 0 0,0 0 1,0 1-1,0-1 0,0 0 0,0 0 0,0 0 0,0 0 0,0 0 0,0 0 0,1 0 0,-1 0 0,0 1 1,0-1-1,0 0 0,0 0 0,0 0 0,0 0 0,0 0 0,0 0 0,0 1 0,0-1 0,0 0 0,0 0 0,0 0 1,0 0-1,0 0 0,0 0 0,0 1 0,0-1 0,0 0 0,0 0 0,0 0 0,-1 0 0,1 0 0,0 0 1,0 0-1,0 0 0,0 1 0,0-1 0,0 0 0,0 0 0,0 0 0,0 0 0,0 0 0,-1 0 0,1 0 1,0 0-1,0 0 0,0 0 0,0 0 0,0 0 0,0 0 0,-1 0 0,1 0 0,0 0 0,0 0 0,0 0 0,0 0 1,-1 0-1,-13 1-1044,2-4-2019,12 3 2917,0-1 1,0 1-1,0 0 1,0-1 0,0 1-1,0 0 1,0 0 0,0-1-1,0 1 1,0 0 0,0 0-1,0-1 1,0 1-1,1 0 1,-1 0 0,0-1-1,0 1 1,0 0 0,0 0-1,0 0 1,1-1 0,-1 1-1,0 0 1,0 0-1,0 0 1,0-1 0,1 1-1,-1 0 1,0 0 0,0 0-1,1 0 1,-1 0 0,0 0-1,0-1 1,1 1-1,-1 0 1,0 0 0,0 0-1,1 0 1,-1 0 0,0 0-1,1 0 1,52-22 1533,-15 7 326,35-20-1,-63 29-1457,1 0-1,-2-1 1,1 0-1,-1-1 1,0 0-1,0 0 1,-1-1-1,7-9 1,-13 15-73,0 0 0,0-1 0,0 1 1,-1-1-1,1 1 0,-1-1 0,0 1 1,0-1-1,1-7 0,-2 10-118,0 0 0,0 0 1,0 0-1,0 0 0,0 0 0,0 0 1,0 0-1,0 0 0,-1 0 0,1 0 0,0 0 1,-1 0-1,1 1 0,0-1 0,-1 0 0,1 0 1,-1 0-1,1 0 0,-1 0 0,0 1 1,1-1-1,-1 0 0,0 0 0,0 1 0,1-1 1,-1 1-1,0-1 0,0 1 0,0-1 0,0 1 1,0-1-1,0 1 0,0 0 0,0-1 0,0 1 1,0 0-1,0 0 0,-1 0 0,-6-1 111,0 0-1,1 1 1,-1 0-1,0 1 1,0 0-1,0 0 1,-11 3-1,15-2-115,1-1-1,0 1 1,0-1 0,0 1-1,0 0 1,0 1 0,0-1-1,1 0 1,-1 1-1,1-1 1,-1 1 0,1 0-1,0 0 1,0 0 0,1 0-1,-1 0 1,0 0-1,1 0 1,-2 5 0,0 3 39,-1 1-1,1 0 1,1 0 0,0 0 0,1 1 0,0-1-1,1 0 1,1 0 0,0 1 0,2 12 0,-2-22-85,1-1 0,-1 1 0,1 0 1,-1 0-1,1-1 0,0 1 0,0-1 1,0 0-1,1 1 0,-1-1 0,0 0 1,1 0-1,-1-1 0,1 1 0,0 0 1,0-1-1,0 0 0,-1 1 0,1-1 1,0 0-1,1-1 0,-1 1 0,0 0 1,0-1-1,0 0 0,0 0 0,0 0 1,4 0-1,-1 0-370,-1 0 0,1 0 0,-1-1 1,1 0-1,-1 0 0,1 0 0,-1-1 0,0 1 1,1-1-1,-1-1 0,0 1 0,0-1 0,0 0 0,-1 0 1,5-4-1,8-15-8366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56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76 11987,'0'0'7066,"-23"-3"-6696,-71-10 118,92 13-445,-1-1 0,0 1 0,1 0 0,-1 0 0,0 0 0,0 1 1,1-1-1,-1 0 0,0 1 0,1 0 0,-1 0 0,1 0 0,-1 0 0,1 0 0,-1 0 0,1 1 0,0-1 0,0 1 1,0 0-1,0-1 0,0 1 0,0 0 0,-2 3 0,-2 1 122,-1 2-63,1 0-1,-1 1 1,2-1 0,-1 1-1,1 0 1,1 1 0,-1-1 0,1 1-1,1 0 1,0 0 0,1 0 0,0 0-1,0 1 1,1-1 0,0 1-1,1-1 1,2 20 0,-2-28-103,0-1 0,0 1 0,1 0 0,-1 0 0,1-1 0,-1 1 0,1 0 0,0-1 0,0 1 0,0-1 0,0 1 0,0-1 0,0 1 0,0-1 0,0 0 0,0 1 0,1-1 0,-1 0 0,0 0 0,1 0 0,-1 0 0,1 0 0,-1 0 0,1-1 0,0 1 0,-1 0 0,1-1 0,0 1 0,0-1 0,-1 0 1,1 1-1,0-1 0,0 0 0,-1 0 0,1 0 0,3-1 0,-1 1-61,1 0 0,-1-1 0,1 0 0,-1 0 0,0 0 0,0 0 0,0-1 0,1 1 0,-1-1 0,0 0 0,-1 0 0,1-1 0,0 1 0,3-4 0,0-2-428,0 0 0,-1-1 0,0 0 0,-1 0 0,1 0 0,-2 0 0,0-1 0,6-18 0,-2-4-3439,5-48 1,-10 59 2019,5-41-5730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4.5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8602,'0'0'6849,"-10"63"-6945,-6-42-1176,-4-4-1000,0-4-3466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56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0 8570,'0'0'12632,"-3"0"-11951,2 1-648,-1-1-1,1 1 0,0-1 1,0 1-1,0 0 0,-1-1 1,1 1-1,0 0 0,0 0 1,0 0-1,0-1 0,0 1 1,0 0-1,0 1 0,1-1 1,-1 0-1,0 0 0,0 0 1,1 0-1,-1 1 0,1-1 1,-1 0-1,1 0 1,0 1-1,-1-1 0,1 0 1,0 1-1,0-1 0,0 3 1,-4 56 396,4-45-306,0-14-118,1 315 845,8-250-457,-1-16-1664,-6-17-4356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57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11859,'0'0'9676,"-3"0"-9370,1 0 153,13 1-148,76 5 279,94 16-304,3 0-232,-166-19-118,-1 0-1,27-1 1,-44-2-95,-2 13-4211,-8-8-846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3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200 389 10162,'0'0'8215,"-2"-7"-7661,-1-2-425,0-2 92,-1-1-1,0 0 1,-1 1-1,-9-15 1,12 23-189,1 0 1,-2 0 0,1 0-1,0 0 1,0 1 0,-1-1-1,0 1 1,1 0 0,-1-1-1,0 1 1,0 1-1,0-1 1,0 0 0,-1 1-1,1 0 1,0-1 0,-1 1-1,1 0 1,0 1 0,-1-1-1,1 1 1,-5-1 0,6 1-16,-1 0-1,0-1 1,0 1 0,0 0 0,1 0 0,-1 1 0,0-1 0,0 0-1,1 1 1,-1 0 0,0 0 0,1 0 0,-1 0 0,0 0-1,1 0 1,-1 1 0,1-1 0,0 1 0,0-1 0,-1 1-1,1 0 1,0 0 0,0 0 0,1 0 0,-1 1 0,0-1 0,1 0-1,-1 1 1,1-1 0,0 1 0,0-1 0,0 1 0,0 0-1,0 4 1,-5 13 118,2 0 0,0 0 0,1 1 0,2-1 0,0 1 0,2 27-1,-1-45-128,1 0 0,-1 0 1,1 0-1,-1 0 0,1 0 0,0-1 0,0 1 0,0 0 0,0 0 0,1-1 0,-1 1 0,1-1 0,0 1 0,-1-1 0,1 0 0,0 1 0,1-1 0,-1 0 0,0-1 0,0 1 0,1 0 0,-1-1 0,1 1 0,0-1 0,-1 1 0,6 0 0,-4-1-46,0 0 0,-1 0 0,1 0 0,0-1 0,0 0 0,-1 1 0,1-2 0,0 1 0,0 0 1,0-1-1,-1 1 0,1-1 0,0 0 0,-1-1 0,1 1 0,-1 0 0,1-1 0,-1 0 0,0 0 0,0 0 0,4-3 0,0-2-306,0-1-1,0 0 1,0-1-1,-1 0 1,0 0-1,-1 0 1,0-1-1,-1 1 1,0-1-1,0 0 1,-1-1-1,3-10 1,0-14-2807,0 1 0,0-49 0,-4 41 1095,2-83 1535,-5 108 3460,-1 0 0,-5-29 0,6 67 3677,-1 53-5999,30 410 1479,-26-469-1889,0-2-1369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5.8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0 234 10266,'0'0'9119,"7"-5"-8788,6-4-439,-1-1-1,0 0 1,0-1-1,-1 0 1,0 0-1,12-19 1,-17 22-74,-2-1 1,1 1-1,-1-1 1,-1 0-1,1 0 0,-2 0 1,1 0-1,-1-1 1,-1 1-1,1-1 1,-1-16-1,-2 25 217,1 0 0,0 0-1,-1 1 1,1-1 0,-1 0 0,1 1-1,-1-1 1,0 1 0,1-1 0,-1 0-1,1 1 1,-1-1 0,0 1-1,0 0 1,1-1 0,-1 1 0,0 0-1,0-1 1,1 1 0,-1 0 0,0 0-1,0-1 1,0 1 0,0 0 0,1 0-1,-1 0 1,0 0 0,0 0-1,0 1 1,0-1 0,1 0 0,-1 0-1,-1 1 1,0-1 24,0 0 0,0 0 0,0 0-1,0 1 1,0-1 0,0 1 0,0 0 0,0-1-1,0 1 1,0 0 0,0 0 0,0 0 0,1 1 0,-3 0-1,1 4 38,0 0 0,0-1 0,0 1 0,1 0 0,0 0 0,0 1 0,0-1 0,1 0 0,-1 12 0,1 63 395,2-46-227,-1 46-61,0-80-274,18-3-763,-14 0 613,1 0 0,-1 0 0,1-1 0,-1 0 1,0 0-1,0 0 0,0 0 0,-1-1 0,1 0 0,-1 1 1,0-1-1,3-5 0,33-55-2171,-35 57 2272,3-16 872,-11 20 1055,-6 11-980,6-4-711,1 0 1,0 0-1,0 0 0,1 0 0,-1 0 1,1 1-1,0-1 0,0 1 0,0-1 0,1 1 1,0 0-1,-1 0 0,2-1 0,-1 1 1,1 0-1,-1 0 0,1 0 0,0 0 0,2 6 1,-2-10-110,0 0 1,0 1 0,1-1 0,-1 0-1,1 1 1,-1-1 0,1 0-1,-1 0 1,1 0 0,0 1 0,0-1-1,-1 0 1,1 0 0,0 0 0,0 0-1,0 0 1,0-1 0,0 1-1,0 0 1,2 1 0,1-1 89,-1 1-1,1 0 1,0-1 0,-1 0-1,1 0 1,0 0 0,4 0 0,31 1-965,-9-5-3893,-20 1-430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6.3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10098,'0'0'9418,"10"0"-9242,8 0-48,2 0 16,0 0-48,-2 0-96,-2 0-72,-4 0-424,-2 0-1376,-4 3-2217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8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4545,'0'0'11265,"12"4"-5328,38 9-5998,-4-5 189,-36-8-3822,-1 1-3954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8.8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203 147 9874,'0'0'9033,"0"-15"-8349,-1-48-195,1 61-438,0-1 0,0 0 0,-1 1 0,1-1-1,-1 1 1,0-1 0,0 1 0,0-1 0,0 1 0,0 0-1,0-1 1,-1 1 0,1 0 0,-1 0 0,1 0-1,-1 0 1,0 0 0,0 0 0,0 1 0,0-1 0,0 0-1,-3 0 1,0-1 25,0 1 0,0 0 1,0 0-1,-1 0 0,1 1 0,-11-2 0,12 2-43,0 0 1,0 1-1,0 0 1,-1 0-1,1 0 0,0 0 1,0 0-1,-1 1 0,1 0 1,0 0-1,0 0 1,0 0-1,0 1 0,0-1 1,0 1-1,1 0 1,-1 0-1,1 1 0,-4 2 1,3-1 0,0 1 1,1-1-1,-1 1 0,1 0 1,0 0-1,1 0 1,-1 1-1,1-1 0,0 0 1,1 1-1,-1 0 1,1-1-1,-1 10 1,0-4-2,1-1 1,0 1 0,1-1 0,0 1 0,0-1 0,3 14-1,-2-21-37,-1-1-1,1 1 0,0 0 1,0-1-1,0 1 0,1-1 1,-1 1-1,0-1 0,1 1 1,0-1-1,0 0 0,-1 0 1,1 0-1,1 0 0,-1 0 1,0 0-1,0-1 0,1 1 1,-1-1-1,0 0 0,1 1 1,0-1-1,-1 0 0,1 0 1,0-1-1,-1 1 0,1 0 1,4-1-1,-4 1-68,0-1 1,0 0-1,0 1 1,0-1-1,0-1 1,1 1-1,-1 0 1,0-1-1,0 1 0,0-1 1,0 0-1,0 0 1,0 0-1,0-1 1,4-2-1,-4 1-122,0 1 0,0-1 0,0 0-1,0-1 1,-1 1 0,1 0 0,-1-1 0,0 1 0,0-1-1,-1 0 1,1 1 0,1-8 0,5-17-3312,7-46 0,-9 21-2037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9.1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 9522,'0'0'10854,"2"-8"-9951,0 43-466,0 0 0,-5 46-1,0-21-136,3-52-313,1 171 626,2-152-1018,0 0-1,1 0 1,2-1-1,14 42 1,-15-56-3327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49.6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8090,'0'0'12134,"2"2"-11979,2 8-22,1 0-1,-2 0 1,1 0-1,-1 0 1,2 19 0,5 14 54,-8-34-171,1-1 0,0 1 1,0-1-1,0 0 0,1 1 1,1-2-1,-1 1 0,1-1 0,11 13 1,-15-19-19,-1-1 0,0 1 0,1-1 0,-1 1 0,1-1 0,-1 0 0,1 1 0,-1-1 0,1 0 0,-1 1 0,1-1 0,-1 0 0,1 0 1,-1 0-1,1 1 0,0-1 0,-1 0 0,1 0 0,-1 0 0,1 0 0,0 0 0,-1 0 0,1 0 0,-1 0 0,1 0 0,-1 0 0,1-1 0,0 1 0,-1 0 1,1 0-1,-1 0 0,1-1 0,-1 1 0,1 0 0,-1-1 0,1 1 0,-1 0 0,1-1 0,-1 1 0,1-1 0,-1 1 0,0-1 0,1 1 0,-1-1 1,1 0-1,9-30-150,-8 24 126,27-126-208,-25 77-6552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50.1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5169,'0'0'13310,"2"-12"-12203,34 11-471,45 2-3108,-73 2-1304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5.4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 4457,'-1'0'14509,"-3"6"-14134,-1 157 1901,5-162-2280,0 1 1,1-1 0,-1 1 0,0-1-1,1 0 1,-1 1 0,1-1-1,0 0 1,-1 0 0,1 1 0,0-1-1,0 0 1,-1 0 0,1 0-1,0 0 1,0 0 0,0 0 0,0 0-1,1 0 1,-1 0 0,0-1 0,0 1-1,0 0 1,1-1 0,-1 1-1,0-1 1,1 1 0,-1-1 0,1 0-1,-1 1 1,0-1 0,3 0-1,23-1-2150,-6-10-3995,-10-3-2719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50.7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7738,'0'0'10882,"51"1"-9000,-31 3-2686,10 1-4620,-17-2-736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1.6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1 224 11947,'0'0'6293,"17"-6"-5961,54-16-117,-64 18-194,1 1 1,-1-1 0,0 0-1,0 0 1,0-1-1,-1 0 1,0 0 0,0 0-1,0-1 1,0 0-1,-1 0 1,0-1 0,8-12-1,-7 9-2,-3 5-29,0-1-1,0 0 1,0 0-1,-1 0 1,0 0-1,-1 0 1,1 0-1,-1-1 1,0 1-1,-1 0 1,0-1 0,0-8-1,0 14 20,-1 0-1,1 1 1,0-1-1,-1 0 1,1 0 0,-1 1-1,1-1 1,-1 0 0,1 1-1,-1-1 1,0 0-1,1 1 1,-1-1 0,0 1-1,1-1 1,-1 1-1,0-1 1,0 1 0,1 0-1,-1-1 1,0 1-1,0 0 1,0-1 0,0 1-1,1 0 1,-1 0-1,0 0 1,0 0 0,0 0-1,0 0 1,-1 0-1,-37 0 488,28 1-340,9-1-121,0 1-1,0-1 1,0 1-1,0-1 1,0 1 0,1 0-1,-1 0 1,0 0 0,1 0-1,-1 0 1,1 0 0,-1 0-1,1 0 1,-1 1 0,1-1-1,0 0 1,-1 1-1,1-1 1,0 1 0,0 0-1,0-1 1,0 1 0,1 0-1,-1 0 1,0-1 0,1 1-1,-1 0 1,1 0 0,0 0-1,-1 2 1,-1 9 66,0-1 1,1 1-1,1 14 1,0-27-102,12 253 468,-9-175-405,-3-78-65,0 0 0,0 0-1,0 0 1,0 1 0,0-1 0,0 0-1,0 0 1,0 1 0,0-1 0,0 0 0,0 0-1,0 1 1,0-1 0,1 0 0,-1 0-1,0 0 1,0 1 0,0-1 0,0 0-1,0 0 1,0 0 0,1 0 0,-1 1 0,0-1-1,0 0 1,0 0 0,1 0 0,-1 0-1,0 0 1,0 1 0,0-1 0,1 0 0,-1 0-1,0 0 1,0 0 0,1 0 0,-1 0-1,0 0 1,0 0 0,0 0 0,1 0 0,-1 0-1,0 0 1,0 0 0,1 0 0,-1 0-1,0 0 1,0 0 0,1 0 0,-1-1-1,0 1 1,0 0 0,0 0 0,1 0 0,-1 0-1,0 0 1,0 0 0,0-1 0,0 1-1,1 0 1,-1 0 0,0-1 0,13-12-239,7-29-433,-9 18-151,0 1 1,1 0-1,2 1 0,0 0 1,33-37-1,-46 58 861,-1 1 0,0-1-1,0 1 1,1-1-1,-1 1 1,0-1 0,0 1-1,1 0 1,-1-1-1,0 1 1,1 0 0,-1-1-1,1 1 1,-1 0-1,0-1 1,1 1 0,-1 0-1,1 0 1,-1 0-1,1-1 1,-1 1 0,1 0-1,-1 0 1,1 0-1,-1 0 1,1 0 0,-1 0-1,1 0 1,-1 0-1,1 0 1,-1 0 0,1 0-1,-1 0 1,1 0-1,-1 1 1,1-1 0,-1 0-1,1 0 1,-1 0-1,1 1 1,-1-1 0,0 0-1,1 0 1,-1 1-1,0-1 1,1 1 0,-1-1-1,1 0 1,-1 1-1,0-1 1,0 1 0,1-1-1,-1 0 1,0 1-1,0-1 1,0 1 0,1-1-1,-1 1 1,0-1-1,0 1 1,0-1 0,0 1-1,0-1 1,0 1-1,0-1 1,0 1 0,0-1-1,0 1 1,-1 0-1,1 49 1536,-1-37-1291,1-9-208,0 4 62,0 0-1,0 1 1,1-1-1,0 0 1,0 0 0,4 9-1,-5-15-124,1 0-1,0 0 1,1 0-1,-1 0 0,0 0 1,0 0-1,1-1 1,-1 1-1,1 0 0,0-1 1,-1 1-1,1-1 1,0 1-1,0-1 1,0 0-1,0 0 0,0 0 1,0 0-1,0 0 1,0-1-1,1 1 0,-1 0 1,0-1-1,0 0 1,1 1-1,3-1 1,0 0-283,0 0 1,-1 0-1,1 0 1,0-1-1,0 1 1,-1-1-1,1-1 1,-1 1-1,1-1 1,-1 0-1,0 0 1,1-1-1,-1 1 1,0-1-1,5-5 1,17-16-5746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2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21 11450,'0'0'9546,"53"-20"-9073,-35 20-153,2 0-104,-4 0-96,-1 0-72,-2 5-48,-3 5-208,-3-2-584,-7 7-1065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2.6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9074,'0'0'11610,"56"0"-11081,-33 0-233,5 0-128,-2 0-128,-3 0-40,-8 0-416,-5 0-785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21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1095 514 10266,'0'0'10154,"-3"-16"-9698,-18-94 262,18 94-658,-2 1 0,0-1-1,0 1 1,-2 1 0,0-1 0,0 1 0,-1 0-1,-1 1 1,-1 0 0,0 0 0,-21-20 0,11 13-56,-2 1 1,0 2 0,0 0 0,-2 1 0,-50-24 0,45 27 0,-1 2 1,-1 1 0,0 2 0,0 1-1,-51-5 1,-162 5 141,224 8-127,0 0 0,1 1-1,-1 1 1,1 1 0,0 1 0,0 0 0,0 1-1,1 2 1,0-1 0,0 2 0,-25 17 0,37-21-30,1 0 0,0 1 0,0-1 0,1 1 1,0 0-1,0 0 0,0 1 0,-4 11 1,4-10-118,3-7-356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2:21.61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12 8194,'0'0'12061,"0"-1"-12035,0 0-1,0 1 1,0-1 0,0 1-1,0-1 1,0 1 0,0-1-1,0 1 1,-1-1 0,1 1-1,0-1 1,0 1 0,-1-1-1,1 1 1,0-1 0,-1 1-1,1 0 1,0-1 0,-1 1-1,1-1 1,-1 1 0,1 0-1,-1-1 1,-1 2-18,0-1-1,-1 1 1,1 0 0,0 0-1,0 0 1,1 0-1,-1 0 1,0 0 0,0 0-1,1 1 1,-1-1-1,0 1 1,1-1 0,-1 1-1,1 0 1,0 0-1,-2 2 1,-1 1 11,-8 8 39,0 1 0,2 0 1,0 1-1,0 0 0,1 0 0,1 1 0,1 0 0,0 1 0,1 0 0,1 0 1,0 0-1,2 0 0,0 1 0,0 0 0,2-1 0,1 26 0,0-39-35,0 0-1,1 0 0,0 0 1,0 0-1,0 0 0,0-1 1,0 1-1,1 0 0,0-1 1,0 1-1,0-1 0,0 1 1,0-1-1,1 0 0,-1 0 1,1 0-1,0 0 0,0 0 1,0-1-1,0 0 0,1 1 1,-1-1-1,0 0 1,1 0-1,0-1 0,-1 1 1,1-1-1,5 1 0,12 3-296,0 0 1,0-2-1,1-1 0,25 0 0,-5 0-2811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5.6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234 23 7210,'0'0'12203,"-18"-12"-10395,2 8-1736,0 2 0,-1 0 0,1 0 0,-1 2 0,1 0 0,-17 2 0,-15 0-50,47-2-19,0 0-1,0 0 1,0 0-1,0 0 1,0 0 0,0 0-1,0 0 1,0 0-1,1 1 1,-1-1-1,0 0 1,0 1-1,0-1 1,0 0-1,0 1 1,0-1 0,1 1-1,-1-1 1,0 1-1,0 0 1,1-1-1,-1 1 1,0 0-1,1-1 1,-1 1-1,1 0 1,-2 1 0,1 27 166,2-12-107,-4 271 254,27-287-421,-20-2 87,0 0 0,-1 1 1,1-1-1,0-1 1,-1 1-1,1 0 0,-1-1 1,6-3-1,26-9-30,-33 14 42,1-1 1,0 1-1,-1-1 1,1 1-1,-1 0 0,1 0 1,-1 0-1,1 0 0,0 0 1,-1 1-1,1-1 0,-1 1 1,1 0-1,-1 0 1,0 0-1,1 0 0,-1 0 1,0 0-1,0 0 0,1 1 1,-1-1-1,0 1 0,3 3 1,-3-1-2,1 0 0,-1 1 0,0-1 0,0 1 1,-1-1-1,1 1 0,-1-1 0,0 1 0,-1 0 0,1 0 1,0 9-1,-1-5 2,0 1 1,0 0-1,-1-1 1,0 0-1,0 1 1,-1-1-1,0 0 1,-1 0-1,-4 11 1,5-16 5,0 0 1,-1-1-1,1 1 1,-1 0-1,0-1 1,0 1 0,0-1-1,0 0 1,0 0-1,-1 0 1,0-1-1,1 1 1,-1-1-1,0 0 1,0 0 0,0 0-1,0-1 1,-1 1-1,1-1 1,0 0-1,-1 0 1,-4 0-1,6 0 14,0-1-1,0 0 0,0 1 0,0-1 1,0 0-1,0-1 0,-1 1 0,1 0 0,0-1 1,0 0-1,0 0 0,0 0 0,1 0 1,-1 0-1,0-1 0,0 1 0,1-1 1,-1 1-1,1-1 0,-3-2 0,3 1-213,0 1-1,0 0 1,0-1-1,1 1 1,-1-1-1,1 0 1,0 1-1,-2-6 1,-2-29-7811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6.1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1 115 328,'0'0'18519,"6"-6"-18278,8-7-175,27-30-299,-38 40 272,-1 0 0,0 0 0,1 0 0,-1-1 0,-1 1 0,1-1 0,0 1 0,-1-1 0,0 1 0,0-1 0,0 0 0,1-7 771,-2 30 160,0 191-177,2-200-2704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6.62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44 11642,'0'0'8632,"19"-8"-8188,59-22-104,-76 29-326,-1 0 0,0 1 0,1-1 0,-1 1 0,0-1 0,1 1 1,-1-1-1,1 1 0,-1 0 0,1 0 0,-1-1 0,1 1 0,-1 0 0,1 0 0,-1 1 1,1-1-1,-1 0 0,0 0 0,1 1 0,-1-1 0,1 1 0,-1-1 0,0 1 0,1 0 0,-1-1 1,0 1-1,0 0 0,1 0 0,-1 0 0,0 0 0,0 0 0,0 0 0,0 0 0,0 0 1,-1 1-1,1-1 0,0 0 0,0 0 0,0 3 0,1 2 4,-1 0 0,0 0 0,0 0 0,-1 1 0,1-1 0,-2 11 0,1-9 16,0-1-30,0 0 0,0 0-1,0 0 1,-1 0 0,0 0 0,0 0 0,0-1-1,-1 1 1,0 0 0,-1-1 0,1 1-1,-1-1 1,-1 0 0,1 0 0,-1 0 0,0 0-1,0-1 1,-7 7 0,-24 19-14,27-25 8,0 0 1,1 1 0,0 0-1,0 0 1,-7 11-1,13-17 10,1-1 0,0 1-1,-1 0 1,1 0 0,0 0-1,0 0 1,0 0-1,-1 0 1,1 0 0,0 0-1,0 0 1,0 0 0,1-1-1,-1 1 1,0 0 0,0 0-1,0 0 1,1 0 0,-1 0-1,0 0 1,1 0 0,-1-1-1,1 1 1,-1 0-1,1 0 1,0-1 0,-1 1-1,1 0 1,-1-1 0,1 1-1,0 0 1,0-1 0,-1 1-1,1-1 1,0 1 0,0-1-1,0 0 1,0 1 0,0-1-1,1 1 1,46 14 288,-37-12-258,120 19 66,-131-21-192,1-1-1,-1 0 1,1 0-1,-1 0 1,1 1-1,-1-1 0,0 0 1,1 0-1,-1 1 1,1-1-1,-1 0 0,0 1 1,1-1-1,-1 0 1,0 1-1,1-1 0,-1 1 1,0-1-1,1 0 1,-1 1-1,0-1 0,0 1 1,0-1-1,1 1 1,-1-1-1,0 1 0,0-1 1,0 1-1,0-1 1,0 1-1,0-1 0,0 1 1,0-1-1,0 1 1,0-1-1,0 1 0,-1 0 1,1 4-2560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7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9314,'0'0'9659,"16"0"-8958,294 0 1979,75 0-2372,-384 1-486,-1 0 1,1 0-1,-1-1 0,1 1 0,-1 0 0,0 0 0,1 0 1,-1-1-1,0 1 0,0 0 0,0 0 0,1 0 1,-1 0-1,0-1 0,0 1 0,0 0 0,-1 0 1,1 0-1,0 0 0,0 0 0,0-1 0,0 1 0,-1 0 1,1 0-1,0 0 0,-1 0 0,-13 13-5460,-6 0-3688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5.8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51 1 9266,'-51'48'8162,"51"-45"-7442,0-1-200,11 1-272,4-1-152,5-2-96,16 0-432,-6 0-1969,-4 0-2960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7.9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34 19 11771,'0'0'8204,"0"-4"-7941,1 4-255,-1-1 0,0 1 0,0-1 0,0 1 1,0-1-1,1 1 0,-1-1 0,0 1 0,0-1 0,0 0 1,0 1-1,0-1 0,0 1 0,0-1 0,-1 1 1,1-1-1,0 1 0,0-1 0,0 1 0,0-1 1,-1 1-1,1-1 0,0 1 0,-1-1 0,1 1 0,0 0 1,-1-1-1,1 0 0,-11 11 331,8-6-253,0 1 0,0 0-1,1 0 1,0 0 0,0 0-1,-2 8 1,3-8-66,1 0 0,-1 0 1,1 0-1,1 0 0,-1 0 1,1 0-1,-1 0 0,2 0 0,-1 0 1,0-1-1,1 1 0,0-1 1,0 1-1,0-1 0,4 6 0,4 4 3,1-2-1,0 1 0,16 14 1,-13-15-24,-1 2 0,17 21 1,-27-31 2,0 1 1,0 0 0,-1 0 0,1 0-1,-1 0 1,0 0 0,0 0-1,-1 1 1,0-1 0,1 1-1,-2-1 1,1 9 0,-1-13-4,0 1 1,0-1 0,0 1-1,0-1 1,0 0 0,-1 1-1,1-1 1,-1 0 0,1 1-1,-1-1 1,1 0 0,-1 1-1,0-1 1,1 0 0,-1 0-1,0 0 1,0 0 0,0 0-1,0 0 1,0 0 0,0 0-1,0 0 1,-1 0 0,1 0-1,0-1 1,0 1 0,-1 0-1,1-1 1,0 1 0,-1-1 0,1 0-1,-2 1 1,-5 0-15,-1 0-1,1-1 1,-1 1-1,-12-3 1,0 1 7,20 1 7,0 0 1,0 0-1,0 0 0,-1 0 1,1 0-1,0 0 1,0 0-1,0-1 1,0 1-1,0 0 1,-1-1-1,1 1 1,0-1-1,0 0 1,0 1-1,0-1 0,0 0 1,1 1-1,-1-1 1,0 0-1,0 0 1,0 0-1,1 0 1,-2-1-1,1 0-15,0-1 0,1 1 0,-1 0 0,1 0 0,-1 0 0,1-1 0,0 1 0,0 0 0,0-1 0,0 1 0,0 0 0,1-3 0,0-1-39,0 1-1,1-1 1,-1 1 0,1-1-1,1 1 1,-1 0 0,1 0-1,0 0 1,6-9 0,58-49-430,-41 40 436,35-39-1,-59 59 56,0 0 0,0 0 0,0 0 0,0-1 0,-1 1-1,1 0 1,-1-1 0,0 1 0,0-1 0,0 0 0,0 1 0,-1-1 0,1 0 0,-1 1 0,0-1 0,-1-6 0,0 9-1,1 0 0,-1 0 0,0 0 0,0 0 0,0 1 0,0-1 0,0 0 0,1 0 0,-1 1-1,0-1 1,-1 1 0,1-1 0,0 1 0,0-1 0,0 1 0,0 0 0,0-1 0,0 1 0,-1 0 0,1 0 0,0 0 0,0 0 0,-2 0 0,-34-1 138,32 1-132,-14 0-57,-3 0-327,7 0-8048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09.7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42 9578,'0'0'10994,"66"-41"-10562,-51 41-215,0 0-137,1 0-72,-1 0-8,-2 5-345,2 3-687,-2 7-1480,-3-5-2585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10.5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5313,'0'0'10656,"-6"2"-7038,23 4-3530,-1-1-1,1 0 1,0-1 0,0-1 0,1-1 0,19 1-1,-1 0-1027,10-1-6102,-29-2-440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11.1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276 3 12587,'0'0'7377,"-15"0"-6985,4-1-289,7 0-72,0 1 0,0-1 0,0 1 0,0 0 0,0 0 0,0 0 0,0 1-1,0 0 1,0-1 0,1 1 0,-1 0 0,0 1 0,0-1 0,1 1 0,-1-1 0,1 1 0,-1 0-1,1 1 1,0-1 0,0 0 0,0 1 0,-3 3 0,-9 13 120,1 1 0,1 1 0,1 0-1,0 1 1,2 0 0,0 1 0,2 0 0,0 0 0,2 1 0,1 0 0,0 0 0,2 0-1,0 27 1,3-48-147,0 0 0,0 1-1,0-1 1,1 0 0,-1 0-1,1 0 1,0 0-1,0 1 1,0-1 0,1 0-1,-1-1 1,1 1 0,-1 0-1,1 0 1,0-1 0,0 1-1,0-1 1,0 1 0,1-1-1,-1 0 1,1 0-1,-1 0 1,1 0 0,0 0-1,0-1 1,0 1 0,4 1-1,2 0-92,1-1 0,-1 0 0,1 0-1,-1-1 1,1 0 0,-1 0-1,1-1 1,11-2 0,-16 1-44,0 0-1,-1 0 1,0 0 0,1-1 0,-1 0-1,0 0 1,0 0 0,0 0 0,0-1-1,0 0 1,0 1 0,-1-1 0,1-1-1,-1 1 1,0 0 0,0-1 0,0 0-1,-1 1 1,1-1 0,-1 0 0,0-1-1,0 1 1,0 0 0,0 0 0,-1-1-1,0 1 1,0-1 0,0 0 0,-1 1 0,1-1-1,-1 1 1,0-1 0,-1-8 0,0 10 143,0 0 1,-1 0 0,1 0 0,-1 0 0,1 1 0,-1-1 0,0 0-1,0 1 1,0-1 0,0 1 0,0 0 0,-1 0 0,1 0-1,-1 0 1,1 0 0,-1 0 0,0 1 0,0-1 0,0 1 0,0 0-1,0 0 1,0 0 0,-4-1 0,-8-2 335,-1 0 1,1 2-1,-22-2 0,30 3-234,-18-1 233,-1 1 0,-43 4 0,69-3-370,0 0-1,-1 0 0,1 0 1,0 0-1,0 0 1,0 0-1,-1 0 0,1 0 1,0 0-1,0 0 1,0 0-1,0 0 1,-1 0-1,1 0 0,0 0 1,0 0-1,0 0 1,-1 0-1,1 0 0,0 0 1,0 0-1,0 0 1,0 0-1,-1 0 0,1 1 1,0-1-1,0 0 1,0 0-1,0 0 1,0 0-1,-1 0 0,1 0 1,0 1-1,0-1 1,0 0-1,0 0 0,0 0 1,0 0-1,0 1 1,0-1-1,0 0 1,0 0-1,0 0 0,0 1 1,0-1-1,0 0 1,0 0-1,0 0 0,0 1 1,0-1-1,0 0 1,0 0-1,0 0 1,0 0-1,0 1 0,0-1 1,0 0-1,0 0 1,0 0-1,0 1 0,0-1 1,1 0-1,-1 0 1,0 0-1,0 0 1,0 0-1,1 1 0,11 6-3390,7 1-2397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11.5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1 13571,'0'0'6789,"-12"22"-6611,0 0-145,-68 134 63,75-144-83,1-4-2,1-1 0,-1 1 0,1 0-1,1 0 1,0 1 0,0-1 0,-1 16 0,3-23-8,0-1-1,1 1 0,-1-1 1,0 1-1,1-1 1,-1 1-1,1-1 0,-1 1 1,1-1-1,-1 1 1,1-1-1,-1 0 0,1 1 1,-1-1-1,1 0 1,-1 1-1,1-1 0,-1 0 1,1 0-1,0 0 1,-1 1-1,1-1 0,0 0 1,-1 0-1,1 0 1,-1 0-1,2 0 0,24 1 19,-18-1-1,40 4 1,1-1-1548,-18-2-4591,-22-1-67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6:03:11.92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13715,'0'0'9442,"-30"122"-9274,30-88-112,0 1-56,0-2-104,0-5-456,7 8-544,-2-8-1609,0-13-4641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6.1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12051,'0'0'2736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5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10114,'0'0'9717,"-18"18"-8890,-51 56-182,66-70-606,0 0 0,0 0-1,1 0 1,0 0 0,0 0 0,0 0-1,1 0 1,-1 1 0,1-1-1,0 1 1,0-1 0,0 1 0,1-1-1,0 1 1,0 0 0,0-1-1,0 1 1,1-1 0,1 7 0,0 4 40,-2-12-77,1 0-1,-1-1 1,1 1 0,0 0 0,0 0 0,0 0 0,0-1-1,0 1 1,1-1 0,-1 1 0,1-1 0,0 1-1,0-1 1,-1 0 0,1 0 0,1 0 0,2 3 0,0-2 21,0 0 0,0 0 0,0 0 0,1-1 1,-1 0-1,1 0 0,0 0 0,8 1 0,-4-1-292,0-1 0,0 0-1,0-1 1,15-1 0,-18 0-393,0 0 0,-1 0 0,1 0 0,-1-1 0,0 0 0,9-4 0,14-13-4906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6.7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0 11058,'0'0'9266,"-31"41"-9258,16-23-8,5 0-336,0-3-768,0-5-1505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07.1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7298,'76'28'5169,"-76"-25"-3617,0 2 0,-5 3-671,-5 4-1,0 6-416,-5 0-464,-6 5-176,6-5-1921,0-8-5000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28.6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1 4721,'0'7'15452,"0"35"-14582,-5 206 252,5-247-1393,0-9-2806,0-8-1060,0-4-1533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28.95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6161,'0'0'13643,"81"2"-13099,-50 1-160,-6-3-216,6 2-88,-11-2-80,6 3-16,-6-1-256,-10 1-336,5 2-752,-4 0-1737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29.41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 1 4537,'-3'0'16395,"15"21"-15830,-6-9-577,0 0 0,1 0 0,0-1-1,1 0 1,0-1 0,18 18-1,-11-25-3364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29.8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23 7282,'113'-23'2568,"-119"28"-1160,1 0 345,-5 6-153,0-1-288,0 3-663,-5 2-649,-6 5 0,6-4-2673,0-4-6897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4:31.0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2841,'0'4'12564,"-5"10"-10597,-36 13-132,39-26-1979,0 1 0,0-1 0,0 1 0,0 0 0,0 0 0,1 0 0,-1 0 0,1 0 0,0 0 0,-1 0 1,1 0-1,0 1 0,0-1 0,0 0 0,0 1 0,0 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2.6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163 4 4233,'-6'-3'11252,"-2"32"-10677,0 1 0,2 0 0,-2 43 1,1 98-230,5-73-223,-24 387 406,0 132 663,14-273-1019,-1 0-134,-7 32 116,8 117 797,13-323-714,10 160 123,-11 342 377,-5-483-701,-1-149-301,5-42-705,0-1 390,0 1 0,1-1 0,-1 0-1,0 0 1,1 0 0,0 0 0,0 0 0,0-4 0,-1 4-1077,-3-22-6679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7.8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38 8194,'0'0'9507,"-4"-6"-8404,-13-20-404,13 20 360,-2 9-67,-3 29-859,1 0 0,2 1 1,-5 63-1,9 106-4,3-115-116,-1-86-59,1 23 157,-1-24-165,0 1 0,0 0 0,0-1 0,0 1 0,0-1 0,1 1 0,-1 0 0,0-1 0,0 1-1,0 0 1,0-1 0,1 1 0,-1-1 0,0 1 0,1-1 0,-1 1 0,0-1 0,1 1 0,-1-1 0,1 1 0,-1-1 0,0 1 0,1-1 0,-1 0 0,1 1 0,1 0 0,-2-8-1273,0-63-7301,0 29 285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8.2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10322,'0'0'9234,"148"-59"-8994,-102 59-112,-1 0-128,-4 8 0,-5 10-640,-11 7-1320,-4-2-2441,-6-5-4337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31 117 9706,'0'0'7432,"13"2"-7090,40 2-224,-51-4-145,0 0 0,0-1 0,0 1-1,0-1 1,0 0 0,0 1-1,0-1 1,0 0 0,-1 0 0,1 0-1,0-1 1,-1 1 0,1 0 0,-1-1-1,1 1 1,-1-1 0,0 1-1,1-1 1,-1 0 0,0 1 0,0-1-1,1-3 1,1-1-367,-1 0 0,0 0 0,0 0 0,2-12 0,-4 16 343,1 1 1,-1-1-1,1 0 1,-1 1-1,0-1 1,0 1-1,1-1 1,-1 0-1,0 1 1,-1-1-1,1 1 1,0-1-1,0 0 0,-1 1 1,1-1-1,-1 1 1,1-1-1,-1 1 1,0-1-1,0 1 1,1 0-1,-1-1 1,0 1-1,0 0 1,0 0-1,-1-1 1,1 1-1,0 0 1,0 0-1,0 0 1,-1 0-1,-1 0 1,-3-1 186,0 1 0,0 0 0,-1 1 1,1-1-1,0 1 0,0 0 0,-9 2 0,10-2 52,2 1-29,0-1 1,0 1-1,0 0 0,0 0 1,0 0-1,0 0 0,1 1 0,-1-1 1,0 1-1,1 0 0,-1-1 1,1 1-1,0 0 0,0 0 0,-1 1 1,1-1-1,1 0 0,-1 1 1,0-1-1,1 1 0,-1 0 0,1-1 1,0 1-1,0 0 0,0 0 1,0 0-1,0 0 0,0 5 0,-2 6 268,1 1-1,1 0 0,0 0 1,2 21-1,0-33-410,-1 1 1,1-1-1,0 0 1,0-1-1,0 1 1,0 0 0,0 0-1,1 0 1,-1-1-1,1 1 1,0 0-1,0-1 1,0 0-1,0 1 1,0-1-1,1 0 1,-1 0-1,0 0 1,1-1-1,0 1 1,-1 0-1,1-1 1,0 0-1,0 0 1,0 0-1,0 0 1,0 0-1,0 0 1,0-1-1,6 1 1,-2 0-275,0-1-1,0 0 1,-1 0-1,1 0 1,0-1 0,7-1-1,-10 1-431,1 0 1,-1 0-1,0-1 0,0 0 1,1 1-1,-1-1 0,0-1 0,6-3 1,13-16-6952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8.6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1192,'0'0'16452,"-1"22"-15504,-3 156-64,4-57-669,-1-179-762,3-75 39,-2 129 499,1 0 0,0 0-1,0 0 1,1 0 0,-1 0 0,1 0 0,0 1-1,0-1 1,0 1 0,0-1 0,1 1 0,-1 0-1,1 0 1,0 0 0,0 0 0,0 0 0,0 1-1,1-1 1,-1 1 0,1 0 0,-1 0-1,5-2 1,-1 1 18,0 1-1,0-1 0,0 1 1,0 0-1,1 1 0,-1 0 0,0 0 1,1 1-1,-1-1 0,1 2 1,9 0-1,-15 0-59,0 0 0,0 0 0,0 0 1,-1 0-1,1 0 0,0 0 0,-1 1 0,1-1 0,-1 0 1,1 1-1,-1 0 0,1-1 0,-1 1 0,0 0 0,0-1 1,0 1-1,0 0 0,0 0 0,1 4 0,12 42-3631,-12-41 2402,-1 11-3135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9.0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1 8650,'0'0'9463,"-14"2"-8923,8-2-493,0 0 10,0 1 1,-1 0 0,1 0 0,0 0 0,0 0-1,0 1 1,0 0 0,1 0 0,-1 1-1,0 0 1,1 0 0,0 0 0,-1 0 0,1 1-1,1 0 1,-1 0 0,1 0 0,-7 8 0,5-3 1,0 0 0,1 0 1,0 0-1,0 1 1,1 0-1,1 0 1,-1 0-1,2 0 0,-1 0 1,1 0-1,1 1 1,0-1-1,0 1 1,1-1-1,2 14 0,-2-22-121,1 0 0,0-1-1,0 1 1,-1-1-1,1 1 1,0-1-1,0 1 1,0-1-1,0 0 1,1 0 0,-1 1-1,0-1 1,0 0-1,1 0 1,-1 0-1,1 0 1,-1 0-1,1-1 1,-1 1-1,1 0 1,-1-1 0,1 1-1,0-1 1,0 1-1,-1-1 1,1 0-1,0 0 1,-1 0-1,1 0 1,0 0 0,0 0-1,-1 0 1,1 0-1,0-1 1,-1 1-1,1-1 1,0 1-1,-1-1 1,1 0 0,-1 0-1,1 0 1,-1 0-1,1 0 1,-1 0-1,2-2 1,1-2-333,0-2 1,0 1-1,-1 0 1,0-1-1,0 1 1,0-1-1,2-14 1,9-54-252,-13 63 868,0-21 3491,-1 33-3689,0 0 0,1 0 0,-1-1 0,0 1 0,0 0 1,0 0-1,0 0 0,0 0 0,1 0 0,-1 0 0,0 0 0,0 0 0,0 0 0,0 0 0,1 0 0,-1 0 0,0-1 0,0 1 0,0 0 0,0 0 0,1 0 1,-1 0-1,0 1 0,0-1 0,0 0 0,1 0 0,-1 0 0,0 0 0,0 0 0,0 0 0,0 0 0,1 0 0,-1 0 0,0 0 0,0 0 0,0 1 0,0-1 0,0 0 1,1 0-1,-1 0 0,0 0 0,0 0 0,0 1 0,0-1 0,0 0 0,0 0 0,0 0 0,0 0 0,0 1 0,0-1 0,9 10 141,5 27-107,-8-21 92,0 0-1,1 0 0,9 15 0,-14-28-306,0 1 0,0-1-1,0-1 1,0 1 0,0 0-1,1 0 1,0-1 0,-1 1 0,1-1-1,0 0 1,0 0 0,0 0-1,0 0 1,0-1 0,1 1-1,-1-1 1,1 0 0,-1 0 0,1 0-1,3 0 1,-5-1-228,0 1 1,0-1-1,-1 0 1,1 0 0,0-1-1,0 1 1,-1 0-1,1 0 1,0-1-1,-1 1 1,1-1-1,0 0 1,-1 1-1,1-1 1,-1 0-1,1 0 1,-1 0-1,1 0 1,1-2-1,12-16-6358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9.3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8258,'115'-6'1539,"-91"5"113,-24 4-1275,-1-2 38,1 83 4142,0 46-2291,0-130-2276,0 1 1,0-1-1,0 1 0,0-1 1,0 0-1,0 1 0,0-1 1,0 1-1,0-1 0,0 0 1,0 1-1,0-1 0,0 0 1,1 1-1,-1-1 0,0 1 0,0-1 1,0 0-1,1 1 0,-1-1 1,0 0-1,1 0 0,-1 1 1,0-1-1,0 0 0,1 0 1,-1 1-1,1-1 0,-1 0 1,0 0-1,1 0 0,-1 1 1,0-1-1,1 0 0,-1 0 0,1 0 1,-1 0-1,0 0 0,1 0 1,-1 0-1,1 0 0,0 0 1,-1 0-39,1-1 1,0 1 0,0 0 0,0-1-1,0 1 1,0 0 0,-1-1-1,1 1 1,0-1 0,0 1-1,-1-1 1,1 0 0,0 1 0,-1-1-1,1 0 1,0 0 0,-1 1-1,1-1 1,-1 0 0,1-1-1,55-153-3554,-54 151 3648,0 0 0,0 0 0,0 0 0,1 0 0,-1 0-1,1 1 1,0-1 0,0 1 0,0-1 0,1 1 0,-1 0-1,1 1 1,0-1 0,-1 0 0,1 1 0,0 0 0,1 0 0,-1 0-1,0 1 1,0-1 0,1 1 0,-1 0 0,10-1 0,-13 3 18,0-1 0,0 0 0,0 1 0,0 0 0,-1-1 0,1 1 0,0-1 0,0 1 0,0 0 0,-1-1 0,1 1 0,0 0 0,-1 0 0,1 0 0,-1 0 0,1-1 0,-1 1 0,1 0 0,-1 0 0,0 0 0,1 0 0,-1 0 0,0 0 0,0 0 0,1 0 0,-1 0 0,0 0 0,0 0 0,-1 2 0,2 43 966,-2-33-729,1 97 444,0-110-852,0 1 0,0 0-1,0-1 1,0 1 0,0 0 0,0-1-1,0 1 1,0 0 0,1-1-1,-1 1 1,0 0 0,0-1-1,1 1 1,-1 0 0,0-1-1,1 1 1,-1-1 0,0 1-1,1-1 1,-1 1 0,1-1 0,-1 1-1,1-1 1,-1 1 0,1-1-1,-1 0 1,1 1 0,0-1-1,-1 0 1,1 1 0,-1-1-1,1 0 1,0 0 0,-1 0-1,1 1 1,0-1 0,-1 0 0,1 0-1,0 0 1,-1 0 0,1 0-1,0 0 1,-1 0 0,1-1-1,0 1 1,1 0 0,2 0-998,11 0-4935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09.7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1 9778,'0'0'10357,"-14"1"-10109,-43 7-51,55-7-188,0-1-1,0 1 0,0 0 0,0 0 0,0 0 0,0 1 0,0-1 1,1 0-1,-1 1 0,0 0 0,1-1 0,-1 1 0,1 0 1,-1-1-1,1 1 0,0 0 0,0 0 0,0 0 0,0 0 1,0 0-1,0 1 0,0-1 0,1 0 0,-1 0 0,1 5 0,-1-4 0,1 0 0,0 0 0,-1 0 0,2 0-1,-1 0 1,0 0 0,1 0 0,-1 0-1,1 0 1,0 0 0,0 0 0,0 0-1,0 0 1,0 0 0,1-1 0,2 4-1,24 17-19,-20-18 4,-1 0 0,0 1 0,11 11-1,-17-16 9,1 1-1,-1-1 0,0 1 0,0-1 0,0 1 0,0 0 1,0-1-1,-1 1 0,1 0 0,0 0 0,-1-1 0,1 1 1,-1 0-1,0 0 0,1 0 0,-1 0 0,0 0 1,0-1-1,0 1 0,-1 0 0,1 0 0,-1 3 0,0-4-24,0 0 0,0 0 0,0 0 0,0 0 0,0 0 0,0 0 0,0 0 0,0-1 0,0 1 0,0 0 0,0-1 0,-1 1 0,1-1 0,0 1 0,0-1 0,-1 0-1,1 0 1,0 1 0,-1-1 0,1 0 0,0 0 0,-1 0 0,1 0 0,-2-1 0,1 1-66,0 0 0,0 0 0,0 0 0,0-1 0,0 1-1,0 0 1,0-1 0,0 0 0,0 1 0,0-1 0,0 0 0,1 0 0,-1 0 0,0 0 0,1 0-1,-3-2 1,-2-10-2827,1 4-2231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3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0 100 9570,'0'0'9253,"8"3"-8820,-3-1-405,-1 0 0,1 0 1,0-1-1,0 1 0,0-1 0,0 0 0,0 0 0,1-1 1,-1 0-1,0 0 0,0 0 0,0 0 0,0-1 0,0 0 1,0 0-1,0 0 0,0-1 0,0 1 0,0-1 0,0-1 1,-1 1-1,1 0 0,-1-1 0,7-5 0,-8 4-70,0 1 0,0 0 0,0 0 0,-1-1 0,1 0-1,-1 1 1,0-1 0,0 0 0,0 0 0,-1 0 0,1 0 0,-1-1-1,0 1 1,0 0 0,-1-1 0,1 1 0,-1 0 0,0-1 0,-1-7-1,1 12 62,-16 3 140,15-3-151,0 0 1,1 0-1,-1 0 1,0 0 0,0 0-1,1 1 1,-1-1-1,0 0 1,0 0 0,1 0-1,-1 1 1,0-1-1,1 0 1,-1 1 0,0-1-1,1 1 1,-1-1-1,1 1 1,-1-1 0,0 1-1,1-1 1,-1 1-1,1 0 1,0-1 0,-1 1-1,1-1 1,-1 1-1,1 0 1,0 0 0,0-1-1,-1 1 1,1 0-1,0 0 1,0-1 0,0 2-1,-4 17 137,0 0 1,2 0-1,0 0 0,2 0 0,1 25 0,0-4 74,0-18-158,2 1 1,0-1 0,13 42-1,-10-42-23,-1 0 0,-1 1 0,3 42 1,-7 6-39,0-69-3,0-1 0,0 0 0,-1 0 1,1 0-1,0 1 0,-1-1 1,1 0-1,-1 0 0,0 0 0,1 0 1,-1 0-1,0 0 0,1 0 1,-1 0-1,0 0 0,0 0 1,0-1-1,0 1 0,0 0 0,0 0 1,0-1-1,0 1 0,0-1 1,-1 1-1,1-1 0,0 1 1,0-1-1,0 0 0,-1 0 0,1 1 1,0-1-1,0 0 0,-1 0 1,1 0-1,0 0 0,-2-1 0,0 1-3,0 0 0,0 0 0,1-1-1,-1 1 1,0-1 0,0 1 0,0-1-1,1 0 1,-1 0 0,0 0 0,1-1-1,-1 1 1,1 0 0,0-1 0,-5-3-1,3 0 1,1 0-1,0 0 1,0-1 0,0 1-1,1-1 1,0 1-1,0-1 1,0 0-1,1 0 1,-2-7-1,0-62-99,3 54 91,1 18 5,-1 1-1,1-1 1,0 0-1,-1 1 0,1-1 1,0 1-1,1 0 1,-1-1-1,0 1 1,1 0-1,-1 0 0,1-1 1,0 1-1,-1 0 1,1 1-1,0-1 0,0 0 1,0 1-1,4-3 1,51-27-1006,-38 22 102,11-7-2168,-4 0-2225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3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10490,'0'0'7627,"-7"9"-7257,1-2-304,2-4-43,1 0 0,0 1 0,1-1 1,-1 1-1,1-1 0,-1 1 0,1 0 0,0 0 1,1 0-1,-1 0 0,1 1 0,-1-1 0,1 0 1,1 1-1,-2 7 0,2-3 39,0 1 3,0 0 1,0 0-1,1 0 0,0 0 1,1 0-1,3 10 1,-4-18-61,0 0 0,0 1-1,0-1 1,1 0 0,-1 0 0,1 0 0,-1 1 0,1-2 0,0 1 0,0 0 0,0 0-1,0 0 1,0-1 0,0 1 0,0-1 0,0 0 0,1 0 0,-1 0 0,0 0 0,1 0-1,-1 0 1,1 0 0,0-1 0,-1 1 0,1-1 0,-1 0 0,1 0 0,4 0 0,-4 0-34,-1 0 0,1 0 0,0 0 1,0-1-1,0 1 0,0-1 1,0 0-1,-1 1 0,1-1 1,0 0-1,-1-1 0,1 1 1,-1 0-1,1-1 0,-1 1 0,1-1 1,-1 0-1,0 0 0,0 0 1,0 0-1,0 0 0,0-1 1,-1 1-1,1 0 0,-1-1 1,1 1-1,-1-1 0,0 0 0,0 1 1,0-1-1,0 0 0,0 0 1,-1 0-1,1-5 0,1-3 15,0 1-1,-1-1 1,0 0 0,-1-22-1,0 30-151,-1 0-1,0 0 1,1 0 0,-1 0-1,0 0 1,0 0-1,-1 0 1,1 0 0,-2-2-1,1 3-338,1 0 0,0 1 0,-1-1 0,1 1 0,-1-1-1,1 1 1,-1 0 0,0 0 0,0 0 0,1 0 0,-1 0 0,0 0 0,0 0-1,0 0 1,-2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3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65 6369,'132'-21'2926,"-106"16"-889,-26 10 1770,0 9-3380,0-11 117,0 13 249,0 17-152,0-1 0,9 50 1,-8-80-661,3 11 128,-4-13-107,0 0 0,1 0 1,-1 0-1,0 0 1,1-1-1,-1 1 1,0 0-1,1 0 0,-1 0 1,0-1-1,1 1 1,-1 0-1,0 0 1,1-1-1,-1 1 0,0 0 1,0-1-1,0 1 1,1 0-1,-1-1 1,0 1-1,0 0 0,0-1 1,0 1-1,0 0 1,1-1-1,-1 1 1,0-1-1,0 1 1,0 0-1,0-1 0,0 1 1,0-1-1,0 1 1,-1-1-1,5-14-106,-2 0 1,0 0-1,0-17 1,-1 19 27,-1 1 0,2-1 0,0 0 0,0 1 0,1-1 0,5-13 0,-6 23 66,0 0-1,-1-1 1,1 1 0,1 1-1,-1-1 1,0 0-1,1 0 1,-1 1 0,1-1-1,0 1 1,0 0-1,0 0 1,0 0 0,0 0-1,0 1 1,0-1-1,1 1 1,-1 0-1,1 0 1,-1 0 0,1 0-1,-1 0 1,1 1-1,0 0 1,-1 0 0,6 0-1,24 4-1540,-31-4 1098,-1 1 0,1 0 1,0 0-1,-1 0 0,1 0 0,-1 0 1,0 0-1,1 1 0,-1-1 0,0 0 1,0 1-1,1-1 0,-1 1 0,0-1 1,1 3-1,4 9-7185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4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3849,'0'0'13628,"-1"13"-13204,-7 85-52,6-47-285,2-41-92,3-15-43,4-28 11,-3 13 26,1 0 0,13-35 0,-17 54 27,-1-1-1,1 1 0,0 0 1,0-1-1,1 1 0,-1 0 1,0 0-1,0-1 0,1 1 1,-1 0-1,0 0 1,1 1-1,-1-1 0,1 0 1,-1 0-1,1 1 0,0-1 1,-1 1-1,1-1 0,0 1 1,-1 0-1,1 0 1,0-1-1,-1 1 0,1 0 1,0 1-1,-1-1 0,1 0 1,0 0-1,-1 1 0,1-1 1,0 1-1,-1-1 1,1 1-1,-1 0 0,1 0 1,-1 0-1,1-1 0,-1 1 1,0 1-1,1-1 0,-1 0 1,0 0-1,0 0 1,0 1-1,0-1 0,0 0 1,0 1-1,0-1 0,0 1 1,0 1-1,2 17 70,-1 0-1,0 0 1,-3 33-1,0-15-38,2-55-204,0 0 0,2-1 1,0 1-1,0 1 0,2-1 0,0 0 0,15-30 0,-19 45 152,0 1 1,0-1-1,0 0 0,0 0 1,0 1-1,0-1 0,1 1 0,-1 0 1,0-1-1,1 1 0,0 0 1,-1 0-1,3-2 0,-3 3 31,0-1-1,0 1 1,0 0 0,0 0 0,0 0-1,0-1 1,0 1 0,0 0-1,-1 0 1,1 0 0,0 1-1,0-1 1,0 0 0,0 0-1,0 0 1,0 1 0,0-1-1,0 0 1,0 1 0,0 0-1,2 1 33,-1-1-1,0 1 0,0 0 0,0 1 0,0-1 1,-1 0-1,1 0 0,-1 1 0,1-1 1,-1 1-1,0-1 0,0 1 0,0 0 0,0-1 1,1 6-1,2 20 144,2 57-1,-6-35-2798,0-38 1298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4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1 133 8690,'0'0'9935,"20"-10"-9611,64-28-170,-79 36-140,0 0 1,-1 0-1,1-1 1,0 0-1,-1 0 1,0 0 0,7-6-1,-10 7-4,0 1 1,0 0-1,-1-1 1,1 1-1,0-1 0,-1 1 1,0-1-1,1 1 0,-1-1 1,0 1-1,0-1 1,0 0-1,0 1 0,0-1 1,0-2-1,-1-6 44,1 9-32,0 0 1,-1 0 0,1 0-1,-1-1 1,0 1-1,1 0 1,-1 0-1,0 0 1,0 0 0,0 0-1,1 1 1,-1-1-1,0 0 1,0 0-1,0 1 1,0-1 0,-1 0-1,1 1 1,0-1-1,0 1 1,0-1-1,0 1 1,-1 0 0,1-1-1,0 1 1,0 0-1,-1 0 1,1 0-1,0 0 1,0 0 0,-2 0-1,0 0 13,0 0-1,0 0 1,0 0-1,0 0 1,0 1-1,0-1 1,0 1-1,0-1 1,0 1-1,0 0 1,0 0-1,-4 3 1,4 0 3,0-1 1,0 1-1,0 0 1,1 0-1,0 0 1,0 0-1,0 1 0,0-1 1,0 0-1,1 1 1,-1 7-1,0-3 6,1-1 0,0 1 0,0 0-1,1-1 1,1 14 0,0-20-37,0 0-1,0 0 1,0 0 0,0 0 0,0 0-1,0 0 1,0 0 0,0 0 0,1-1 0,-1 1-1,1-1 1,-1 1 0,1-1 0,0 1-1,0-1 1,-1 0 0,1 0 0,0 0-1,0 0 1,0 0 0,0 0 0,1 0-1,-1-1 1,0 1 0,0-1 0,4 1 0,9 1-207,0 0 1,27-1-1,-32-2-134,-7 2 12,1-1-1,0-1 1,0 1-1,-1-1 1,1 1-1,0-1 1,0 0-1,-1 0 1,1-1-1,4-1 1,-6 1-339,1 0 1,0 0 0,-1 0 0,1 0-1,-1-1 1,0 1 0,0-1 0,3-3-1,10-19-5776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5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8130,'0'0'9993,"0"10"-9212,0 167 642,0-176-1532,0-4-266,31-88-671,-27 80 941,0 1 0,2 0 0,-1 0 0,1 0 0,0 1 0,13-14 1,-17 20 102,1 1 1,0 1 0,-1-1 0,1 0 0,0 1 0,0-1 0,0 1 0,0 0 0,0 0 0,0 0 0,0 0 0,0 0 0,0 1 0,1 0 0,-1-1 0,0 1 0,6 1 0,-7-1 2,-1 1 0,0-1-1,0 1 1,0-1 0,0 1 0,0-1 0,0 1 0,0 0 0,0-1-1,-1 1 1,1 0 0,0 0 0,0 0 0,0 0 0,-1 0 0,1 0-1,-1 0 1,1 0 0,-1 0 0,1 0 0,-1 0 0,1 0 0,-1 0 0,0 0-1,0 0 1,1 0 0,-1 1 0,0 1 0,2 35-577,-2-37 507,0 35-2829,0-12-3406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2.2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211 621 6585,'0'0'7981,"-2"-14"-7090,-2-115 481,2 33-1295,-1-25-124,-3-44-55,6 158 195,0 0 1,-1 0-1,0 0 1,0 1-1,-1-1 1,0 1-1,0-1 1,0 1-1,-1-1 1,0 1-1,-6-10 0,8 16-43,0-1-1,1 0 0,-1 1 1,0-1-1,0 1 0,0-1 1,0 1-1,0-1 0,0 1 1,0 0-1,0 0 0,0-1 1,0 1-1,0 0 0,0 0 0,0 0 1,0 0-1,0 0 0,0 0 1,0 0-1,0 0 0,0 1 1,0-1-1,0 0 0,0 1 1,0-1-1,0 0 0,0 1 0,0-1 1,1 1-1,-1-1 0,0 1 1,0 0-1,0-1 0,1 1 1,-1 0-1,0 0 0,0 1 1,-28 38 339,24-32-302,-45 83 244,21-35-1008,20-47-1389,-1-7-5387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1072,'0'0'15580,"-9"2"-14467,5-1-1032,1-1 0,0 1 0,-1 0 0,1 0 0,0 0 0,0 0 0,-1 0 0,1 1 0,0-1 0,0 1 0,1 0-1,-1 0 1,0 0 0,0 0 0,1 0 0,0 1 0,-1-1 0,1 1 0,0 0 0,0-1 0,0 1 0,1 0 0,-1 0 0,1 0 0,-1 1 0,1-1 0,0 0 0,0 0 0,1 1 0,-1-1-1,1 0 1,-1 7 0,1-6-72,0 1 0,1-1 0,-1 0-1,1 0 1,0 1 0,0-1 0,0 0-1,0 0 1,1 0 0,0 0 0,0 0-1,0-1 1,0 1 0,0 0 0,1-1-1,0 0 1,-1 1 0,1-1 0,0 0-1,1-1 1,-1 1 0,5 2 0,9 9 3,-12-11-10,0 0 0,-1 1 0,1-1 1,-1 1-1,0 0 0,0 1 0,0-1 0,-1 1 0,1-1 1,2 7-1,-6-11-7,0 1-1,0-1 1,0 0 0,0 1 0,0-1 0,0 1 0,0-1-1,0 0 1,0 1 0,0-1 0,0 1 0,0-1-1,0 0 1,-1 1 0,1-1 0,0 1 0,0-1 0,0 0-1,-1 1 1,1-1 0,0 0 0,0 0 0,-1 1 0,1-1-1,0 0 1,-1 0 0,1 1 0,0-1 0,-1 0 0,1 0-1,-1 0 1,1 1 0,0-1 0,-1 0 0,-22 6-2,17-6-227,-1 1 0,1-1 1,0 0-1,-1 0 0,-6-2 0,12 1 45,1 1 0,-1 0 0,1-1 0,-1 1 0,1-1 0,-1 1 0,1-1 0,-1 0 0,1 1 0,0-1 0,-1 1 0,1-1 0,0 0 0,-1 1 0,1-1 0,0 0 0,0 1 0,0-1 0,0 0 0,0 1 0,0-1 0,0 0 0,0 1 0,0-1 0,0 0 0,0 1 0,0-2 0,0-2-973,0-14-4842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5.7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1 8690,'0'0'9433,"-20"3"-9053,-61 16 5,77-17-352,0 0 0,0 0 0,1 0 0,-1 1 1,1-1-1,0 1 0,-1 0 0,1-1 0,0 2 0,0-1 0,1 0 0,-1 0 0,1 1 0,0 0 1,0-1-1,0 1 0,0 0 0,0 0 0,1 0 0,0 0 0,0 0 0,0 0 0,0 1 0,1-1 1,0 0-1,-1 0 0,2 1 0,-1-1 0,0 0 0,1 0 0,0 0 0,2 7 0,-2-7-28,1-1 0,0 0 0,0 0 0,0 0 0,1 0 0,-1 0 0,1 0 1,0 0-1,-1-1 0,1 0 0,0 1 0,0-1 0,1 0 0,5 3 0,-4-3-15,-1 0 1,0 1 0,1 0 0,-2 0-1,1 0 1,0 1 0,6 6 0,-10-9 13,1-1 0,-1 1 0,1 0 0,-1-1 0,0 1 0,1-1 0,-1 1 0,0 0 1,1-1-1,-1 1 0,0-1 0,0 1 0,0 0 0,0-1 0,1 1 0,-1 0 0,0 0 0,0-1 1,0 1-1,-1 0 0,1-1 0,0 1 0,0 0 0,0-1 0,0 1 0,-1 0 0,1-1 0,0 1 1,0-1-1,-1 1 0,1 0 0,-1-1 0,1 1 0,0-1 0,-1 1 0,1-1 0,-1 1 0,1-1 1,-1 0-1,1 1 0,-1-1 0,0 0 0,1 1 0,-1-1 0,0 0 0,1 1 0,-1-1 0,0 0 1,1 0-1,-1 0 0,0 0 0,1 0 0,-1 0 0,0 0 0,0 0 0,-47 2-730,39-2-208,7 0 453,-5 0-1511,1 0-2186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6.7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3 7154,'0'0'11742,"0"-3"-10890,0 4-839,0-1 0,0 0 1,0 0-1,0 0 0,0 0 0,0 0 0,0 0 0,0 0 0,0 0 0,0 0 1,0 0-1,0 1 0,0-1 0,-1 0 0,1 0 0,0 0 0,0 0 0,0 0 0,0 0 1,0 0-1,0 0 0,0 0 0,0 0 0,0 0 0,-1 0 0,1 0 0,0 0 1,0 0-1,0 0 0,0 0 0,0 0 0,0 0 0,0 0 0,0 0 0,-1 0 0,1 0 1,0 0-1,0 0 0,0 0 0,0 0 0,0 0 0,0 0 0,0 0 0,0 0 1,0-1-1,0 1 0,-1 0 0,1 0 0,0 0 0,0 0 0,0 0 0,0 0 0,-10 19 322,-18 40-108,19-37-41,-6 9-85,-53 125 332,57-126-429,1 0 0,2 1 0,-6 40 0,15-52-670,4-15-533,6-12-534,-5 0 626,-1-1 1,1 0-1,-2 0 0,1-1 1,-1 1-1,3-14 1,4-23-3762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7.1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6209,'0'0'12358,"8"20"-11509,0-2-679,-2-4-82,0 1-1,-1-1 1,0 1-1,-1 0 0,-1 0 1,-1 0-1,1 15 1,-1 159 182,-3-107-1389,1-82 999,0 1-1,0-1 0,0 1 0,0-1 0,0 1 1,-1-1-1,1 1 0,0-1 0,0 0 0,-1 1 1,1-1-1,0 1 0,-1-1 0,1 0 0,0 1 1,-1-1-1,1 1 0,-1-1 0,1 0 0,0 0 1,-1 1-1,1-1 0,-1 0 0,1 0 0,-1 0 1,1 1-1,-1-1 0,1 0 0,-1 0 0,1 0 0,-1 0 1,1 0-1,-1 0 0,1 0 0,-2 0 0,-19-2-5349,0-5-2364</inkml:trace>
  <inkml:trace contextRef="#ctx0" brushRef="#br0" timeOffset="1">1 273 9090,'0'0'9986,"148"-5"-9986,-108 5-144,11 0-1336,-15 0-1617,-11-3-3784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7.4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0 4905,'0'0'12560,"-6"24"-11545,-3 4-739,4-11-145,1-1 1,0 1-1,1 1 1,0-1-1,2 0 1,0 21-1,1 81 690,0 9-657,0-44-3776,-1-94 22,-3-9-2411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7.8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10698,'0'0'8002,"148"-8"-8226,-107 18-1552,-11 3-1409,-14-5-3481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8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4401,'0'0'12751,"-2"25"-11627,-3 9-811,1 2 157,0 65 1,4 158-287,-2-275-9420,-6-6 622</inkml:trace>
  <inkml:trace contextRef="#ctx0" brushRef="#br0" timeOffset="1">0 189 10338,'0'0'6866,"148"-18"-6866,-112 29-784,-11 4-1729,-4 3-3272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8.6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0 169 8874,'0'0'5561,"21"-11"-5417,63-32-249,-81 41 81,1 0 0,-1 0 0,0 0 1,0 0-1,0-1 0,0 1 0,0-1 1,-1 1-1,1-1 0,-1 0 0,0 0 1,1 0-1,1-5 0,-3 5-10,0 0-1,-1-1 1,1 1-1,-1 0 1,1-1-1,-1 1 1,0-1-1,0 1 1,-1-5-1,0-8 6,1 15 61,-1 0 0,1 0 0,-1 0 0,0-1 0,1 1 0,-1 0 0,0 0 0,0 0 0,1 0 0,-1 0 0,0 1 0,0-1 0,0 0 0,0 0 1,0 1-1,-1-1 0,1 0 0,0 1 0,0-1 0,0 1 0,0-1 0,-1 1 0,1 0 0,0 0 0,0-1 0,-1 1 0,1 0 0,0 0 0,-3 0 0,1 0 169,0 0 0,0 0 1,-1 0-1,1 0 0,0 0 0,-1 0 0,1 1 1,0 0-1,0 0 0,0 0 0,-5 2 0,5-1-92,1 0 0,-1 0 0,1 0 1,0 1-1,0-1 0,0 1 0,1-1 0,-1 1 0,0 0 0,1 0 0,0 0 0,0 0 0,0 0 0,0 0 0,-1 5 0,-2 49 649,4-57-757,1 2 13,-1 0 0,1 0 0,-1 0 0,1 0 0,0 0 0,0 0 0,0 0 0,0 0 0,0-1 0,0 1 0,1 0 0,-1-1 0,0 1 0,1-1 0,-1 1 0,1-1 0,0 0 0,-1 0 0,1 0 0,0 0 0,0 0 0,0 0 0,0 0 0,0 0 0,0-1 0,0 1 0,3 0 0,5 1-261,0 1 1,1-2-1,-1 1 1,16-1-1,37-2-7261,-41-1 228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9.0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7514,'0'0'8845,"0"11"-8066,4 77-21,-3-75-690,1 0 1,0 0-1,1 1 1,0-2-1,8 21 1,-11-32-126,0-1 0,1 1 1,-1 0-1,0-1 1,0 1-1,1-1 0,-1 1 1,0 0-1,1-1 1,-1 1-1,1-1 0,-1 1 1,1-1-1,-1 1 1,1-1-1,-1 1 0,1-1 1,0 0-1,-1 1 1,1-1-1,-1 0 0,1 1 1,0-1-1,-1 0 1,1 0-1,0 0 0,0 0 1,-1 1-1,1-1 1,0 0-1,-1 0 1,1 0-1,0-1 0,-1 1 1,1 0-1,0 0 1,0 0-1,-1 0 0,1-1 1,0 1-1,-1 0 1,1-1-1,-1 1 0,1 0 1,0-1-1,-1 1 1,1-1-1,-1 1 0,1-1 1,-1 1-1,1-1 1,-1 1-1,0-1 0,1 1 1,0-2-1,2-2-295,0-1-1,0 0 0,0 0 1,0 0-1,2-6 0,4-14 311,-2 0 0,7-32 0,-9 39 1502,-5 18-1418,0 0-1,1 0 1,-1 0-1,0 0 1,0 0-1,0 0 1,1 0-1,-1-1 1,0 1-1,0 0 1,0 0-1,1 0 1,-1 0-1,0 1 1,0-1-1,0 0 1,1 0-1,-1 0 0,0 0 1,0 0-1,0 0 1,1 0-1,-1 0 1,0 0-1,0 0 1,0 1-1,0-1 1,1 0-1,-1 0 1,0 0-1,0 0 1,0 0-1,0 1 1,0-1-1,0 0 1,1 0-1,-1 0 1,0 0-1,0 1 1,0-1-1,14 36 2527,-7-19-2663,-5-14 116,0 1 1,1-1-1,0 0 0,-1 0 0,1 0 0,0 0 1,1 0-1,-1-1 0,0 1 0,1-1 0,-1 0 1,1 0-1,0 0 0,0 0 0,0-1 0,5 2 1,2-1-1106,1 0 0,0 0 0,0-1 1,16 0-1,-12-1-3817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9.3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0 9706,'0'0'9195,"-3"25"-8554,-2 0-501,1-1 22,0 0 0,1 1 0,2-1 1,0 1-1,3 28 0,14 14 368,-2-7-954,-10-19-3427</inkml:trace>
  <inkml:trace contextRef="#ctx0" brushRef="#br0" timeOffset="1">0 128 10322,'0'0'7082,"148"15"-7082,-113 5-1297,-9-4-2567,-6-4-2562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19.7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1 238 5553,'0'0'13419,"10"137"-13299,-10-129-32,5-3-88,0-5-1144,0 0-1225</inkml:trace>
  <inkml:trace contextRef="#ctx0" brushRef="#br0" timeOffset="1">46 1 11378,'0'0'7002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6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5353,'0'0'13147,"-15"6"-12395,-47 20-89,60-24-602,0-1 0,-1 1-1,1-1 1,0 1 0,0 0 0,0 0-1,0 0 1,0 0 0,1 1 0,-1-1 0,1 0-1,-1 1 1,1-1 0,0 1 0,0 0 0,0-1-1,0 1 1,0 0 0,1-1 0,-1 1 0,1 0-1,0 0 1,0-1 0,0 1 0,0 0-1,0 0 1,2 4 0,-2 5 33,0-9-87,0-1 0,1 0 0,-1 1-1,1-1 1,-1 0 0,1 0 0,0 1-1,0-1 1,0 0 0,0 0 0,0 0-1,0 0 1,0 0 0,1 0 0,-1-1-1,4 4 1,34 23 28,-34-25-44,1 1 1,-1-1-1,0 1 0,0 0 0,0 0 0,-1 1 0,6 5 0,-10-10-1,0 1 1,1 0-1,-1 0 0,0 0 0,0 0 1,1 0-1,-1 0 0,0 0 0,0 0 1,0 0-1,0 0 0,0 0 1,0 0-1,-1 0 0,1 0 0,0 0 1,0 0-1,-1 0 0,1 0 1,-1-1-1,1 1 0,-1 0 0,1 0 1,-1 0-1,1 0 0,-1-1 0,0 1 1,1 0-1,-1-1 0,0 1 1,1 0-1,-1-1 0,0 1 0,0-1 1,0 1-1,0-1 0,-1 1 1,1 0-68,-1 0 0,0 0 0,0 0 0,0 0 0,0-1 0,0 1 0,1 0 0,-1-1 0,0 1 1,0-1-1,-1 0 0,1 0 0,0 0 0,0 0 0,0 0 0,0 0 0,-3-1 0,4-16-6064,1-1 1000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0.4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47 2697,'0'0'14881,"-3"-5"-14010,3 3-839,-1 1-1,1 0 1,-1-1-1,1 1 0,-1 0 1,0 0-1,0-1 1,1 1-1,-1 0 1,0 0-1,0 0 0,0 0 1,0 0-1,0 0 1,-1 0-1,1 1 1,0-1-1,0 0 1,-1 1-1,1-1 0,0 0 1,0 1-1,-1 0 1,1-1-1,-1 1 1,1 0-1,0 0 0,-1 0 1,1 0-1,-1 0 1,1 0-1,-1 0 1,1 0-1,0 0 0,-1 1 1,1-1-1,0 1 1,-1-1-1,1 1 1,0-1-1,-1 1 1,1 0-1,0 0 0,0-1 1,0 1-1,0 0 1,0 0-1,-2 2 1,0 0 13,0 0 1,1 1-1,-1-1 1,0 1-1,1 0 1,0 0-1,0 0 1,0 0-1,0 0 1,1 0-1,-2 7 1,1 1 54,1 0 0,0 23 0,1-26-81,0-7-16,0 0 0,0-1 0,1 1 0,-1-1 0,0 1 0,1 0 0,-1-1 0,1 1 0,-1-1 0,1 1 0,0-1 0,-1 1 0,1-1 0,0 1 0,0-1 0,0 0 0,0 0 0,0 1 0,1-1 0,-1 0 0,0 0 0,1 0 0,-1 0 0,0-1 0,1 1 0,-1 0 0,1 0 0,-1-1 0,3 1 0,3 1-236,0 0 0,0-1 0,0 0 0,1-1 0,9 0 0,-16 0 130,1 0 1,-1 0-1,1-1 1,-1 1-1,1-1 1,-1 1-1,0-1 1,1 0-1,-1 0 1,0 1-1,1-1 1,-1 0-1,0 0 1,0 0-1,0 0 1,0-1-1,0 1 1,0 0-1,0 0 1,0-1-1,-1 1 1,1 0-1,0-1 1,-1 1-1,1 0 1,-1-1-1,1 1 1,-1-1-1,0 1 1,0-1-1,1 1 1,-1-4-1,1-9-483,0 1 0,-3-26 0,1 18 520,-9-48 2315,51 69-782,-35 0-1433,0 0-1,-1 1 1,1 0 0,0 0-1,0 0 1,0 1 0,-1-1 0,1 1-1,-1 1 1,6 2 0,-9-4-26,1 1 1,-1 0 0,0-1 0,0 1 0,0 0-1,0 0 1,0 0 0,0 0 0,0 0 0,0 1 0,-1-1-1,1 1 1,-1-1 0,0 1 0,0-1 0,0 1-1,0 0 1,0-1 0,-1 1 0,1 0 0,-1 0-1,1 5 1,-1 77 30,0-85-190,1-9-103,2 3 203,-1 1 0,1 0 0,0 0 0,0 1 1,1-1-1,-1 1 0,1-1 0,0 1 1,0 0-1,0 1 0,1-1 0,0 1 0,-1 0 1,1 0-1,0 0 0,0 1 0,1-1 1,-1 1-1,0 1 0,1-1 0,-1 1 1,1 0-1,0 0 0,-1 0 0,1 1 0,8 0 1,-12 0 111,-1 1 1,1-1-1,-1 0 1,1 1-1,-1-1 1,0 1-1,1 0 1,-1-1-1,0 1 1,1 0-1,-1 0 1,0 0-1,0 0 1,1 0-1,-1 0 1,0 0-1,0 0 1,0 0-1,-1 0 1,1 1-1,0-1 1,0 0-1,-1 1 1,1-1-1,-1 0 1,1 1-1,-1-1 1,1 1-1,-1-1 1,0 1-1,0-1 1,0 3-1,2 9 134,-2 0 0,-1 26 0,1-21-106,0-3-61,0 10-2889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1.7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9538,'0'0'8585,"6"0"-8420,169-2 193,214 5 560,-290 3-978,138 5-180,-110-13 214,168 6 32,-242 0-10,150 7 176,-107-11-161,372 16-46,-363-9 32,126-7-1,-16-10 122,-215 10-171,0 0 0,0 1 0,0-1 0,0 0 0,-1 0 0,1 0 0,0 0 0,0 0 0,0 0 0,0 1 0,0-1 0,0 0 0,0 0 0,0 0 0,0 0 0,0 0 1,0 0-1,0 1 0,0-1 0,0 0 0,0 0 0,0 0 0,0 0 0,0 0 0,0 1 0,1-1 0,-1 0 0,0 0 0,0 0 0,0 0 0,0 0 0,0 0 0,0 0 0,0 1 0,0-1 0,0 0 0,1 0 0,-1 0 0,0 0 0,0 0 1,0 0-1,0 0 0,0 0 0,1 0 0,-19 2-5338,-7-1-5526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3.9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0 512,'3'2'17972,"15"4"-18083,18-1 144,-1-2 0,56-1 0,16 1 11,268 7-281,-374-10 237,550 0 261,-173 5 88,-207-5 31,-170 0-357,-1 1-116,0 0-1,-1-1 1,1 1-1,0 0 1,0 0 0,-1 0-1,1-1 1,-1 1-1,1 0 1,-1 0-1,1-1 1,-1 1 0,1 0-1,-1-1 1,1 1-1,-1 0 1,0-1-1,1 1 1,-1-1 0,0 1-1,0-1 1,1 0-1,-1 1 1,0-1-1,0 0 1,0 1 0,0-1-1,1 0 1,-2 0-1,-1 1-524,-17 6-4611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0.4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63 151 3081,'0'0'14793,"-1"1"-14645,1-1 0,-1 1 0,1 0-1,-1-1 1,1 1 0,0 0 0,-1 0-1,1 0 1,0-1 0,0 1 0,0 0 0,0 0-1,0 0 1,0-1 0,0 1 0,0 0-1,0 0 1,0 1 0,2 0-107,0 0 0,0 0 0,-1 0 0,2 0 0,-1 0 1,0 0-1,0 0 0,1-1 0,-1 1 0,1-1 0,-1 0 0,1 0 0,-1 0 1,1 0-1,0 0 0,0 0 0,5 0 0,53 2 80,-49-3-95,-6 0-83,1-1 0,0 0 1,0 0-1,-1-1 1,1 1-1,0-1 1,-1-1-1,0 1 1,1-1-1,-1 0 0,0-1 1,-1 1-1,1-1 1,-1 0-1,9-9 1,-10 9-76,-1 1 0,1-1 1,-1 0-1,0 0 0,-1-1 1,1 1-1,-1 0 0,0-1 1,0 0-1,0 1 1,0-1-1,-1 0 0,0 0 1,0 0-1,0 0 0,-1 0 1,0 0-1,0 0 0,0 0 1,0 0-1,-1 0 0,-1-7 1,0 10 125,1-1-1,0 1 1,0 0 0,-1 0 0,0 0 0,1 0 0,-1 0 0,0 0-1,0 0 1,0 0 0,0 1 0,0-1 0,0 1 0,0 0-1,-1-1 1,1 1 0,0 0 0,-1 0 0,1 1 0,-1-1 0,1 0-1,-1 1 1,1 0 0,-1-1 0,0 1 0,-2 0 0,-11 0 176,0 0 0,-29 4 0,36-3-41,0 1-1,1 0 1,-1 1 0,1 0 0,0 0-1,0 1 1,0 0 0,0 1 0,0 0 0,1 0-1,0 0 1,0 1 0,1 0 0,-1 0-1,-6 10 1,6-8-31,2 0-1,-1 0 1,1 0 0,0 1-1,1 0 1,0 0 0,0 1-1,1-1 1,0 1 0,1-1-1,0 1 1,0 0 0,0 15-1,2-21-75,0 0 1,-1 0-1,1 1 0,1-1 0,-1 0 1,1 0-1,-1 0 0,1 1 0,0-1 1,1 0-1,-1 0 0,1 0 0,0-1 0,0 1 1,0 0-1,0-1 0,1 1 0,-1-1 1,1 0-1,0 1 0,0-1 0,0-1 0,0 1 1,1 0-1,-1-1 0,6 3 0,1 1 9,-1-2 0,1 1 0,1-1 0,-1-1 0,0 1 0,1-2 0,0 0 0,20 2 0,-25-3-333,1-1 0,0 0-1,-1 0 1,1 0 0,-1-1 0,1 0 0,-1 0 0,1-1 0,-1 0 0,1 0-1,-1 0 1,0-1 0,0 0 0,0 0 0,7-6 0,4-9-6804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3.9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11 6057,'0'0'8301,"0"-2"-8028,0-6 2504,-21 8-7626,12 0-396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6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252 57 4825,'0'0'11050,"0"-5"-10320,0 4-660,0-1 1,0 0-1,0 0 1,-1 1 0,1-1-1,0 0 1,-1 0-1,1 1 1,-1-1-1,1 0 1,-1 1-1,0-1 1,0 1-1,1-1 1,-1 1-1,0-1 1,-1 1-1,1-1 1,0 1-1,0 0 1,0 0 0,-1 0-1,1 0 1,-1 0-1,1 0 1,-1 0-1,1 0 1,-1 0-1,0 1 1,1-1-1,-1 1 1,0-1-1,1 1 1,-4-1-1,-11-2 65,-1 1 1,1 0-1,-1 1 0,1 1 0,-1 1 0,-25 3 0,38-3-96,1 0 0,-1 1 0,0-1 1,0 1-1,1 0 0,-1 0 0,1 0 0,-1 0 1,1 1-1,0-1 0,0 1 0,0 0 0,0 0 0,1 0 1,-1 0-1,1 0 0,0 1 0,0-1 0,0 1 0,0-1 1,0 1-1,1 0 0,0 0 0,0 0 0,0 0 0,-1 5 1,2-4-25,-1-1 1,0 1 0,1 0-1,0-1 1,0 1 0,1 0-1,-1-1 1,1 1 0,0-1-1,0 1 1,1-1-1,-1 1 1,1-1 0,0 0-1,0 0 1,1 0 0,-1 0-1,1 0 1,0 0 0,0-1-1,0 1 1,5 4 0,-2-4 80,1 1 0,1-1 0,-1 0 0,13 5 0,-13-7-439,-1 0 1,1 0-1,0 0 0,0-1 0,0 0 0,0-1 1,0 1-1,0-2 0,8 0 0,-10 1 59,0-1 0,-1 0-1,1 0 1,-1-1 0,1 1 0,-1-1-1,0 0 1,0 0 0,1-1 0,-1 1-1,-1-1 1,1 0 0,0 0 0,-1 0-1,0-1 1,1 1 0,-1-1-1,0 0 1,-1 1 0,1-1 0,-1-1-1,0 1 1,0 0 0,0 0 0,2-8-1,5-29 660,-7 13 7990,-2 30-8109,-1 9 7,0 0 1,-1 0 0,-6 21-1,-5 25 255,11-34-381,0-1 0,1 1 0,2-1 1,0 1-1,2-1 0,7 34 0,-2-36 121,-3-15-805,-3-11-2403,-2-12-1490,0-3-2809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6.70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4673,'0'0'15119,"-16"3"-14647,12 6 1944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9.1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8370,'0'0'7373,"0"5"-6650,0 51 849,2-10-556,-9 86 0,1-91-1368,1 63-1,16-113-7678,-6-7 210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49.4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5857,'0'0'9393,"-13"0"-9017,-45 2-7,54-3-278,0 2 0,1-1 0,-1 0 0,0 1-1,1-1 1,-1 1 0,1 0 0,-1 1-1,1-1 1,-1 0 0,1 1 0,0 0 0,-1 0-1,1 0 1,0 0 0,0 0 0,1 1-1,-1-1 1,0 1 0,-3 5 0,4-3 29,-1 0-1,1 1 1,0-1 0,1 1 0,0 0 0,0 0 0,0-1 0,0 1-1,1 0 1,0 8 0,1-11-71,0-1 0,0 1-1,0-1 1,0 1 0,0-1-1,0 0 1,1 0 0,-1 1 0,1-1-1,0 0 1,0 0 0,-1-1-1,1 1 1,0 0 0,0-1 0,1 1-1,-1-1 1,0 1 0,5 1 0,48 21 564,-46-21-821,18 10 357,-20-3-2491,-4 8-3884,-3-11 350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50.3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4 880,'0'0'17240,"-7"-3"-16672,0 6-559,0 0 1,0 0-1,1 1 1,-1 0-1,1 1 0,0-1 1,0 1-1,-6 7 1,-2 1-3,-6 1-7,16-12 1,0 1 0,0 0 0,0 0 1,0 0-1,1 0 0,-6 6 0,8-6 19,1-1 0,-1 0 0,1 0 0,0 0 0,0 1 0,-1-1 0,1 0 0,1 0 0,-1 1 0,0-1 0,0 0 0,1 0 0,-1 0 0,1 0 0,0 1 0,0-1 0,0 0 0,1 2 0,8 8 284,0 0 0,19 17 0,2-7-1719,0-11-6013,-20-10-1128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4121,'96'59'1403,"-75"-43"2436,-21-11-3298,-2-3 125,2 13 1208,1-1 0,1 1 0,5 20 0,10 14-169,-16-49-1743,-1 0 1,1 0-1,-1 0 0,1 0 1,-1 0-1,1 0 1,0 0-1,-1 0 0,1 0 1,-1 0-1,1 0 1,-1 0-1,1-1 0,-1 1 1,1 0-1,-1 0 1,1 0-1,-1-1 0,1 1 1,-1 0-1,1-1 1,-1 1-1,0-1 0,1 1 1,-1 0-1,0-1 0,1 1 1,-1-1-1,1 0 1,9-17-2333,-1-6-2773</inkml:trace>
  <inkml:trace contextRef="#ctx0" brushRef="#br0" timeOffset="1">132 1 4761,'0'0'9282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50.9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5169,'0'0'7010,"0"0"-6855,-1 0 0,1 0 0,-1 0 0,1 0 0,0 0 0,-1 0 0,1 0 0,-1 0 0,1 0 1,-1 0-1,1 1 0,0-1 0,-1 0 0,1 0 0,0 1 0,-1-1 0,1 0 0,0 0 0,-1 1 0,1-1 1,0 0-1,-1 1 0,1-1 0,0 0 0,0 1 0,-1 0 0,0 26 1423,-1 36-42,2-60-1509,0 0-1,1 0 1,-1 0 0,1 0-1,-1 0 1,1 0-1,0-1 1,0 1 0,0 0-1,1 0 1,-1 0-1,1-1 1,-1 1-1,1-1 1,3 4 0,-3-4-200,0-1 0,0 0 1,0 0-1,0-1 0,0 1 1,0 0-1,0-1 0,0 1 1,0-1-1,0 0 0,0 1 0,0-1 1,0 0-1,1 0 0,-1 0 1,0-1-1,0 1 0,0 0 1,0-1-1,0 0 0,0 1 1,2-2-1,7-11-4519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51.6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5337,'0'0'18291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52.4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4601,'0'0'14359,"-8"0"-11698,11 1-2652,-1 0 0,1 0 0,0 0 0,-1 0 0,1 0 1,0 0-1,-1 1 0,0-1 0,1 1 0,3 4 0,28 24 103,-26-22-100,15 11-44,-16-14 19,-1 0-1,0 0 0,0 1 0,-1 0 0,1 0 0,6 11 1,-11-16 15,-1 1 1,1 0-1,0 0 1,-1 0-1,0 0 0,1 0 1,-1 0-1,0 0 1,0-1-1,0 1 1,0 0-1,0 0 1,-1 0-1,1 0 1,-1 0-1,1 0 1,-1 0-1,0 0 1,1-1-1,-1 1 1,0 0-1,0-1 1,0 1-1,0 0 0,-1-1 1,1 1-1,0-1 1,-2 2-1,-5 5-1,-1 0-1,1 0 1,-18 12-1,-47 24-1025,23-18-4213,18-12-5120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53.4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8530,'0'0'10035,"0"3"-9945,0 8 10,-1 24-25,1-34-67,0 0-1,0 1 1,0-1-1,0 0 0,0 0 1,1 1-1,-1-1 1,0 0-1,1 0 1,-1 0-1,1 1 0,-1-1 1,1 0-1,0 0 1,-1 0-1,1 0 0,0 0 1,0 0-1,2 1 1,-3-1 16,6-16 1045,-6-4-106,0 12-1443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0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4825,'0'0'14862,"18"0"-14341,172-13 162,457 18-570,-407 3-279,-151-4 68,163 27 1,-179-22 54,138-3 1,-31-2-178,93-1 211,-159-4 12,-7 6-55,-114-3-2559,-7 1-2135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1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91 5209,'0'0'10620,"-9"5"-6711,15-4-3835,0 0 1,0 0 0,0-1 0,0 0 0,0 0 0,0 0 0,7-2 0,7 1 8,-2 1-61,50-2-320,-63 1 179,0 0 1,0 0-1,0 0 1,0 0-1,-1-1 1,1 1-1,-1-1 0,1-1 1,-1 1-1,0-1 1,5-3-1,-7 5 97,-1 0-1,0 0 1,0-1 0,0 1-1,0 0 1,0-1-1,0 1 1,0-1-1,-1 1 1,1-1 0,0 1-1,-1-1 1,1 1-1,-1-1 1,0 0-1,1 1 1,-1-1 0,0 0-1,0 1 1,0-1-1,0 0 1,0 1-1,-1-1 1,1 0 0,-1 1-1,1-1 1,-1 1-1,1-1 1,-1 1-1,0-1 1,1 1 0,-1-1-1,0 1 1,0 0-1,0-1 1,0 1-1,-1 0 1,1 0 0,0 0-1,0-1 1,-1 2-1,1-1 1,-1 0-1,1 0 1,-1 0 0,1 1-1,-1-1 1,1 0-1,-1 1 1,1 0-1,-1-1 1,0 1 0,1 0-1,-3 0 1,-9-2 189,0 2-1,1-1 1,-1 2 0,0-1 0,0 2 0,0 0 0,1 0 0,-1 1 0,1 1-1,0 0 1,0 1 0,-12 6 0,18-8-100,0 1-1,0 0 1,0 0 0,1 0-1,-1 1 1,1 0 0,0 0-1,1 0 1,-1 0-1,1 1 1,0 0 0,0 0-1,1 0 1,0 0 0,0 1-1,0-1 1,1 1 0,0 0-1,0 0 1,1 0 0,-1 0-1,2 0 1,-1 10 0,0-11-45,1 0 1,1 0-1,-1-1 1,1 1 0,0 0-1,0 0 1,0-1-1,1 1 1,0-1 0,0 1-1,0-1 1,1 0 0,0 0-1,0 0 1,0 0-1,0 0 1,1-1 0,0 1-1,0-1 1,0 0-1,1 0 1,9 6 0,-6-5-47,1 0 1,-1 0 0,1-1 0,1 0 0,-1 0-1,0-1 1,1-1 0,0 0 0,-1 0-1,1 0 1,18-1 0,-18-1-461,-1 0 1,1-1-1,-1-1 1,1 1-1,-1-1 0,0-1 1,13-4-1,15-13-5198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4.7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60 6345,'0'0'11249,"1"-4"-10527,-1 2-702,1-2 150,0 1 0,0-1-1,-1 1 1,0-1 0,0 0 0,0 1-1,0-6 1,-1 8-148,1 0 0,0 0 1,-1 0-1,1 0 0,-1 0 1,1 0-1,-1 0 0,0 0 0,1 0 1,-1 1-1,0-1 0,0 0 0,1 0 1,-1 1-1,0-1 0,0 0 0,0 1 1,0-1-1,0 1 0,0-1 0,0 1 1,0 0-1,0-1 0,0 1 0,0 0 1,0 0-1,0-1 0,-1 1 0,1 0 1,0 0-1,0 0 0,-1 1 0,-15-1-2,8-1-17,1 1 0,-1 0 0,1 1 0,-1 0 0,0 0 0,-11 4 0,18-5 7,0 1 0,0 1-1,0-1 1,0 0 0,0 0-1,0 1 1,0-1 0,1 1-1,-1 0 1,0-1 0,1 1-1,-1 0 1,1 0 0,0 0-1,0 0 1,0 0 0,0 0-1,0 0 1,0 1 0,0-1-1,1 0 1,-1 0 0,1 1-1,-1-1 1,1 0 0,0 1-1,0-1 1,0 4 0,0-2 13,0 8 26,0 0 1,1 0 0,0 0-1,1 0 1,3 15 0,-4-24-52,1 0 0,-1 1 1,1-1-1,-1 0 0,1 0 0,0 0 0,0 0 1,1 0-1,-1-1 0,0 1 0,1-1 0,0 1 1,0-1-1,-1 0 0,1 0 0,0 0 1,1 0-1,-1-1 0,0 0 0,0 1 0,1-1 1,5 1-1,-5 0-201,1-1 0,-1 0 1,1-1-1,-1 1 0,1-1 1,0 1-1,-1-1 0,1-1 1,0 1-1,-1-1 0,1 0 1,-1 0-1,6-2 0,-7 2-71,0-1-1,-1 0 1,1 1 0,-1-1-1,0 0 1,1-1-1,-1 1 1,0 0-1,0-1 1,0 1 0,-1-1-1,1 1 1,-1-1-1,1 0 1,-1 0-1,0 1 1,0-1 0,0 0-1,0 0 1,0-4-1,7-58-2042,-6 21 9797,-3 55-6431,-26 224 2338,25-184-7303,1 0-4373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5.5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5537,'0'0'18795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7.0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5353,'0'0'5745,"-2"4"-5605,1-1-111,0-3-17,1 1 1,-1-1-1,1 1 0,0-1 0,-1 1 0,1 0 0,0-1 0,-1 1 0,1-1 0,0 1 0,0 0 0,0-1 0,-1 1 0,1 0 0,0-1 0,0 1 0,0 0 0,0 0 1,0-1-1,0 1 0,0 0 0,1-1 0,-1 1 0,0 0 0,0-1 0,0 1 0,1 0 0,-1-1 0,0 1 0,1-1 0,-1 1 0,1 0 0,-1-1 0,0 1 0,1-1 0,-1 1 1,1-1-1,-1 0 0,1 1 0,0-1 0,-1 1 0,1-1 0,-1 0 0,1 0 0,0 1 0,-1-1 0,1 0 0,0 0 0,-1 0 0,1 1 0,0-1 0,-1 0 0,1 0 1,1 0-1,-2 0-10,1 0 1,-1 0 0,0 0 0,0 0 0,1 0 0,-1 0 0,0 0 0,1 0 0,-1 1 0,0-1 0,1 0 0,-1 0 0,0 0-1,1-1 1,-1 1 0,0 0 0,1 0 0,-1 0 0,0 0 0,1 0 0,-1 0 0,0 0 0,0 0 0,1-1 0,-1 1-1,0 0 1,0 0 0,1 0 0,-1-1 0,0 1 0,0 0 0,1 0 0,-1-1 0,0 1 0,0-1 0,1-12 398,-2 4-6,1 8-333,-1 1 1,1 0-1,-1-1 0,1 1 1,0 0-1,-1 0 0,1-1 0,-1 1 1,1 0-1,-1 0 0,0 0 1,1 0-1,-1 0 0,1 0 0,-1 0 1,1 0-1,-1 0 0,1 0 1,-1 0-1,1 0 0,-1 0 0,1 0 1,-1 0-1,1 0 0,-1 1 1,1-1-1,-1 0 0,1 0 1,-1 1-1,1-1 0,-1 0 0,1 1 1,0-1-1,-1 0 0,1 1 1,-1-1-1,1 1 0,0-1 0,0 0 1,-1 1-1,1-1 0,0 1 1,0-1-1,-1 1 0,1-1 0,0 1 1,0 0-1,0 2-12,0-3-61,-1 1-1,1-1 1,0 1 0,0-1-1,0 1 1,0-1-1,0 1 1,0-1 0,0 1-1,0-1 1,0 1-1,0-1 1,0 1 0,0-1-1,0 0 1,0 1-1,0-1 1,0 1 0,0-1-1,1 1 1,-1-1-1,0 1 1,0-1 0,0 0-1,1 1 1,-1-1-1,0 1 1,1-1 0,-1 0-1,0 1 1,1-1-1,-1 0 1,1 0 0,-1 1-1,0-1 1,1 0-1,-1 0 1,1 0 0,-1 1-1,1-1 1,-1 0 0,1 0-1,-1 0 1,1 0-1,-1 0 1,0 0 0,1 0-1,-1 0 1,1 0-1,-1 0 1,1 0 0,-1 0-1,1 0 1,-1 0-1,1-1 1,0 1-372,-21 1-4407,10 3-1230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09.9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0 266 5153,'0'0'4565,"17"-6"-4364,53-20-59,-63 24-152,-1-1 1,0 0-1,0 0 1,0-1-1,-1 1 1,1-1 0,-1 0-1,0-1 1,0 1-1,0-1 1,-1 0-1,0 0 1,0-1-1,0 1 1,0-1-1,-1 0 1,4-9-1,-3 2 26,-1 0 0,0 0-1,-1 0 1,0 0-1,-1-1 1,-1-19-1,0 32 91,0 0-1,0 0 1,-1 0-1,1-1 0,0 1 1,0 0-1,0 0 0,-1-1 1,1 1-1,-1 0 0,1 0 1,-1 0-1,1 0 0,-1 0 1,0 0-1,0 0 0,1 0 1,-1 0-1,0 0 0,0 0 1,0 0-1,0 1 0,0-1 1,0 0-1,0 1 0,0-1 1,0 0-1,-1 1 0,-1-1 1,-2 0 472,0 0 0,-1 0 1,1 0-1,-1 1 0,-6 0 1,7 0-31,4 0-242,-13 52 1347,3 211-276,11-262-1451,28-6-1051,-15-2 180,0-2 0,0 0 0,-1 0 1,0-1-1,-1-1 0,16-17 0,-5 4-723,-21 23 1779,0 0 0,1-1 0,-1 1 0,0 0 0,0-1-1,0 0 1,-1 1 0,1-1 0,0 1 0,-1-1 0,1 0 0,-1 0 0,1 1 0,-1-1-1,0 0 1,0 0 0,0 0 0,0 1 0,0-4 0,0-1 1684,-21 6-268,16 0-1333,-1 0 1,1 0-1,-1 1 0,1-1 1,-1 1-1,1 1 1,0-1-1,-1 1 0,1 0 1,-8 4-1,11-4-128,0-1 0,-1 1 0,1 0 0,0 0 0,0 0 0,0 1-1,1-1 1,-1 0 0,0 1 0,1-1 0,-1 1 0,1-1 0,0 1 0,0 0 0,0 0 0,0-1 0,1 1-1,-1 0 1,1 0 0,0 0 0,0 0 0,0 4 0,0-3-26,0 1 0,0-1 1,1 0-1,-1 1 0,1-1 0,0 0 1,1 1-1,-1-1 0,1 0 0,-1 0 1,1 0-1,1 0 0,-1 0 0,0-1 1,1 1-1,0-1 0,0 0 0,0 1 1,0-1-1,0 0 0,1-1 0,7 6 1,-8-6-59,1 1 1,0 0 0,0-1 0,0 0-1,1 0 1,-1 0 0,8 2 0,19-1-3762,-21-3-918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4641,'0'0'13770,"2"3"-13654,2 12-66,0-1 0,-1 0 1,-1 1-1,-1 0 0,0-1 0,-1 21 1,0-34-179,0-1 95,0 0 1,1 0 0,-1 0 0,0 0-1,1 0 1,-1 0 0,0 0 0,1 0 0,-1 0-1,0 0 1,0 0 0,1 0 0,-1-1-1,0 1 1,1 0 0,-1 0 0,0 0-1,0 0 1,1-1 0,-1 1 0,0 0-1,0 0 1,0 0 0,1-1 0,-1 1-1,0 0 1,0 0 0,0-1 0,0 1-1,1 0 1,-1 0 0,0-1 0,0 0-1,12-39-1490,-11 34 1413,0 0 0,1-1 0,0 1 1,0 0-1,6-10 0,-7 14 258,0 0 1,0 1-1,1-1 0,-1 1 1,1-1-1,-1 1 0,1-1 0,-1 1 1,1 0-1,0 0 0,0 0 1,0 0-1,-1 0 0,1 0 0,0 1 1,0-1-1,0 1 0,0-1 1,0 1-1,0 0 0,0 0 0,4 0 1,-3 0-90,-1 1 0,1-1 0,-1 1 0,1 0 0,-1-1 0,0 1 0,1 1 0,-1-1 0,0 0 0,0 0 0,0 1 0,0-1 0,0 1 0,0 0 0,0 0 0,0-1 0,-1 1 0,1 0 0,-1 1 0,0-1 0,1 0 0,0 3 0,5 9-70,0 1 0,6 22 0,-7-21-233,-6-15 132,0 0 1,1 0-1,-1 0 0,0 0 0,1-1 1,-1 1-1,1 0 0,-1 0 1,1-1-1,0 1 0,-1 0 1,1 0-1,0-1 0,-1 1 1,1-1-1,0 1 0,0-1 0,-1 1 1,1-1-1,0 1 0,0-1 1,0 0-1,2 1 0,15 0-5637,-17-1 5190,15 0-9015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10.9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1 6057,'0'0'9130,"-3"0"-8872,-15 0 20,1 0 1,-1 2-1,1 0 1,0 1 0,-1 0-1,1 2 1,1 0-1,-20 8 1,35-9-74,0-1 0,1 1 0,-1-1 0,1 1 0,0-1 1,0 1-1,0-1 0,1 6 0,-1-2 61,1-2-191,0 1-1,0-1 1,0 0 0,1 0-1,0 1 1,0-1-1,0 0 1,0-1-1,1 1 1,0 0 0,0-1-1,4 5 1,0 0-27,0-1 1,0 0 0,1 0-1,0-1 1,11 7 0,-3-8-664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11.7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4961,'0'0'7484,"0"25"-3205,0 166-1656,-1-189-2599,0-1-1,0 1 1,0-1 0,0 0 0,-1 1-1,1-1 1,0 0 0,-1 0 0,1 0-1,-1 0 1,1 0 0,-1 0 0,1 0 0,-1 0-1,0-1 1,1 1 0,-1-1 0,0 1-1,-2 0 1,3-1-145,0 1 0,0-1 0,0 1-1,0-1 1,0 0 0,0 1 0,0-1 0,0 0 0,0 0-1,0 0 1,-1 0 0,1 0 0,0 0 0,0 0 0,0 0-1,0 0 1,0 0 0,0-1 0,-1 1 0,1 0-1,0-1 1,0 1 0,0-1 0,0 1 0,0-1 0,0 1-1,1-1 1,-1 0 0,0 0 0,0 1 0,0-1 0,0-1-1,0-12-5028,1 1-3963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12.6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5945,'0'0'16867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13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6489,'0'0'12680,"0"11"-12877,0-7 274,0 0 0,1 0 0,0 0 0,0 0 0,0-1 0,0 1 0,0 0 0,1-1 0,0 1 0,0-1 0,0 1 0,3 3 0,36 38 324,-16-18-340,-24-27-62,0 1 1,0 0-1,0 0 1,0 0-1,0 0 0,0 1 1,0-1-1,-1 0 0,1 0 1,0 0-1,-1 1 1,1-1-1,-1 0 0,1 0 1,-1 1-1,0-1 0,1 2 1,-2-2-4,0 1 1,0-1-1,-1 0 1,1 1 0,0-1-1,0 0 1,-1 0-1,1 0 1,-1 0-1,1 0 1,-1 0 0,1 0-1,-1-1 1,-2 2-1,-40 17-1490,13-9-4423,10-4-4619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14.7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1792,'0'0'21128,"-5"0"-24136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1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79 4257,'0'0'8739,"21"-23"-240,-20 24-8500,0 0-1,0 0 0,0 0 0,0 0 1,0 0-1,0 0 0,0 0 1,-1 0-1,1 0 0,0 0 0,-1 1 1,1-1-1,-1 0 0,1 1 1,0 1-1,9 30 8,-8-27-5,10 26 9,25 47 0,-31-67-6,-3-7-12,0 0 1,0 0-1,0 0 0,1-1 0,0 0 0,-1 0 0,1 0 0,1 0 1,-1 0-1,9 5 0,-11-8 5,-1 0 1,1 0 0,0 0-1,0-1 1,-1 1-1,1 0 1,0-1-1,0 0 1,0 1-1,0-1 1,0 0-1,0 0 1,0 0 0,-1 0-1,1 0 1,0 0-1,0-1 1,0 1-1,0 0 1,0-1-1,0 0 1,-1 1-1,1-1 1,0 0 0,-1 0-1,1 0 1,0 0-1,-1 0 1,1-1-1,-1 1 1,0 0-1,1-1 1,-1 1-1,0-1 1,2-1 0,6-11-54,-1-1 1,0 0 0,-1 0 0,-1 0 0,6-20 0,17-85-444,-22 88 428,-6 17-95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1.9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236 0 9026,'0'0'5689,"-12"10"-5473,-37 28 689,-72 42 0,116-78-834,-1 1 45,1 0-1,-1 1 1,0 0-1,1 0 0,-8 7 1,13-11-73,-1 1 1,0 0 0,1 0-1,-1 0 1,0 0-1,1 0 1,-1 0-1,1 0 1,-1 0 0,1 0-1,0 0 1,-1 0-1,1 0 1,0 0 0,0 1-1,0-1 1,0 0-1,0 0 1,0 0-1,0 0 1,0 0 0,0 0-1,0 1 1,1-1-1,-1 0 1,0 0 0,1 0-1,-1 0 1,1 0-1,-1 0 1,1 0-1,0 0 1,-1 0 0,1-1-1,0 1 1,0 0-1,-1 0 1,1 0 0,2 0-1,8 9 180,0-2 0,1 0 0,-1 0 0,2-1 0,-1 0 0,1-1 0,24 8 1,-28-12-1509,-1 0 0,1 0 1,0-1-1,12 0 1,-10-1-4924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2.5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4457,'0'0'10409,"-8"11"-8358,4 0-1686,1 0 1,0 1-1,1 0 1,1-1-1,0 1 0,0 0 1,1 0-1,0 0 1,4 17-1,-4-28-355,1 1-1,-1 0 1,1-1 0,-1 1-1,1-1 1,0 1 0,0-1-1,0 0 1,0 1 0,0-1-1,0 0 1,0 0-1,0 1 1,0-1 0,1 0-1,-1 0 1,0 0 0,1-1-1,-1 1 1,1 0 0,-1 0-1,1-1 1,-1 1 0,1-1-1,2 1 1,4 0-417,0 0 0,0 0 0,0-1 1,9-1-1,-1 1-2120,-2-2-2468,-3-9-3550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3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5313,'0'0'9624,"-15"5"-6617,14 0-3480,1 4 2992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3.9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7 10338,'0'0'9853,"0"0"-9843,-1 0-1,1-1 1,0 1 0,0 0 0,0 0-1,0 0 1,0 0 0,0 0 0,0 0-1,0-1 1,-1 1 0,1 0-1,0 0 1,0 0 0,0 0 0,0 0-1,0 0 1,0-1 0,0 1 0,0 0-1,0 0 1,0 0 0,0 0-1,0-1 1,0 1 0,0 0 0,0 0-1,0 0 1,0 0 0,0 0 0,0-1-1,0 1 1,0 0 0,0 0-1,1 0 1,-1 0 0,0 0 0,0-1-1,0 1 1,0 0 0,0 0 0,0 0-1,0 0 1,0 0 0,1 0-1,-1 0 1,0 0 0,0 0 0,0-1-1,1 1 1,8 7 55,0 0 1,-1 0-1,0 0 0,12 15 0,-5-7-34,-3-3-25,-3-2-8,0-1-1,1 0 1,0 0 0,22 13 0,-32-21 152,-2 10 162,-13 5-368,-1-1 0,0-1 0,-31 21 0,-22 10-3687,62-41 2922,-39 24-9107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7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10178,'0'0'10673,"-24"20"-10273,-72 67-81,92-84-296,1 1 0,0-1 1,-1 1-1,1 0 0,1 0 0,-1 0 1,1 0-1,-4 7 0,6-10-14,-1 1-1,1 0 0,0 0 1,0 0-1,-1 0 1,1 0-1,1 0 1,-1 0-1,0 0 1,0 0-1,1 2 1,1 6 0,-2-9-15,1-1 0,-1 1 0,1 0 0,-1 0 0,1 0 0,-1 0 1,1 0-1,-1-1 0,1 1 0,0 0 0,-1-1 0,1 1 0,0 0 0,0-1 0,0 1 0,-1-1 0,1 1 0,0-1 1,0 1-1,0-1 0,0 0 0,0 0 0,0 1 0,0-1 0,0 0 0,0 0 0,0 0 0,0 0 0,1 0 0,37-1-880,-31 1 479,-4 0 107,-1-1-1,1 0 1,0 1-1,-1-1 1,1 0-1,-1 0 1,1-1 0,-1 1-1,0-1 1,1 0-1,-1 0 1,0 0-1,0 0 1,0-1 0,-1 1-1,1-1 1,0 1-1,-1-1 1,4-6-1,-4 7 433,-1-1-1,0 1 0,0-1 1,0 1-1,0-1 1,0 0-1,-1 1 0,1-1 1,-1 0-1,1-5 2829,-1 11-2138,7 240 2377,-4-161-2970,-3-74-222,1 2 25,0-1 1,-1 1-1,-1-1 1,0 1-1,0-1 1,-3 11-1,3-17-21,0 0 0,0-1-1,-1 1 1,1-1 0,-1 1 0,1-1-1,-1 0 1,0 0 0,0 0 0,0 0-1,0 0 1,0 0 0,-1 0 0,1-1-1,0 1 1,-1-1 0,1 1 0,-1-1-1,0 0 1,1 0 0,-1 0 0,0-1-1,0 1 1,1-1 0,-4 1 0,-3 0 16,-1 0 0,1-1 0,0 1 0,-1-2 0,1 0 0,-1 0 0,1 0 0,0-1 0,0-1 0,0 1 0,0-2 0,0 1 0,-12-8 0,16 8-199,0 0-1,0-1 1,0 1 0,1-1-1,-1 0 1,1 0 0,0-1-1,0 1 1,1-1-1,0 0 1,-1 0 0,2 0-1,-1 0 1,0-1 0,1 1-1,0-1 1,0 0-1,1 1 1,0-1 0,0 0-1,0 0 1,0-9 0,1-5-4017,0 1-2138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7.8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 5633,'0'0'12558,"0"0"-12510,-1 0 0,1 0 0,0 0 0,-1 0 1,1 0-1,-1 0 0,1 0 0,0 0 1,-1 0-1,1 0 0,0 0 0,-1 0 1,1 0-1,0 0 0,-1 0 0,1 0 0,0 0 1,-1 0-1,1 0 0,0 1 0,-1-1 1,1 0-1,0 0 0,0 0 0,-1 1 0,1-1 1,0 0-1,-1 0 0,1 1 0,0-1 1,0 0-1,0 1 0,-1-1 0,1 0 1,0 0-1,0 1 0,-19 21 205,1 1 0,1 0 0,-15 28 0,2-2-54,2-5-116,2 0-1,2 2 1,-24 64 0,44-77-3940,2-12-894,6-36-540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8.2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11306,'0'0'8737,"1"15"-8269,6 68-74,6 114 247,2 6-1840,-20-218-9642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8.5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10458,'0'0'9218,"158"-10"-8914,-117 10-304,-6 0 0,1 0-528,-11 10-1032,-4-2-2713,-11-3-4401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8.9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0 11626,'0'0'7017,"-24"18"-6404,-73 61-173,93-76-411,1 1 0,-1 0 0,1 0-1,0 0 1,0 1 0,0-1 0,0 1 0,1-1-1,0 1 1,0 0 0,0 0 0,1 0 0,-1 0-1,1 0 1,0 1 0,1-1 0,-1 9 0,0 1 38,-1 3 1,1 1 1,0-1 0,1 1 0,1-1 0,1 0-1,1 1 1,0-1 0,2 0 0,0 0-1,0-1 1,2 1 0,0-1 0,14 22 0,20 30-111,-33-63-1167,-7-6 969,-1 0 0,0 0 0,0 0 0,1 0 1,-1 0-1,0-1 0,1 1 0,-1 0 1,0 0-1,0 0 0,9-17-13203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9.4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240 53 10338,'0'0'9466,"-11"-8"-9004,-36-23-132,41 29-274,0-1-1,1 1 0,-1 1 0,0-1 0,0 1 0,0 0 1,0 0-1,0 1 0,0 0 0,-1 0 0,1 0 1,0 1-1,0 0 0,0 0 0,-8 3 0,10-2-23,-1 0 0,1 1 0,0-1 0,0 1 0,1 0 0,-1 0 0,0 0 0,1 1 0,0-1 0,0 1 0,0 0 0,0 0 0,0 0 0,1 0 0,0 1 0,-3 5 0,2 0-8,-1-1 1,1 1 0,1 0-1,0 0 1,0 0 0,0 19-1,2-26-25,0 0 0,1-1 0,-1 1-1,1 0 1,-1-1 0,1 1 0,0 0-1,0-1 1,0 1 0,0-1 0,1 0-1,-1 1 1,1-1 0,-1 0 0,1 0-1,0 0 1,0 0 0,0 0 0,0 0-1,0 0 1,0-1 0,1 1 0,-1-1-1,0 0 1,1 0 0,-1 0 0,1 0-1,-1 0 1,6 1 0,2 0-164,0 0-1,-1-1 1,1 0 0,0 0 0,0-1 0,0 0 0,11-2-1,-18 1-38,1 0-1,-1 0 1,0 0-1,1 0 1,-1-1-1,0 1 1,0-1-1,0 0 0,0 0 1,0 0-1,0 0 1,0-1-1,-1 1 1,1-1-1,-1 1 0,0-1 1,0 0-1,0 0 1,0 0-1,0 0 1,-1 0-1,1 0 1,-1-1-1,0 1 0,1-5 1,8-43-1015,-8 4 6104,-2 50-4740,0 383 2839,0-386-3147,0-6-1996,0-8-912,0-4-2167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29.8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7210,'0'0'9194,"10"105"-9034,-10-90-160,-15-2-385,0-3-1319,-1-5-2249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0.4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10522,'0'0'10140,"-1"2"-9860,-2 3-207,0 1 0,1 0 0,0 0 0,0 1 0,1-1 0,-1 0 0,2 0 0,-1 1 0,0 8 1,-1 10 62,-3 20 54,4 88 1,2-71-3264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0.8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0 7346,'0'0'9712,"-23"6"-9352,-72 20-141,89-24-175,1-1 1,0 1-1,0 0 0,0 0 0,0 0 1,1 1-1,-1-1 0,1 1 0,-1 0 0,1 1 1,0-1-1,0 1 0,0 0 0,1 0 1,-6 8-1,0 0 243,8-12-264,1 1 0,-1-1 0,0 1 0,1 0 1,-1-1-1,1 1 0,-1 0 0,1 0 0,0 0 0,-1-1 0,1 1 0,0 0 0,-1 0 0,1 0 1,0 0-1,0 0 0,0-1 0,0 1 0,0 0 0,0 0 0,0 0 0,0 0 0,0 0 0,0 0 1,0 0-1,1-1 0,-1 1 0,0 0 0,1 0 0,-1 0 0,1-1 0,-1 1 0,0 0 0,1 0 1,0-1-1,-1 1 0,1 0 0,-1-1 0,1 1 0,0-1 0,0 1 0,1 0 0,4 3 109,1-1-1,-1 0 1,1 0-1,11 2 1,4 3 96,-7 0-158,0 0 0,-1 1 0,24 19 0,-38-28-191,1 1-1,-1-1 1,1 1-1,-1-1 1,1 1-1,-1 0 1,1-1-1,-1 1 1,0 0-1,1-1 1,-1 1-1,0 0 1,0 0-1,1-1 1,-1 1-1,0 0 1,0 0 0,0-1-1,0 1 1,0 0-1,0 0 1,0 1-1,0 1-1289,0 2-3316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1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8754,'0'0'9106,"20"66"-9106,-20-48-176,-10 2-1193,-5-2-1255,-1-8-1873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1.7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53 11002,'0'0'8936,"0"9"-8651,0 12-176,-1 4 30,1 0 0,2-1-1,7 47 1,-8-67-113,1 0-1,-1 1 1,1-2 0,-1 1-1,1 0 1,5 7-1,-6-10-29,-1-1-1,1 1 1,0 0-1,0 0 1,0 0-1,0-1 1,-1 1-1,1-1 1,0 1-1,0 0 0,0-1 1,1 0-1,-1 1 1,0-1-1,0 1 1,0-1-1,0 0 1,0 0-1,0 0 1,0 0-1,1 0 0,-1 0 1,0 0-1,0 0 1,0 0-1,0-1 1,0 1-1,0 0 1,1-1-1,-1 1 1,0 0-1,1-2 0,3-2-11,-1-1 0,1 0-1,-1 0 1,0 0 0,-1 0-1,1-1 1,3-7-1,-3 5 19,11-17-3,-2-2-1,-1 0 1,-1 0 0,-1-1-1,5-30 1,-14 37 156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9794,'0'0'11763,"-6"-5"-11643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2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9674,'0'0'8252,"4"2"-7775,3 4-331,0 1 0,0-1 0,0 1 0,-1 0 0,0 1 0,-1 0 0,1 0 0,-1 0 0,-1 0 0,0 1 0,0 0 0,-1 0 0,1 0 1,1 13-1,1 9-72,-3 0 0,0 0 1,-2 38-1,-1-61-68,-1 0 0,1 1-1,-2-1 1,1 1 0,-1-1-1,-1 0 1,1 0 0,-7 13 0,0-5-224,-1 0 0,0-1 1,-12 14-1,14-24-143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4.0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 8978,'0'0'11162,"-5"-2"-10970,15 2-184,5 0 160,0 0-80,6 0-88,-1 0 0,1 0-120,4 0-864,-10 0-1824,-5 0-2874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5:34.8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6833,'0'0'10867,"10"0"-10267,1 0-48,-1 0-80,0 0-144,10 0-120,1 0-128,4 0-80,1 0-240,4 0-1112,-4 0-3857,-6 0-5545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5.1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3145,'0'0'10450,"11"4"-6365,45 13-2525,15-1-804,82 7-1,-37-7-652,-66-12 774,-30-5-3769,-5 1-5499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6.0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2 4353,'6'0'16207,"24"-1"-15745,-17 3-419,0 2 1,0 0-1,-1 1 1,1 0-1,-1 1 0,0 0 1,0 1-1,-1 0 1,0 1-1,0 0 1,-1 1-1,0 0 1,9 12-1,-17-18-41,0 0 0,-1 1 1,1 0-1,-1-1 0,0 1 0,0 0 0,0 0 1,0 0-1,-1 0 0,0 5 0,-2 42 21,1-43-20,-1-1 1,0 1 0,-1 0 0,1-1 0,-2 1 0,1-1 0,-1 0 0,0 0-1,-8 9 1,-8 10 25,-24 22-1,18-20-19,-4 6-10,0 0 1,-1-1 0,-44 37-1,-7-10 11,82-59-10,-1-1 1,1 0 0,-1 0-1,1 0 1,-1 1 0,1-1-1,-1 0 1,1 1-1,0-1 1,-1 0 0,1 1-1,-1-1 1,1 0 0,0 1-1,0-1 1,-1 1 0,1-1-1,0 1 1,-1-1 0,1 1-1,0-1 1,0 1-1,0-1 1,0 1 0,0-1-1,-1 1 1,1-1 0,0 1-1,0-1 1,0 1 0,0-1-1,0 1 1,1-1 0,-1 1-1,0-1 1,0 1-1,0-1 1,0 1 0,1-1-1,-1 1 1,0-1 0,0 1-1,1-1 1,-1 1 0,0-1-1,1 0 1,-1 1-1,0-1 1,1 0 0,-1 1-1,1-1 1,-1 0 0,1 1-1,-1-1 1,0 0 0,1 0-1,-1 1 1,1-1 0,0 0-1,31 7 93,-30-7-82,283 24 433,-163-22-3192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6.7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0 6705,'0'0'12825,"-1"1"-12772,0-1 0,0 1 0,1-1 0,-1 1 0,0 0 0,1-1 0,-1 1 0,0 0 0,1 0 0,-1-1 0,1 1 0,0 0 1,-1 0-1,1 0 0,-1 0 0,1 0 0,0 0 0,0-1 0,-1 2 0,-5 21 76,1 0 1,1 0-1,2 1 1,0-1-1,1 1 0,2 24 1,0-44-118,-1-1 1,1 1-1,1 0 1,-1-1-1,0 1 1,1 0-1,0-1 1,0 0-1,0 1 1,0-1-1,0 0 1,1 0-1,-1 0 1,1-1-1,0 1 0,0-1 1,0 1-1,0-1 1,0 0-1,1 0 1,-1 0-1,1-1 1,5 3-1,-5-3-163,0 0-1,0 0 0,0 0 0,0 0 0,0-1 0,0 1 0,1-1 0,-1 0 0,7-2 0,-8 2-251,0-1 0,0 0 0,0 0 0,0 0-1,0 0 1,0-1 0,0 1 0,0-1 0,0 1-1,-1-1 1,1 0 0,-1 0 0,3-3-1,11-15-5426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27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5401,'0'0'9420,"-5"4"-6639,14 0-2094,-4-1 2581,-4 11-4110,8-14-474,-10-12 1715,-2 11-401,0 0 0,-1 0 1,1 0-1,-1 1 0,1-1 1,-1 1-1,1 0 0,-1 0 1,-6 1-1,-2 0-3748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38.3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19 720,'0'0'7379,"-13"-16"5593,195 15-11499,-89 0-3226,1 1-9648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39.1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5 7114,'0'0'10680,"-4"-1"-10246,-13-2 13,17 3-417,-1 0 0,1 0 1,0 0-1,0 0 0,-1 1 1,1-1-1,0 0 0,0 0 1,0 0-1,-1 0 0,1 1 0,0-1 1,0 0-1,0 0 0,0 1 1,-1-1-1,1 0 0,0 0 1,0 1-1,0-1 0,0 0 1,0 0-1,0 1 0,0-1 1,0 0-1,0 0 0,0 1 1,0-1-1,0 0 0,0 1 1,0-1-1,0 0 0,0 0 1,0 1-1,0-1 0,0 0 0,0 1 1,0-1-1,0 0 0,0 0 1,1 1-1,-1-1 0,0 0 1,0 0-1,0 0 0,1 1 1,-1-1-1,0 0 0,0 0 1,0 0-1,1 1 0,8 14 197,1-6-148,2 0 1,-1-1-1,1 0 1,21 9-1,-21-11-69,-1 0-1,0 0 1,-1 1-1,1 0 1,-1 1-1,12 13 1,-20-20-10,-1 1 0,0 0 0,1-1 0,-1 1 0,0 0 0,0 0-1,0 0 1,0 0 0,-1 0 0,1 1 0,0-1 0,-1 0 0,0 0 0,1 0 0,-1 0 0,0 1 0,0-1 0,0 0 0,0 0 0,-1 1 0,1-1 0,-1 0 0,1 0 0,-1 0 0,0 0-1,0 0 1,0 0 0,0 0 0,0 0 0,0 0 0,-2 2 0,-5 6 0,-1 0 0,0-1 0,-1 0 0,-15 12 0,-7 6 0,-2 12 25,2 2 0,1 1-1,2 1 1,-29 59-1,43-79 18,11-18-27,1 0 1,-1 0 0,1 0-1,0 1 1,1-1 0,-1 1 0,1 0-1,0-1 1,-2 10 0,4-14 91,26-1 334,136 3 298,-83 0-1543,0-2-3973,-68-1-989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40.4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2 6849,'0'0'8372,"-14"-1"-3434,12 7-4845,1 0-1,0 0 1,1 1-1,0-1 1,0 0 0,0 0-1,2 8 1,-1 8-19,-1 116 109,-1-138-180,1 1 0,-1-1 0,1 1 0,-1-1 0,1 1 0,-1 0 0,0-1 0,1 0 0,-1 1 0,1-1 0,-1 1 0,0-1 0,0 0 0,1 1 0,-1-1 0,0 0 0,0 0 0,1 0 0,-1 0 0,0 0 0,0 0 0,0 0 0,1 0 0,-2 0 0,-27 1 10,25-1 7,2-1 0,0 1 1,0-1 0,1 1 0,-1-1 0,0 0 0,1 0-1,-1 0 1,0 0 0,1 0 0,-1 0 0,1 0 0,0 0-1,-1-1 1,1 1 0,0 0 0,0-1 0,0 1 0,0-1-1,0 0 1,0 1 0,0-1 0,0 0 0,1 1 0,-1-1-1,0 0 1,1 0 0,-1-2 0,-2-27-2053,3 29 1154,0 0-1,1-1 1,-1 1 0,0 0-1,1 0 1,0-1 0,0 1 0,-1 0-1,3-4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11883,'0'0'8907,"-2"31"-8392,-7 101-105,6-77-55,5 69 0,0-101-315,2 0 1,0 0 0,2 0 0,12 33 0,-17-50-50,1-2-2008,-2-10-1541,0-10-2061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46:41.6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5697,'0'0'7120,"-4"1"-7105,-8 5 6040,12-5-5958,0 0 1,0-1 0,0 1 0,0 0 0,0-1-1,0 1 1,0 0 0,0-1 0,1 1-1,-1-1 1,0 1 0,0 0 0,1-1-1,-1 1 1,0-1 0,0 1 0,1-1 0,-1 1-1,1-1 1,-1 1 0,1-1 0,-1 1-1,0-1 1,1 1 0,0-1 0,-1 0-1,1 1 1,10 1 36,-1-2-4809,-7 0 2096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2:56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8570,'0'0'7516,"5"-13"-7129,2-8-145,2 1 0,0 0-1,2 0 1,0 1 0,20-26 0,-10 21-73,1 1 0,1 1-1,1 1 1,42-28 0,-16 18-103,84-40 0,-89 52-146,1 3 0,1 2-1,0 2 1,1 2 0,0 2 0,1 2 0,94 1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2:57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3929,'0'0'10595,"11"-11"-7818,-9 19-2686,0 1-1,-1-1 1,1 1-1,-2 0 1,1-1 0,-1 1-1,-1 0 1,-1 10 0,1 13-17,1-17-41,1-7-3,-1 1 0,0 0 1,-1 0-1,0 0 0,0 0 1,-1 0-1,0 0 0,0-1 0,-5 9 1,8-16-11,-1-1 0,0 1 0,0-1 0,1 0 0,-1 1 1,0-1-1,1 1 0,-1-1 0,0 0 0,1 0 0,-1 1 0,1-1 1,-1 0-1,1 1 0,-1-1 0,0 0 0,1 0 0,-1 0 0,1 0 1,-1 1-1,1-1 0,-1 0 0,1 0 0,-1 0 0,1 0 0,-1 0 1,1 0-1,-1 0 0,1 0 0,-1-1 0,1 1 0,0 0 1,26 0 362,-23 0-332,14 0-358,0 1 1,0 0 0,0 2 0,0 0 0,28 9 0,-25-6-4128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2:5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5049,'0'0'9034,"0"13"-8056,0 231 2430,15-84-3553,-12-157-1818,-1-11-143,-2-12-951,0-5-2300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8978,'0'0'6401,"148"-39"-6193,-113 39-208,-9 0-184,-6 3-1096,-10 12-1024,-10 3-3986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9194,'0'0'6729,"112"7"-6729,-81-7-32,4 0-1040,-9 0-1448,-6 0-3722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21 7634,'0'0'10084,"-7"7"-9403,2-3-605,1 0 0,0 1 0,0-1 0,0 1 0,1 0 1,-1 0-1,1 0 0,0 1 0,1-1 0,0 1 1,-1-1-1,2 1 0,-1 0 0,1 0 0,0 0 0,-1 8 1,1-1 49,0-2-26,0 0 0,0 0 0,1 0 0,3 19 1,-2-28-89,-1 0 1,0 1 0,1-1-1,0 0 1,-1 0 0,1-1-1,0 1 1,0 0 0,0 0-1,0 0 1,1 0 0,-1-1-1,0 1 1,1-1 0,-1 1-1,1-1 1,-1 1 0,1-1 0,0 0-1,0 0 1,-1 0 0,1 0-1,0 0 1,0 0 0,0-1-1,0 1 1,0 0 0,0-1-1,0 0 1,4 1 0,-3-1-22,0 0 1,0 0 0,1 0-1,-1 0 1,0 0-1,0-1 1,0 0 0,0 0-1,0 1 1,0-2-1,0 1 1,0 0 0,0-1-1,0 1 1,0-1 0,-1 0-1,1 0 1,2-2-1,-2 0-55,1 0 0,-1 0-1,-1 0 1,1-1 0,0 1 0,-1-1-1,0 1 1,0-1 0,-1 0-1,1 0 1,0-5 0,0-5-208,0-1-1,-2 1 1,-1-19 0,1 6-143,0 25 387,0 0 0,0 1 0,0-1 0,-1 0 0,1 0 0,-1 0 0,0 1 0,1-1 0,-1 0 0,0 0 0,-1 1 0,1-1 0,0 1 0,-1-1 0,1 1 0,-1 0 0,0-1 0,0 1 0,0 0 0,0 0 0,0 0 0,-4-2 0,4 3-364,-1 0-1,1 0 1,-1 0-1,1 0 1,-1 0 0,0 1-1,1-1 1,-1 1-1,-5 0 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9034,'0'0'4197,"0"2"-3302,1 60 2626,1-25-3117,-6 65 0,-2-77-829,4-23-720,6-16 182,3-5 558,1 0 1,1 1-1,1 0 0,0 1 0,14-17 1,-12 15 322,-11 17 98,1 0-1,-1-1 0,1 1 1,0 0-1,-1 0 1,1 0-1,0 0 0,0 0 1,0 1-1,0-1 0,1 0 1,-1 1-1,0 0 1,1-1-1,-1 1 0,1 0 1,-1 0-1,1 1 1,-1-1-1,1 0 0,0 1 1,-1 0-1,1-1 0,0 1 1,0 0-1,-1 0 1,5 1-1,-5 1-114,0 1-1,0-1 1,0 0-1,0 0 1,-1 1 0,1-1-1,-1 1 1,1 0-1,-1-1 1,0 1 0,0 0-1,0 0 1,-1 0-1,1-1 1,0 4 0,2 7-2013,3 8-5316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5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103 230 5009,'0'0'11629,"11"-2"-10429,-4-1-1194,0-1-1,0 0 0,-1 0 0,1-1 0,-1 1 0,0-2 0,0 1 1,-1 0-1,0-1 0,0 0 0,6-10 0,-6 9-277,-1 0 0,0 0 0,-1 0-1,1 0 1,-2-1 0,1 1 0,-1-1 0,0 0-1,0 0 1,-1 0 0,0-8 0,-1 14 247,0-1 0,0 1 0,0-1 0,0 1 0,0-1 0,-1 1 0,1-1 0,-1 1 0,0 0 0,0-1 0,0 1 0,0 0 0,0 0 0,0 0 1,-1-1-1,1 1 0,-1 1 0,1-1 0,-4-3 0,2 3 79,0 0 1,-1 1-1,1-1 1,0 1-1,-1-1 1,1 1-1,-1 0 1,1 1-1,-1-1 1,0 1-1,1-1 1,-8 1-1,4 0 171,-1 0 1,1 1-1,0 0 0,-1 0 0,1 0 0,0 1 0,0 0 1,-13 6-1,15-6-96,1 1 0,-1 0 0,1 0 0,0 1 0,0-1 0,1 1 0,-1 0 0,1 0 0,-1 0 0,1 0 0,1 1 0,-1-1 0,-3 8 0,2 0 55,0 1-1,0 0 1,1 0-1,1 0 1,0 0 0,0 0-1,2 1 1,0 13-1,0-25-172,0 0 1,0 0-1,1 0 0,-1 0 0,0 0 0,1 0 0,0-1 0,-1 1 0,1 0 0,0 0 1,0 0-1,0-1 0,0 1 0,0-1 0,0 1 0,0-1 0,1 1 0,-1-1 0,0 1 1,3 0-1,-1 0 9,1 1 0,0-1 0,0 0 1,1 0-1,-1-1 0,0 1 0,0-1 1,7 1-1,2 0-103,1 0-1,-1-2 1,1 0 0,-1 0 0,15-3-1,-21 1-390,1 0 0,-1-1 0,-1 0-1,1 0 1,0 0 0,-1-1-1,1 0 1,-1-1 0,0 1 0,-1-1-1,10-10 1,-5 6-1200,16-16-4204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7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48 5153,'0'0'11699,"-8"-8"-10854,-24-23-343,31 31-473,0-1 1,0 0 0,0 0 0,0 0-1,0 1 1,-1-1 0,1 1 0,0-1-1,0 1 1,0-1 0,-1 1 0,1 0-1,0-1 1,0 1 0,-1 0 0,1 0-1,0 0 1,0 0 0,-1 0 0,1 0-1,0 0 1,-1 1 0,1-1 0,0 0-1,0 1 1,-1-1 0,1 1 0,0-1 0,0 1-1,0 0 1,-2 1 0,-1 1 46,1 0 1,-1 1-1,1 0 0,0 0 1,-5 8-1,6-9 9,-4 6-9,1 0 1,0 1 0,1 0 0,0 0 0,1 0 0,0 0 0,1 0 0,-1 1 0,2 0 0,0-1-1,0 1 1,1 0 0,0-1 0,4 22 0,-4-30-76,1 0 0,0-1 0,0 1 0,-1 0 0,1 0 0,0-1 0,1 1 0,-1 0 0,0-1 0,0 1 0,1-1 0,-1 1 0,1-1 0,-1 0 0,1 0 0,0 0 0,-1 0 1,1 0-1,0 0 0,0 0 0,0 0 0,3 0 0,3 1-130,0-1 1,0 0 0,0 0 0,11-2 0,-9 1-195,-7 0 106,1-1-1,-1 0 1,1 0-1,-1 0 1,0 0 0,1-1-1,-1 1 1,0-1 0,0 0-1,0 0 1,0 0 0,0 0-1,-1 0 1,1-1 0,0 1-1,-1-1 1,0 0 0,0 0-1,0 0 1,3-5-1,4-8-1728,0-1-1,10-26 0,-18 40 1647,2-6-498,0 0 1,0 0-1,-1 0 0,1-15 1,-1 3 2422,-2 0 4416,-9 50-2449,3-10-2838,3-6-486,1 0 0,1 0-1,0-1 1,1 1-1,2 24 1,-1-35-288,-1 0 0,1-1 0,-1 1 0,1-1 0,-1 1 0,1-1 0,0 1 0,0-1 0,0 1 0,0-1 0,0 0 0,0 1 0,0-1 0,0 0 0,1 0 0,-1 0 0,0 0 0,1 0 0,-1 0 0,1 0 0,-1-1 0,1 1 0,-1 0-1,4 0 1,2 1-983,-1-1 0,1 0-1,0 0 1,13 0 0,-1-1-3646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10386,'0'0'5584,"26"-1"-5321,-17 0-426,93-3 6,-13 2-4123,-41 5-2156,-20-1 3629,-9 3 12842,-20 16-6637,-16 52 929,12-57-4004,1 1 1,0 0-1,1 0 0,-1 24 0,3-24-189,1-12-93,0 1 0,0-1 0,0 0 1,0 0-1,3 9 0,-3-12-36,0-1 1,1 0-1,-1 0 1,1 0-1,0 0 1,-1 0 0,1 0-1,0 0 1,0 0-1,0 0 1,0 0-1,0 0 1,0 0-1,0 0 1,0-1 0,0 1-1,0 0 1,0-1-1,0 1 1,0-1-1,1 1 1,-1-1-1,0 0 1,0 1-1,0-1 1,1 0 0,2 0-1,0 1-31,1-1 1,-1 0-1,1 0 0,-1 0 0,1-1 1,0 1-1,-1-1 0,1 0 0,-1-1 1,0 1-1,1-1 0,-1 1 0,0-1 1,0-1-1,7-4 0,-6 3-122,-1-1 0,1 0 0,-1 0 0,0 0 0,0-1 0,-1 1 0,0-1 0,0 0 0,0 0 0,3-12 0,-3 5-199,0 0 1,-1 0 0,-1-1-1,0 1 1,0 0 0,-3-18-1,2 28 349,0 1-1,-1-1 0,1 0 1,-1 1-1,1-1 1,-1 1-1,0-1 0,0 1 1,0-1-1,-1 1 1,1-1-1,0 1 1,-1 0-1,0 0 0,1 0 1,-1 0-1,0 0 1,0 0-1,0 1 0,0-1 1,-1 0-1,1 1 1,0 0-1,-1-1 0,1 1 1,-1 0-1,-2 0 1,-1-1 34,-1 0 1,1 1 0,-1 0-1,1 0 1,-1 1 0,1-1-1,-1 2 1,1-1 0,-1 1-1,-7 1 1,6 4-366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5777,'0'0'10791,"-15"19"-10030,-42 57-249,55-73-488,0-1 0,0 1 0,1-1 0,-1 1 0,1 0 0,0 0-1,0-1 1,0 1 0,0 0 0,0 0 0,0 0 0,1 0 0,0 0 0,-1 0 0,1 0 0,1 5-1,-1-6 3,1 0 0,0-1-1,-1 1 1,1-1 0,0 1-1,0-1 1,0 0-1,0 1 1,0-1 0,1 0-1,-1 0 1,0 0 0,0 0-1,1 0 1,-1 0-1,1 0 1,-1 0 0,1 0-1,-1-1 1,3 2-1,6 0-539,-1 0 0,0 0 0,0-1 0,1 0-1,-1-1 1,16-1 0,-9-3-2577,-5-7-2179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0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8738,'0'0'6205,"0"24"-4859,-4 79-239,4-71-748,2 0 0,1-1 0,1 1 0,2-1 0,14 47 0,-5-22-218,-15-55-146,0 0 0,0 0 0,0 0 0,1 0 0,-1 0 0,0 0 0,0 0 0,0-1 0,1 1 0,-1 0 0,1 0 0,-1 0 0,0 0 0,1 0 0,0-1 0,-1 1 0,1 0 0,-1 0 0,1-1 0,0 1 0,0 0 0,-1-1 0,1 1 0,0-1 0,0 1 0,0-1 0,0 1 0,-1-1 0,1 0 0,0 1 0,0-1 0,0 0 0,0 0 0,0 0 0,0 1 0,1-1 0,0-1-76,-1 0 1,1 0-1,-1 1 1,1-1-1,-1 0 0,1 0 1,-1-1-1,0 1 1,0 0-1,0 0 0,0-1 1,0 1-1,0 0 1,0-1-1,0 1 0,0-1 1,0 1-1,0-3 1,6-16-667,0 1 1,-2-1 0,0 0-1,3-25 1,-8 43 818,0 0-1,0 0 1,0-1 0,1 1-1,-1 0 1,1-1 0,-1 1 0,1 0-1,0 0 1,0 0 0,0 0-1,0 0 1,0 0 0,1 0-1,1-2 1,-2 27 1874,-1-6-1505,1-1 0,4 24 0,-4-34-421,0-1-1,1 1 1,0 0-1,0 0 1,0-1 0,1 0-1,-1 1 1,1-1-1,1 0 1,4 5 0,-7-8-81,1-1 0,0 0 0,0 0 0,0 0 0,-1 0 0,1 0 0,0 0 0,0-1 0,1 1 0,-1-1 0,0 1 1,0-1-1,0 0 0,0 0 0,0 0 0,0 0 0,1 0 0,-1 0 0,3-1 0,8 0-1452,12 1-2483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20 4849,'0'0'9817,"-5"-2"-9358,4 2-428,0-1 0,1 1 0,-1-1 0,0 1 0,0-1 0,0 1 0,0 0 0,1 0 0,-1-1 0,0 1 0,0 0 0,0 0 0,0 0 0,0 0 0,0 0 0,0 0 0,1 0 0,-1 0 0,0 1 0,0-1 0,0 0 0,0 0 0,0 1 0,1-1 0,-1 0 0,0 1 0,0-1 0,0 1 0,1-1 0,-1 1 0,0 0 0,0 0 0,-1 4 170,-1-1 1,2 1-1,-1 0 0,0 0 1,1 0-1,-1 6 0,-1 11 139,0-1 0,2 1 0,0-1 0,5 43 0,-3-60-340,-1-1-1,1 0 1,0 1-1,0-1 1,1 0-1,-1 1 1,1-1-1,0 0 1,-1 0-1,1 0 1,1-1-1,-1 1 1,0 0-1,1-1 1,-1 0-1,1 1 1,0-1-1,0 0 1,3 2-1,-4-3-113,0 0 1,0 0-1,0 0 0,0-1 0,0 1 0,0-1 0,0 1 0,0-1 0,0 1 1,0-1-1,1 0 0,-1 0 0,0 0 0,0-1 0,0 1 0,0 0 0,0-1 1,0 1-1,0-1 0,0 0 0,0 1 0,0-1 0,0 0 0,0 0 0,0-1 1,0 1-1,-1 0 0,1-1 0,-1 1 0,1-1 0,2-2 0,3-5-668,0 0 0,-1-1 0,0 0 0,-1 0 0,0 0-1,0 0 1,-1-1 0,-1 1 0,0-1 0,3-14 0,-2-35 7232,-4 85-5505,-1-15-622,1 1 0,0 0-1,0-1 1,2 1 0,3 17-1,-4-25-297,0 0-1,0 0 0,0-1 0,0 1 0,1-1 1,0 1-1,-1-1 0,1 0 0,0 0 0,0 1 1,0-1-1,0 0 0,0-1 0,1 1 0,-1 0 1,0-1-1,1 1 0,-1-1 0,1 0 1,0 0-1,-1 0 0,1 0 0,0 0 0,0-1 1,0 1-1,3 0 0,0-1-156,-1 1 0,0-1 0,1 0 0,-1 0 0,0 0 0,0-1 0,1 1 0,-1-1 0,0-1 0,9-2 0,-12 3-13,0 0-1,0-1 1,0 1 0,0-1 0,0 1 0,0-1 0,-1 1-1,1-1 1,-1 0 0,1 0 0,-1 0 0,0 0 0,1 0-1,-1 0 1,0 0 0,0 0 0,-1-1 0,1 1 0,0 0-1,-1 0 1,1-1 0,-1 1 0,0-1 0,0 1 0,0-4 0,1-24-962,-1-42-265,0 69 1429,0-1-1,-1 1 1,0 0 0,1 0 0,-1-1 0,0 1 0,0 0 0,-1 0 0,1 0 0,-1 0 0,1 0 0,-1 0 0,0 0 0,0 0 0,0 1 0,-4-4 0,6 6-27,-1-1 1,0 0 0,0 0-1,0 1 1,0-1 0,0 1-1,0-1 1,0 1 0,0-1-1,0 1 1,0-1 0,0 1-1,0 0 1,0 0 0,-1 0 0,1-1-1,0 1 1,0 0 0,0 1-1,0-1 1,0 0 0,0 0-1,-1 0 1,1 1 0,0-1-1,0 0 1,0 1 0,-1 0-1,1 0-103,-1 0 0,1 0 0,0 1 0,0-1-1,-1 1 1,1-1 0,0 1 0,0-1 0,1 1-1,-1 0 1,0-1 0,0 1 0,1 0 0,-1 3-1,0 6-2459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3745,'0'0'11577,"-8"17"-10790,-22 54-319,28-66-418,1-1-1,-1 1 1,1-1 0,0 1 0,0-1-1,1 1 1,-1 0 0,1-1 0,1 8-1,-1-9-18,1-1 0,-1 0-1,1 0 1,-1 0 0,1 0 0,0 0-1,0 0 1,0 0 0,0 0 0,0 0-1,1 0 1,-1-1 0,1 1 0,-1 0-1,3 1 1,-2-1-85,1-1 1,0 1-1,1 0 1,-1-1-1,0 0 1,0 0-1,1 0 0,-1 0 1,0-1-1,1 1 1,-1-1-1,1 1 0,-1-1 1,1-1-1,-1 1 1,0 0-1,1-1 1,-1 0-1,1 1 0,4-3 1,-6 1-66,1 1-1,-1-1 1,0 0 0,0 0 0,0 0-1,0 0 1,0 0 0,0 0 0,0 0-1,-1-1 1,1 1 0,-1-1-1,0 1 1,1-1 0,-1 0 0,-1 1-1,1-1 1,0 0 0,-1 0 0,1 1-1,-1-1 1,0 0 0,0-4 0,1 0-6,-1-1 1,0 0 0,0 0 0,-1 0 0,0 0 0,0 1 0,-5-14-1,5 19 37,0 0-1,0 0 0,-1-1 0,1 1 1,-1 0-1,1 0 0,-1 1 0,0-1 1,0 0-1,0 0 0,0 1 0,0-1 1,0 1-1,-1 0 0,1 0 0,0 0 1,-1 0-1,1 0 0,-1 0 0,1 0 1,-1 1-1,1-1 0,-1 1 0,1 0 0,-1 0 1,0 0-1,1 0 0,-4 1 0,0-1-2488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9914,'132'7'1655,"-130"-7"-1602,0 0 1,0 0-1,0 1 1,0-1-1,0 0 0,0 1 1,-1-1-1,1 1 0,0 0 1,0 0-1,-1-1 0,1 1 1,0 0-1,-1 1 0,2 0 1,-2-1-8,-1-1 1,0 1-1,1 0 0,-1 0 1,0-1-1,0 1 1,1 0-1,-1 0 0,0-1 1,0 1-1,0 0 0,0 0 1,0-1-1,0 1 1,0 0-1,0 0 0,-1-1 1,1 2-1,-1 4 406,11 133 2051,0-141-2521,12-43-833,-18 37 656,-1 0-1,1 0 1,0 0-1,0 1 1,1-1-1,10-11 1,-14 18 237,0 0 0,-1 0 0,1 0 0,0 0 0,-1 1 1,1-1-1,0 0 0,0 1 0,0-1 0,0 0 0,-1 1 1,1-1-1,0 1 0,0-1 0,0 1 0,0 0 0,0-1 0,0 1 1,0 0-1,1 0 0,-1 0 0,0 0 0,0 0 0,0 0 1,2 0-1,-2 1 41,1 0 1,-1 1-1,0-1 1,1 1 0,-1-1-1,0 1 1,0 0-1,0-1 1,0 1 0,-1 0-1,1-1 1,0 1-1,-1 0 1,1 2 0,0-1-112,0-1 1,0 1-1,0-1 1,0 1 0,0-1-1,1 1 1,-1-1-1,1 0 1,0 0 0,-1 1-1,1-1 1,0-1 0,0 1-1,1 0 1,-1 0-1,5 2 1,-4-2-402,1-1 1,0 0-1,-1 0 0,1 0 0,0 0 1,0-1-1,4 1 0,13-1-4325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121 335 9458,'0'0'9947,"-19"12"-9574,-56 39-141,73-50-228,0 0 1,0 1 0,0-1 0,1 1 0,-1-1-1,0 1 1,1 0 0,-1 0 0,1-1-1,0 1 1,0 0 0,0 0 0,0 0 0,0 0-1,0 1 1,0-1 0,0 0 0,1 0 0,-1 0-1,1 1 1,0-1 0,0 0 0,0 1-1,0-1 1,0 0 0,0 0 0,1 5 0,1 5 31,-1-11-44,0 0-1,0 0 0,0-1 0,0 1 0,0 0 1,0-1-1,0 1 0,0-1 0,1 1 0,-1-1 1,0 0-1,0 0 0,0 1 0,1-1 1,-1 0-1,0 0 0,0 0 0,1 0 0,-1 0 1,0 0-1,2-1 0,31-2-939,-29 1 563,-1 0 0,1 0 1,-1 0-1,1-1 0,-1 0 0,0 0 1,0 0-1,0 0 0,0 0 1,-1-1-1,1 0 0,-1 1 0,0-1 1,0-1-1,0 1 0,-1 0 0,0-1 1,1 1-1,-2-1 0,1 0 1,0 1-1,1-11 0,1-8-898,-1 0-1,-1 0 0,-1-40 1,-1 42 1603,-1-5 249,-1 0 0,-7-39 0,6 49 1040,-1 0 0,-1 0 0,-1 1 0,0 0 0,-9-18 0,12 43 1954,1 49-3059,1-13-216,2-1-1,2 1 1,15 73-1,39 82-342,-51-182-137,-4-5-298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9514,'0'0'5300,"-15"26"-3429,-48 86-377,57-99-1307,0 0 1,1 1 0,0-1 0,2 1 0,-1 0 0,2 1 0,0-1 0,0 0 0,2 1 0,1 19 0,-1-11 26,0-8-95,0 17 234,5 51-1,-3-71-323,1-1 0,-1 0 0,2 0 0,0 0 0,0-1 0,1 1 0,0-1 0,7 11 0,28 29 8,-38-48-191,0 1 1,1-1-1,0 1 0,-1-1 0,1 0 0,0 0 0,0 0 0,0-1 0,0 1 0,0-1 1,1 0-1,-1 1 0,0-1 0,1-1 0,3 2 0,11-2-4344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59 134 3473,'0'0'15067,"-3"0"-14645,8 0-285,-1 0-163,-1-1 0,1 1 0,0-1 1,0 0-1,-1 0 0,1 0 0,-1 0 1,1-1-1,-1 1 0,1-1 0,-1 0 1,0 0-1,0 0 0,0 0 0,0-1 1,0 1-1,0-1 0,-1 0 0,1 0 1,-1 0-1,0 0 0,0 0 0,0 0 1,0-1-1,0 1 0,-1-1 0,0 1 1,0-1-1,0 0 0,0 1 0,1-9 1,-2 10-8,0-1 0,0 1 0,0-1 0,0 0 0,-1 1 0,1-1 0,-1 0 0,0 1 0,1-1 0,-1 1 0,0-1 0,0 1 0,-2-3 0,1 4 56,1-1 0,-1 1 1,1 0-1,-1 0 1,1 0-1,-1 0 0,0 0 1,0 0-1,1 1 1,-1-1-1,0 1 0,0-1 1,0 1-1,0 0 1,0-1-1,0 1 0,0 0 1,-3 1-1,1-2 26,1 1-1,-1 0 0,0 0 0,1 0 1,-1 0-1,0 1 0,1 0 1,-1-1-1,1 1 0,-1 1 1,1-1-1,-1 0 0,1 1 1,0 0-1,0 0 0,0 0 1,0 0-1,0 0 0,0 0 1,0 1-1,1 0 0,-1-1 0,1 1 1,0 0-1,0 0 0,0 0 1,0 1-1,0-1 0,1 0 1,0 1-1,-1-1 0,1 1 1,0-1-1,0 7 0,-1-4 3,1 1 0,0 0-1,1-1 1,-1 1 0,1 0 0,1 0-1,-1-1 1,1 1 0,0 0-1,3 9 1,-2-13-41,-1 1-1,1 0 1,0-1-1,0 0 1,0 1 0,0-1-1,1 0 1,-1 0-1,1 0 1,0 0 0,0-1-1,0 1 1,0-1-1,0 0 1,1 1-1,-1-2 1,1 1 0,-1 0-1,6 1 1,2 0-285,1 0 1,-1 0-1,1-1 1,20 0 0,-24-2-801,0 0 0,0 0 1,0-1-1,12-3 0,6-9-4947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8978,'0'0'8530,"41"107"-8058,-26-86-272,1-1-80,-1-5-112,0-2-8,0-3-152,-4-2-840,-6-8-1257,5 0-2400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7218,'0'0'7785,"-72"77"-7305,57-49-176,0 0-128,5 0-176,-1-3-200,-4 0-960,10-7-1168,0-8-3538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1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9378,'0'0'9215,"-3"23"-7792,-1 12-1020,-5 99 757,8-105-865,2 143 410,0-163-919,1 0 0,0-1-1,0 1 1,1-1-1,5 13 1,-8-21 53,1 0 1,-1 0 0,0 1 0,0-1 0,0 0 0,0 0 0,0 1-1,1-1 1,-1 0 0,0 0 0,0 0 0,0 0 0,1 1 0,-1-1-1,0 0 1,0 0 0,1 0 0,-1 0 0,0 0 0,0 0 0,1 0-1,-1 0 1,0 1 0,0-1 0,1 0 0,-1 0 0,0 0 0,0 0-1,1 0 1,-1 0 0,0-1 0,1 1 0,-1 0 0,0 0 0,0 0-1,1 0 1,-1 0 0,0 0 0,0 0 0,0 0 0,1-1 0,-1 1-1,0 0 1,0 0 0,1 0 0,-1-1 0,0 1 0,0 0 0,0 0 0,6-14-4356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11178,'0'0'5410</inkml:trace>
  <inkml:trace contextRef="#ctx0" brushRef="#br0" timeOffset="1">32 250 6785,'0'0'1873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5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8514,'0'0'8238,"-17"25"-7273,-53 82-233,54-81-429,1 0-1,2 2 1,1-1 0,-9 32-1,7-19-229,11-32-399,0 0 1,0 1-1,1-1 0,0 1 1,0 12-1,17-33-12954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5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10906,'0'0'8474,"30"124"-8314,-24-88-96,-1-3-48,-5-5-8,0 0 8,5-5-16,-5-5-168,0-5-520,0-6-1360,0-2-2265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11266,'0'0'9042,"86"-12"-8922,-50 9-96,0 1-24,-6 2-536,1-3-1328,-11 3-3337,-5-5-6826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6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9282,'0'0'9058,"-1"1"-8835,-90 104 77,48-54-254,15-11 3,26-38-43,1 0 1,0 1-1,0-1 0,0 0 0,0 1 1,0-1-1,1 1 0,-1-1 0,1 1 0,-1-1 1,1 1-1,0-1 0,0 1 0,0-1 1,0 1-1,1 3 0,0-5 1,0 0 0,-1 0-1,1 0 1,0 0 0,0 0 0,0 0 0,0 0-1,0 0 1,0-1 0,0 1 0,1 0 0,-1-1-1,0 1 1,0-1 0,1 1 0,-1-1 0,0 1-1,2-1 1,30 7 17,-23-5-14,28 4-47,13 3-1004,-19 3-5974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5281,'0'-2'11687,"0"1"-11648,0 0 0,0 1 0,0-1 0,0 1 0,1-1 0,-1 0 0,0 1 0,0-1 0,1 1 0,-1-1 0,0 1 0,1-1 0,-1 1 0,0-1 0,1 1 0,-1-1 0,1 1 0,-1-1 0,2 0 0,8-4 7,1 1 0,0 0 0,1 1 0,-1 0 0,1 0 0,-1 1 0,1 1 0,18-1 1,-29 3-48,-1 0 1,1-1 0,-1 1-1,1 0 1,-1 0 0,1-1-1,-1 1 1,1 0 0,-1 0-1,0 0 1,0 0 0,1 0-1,-1 0 1,0-1 0,0 1-1,0 0 1,0 0 0,0 0 0,0 0-1,0 1 1,-1 30-7,1-25 6,-1-2-17,0 1 0,-1-1 0,0 0 0,0-1 0,0 1 0,-1 0 0,1-1 0,-1 1 1,0-1-1,0 0 0,-1 0 0,1 0 0,-1 0 0,0-1 0,0 1 0,0-1 0,-9 5 0,12-8-54,34 1-576,-25-2 643,-2 1 5,-1 0 1,0 0 0,-1 0 0,1 0 0,0 1 0,0-1 1,0 1-1,7 3 0,-11-3 0,1 0-1,-1 0 1,1 0 0,-1 0 0,0 0 0,0 0 0,0 1-1,0-1 1,0 0 0,0 1 0,0-1 0,0 1 0,0-1-1,0 1 1,-1-1 0,1 1 0,-1-1 0,1 1 0,-1 0-1,0-1 1,0 1 0,1 0 0,-1 0 0,0-1-1,-1 4 1,1-3 32,0-1-1,0 1 0,0-1 1,0 1-1,0 0 0,0-1 1,-1 1-1,1-1 0,0 1 1,-1-1-1,1 1 0,-1-1 1,0 1-1,0-1 0,1 0 1,-1 1-1,0-1 0,0 0 1,0 0-1,0 0 0,-2 2 1,0-2 6,0 1 0,1-1 0,-1 0 0,0 0-1,0-1 1,0 1 0,0-1 0,0 1 0,0-1 0,1 0 0,-5 0 0,-4 0-22,-10 0-2528,2 5-4326,9 0-1773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8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5753,'0'0'7838,"21"1"-4211,-13 2-3354,0 1 0,0 0 0,0 1 0,0-1 0,-1 2 0,0-1 0,0 1 0,6 7 0,14 9-158,-23-19-126,1 0 31,-1 1 0,1-1 0,-1 1 0,0 0 0,5 7 0,-8-10 6,-1 0-1,1 0 0,0 0 1,-1 0-1,0 0 0,1 0 1,-1 0-1,0 0 1,1 0-1,-1 0 0,0 0 1,0 0-1,0 1 0,0-1 1,0 0-1,0 0 1,0 0-1,0 0 0,-1 0 1,1 0-1,0 1 0,-1-1 1,1 0-1,0 0 0,-1 0 1,0 0-1,1 0 1,-1 0-1,0-1 0,1 1 1,-1 0-1,0 0 0,-1 1 1,-50 42 470,8-8-1486,19-9-3897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1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12003,'0'0'7813,"6"10"-7485,7 11-212,-1-4 64,0 2 0,-1 0 0,11 29 0,-11-17-124,-3 1-1,0 0 0,-2 0 1,-1 0-1,-2 1 0,-1 0 0,-1 0 1,-7 56-1,2-73-50,0-1 0,-1 1 1,0-1-1,-1 0 0,-1 0 0,-12 18 1,2-5-144,-2-1 0,-24 27 0,11-23-849,8-14-4664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10490,'0'0'8258,"0"43"-8074,0-23-64,0 6-56,0 2-64,-20 0-560,-16 5-1544,6-10-2041,4-8-6602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6889,'0'0'10313,"-1"15"-9344,-4 191 502,6-203-1504,-1 0 0,1-1 1,-1 1-1,1 0 0,0 0 1,0-1-1,0 1 0,0 0 1,0-1-1,1 1 1,-1-1-1,1 0 0,0 1 1,-1-1-1,1 0 0,0 0 1,0 0-1,1 0 0,-1-1 1,0 1-1,1 0 1,-1-1-1,1 0 0,-1 1 1,1-1-1,-1 0 0,1 0 1,0-1-1,0 1 0,0-1 1,-1 1-1,1-1 1,0 0-1,0 0 0,0 0 1,0 0-1,-1 0 0,1-1 1,0 0-1,0 1 0,-1-1 1,1 0-1,0 0 1,-1 0-1,1-1 0,-1 1 1,1-1-1,-1 1 0,0-1 1,1 0-1,-1 0 0,3-3 1,0-1-309,-1 0 1,0-1 0,0 1-1,0-1 1,-1 0 0,0 1-1,0-2 1,-1 1-1,0 0 1,2-10 0,-2-6 292,0 0 1,-2-24 0,0 29 2295,0 19-2183,-1 1 1,0-1-1,0 0 0,1 1 1,-1-1-1,1 1 0,-1-1 0,1 1 1,0-1-1,-1 1 0,1 0 1,0-1-1,0 1 0,1 2 1,-2 0 93,1 0-59,-3 14 164,2 0-1,0-1 0,1 1 0,0 0 0,4 18 0,-4-33-252,1 0 0,0 1 0,0-1 0,0 0 1,0 0-1,0 0 0,1 0 0,-1 0 0,1 0 1,0 0-1,0 0 0,0 0 0,0-1 0,0 1 1,1-1-1,-1 1 0,1-1 0,0 0 0,-1 0 0,1 0 1,0-1-1,0 1 0,0-1 0,0 1 0,1-1 1,-1 0-1,0 0 0,0-1 0,1 1 0,-1-1 1,1 1-1,-1-1 0,4 0 0,-5-1-46,0 1-1,0 0 1,1-1-1,-1 1 1,0-1 0,0 0-1,0 0 1,0 0-1,0 0 1,0 0-1,-1 0 1,1 0 0,0 0-1,0-1 1,-1 1-1,1-1 1,-1 1-1,1-1 1,-1 0 0,0 0-1,0 0 1,1 1-1,-1-1 1,0 0-1,-1 0 1,1 0 0,0-1-1,-1 1 1,1 0-1,-1 0 1,1-3-1,1-10-198,0 0-1,-1 1 1,-1-23-1,0 23 92,0 9 107,0-4 53,1 1-1,-1-1 0,-1 1 0,1-1 1,-1 0-1,-1 1 0,0 0 1,0-1-1,-1 1 0,0 0 0,0 0 1,-7-12-1,9 19-1,0 0 1,0-1-1,-1 1 1,1 0-1,-1 0 0,1-1 1,-1 1-1,1 0 0,-1 1 1,0-1-1,1 0 0,-1 0 1,0 1-1,1-1 0,-1 1 1,0-1-1,0 1 1,0 0-1,0 0 0,-2 0 1,3 0-159,0 0 1,0 0 0,0 0 0,0 0-1,0 0 1,0 0 0,0 0-1,0 1 1,0-1 0,0 0 0,0 1-1,1-1 1,-1 1 0,0-1-1,0 1 1,0-1 0,0 1 0,1-1-1,-1 1 1,0 0 0,1 0-1,-1-1 1,0 1 0,1 0 0,-1 0-1,1 0 1,-1 0 0,1 0-1,0-1 1,-1 1 0,1 0 0,0 0-1,-1 0 1,1 0 0,0 2-1,0 7-4660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2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9842,'0'0'9322,"-104"142"-8458,98-114-296,6-1-232,0-5-183,0-3-57,14-5-80,5-6-16,3-2-385,6-6-935,-4 0-2489,-5 0-1768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48 121 9722,'0'0'7522,"7"0"-7124,2 1-268,-4-1-99,0 1 1,-1-1 0,1 0 0,-1 0 0,1 0 0,-1-1 0,1 0 0,-1 0 0,1 0 0,-1 0 0,1-1 0,-1 1 0,0-1 0,0 0 0,0 0 0,5-4 0,-6 3-45,-1 0 1,1 0 0,-1-1 0,0 1 0,1-1-1,-1 1 1,-1-1 0,1 0 0,-1 1 0,1-1-1,-1 0 1,0 0 0,0 0 0,-1 0 0,1-1-1,-1 1 1,0 0 0,0 0 0,-1-5 0,1 8 17,0 0 1,0 0-1,0 1 1,-1-1 0,1 0-1,0 0 1,0 0-1,-1 1 1,1-1 0,0 0-1,-1 0 1,1 1-1,-1-1 1,1 0 0,-1 1-1,1-1 1,-1 1-1,1-1 1,-1 1 0,0-1-1,1 1 1,-1-1-1,0 1 1,0-1 0,1 1-1,-2-1 1,-28-4 300,24 5-213,0 0-1,0 1 0,0 0 0,0 0 1,0 0-1,0 0 0,-10 5 1,10-1-4,1-1 0,0 1 1,-1 0-1,2 0 0,-1 0 1,1 1-1,-1-1 0,1 1 0,1 0 1,-1 1-1,1-1 0,1 1 1,-1-1-1,1 1 0,0 0 1,0 0-1,1 0 0,0 0 0,0 0 1,1 0-1,-1 0 0,2 0 1,1 12-1,-2-16-79,1-1-1,-1 0 1,1 1 0,0-1 0,0 0-1,-1 0 1,2 1 0,-1-1 0,0 0-1,0 0 1,1 0 0,-1 0 0,1-1-1,-1 1 1,1 0 0,0-1-1,3 3 1,-1-1 20,1-1-1,-1 1 1,1-1-1,0 0 1,0 0-1,0-1 1,9 3-1,-4-3-320,0 1-1,-1-2 1,1 1-1,0-1 1,0-1-1,-1 0 1,1 0-1,11-4 0,10-12-5595,-9-4-6367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6873,'0'0'10483,"0"21"-9686,0 179 170,0-9-477,0-191-602,4-5-215,2-34-762,-4 26 633,0-1 0,0 1-1,1 0 1,10-23 0,-12 33 483,0 0 0,1 0 0,0 0-1,-1 1 1,1-1 0,0 1 0,0-1 0,0 1 0,1 0 0,-1 0-1,0 0 1,1 0 0,0 0 0,-1 1 0,1-1 0,0 1 0,0-1 0,0 1-1,0 0 1,0 0 0,0 1 0,0-1 0,0 1 0,0-1 0,6 1 0,-7 0 20,0 1 0,0-1 0,0 1 1,0-1-1,0 1 0,-1 0 0,1 0 0,0 0 1,0 0-1,-1 0 0,1 0 0,-1 0 1,1 0-1,-1 1 0,0-1 0,1 1 1,-1-1-1,0 1 0,0-1 0,0 1 1,0 0-1,0-1 0,0 1 0,1 4 1,14 51 367,-14-46-322,8 42-41,-10-52-106,0-1 0,0 1-1,1-1 1,-1 1 0,0-1-1,0 1 1,1-1 0,-1 1-1,0-1 1,1 1 0,-1-1-1,1 1 1,-1-1 0,1 0-1,-1 1 1,1-1 0,-1 0-1,1 1 1,-1-1 0,1 0-1,-1 1 1,1-1 0,-1 0-1,1 0 1,0 0 0,-1 0-1,1 0 1,-1 0 0,1 0-1,0 0 1,-1 0 0,1 0-1,-1 0 1,1 0 0,0 0-1,-1 0 1,2-1 0,5 1-2068,3 0-3811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11739,'0'0'8043,"-21"18"-7611,-66 61-131,84-76-271,-1 1-1,0 0 1,1 0-1,-1 0 1,1 1-1,1-1 1,-1 1-1,0-1 1,1 1-1,0 0 1,0 0 0,1 0-1,-1 0 1,1 1-1,0-1 1,1 0-1,-1 1 1,1-1-1,0 0 1,1 9-1,0 4 41,-2-17-69,1 1 0,0-1 1,0 1-1,0-1 1,0 1-1,1-1 1,-1 0-1,0 1 1,1-1-1,-1 1 1,1-1-1,-1 0 1,1 1-1,-1-1 1,1 0-1,0 0 1,0 0-1,0 1 1,0-1-1,0 0 1,0 0-1,0 0 1,0 0-1,0-1 1,0 1-1,0 0 1,2 0-1,1 1-76,1-1 0,-1 0-1,1-1 1,-1 1 0,1-1-1,-1 0 1,6 0 0,-4 0-101,-2 0-76,0-1-1,0 0 0,0 0 0,0 0 1,0 0-1,0-1 0,-1 1 0,1-1 1,0 0-1,-1 0 0,0 0 0,1-1 1,-1 1-1,0-1 0,0 0 0,0 0 0,-1 0 1,1 0-1,-1 0 0,1-1 0,-1 1 1,0-1-1,0 1 0,-1-1 0,3-7 1,12-45-926,-11 12 7206,-5 138-4556,0-93-1486,0 0 0,0 1 0,0-1 0,1 0 0,-1 0 0,1 0 0,-1 0 0,1 0 0,-1 1 0,1-1 0,0 0 0,-1 0 0,1 0 0,0 0 0,0 0 0,0-1 0,0 1 0,0 0 0,0 0 0,0-1 0,0 1 0,0 0 0,0-1 0,0 1 0,0-1 0,0 1 0,0-1 0,1 0 0,-1 0 0,0 1 0,0-1 0,1 0 0,1 0 0,46-1-4318,-47 1 3803,24-4-6015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11338,'139'-3'1542,"-138"3"-1491,0 0-1,0 0 1,0 0 0,0 0-1,0 0 1,0 0-1,1 0 1,-1 1 0,0-1-1,0 0 1,0 1-1,0-1 1,0 0 0,0 1-1,0-1 1,0 1-1,0 0 1,0-1 0,1 2-1,-3 12 787,-1-5-313,2 131 3487,0-138-3987,0 0 0,1 1-1,-1-1 1,0 0 0,1 0 0,0 0-1,-1 0 1,1 0 0,0 0-1,0 0 1,0 0 0,0 0 0,1-1-1,-1 1 1,0 0 0,1-1 0,-1 1-1,1-1 1,-1 1 0,1-1 0,0 0-1,0 1 1,0-1 0,0 0 0,0 0-1,0-1 1,0 1 0,0 0 0,0-1-1,0 1 1,3 0 0,-1-1-22,0 1 0,0-1 0,-1 0 0,1 1 1,0-2-1,0 1 0,-1 0 0,1-1 0,0 0 1,0 0-1,-1 0 0,1 0 0,-1 0 0,1-1 0,-1 0 1,0 0-1,6-4 0,-2-1-249,-1 0-1,0-1 1,0 0-1,-1 0 1,0 0 0,-1-1-1,0 1 1,0-1-1,-1 0 1,0 0 0,0-1-1,-1 1 1,0-1 0,-1 1-1,0-18 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33 149 10186,'0'0'5168,"18"-15"-5287,57-48-210,-72 61 300,-1 0 1,0-1-1,1 1 1,-1-1-1,0 0 1,-1 0-1,1 0 1,0 0-1,1-4 1,-3 6 52,1 0-1,-1 0 1,0 0 0,0 0 0,0 0 0,0 0 0,0 0 0,0 0 0,0-1-1,0 1 1,0 0 0,0 0 0,0 0 0,-1 0 0,1 1 0,-1-1 0,1 0 0,0 0-1,-2-2 1,1 2 81,-1-1-1,0 1 0,1-1 0,-1 1 0,0 0 1,0 0-1,0 0 0,0 0 0,0 0 1,0 0-1,0 0 0,0 1 0,-1-1 1,1 1-1,0-1 0,-3 1 0,1-1-10,0 1 0,0 0 1,0-1-1,0 2 0,0-1 0,1 0 0,-1 1 0,0 0 0,0 0 0,0 0 0,0 0 1,1 0-1,-1 1 0,1 0 0,-1 0 0,1 0 0,-1 0 0,1 0 0,0 1 0,0-1 0,0 1 1,1 0-1,-1 0 0,1 0 0,-1 0 0,1 0 0,0 1 0,0-1 0,0 1 0,1-1 1,-1 1-1,1 0 0,0 0 0,0 0 0,0-1 0,1 1 0,-1 0 0,1 6 0,-1 0 43,0-1-1,1 0 0,0 0 0,0 0 1,3 11-1,-3-17-119,1 0 0,0 0 0,0-1 0,0 1 0,0-1 0,1 1 0,-1-1 0,1 1 0,-1-1 0,1 0 0,0 0 0,0 0-1,0 0 1,0 0 0,0 0 0,0 0 0,1-1 0,-1 1 0,0-1 0,1 0 0,3 2 0,6 1-221,1-1 0,1 0 0,-1-1 0,0 0 0,1-1-1,-1-1 1,0 0 0,1 0 0,-1-2 0,0 0 0,22-5-1,7-9-4409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9898,'0'0'9537,"5"-9"-9420,-5 9-115,2-5 17,0 1 1,1-1-1,0 1 1,0 0-1,0 0 1,0 1-1,1-1 1,-1 0-1,1 1 0,0 0 1,0 0-1,0 0 1,0 1-1,1-1 1,-1 1-1,1 0 1,7-2-1,-4 2 28,0 0 0,1 0 0,-1 1 0,11 0-1,-18 1-49,0 0 0,1 0-1,-1 0 1,1 0 0,-1 0-1,0 0 1,1 0 0,-1 0-1,1 1 1,-1-1 0,0 0-1,1 1 1,-1-1-1,0 1 1,1 0 0,-1-1-1,0 1 1,0 0 0,0 0-1,0 0 1,1 0 0,-1 0-1,-1 0 1,1 0-1,0 0 1,0 0 0,0 0-1,0 1 1,-1-1 0,1 0-1,-1 0 1,1 1 0,0 0-1,0 8-52,0-1 0,-1 0 0,0 1 0,0-1 0,-1 0 0,0 0 0,-1 1 0,0-1 0,0 0 0,-1 0 0,0-1 0,-1 1 0,1-1 0,-2 1 0,-6 9 0,-3 1 41,-1-1 0,-27 26 0,42-44 11,0 0 1,0 0-1,0 0 1,0 0-1,0 0 1,0 0-1,0 0 1,0 1-1,0-1 1,0 0-1,0 0 1,0 0-1,-1 0 1,1 0-1,0 0 1,0 1-1,0-1 1,0 0 0,0 0-1,0 0 1,0 0-1,0 0 1,0 0-1,0 1 1,0-1-1,0 0 1,1 0-1,-1 0 1,0 0-1,0 0 1,0 0-1,0 1 1,0-1-1,0 0 1,0 0-1,0 0 1,0 0-1,0 0 1,0 0-1,0 0 1,1 0-1,-1 0 1,0 1-1,0-1 1,0 0-1,0 0 1,0 0-1,0 0 1,0 0-1,1 0 1,-1 0-1,0 0 1,0 0-1,0 0 1,0 0 0,0 0-1,1 0 1,14 3-62,23-3 82,-33 0-29,-1 0 9,12 0 16,0 0 0,0 1 0,-1 0-1,1 1 1,19 6 0,-32-7-10,1 0 0,0 1 0,-1-1 1,1 1-1,-1 0 0,0 0 0,0 0 0,0 1 0,0-1 0,0 1 1,0-1-1,0 1 0,-1 0 0,1 0 0,-1 1 0,0-1 1,0 0-1,0 1 0,-1-1 0,1 1 0,-1-1 0,1 1 0,-1 0 1,-1-1-1,1 1 0,0 8 0,0-6 19,-1 0 1,0 1-1,0-1 1,-1 1-1,1-1 1,-1 0-1,-1 0 0,1 1 1,-1-1-1,0 0 1,-1 0-1,1-1 1,-1 1-1,0 0 0,-1-1 1,1 0-1,-1 0 1,0 0-1,0 0 0,-1 0 1,0-1-1,1 0 1,-1 0-1,-1 0 1,1-1-1,0 0 0,-1 0 1,0 0-1,0 0 1,0-1-1,-8 2 1,9-3-4,0 0 1,0 0-1,0 0 1,0-1-1,0 0 1,0 0-1,0 0 1,-1 0-1,1-1 1,0 0-1,0 0 1,0 0-1,1-1 1,-1 0-1,0 0 1,0 0-1,1 0 1,-1-1-1,-6-5 1,8 5-660,0 0 0,0 0 1,0-1-1,0 1 1,0-1-1,1 1 1,0-1-1,0 0 1,-2-5-1,0 2-5138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5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8794,'0'0'8778,"0"5"-8589,-1 25 252,0-12-232,1-1-1,0 0 1,1 1-1,1-1 1,4 17-1,-5-30-187,0-1 0,0 1-1,0-1 1,1 0 0,-1 0 0,1 1-1,-1-1 1,1 0 0,0 0 0,1-1-1,-1 1 1,0 0 0,1-1 0,-1 1-1,1-1 1,0 0 0,0 0 0,0 0-1,0 0 1,0-1 0,0 1 0,1-1-1,-1 0 1,0 0 0,1 0 0,-1 0-1,1 0 1,-1-1 0,1 0 0,6 0-1,-8 0-14,1-1 0,0 1 0,-1-1 0,1 0-1,-1 0 1,1 0 0,-1 0 0,1-1 0,-1 1 0,0 0-1,0-1 1,0 0 0,0 0 0,0 1 0,0-1 0,0 0 0,0-1-1,-1 1 1,1 0 0,-1 0 0,0-1 0,1 1 0,-1-1-1,0 1 1,1-6 0,1-1-42,0-1 0,-1 1 0,0-1 0,0 0 0,0-18 0,-2-48-1825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179 295 7698,'0'0'10931,"-23"5"-10369,-75 17-74,95-20-464,0-1 1,0 0-1,-1 0 0,1 1 0,1 0 1,-1 0-1,0 0 0,0 0 1,1 0-1,-1 0 0,1 0 1,-1 1-1,1 0 0,0-1 1,0 1-1,0 0 0,1 0 1,-1 0-1,1 0 0,-1 0 1,1 0-1,0 1 0,0-1 1,1 0-1,-1 1 0,1-1 1,-1 0-1,1 5 0,0-7-12,-1 5 11,1-1-1,0 0 0,0 0 0,0 1 0,0-1 0,1 0 0,2 10 1,-2-13-22,0 0 0,0 0 0,0 0 1,0-1-1,0 1 0,0 0 0,0-1 0,1 1 1,-1-1-1,1 1 0,-1-1 0,1 1 1,-1-1-1,1 0 0,0 0 0,0 0 0,-1 0 1,1 0-1,0 0 0,0-1 0,0 1 1,0-1-1,3 1 0,3 1-280,1-1 0,0 1 0,0-2 0,0 0 1,0 0-1,0 0 0,-1-1 0,1 0 0,0-1 0,0 0 0,14-5 0,-18 5-50,-1-1-1,1 1 1,-1-1-1,0 0 1,0 0-1,0 0 1,0-1-1,0 1 1,-1-1-1,0 0 1,1 0-1,-1 0 1,-1-1-1,1 1 1,-1-1-1,1 1 1,-1-1-1,-1 0 1,1 0-1,-1 0 1,2-7-1,1-38-426,-7 20 3765,3 29-2950,-1 1 0,1 0 0,0-1 0,0 1 0,-1 0 0,1-1 0,0 1 0,0 0 0,-1 0 0,1-1 0,0 1 0,0 0 0,-1 0 0,1-1 0,0 1 0,-1 0 0,1 0 0,-1 0 0,1 0 0,0 0 0,-1-1-1,1 1 1,0 0 0,-1 0 0,1 0 0,-1 0 0,1 0 0,0 0 0,-1 0 0,1 0 0,-1 0 0,1 1 0,0-1 0,-1 0 0,1 0 0,0 0 0,-1 0 0,1 0 0,-1 1 0,1-1 0,0 0 0,0 0 0,-1 1 0,1-1 0,0 0 0,-1 0 0,1 1 0,0-1 0,0 0 0,0 1 0,-1-1 0,1 0 0,0 1 0,0-1 0,0 1 0,0-1 0,-1 1 0,-11 19 1126,8-11-935,0 1-1,1-1 0,1 1 1,-1-1-1,1 1 1,1 0-1,0-1 0,0 1 1,1 0-1,2 19 1,-1-27-233,0 0 1,1 0 0,-1 0 0,0-1 0,1 1 0,-1-1-1,1 1 1,-1-1 0,1 1 0,0-1 0,0 0-1,0 0 1,-1 0 0,1 0 0,0 0 0,0 0 0,0-1-1,0 1 1,0-1 0,1 1 0,-1-1 0,0 0 0,0 0-1,4 0 1,56-2 166,-61 1-181,6 0-36,0-1 0,0 0 0,-1 0 0,1 0 0,-1-1 0,1 0 0,-1-1 1,0 1-1,0-1 0,-1-1 0,1 1 0,-1-1 0,0 1 0,0-2 0,-1 1 1,1 0-1,-1-1 0,0 0 0,-1 0 0,5-8 0,-1-1-58,0-1 0,-1 0-1,0 0 1,-2 0 0,0 0 0,0-1 0,1-24-1,-5 40 93,2-25-26,-2 1 0,-3-41 0,2 59 50,0 0-1,0 1 0,-1-1 0,0 0 0,0 1 1,-1-1-1,0 1 0,0 0 0,0-1 1,-1 2-1,0-1 0,0 0 0,0 1 1,-7-7-1,8 11-1,1-1-1,0 1 1,0 0 0,-1 0 0,1 0-1,-1 0 1,1 0 0,-1 1 0,1-1 0,-1 1-1,1 0 1,-1-1 0,1 1 0,-1 0-1,1 1 1,-1-1 0,1 0 0,-1 1 0,1-1-1,-1 1 1,1 0 0,-1 0 0,1 0-1,0 0 1,-1 0 0,1 1 0,0-1-1,0 1 1,0-1 0,0 1 0,0 0 0,0 0-1,1-1 1,-1 1 0,1 1 0,-1-1-1,-1 3 1,-2 6 59,1 0 0,0 0 0,1 0 0,0 1-1,0-1 1,0 18 0,1 71 590,3-58-440,-1-30-180,1 0 0,0 0 1,1 0-1,1 0 0,0-1 0,0 1 1,1-1-1,1 1 0,0-2 1,0 1-1,12 17 0,-14-23-97,1 0 0,0 0 0,0 0 0,1-1 0,-1 1 0,1-1 0,0 0 0,0 0 0,0-1 0,1 1 0,-1-1 0,1 0 0,0-1 0,0 1 0,0-1 0,0-1 0,0 1 0,0-1 0,0 0 0,1 0 0,-1-1 0,1 1 0,9-2 0,-14 0-134,1 0-1,-1 0 0,1 0 0,-1-1 0,0 1 0,0 0 1,0-1-1,0 0 0,0 1 0,0-1 0,0 0 0,0 0 0,-1 0 1,1 0-1,-1 0 0,1-1 0,-1 1 0,0 0 0,0-1 0,0 1 1,0-1-1,0 1 0,-1-1 0,1-3 0,3-11-1871,-1 1 0,1-24-1,0-3 54,0-7 1879,-3 15 6300,-1 54-4159,-10 82 1248,10-95-3183,0 0 0,0 1 1,1-1-1,0 0 1,0 1-1,1-1 1,0 0-1,0 0 1,3 7-1,-3-11-89,-1 1-1,1-1 0,0 0 1,-1 1-1,1-1 1,0 0-1,1 0 0,-1 0 1,0 0-1,0-1 1,1 1-1,-1-1 0,1 1 1,0-1-1,-1 0 1,1 0-1,0 0 0,0 0 1,0 0-1,-1-1 1,1 1-1,4-1 0,-3 0-254,-1 1 0,1-1 1,-1 0-1,1 0 0,-1-1 0,1 1 0,-1-1 0,1 0 0,-1 0 0,0 0 0,1 0 0,-1 0 0,0-1 0,0 0 0,0 1 0,4-4 0,-4 2-187,-1 0-1,1 0 0,0 0 0,-1-1 1,0 1-1,0-1 0,0 1 1,0-1-1,-1 0 0,1 0 0,-1 0 1,0 0-1,1-7 0,0-2 128,-1 0-1,-1 1 1,0-17 0,-1 1 7838,0 41-5902,-5 17-383,3-18-882,1 1 0,0-1 0,1 15-1,0-22-284,1 0-1,1 0 1,-1 0-1,1-1 0,0 1 1,0 0-1,0-1 1,0 1-1,4 6 0,-4-9-67,0-1 1,1 1-1,-1 0 0,1 0 0,-1-1 0,1 1 0,0-1 0,-1 1 0,1-1 0,0 0 1,0 0-1,0 0 0,0 0 0,0 0 0,0 0 0,1 0 0,-1-1 0,0 1 0,0-1 1,1 1-1,-1-1 0,4 0 0,-2 0-93,2 1-427,-1-1 0,1 0-1,0 0 1,-1-1 0,12-1 0,4-11-4653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5 121 2633,'0'0'14091,"8"0"-13487,-4 1-595,1-2 0,-1 1 1,1 0-1,-1-1 0,1 0 0,-1 0 1,1 0-1,-1-1 0,0 1 0,0-1 1,0 0-1,0 0 0,0-1 0,0 1 1,-1-1-1,1 0 0,-1 0 1,1 0-1,3-5 0,-5 5-127,1 0 0,-1 0 0,1 0 0,-1 0 0,0 0-1,-1-1 1,1 1 0,0-1 0,-1 0 0,0 1 0,0-1 0,0 0 0,0 0 0,-1 0 0,1 1-1,-1-1 1,-1-7 0,1 10 144,0 0 0,-1 1-1,1-1 1,0 0 0,-1 0 0,1 1-1,-1-1 1,1 1 0,-1-1-1,1 0 1,-1 1 0,0-1-1,1 1 1,-1-1 0,0 1 0,1 0-1,-1-1 1,0 1 0,0 0-1,1-1 1,-1 1 0,0 0-1,0 0 1,0 0 0,1 0 0,-1-1-1,0 1 1,0 0 0,0 0-1,-1 1 1,-34 0 1238,31-1-966,3 1-205,-1 0-1,0 0 0,0 0 0,1 0 0,-1 1 0,1-1 0,-1 1 0,1-1 1,0 1-1,-1 0 0,1 0 0,0 0 0,0 0 0,0 1 0,1-1 0,-1 0 1,0 1-1,1-1 0,0 1 0,-1 0 0,1-1 0,0 1 0,-1 5 0,0-1 74,-1 1 0,2 0-1,-1-1 1,1 1 0,0 0 0,0 0-1,1 0 1,1 10 0,0-16-152,-1 0 1,1 0-1,0 0 1,0 0-1,0 0 1,0 0-1,1 0 1,-1 0-1,0 0 1,1-1-1,-1 1 1,1 0-1,0-1 1,0 0-1,-1 1 1,1-1-1,0 0 1,0 0-1,0 0 0,0 0 1,0 0-1,1 0 1,-1-1-1,0 1 1,0-1-1,0 1 1,4-1-1,8 2-182,0-1-1,1 0 0,14-2 1,-23 1-41,0-1-456,0 1-1,-1-1 0,1 0 1,-1-1-1,1 1 1,-1-1-1,1 0 0,-1 0 1,0-1-1,9-5 1,13-12-9000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10282,'0'0'8753,"-20"2"-8200,-64 9-69,80-11-426,0 1 0,1-1 0,-1 1 0,1 0-1,-1 1 1,1-1 0,0 0 0,0 1 0,-1 0 0,1 0-1,0 0 1,-4 4 0,5-5-29,1 1 0,0 0 1,0-1-1,0 1 0,0 0 0,0-1 0,0 1 1,0 0-1,0 0 0,1 0 0,-1 0 0,1 0 0,0 0 1,-1 0-1,1 0 0,0 3 0,1-1-9,-1 0-1,1 1 0,0-1 1,0 0-1,1 0 1,-1 0-1,1 0 1,0 0-1,0-1 1,0 1-1,0 0 1,1-1-1,0 0 0,0 1 1,4 3-1,48 32 31,-42-31-42,-1 0 0,0 1 0,-1 0 0,11 11 0,-21-19-13,0 0 1,0 0-1,0 0 1,-1-1-1,1 1 0,0 0 1,-1 0-1,1 0 1,-1 0-1,1 0 1,-1 0-1,1 0 1,-1 0-1,0 1 1,1-1-1,-1 0 1,0 0-1,0 0 1,0 0-1,0 0 0,0 0 1,0 2-1,0-2 4,-1 0 0,0 0 0,1-1 0,-1 1-1,0 0 1,1 0 0,-1-1 0,0 1-1,0 0 1,0-1 0,1 1 0,-1-1 0,0 1-1,0-1 1,0 1 0,0-1 0,0 0-1,0 1 1,-1-1 0,-8 2 4,1-1-1,-1 0 1,-18 0-1,23-1-11,-3 0-181,-31-2 146,37 2-141,1-1-1,-1 1 1,1 0-1,-1-1 1,1 1-1,-1 0 0,1-1 1,-1 0-1,1 1 1,0-1-1,-1 0 1,1 0-1,0 0 1,0 0-1,0 0 0,0 0 1,0 0-1,0 0 1,0 0-1,0-1 1,-1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2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8106,'0'0'10218,"93"14"-9874,-71 2-176,0 3-112,-3 3-56,6 3-648,-6-6-2177,-5-5-4032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2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6937,'0'0'11228,"19"-6"-10926,59-21-196,-74 26-118,-1-1 0,1 0 0,0 1 0,-1-1 0,1 0 0,-1-1 0,0 1 0,0-1 0,0 1-1,0-1 1,0 0 0,0 0 0,-1 0 0,0-1 0,1 1 0,-1-1 0,0 1 0,-1-1 0,1 1 0,-1-1 0,1 0-1,-1 0 1,0 0 0,-1 0 0,1 0 0,-1 0 0,1 0 0,-1 0 0,0 0 0,-1 0 0,1 0 0,-2-4 0,2 7 18,-1-1 1,0 1 0,1 0 0,-1 0 0,0 0 0,1 0 0,-1 0 0,0 0 0,0 0-1,0 0 1,0 0 0,0 1 0,0-1 0,0 0 0,0 0 0,-1 1 0,1-1 0,0 1-1,0-1 1,-1 1 0,1 0 0,0-1 0,0 1 0,-1 0 0,-1 0 0,-39-1 413,31 1-211,8 0-137,0 1 1,0 0-1,1-1 0,-1 1 1,0 0-1,0 0 1,0 1-1,1-1 0,-1 1 1,1-1-1,-1 1 1,1 0-1,-1 0 0,1 0 1,0 0-1,0 0 1,0 0-1,0 1 0,1-1 1,-1 1-1,1-1 1,-1 1-1,1 0 1,0-1-1,0 1 0,0 0 1,-1 3-1,0 1 10,0-1 0,1 1-1,-1 0 1,2 0 0,-1 0 0,0 0 0,1 0-1,1 0 1,-1 0 0,1 0 0,2 7-1,-2-12-75,0 1 0,0-1 0,1 1 0,-1-1 0,1 0 0,-1 0 0,1 0-1,0 0 1,0 0 0,0 0 0,0 0 0,0 0 0,1-1 0,-1 1 0,0-1 0,1 0 0,-1 0-1,1 0 1,-1 0 0,1 0 0,0 0 0,4 0 0,7 1-413,1 0 0,-1-1 0,16-1 0,-23 0-68,-4 0 75,1 0-1,-1 0 1,0 0-1,1-1 0,-1 1 1,0-1-1,0 0 1,0 0-1,1 0 1,-1 0-1,0-1 1,0 1-1,-1-1 0,1 0 1,0 0-1,2-2 1,15-15-5533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2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15347,'0'0'7138,"0"-8"-7746,0 13-3681,0 5-1665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30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9826,'0'0'13416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37.4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34 5905,'0'0'10848,"-7"-5"-9940,-25-15-197,29 18-630,0 1-1,0 0 1,0 0-1,0 0 1,0 0-1,0 1 1,0-1 0,0 1-1,0 0 1,-1 0-1,1 0 1,0 0 0,-5 1-1,-7 1 124,11-2-174,1 0 0,0 0 0,-1 1 0,1-1 0,0 1-1,0 0 1,-1 0 0,1 0 0,0 1 0,0-1 0,0 1 0,1 0-1,-1-1 1,0 1 0,-3 4 0,1-2 20,1 1 0,0 0-1,0 0 1,1 0 0,-1 0 0,1 1 0,-4 11-1,3-6-9,0 0-1,1 0 1,0 0-1,1 1 0,0-1 1,1 1-1,1 0 1,1 19-1,-1-28-55,1 0-1,0-1 0,0 1 1,1 0-1,-1-1 1,0 1-1,1-1 0,0 1 1,-1-1-1,1 0 1,0 0-1,0 0 0,1 0 1,-1 0-1,0 0 0,0-1 1,1 1-1,-1-1 1,1 1-1,0-1 0,-1 0 1,1 0-1,0 0 1,0 0-1,0-1 0,-1 1 1,7-1-1,-3 1-302,0 0 0,0 0 1,0-1-1,0 0 0,0 0 0,1-1 0,-1 0 0,0 0 0,0 0 0,0-1 1,0 0-1,8-3 0,-10 2-79,0 0-1,-1 1 1,1-1 0,0-1 0,-1 1 0,0 0 0,0-1-1,0 0 1,0 1 0,0-1 0,-1 0 0,0-1 0,0 1-1,0 0 1,0-1 0,1-7 0,4-31-893,-7-2 4536,0 39-2323,0 6-745,-1-1 1,0 0-1,1 1 0,-1-1 1,0 1-1,0-1 1,0 1-1,1 0 0,-1-1 1,0 1-1,0 0 0,0-1 1,0 1-1,0 0 1,0 0-1,0 0 0,0 0 1,1 0-1,-1 0 0,0 0 1,0 0-1,0 0 1,0 0-1,0 1 0,0-1 1,0 0-1,0 1 0,1-1 1,-1 1-1,0-1 1,0 0-1,0 1 0,1 0 1,-2 0-1,-1 3-55,1 0 0,-1 0 0,1 0 0,0 1 0,0-1 0,1 1 0,-1-1 0,1 1 0,-1 7 0,-4 47 626,6-57-717,-3 48 317,2 0 1,2 0-1,2 0 0,17 80 1,-17-121-1107,-1-16-500,-1-19-2768,-1 24 3390,0-30-6953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38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 1 7138,'0'0'10752,"-51"61"-8238,-55 70-1992,104-129-521,1-1 0,0 0 0,0 1 0,0-1 0,0 1 1,0-1-1,1 1 0,-1-1 0,0 1 0,1 0 0,-1-1 0,1 1 0,-1 0 1,1 0-1,0-1 0,0 1 0,0 0 0,0 0 0,0-1 0,0 1 0,0 0 0,1-1 1,-1 1-1,1 2 0,1-1 5,0-1 1,0 1-1,0-1 0,1 0 1,-1 0-1,1 0 0,-1 0 1,1 0-1,-1 0 0,1-1 0,5 3 1,11 6-4,-1 0 0,25 20 0,-12-4-3325,-25-21-955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39.0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23 8002,'0'0'8726,"1"-2"-8333,0 0-350,1 1 1,-1-1-1,0 1 1,1-1-1,-1 1 1,1 0-1,-1 0 0,1 0 1,-1 0-1,1 0 1,0 0-1,0 0 0,-1 0 1,1 1-1,0-1 1,3 0-1,36-1 530,-27 2-553,-13 0-17,0 1-1,-1-1 1,1 0-1,-1 0 1,1 0 0,0 1-1,-1-1 1,1 0 0,-1 1-1,1-1 1,0 0-1,-1 1 1,1-1 0,-1 1-1,0-1 1,1 1 0,-1-1-1,1 1 1,-1-1 0,0 1-1,1-1 1,-1 1-1,0 0 1,1-1 0,-1 1-1,0 0 1,5 28 29,-5-24-32,0 0 0,0 1 0,-1-1 0,1 0 1,-1 1-1,0-1 0,-1 0 0,-1 7 0,-7 0 20,-2 3-92,12-15 71,0 1 0,0-1 0,1 1 0,-1-1 0,0 0 0,0 1 0,0-1 0,0 1 0,0-1 1,0 0-1,1 1 0,-1-1 0,0 0 0,0 1 0,1-1 0,-1 0 0,0 1 0,0-1 0,1 0 0,-1 0 0,0 1 0,1-1 0,-1 0 1,1 0-1,-1 0 0,0 1 0,1-1 0,-1 0 0,0 0 0,1 0 0,-1 0 0,1 0 0,-1 0 0,0 0 0,1 0 0,-1 0 0,1 0 1,-1 0-1,0 0 0,1 0 0,-1 0 0,1 0 0,5 0 36,0 2-1,0-1 1,0 0 0,0 1 0,-1 0-1,1 1 1,-1-1 0,1 1 0,-1 0-1,0 1 1,7 5 0,-10-8-20,1 1 0,-1 1 0,0-1 0,0 0 0,0 0 1,0 1-1,0-1 0,-1 1 0,1 0 0,-1 0 0,0-1 0,1 1 0,-1 0 0,-1 0 1,1 0-1,0 0 0,-1 0 0,1 0 0,-1 0 0,0 0 0,0 0 0,0 1 1,-1-1-1,0 4 0,0-6-8,0 1-1,0 0 1,0 0 0,0 0-1,0-1 1,-1 1 0,1 0 0,-1-1-1,1 1 1,-1-1 0,1 0 0,-1 1-1,0-1 1,0 0 0,0 0-1,0 0 1,0 0 0,0-1 0,0 1-1,0 0 1,0-1 0,0 0-1,-4 1 1,-55 3 524,54-4-274,-7-2 516,-2-1-1559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39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4457,'0'0'15726,"26"23"-15249,-5 0-427,-6-5-48,-1-1 0,0 2 0,17 30 0,-30-46 9,-1 0 1,1 0-1,-1 0 1,0 0-1,0 0 1,0 0 0,-1 0-1,1 0 1,-1 0-1,1 0 1,-1-1-1,0 1 1,0 0-1,-1 0 1,1-1-1,0 1 1,-1-1-1,0 1 1,-3 3-1,-69 92-2283,48-69-2265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0.2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8426,'0'0'11002,"20"0"-10586,-10 13-72,-4 2-72,9 3-128,-10 2-72,0 3-64,-5-2-8,0-1-400,0 1-968,-25-6-2585,9-8-4305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2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1 254 8650,'0'0'8924,"3"1"-7834,4-1-976,0 0-1,1 0 1,-1-1 0,0 0 0,0 0-1,0 0 1,0-1 0,-1 0-1,1-1 1,0 1 0,-1-1 0,1-1-1,-1 1 1,0-1 0,6-5-1,-1 1-364,-1-1-1,0 0 1,0-1-1,-1 0 0,0-1 1,-1 0-1,10-16 1,-15 20 157,-1 0 0,0 0 1,0 0-1,0 0 0,-1-1 1,0 1-1,0-1 0,-1 1 1,0 0-1,0-1 0,-1 1 1,-1-9-1,1 14 110,1 1 1,-1 0-1,0 0 0,0-1 1,1 1-1,-1 0 0,0 0 0,0 0 1,0 0-1,0 0 0,0 0 1,0 0-1,-1 1 0,1-1 1,0 0-1,0 1 0,-1-1 0,1 1 1,0-1-1,-1 1 0,1-1 1,0 1-1,-1 0 0,1 0 1,-1 0-1,1 0 0,0 0 0,-2 0 1,1 0 22,0 0 0,0 0 1,0 0-1,1 0 0,-1 0 1,0 0-1,0 1 1,0-1-1,1 1 0,-1-1 1,0 1-1,1 0 0,-1 0 1,0 0-1,1-1 0,-1 2 1,1-1-1,0 0 0,-1 0 1,-1 3-1,-2 10 111,0 1 1,1-1-1,1 1 0,1 0 1,0 0-1,0 29 1,1-11 2,0 44 149,1-49-194,-4 51 0,3-52-221,8-35-459,149-170-6014,-172 179 7683,9 0-935,1 1 1,0-1-1,0 1 1,0 1-1,1-1 1,-1 1-1,1 0 1,-1 0 0,1 1-1,-8 6 1,10-7-37,0-1 0,0 1 0,0 0 0,1 0 0,-1 0 0,1 0 0,0 1 0,0-1 0,0 1 0,0-1 0,0 1 0,1 0 0,0 0 0,-1 0 0,1 0 0,1-1 0,-1 7 1,0-8-98,1 0 0,0 0 0,0 1 0,0-1 0,0 0 0,0 0 1,1 0-1,-1 1 0,0-1 0,1 0 0,0 0 0,0 0 0,-1 0 1,1 0-1,1 0 0,-1 0 0,0 0 0,0-1 0,1 1 1,-1 0-1,1-1 0,-1 1 0,1-1 0,-1 1 0,1-1 0,0 0 1,0 0-1,0 0 0,0 0 0,0 0 0,0 0 0,0 0 0,0-1 1,3 1-1,17 7 66,0-2 1,0 0-1,1-1 0,24 1 1,14-3-4922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3.3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 1 11450,'0'0'6423,"-8"5"-6324,-14 11 40,1 1 0,1 0 0,1 1 0,-28 35 0,38-42-22,6-7-83,-1 0-1,1 0 1,0 0 0,1 1-1,-5 7 1,7-11-23,0 0 0,-1 0 0,1 1 1,0-1-1,0 0 0,-1 0 0,1 1 1,0-1-1,0 0 0,1 0 1,-1 1-1,0-1 0,0 0 0,1 0 1,-1 1-1,0-1 0,1 0 0,-1 0 1,1 0-1,0 0 0,-1 0 0,1 0 1,0 0-1,0 0 0,-1 0 0,1 0 1,0 0-1,1 1 0,11 8 324,1-1-1,24 14 0,-26-17-955,0 1 0,0 1 0,0 0-1,11 11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4.4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8730,'0'0'6995,"-8"0"-3729,107 0-3133,-97 1-133,-1-1 0,1 0 1,-1 1-1,1-1 0,-1 1 0,1-1 0,-1 1 1,1 0-1,-1 0 0,0 0 0,1-1 1,-1 1-1,0 0 0,0 1 0,0-1 0,1 0 1,-1 0-1,-1 0 0,1 1 0,0-1 0,0 1 1,0-1-1,-1 0 0,1 1 0,-1-1 0,1 1 1,-1 0-1,1-1 0,-1 1 0,0-1 0,0 1 1,0 3-1,1-2 1,-1 1 1,0 0 0,0-1-1,0 1 1,-1 0-1,1-1 1,-1 1 0,0-1-1,0 1 1,0 0 0,0-1-1,0 0 1,-4 5-1,-45 38 2,91-43-827,-31-3 825,-5-1 1,-1 1 1,0 0 0,1 1 0,-1-1 0,0 1-1,1-1 1,7 4 0,-11-3-2,0-1 0,1 1 1,-1 0-1,0 0 0,0 1 1,0-1-1,0 0 0,0 0 1,0 1-1,0-1 0,0 0 1,0 1-1,0-1 0,-1 1 1,1-1-1,-1 1 0,1-1 1,-1 1-1,0-1 0,1 1 1,-1 0-1,0-1 0,0 1 1,0-1-1,-1 4 0,2-2 13,-2-1 0,1 1 0,0 0 0,0 0 1,-1-1-1,0 1 0,1 0 0,-1-1 0,0 1 0,0-1 0,-1 1 0,1-1 0,0 1 0,-1-1 0,0 0 0,1 0 0,-1 0 0,0 0 0,0 0 0,0 0 0,0 0 1,0-1-1,-1 1 0,1-1 0,-1 1 0,1-1 0,-1 0 0,1 0 0,-1 0 0,1 0 0,-1-1 0,0 1 0,0-1 0,1 1 0,-1-1 0,-3 0 0,-1 1-734,-31 0 2683,23-6-3683,15 5 1368,-1-1 1,1 1 0,-1 0-1,1-1 1,0 1-1,-1-1 1,1 1 0,-1-1-1,1 1 1,0-1-1,0 1 1,-1-1 0,1 1-1,0-1 1,0 0-1,-1 1 1,1-1 0,0 1-1,0-1 1,0 1-1,0-2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2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4545,'0'0'14491,"-2"17"-13821,-5 119 355,7-134-1020,1 1 0,-1-1 0,0 1 0,1 0 0,0-1 0,-1 0 0,1 1 0,0-1 0,0 1 0,1-1 1,-1 0-1,0 0 0,1 1 0,-1-1 0,1 0 0,2 2 0,-3-3-80,0 0 1,0 0-1,0-1 0,1 1 1,-1 0-1,0-1 1,0 1-1,1 0 1,-1-1-1,0 0 0,1 1 1,-1-1-1,0 0 1,1 0-1,-1 1 1,1-1-1,-1 0 0,0-1 1,1 1-1,-1 0 1,0 0-1,1 0 1,-1-1-1,1 1 0,-1-1 1,0 1-1,0-1 1,1 0-1,-1 1 1,0-1-1,0 0 0,0 0 1,1-1-1,3-3-308,0 0-1,-1-1 0,0 1 1,0-1-1,0 0 0,-1 0 1,0-1-1,0 1 0,-1-1 1,4-12-1,4-8 749,-7 40 5012,-1-5-5145,1 0-1,0 0 1,1 0-1,6 10 0,-8-16-252,0 0 0,1 0-1,-1-1 1,1 1 0,0-1-1,0 0 1,-1 1 0,1-1-1,0-1 1,0 1 0,0 0-1,0-1 1,0 1 0,0-1-1,0 0 1,4 0 0,2 0-754,1-1 1,-1 0-1,17-4 1,8-10-3747,-4-4-1921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5.0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7642,'0'0'7332,"6"2"-6735,9 7-357,-1 0 0,1 0 0,-1 1 0,-1 1 0,0 0-1,14 16 1,40 33 32,-67-59-112,1 0 0,0 0 0,-1 0 0,1 0 0,0 0 0,-1 0-1,0 0 1,1 1 0,-1-1 0,0 0 0,1 0 0,-1 0 0,0 1-1,0-1 1,0 0 0,0 0 0,0 1 0,0-1 0,-1 0 0,1 0 0,0 1-1,-1-1 1,1 0 0,-1 0 0,1 0 0,-1 0 0,1 0 0,-2 2-1,-22 36-782,21-36 882,-29 44-897,0-2-6135,16-23-5554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6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11723,'0'0'7041,"5"22"-6881,0-1-72,-5 4-32,6 1-48,-6-1-8,0-2-480,0 0-1008,-6-8-1057,-4-7-3808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7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10138,'0'0'9279,"2"7"-9133,10 52 331,-9-37-357,1 0 1,1-1 0,1 0-1,1 0 1,1 0 0,16 31-1,-23-50-107,0-1-1,0 1 0,0 0 0,0-1 1,0 1-1,1-1 0,-1 1 1,0-1-1,1 0 0,-1 0 0,1 1 1,-1-1-1,1 0 0,0 0 0,-1-1 1,1 1-1,0 0 0,0 0 0,-1-1 1,1 1-1,0-1 0,2 1 0,-2-2-2,0 1-1,0-1 0,0 0 1,0 1-1,0-1 0,0 0 0,0 0 1,-1 0-1,1 0 0,0 0 1,-1-1-1,1 1 0,-1 0 1,1-1-1,-1 1 0,0-1 0,2-2 1,4-7-38,0-1 0,-1 0 0,0-1 0,7-21 0,-9 22-107,2-2-181,-1 0 0,-1 0 0,0 0 0,-1-1 0,-1 1 0,1-18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8.3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1 7434,'0'0'10962,"-1"0"-10901,0 0 1,-1 0 0,1 0-1,0 0 1,-1 0-1,1 0 1,0 0-1,0 0 1,-1 1-1,1-1 1,0 0-1,0 1 1,-1-1-1,-1 2 1,-16 10-43,1 0 0,-24 20-1,36-27-21,0 0 0,1 1 0,-1 0 0,1 0-1,0 0 1,1 0 0,-1 1 0,1 0 0,1 0-1,-5 9 1,8-13 16,-1 0 0,1 1-1,0-1 1,0 0 0,0 0-1,1 0 1,-1 0 0,1 1-1,-1-1 1,1 0 0,0 0 0,0 0-1,1 0 1,-1-1 0,1 1-1,-1 0 1,1 0 0,0-1-1,0 1 1,0-1 0,0 0 0,5 4-1,6 7 204,1-2-1,29 18 0,-24-16-257,0 1-714,2 2-7050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9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 8994,'0'0'8798,"5"-3"-8626,3-1-73,0 0 1,0 1 0,0 0-1,1 0 1,-1 1 0,1 0-1,-1 0 1,1 1 0,0 0-1,13 1 1,-21 0-101,-1 1-1,1-1 1,-1 0-1,1 1 1,-1-1-1,1 0 1,-1 1-1,0-1 1,1 0-1,-1 1 1,0-1-1,1 1 1,-1-1 0,0 1-1,0-1 1,1 1-1,-1-1 1,0 1-1,0-1 1,0 1-1,0-1 1,1 1-1,-1-1 1,0 1-1,0-1 1,0 1-1,0-1 1,0 1-1,0-1 1,-1 1 0,1 0-1,-3 21-83,-1-15 54,0 0 1,-1 1-1,1-2 1,-2 1-1,1 0 0,-1-1 1,1 0-1,-12 8 1,9-8 5,1 1 0,0 0-1,1 0 1,-1 0 0,1 1 0,-6 10 0,12-18 20,0 1 0,1-1 0,-1 0 0,0 1 0,0-1 0,0 0 0,0 1 0,1-1 0,-1 0 0,0 0 0,0 1 0,1-1 0,-1 0 0,0 0 0,1 1 0,-1-1 0,0 0 0,1 0 0,-1 0 0,0 1 0,1-1 0,-1 0 0,0 0 0,1 0 0,-1 0 0,0 0 0,1 0 0,-1 0 0,1 0 0,-1 0 0,0 0 0,1 0 0,-1 0 0,0 0 0,1 0 0,-1 0 0,1 0 0,23 0 256,-18 0-205,10 0 35,-8-1-26,1 1 0,-1 0-1,0 1 1,0 0 0,16 3-1,-22-3-50,1 0 0,-1 0 0,0 0 0,0 1-1,0-1 1,0 0 0,0 1 0,0 0-1,0-1 1,0 1 0,0 0 0,-1 0 0,1 0-1,-1 0 1,0 0 0,1 0 0,-1 0 0,0 1-1,0-1 1,0 0 0,-1 1 0,1-1-1,0 0 1,-1 5 0,1-4 33,0 0 0,-1 1 0,1-1 0,-1 0 0,0 0 0,0 0 0,0 0-1,-1 0 1,1 0 0,-1 0 0,1 0 0,-1 0 0,0 0 0,0 0 0,-1 0 0,1 0 0,-3 4 0,2-5-15,-1 0 0,1-1 0,-1 1 0,1 0 0,-1-1 0,0 1 0,1-1 0,-1 0 0,0 0 1,0 0-1,0 0 0,0-1 0,0 1 0,0-1 0,0 1 0,0-1 0,0 0 0,-3-1 0,0 1-11,-9 0-1795,1-3-3939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3:49.6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1 11666,'0'0'6661,"2"0"-6616,-1 0 1,0 0-1,0 0 1,1 0 0,-1 0-1,0 0 1,1 0-1,-1 1 1,0-1 0,0 0-1,1 1 1,-1-1 0,0 1-1,2 0 1,79 87 554,-2-17-549,-79-70-6,0 0 1,0 1-1,0-1 1,0 0 0,0 1-1,0-1 1,-1 1 0,1-1-1,0 1 1,-1-1 0,1 1-1,-1-1 1,0 1 0,1 0-1,-1-1 1,0 1-1,0 0 1,0-1 0,0 1-1,0-1 1,-1 1 0,1 0-1,0-1 1,-1 1 0,1-1-1,-1 1 1,0-1 0,1 1-1,-1-1 1,0 1-1,0-1 1,0 1 0,0-1-1,-2 2 1,-5 7-4,0 0 1,-1 0-1,-13 10 1,19-17-43,-14 12-330,-34 22 0,3-9-4029,12-8-6226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25.5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48 1256,'0'0'7595,"0"-4"-6177,0-19 233,0 2 5316,-1 21-6932,1 0 1,-1 1 0,1-1-1,-1 0 1,1 0-1,-1 1 1,1-1 0,-1 0-1,1 1 1,0-1-1,-1 1 1,1-1 0,-1 0-1,1 1 1,0-1-1,-1 1 1,1-1 0,0 1-1,0-1 1,-1 1 0,1-1-1,0 1 1,0 0-1,0-1 1,0 1 0,0 0-1,-8 75 438,4 129 0,5-129-367,-2-67-357,2 0-1,0 1 1,0-1-1,0 0 1,1 0-1,1 0 1,-1 0-1,1 0 1,8 15-1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25.9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9858,'0'0'7610,"138"0"-7554,-93 0-56,-9 0-288,5 0-1193,-11 0-1535,-14 0-5098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26.5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 7298,'0'0'9255,"0"14"-8534,0 264 1278,-10-183-1851,13-108-374,0 0 0,0-1 0,1 1-1,1 1 1,9-19 0,-12 25 208,2 1 1,-1-1-1,0 1 1,1-1-1,0 1 1,0 0-1,1 1 1,-1-1-1,1 1 1,0 0-1,0 0 1,1 0-1,8-4 0,-13 7 24,-1 1-1,1-1 0,0 1 0,0-1 0,0 1 1,0-1-1,0 1 0,0 0 0,0-1 0,-1 1 1,1 0-1,0 0 0,0 0 0,0 0 0,0 0 1,0 0-1,0 0 0,0 0 0,0 0 0,0 0 0,0 1 1,0-1-1,0 0 0,0 0 0,0 1 0,0-1 1,0 1-1,-1-1 0,1 1 0,0-1 0,0 1 1,0 0-1,-1-1 0,1 1 0,0 0 0,-1 0 0,1-1 1,-1 1-1,1 0 0,-1 0 0,1 0 0,-1 0 1,1 1-1,0 4 93,0 0 1,0 0 0,-1 0-1,0 0 1,-1 12-1,0-2 49,1 116 860,0-131-1002,1 0-1,-1 0 1,0 0 0,1 1-1,-1-1 1,1 0 0,-1 0-1,1 0 1,0 0-1,-1 0 1,1 1 0,0-1-1,0-1 1,0 1 0,-1 0-1,1 0 1,0 0-1,0 0 1,1-1 0,-1 1-1,0 0 1,0-1 0,0 1-1,0-1 1,0 1-1,1-1 1,-1 0 0,0 0-1,0 1 1,1-1 0,-1 0-1,0 0 1,3 0-1,49-2-87,-47 1 44,-1 1-42,0 0 0,1-1 0,-1 0 0,0 0 0,0-1 0,0 1 0,0-1 0,0 0 0,-1 0 0,1-1 0,0 0 0,-1 1 0,0-1 0,1-1 0,-1 1 0,-1-1 0,1 1 0,0-1 0,-1 0 0,0-1 0,0 1 0,0 0 0,0-1 0,-1 0 0,0 1 0,0-1 0,0 0 0,-1 0 0,1 0 0,-1-1 0,0 1 0,-1 0 0,1-10 0,0-2-31,-1 14 177,0 0 0,0 0 0,0 0 0,0 0 1,0 0-1,-1 0 0,1 0 0,-2-5 0,1 7-18,1 0 1,-1 0-1,0 0 0,0 0 1,0 1-1,0-1 0,0 0 1,0 0-1,0 0 0,0 1 0,0-1 1,0 1-1,0-1 0,0 1 1,0-1-1,-1 1 0,1 0 1,0-1-1,0 1 0,0 0 1,-1 0-1,1 0 0,0 0 1,0 0-1,-2 0 0,1 1-10,0-1-1,0 1 0,0-1 0,0 1 0,0-1 0,0 1 1,0 0-1,1 0 0,-1 0 0,0 0 0,1 0 0,-1 0 1,1 1-1,-1-1 0,1 1 0,0-1 0,-1 1 1,1-1-1,0 1 0,0-1 0,0 1 0,0 0 0,0 0 1,1 0-1,-1-1 0,0 1 0,1 0 0,-1 0 0,1 0 1,0 3-1,-3 10 117,2-1-1,0 1 1,0 14 0,2-21-93,-1-4-56,0 1 1,1-1-1,0 0 0,0 0 1,0 1-1,0-1 0,1 0 1,0 0-1,-1 0 1,1-1-1,1 1 0,-1 0 1,1-1-1,-1 1 1,1-1-1,0 0 0,0 0 1,0 0-1,1 0 1,-1-1-1,1 1 0,0-1 1,-1 0-1,1 0 1,0 0-1,0-1 0,0 1 1,0-1-1,8 1 1,-4 0-279,1 0 1,-1-1 0,0 0-1,1-1 1,-1 0-1,14-1 1,-16 0-334,0 0-1,0-1 0,0 1 1,0-1-1,0 0 1,0-1-1,-1 1 1,11-7-1,14-13-4902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26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0 9410,'0'0'8662,"-3"27"-8249,-11 83-158,12-91-174,0 0 0,2 26 1,1-22-41,-1-23-44,0 1 0,0-1-1,0 1 1,0-1-1,0 0 1,0 1-1,0-1 1,0 0-1,1 1 1,-1-1 0,0 0-1,0 1 1,0-1-1,1 0 1,-1 0-1,0 1 1,0-1-1,1 0 1,-1 0 0,0 1-1,1-1 1,-1 0-1,0 0 1,0 0-1,1 1 1,-1-1-1,1 0 1,-1 0 0,0 0-1,1 0 1,-1 0-1,0 0 1,1 0-1,-1 0 1,0 0 0,1 0-1,-1 0 1,1 0-1,-1 0 1,0 0-1,1 0 1,-1 0-1,0 0 1,1-1 0,19-10-968,-10-2 258,-1 0 1,0 0-1,-1-1 1,0-1-1,6-16 1,-8 17 553,0 1 0,1 0 1,0 0-1,1 0 0,0 1 0,1 0 0,11-11 1,-19 22 265,0 0 1,0 0 0,0 0-1,0 0 1,0 0 0,0 1 0,0-1-1,0 0 1,0 1 0,0-1-1,1 1 1,-1-1 0,0 1 0,0-1-1,1 1 1,-1 0 0,0 0-1,1 0 1,-1-1 0,0 1-1,1 0 1,1 1 0,-2-1 13,0 1 0,0 0 0,0-1 0,0 1 0,0 0 0,0-1 0,-1 1 0,1 0 0,0 0 0,-1 0 0,1 0 0,0 0 1,-1 0-1,1 0 0,-1 0 0,1 0 0,-1 0 0,0 0 0,1 0 0,-1 0 0,0 0 0,0 0 0,0 2 0,1 6 207,0 1 10,0 0 0,1-1 1,0 1-1,6 17 0,-7-24-356,0-1-1,1 0 0,-1 1 1,0-1-1,1 0 0,-1 0 1,1 0-1,0 0 1,-1 0-1,1 0 0,0-1 1,0 1-1,0-1 1,0 1-1,1-1 0,-1 0 1,0 0-1,1 0 0,-1 0 1,1 0-1,-1 0 1,1-1-1,-1 1 0,5 0 1,-3-1-309,16 1-1464,-6-4-2135,2-8-3440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21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11987,'0'0'9487,"-13"18"-9200,-40 55-102,51-71-177,0 1 0,1-1-1,0 0 1,0 0 0,0 1 0,0-1 0,0 0-1,0 1 1,0-1 0,1 1 0,-1 0 0,1-1-1,0 1 1,0-1 0,0 1 0,0-1 0,0 1-1,1 0 1,-1-1 0,1 1 0,-1-1 0,1 1-1,0-1 1,0 0 0,1 3 0,2 0-2,1 0 0,-1 0 0,1 0-1,-1 0 1,1-1 0,1 0 0,6 5 0,14 12 16,-25-20-28,0-1 1,0 1-1,0 0 0,0 0 1,0 0-1,-1 0 0,1 0 1,0 0-1,0 0 0,-1 0 1,1 0-1,-1 1 0,1-1 1,-1 0-1,0 0 0,0 0 1,1 1-1,-1-1 0,0 0 1,0 0-1,0 1 0,0-1 1,0 0-1,0 0 0,-1 1 1,1-1-1,-1 2 1,0-1 7,-1-1 0,1 1 1,0-1-1,-1 0 1,0 1-1,1-1 0,-1 0 1,0 0-1,0 0 1,0 0-1,1 0 0,-1-1 1,0 1-1,0-1 1,-2 1-1,-11 2-525,0-1 0,1 0-1,-20-2 1,34 0 502,-12 0-3249,1 0-3122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5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147 0 9722,'0'0'6001,"-14"12"-5291,-47 44-19,57-51-602,0 0 0,0 0 0,0 0 0,1 1 0,0-1 0,0 1 0,0 0 0,1 0 0,0 0 0,-3 11 0,0 1 109,-3 13 15,1-1 0,1 1-1,2 1 1,1-1 0,2 1 0,1-1-1,5 43 1,-3-61-199,1-1 0,0 1-1,1-1 1,0 0 0,0 0 0,2 0 0,-1-1 0,2 0 0,-1 0-1,2 0 1,-1-1 0,18 18 0,-16-18-299,2 2-1526,-1-11-6151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5.6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11 8850,'0'0'8747,"-17"-2"-8264,-55-6-90,69 7-342,0 1 0,0 0 0,-1 0 0,1 0 0,0 1 0,0-1 0,-1 1 0,1 0 0,0 0 0,0 0 0,0 0 0,0 1 0,0-1 0,0 1 0,0 0-1,1-1 1,-1 1 0,1 1 0,-1-1 0,1 0 0,0 0 0,0 1 0,0 0 0,0-1 0,0 1 0,-2 5 0,0-1 9,2 0 0,-1 0 0,1 0 0,0 1 0,0-1 0,0 1-1,1 0 1,0 11 0,1-14-62,0 3 28,0-1 0,0 1 0,1 0 0,0-1 0,0 1 0,4 12 0,-4-17-66,1-1 1,-1 0 0,0 1-1,1-1 1,0 0 0,-1 0-1,1 0 1,0 0 0,0-1 0,0 1-1,0 0 1,1-1 0,-1 1-1,0-1 1,1 0 0,-1 0-1,1 0 1,-1 0 0,1 0-1,-1-1 1,1 1 0,-1-1 0,6 1-1,-4-1-275,0 1 1,0-1-1,0 0 0,0 0 0,0 0 1,0-1-1,0 1 0,0-1 0,-1 0 0,1 0 1,0-1-1,0 1 0,-1-1 0,1 1 1,-1-1-1,1 0 0,-1-1 0,0 1 1,0-1-1,0 1 0,0-1 0,0 0 0,-1 0 1,1 0-1,-1 0 0,0 0 0,0-1 1,0 1-1,0-1 0,-1 1 0,1-1 1,-1 0-1,0 0 0,0 0 0,0-6 0,8-39-1226,-7 14 10673,-4 48-6792,-8 28-1703,3 1 1,1 0 0,2 0 0,2 79-1,2-121-698,0 0-1,0 0 1,0 0-1,0 1 1,0-1-1,0 0 1,0 0-1,0 0 1,0 1-1,0-1 1,0 0-1,0 0 1,0 0-1,0 0 1,0 1-1,0-1 1,1 0-1,-1 0 1,0 0-1,0 0 0,0 1 1,0-1-1,0 0 1,0 0-1,0 0 1,1 0-1,-1 0 1,0 0-1,0 1 1,0-1-1,0 0 1,1 0-1,-1 0 1,0 0-1,0 0 1,0 0-1,1 0 1,-1 0-1,0 0 1,0 0-1,0 0 1,0 0-1,1 0 1,-1 0-1,0 0 1,0 0-1,0 0 1,1 0-1,-1 0 1,0 0-1,0 0 1,9-10-6704,-4-6-2154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6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166 0 9274,'0'0'7748,"-10"7"-7266,-3 3-353,-58 42 326,61-45-385,1 1-1,0 1 1,0 0 0,1 0 0,-10 14 0,17-21-42,0 0 1,0 0 0,0 0-1,0 0 1,0 1 0,1-1-1,-1 0 1,1 0 0,-1 1-1,1-1 1,0 0 0,0 1-1,0-1 1,0 0 0,0 1-1,1-1 1,-1 0 0,1 0 0,-1 1-1,1-1 1,0 0 0,0 0-1,0 0 1,0 0 0,2 4-1,4 2 157,0 0 0,0 0 0,0 0 0,14 9-1,12 14 191,-21-19-325,3 6-132,-7-12-1176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6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38 7938,'0'0'7417,"9"-5"-7141,31-18-4,-37 22-245,0-1 0,0 1 0,-1 0 0,1 0 0,0 0 0,0 0-1,0 1 1,0-1 0,0 1 0,0 0 0,0 0 0,0 0 0,4 1 0,7-1 43,-13 1-65,0-1-1,0 1 1,0 0-1,0-1 1,0 1-1,0 0 1,0 0-1,0 0 1,0 0-1,0-1 1,-1 1-1,1 0 1,0 1-1,-1-1 1,1 0-1,-1 0 1,1 0-1,-1 0 1,1 0-1,-1 0 1,0 1-1,0-1 1,1 0-1,-1 0 1,0 1-1,0-1 1,0 0-1,0 0 1,0 0-1,-1 2 1,1 2 13,0-1 0,0 0-1,-1 1 1,1-1 0,-1 0 0,0 1 0,0-1-1,-3 7 1,-2-1 146,-1-1-1,0 1 1,0-1-1,-15 14 1,21-23 82,21 0-72,-5 0-140,-10 0-13,1 0 0,-1 0-1,1 0 1,-1 0 0,1 1 0,-1 0 0,8 2-1,-12-2-11,1 0 1,-1 0-1,1 0 0,-1 1 0,1-1 0,-1 0 0,0 0 0,0 1 0,0-1 1,1 1-1,-1-1 0,-1 1 0,1-1 0,0 1 0,0-1 0,-1 1 0,1 0 1,-1 0-1,1-1 0,-1 1 0,1 0 0,-1 0 0,0 0 0,0-1 0,0 1 0,-1 3 1,1-3 13,0 1 0,0-1 0,-1 1 0,1-1 0,-1 0 0,1 1 0,-1-1 0,0 0 0,0 1 0,0-1 0,0 0 0,-1 0 0,1 0 0,0 0 0,-1 0 0,1 0 0,-1 0 0,0 0 0,0-1 0,0 1 0,0-1 0,0 1 0,0-1 1,-3 1-1,1 0 11,0 0 1,0-1 0,0 1 0,0-1 0,-1 0 0,1-1 0,-1 1-1,1-1 1,0 0 0,-1 0 0,1 0 0,0-1 0,-1 1 0,-4-2-1,9 1-199,-1 1 0,1-1 0,-1 1 0,1-1-1,-1 0 1,1 1 0,-1-1 0,1 0-1,0 1 1,-1-1 0,1 0 0,0 1 0,0-1-1,-1 0 1,1 0 0,0 1 0,0-1-1,0 0 1,0 0 0,0 0 0,0 1 0,0-1-1,0 0 1,0 0 0,1-1 0,-1-4-3137,0-6-6093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7.5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0 10938,'0'0'6103,"7"14"-5659,-4-10-425,9 16 417,-1 1-1,-1 0 1,14 41 0,-23-58-307,-1 0 0,1-1 0,-1 1 1,1 0-1,-1 0 0,-1 0 0,1 0 1,0 0-1,-1-1 0,0 1 0,0 0 1,0 0-1,0-1 0,-1 1 0,1-1 0,-4 5 1,-2 3-276,-1 0 0,0 0 0,-15 13 0,1 0-198,-10 10-2241,16-16-2409,-1-2-6415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8.1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11763,'0'0'8409,"25"46"-8337,-15-20-64,-10-1 48,0 0-56,0-2-200,0 3-216,-10-1-584,-5-7-1521,0-5-2720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39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0 279 11338,'0'0'8380,"21"-14"-8282,65-46-54,-77 53-89,0 0-1,-1 0 1,0-1-1,0 0 1,0-1-1,-1 1 1,-1-1-1,12-20 1,-15 23-18,-1 1 1,0-1 0,0 0 0,0 0 0,-1 1 0,0-1-1,0 0 1,0 0 0,-1 0 0,0 0 0,0-1 0,0 1-1,-1 0 1,0 0 0,-2-6 0,2 11 68,0 0 0,0 0 0,0 0 0,0 0 0,0 0 1,0 1-1,-1-1 0,1 0 0,0 0 0,-1 1 0,1-1 0,0 1 0,-1-1 0,1 1 0,0 0 1,-1-1-1,1 1 0,-1 0 0,1 0 0,-1 0 0,1 0 0,-3 1 0,-33 1 213,34-2-195,1 1 1,0 0 0,0 0 0,0 0-1,0 0 1,0 0 0,0 0-1,0 0 1,0 1 0,1-1-1,-1 1 1,1-1 0,-1 1 0,1 0-1,-1 0 1,1 0 0,0 0-1,0 0 1,0 0 0,0 0 0,0 0-1,-1 3 1,-12 52 413,14-55-413,-6 50 241,3 0 1,5 72 0,0-32-242,-2-67-16,6-30-325,29-61-1840,-27 48 976,1-1 0,19-27 0,-22 39 923,-3 4 228,0 0-1,-1-1 1,1 0 0,-1 1-1,1-1 1,-1 0 0,0 0-1,-1-1 1,3-5 809,-6 11-646,0 0-1,0 1 1,0-1 0,0 1-1,0-1 1,0 1-1,0 0 1,1 0 0,-1 0-1,1 0 1,-3 4-1,3-5-10,-2 5 69,1-1 0,0 1 0,0-1 1,0 1-1,0 0 0,1 0 0,0 0 0,0 0 1,0 0-1,1 0 0,0 0 0,1 7 0,-1-2-62,0-9-117,0-1-1,0 0 0,1 1 0,-1-1 1,0 0-1,1 1 0,-1-1 0,1 0 1,-1 1-1,1-1 0,-1 0 0,1 0 0,0 0 1,0 0-1,0 0 0,0 1 0,0-1 1,0-1-1,0 1 0,0 0 0,1 1 1,2 0 11,0 0-1,-1 0 1,1 0 0,0-1 0,0 1 0,9 0 0,4 1-289,0-1 0,26-1-1,-39-1 112,26-2-2037,-3-9-1871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0.0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0 11058,'0'0'7109,"-14"11"-6976,6-4-111,-14 10 15,2 0 0,0 1 0,-27 34-1,46-51-18,0 1 0,0-1-1,0 0 1,0 1 0,0-1-1,0 0 1,0 1 0,0-1-1,1 1 1,-1-1 0,1 1-1,-1 0 1,1-1 0,0 1-1,-1 0 1,1-1 0,0 1-1,0 0 1,0-1 0,0 1-1,1 0 1,-1-1 0,0 1-1,1-1 1,-1 1 0,1 0-1,-1-1 1,1 1 0,0-1-1,0 1 1,-1-1 0,3 2-1,2 2 98,1 0-1,-1-1 0,1 0 1,0 0-1,0 0 0,10 3 1,-10-4-127,0 0 1,-1 0 0,1 0 0,-1 0 0,0 1 0,0 0 0,6 6 0,2 8-4114,-12-11-1384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0.8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8 8122,'0'0'9179,"-3"-1"-8399,-7-4-196,7 4 758,14 1-1177,105 0 147,-115 0-312,0 0 0,0 0 0,0 0 0,0 1 0,0-1 0,0 0 0,0 1 0,0-1 0,0 1 0,0-1 0,0 1 0,0-1 0,0 1 0,0 0 0,0-1 0,0 1 0,-1 0 0,1 0 0,0 0 0,-1 0 0,1-1 0,0 1-1,-1 0 1,1 0 0,-1 0 0,1 0 0,-1 0 0,0 0 0,0 1 0,1-1 0,-1 0 0,0 0 0,0 0 0,0 0 0,0 0 0,0 0 0,0 0 0,0 0 0,0 0 0,-1 1 0,0 0 0,1 3 2,-1 0 1,0 0 0,-1 0 0,1-1-1,-1 1 1,0-1 0,0 1-1,-3 4 1,-2 1-10,0-1 0,-1-1 0,0 1-1,-1-1 1,1-1 0,-2 1 0,-15 9 0,21-16-45,3-1 21,33-10-68,-27 8 101,1 1-1,0-1 0,0 1 1,0 1-1,0-1 1,0 1-1,0 0 0,8 1 1,-12-1-2,-1 1 0,1-1 1,0 0-1,-1 1 0,1 0 0,-1-1 1,1 1-1,-1 0 0,1-1 1,-1 1-1,1 0 0,-1 0 1,0 0-1,0 0 0,1 1 1,-1-1-1,0 0 0,0 0 0,0 1 1,0-1-1,0 1 0,-1-1 1,1 1-1,0-1 0,-1 1 1,1-1-1,-1 1 0,1 0 1,-1-1-1,0 1 0,0 0 0,1-1 1,-2 4-1,2-3 0,-1 1 1,-1 0-1,1-1 1,0 1-1,-1 0 1,1-1-1,-1 1 0,0 0 1,1-1-1,-2 1 1,1-1-1,0 1 1,0-1-1,-1 0 0,-2 4 1,1-3 6,0-1 0,0 1 0,-1-1 0,1 1 0,-1-1 0,0 0 0,0 0 0,0-1 0,-5 2 0,2 0-7,-1-1 0,0-1 0,0 0 0,0 0-1,0 0 1,-10-1 0,13 0-97,3-16-3868,2 6-658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1.2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8706,'0'0'8863,"12"6"-8232,8 3-425,22 10 455,-1 1 0,47 32 1,-87-51-646,0 0 1,-1-1 0,1 1 0,-1 0 0,1 0 0,-1-1-1,1 1 1,-1 0 0,1 0 0,-1 0 0,0-1-1,0 1 1,1 0 0,-1 0 0,0 0 0,0 0-1,0 0 1,0 0 0,0 0 0,0 0 0,0 0-1,0-1 1,0 1 0,-1 0 0,1 0 0,0 0 0,0 0-1,-1 0 1,1-1 0,-1 1 0,1 0 0,-1 0-1,1 0 1,-1-1 0,1 1 0,-1 0 0,0-1-1,1 1 1,-2 0 0,-37 34 234,24-23-257,-60 58-553,24-24-5303,25-25-2863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59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338 89 7946,'0'0'9176,"0"-8"-7697,0-27-276,0 34-1120,0-1 0,0 0 0,0 0 0,-1 1 0,1-1 0,0 0 0,-1 0 0,1 1 0,-1-1 0,0 1 0,0-1 0,0 0 0,1 1 0,-1 0 0,-1-1 0,1 1 0,0-1 0,0 1 0,0 0 0,-1 0 0,1 0 0,-1 0 0,1 0 0,-1 0 0,1 0 0,-1 0 0,1 1 0,-1-1-1,0 0 1,-2 0 0,-4 0-99,0-1-1,-1 1 1,1 1 0,-16 0-1,14 0 120,1 1-98,0-1 0,0 2 0,0-1 0,0 1 0,0 1 0,1 0 0,-1 0 0,1 0-1,-1 1 1,1 0 0,0 1 0,1 0 0,-1 0 0,1 1 0,0 0 0,0 0 0,1 1 0,0-1 0,0 1 0,0 1 0,-7 13 0,4-6 30,1 1-1,0 0 1,1 0-1,1 1 1,1 0-1,0 0 1,1 0 0,1 1-1,0-1 1,1 27-1,2-33-15,0 1 0,1-1 1,0 0-1,1 1 0,0-1 0,1 0 0,0 0 0,9 20 0,-8-25-18,0 0-1,0 1 1,0-2-1,1 1 0,0 0 1,0-1-1,0 0 1,1 0-1,0 0 1,0-1-1,0 0 1,0 0-1,0-1 0,14 6 1,-7-4-110,0-1-1,0 0 1,1-1 0,-1-1 0,1 0-1,-1-1 1,1 0 0,-1-1-1,1-1 1,0 0 0,22-5 0,-23 3-853,1-1 0,-1-1 1,0 0-1,0-1 0,0 0 1,20-14-1,16-17-6402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2.1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0 12227,'0'0'6177,"0"110"-6089,0-80-80,-5-2-8,-11 0-64,1-7-432,0-6-680,5-5-1065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2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10162,'0'0'8787,"4"20"-8361,36 158 237,-26-142-482,-14-35-167,1 0 0,-1 0 1,1 0-1,0 0 0,-1 0 0,1-1 0,0 1 0,0 0 0,0 0 0,-1-1 0,1 1 1,0 0-1,0-1 0,2 2 0,-3-2-2,1 0 0,0 0 0,-1 0 0,1 0 0,-1-1 0,1 1 0,0 0 0,-1 0 0,1 0 0,-1 0 0,1-1 0,-1 1 0,1 0 0,0 0 0,-1-1 0,1 1 0,-1-1 0,0 1 0,1 0 0,-1-1 0,1 1 0,-1-1 0,1 1 0,-1-1 0,0 1 0,1-1 0,-1 1 0,0-1 0,1 0 0,8-21-12,0-1 0,-1 1 0,-1-2 0,-1 1 0,4-40 0,-9 55-33,0-23-2729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3.1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219 0 10962,'0'0'7663,"-10"9"-7579,-177 170 676,185-177-742,0 0 0,0 1 0,0-1 0,0 1 0,0-1 0,1 1 0,-1-1-1,1 1 1,0 0 0,0 0 0,0 0 0,0-1 0,1 1 0,-2 6-1,2-8-10,0 1 0,0-1 1,1 1-1,-1-1 0,0 1 0,0-1 0,1 1 0,-1-1 0,1 0 0,-1 1 0,1-1 0,0 1 0,0-1 0,-1 0 0,1 0 0,0 1 0,0-1 0,0 0 0,0 0 0,1 0 0,-1 0 0,0 0 0,0 0 0,0-1 0,1 1 0,-1 0 1,1-1-1,1 2 0,39 15 198,-28-10-363,0-1 0,1 0 0,28 6 0,-32-12-3547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3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18 3913,'0'0'11465,"6"-8"-7120,10 5-3940,-12 1-390,0 1 0,0 0 0,1 0 0,-1 1 1,0-1-1,1 1 0,-1 0 0,1 0 0,-1 0 0,0 1 1,9 1-1,-12 0-18,0 1 0,0-1 0,0 1 0,-1-1 0,1 1 0,0-1 0,-1 1 0,0 0 0,1-1 0,-1 1 0,0 0 0,0-1 0,-1 1 0,0 4 0,1 3-20,-1-6-10,0 0 0,1 1 0,-2-1 1,1 0-1,0 1 0,-1-1 0,0 0 1,0 0-1,0 0 0,0 0 1,-1-1-1,1 1 0,-1-1 0,0 1 1,0-1-1,-1 0 0,1 0 0,-1 0 1,-5 3-1,14-5 7,0 1 0,1-1 0,-1 0-1,0-1 1,0 1 0,9-1 0,-13-1 26,1 1 0,-1 0-1,1 0 1,-1 0 0,1 0 0,-1 0-1,1 0 1,-1 1 0,0-1 0,1 0-1,-1 1 1,1-1 0,-1 1 0,1 0-1,-1-1 1,0 1 0,0 0 0,1 0-1,-1 0 1,0 0 0,2 1 0,-2 0-1,-1 1 1,1 0 0,0-1 0,-1 1 0,1-1-1,-1 1 1,0-1 0,0 1 0,0 0-1,-1 3 1,1 7 0,0-11-34,0-1 0,-1 0 0,1 1 0,0-1 0,-1 0 1,1 1-1,-1-1 0,0 0 0,1 1 0,-1-1 0,0 0 0,0 0 0,0 0 0,1 0 0,-1 0 0,-1 0 0,1 0 0,0 0 0,0 0 1,0 0-1,-2 0 0,0 1-211,1-1 1,-1 0-1,1 1 1,-1-1-1,0-1 1,0 1-1,0 0 1,1-1-1,-6 1 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4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0 10362,'0'0'8429,"4"7"-8004,0 3-348,1-1 0,1 1 0,-1-1 0,2-1 0,-1 1 0,11 10 0,45 43 628,-61-62-690,-1 1 0,0-1 0,1 1-1,-1 0 1,0-1 0,1 1-1,-1 0 1,0-1 0,0 1 0,0 0-1,0 0 1,0-1 0,0 1 0,0 0-1,0-1 1,0 1 0,0 0 0,0 0-1,0-1 1,0 1 0,-1 0-1,1-1 1,0 1 0,-1 0 0,1-1-1,0 1 1,-1-1 0,1 1 0,-1-1-1,1 1 1,-1 0 0,-18 19 622,16-17-585,-102 97-3474,72-69-2910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5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0 11979,'0'0'7969,"6"9"-7591,22 39 67,26 61 1,-44-85-409,-1 1 0,-2 0 0,0 0 0,-1 0 0,-2 1 1,0-1-1,-1 29 0,-3-54-36,1 10 4,-1 0 1,0-1-1,0 1 0,-1 0 1,-1-1-1,1 1 0,-1-1 1,-1 1-1,0-1 1,0 0-1,-9 15 0,-5 3-269,-2-1-1,-1-1 1,-1-1-1,-32 28 0,52-51-59,0 0-1,0 0 1,0-1-1,0 1 0,0 0 1,0 0-1,0-1 1,0 1-1,0-1 0,0 1 1,0-1-1,0 1 1,0-1-1,-1 0 1,1 0-1,0 1 0,-2-1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6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5857,'0'0'11549,"16"0"-10643,268 0 1013,-114 1-1796,342-15 81,-107 4-573,-249 12 542,-132-3-73,6 0-298,-19 2-5350,-20-7 226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6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0 9130,'0'0'10749,"7"3"-10373,3 1-336,-1 0 0,1 2 0,-1-1 0,0 1 0,-1 0 0,1 1 0,-1 0 0,0 0 0,-1 1 0,8 9-1,-12-13-43,-1-1 0,1 1 0,-1-1 0,0 1 0,1 0 0,-2 0 0,1 0 0,0 0-1,-1 0 1,0 0 0,0 1 0,0-1 0,0 0 0,-1 1 0,0-1 0,0 0 0,0 1-1,0-1 1,-1 0 0,1 1 0,-1-1 0,0 0 0,0 0 0,-1 1 0,0-1 0,1 0-1,-1 0 1,0-1 0,-4 5 0,-4 5-713,-1-1 0,-1 0 0,0 0 0,-1-2 0,0 1 1,-15 8-1,18-12-634,-27 17-6378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7.1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173 1 8362,'0'0'11007,"-4"1"-10594,1 1-355,0-1 0,1 1 1,-1 0-1,1 0 0,0 0 1,-1 0-1,1 0 0,0 1 1,0-1-1,0 0 0,1 1 1,-3 4-1,-20 42 373,12-21-277,3-10-72,-48 106 234,49-102-340,0 0 0,2 0 0,-7 43 0,12-43-1206,1-21 1131,0-1 0,0 0 0,1 1 0,-1-1 0,0 1 0,0-1 0,0 0 0,0 0 0,1 1 0,-1-1 0,0 0 0,0 1 0,0-1 0,1 0 0,-1 0 0,0 1 1,1-1-1,-1 0 0,0 0 0,0 0 0,1 1 0,-1-1 0,0 0 0,1 0 0,-1 0 0,0 0 0,1 0 0,-1 0 0,0 0 0,1 0 0,-1 0 0,1 0 0,-1 0 0,0 0 1,1 0-1,-1 0 0,0 0 0,1 0 0,-1 0 0,0 0 0,1 0 0,-1 0 0,0-1 0,1 1 0,-1 0 0,0 0 0,1 0 0,-1-1 0,0 1 0,0 0 0,1 0 0,-1-1 1,15-14-5149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7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7274,'0'0'12170,"20"137"-11922,-15-104-120,6 0-80,-1-7-48,-5-1-120,0-7-384,-5-3-736,0-2-1313,0-8-1424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9:59.6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56 0 5841,'0'0'14074,"-9"20"-13481,0-4-457,4-5-60,-1 0 0,1 0 1,1 1-1,0-1 0,0 1 0,2 0 0,-1 0 1,1 0-1,0 21 0,2-6 3,4 103 423,-2-116-643,0 0-1,1 0 1,1 0 0,0-1-1,0 1 1,14 24 0,-13-34-4374,-2-14 1665,-3-23-1230,0 26 2477,0-33-5251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7.8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 11322,'0'0'8058,"158"-13"-7930,-123 13-128,1 0-664,-11 0-1544,-4 0-2746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8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0 824,'0'0'14181,"-2"1"-13833,-5 2-175,0 0 1,1 0-1,0 1 0,0-1 1,0 1-1,0 1 1,-9 8-1,-36 44 1096,26-29-769,23-25-430,0 1 1,0-1-1,1 0 0,-1 1 0,1-1 0,-1 1 1,1-1-1,0 1 0,0-1 0,1 1 0,-1 0 0,1 0 1,0-1-1,0 1 0,0 5 0,1-8-6,0 1 0,0-1 0,0 1 0,-1-1 0,2 1-1,-1-1 1,0 1 0,0-1 0,0 0 0,1 0 0,-1 1 0,0-1-1,1 0 1,-1 0 0,3 0 0,30 20 497,-27-17-469,17 10-42,10 6-112,-11-8-2848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8.9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 8482,'0'0'6728,"4"-2"-6696,5-1-27,0 0 1,0 1-1,0 0 0,1 0 1,-1 1-1,1 0 0,11 1 1,-20 24-62,0-20 55,-2 0 0,1 0 0,0 1 1,-1-1-1,0 0 0,0 0 0,0 0 1,0 0-1,-1 0 0,0 0 1,1 0-1,-1 0 0,-1-1 0,1 1 1,-1-1-1,-2 4 0,-9 14-18,59-18 627,-40-2-531,0 0-1,0 1 1,0-1 0,0 1 0,0 0 0,-1 0 0,1 1 0,-1 0 0,1-1 0,5 7-1,-8-8-48,-1 0-1,1 0 1,-1 1-1,1-1 0,-1 0 1,0 1-1,1-1 0,-1 1 1,0 0-1,0-1 1,0 1-1,0 0 0,0 0 1,-1-1-1,1 1 0,-1 0 1,1 0-1,-1 0 1,1 0-1,-1 0 0,0 0 1,0 0-1,0 0 0,0 0 1,-1 0-1,1 0 1,0 0-1,-1 0 0,1-1 1,-1 1-1,-1 3 0,1-3 7,-1 0-1,0 0 1,0-1-1,0 1 1,0 0-1,0-1 1,0 1 0,0-1-1,0 0 1,-1 0-1,1 0 1,-1 0-1,1 0 1,-1 0-1,1-1 1,-1 1-1,-3 0 1,-49 2 158,48-3-174,6 0-105,1 0 1,-1 0 0,1 0-1,-1 0 1,0 0-1,1 0 1,-1 0-1,1 0 1,-1 0-1,0-1 1,1 1-1,-1 0 1,1 0 0,-1 0-1,1-1 1,-1 1-1,1 0 1,-1-1-1,1 1 1,-1 0-1,1-1 1,-1 1 0,1-1-1,0 1 1,-1-1-1,1 1 1,-1-1-1,1 1 1,0-1-1,0 1 1,-1-1-1,1 1 1,0-1 0,0 1-1,0-1 1,0 1-1,-1-1 1,1 0-1,0 1 1,0-1-1,0 1 1,0-1-1,0 0 1,1 1 0,-1-1-1,0 1 1,0-1-1,1-1 1,-1-3-1099,0-4-3908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49.3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0 13395,'0'0'6204,"5"8"-6013,-4-5-187,18 26 239,0 0 1,28 30-1,-45-59-215,-1 1 0,0 0 0,0 1 0,0-1 0,0 0-1,0 0 1,0 0 0,-1 1 0,1-1 0,0 0 0,0 1-1,-1-1 1,1 0 0,-1 1 0,0-1 0,1 1 0,-1-1-1,0 1 1,0-1 0,0 1 0,0-1 0,0 1 0,0-1-1,0 1 1,0-1 0,-1 1 0,1-1 0,0 1 0,-1-1-1,0 1 1,1-1 0,-1 0 0,0 1 0,1-1 0,-1 0-1,0 0 1,0 1 0,-2 0 0,-10 10-233,0 0-1,-1-1 1,-1-1-1,1-1 1,-22 11-1,11-6-1190,-26 13-4350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1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9234,'0'0'5337,"0"140"-4209,0-97-263,0-2-201,5-3-192,0-2-296,-5-8-72,5-5-80,-5-8-24,5-2-528,-5-8-1169,0 0-1239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1.5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11402,'0'0'9106,"102"39"-8930,-67-29-104,1 0-72,0-5-200,-11 0-752,-5-5-1848,-4 0-2025,-6 0-4057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1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1 8466,'0'0'11729,"-3"1"-11580,-1 1-106,1 1 1,-1-1-1,1 1 0,-1 0 0,1 0 0,0 1 0,0-1 1,0 1-1,1 0 0,-1-1 0,-2 7 0,-15 19 228,-79 68 638,32-35-7033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5.4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286 1 7098,'0'0'8416,"-25"10"-7624,-77 35-60,96-42-629,1-1 0,0 1-1,0 0 1,1 0 0,-1 0-1,1 1 1,-1-1-1,1 1 1,0 0 0,1 1-1,-1-1 1,-4 9 0,-2 0 180,0 1-100,0 1 1,1-1-1,0 1 1,1 1-1,1 0 1,0 0-1,1 0 1,1 1-1,1 0 1,0 0-1,-2 32 1,4-26-67,2 0 0,4 37 0,-2-51-105,0 0 0,0 1 0,1-1 0,0 0 0,0 0 0,1-1 0,0 1 0,1-1 0,5 8 0,2-1-5,0-1-1,0 0 1,1-1 0,1 0 0,0-2 0,1 1 0,0-2 0,1 0 0,0 0 0,1-2 0,29 11 0,-18-9 0,0-3 0,0 0 0,1-2 0,0 0 0,0-3 0,51 0 0,-68-3-25,1-1 1,-1 0 0,0-1-1,1 0 1,-1-1 0,-1-1 0,1 0-1,-1 0 1,1-1 0,-2 0 0,1-1-1,-1 0 1,0-1 0,17-16-1,-18 15-32,0-1-1,-1 0 0,0 0 0,-1 0 0,0-1 0,0 0 1,-1 0-1,-1-1 0,0 0 0,0 0 0,-1 0 1,-1 0-1,0-1 0,2-19 0,-3 7-39,-2 0-1,-3-38 1,1 55 81,1 0 0,-1-1 0,0 1 1,-1 1-1,0-1 0,0 0 1,-1 1-1,0-1 0,0 1 0,0 0 1,-8-8-1,-1 1 47,-1 1 0,-1 0 0,0 1 0,-1 1 0,0 0 0,0 1 0,-1 1 0,0 1 0,-1 0 0,0 1 0,0 1 0,0 1 0,-32-5 0,-18 0-647,0 4 1,-98 3-1,131 3-364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6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11482,'0'0'7681,"0"22"-6058,-2 41-703,0-27-762,7 67-1,4-61-1687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6.8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7418,'0'0'12114,"66"3"-11850,-35 2-168,4-2-56,-4-1-40,-1 1-248,-9-3-736,-1 0-1393,-5 0-2127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0.0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16 4217,'0'0'12872,"6"7"-11550,7 9-991,-2 1 1,1 0 0,-2 1 0,0 0 0,-2 0 0,12 36 0,-6-20-184,25 48 0,-32-69-124,1-1-1,0 0 1,19 20 0,-25-30-45,0 0 0,-1 0 0,1 0-1,0 0 1,1-1 0,-1 1 0,0 0 0,0-1 0,1 0-1,-1 1 1,1-1 0,-1 0 0,1 0 0,-1 0 0,1-1-1,0 1 1,-1-1 0,1 1 0,0-1 0,0 0-1,-1 0 1,1 0 0,0 0 0,-1-1 0,1 1 0,0-1-1,-1 0 1,5-1 0,-4 0-60,-1 0 0,1-1 0,-1 1 1,1-1-1,-1 0 0,0 0 0,0 1 0,0-1 0,0 0 1,-1-1-1,1 1 0,-1 0 0,0 0 0,0-1 0,0 1 0,0-1 1,0-5-1,2-11-558,0-37 1,-3 45 393,1-19-214,0-68-373,-2 90 930,0 0 1,0 1-1,-1-1 1,0 0-1,-1 1 1,0 0-1,0-1 1,-7-11-1,10 18-49,-1 1 0,1 0-1,-1 0 1,1 0 0,-1 0 0,0 0 0,1 0-1,-1 1 1,0-1 0,0 0 0,0 0 0,0 0-1,0 1 1,1-1 0,-1 0 0,0 1 0,-1-1-1,1 1 1,0-1 0,0 1 0,0 0 0,0-1-1,0 1 1,0 0 0,0 0 0,-1 0 0,1-1-1,0 1 1,0 1 0,0-1 0,0 0 0,-1 0-1,1 0 1,0 1 0,0-1 0,0 0 0,-2 2-1,2-1-196,-1 0 0,1 0 0,-1 1 0,1-1-1,-1 0 1,1 1 0,0-1 0,0 1 0,0 0 0,0-1-1,0 1 1,0 0 0,0 0 0,1 0 0,-1 0-1,1-1 1,-1 1 0,1 0 0,0 0 0,-1 3-1,1 10-3166,0-5-1711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7.2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189 1 8954,'0'0'10114,"-61"63"-9890,35-35-128,1-2-96,4-1-136,-4 3-728,10-7-2025,-1-6-4008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4:57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459 28 9434,'0'0'5873,"-23"-5"-4656,-78-14-263,90 18-799,1-1 0,0 1 1,-1 1-1,1 0 0,-1 1 0,1 0 0,0 0 0,-1 1 0,1 0 0,0 1 0,-16 6 0,9 1 41,0-1 1,0 2 0,1 0-1,-18 17 1,33-27-188,-7 5 45,1 0-1,0 0 1,0 0-1,1 1 1,-1 0 0,2 1-1,-1-1 1,1 1 0,0 0-1,0 0 1,1 1-1,0-1 1,1 1 0,0 0-1,0 0 1,1 0-1,0 0 1,1 0 0,-1 18-1,1-14-35,1-1 1,1 1-1,0-1 0,0 0 0,1 1 0,1-1 0,0 0 1,0 0-1,1 0 0,1-1 0,0 1 0,1-1 0,0-1 1,0 1-1,11 12 0,-9-14-14,-1 0 0,2-1 0,-1 0 0,1 0 0,0-1 1,1 0-1,0-1 0,0 0 0,0-1 0,1 0 0,0 0 0,13 3 0,-2-3-26,0 0 0,1-2 0,0-1 0,-1 0 0,29-3 0,-43 1-42,0-1 0,1 0-1,-1 0 1,0-1 0,0 0 0,0-1-1,0 1 1,-1-2 0,1 1-1,-1-1 1,0 0 0,0 0-1,0-1 1,0 0 0,-1 0 0,0-1-1,0 0 1,9-11 0,-7 5-11,0 1 1,-1-1 0,-1-1 0,0 1 0,0-1 0,-2 0-1,1 0 1,-2-1 0,0 1 0,2-20 0,1-88 32,-7 116 45,1 0 0,0 1-1,-1-1 1,0 0 0,0 0 0,0 0-1,-1 1 1,0-1 0,0 0 0,0 1 0,0 0-1,-1-1 1,1 1 0,-1 0 0,0 0-1,0 1 1,-1-1 0,1 1 0,-1-1-1,0 1 1,0 0 0,0 1 0,0-1-1,0 1 1,-1-1 0,1 1 0,-8-2-1,-4-1-750,-1 0 0,0 1 1,0 1-1,-1 1 0,1 0 0,-23 1 0,13 1-4404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10234,'0'0'8098,"102"56"-7706,-51-51-56,5-3-136,0-2-128,-5 0-72,-10 0-520,-16 0-1224,-10-2-1065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11322,'0'0'5755,"3"28"-4869,9 89-414,6-10-9,-14-88-418,0 0 1,-2 0-1,0 0 1,-1 0-1,-2 26 1,1-41-40,0-1 1,-1 1-1,0-1 1,0 1-1,0-1 0,0 1 1,-1-1-1,1 1 1,-1-1-1,0 0 1,0 0-1,0 0 0,0 0 1,0 0-1,-1-1 1,1 1-1,-1-1 1,0 1-1,0-1 0,0 0 1,0 0-1,0 0 1,0-1-1,-5 3 1,-2-1 12,1 0 1,-1-1 0,1 0-1,-1 0 1,0-1-1,0 0 1,0-1 0,-10 0-1,17-1-15,-1 1-1,1-1 1,-1 0-1,1 0 0,-1 0 1,1-1-1,0 1 1,0-1-1,-1 0 1,1 0-1,0 0 1,0 0-1,1 0 0,-1-1 1,0 1-1,1-1 1,0 0-1,-1 0 1,-2-4-1,2 1-113,0 1-1,0 0 1,1-1 0,-1 0 0,1 0-1,0 1 1,1-1 0,-1 0-1,1-1 1,0-10 0,1 16-50,1-1 0,-1 1 0,1-1 0,-1 1 0,1-1 0,0 1 0,0 0 0,0-1 0,0 1 0,0 0 0,0 0 0,0 0 0,0-1 0,0 1 0,0 0 0,1 1 0,-1-1 0,0 0 0,1 0 0,-1 0 0,1 1 0,-1-1 0,1 1 0,-1-1 0,1 1 0,-1 0 0,1 0 0,2-1 0,1 0-816,11-4-3458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14 10306,'0'0'10214,"-7"-3"-9930,5 1-267,1 1 0,-1 0 0,0 0 0,0 0 0,1 0-1,-1 1 1,0-1 0,0 0 0,0 1 0,0-1-1,0 1 1,0 0 0,1 0 0,-1 0 0,0 0 0,0 0-1,0 0 1,0 0 0,0 0 0,0 1 0,0-1-1,0 1 1,0 0 0,0-1 0,1 1 0,-1 0-1,0 0 1,1 0 0,-1 0 0,0 0 0,1 1 0,-1-1-1,1 0 1,0 1 0,-1-1 0,1 1 0,0-1-1,0 1 1,0 0 0,-1 2 0,-11 17 222,1 1 0,-9 25 0,18-41-219,1-1-1,0 1 1,0 0-1,1 1 1,0-1 0,0 0-1,0 0 1,1 1-1,0-1 1,0 0 0,0 1-1,1-1 1,0 0-1,2 6 1,-2-10-25,0 0 0,0-1 0,0 1 0,1-1 0,-1 0 0,1 1 0,-1-1 0,1 0 0,-1 0 0,1 0 0,-1 0 0,1 0 0,0 0 0,0 0 0,0-1 0,-1 1 0,1-1 0,0 1 0,0-1 0,0 0 0,0 1 0,0-1 0,0 0 0,0 0 0,3-1 0,1 1-97,-1-1 0,1 1 0,-1-1 0,1 0 0,-1-1-1,1 1 1,7-4 0,-6 1-164,-1-1 0,0 0 0,-1 0 0,1 0 0,-1 0 0,0-1 1,0 0-1,-1 0 0,1-1 0,-1 1 0,-1-1 0,1 0 0,-1 1 0,0-2 0,1-6 0,-2 6 554,0 0 0,0 1-1,-1-1 1,0-15 1837,-1 27-1994,-1-1 1,0 1-1,1 0 0,0 0 1,0 0-1,0-1 0,0 1 0,1 5 1,0 5 84,-1 3-70,0-11-105,-1 1-1,2-1 0,-1 0 0,1 0 0,1 8 1,-2-12-46,1 0 1,0 0 0,0 0 0,0-1 0,0 1 0,0 0 0,0 0 0,1 0-1,-1-1 1,0 1 0,1-1 0,-1 1 0,1-1 0,0 1 0,-1-1 0,1 0-1,0 0 1,0 0 0,3 1 0,1 1-205,1-1 0,0 0-1,-1 0 1,1 0 0,0-1 0,12 1-1,-15-2-361,0 0 0,0-1 0,0 1 0,1-1-1,-1 0 1,0 0 0,0 0 0,4-2 0,17-13-5600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8858,'0'0'9947,"-1"13"-9484,-18 214 861,20-226-1371,0-1-1,0 0 0,1 0 0,-1 0 0,0 0 0,0 0 0,0-1 1,0 1-1,0 0 0,0 0 0,1-1 0,-1 1 0,0-1 1,0 1-1,1-2 0,8-9-182,-1 0 0,-1 0 0,0-1 0,-1 0 0,0-1 0,6-15 0,-2 6 354,-4 14 500,-3 12 81,0 18 142,-3-18-894,9 53 432,-9-55-527,-1-1-1,1 0 1,0 0 0,0 0-1,0-1 1,0 1 0,0 0-1,0 0 1,0 0 0,0-1-1,0 1 1,0 0 0,0-1-1,0 1 1,0-1 0,1 1-1,-1-1 1,0 0 0,0 1-1,1-1 1,-1 0 0,0 0-1,0 0 1,1 0 0,-1 0-1,0 0 1,0 0 0,3-1-1,2 1-2192,4 0-4375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 6993,'0'0'12406,"13"-4"-12281,-11 3-113,10-4-26,0 1 1,0-2-1,0 0 0,12-8 1,-21 11 2,1 1 1,-1-1 0,0 1 0,0-1 0,0 0-1,0 0 1,0-1 0,-1 1 0,1 0 0,-1-1-1,0 1 1,0-1 0,0 0 0,-1 0 0,1 0-1,-1 0 1,0 0 0,0 0 0,-1 0 0,1-7-1,-1 10 43,0 0 0,-1 0-1,1 0 1,0 0 0,-1 0 0,1 0-1,-1 0 1,0 0 0,1 0-1,-1 0 1,0 0 0,1 0-1,-1 1 1,0-1 0,0 0-1,0 0 1,0 1 0,0-1-1,0 1 1,0-1 0,0 1-1,0-1 1,0 1 0,0-1-1,0 1 1,0 0 0,0 0 0,0 0-1,0-1 1,-1 1 0,1 0-1,0 0 1,0 1 0,-2-1-1,0 0 27,-1 0 1,0 0-1,0 1 0,1-1 0,-1 1 0,0 0 1,1 0-1,-1 0 0,0 0 0,1 1 0,-4 1 0,4 0 6,-1 0-1,1 0 0,-1 0 1,1 1-1,0-1 0,1 1 0,-1 0 1,0-1-1,1 1 0,0 0 1,0 0-1,0 1 0,-2 6 0,2 0 85,-1 0 0,1 0-1,1 0 1,0 20 0,1-29-141,0 0 1,0 0 0,1 0-1,-1 0 1,0 1-1,1-1 1,0 0-1,-1 0 1,1 0-1,0 0 1,0-1 0,0 1-1,0 0 1,0 0-1,1 0 1,-1-1-1,0 1 1,4 2-1,-2-2 19,1 1-1,-1-1 0,1 0 0,0 0 0,0 0 0,0-1 0,0 1 0,8 1 0,2-1-416,0 0 0,0-1 0,0-1 0,27-2 0,-22-4-2449,-12-3-2896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9402,'0'0'7546,"-2"18"-6982,0-3-456,-1 16 254,1-1-1,2 41 0,0-65-309,2 0 1,-1 0-1,1 0 1,0 0-1,0 0 1,0-1-1,7 11 1,-8-14-27,0 1 1,1-1-1,-1 1 1,1-1-1,0 0 0,0 0 1,0 0-1,0 0 1,0 0-1,0-1 0,1 1 1,-1 0-1,1-1 1,-1 0-1,1 1 0,-1-1 1,1 0-1,5 1 1,-5-2-13,-1 0 1,1 1-1,-1-1 1,1 0-1,0-1 1,-1 1 0,1 0-1,-1-1 1,1 1-1,-1-1 1,1 0-1,-1 0 1,1 0-1,-1 0 1,0 0 0,1-1-1,-1 1 1,0-1-1,0 1 1,0-1-1,2-2 1,1-3-12,-1 1-1,0-1 1,-1 0-1,0 0 1,0 0 0,2-8-1,-5 14-2,24-96-875,-23 92 302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11450,'0'0'7482,"-26"153"-6938,26-133-272,0 0-176,10-12-48,1-3-48,-1-5-240,10-13-600,1-15-2193,-11-5-4872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12003,'0'0'4040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00.4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5 11090,'0'0'7113,"0"32"-6175,0 107-280,0-100-386,4 105 573,-2-126-816,2 0 0,-1-1 0,2 1 0,1-1 0,8 19 0,-3-20-544,-11-16 464,0 0 1,0 0 0,1 0-1,-1 0 1,0 0-1,0 0 1,1 0 0,-1 0-1,0 0 1,0 0 0,1-1-1,-1 1 1,0 0-1,0 0 1,0 0 0,1 0-1,-1-1 1,0 1 0,0 0-1,0 0 1,1 0-1,-1-1 1,0 1 0,0 0-1,0 0 1,0-1 0,0 1-1,0 0 1,0 0-1,0-1 1,0 1 0,1 0-1,-1 0 1,0-1-1,0 1 1,2-37-2884,-4-5 1363,-2 0 1,-2 1-1,-2-1 0,-14-40 0,8 27 2133,7 6 4266,12 47-1827,13 5-1991,-12 1-783,1 0 0,-1 0 0,0 1-1,0 0 1,-1 0 0,0 0 0,6 7-1,35 48 465,-30-38-435,12 17 124,36 46 110,-55-75-453,0 0 1,0-1-1,1-1 1,0 1-1,21 12 1,-29-20-35,0 0 0,0 0 0,0 0 1,0 0-1,0 0 0,1 0 0,-1 0 0,0-1 1,1 1-1,-1-1 0,0 1 0,1-1 0,-1 0 0,1 0 1,-1 0-1,0-1 0,1 1 0,-1 0 0,0-1 1,1 0-1,-1 1 0,0-1 0,1 0 0,-1 0 1,0 0-1,0-1 0,0 1 0,0 0 0,0-1 0,0 1 1,-1-1-1,1 0 0,0 0 0,-1 1 0,1-1 1,-1 0-1,0 0 0,0 0 0,2-5 0,3-5-39,-2 1-1,1-1 1,-1 0-1,-1 0 1,-1-1-1,3-16 1,-2-14-147,-1 0 0,-5-54 1,3 89 164,-2 0 1,1 0 0,-1 0-1,0 0 1,-1 0 0,1 1-1,-2-1 1,-6-11 0,9 17-33,0 0-1,0 0 1,-1 0 0,1 0 0,-1 0 0,1 1 0,-1-1 0,0 1 0,0-1-1,0 1 1,0-1 0,0 1 0,0 0 0,0 0 0,0 0 0,0 0 0,0 1 0,-1-1-1,1 0 1,0 1 0,-1-1 0,1 1 0,0 0 0,-1 0 0,1 0 0,0 0-1,-1 1 1,1-1 0,0 0 0,-1 1 0,1 0 0,0-1 0,0 1 0,0 0-1,-4 2 1,-4 4-1025,0 0-1,1 1 0,0 1 1,0-1-1,1 2 0,-8 9 1,-15 20-8421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24 7114,'0'0'11745,"-11"-4"-11243,-1-2-378,8 4-71,0 0-1,0 1 1,-1-1-1,1 0 1,0 1-1,-1 0 1,1 0-1,-1 1 1,1-1-1,-7 1 1,10 0-25,1 0 0,-1 0 0,0 0 0,0 0 0,0 0 0,1 1 0,-1-1 0,0 0 0,0 1 0,0-1 0,1 0 0,-1 1 0,0-1 0,1 1 0,-1-1 0,0 1 0,1-1 0,-1 1 0,1 0 0,-1-1 0,1 1 0,-1 0 0,1-1 0,-1 2 0,-5 26 208,6-24-225,1 0 0,-1 0 0,0 0 0,1 0 1,0 0-1,0 0 0,0 0 0,0 0 0,1 0 0,0-1 0,3 6 1,37 28 17,-34-31-121,0 0 0,-1 0 0,0 1 1,0 0-1,9 11 0,-16-18 86,0 1 0,1-1 0,-1 1-1,0-1 1,0 1 0,1-1 0,-1 1 0,0-1-1,0 0 1,0 1 0,0-1 0,0 1 0,0-1 0,0 1-1,0-1 1,0 1 0,0-1 0,0 1 0,0-1 0,0 1-1,0-1 1,0 1 0,0-1 0,-1 1 0,1-1-1,0 1 1,0-1 0,0 0 0,-1 1 0,1-1 0,-1 1-1,-18 10-34,-36 3 133,40-11-94,-22 2-82,49-23-2557,12-2-1157,6-3-1603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8066,'152'23'7177,"-152"-11"-5192,0 6-569,0 8-704,0-3-248,0-1-176,0 1-136,0-5 8,0-2-72,0-4-40,6-7-48,-1-5-168,5 0-520,5-12-904,-5-14-3465,0-2-5233</inkml:trace>
  <inkml:trace contextRef="#ctx0" brushRef="#br0" timeOffset="1">133 18 11282,'0'0'8322,"-25"-18"-10826,35 31-2321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11843,'0'0'8095,"-4"28"-7382,-13 89-223,14-89-212,1 0 0,2 39 0,1-28-31,-1-32-227,1 1-1,0-1 1,0 1-1,0-1 0,6 14 1,-2-5-21,-1-10-1318,-1-15-1602,-1-15-2877,-2 1-1357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11522,'0'0'9760,"19"-2"-9533,139-6 214,-10 8-305,-147 0-123,2 0-1390,-16 0-10015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10186,'0'0'10893,"8"0"-10514,8 0-208,7 0 69,43-5 0,-59 4-239,1-1 1,0 1-1,-1-2 1,0 1-1,1-1 1,-1 0-1,0-1 0,0 1 1,-1-1-1,8-6 1,-8 5-92,0 0 0,-1 0-1,1-1 1,8-11 0,-13 15 73,0 0 0,1 0 0,-1 0-1,0 0 1,0 0 0,0 0 0,-1 0-1,1-1 1,-1 1 0,1 0 0,-1 0 0,1-1-1,-1 1 1,0 0 0,0-1 0,0 1-1,-1 0 1,1-1 0,0 1 0,-1 0-1,-1-3 1,2 4 16,-1 1 0,1-1 1,-1 1-1,0-1 0,0 1 0,1-1 0,-1 1 0,0-1 0,0 1 0,0 0 1,0-1-1,1 1 0,-1 0 0,0 0 0,0-1 0,0 1 0,0 0 0,0 0 1,0 0-1,-1 0 0,-25 1 18,17 0 3,5-1 19,0 0-1,0 1 1,1-1-1,-1 1 1,0 1 0,0-1-1,0 1 1,1-1-1,-1 1 1,1 1 0,-1-1-1,1 1 1,0-1 0,0 1-1,0 1 1,1-1-1,-1 0 1,1 1 0,-1 0-1,1-1 1,0 2 0,1-1-1,-1 0 1,1 0-1,-4 8 1,1 2 89,0 0 0,1 0 1,0 0-1,1 0 0,1 0 0,0 1 0,1 22 1,1-34-125,0-1 0,0 0 0,1 1 1,-1-1-1,0 0 0,1 1 1,0-1-1,0 0 0,0 0 0,0 1 1,0-1-1,0 0 0,0 0 0,0 0 1,1 0-1,-1-1 0,1 1 1,0 0-1,-1 0 0,5 2 0,-1-1 9,-1-1-1,1 1 0,0-1 0,0 0 1,0 0-1,1-1 0,-1 0 0,0 0 1,7 1-1,-1-1-357,-1 0 0,1-1 1,0-1-1,-1 0 0,1 0 0,-1-1 1,1 0-1,-1-1 0,17-6 0,9-13-5816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3 317 11306,'0'0'8613,"5"-1"-8326,4-1-297,0-1 0,0 0 1,-1-1-1,1 1 1,-1-1-1,0-1 0,0 0 1,-1 0-1,1 0 0,-1-1 1,0 0-1,-1-1 1,0 1-1,9-12 0,-9 10-115,0-1-1,0 0 0,0 0 1,-1 0-1,-1-1 0,0 0 1,0 1-1,-1-1 1,0-1-1,0 1 0,-1 0 1,1-19-1,-2 6 107,-1 18 48,1-1 1,-1 0-1,0 1 0,-1-1 0,1 1 0,-3-8 0,3 12-6,-1-1 0,1 1 1,-1 0-1,0 0 0,1-1 0,-1 1 0,0 0 0,0 0 0,0 0 0,0 0 0,0 0 0,0 0 0,0 1 0,0-1 0,0 0 0,0 0 1,-1 1-1,1-1 0,0 1 0,0-1 0,-1 1 0,1-1 0,0 1 0,-1 0 0,1 0 0,-1 0 0,1 0 0,0 0 0,-3 0 0,0 0 35,0 0-1,0 1 0,0-1 0,0 1 0,0 0 0,0 0 0,0 0 0,0 0 0,1 1 0,-1 0 0,0 0 0,1 0 0,0 0 0,-6 5 0,4-3 21,0 1 0,0 1-1,1-1 1,0 0 0,0 1-1,1 0 1,-1 0 0,-1 7-1,-4 10 147,1 1-1,2 0 0,-6 43 0,11-66-215,-4 27 125,1 0 1,1 1-1,2-1 1,1 0 0,4 38-1,-3-63-130,-1 1-1,1 0 1,1-1 0,-1 1-1,0-1 1,1 1 0,0-1-1,0 0 1,0 0 0,0 0-1,0 0 1,1 0 0,-1 0-1,1 0 1,0-1 0,0 1-1,0-1 1,0 0 0,0 0-1,0 0 1,1 0 0,-1-1-1,0 0 1,5 2 0,-4-2-204,1 0 0,0 0 0,0 0 0,0-1 0,0 1 1,0-1-1,9-1 0,-9 0-361,-1 0 1,1 0 0,0-1-1,0 1 1,-1-1-1,1 0 1,-1 0-1,5-3 1,17-13-5094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7194,'0'0'10490,"-71"125"-10938,60-102-2121,6-5-5625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6705,'0'0'11834,"-13"20"-11092,2-2-579,-1-1-4,1 1 0,1 0 0,0 1 1,2 0-1,-10 28 0,-10 36 420,16-52-749,2 0 0,0 0 0,2 1 0,2 0-1,1 0 1,-1 34 0,17-78-5429,3-14-931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11546,'0'0'8490,"5"141"-8250,0-106-112,-5 1 0,0-6-104,5-2-24,-5-5-128,0-2-336,0-9-568,0-1-1272,0-4-1737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9818,'0'0'9090,"112"-28"-9090,-76 26-232,-11-1-1816,-5 1-3322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6.4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0 11330,'0'0'8565,"-3"33"-8021,-7 108-107,9-110-337,1 1 0,2-1 0,1 0 0,1 0 0,13 46-1,-2-13-47,-1-1-34,10 61-763,-23-118-100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10746,'0'0'6740,"17"1"-6346,55 4-182,-65-5-265,-1 1 1,1-2-1,-1 1 0,1-1 1,0 0-1,-1 0 1,1-1-1,-1 0 0,0 0 1,0-1-1,0 0 0,0 0 1,0 0-1,0 0 1,-1-1-1,0 0 0,1 0 1,-1-1-1,-1 1 0,1-1 1,-1 0-1,0 0 1,6-11-1,-8 14 76,-1-1-1,0 1 1,-1 0 0,1-1 0,0 1 0,-1-1-1,1 1 1,-1-1 0,0 0 0,0 1 0,0-5-1,-2 7 96,0 0 0,-1 1 0,1-1 0,0 1 0,0-1-1,-1 1 1,1 0 0,0 0 0,0 0 0,-2 1 0,-1 2-9,0 0 0,0 1 1,0-1-1,1 1 1,0 0-1,0 0 1,0 0-1,1 0 0,-1 1 1,1-1-1,1 1 1,-1 0-1,1 0 0,0 0 1,0 1-1,1-1 1,-1 7-1,-2 15 162,2-1-1,2 48 0,0-38-114,16 162-129,-17-198-48,0-1 0,0 1-1,0 0 1,0-1 0,0 1 0,0 0 0,0-1 0,0 1 0,0-1-1,0 0 1,0 1 0,0-1 0,0 0 0,0 0 0,0 1 0,0-1 0,-1 0-1,1 0 1,0 0 0,0 0 0,-2-1 0,-28-3-154,27 1 151,0 0 1,0-1 0,1 1-1,-1-1 1,1 0 0,0 0-1,0 0 1,1 0 0,-1-1-1,1 1 1,0-1 0,0 0-1,-1-7 1,1 9 14,1 0 0,0 0-1,0-1 1,1 1 0,-1-1 0,1 1 0,0 0 0,0-1 0,0 1-1,0-1 1,0 1 0,1-1 0,-1 1 0,1 0 0,0-1 0,0 1 0,1 0-1,-1 0 1,1 0 0,3-6 0,10-5-166,1 1 0,0 1 0,1 0 0,32-17 0,19-12-6994,-47 27-29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30 10970,'0'0'8698,"-4"24"-8287,-1 7-297,1-11-5,0 0 0,2 1 0,0 33-1,13 7 227,-11-61-340,0 0 1,0 0-1,1 1 0,-1-1 1,0 0-1,0 0 0,1 0 1,-1 0-1,0 0 0,0 1 1,1-1-1,-1 0 0,0 0 1,1 0-1,-1 0 0,0 0 1,1 0-1,-1 0 0,0 0 1,1 0-1,-1 0 0,0 0 1,0 0-1,1 0 0,-1 0 1,0 0-1,1 0 0,-1-1 1,0 1-1,1 0 0,-1 0 1,0 0-1,0 0 0,1-1 0,-1 1 1,0 0-1,0 0 0,0 0 1,1-1-1,-1 1 0,13-11-487,-10 3 232,0-1-1,-1 1 1,-1-1-1,1 0 1,-1 0 0,-1 0-1,0 0 1,0-9-1,-1 6 48,1 0 0,1 0 1,3-21-1,-3 29 254,0 0 1,1 0-1,-1 0 1,1 0-1,-1 0 0,1 0 1,0 1-1,1-1 1,-1 1-1,1-1 1,-1 1-1,1 0 1,0 0-1,0 0 1,0 1-1,1-1 1,-1 1-1,1-1 0,-1 1 1,1 0-1,6-2 1,-3 1-210,-1 0 1,1 0 0,0 1-1,0 0 1,0 0-1,0 1 1,0 0-1,0 0 1,0 0 0,0 1-1,0 0 1,10 2-1,-15-2-216,-1 1-1,0-1 0,0 1 1,0 0-1,0-1 0,0 1 1,-1 0-1,1 0 0,0 0 1,0 0-1,0 0 0,-1 0 0,1 0 1,0 0-1,-1 0 0,1 2 1,9 10-3019,2-10 10618,-12 6-3585,0 152 1111,0-161-4742,0 1 0,0-1-1,1 1 1,-1-1-1,0 1 1,0-1 0,0 1-1,1 0 1,-1-1 0,0 0-1,1 1 1,-1-1 0,0 1-1,1-1 1,-1 1 0,1-1-1,-1 0 1,1 1 0,-1-1-1,1 0 1,-1 1-1,1-1 1,-1 0 0,1 0-1,-1 0 1,1 1 0,-1-1-1,1 0 1,0 0 0,-1 0-1,1 0 1,0 0 0,1 0-90,0 0 1,-1 0 0,1 0-1,0 0 1,0 0 0,-1 0 0,1-1-1,0 1 1,-1-1 0,1 1-1,1-2 1,16-15-2317,-4-6-3312,-4-2-3529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12139,'0'0'6953,"-10"0"-11098,20 11-2904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51 8130,'0'0'9906,"-6"-9"-9433,-21-25-43,27 34-398,-1-1 1,0 0 0,0 0 0,0 1-1,0-1 1,0 0 0,0 1 0,0-1-1,-1 1 1,1 0 0,0-1 0,0 1 0,0 0-1,0 0 1,0-1 0,-1 1 0,1 0-1,0 0 1,0 0 0,0 0 0,-1 1-1,1-1 1,0 0 0,0 1 0,0-1-1,0 0 1,0 1 0,0-1 0,-1 1-1,1-1 1,0 1 0,0 0 0,-1 1-1,-26 28 718,26-27-692,-5 6 63,0 0 0,1 1 0,1 0-1,0 0 1,-7 18 0,10-22-111,1 0 0,-1 0 0,1-1 0,0 1 0,0 0 0,1 0 0,0 0 0,0 0 0,0 0 0,1 0 0,-1 0 0,4 9 0,-4-14-20,1 1 0,0-1 0,-1 0 0,1 1 0,0-1 0,0 0 0,0 0 0,0 1 0,0-1 0,0 0 0,0 0 0,1 0 0,-1 0 0,0 0 0,0-1 0,1 1 0,-1 0 0,1-1 0,-1 1 0,1-1 0,-1 1 0,1-1 0,1 1 0,42 0-1346,-28-2 166,-14 1 889,0 0-1,0-1 1,0 1-1,0-1 1,0 0-1,0 0 0,-1 0 1,1 0-1,0 0 1,0-1-1,-1 0 1,1 1-1,-1-1 1,1 0-1,-1 0 0,0 0 1,0 0-1,0-1 1,0 1-1,0-1 1,0 1-1,-1-1 1,2-3-1,12-32-278,-10-2 5719,-6 41-4931,0-1-1,-1 0 1,1 1-1,0-1 1,0 1-1,0-1 0,0 1 1,-1 0-1,1-1 1,0 1-1,0 0 0,0 0 1,1 0-1,-1 0 1,0 0-1,0 0 1,0 0-1,0 1 0,-5 10 52,2 1-1,-1 0 0,2 0 0,0 0 0,0 0 0,-1 27 1,4 87 338,2-59-494,3-22-1090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8194,'0'0'11186,"0"-9"-10063,0 177 821,0-164-1936,0 0 0,0 0 0,1 0 0,-1 0 0,1 0 0,0-1 0,0 1 0,1 0 0,-1-1-1,1 1 1,-1-1 0,4 4 0,-4-5-16,1 0-1,-1 0 1,1-1 0,0 1-1,-1 0 1,1-1-1,0 1 1,0-1 0,0 0-1,0 0 1,0 0 0,1 0-1,-1 0 1,0 0-1,0-1 1,1 1 0,-1-1-1,0 1 1,1-1 0,3 0-1,-3 0-110,0 0 1,0 0-1,0 0 1,0-1-1,0 1 0,0-1 1,0 0-1,0 0 0,0 0 1,0 0-1,-1 0 0,1-1 1,0 1-1,-1-1 1,1 0-1,3-3 0,-1-1-491,1-1-1,-1 1 1,-1-1-1,8-15 0,-10 18 348,3-6-313,0-1 0,-1 0 0,0 0 0,4-21 0,-3-20 6953,-5 61-5758,-2 42 280,1-28-674,0 1 0,6 46 1,-5-69-275,0 1 0,0-1 1,0 0-1,1 0 1,-1 0-1,0 0 0,1 0 1,-1 0-1,1 0 1,-1 0-1,1 0 0,0 0 1,-1 0-1,1 0 1,0 0-1,0 0 0,-1 0 1,1-1-1,0 1 1,0 0-1,0-1 0,0 1 1,0-1-1,0 1 1,0-1-1,0 1 0,2 0 1,18 0-5019,-18-1 4157,8 0-6170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11803,'0'0'7449,"14"0"-7260,48 1-104,-57 0-104,0-1 0,0-1 0,0 1 0,0-1 0,0 0 0,0 0 0,-1 0 0,1-1 0,0 0 0,-1 0 0,1 0 0,-1 0 0,6-4 0,-8 4-2,0 0 1,0 0-1,0 0 1,0-1-1,0 1 0,0 0 1,-1-1-1,1 0 1,-1 1-1,0-1 0,1 0 1,-1 1-1,-1-1 1,1 0-1,0 0 0,-1 0 1,1 0-1,-1 0 1,0-4-1,0 6 54,1 0-1,-1-1 1,0 1 0,0 0-1,0-1 1,0 1 0,-1-1-1,1 1 1,0 0-1,-1-1 1,1 1 0,-1 0-1,1 0 1,-1-1 0,1 1-1,-1 0 1,0 0 0,0 0-1,1-1 1,-1 1-1,0 0 1,0 0 0,0 0-1,0 1 1,-2-3 0,-2 2 57,1 0 0,-1 0-1,0 0 1,1 1 0,-1-1 0,0 1 0,-5 1 0,9-1-90,-4 0 76,-1 0 1,1 0-1,-1 1 0,1 0 0,-1 0 0,1 0 0,-1 1 0,1 0 0,-7 3 0,9-4-31,1 1-1,-1 0 0,1 0 0,-1 0 1,1 0-1,-1 0 0,1 1 0,0-1 1,0 1-1,0-1 0,1 1 0,-1 0 1,1 0-1,-1 0 0,1 0 0,0 0 1,0 0-1,-1 4 0,0 0 19,1 0 1,0 0-1,0 1 0,1-1 0,0 0 1,0 0-1,1 0 0,0 0 1,0 1-1,0-1 0,4 9 0,-4-13-65,1 0 0,-1 1-1,1-1 1,0 0 0,0 0-1,1 0 1,-1 0 0,0 0-1,1-1 1,0 1-1,0-1 1,0 1 0,0-1-1,0 0 1,0 0 0,0 0-1,1-1 1,-1 1 0,0-1-1,1 0 1,0 0 0,-1 0-1,6 0 1,43 4-1391,-18-9-4048,-8-7-3372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12219,'0'0'7002,"23"3"-6779,73 9-207,-90-11-63,1-1 0,-1 1 0,0-1 0,1 0 0,-1-1 0,1 1 0,-1-1 1,12-4-1,-15 4-56,-1 0 1,1-1-1,0 1 1,-1-1 0,1 0-1,-1 0 1,0 0-1,0 0 1,0 0-1,0 0 1,0-1 0,0 1-1,2-5 1,-2 5 79,-1 0 0,0 0 0,0 0 0,0 0 0,0-1 0,0 1 0,0 0 0,-1-1 0,1 1 0,-1 0 0,1-1 0,-1 1 0,0-1 0,0 1 0,0 0 0,0-1 0,-1 1 0,1-1 0,0 1 0,-1 0 0,0-1 0,0 1 0,0 0 0,0 0 0,0 0 0,0 0 0,0-1 0,-1 1 0,1 1 0,-1-1 0,1 0 0,-3-2 0,0 1 135,0 0 0,0 0 0,-1 0 0,1 1-1,0-1 1,-1 1 0,0 0 0,0 0 0,1 1-1,-1-1 1,0 1 0,0 0 0,0 1 0,-8-1 0,10 1-48,0 0 0,-1 0 0,1 0 0,-1 0 0,1 1 0,0 0 0,0-1 0,-1 1 1,1 0-1,0 1 0,0-1 0,0 1 0,0-1 0,0 1 0,0 0 0,0 0 0,1 0 0,-1 0 1,1 0-1,-1 1 0,1-1 0,0 1 0,0 0 0,0 0 0,0 0 0,1 0 0,-1 0 0,1 0 1,-2 5-1,0 0 45,1 0 1,0 0 0,1-1 0,-1 2 0,1-1-1,1 0 1,0 0 0,1 9 0,-1 1 38,0-15-137,0-1 1,0 1-1,0-1 0,1 1 1,-1-1-1,1 1 1,0-1-1,0 1 0,0-1 1,0 0-1,0 1 1,0-1-1,1 0 0,-1 0 1,1 0-1,0 0 1,3 4-1,-1-3 4,0 0-1,1 0 1,-1 0 0,1-1 0,-1 0 0,1 1-1,0-2 1,7 3 0,7 0-526,-1-1 0,0 0 0,38-1 0,-47-2-478,1 0-1,0-1 0,-1 0 0,1-1 1,-1 0-1,13-4 0,10-10-4636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9898,'0'0'9518,"-4"23"-8894,-13 72-161,14-79-273,1 1 0,1-1 0,1 29 0,1-13-59,-1-32-149,0 1 0,1-1 0,-1 1 1,0 0-1,0-1 0,0 1 0,0-1 0,1 1 0,-1-1 0,0 1 1,0-1-1,1 1 0,-1-1 0,0 1 0,1-1 0,-1 0 1,1 1-1,-1-1 0,0 0 0,1 1 0,-1-1 0,1 0 0,-1 1 1,1-1-1,-1 0 0,1 0 0,-1 1 0,1-1 0,0 0 1,-1 0-1,1 0 0,-1 0 0,1 0 0,-1 0 0,1 0 0,-1 0 1,1 0-1,0 0 0,0 0 0,1 0-101,0-1 1,0 1-1,0 0 0,-1-1 1,1 1-1,0-1 0,0 0 1,0 0-1,0 1 0,-1-1 1,3-2-1,3-4-518,-1 0 0,0 0-1,-1-1 1,1 0 0,-1 0 0,-1 0-1,0 0 1,6-17 0,19-32 838,-26 64 4675,-2 16-3847,1-2-337,-1-16-627,0-1 0,1 1 0,-1-1 1,1 0-1,0 0 0,0 0 0,0 0 0,1 0 0,-1 0 0,1 0 0,0-1 1,0 1-1,0-1 0,1 0 0,-1 0 0,1 0 0,-1-1 0,1 1 1,7 3-1,-5-4-215,0 1 0,0-1 0,1 0 1,-1-1-1,9 2 0,36-3-4093,-30-5-3131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41 7826,'0'0'9816,"-4"-6"-9139,4 4-634,-1 0 1,0 0 0,0 0 0,0 0 0,0 0-1,0 0 1,-1 0 0,1 1 0,0-1-1,-1 1 1,0-1 0,1 1 0,-1-1 0,0 1-1,1 0 1,-1 0 0,0 0 0,0 0 0,0 0-1,0 0 1,0 0 0,0 1 0,0-1-1,-1 1 1,1 0 0,0-1 0,0 1 0,0 0-1,-3 1 1,-2-1 32,1 0 0,0 1 0,0 0 0,-1 0-1,1 1 1,0-1 0,0 1 0,0 1 0,0-1 0,1 1-1,-1 0 1,1 0 0,0 1 0,-1 0 0,1 0 0,1 0-1,-1 0 1,1 1 0,0 0 0,-7 8 0,5-3-29,1-1 1,0 0 0,1 1 0,0 0 0,0 0-1,1 0 1,0 1 0,1-1 0,0 1-1,0-1 1,1 19 0,1-18-38,0 0 0,1 0 0,0 0 0,0 0 0,2 0 1,-1 0-1,1 0 0,1 0 0,0-1 0,0 0 0,1 0 0,1 0 0,11 16 0,24 38 21,-38-57-70,0-1 1,0 0-1,0 1 0,-1 0 0,-1 0 0,1-1 0,-1 1 0,1 13 1,-2-19-47,-1-1 0,1 1 0,0-1 0,-1 1 0,1-1 1,-1 0-1,1 1 0,0-1 0,-1 1 0,1-1 0,-1 0 0,1 0 1,-1 1-1,1-1 0,-1 0 0,1 0 0,-1 0 0,0 1 1,1-1-1,-1 0 0,1 0 0,-1 0 0,1 0 0,-1 0 0,0 0 1,1 0-1,-1 0 0,1 0 0,-1 0 0,1-1 0,-1 1 1,0 0-1,-23-7-3567,10-5-299,3-3-1258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10562,'0'0'8109,"22"-9"-7963,65-29-183,-83 37 13,-1-1-1,0 0 1,1 0 0,-1 0 0,0 0-1,0 0 1,0-1 0,0 1 0,4-6-1,-7 7 39,1 0-1,0 0 0,-1 0 1,1-1-1,0 1 0,-1 0 1,0 0-1,1 0 0,-1-1 1,0 1-1,1 0 1,-1-1-1,0 1 0,0 0 1,0 0-1,0-1 0,0 1 1,-1-2-1,0 1 36,0 0 0,1 0 0,-1 0 0,0 0 0,-1 1 0,1-1 0,0 0-1,0 1 1,-1-1 0,1 1 0,-1 0 0,0-1 0,1 1 0,-1 0 0,0 0 0,1 0 0,-1 0 0,0 0 0,0 0-1,0 1 1,0-1 0,-4 0 0,2 0 33,-1 0 0,0 1 1,1-1-1,-1 1 0,0 0 0,0 1 0,1-1 0,-1 1 0,0 0 0,1 0 0,-1 0 0,1 1 1,-1 0-1,1 0 0,-1 0 0,-4 3 0,6-2-41,0-1 0,1 1 0,-1 0-1,0 0 1,1 0 0,0 0 0,0 0 0,0 0 0,0 1 0,0-1-1,1 1 1,-1-1 0,1 1 0,0 0 0,0-1 0,0 1 0,1 0-1,-1 0 1,1 0 0,0 4 0,0-4-26,0-1 0,0 0-1,0 0 1,1 0 0,-1 1 0,1-1-1,0 0 1,-1 0 0,1 0 0,1 0 0,-1 0-1,0 0 1,1 0 0,0 0 0,-1-1-1,5 6 1,-3-6-29,0 0-1,0 0 0,0 0 1,0-1-1,1 1 1,-1-1-1,0 0 0,1 1 1,-1-1-1,1-1 0,-1 1 1,1-1-1,0 1 1,-1-1-1,6 0 0,68-5-2355,-67 3 1124,-1 0 0,1-1 0,-1 1-1,1-2 1,14-6 0,4-8-5373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6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12099,'0'0'6609,"178"-3"-6609,-126 3-80,0 0-1536,0 11-977,-11 0-2448,-8 0-3073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9722,'0'0'10037,"-4"10"-9266,3-10-760,-4 13 183,-1 0-1,2 0 1,0 0 0,0 0 0,1 1 0,-2 25 0,4 32 145,-1-37-264,1 0 0,2 0 0,2 0 1,7 40-1,-8-64-72,6 13-430,-7-22 7,-1-7-1525,0-58-5042,0 27 1992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2937,'0'0'10945,"23"-6"-9988,72-12-86,-93 17-839,-1 1-1,1 0 1,0 0-1,-1 0 1,1 0 0,-1 0-1,1 0 1,0 0-1,-1 0 1,1 1 0,-1-1-1,1 0 1,-1 1 0,1 0-1,-1-1 1,1 1-1,-1 0 1,0 0 0,1-1-1,-1 1 1,0 0-1,0 0 1,0 1 0,1-1-1,-1 0 1,0 0-1,0 0 1,-1 1 0,2 1-1,-1 1 52,0 0 1,0 0-1,0 0 0,-1 0 0,1 0 1,-1 0-1,0 0 0,-1 5 0,0 1 91,1-6-114,-1 1-1,0-1 1,0 1-1,0-1 1,0 0 0,-1 1-1,0-1 1,0 0-1,0 0 1,0 0-1,-1 0 1,1-1-1,-1 1 1,0-1 0,0 1-1,0-1 1,-1 0-1,-7 5 1,6-4-201,-1 0 1,0-1-1,0 1 1,0-1-1,0 0 1,0-1-1,-1 0 1,0 0-1,1 0 1,-1-1-1,0 1 1,-6-1-1,1-2-3369,1-6-2816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0 280,'0'0'19767,"-10"24"-18966,-32 82-224,37-88-421,0 1 0,1 0 0,1 0 0,0 0 0,2 0 0,0 1 0,3 24 0,-1 2 37,-2-4-83,0-25-189,0 1 0,2-1 0,0 0 0,6 32 0,-7-49 36,0 1 0,0-1 0,0 0 0,0 0 0,0 1 0,0-1-1,0 0 1,0 0 0,0 1 0,1-1 0,-1 0 0,0 0 0,0 1 0,0-1 0,0 0 0,0 0 0,1 0 0,-1 1 0,0-1 0,0 0 0,0 0 0,1 0 0,-1 0 0,0 0 0,0 1 0,1-1 0,-1 0 0,0 0-1,0 0 1,0 0 0,1 0 0,-1 0 0,0 0 0,1 0 0,-1 0 0,4-7-4579,0-8-1889</inkml:trace>
  <inkml:trace contextRef="#ctx0" brushRef="#br0" timeOffset="1">1 201 9706,'0'0'7674,"152"13"-8362,-116-3-1161,-10 3-2360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0 175 9962,'0'0'7016,"17"-7"-7044,54-27-461,-67 32 411,0 0 0,0 0 1,0 0-1,0-1 0,-1 1 1,1-1-1,-1 0 0,0 0 0,0-1 1,0 1-1,0 0 0,-1-1 1,1 0-1,2-6 0,-3 4 67,0 0 0,-1-1 1,0 1-1,0 0 0,0-1 0,-1 1 0,0-7 0,0 7 141,0 6-84,0-1 1,0 0-1,-1 0 1,1 1-1,0-1 1,0 0-1,0 0 1,-1 1-1,1-1 1,0 0-1,-1 1 1,1-1-1,0 1 1,-1-1-1,1 0 0,-1 1 1,1-1-1,-1 1 1,0-1-1,1 1 1,-1-1-1,1 1 1,-1 0-1,0-1 1,0 0-1,-25-3 1121,22 4-954,-1 0 0,1 0 0,-1 1 0,1-1 1,0 1-1,-1 0 0,1 1 0,0-1 0,-6 4 0,5-1-61,1 0 0,0 0 1,0 1-1,0 0 0,1 0 0,-1 0 0,1 0 0,0 1 0,1-1 1,-1 1-1,1-1 0,-2 11 0,1-8-82,2 0 0,-1 0 0,1 1 0,0-1 0,1 0 0,0 0 0,0 0 0,1 1 0,1 7 0,-1-14-62,-1 1 1,1-1-1,0 0 0,0 1 0,0-1 0,1 0 0,-1 0 1,0 0-1,1 0 0,-1 0 0,1 0 0,0-1 0,0 1 1,0 0-1,0-1 0,0 0 0,3 2 0,-1 0-33,1-1 1,0 0-1,0-1 0,0 1 0,0-1 0,1 0 0,8 0 0,-4 0-387,-1-1 0,1 0-1,-1-1 1,1 0-1,-1-1 1,1 0 0,-1 0-1,11-5 1,13-14-5171,-2-2-3384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9426,'0'0'10673,"-3"16"-10128,-4 20-266,2-1 0,0 40 0,5 9-101,0-84-190,0 1 1,0-1-1,0 1 0,0-1 0,0 1 0,1-1 0,-1 0 0,0 1 1,0-1-1,1 1 0,-1-1 0,0 1 0,0-1 0,1 0 0,-1 1 1,0-1-1,1 0 0,-1 1 0,1-1 0,-1 0 0,0 0 0,1 1 1,-1-1-1,1 0 0,-1 0 0,1 0 0,-1 0 0,1 1 0,-1-1 1,1 0-1,-1 0 0,0 0 0,1 0 0,-1 0 0,1 0 0,-1 0 1,1 0-1,-1 0 0,2-1 0,-1 1-71,0 0 0,0 0 0,1-1 0,-1 1 1,0 0-1,0-1 0,1 1 0,-1-1 0,0 0 0,0 1 0,0-1 1,0 0-1,0 0 0,0 1 0,0-1 0,1-2 0,7-12-860,-2 0-1,0 0 1,0 0 0,5-25-1,2-4 783,-14 44 257,1-1 1,-1 1-1,0-1 0,0 1 1,0-1-1,0 1 0,0-1 1,0 1-1,0 0 0,1-1 1,-1 1-1,0-1 0,0 1 1,1 0-1,-1-1 0,0 1 1,0-1-1,1 1 1,-1 0-1,1-1 0,-1 1 1,0 0-1,1 0 0,-1-1 1,1 1-1,-1 0 0,0 0 1,1 0-1,-1 0 0,1-1 1,0 1-1,6 12 1567,1 24-627,-7-33-1007,-1 1-1,1 0 0,0-1 0,0 1 0,0-1 0,0 1 0,1-1 0,0 0 0,-1 1 0,1-1 1,1 0-1,-1 0 0,0 0 0,1 0 0,-1-1 0,1 1 0,0-1 0,0 0 0,0 1 0,5 2 1,-5-4-104,0 0 1,0 0 0,0 0 0,0 0 0,0-1 0,0 1 0,0-1 0,0 0 0,0 0 0,0 0 0,0 0-1,0-1 1,0 1 0,0-1 0,0 1 0,-1-1 0,1 0 0,0 0 0,0-1 0,0 1 0,-1 0 0,1-1-1,-1 0 1,1 0 0,2-2 0,40-49-481,-43 91 3584,-2-38-3021,0 9 99,0 0 0,0 0 1,1 0-1,0 0 0,4 13 0,-4-19-112,0-1 0,0 0-1,0 1 1,0-1 0,1 0-1,-1 0 1,0 0 0,1 0 0,-1 0-1,1 0 1,0-1 0,0 1-1,0 0 1,0-1 0,0 0-1,0 1 1,0-1 0,0 0 0,1 0-1,-1 0 1,0 0 0,1 0-1,-1-1 1,0 1 0,6-1-1,-1 1-477,0 0 0,0-1 0,0 0-1,0 0 1,0 0 0,0-1 0,13-4-1,15-12-7787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10898,'0'0'8322,"0"25"-7534,0 164 271,1-96-583,23 161 0,-24-254-485,-1 1 0,1-1-1,0 1 1,0 0-1,0-1 1,0 1 0,0 0-1,1-1 1,-1 1 0,0 0-1,0-1 1,0 1-1,1 0 1,-1-1 0,0 1-1,0-1 1,1 1 0,-1 0-1,1-1 1,-1 1-1,0-1 1,1 1 0,-1-1-1,1 0 1,-1 1-1,2 0 1,6-16-195,3-31-120,-9 34 230,1-1 0,1 0 0,0 1 0,0 0 1,7-13-1,-10 22 81,1 0 1,0 0 0,-1 0 0,1 0-1,0 1 1,1-1 0,-1 0 0,0 1-1,1 0 1,-1-1 0,1 1 0,0 0-1,0 0 1,0 1 0,0-1-1,0 0 1,0 1 0,0 0 0,0 0-1,1 0 1,-1 0 0,0 0 0,6 0-1,-6 1 37,-1 0-1,1 0 1,0 0-1,0 0 1,0 0-1,-1 1 1,1-1-1,0 1 1,-1 0-1,1 0 1,0 0-1,-1 0 0,1 0 1,-1 0-1,3 2 1,-3-1-3,-1 1-1,0-1 1,1 0 0,-1 1 0,0-1-1,0 1 1,0-1 0,-1 1 0,1-1-1,0 1 1,-1 0 0,0-1 0,0 1-1,0 0 1,0-1 0,0 4 0,0 1 13,0-1 1,0 1 0,-1 0 0,0-1 0,0 1-1,-1-1 1,-2 10 0,2-13-25,1-1 1,-1 1-1,0 0 0,0-1 1,0 1-1,0-1 1,0 0-1,0 1 0,-1-1 1,1 0-1,-1 0 1,1-1-1,-1 1 0,0-1 1,0 1-1,0-1 1,-4 2-1,4-2-60,0 0 0,0 0 0,1 0 1,-1 0-1,0 0 0,0-1 0,0 1 0,0-1 0,0 0 0,-4 0 1,5-1-214,1 1 0,0-1 0,0 0 0,0 0 0,0 0 0,0 0 0,1 0 0,-1 0 0,0 0 0,0 0 0,1 0 0,-1 0 1,0 0-1,1-1 0,-1 1 0,1 0 0,-1 0 0,1-1 0,0 1 0,0 0 0,0-1 0,-1 1 0,1 0 0,1-3 0,-2-19-6827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9706,'0'0'8821,"0"10"-8239,0 247 784,0-257-1415,0 1-1,0-1 0,0 0 1,1 0-1,-1 0 1,0 0-1,0 1 1,0-1-1,0 0 1,1 0-1,-1 0 1,0 0-1,0 0 1,0 0-1,1 0 1,-1 0-1,0 1 1,0-1-1,1 0 0,-1 0 1,0 0-1,0 0 1,1 0-1,-1 0 1,0 0-1,0-1 1,0 1-1,1 0 1,-1 0-1,0 0 1,0 0-1,1 0 1,-1 0-1,0 0 1,0 0-1,0 0 1,0-1-1,1 1 0,-1 0 1,0 0-1,0 0 1,0 0-1,0-1 1,1 1-1,-1 0 1,0 0-1,0 0 1,0-1-1,0 1 1,0 0-1,0 0 1,0 0-1,0-1 1,0 1-1,0 0 0,0 0 1,0-1-1,0 1 1,0 0-1,0 0 1,0 0-1,0-1 1,0 1-1,0 0 1,10-70-1551,-8 48 1507,1 1 0,8-31 0,-10 50 143,0 0 1,0 0-1,0 0 1,0 0-1,0 0 1,1 0 0,-1 0-1,1 0 1,-1 1-1,1-1 1,-1 1-1,1-1 1,0 1 0,0 0-1,0-1 1,0 1-1,0 0 1,0 0-1,0 0 1,0 1 0,0-1-1,0 0 1,4 0-1,4 0 219,1 0-1,0 0 1,18 2-1,-11-1-380,-16 0 19,0 0 0,1 1 0,-1-1 0,0 0 0,1 1 0,-1 0 0,0-1 0,0 1 0,0 0 1,0 0-1,0 0 0,0 1 0,0-1 0,0 0 0,0 1 0,2 1 0,13 20-3910,-10-3-2405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10418,'0'0'4981,"18"-9"-5353,56-30-175,-71 37 534,0 0 0,0 1 0,-1-1-1,1-1 1,0 1 0,-1 0-1,0-1 1,1 1 0,-1-1-1,0 0 1,0 0 0,0 0-1,-1 0 1,1 0 0,-1 0 0,0 0-1,0 0 1,0-1 0,0 1-1,0-1 1,-1 1 0,1 0-1,-1-1 1,0 1 0,0-1 0,-1-5-1,1-1 219,-1 8-125,0 1 0,1 0-1,-1 0 1,0 0 0,0 0 0,1 0 0,-1 0 0,0 0 0,0 0 0,0 0 0,0 0-1,0 1 1,-1-1 0,1 0 0,0 1 0,0-1 0,0 0 0,-1 1 0,1 0 0,0-1-1,0 1 1,-1 0 0,1 0 0,0-1 0,-1 1 0,1 0 0,0 0 0,-1 1 0,-1-1 0,-2 0 176,1 0 0,0 0 0,-1 0 0,1 1 0,0 0 0,-1 0 0,1 0 0,0 0 0,-5 2 0,6 0-127,-1 0 0,1-1 0,-1 2 0,1-1 0,0 0-1,1 0 1,-1 1 0,0 0 0,1-1 0,0 1 0,0 0 0,0 0 0,0 0 0,1 1 0,-2 4 0,0 4 110,1 0 0,1 0 0,0 0 0,0 13 0,1-24-227,0 0 0,0 0 0,1 1 0,-1-1 0,0 0 0,1 0 0,0 0 1,-1 0-1,1 0 0,0 0 0,0 0 0,0 0 0,0 0 0,0 0 0,1-1 0,-1 1 0,0 0 0,1-1 0,0 1 1,-1-1-1,1 0 0,0 1 0,-1-1 0,1 0 0,0 0 0,0 0 0,0 0 0,0 0 0,0-1 0,4 2 0,5 0-71,0 0-1,0-1 1,0 0-1,19-1 0,-17 0-124,-8 0-222,0 0 1,0-1 0,0 1-1,0-1 1,0 0 0,0 0 0,0 0-1,-1-1 1,1 0 0,0 0-1,-1 0 1,0 0 0,8-6-1,15-15-8014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10098,'0'0'9864,"6"23"-8776,45 52-206,-33-53-1219,-2 1 0,25 50 1,-40-72-296,3 8 278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199 1 6177,'0'0'12840,"-7"8"-12079,-32 40 31,-87 99 69,106-125-1679,14-11-8899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7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1 10802,'0'0'10277,"-16"11"-9831,-51 39-117,63-46-296,0 0 1,1 1-1,-1-1 1,1 1-1,0 0 1,0-1-1,1 1 1,-1 1-1,1-1 1,0 0-1,1 0 1,-3 10-1,2-1 46,1 1-1,0 0 0,2 15 0,-1-8-16,0-17-52,0 0 1,0-1 0,1 1 0,-1 0-1,1 0 1,0-1 0,1 1 0,-1 0 0,1-1-1,-1 0 1,2 1 0,2 5 0,-3-8-24,0 1 1,1-1-1,-1 0 1,1 0-1,-1 0 1,1 0-1,0 0 1,-1-1-1,1 1 1,0-1 0,0 1-1,0-1 1,0 0-1,1 0 1,-1-1-1,0 1 1,0-1-1,0 1 1,4-1-1,-4 0-78,1 0 1,-1 1-1,1-1 0,-1-1 0,0 1 1,1 0-1,-1-1 0,1 0 0,-1 0 1,0 0-1,0 0 0,0 0 1,1-1-1,3-2 0,-3 1-67,-1-1-1,0 1 1,0 0-1,-1-1 1,1 0-1,-1 0 1,0 0-1,0 0 1,0 0-1,2-8 0,1-7-36,0 0 0,-1 0 0,-2-1-1,0 0 1,-1 0 0,-2-31 0,1 13 1439,0 36-492,-1 4-672,1 0 1,-1-1-1,1 1 1,0 0-1,0-1 1,0 1-1,0 0 1,0 0-1,0-1 1,0 1-1,1 1 1,0 4 57,-1 8-7,2-1-1,0 0 1,0 0-1,1 0 1,1 0-1,1 0 1,11 25 0,-13-33-151,0 0 0,0-1 0,0 1 0,0 0 0,1-1 1,0 0-1,0 0 0,1 0 0,-1-1 0,1 1 1,0-1-1,0 0 0,1 0 0,-1-1 0,1 0 1,0 0-1,0 0 0,0-1 0,11 4 0,-14-6-151,1 1 0,0-1 0,-1 0 0,1 0 0,0-1 0,-1 1 0,1-1 0,-1 0 0,1 0 0,0 0 0,-1 0 0,0 0 0,1-1-1,-1 0 1,5-3 0,-3 2-799,0-1-1,0 0 0,-1-1 0,8-8 0,14-24-6884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195 1 4545,'0'0'15065,"-10"1"-14827,2 0-194,3-1-16,1 0-1,-1 1 1,0 0 0,0 0-1,0 1 1,1-1-1,-1 1 1,1 0 0,-1 0-1,1 0 1,0 1-1,-5 3 1,-13 10 174,10-8-146,0 1 0,1 1 0,0-1 0,0 2-1,-10 13 1,20-22-48,-1 0 0,1 0 1,0 0-1,0 1 0,-1-1 0,2 1 0,-1-1 0,0 1 0,0-1 0,1 1 0,-1-1 0,1 1 0,0 0 0,0-1 0,0 1 0,0-1 0,1 1 0,-1 0 0,0-1 0,1 1 0,0-1 0,0 1 0,0-1 0,0 1 0,0-1 0,0 0 0,1 0 0,-1 1 0,1-1 0,2 2 0,5 6 39,1-1 0,0 0-1,1 0 1,21 12 0,7 6-998,-30-19-1548,-3 0-2855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63 4761,'0'0'16396,"-4"0"-16248,-1 0-199,8-2-4,-1 1 14,0 0 0,1 0 0,-1-1 1,0 1-1,0 0 0,0-1 0,0 0 0,-1 1 0,3-3 0,5-6-226,-6 7 229,0 1 1,0-1-1,-1 0 1,1 0 0,-1 0-1,0 0 1,0 0-1,0-1 1,2-4-1,1 22 1461,-5 16-1042,-1-4-394,1 0 0,2 0-1,8 47 1,-10-72-49,0-1-1,1 1 1,-1-1-1,0 1 1,0-1-1,1 1 1,-1-1-1,0 1 1,1-1-1,-1 1 1,1-1-1,-1 1 1,0-1-1,1 1 1,-1-1-1,1 0 1,-1 1-1,1-1 1,-1 0-1,2 1 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8042,'0'0'12060,"0"1"-12045,0-1 1,-1 1-1,1 0 1,0-1-1,0 1 1,0 0-1,0 0 1,0-1-1,0 1 1,1 0 0,-1-1-1,0 1 1,0 0-1,0-1 1,1 1-1,-1 0 1,0-1-1,1 1 1,-1 0-1,6 5 35,1 0-1,-1-1 1,1 0-1,13 8 0,-11-8-32,1 2-6,1 0 0,-1 1-1,13 13 1,-22-19 46,-2 10-26,-1 0 0,-1 0-1,0-1 1,0 1 0,-1-1-1,0 1 1,-1-1 0,-1-1-1,1 1 1,-2-1 0,-11 15-1,2 1-1455,2-8-3939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10666,'0'0'9802,"14"8"-9258,271 175-382,-278-170-2167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0 9706,'0'0'10834,"-46"77"-10354,31-39-159,-6 2-209,6-1-56,0-6-56,4-8-120,6-4-369,5-11-823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0 11682,'0'0'8978,"-9"7"-8735,-5 2-182,1 1 0,1 0 1,0 0-1,0 2 0,-14 17 0,-6 4-38,27-28-10,-1-1 0,1 1 0,1 0 0,-1 0-1,1 1 1,0 0 0,0-1 0,1 1 0,-4 8 0,6-13-7,1 0 0,0 1 0,0-1 0,0 0 0,0 0 0,0 0 0,0 1 0,0-1 1,0 0-1,1 0 0,-1 0 0,0 0 0,1 0 0,-1 0 0,1 1 0,-1-1 0,1 0 0,0 0 0,-1-1 0,1 1 0,0 0 0,0 0 0,1 1 1,26 20 58,-15-12-52,50 39 101,-35-33-3337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21 6369,'0'0'12207,"0"-3"-11392,0 2-786,0 0 0,0 1 1,0-1-1,0 0 0,0 1 0,0-1 0,0 1 1,1-1-1,-1 0 0,0 1 0,0-1 1,0 1-1,1-1 0,-1 0 0,0 1 1,1-1-1,-1 1 0,0-1 0,1 1 1,-1-1-1,1 1 0,-1 0 0,1-1 1,-1 1-1,1-1 0,-1 1 0,1 0 1,-1 0-1,1-1 0,0 1 0,25-2 787,-16 2-743,-9 1-76,-1-1 1,0 0 0,1 1-1,-1-1 1,1 0 0,-1 1-1,0-1 1,1 1-1,-1-1 1,0 0 0,0 1-1,1-1 1,-1 1-1,0-1 1,0 1 0,0-1-1,1 1 1,-1 0 0,0-1-1,0 1 1,0-1-1,0 1 1,0-1 0,0 1-1,0-1 1,0 2-1,-1 21-110,1-16 79,-1-3 23,0 1 0,0-1-1,-1 1 1,1-1 0,-1 0 0,0 0 0,0 0 0,-1 0 0,1 0 0,-1 0 0,0 0-1,0-1 1,0 1 0,-1-1 0,1 0 0,-1 0 0,-5 3 0,2 0 6,0 0 1,1 0 0,-11 13-1,17-15 7,4-2 72,1 0 0,0-1 0,0 0 0,0 0 0,1-1-1,-1 1 1,6-1 0,-6 0-32,15 1-29,-13-1-67,-1 0 0,0 0 1,0 1-1,0 0 0,0 0 0,12 4 0,-17-4-413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0 11482,'0'0'9498,"0"3"-9104,1 2-328,0 0 1,0 0-1,0 0 0,1 1 1,-1-1-1,1 0 0,1-1 1,-1 1-1,1 0 0,-1-1 1,2 1-1,-1-1 0,0 0 1,5 4-1,-1 0-14,1 0 0,0-1 0,1 0 0,0-1 0,0 1 0,10 4 0,-18-11 112,-1 1-163,0 0 0,0 0 1,-1 0-1,1-1 0,0 1 0,0 0 1,0 0-1,-1-1 0,1 1 0,0 0 1,-1 0-1,1-1 0,-1 1 1,1-1-1,-1 1 0,1 0 0,-2 0 1,-17 14-44,0 1 0,1 0 0,-23 30 1,-12 27-7049,37-46-1644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10458,'0'0'10546,"76"89"-10297,-50-66-89,-1 2-152,1-2 48,-1-5-56,-10-3-144,1-2-145,-6-5-423,-5-3-1088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1 10866,'0'0'9794,"-82"143"-9626,67-105-152,0-3-16,0-2-144,4-7-352,1-6-800,5-4-1689,0-9-3032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3.5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16 6785,'0'0'11376,"-1"-4"-10557,-3-8-420,3 14-17,1 24 156,0-7-479,0-11-24,1 0 0,0 0 0,0 0 0,1 0 0,0 0 0,0 0 0,1-1 0,6 13 0,-8-18-78,0 0 0,0 0 0,0 0 0,0 0 0,1 0 0,-1 0 0,1-1 0,-1 1 0,1 0 0,-1-1 0,1 1 0,0-1 0,0 0 0,0 1 0,0-1-1,0 0 1,0 0 0,0-1 0,0 1 0,0 0 0,0-1 0,1 1 0,-1-1 0,0 1 0,0-1 0,1 0 0,-1 0 0,0 0 0,0-1 0,1 1 0,-1 0 0,0-1 0,0 1 0,1-1 0,-1 0 0,2-1 0,-2 1-117,1-1 0,-1 0 0,0 0 0,0 0-1,0 0 1,0 0 0,0 0 0,0-1 0,-1 1-1,1-1 1,-1 1 0,1-1 0,-1 1 0,0-1-1,0 0 1,0 0 0,-1 1 0,1-6 0,2-4-348,-2-1 0,1-23 0,-3 19 1732,0 32 1447,-2 12-2076,-1 7-88,2 65 1,2-66-449,0-32-52,0 0 1,0 1 0,0-1-1,0 0 1,0 1 0,-1-1 0,1 0-1,-1 1 1,1-1 0,-1 0-1,1 1 1,-1-1 0,0 0-1,1 0 1,-1 0 0,0 0 0,0 0-1,0 0 1,0 0 0,0 0-1,0 0 1,-1 1 0,-1-1 8,1 0 0,-1 0 0,0 0 0,1 0-1,-1 0 1,0 0 0,1-1 0,-1 1 0,0-1 0,-4 0 0,0 0-5,1 0 1,-1-1-1,1 0 0,-1 0 0,1-1 0,-1 0 1,1 0-1,-11-5 0,11 4-326,-17-12 700,16 3-4490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7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0 11570,'0'0'9122,"-31"173"-8449,31-127-257,9 4-144,2-6-24,2-6-176,1-2-64,0-9-8,-3-5-232,2-8-528,1-14-1209,0 0-3096,-6-14-2513</inkml:trace>
  <inkml:trace contextRef="#ctx0" brushRef="#br0" timeOffset="1">217 148 11642,'0'0'7415,"-24"23"-6634,-73 77-91,92-95-623,0 1-1,0 0 1,1 0-1,0 0 0,0 0 1,0 1-1,-3 8 1,6-11-15,0 0 1,0 0 0,1 1 0,-1-1 0,1 0-1,0 1 1,1 5 0,-1 5 88,0-13-128,0 1-1,0-1 0,1 0 1,-1 1-1,1-1 0,-1 0 1,1 1-1,0-1 1,0 0-1,-1 0 0,2 0 1,-1 0-1,0 1 0,0-2 1,1 1-1,-1 0 0,1 0 1,-1 0-1,1-1 0,0 1 1,0-1-1,0 1 1,0-1-1,0 0 0,0 0 1,0 0-1,0 0 0,0 0 1,1 0-1,-1 0 0,5 0 1,6 1-345,1 0 0,0-1 0,-1-1-1,21-1 1,-7 0-1887,1-1-2641,-5-5-841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1 6121,'0'0'10939,"-2"0"-10127,-10 5-563,1 1 0,0 0-1,0 0 1,0 1 0,1 1 0,0-1 0,-12 14 0,19-19-227,0 1-1,1 0 1,-1-1 0,1 1 0,-1 0-1,1 1 1,0-1 0,0 0 0,1 1 0,-1-1-1,1 1 1,-1-1 0,1 1 0,0 0-1,0 0 1,1 0 0,-1-1 0,1 9-1,0-11 8,1 0-1,-1 1 0,1-1 0,-1 0 1,1 1-1,-1-1 0,1 0 0,0 0 1,0 0-1,0 1 0,0-1 0,0 0 1,0 0-1,0 0 0,0 0 1,0-1-1,0 1 0,0 0 0,2 0 1,27 15 177,-23-12-128,38 19 575,-24-12-1612,0-1-4536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16 4505,'0'0'13053,"5"-15"-11150,45 15-1769,-49 28-310,-2-24 136,-1 0 0,1 0 0,-1 0 0,1 0 0,-1-1 0,0 1 0,-1 0 0,1-1 0,-1 0 0,1 1 1,-1-1-1,0 0 0,0 0 0,-1-1 0,1 1 0,0-1 0,-7 4 0,13-6 40,1 0-1,-1 0 1,1 0-1,-1 1 1,0-1-1,1 1 1,-1 0-1,1 0 1,-1 0 0,0 0-1,0 1 1,0-1-1,0 1 1,6 4-1,-7-1 17,0 1 0,0 0-1,0 0 1,0-1-1,-1 1 1,0 0 0,-1 0-1,1 1 1,-1-1-1,0 0 1,-2 10 0,1 8 58,0-23-49,-1 0 1,1-1 0,-1 1 0,1-1-1,-1 0 1,0 1 0,1-1-1,-1 0 1,1 0 0,-3 0-1,-63 7 408,66-7-333,1-4-358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10114,'0'0'6724,"0"2"-6627,1-1-1,-1 1 0,1-1 0,-1 0 1,1 1-1,0-1 0,-1 0 1,1 0-1,0 0 0,0 1 1,0-1-1,0 0 0,1 1 1,26 19 722,-18-12-606,1-1 1,20 11-1,-31-18-68,1 0 1,-1 0 0,0 0-1,1 0 1,-1 0 0,0 0 0,0 0-1,1 0 1,-1 0 0,0 0 0,0 0-1,0 0 1,0 0 0,-1 0 0,1 0-1,0 0 1,0 0 0,0 0 0,-1 1-1,-5 19-239,-1-8-4,0-1-1,0 1 1,-1-1 0,-1-1 0,0 1-1,-11 10 1,-15 11-4870,5-11-8033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11682,'0'0'8836,"10"10"-8362,121 137 249,-125-140-769,0-1 0,0 1-1,-1 1 1,0-1 0,4 10-1,-3 8-6670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169 0 160,'0'0'20084,"-87"117"-19876,72-86-120,0 2-80,4-10-8,-4 0-312,5-3-808,0-5-1713,5-7-2792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10 328,'0'0'11415,"9"-10"-3751,-14 23-7581,-1-1 0,0 0 0,-11 14 1,-8 17-45,25-42-11,0-1 0,0 1 1,1-1-1,-1 0 0,0 1 1,0-1-1,1 1 0,-1-1 1,0 0-1,0 1 0,1-1 0,-1 0 1,0 0-1,1 1 0,-1-1 1,0 0-1,1 0 0,-1 1 1,1-1-1,-1 0 0,0 0 0,1 0 1,-1 0-1,1 1 0,-1-1 1,1 0-1,-1 0 0,1 0 0,-1 0 1,0 0-1,1 0 0,-1 0 1,1 0-1,0-1 0,22 3-42,-20-2 85,32 3 120,-1 1-951,-10-4-8137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8738,'61'33'10114,"-61"-17"-9242,0 2-360,0 2-248,0 3 8,0 0-136,0-3-128,0 1-8,0-4-216,0-1-784,0-6-1928,0-3-2818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99 1 3777,'0'0'17266,"0"2"-17178,-1 3-75,1-1 0,-1 1 0,0-1 0,0 0 1,0 0-1,-1 1 0,1-1 0,-1 0 0,0 0 0,0 0 0,-1-1 0,1 1 0,-4 4 0,-44 43 189,27-29-169,23-22-32,0 1 0,0-1 0,0 1 0,0 0 0,0-1 0,0 1 0,0-1 1,0 1-1,0 0 0,0-1 0,0 1 0,0-1 0,1 1 0,-1 0 0,0-1 0,0 1 1,1-1-1,-1 1 0,0-1 0,1 1 0,-1-1 0,1 1 0,-1-1 0,1 0 0,-1 1 1,1-1-1,-1 1 0,1-1 0,-1 0 0,1 0 0,-1 1 0,1-1 0,-1 0 1,1 0-1,0 1 0,0-1 0,36 18 69,-20-10-47,-10-3-62,0-1 1,-1 1-1,1 0 0,-1 1 0,0-1 0,9 12 0,-3 10-5574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8 4065,'0'0'14350,"-3"-1"-13493,-7-4-242,7 4 909,3 12-1112,2-5-386,-1-1-1,1 0 1,0 1-1,0-1 1,0 0-1,1 0 1,0 0-1,0-1 1,0 1-1,1-1 1,-1 1-1,1-1 1,7 5-1,16 24-18,-17-20-3,-7-10-17,-1-1 1,0 0-1,0 1 1,0-1-1,0 1 1,-1 0 0,1-1-1,-1 1 1,2 5-1,-2-6-46,2 0 25,-2-2-13,-2 19 38,-2-12 14,0 0 0,0 0 0,-1 0 1,0-1-1,-1 1 0,0-1 0,0 0 1,0 0-1,0-1 0,-9 7 1,3-1-139,-63 58-3393,38-40-2683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11682,'0'0'8610,"97"58"-8394,-72-37-72,-4-4-88,-1 6 8,0 3-64,-4-8-112,-1 2-376,-5-2-848,0-5-1193,-5-3-1831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7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36 181 7346,'0'0'10268,"14"-16"-9953,44-52-120,-55 65-170,0-1 1,0 0-1,0 0 1,-1 0-1,0 0 1,1 0-1,-2-1 1,1 1-1,1-7 0,-2 8 59,-1 0-1,0 0 1,0 0-1,0-1 1,0 1-1,-1 0 1,1 0-1,-2-5 0,1 7-25,0-1 0,0 1 0,0 0-1,-1 0 1,1 0 0,0 0-1,0 0 1,-1 0 0,1 0-1,-1 0 1,1 0 0,-1 0 0,1 1-1,-1-1 1,1 1 0,-1-1-1,1 1 1,-1 0 0,0 0 0,1-1-1,-1 1 1,0 0 0,-2 1-1,-2-1 85,0-1-1,0 2 1,0-1-1,0 1 1,-8 2-1,11-2-92,0 1 1,0 1-1,0-1 0,0 0 0,0 1 0,0-1 1,1 1-1,-1 0 0,1 0 0,0 0 0,0 0 1,0 0-1,0 0 0,0 1 0,1-1 1,0 1-1,-1-1 0,1 1 0,1 0 0,-2 5 1,0-1 10,1 0 0,0 1 1,1-1-1,-1 0 0,2 0 1,-1 1-1,1-1 0,3 12 1,-3-16-53,2 1 1,-1-1 0,0 0-1,1 0 1,0 0-1,-1 0 1,2 0 0,-1-1-1,0 1 1,1-1 0,0 0-1,-1 0 1,1 0 0,0 0-1,1-1 1,-1 0 0,0 0-1,1 0 1,-1 0-1,1-1 1,0 1 0,5 0-1,4 1-170,0-1 0,1 0 0,-1-1 0,0-1 0,1 0 0,16-3-1,-24 2-301,-1 0 1,1-1-1,-1 0 0,0 0 0,9-4 0,24-19-6497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1 8490,'0'0'11018,"-87"135"-10842,62-107-128,4 0-48,6-10-80,0-3-544,5-5-960,4-2-2689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103 1 7706,'0'0'11162,"-40"40"-10192,-16 9-914,55-48-52,1-1 0,-1 1 0,1 0 0,-1 0 0,1-1 0,-1 1 0,1 0 0,-1 0 0,1 0 0,0 0 0,0-1 0,-1 1 0,1 0 0,0 0 0,0 0 0,0 0 0,0 0 0,0 0 0,0 0 0,0 0 0,0-1 0,0 1 0,1 0 0,-1 0 0,0 0 0,1 0 0,-1 0 0,0-1 0,1 1 0,-1 0 0,1 0 0,-1 0 0,1-1 0,0 1 0,-1 0 0,1-1 0,0 1 0,-1-1 0,1 1 0,0-1 0,0 1 0,-1-1 0,1 1 0,1 0 0,1 0 13,15 16 35,0 0 1,-1 1-1,21 29 0,-28-36-1159,3-5-4552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176 29 5113,'0'0'12601,"-1"-5"-11951,1 4-631,0 0 1,-1 0 0,1 0-1,0 0 1,-1 0-1,1 0 1,0 0-1,-1 0 1,0 0-1,1 0 1,-1 0-1,1 0 1,-1 0-1,0 1 1,0-1-1,1 0 1,-1 0 0,0 1-1,0-1 1,0 0-1,0 1 1,0-1-1,0 1 1,0 0-1,0-1 1,-1 1-1,-35-3 263,22 4-264,-50-1 475,64 31-339,1 44 91,31-75-682,-26 0 383,0 0 1,0 0-1,1 1 1,-1-1 0,0 1-1,0 0 1,10 4-1,-14-5 61,1 1 0,-1 1 0,0-1-1,1 0 1,-1 0 0,0 0 0,1 1 0,-1-1-1,0 0 1,0 1 0,0-1 0,0 1 0,-1 0-1,1-1 1,0 1 0,-1 0 0,1-1-1,-1 1 1,1 0 0,-1 0 0,0-1 0,0 1-1,1 0 1,-1 0 0,-1 2 0,1-2 8,1 0 0,-1 0 0,0 0 0,0 0 0,0 0 0,-1-1 0,1 1 0,0 0 0,-1 0 0,1 0 0,-1 0 0,0-1 0,1 1 1,-1 0-1,0-1 0,0 1 0,0 0 0,0-1 0,-1 1 0,1-1 0,-3 3 0,1-3 83,-1 1 0,0-1 0,0 0 0,1 0 0,-1-1-1,0 1 1,0-1 0,0 1 0,0-1 0,-5-1 0,0 1 11,0-1 1,0 0-1,0 0 1,1-1-1,-17-5 0,24 6-470,-6-1 711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5:56.7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9234,'0'0'10350,"10"2"-9672,-5 2-588,0 0 0,-1 0 0,0 1 0,0-1 0,0 1 1,3 5-1,21 23 17,22 8-285,-49-39 170,-1-1 376,-1 20 171,-5-12-440,1 1 0,-1 0 0,-1-1 1,0-1-1,0 1 0,0-1 1,-18 14-1,-66 44-4369,60-45-4661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2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38 8194,'0'0'9507,"-4"-6"-8404,-13-20-404,13 20 360,-2 9-67,-3 29-859,1 0 0,2 1 1,-5 63-1,9 106-4,3-115-116,-1-86-59,1 23 157,-1-24-165,0 1 0,0 0 0,0-1 0,0 1 0,0-1 0,1 1 0,-1 0 0,0-1 0,0 1-1,0 0 1,0-1 0,1 1 0,-1-1 0,0 1 0,1-1 0,-1 1 0,0-1 0,1 1 0,-1-1 0,1 1 0,-1-1 0,0 1 0,1-1 0,-1 0 0,1 1 0,1 0 0,-2-8-1273,0-63-7301,0 29 285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59 10322,'0'0'9234,"148"-59"-8994,-102 59-112,-1 0-128,-4 8 0,-5 10-640,-11 7-1320,-4-2-2441,-6-5-4337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 1 1192,'0'0'16452,"-1"22"-15504,-3 156-64,4-57-669,-1-179-762,3-75 39,-2 129 499,1 0 0,0 0-1,0 0 1,1 0 0,-1 0 0,1 0 0,0 1-1,0-1 1,0 1 0,0-1 0,1 1 0,-1 0-1,1 0 1,0 0 0,0 0 0,0 0 0,0 1-1,1-1 1,-1 1 0,1 0 0,-1 0-1,5-2 1,-1 1 18,0 1-1,0-1 0,0 1 1,0 0-1,1 1 0,-1 0 0,0 0 1,1 1-1,-1-1 0,1 2 1,9 0-1,-15 0-59,0 0 0,0 0 0,0 0 1,-1 0-1,1 0 0,0 0 0,-1 1 0,1-1 0,-1 0 1,1 1-1,-1 0 0,1-1 0,-1 1 0,0 0 0,0-1 1,0 1-1,0 0 0,0 0 0,1 4 0,12 42-3631,-12-41 2402,-1 11-3135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179 1 8650,'0'0'9463,"-14"2"-8923,8-2-493,0 0 10,0 1 1,-1 0 0,1 0 0,0 0 0,0 0-1,0 1 1,0 0 0,1 0 0,-1 1-1,0 0 1,1 0 0,0 0 0,-1 0 0,1 1-1,1 0 1,-1 0 0,1 0 0,-7 8 0,5-3 1,0 0 0,1 0 1,0 0-1,0 1 1,1 0-1,1 0 1,-1 0-1,2 0 0,-1 0 1,1 0-1,1 1 1,0-1-1,0 1 1,1-1-1,2 14 0,-2-22-121,1 0 0,0-1-1,0 1 1,-1-1-1,1 1 1,0-1-1,0 1 1,0-1-1,0 0 1,1 0 0,-1 1-1,0-1 1,0 0-1,1 0 1,-1 0-1,1 0 1,-1 0-1,1-1 1,-1 1-1,1 0 1,-1-1 0,1 1-1,0-1 1,0 1-1,-1-1 1,1 0-1,0 0 1,-1 0-1,1 0 1,0 0 0,0 0-1,-1 0 1,1 0-1,0-1 1,-1 1-1,1-1 1,0 1-1,-1-1 1,1 0 0,-1 0-1,1 0 1,-1 0-1,1 0 1,-1 0-1,2-2 1,1-2-333,0-2 1,0 1-1,-1 0 1,0-1-1,0 1 1,0-1-1,2-14 1,9-54-252,-13 63 868,0-21 3491,-1 33-3689,0 0 0,1 0 0,-1-1 0,0 1 0,0 0 1,0 0-1,0 0 0,0 0 0,1 0 0,-1 0 0,0 0 0,0 0 0,0 0 0,0 0 0,1 0 0,-1 0 0,0-1 0,0 1 0,0 0 0,0 0 0,1 0 1,-1 0-1,0 1 0,0-1 0,0 0 0,1 0 0,-1 0 0,0 0 0,0 0 0,0 0 0,0 0 0,1 0 0,-1 0 0,0 0 0,0 0 0,0 1 0,0-1 0,0 0 1,1 0-1,-1 0 0,0 0 0,0 0 0,0 1 0,0-1 0,0 0 0,0 0 0,0 0 0,0 0 0,0 1 0,0-1 0,9 10 141,5 27-107,-8-21 92,0 0-1,1 0 0,9 15 0,-14-28-306,0 1 0,0-1-1,0-1 1,0 1 0,0 0-1,1 0 1,0-1 0,-1 1 0,1-1-1,0 0 1,0 0 0,0 0-1,0 0 1,0-1 0,1 1-1,-1-1 1,1 0 0,-1 0 0,1 0-1,3 0 1,-5-1-228,0 1 1,0-1-1,-1 0 1,1 0 0,0-1-1,0 1 1,-1 0-1,1 0 1,0-1-1,-1 1 1,1-1-1,0 0 1,-1 1-1,1-1 1,-1 0-1,1 0 1,-1 0-1,1 0 1,1-2-1,12-16-6358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8258,'115'-6'1539,"-91"5"113,-24 4-1275,-1-2 38,1 83 4142,0 46-2291,0-130-2276,0 1 1,0-1-1,0 1 0,0-1 1,0 0-1,0 1 0,0-1 1,0 1-1,0-1 0,0 0 1,0 1-1,0-1 0,0 0 1,1 1-1,-1-1 0,0 1 0,0-1 1,0 0-1,1 1 0,-1-1 1,0 0-1,1 0 0,-1 1 1,0-1-1,0 0 0,1 0 1,-1 1-1,1-1 0,-1 0 1,0 0-1,1 0 0,-1 1 1,0-1-1,1 0 0,-1 0 0,1 0 1,-1 0-1,0 0 0,1 0 1,-1 0-1,1 0 0,0 0 1,-1 0-39,1-1 1,0 1 0,0 0 0,0-1-1,0 1 1,0 0 0,-1-1-1,1 1 1,0-1 0,0 1-1,-1-1 1,1 0 0,0 1 0,-1-1-1,1 0 1,0 0 0,-1 1-1,1-1 1,-1 0 0,1-1-1,55-153-3554,-54 151 3648,0 0 0,0 0 0,0 0 0,1 0 0,-1 0-1,1 1 1,0-1 0,0 1 0,0-1 0,1 1 0,-1 0-1,1 1 1,0-1 0,-1 0 0,1 1 0,0 0 0,1 0 0,-1 0-1,0 1 1,0-1 0,1 1 0,-1 0 0,10-1 0,-13 3 18,0-1 0,0 0 0,0 1 0,0 0 0,-1-1 0,1 1 0,0-1 0,0 1 0,0 0 0,-1-1 0,1 1 0,0 0 0,-1 0 0,1 0 0,-1 0 0,1-1 0,-1 1 0,1 0 0,-1 0 0,0 0 0,1 0 0,-1 0 0,0 0 0,0 0 0,1 0 0,-1 0 0,0 0 0,0 0 0,-1 2 0,2 43 966,-2-33-729,1 97 444,0-110-852,0 1 0,0 0-1,0-1 1,0 1 0,0 0 0,0-1-1,0 1 1,0 0 0,1-1-1,-1 1 1,0 0 0,0-1-1,1 1 1,-1 0 0,0-1-1,1 1 1,-1-1 0,0 1-1,1-1 1,-1 1 0,1-1 0,-1 1-1,1-1 1,-1 1 0,1-1-1,-1 0 1,1 1 0,0-1-1,-1 0 1,1 1 0,-1-1-1,1 0 1,0 0 0,-1 0-1,1 1 1,0-1 0,-1 0 0,1 0-1,0 0 1,-1 0 0,1 0-1,0 0 1,-1 0 0,1-1-1,0 1 1,1 0 0,2 0-998,11 0-4935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109 1 9778,'0'0'10357,"-14"1"-10109,-43 7-51,55-7-188,0-1-1,0 1 0,0 0 0,0 0 0,0 0 0,0 1 0,0-1 1,1 0-1,-1 1 0,0 0 0,1-1 0,-1 1 0,1 0 1,-1-1-1,1 1 0,0 0 0,0 0 0,0 0 0,0 0 1,0 0-1,0 1 0,0-1 0,1 0 0,-1 0 0,1 5 0,-1-4 0,1 0 0,0 0 0,-1 0 0,2 0-1,-1 0 1,0 0 0,1 0 0,-1 0-1,1 0 1,0 0 0,0 0 0,0 0-1,0 0 1,0 0 0,1-1 0,2 4-1,24 17-19,-20-18 4,-1 0 0,0 1 0,11 11-1,-17-16 9,1 1-1,-1-1 0,0 1 0,0-1 0,0 1 0,0 0 1,0-1-1,-1 1 0,1 0 0,0 0 0,-1-1 0,1 1 1,-1 0-1,0 0 0,1 0 0,-1 0 0,0 0 1,0-1-1,0 1 0,-1 0 0,1 0 0,-1 3 0,0-4-24,0 0 0,0 0 0,0 0 0,0 0 0,0 0 0,0 0 0,0 0 0,0-1 0,0 1 0,0 0 0,0-1 0,-1 1 0,1-1 0,0 1 0,0-1 0,-1 0-1,1 0 1,0 1 0,-1-1 0,1 0 0,0 0 0,-1 0 0,1 0 0,-2-1 0,1 1-66,0 0 0,0 0 0,0 0 0,0-1 0,0 1-1,0 0 1,0-1 0,0 0 0,0 1 0,0-1 0,0 0 0,1 0 0,-1 0 0,0 0 0,1 0-1,-3-2 1,-2-10-2827,1 4-2231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29.9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9034,'0'0'8954,"3"69"-8626,2-45-224,-5-2-40,3 0-64,-3-3-88,0-5-728,0 0-729,0-9-1007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0 100 9570,'0'0'9253,"8"3"-8820,-3-1-405,-1 0 0,1 0 1,0-1-1,0 1 0,0-1 0,0 0 0,0 0 0,1-1 1,-1 0-1,0 0 0,0 0 0,0 0 0,0-1 0,0 0 1,0 0-1,0 0 0,0-1 0,0 1 0,0-1 0,0-1 1,-1 1-1,1 0 0,-1-1 0,7-5 0,-8 4-70,0 1 0,0 0 0,0 0 0,-1-1 0,1 0-1,-1 1 1,0-1 0,0 0 0,0 0 0,-1 0 0,1 0 0,-1-1-1,0 1 1,0 0 0,-1-1 0,1 1 0,-1 0 0,0-1 0,-1-7-1,1 12 62,-16 3 140,15-3-151,0 0 1,1 0-1,-1 0 1,0 0 0,0 0-1,1 1 1,-1-1-1,0 0 1,0 0 0,1 0-1,-1 1 1,0-1-1,1 0 1,-1 1 0,0-1-1,1 1 1,-1-1-1,1 1 1,-1-1 0,0 1-1,1-1 1,-1 1-1,1 0 1,0-1 0,-1 1-1,1-1 1,-1 1-1,1 0 1,0 0 0,0-1-1,-1 1 1,1 0-1,0 0 1,0-1 0,0 2-1,-4 17 137,0 0 1,2 0-1,0 0 0,2 0 0,1 25 0,0-4 74,0-18-158,2 1 1,0-1 0,13 42-1,-10-42-23,-1 0 0,-1 1 0,3 42 1,-7 6-39,0-69-3,0-1 0,0 0 0,-1 0 1,1 0-1,0 1 0,-1-1 1,1 0-1,-1 0 0,0 0 0,1 0 1,-1 0-1,0 0 0,1 0 1,-1 0-1,0 0 0,0 0 1,0-1-1,0 1 0,0 0 0,0 0 1,0-1-1,0 1 0,0-1 1,-1 1-1,1-1 0,0 1 1,0-1-1,0 0 0,-1 0 0,1 1 1,0-1-1,0 0 0,-1 0 1,1 0-1,0 0 0,-2-1 0,0 1-3,0 0 0,0 0 0,1-1-1,-1 1 1,0-1 0,0 1 0,0-1-1,1 0 1,-1 0 0,0 0 0,1-1-1,-1 1 1,1 0 0,0-1 0,-5-3-1,3 0 1,1 0-1,0 0 1,0-1 0,0 1-1,1-1 1,0 1-1,0-1 1,0 0-1,1 0 1,-2-7-1,0-62-99,3 54 91,1 18 5,-1 1-1,1-1 1,0 0-1,-1 1 0,1-1 1,0 1-1,1 0 1,-1-1-1,0 1 1,1 0-1,-1 0 0,1-1 1,0 1-1,-1 0 1,1 1-1,0-1 0,0 0 1,0 1-1,4-3 1,51-27-1006,-38 22 102,11-7-2168,-4 0-2225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1 10490,'0'0'7627,"-7"9"-7257,1-2-304,2-4-43,1 0 0,0 1 0,1-1 1,-1 1-1,1-1 0,-1 1 0,1 0 0,0 0 1,1 0-1,-1 0 0,1 1 0,-1-1 0,1 0 1,1 1-1,-2 7 0,2-3 39,0 1 3,0 0 1,0 0-1,1 0 0,0 0 1,1 0-1,3 10 1,-4-18-61,0 0 0,0 1-1,0-1 1,1 0 0,-1 0 0,1 0 0,-1 1 0,1-2 0,0 1 0,0 0 0,0 0-1,0 0 1,0-1 0,0 1 0,0-1 0,0 0 0,1 0 0,-1 0 0,0 0 0,1 0-1,-1 0 1,1 0 0,0-1 0,-1 1 0,1-1 0,-1 0 0,1 0 0,4 0 0,-4 0-34,-1 0 0,1 0 0,0 0 1,0-1-1,0 1 0,0-1 1,0 0-1,-1 1 0,1-1 1,0 0-1,-1-1 0,1 1 1,-1 0-1,1-1 0,-1 1 0,1-1 1,-1 0-1,0 0 0,0 0 1,0 0-1,0 0 0,0-1 1,-1 1-1,1 0 0,-1-1 1,1 1-1,-1-1 0,0 0 0,0 1 1,0-1-1,0 0 0,0 0 1,-1 0-1,1-5 0,1-3 15,0 1-1,-1-1 1,0 0 0,-1-22-1,0 30-151,-1 0-1,0 0 1,1 0 0,-1 0-1,0 0 1,0 0-1,-1 0 1,1 0 0,-2-2-1,1 3-338,1 0 0,0 1 0,-1-1 0,1 1 0,-1-1-1,1 1 1,-1 0 0,0 0 0,0 0 0,1 0 0,-1 0 0,0 0 0,0 0-1,0 0 1,-2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65 6369,'132'-21'2926,"-106"16"-889,-26 10 1770,0 9-3380,0-11 117,0 13 249,0 17-152,0-1 0,9 50 1,-8-80-661,3 11 128,-4-13-107,0 0 0,1 0 1,-1 0-1,0 0 1,1-1-1,-1 1 1,0 0-1,1 0 0,-1 0 1,0-1-1,1 1 1,-1 0-1,0 0 1,1-1-1,-1 1 0,0 0 1,0-1-1,0 1 1,1 0-1,-1-1 1,0 1-1,0 0 0,0-1 1,0 1-1,0 0 1,1-1-1,-1 1 1,0-1-1,0 1 1,0 0-1,0-1 0,0 1 1,0-1-1,0 1 1,-1-1-1,5-14-106,-2 0 1,0 0-1,0-17 1,-1 19 27,-1 1 0,2-1 0,0 0 0,0 1 0,1-1 0,5-13 0,-6 23 66,0 0-1,-1-1 1,1 1 0,1 1-1,-1-1 1,0 0-1,1 0 1,-1 1 0,1-1-1,0 1 1,0 0-1,0 0 1,0 0 0,0 0-1,0 1 1,0-1-1,1 1 1,-1 0-1,1 0 1,-1 0 0,1 0-1,-1 0 1,1 1-1,0 0 1,-1 0 0,6 0-1,24 4-1540,-31-4 1098,-1 1 0,1 0 1,0 0-1,-1 0 0,1 0 0,-1 0 1,0 0-1,1 1 0,-1-1 0,0 0 1,0 1-1,1-1 0,-1 1 0,0-1 1,1 3-1,4 9-7185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 1 3849,'0'0'13628,"-1"13"-13204,-7 85-52,6-47-285,2-41-92,3-15-43,4-28 11,-3 13 26,1 0 0,13-35 0,-17 54 27,-1-1-1,1 1 0,0 0 1,0-1-1,1 1 0,-1 0 1,0 0-1,0-1 0,1 1 1,-1 0-1,0 0 1,1 1-1,-1-1 0,1 0 1,-1 0-1,1 1 0,0-1 1,-1 1-1,1-1 0,0 1 1,-1 0-1,1 0 1,0-1-1,-1 1 0,1 0 1,0 1-1,-1-1 0,1 0 1,0 0-1,-1 1 0,1-1 1,0 1-1,-1-1 1,1 1-1,-1 0 0,1 0 1,-1 0-1,1-1 0,-1 1 1,0 1-1,1-1 0,-1 0 1,0 0-1,0 0 1,0 1-1,0-1 0,0 0 1,0 1-1,0-1 0,0 1 1,0 1-1,2 17 70,-1 0-1,0 0 1,-3 33-1,0-15-38,2-55-204,0 0 0,2-1 1,0 1-1,0 1 0,2-1 0,0 0 0,15-30 0,-19 45 152,0 1 1,0-1-1,0 0 0,0 0 1,0 1-1,0-1 0,1 1 0,-1 0 1,0-1-1,1 1 0,0 0 1,-1 0-1,3-2 0,-3 3 31,0-1-1,0 1 1,0 0 0,0 0 0,0 0-1,0-1 1,0 1 0,0 0-1,-1 0 1,1 0 0,0 1-1,0-1 1,0 0 0,0 0-1,0 0 1,0 1 0,0-1-1,0 0 1,0 1 0,0 0-1,2 1 33,-1-1-1,0 1 0,0 0 0,0 1 0,0-1 1,-1 0-1,1 0 0,-1 1 0,1-1 1,-1 1-1,0-1 0,0 1 0,0 0 0,0-1 1,1 6-1,2 20 144,2 57-1,-6-35-2798,0-38 1298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1 133 8690,'0'0'9935,"20"-10"-9611,64-28-170,-79 36-140,0 0 1,-1 0-1,1-1 1,0 0-1,-1 0 1,0 0 0,7-6-1,-10 7-4,0 1 1,0 0-1,-1-1 1,1 1-1,0-1 0,-1 1 1,0-1-1,1 1 0,-1-1 1,0 1-1,0-1 1,0 0-1,0 1 0,0-1 1,0-2-1,-1-6 44,1 9-32,0 0 1,-1 0 0,1 0-1,-1-1 1,0 1-1,1 0 1,-1 0-1,0 0 1,0 0 0,0 0-1,1 1 1,-1-1-1,0 0 1,0 0-1,0 1 1,0-1 0,-1 0-1,1 1 1,0-1-1,0 1 1,0-1-1,0 1 1,-1 0 0,1-1-1,0 1 1,0 0-1,-1 0 1,1 0-1,0 0 1,0 0 0,-2 0-1,0 0 13,0 0-1,0 0 1,0 0-1,0 0 1,0 1-1,0-1 1,0 1-1,0-1 1,0 1-1,0 0 1,0 0-1,-4 3 1,4 0 3,0-1 1,0 1-1,0 0 1,1 0-1,0 0 1,0 0-1,0 1 0,0-1 1,0 0-1,1 1 1,-1 7-1,0-3 6,1-1 0,0 1 0,0 0-1,1-1 1,1 14 0,0-20-37,0 0-1,0 0 1,0 0 0,0 0 0,0 0-1,0 0 1,0 0 0,0 0 0,1-1 0,-1 1-1,1-1 1,-1 1 0,1-1 0,0 1-1,0-1 1,-1 0 0,1 0 0,0 0-1,0 0 1,0 0 0,0 0 0,1 0-1,-1-1 1,0 1 0,0-1 0,4 1 0,9 1-207,0 0 1,27-1-1,-32-2-134,-7 2 12,1-1-1,0-1 1,0 1-1,-1-1 1,1 1-1,0-1 1,0 0-1,-1 0 1,1-1-1,4-1 1,-6 1-339,1 0 1,0 0 0,-1 0 0,1 0-1,-1-1 1,0 1 0,0-1 0,3-3-1,10-19-5776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9 8130,'0'0'9993,"0"10"-9212,0 167 642,0-176-1532,0-4-266,31-88-671,-27 80 941,0 1 0,2 0 0,-1 0 0,1 0 0,0 1 0,13-14 1,-17 20 102,1 1 1,0 1 0,-1-1 0,1 0 0,0 1 0,0-1 0,0 1 0,0 0 0,0 0 0,0 0 0,0 0 0,0 0 0,0 1 0,1 0 0,-1-1 0,0 1 0,6 1 0,-7-1 2,-1 1 0,0-1-1,0 1 1,0-1 0,0 1 0,0-1 0,0 1 0,0 0 0,0-1-1,-1 1 1,1 0 0,0 0 0,0 0 0,0 0 0,-1 0 0,1 0-1,-1 0 1,1 0 0,-1 0 0,1 0 0,-1 0 0,1 0 0,-1 0 0,0 0-1,0 0 1,1 0 0,-1 1 0,0 1 0,2 35-577,-2-37 507,0 35-2829,0-12-3406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162 1 8690,'0'0'9433,"-20"3"-9053,-61 16 5,77-17-352,0 0 0,0 0 0,1 0 0,-1 1 1,1-1-1,0 1 0,-1 0 0,1-1 0,0 2 0,0-1 0,1 0 0,-1 0 0,1 1 0,0 0 1,0-1-1,0 1 0,0 0 0,0 0 0,1 0 0,0 0 0,0 0 0,0 0 0,0 1 0,1-1 1,0 0-1,-1 0 0,2 1 0,-1-1 0,0 0 0,1 0 0,0 0 0,2 7 0,-2-7-28,1-1 0,0 0 0,0 0 0,0 0 0,1 0 0,-1 0 0,1 0 1,0 0-1,-1-1 0,1 0 0,0 1 0,0-1 0,1 0 0,5 3 0,-4-3-15,-1 0 1,0 1 0,1 0 0,-2 0-1,1 0 1,0 1 0,6 6 0,-10-9 13,1-1 0,-1 1 0,1 0 0,-1-1 0,0 1 0,1-1 0,-1 1 0,0 0 1,1-1-1,-1 1 0,0-1 0,0 1 0,0 0 0,0-1 0,1 1 0,-1 0 0,0 0 0,0-1 1,0 1-1,-1 0 0,1-1 0,0 1 0,0 0 0,0-1 0,0 1 0,-1 0 0,1-1 0,0 1 1,0-1-1,-1 1 0,1 0 0,-1-1 0,1 1 0,0-1 0,-1 1 0,1-1 0,-1 1 0,1-1 1,-1 0-1,1 1 0,-1-1 0,0 0 0,1 1 0,-1-1 0,0 0 0,1 1 0,-1-1 0,0 0 1,1 0-1,-1 0 0,0 0 0,1 0 0,-1 0 0,0 0 0,0 0 0,-47 2-730,39-2-208,7 0 453,-5 0-1511,1 0-2186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178 3 7154,'0'0'11742,"0"-3"-10890,0 4-839,0-1 0,0 0 1,0 0-1,0 0 0,0 0 0,0 0 0,0 0 0,0 0 0,0 0 0,0 0 1,0 0-1,0 1 0,0-1 0,-1 0 0,1 0 0,0 0 0,0 0 0,0 0 0,0 0 1,0 0-1,0 0 0,0 0 0,0 0 0,0 0 0,-1 0 0,1 0 0,0 0 1,0 0-1,0 0 0,0 0 0,0 0 0,0 0 0,0 0 0,0 0 0,-1 0 0,1 0 1,0 0-1,0 0 0,0 0 0,0 0 0,0 0 0,0 0 0,0 0 0,0 0 1,0-1-1,0 1 0,-1 0 0,1 0 0,0 0 0,0 0 0,0 0 0,0 0 0,-10 19 322,-18 40-108,19-37-41,-6 9-85,-53 125 332,57-126-429,1 0 0,2 1 0,-6 40 0,15-52-670,4-15-533,6-12-534,-5 0 626,-1-1 1,1 0-1,-2 0 0,1-1 1,-1 1-1,3-14 1,4-23-3762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133 0 6209,'0'0'12358,"8"20"-11509,0-2-679,-2-4-82,0 1-1,-1-1 1,0 1-1,-1 0 0,-1 0 1,-1 0-1,1 15 1,-1 159 182,-3-107-1389,1-82 999,0 1-1,0-1 0,0 1 0,0-1 0,0 1 1,-1-1-1,1 1 0,0-1 0,0 0 0,-1 1 1,1-1-1,0 1 0,-1-1 0,1 0 0,0 1 1,-1-1-1,1 1 0,-1-1 0,1 0 0,0 0 1,-1 1-1,1-1 0,-1 0 0,1 0 0,-1 0 1,1 1-1,-1-1 0,1 0 0,-1 0 0,1 0 0,-1 0 1,1 0-1,-1 0 0,1 0 0,-2 0 0,-19-2-5349,0-5-2364</inkml:trace>
  <inkml:trace contextRef="#ctx0" brushRef="#br0" timeOffset="1">1 273 9090,'0'0'9986,"148"-5"-9986,-108 5-144,11 0-1336,-15 0-1617,-11-3-3784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42 0 4905,'0'0'12560,"-6"24"-11545,-3 4-739,4-11-145,1-1 1,0 1-1,1 1 1,0-1-1,2 0 1,0 21-1,1 81 690,0 9-657,0-44-3776,-1-94 22,-3-9-2411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0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12939,'0'0'7809,"14"-6"-15082,0 20-2209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8 10698,'0'0'8002,"148"-8"-8226,-107 18-1552,-11 3-1409,-14-5-3481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1 4401,'0'0'12751,"-2"25"-11627,-3 9-811,1 2 157,0 65 1,4 158-287,-2-275-9420,-6-6 622</inkml:trace>
  <inkml:trace contextRef="#ctx0" brushRef="#br0" timeOffset="1">0 189 10338,'0'0'6866,"148"-18"-6866,-112 29-784,-11 4-1729,-4 3-3272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0 169 8874,'0'0'5561,"21"-11"-5417,63-32-249,-81 41 81,1 0 0,-1 0 0,0 0 1,0 0-1,0-1 0,0 1 0,0-1 1,-1 1-1,1-1 0,-1 0 0,0 0 1,1 0-1,1-5 0,-3 5-10,0 0-1,-1-1 1,1 1-1,-1 0 1,1-1-1,-1 1 1,0-1-1,0 1 1,-1-5-1,0-8 6,1 15 61,-1 0 0,1 0 0,-1 0 0,0-1 0,1 1 0,-1 0 0,0 0 0,0 0 0,1 0 0,-1 0 0,0 1 0,0-1 0,0 0 0,0 0 1,0 1-1,-1-1 0,1 0 0,0 1 0,0-1 0,0 1 0,0-1 0,-1 1 0,1 0 0,0 0 0,0-1 0,-1 1 0,1 0 0,0 0 0,-3 0 0,1 0 169,0 0 0,0 0 1,-1 0-1,1 0 0,0 0 0,-1 0 0,1 1 1,0 0-1,0 0 0,0 0 0,-5 2 0,5-1-92,1 0 0,-1 0 0,1 0 1,0 1-1,0-1 0,0 1 0,1-1 0,-1 1 0,0 0 0,1 0 0,0 0 0,0 0 0,0 0 0,0 0 0,-1 5 0,-2 49 649,4-57-757,1 2 13,-1 0 0,1 0 0,-1 0 0,1 0 0,0 0 0,0 0 0,0 0 0,0 0 0,0-1 0,0 1 0,1 0 0,-1-1 0,0 1 0,1-1 0,-1 1 0,1-1 0,0 0 0,-1 0 0,1 0 0,0 0 0,0 0 0,0 0 0,0 0 0,0 0 0,0-1 0,0 1 0,3 0 0,5 1-261,0 1 1,1-2-1,-1 1 1,16-1-1,37-2-7261,-41-1 228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7514,'0'0'8845,"0"11"-8066,4 77-21,-3-75-690,1 0 1,0 0-1,1 1 1,0-2-1,8 21 1,-11-32-126,0-1 0,1 1 1,-1 0-1,0-1 1,0 1-1,1-1 0,-1 1 1,0 0-1,1-1 1,-1 1-1,1-1 0,-1 1 1,1-1-1,-1 1 1,1-1-1,-1 1 0,1-1 1,0 0-1,-1 1 1,1-1-1,-1 0 0,1 1 1,0-1-1,-1 0 1,1 0-1,0 0 0,0 0 1,-1 1-1,1-1 1,0 0-1,-1 0 1,1 0-1,0-1 0,-1 1 1,1 0-1,0 0 1,0 0-1,-1 0 0,1-1 1,0 1-1,-1 0 1,1-1-1,-1 1 0,1 0 1,0-1-1,-1 1 1,1-1-1,-1 1 0,1-1 1,-1 1-1,1-1 1,-1 1-1,0-1 0,1 1 1,0-2-1,2-2-295,0-1-1,0 0 0,0 0 1,0 0-1,2-6 0,4-14 311,-2 0 0,7-32 0,-9 39 1502,-5 18-1418,0 0-1,1 0 1,-1 0-1,0 0 1,0 0-1,0 0 1,1 0-1,-1-1 1,0 1-1,0 0 1,0 0-1,1 0 1,-1 0-1,0 1 1,0-1-1,0 0 1,1 0-1,-1 0 0,0 0 1,0 0-1,0 0 1,1 0-1,-1 0 1,0 0-1,0 0 1,0 1-1,0-1 1,1 0-1,-1 0 1,0 0-1,0 0 1,0 0-1,0 1 1,0-1-1,0 0 1,1 0-1,-1 0 1,0 0-1,0 1 1,0-1-1,14 36 2527,-7-19-2663,-5-14 116,0 1 1,1-1-1,0 0 0,-1 0 0,1 0 0,0 0 1,1 0-1,-1-1 0,0 1 0,1-1 0,-1 0 1,1 0-1,0 0 0,0 0 0,0-1 0,5 2 1,2-1-1106,1 0 0,0 0 0,0-1 1,16 0-1,-12-1-3817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158 0 9706,'0'0'9195,"-3"25"-8554,-2 0-501,1-1 22,0 0 0,1 1 0,2-1 1,0 1-1,3 28 0,14 14 368,-2-7-954,-10-19-3427</inkml:trace>
  <inkml:trace contextRef="#ctx0" brushRef="#br0" timeOffset="1">0 128 10322,'0'0'7082,"148"15"-7082,-113 5-1297,-9-4-2567,-6-4-2562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1 238 5553,'0'0'13419,"10"137"-13299,-10-129-32,5-3-88,0-5-1144,0 0-1225</inkml:trace>
  <inkml:trace contextRef="#ctx0" brushRef="#br0" timeOffset="1">46 1 11378,'0'0'7002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47 2697,'0'0'14881,"-3"-5"-14010,3 3-839,-1 1-1,1 0 1,-1-1-1,1 1 0,-1 0 1,0 0-1,0-1 1,1 1-1,-1 0 1,0 0-1,0 0 0,0 0 1,0 0-1,0 0 1,-1 0-1,1 1 1,0-1-1,0 0 1,-1 1-1,1-1 0,0 0 1,0 1-1,-1 0 1,1-1-1,-1 1 1,1 0-1,0 0 0,-1 0 1,1 0-1,-1 0 1,1 0-1,-1 0 1,1 0-1,0 0 0,-1 1 1,1-1-1,0 1 1,-1-1-1,1 1 1,0-1-1,-1 1 1,1 0-1,0 0 0,0-1 1,0 1-1,0 0 1,0 0-1,-2 2 1,0 0 13,0 0 1,1 1-1,-1-1 1,0 1-1,1 0 1,0 0-1,0 0 1,0 0-1,0 0 1,1 0-1,-2 7 1,1 1 54,1 0 0,0 23 0,1-26-81,0-7-16,0 0 0,0-1 0,1 1 0,-1-1 0,0 1 0,1 0 0,-1-1 0,1 1 0,-1-1 0,1 1 0,0-1 0,-1 1 0,1-1 0,0 1 0,0-1 0,0 0 0,0 0 0,0 1 0,1-1 0,-1 0 0,0 0 0,1 0 0,-1 0 0,0-1 0,1 1 0,-1 0 0,1 0 0,-1-1 0,3 1 0,3 1-236,0 0 0,0-1 0,0 0 0,1-1 0,9 0 0,-16 0 130,1 0 1,-1 0-1,1-1 1,-1 1-1,1-1 1,-1 1-1,0-1 1,1 0-1,-1 0 1,0 1-1,1-1 1,-1 0-1,0 0 1,0 0-1,0 0 1,0-1-1,0 1 1,0 0-1,0 0 1,0-1-1,-1 1 1,1 0-1,0-1 1,-1 1-1,1 0 1,-1-1-1,1 1 1,-1-1-1,0 1 1,0-1-1,1 1 1,-1-4-1,1-9-483,0 1 0,-3-26 0,1 18 520,-9-48 2315,51 69-782,-35 0-1433,0 0-1,-1 1 1,1 0 0,0 0-1,0 0 1,0 1 0,-1-1 0,1 1-1,-1 1 1,6 2 0,-9-4-26,1 1 1,-1 0 0,0-1 0,0 1 0,0 0-1,0 0 1,0 0 0,0 0 0,0 0 0,0 1 0,-1-1-1,1 1 1,-1-1 0,0 1 0,0-1 0,0 1-1,0 0 1,0-1 0,-1 1 0,1 0 0,-1 0-1,1 5 1,-1 77 30,0-85-190,1-9-103,2 3 203,-1 1 0,1 0 0,0 0 0,0 1 1,1-1-1,-1 1 0,1-1 0,0 1 1,0 0-1,0 1 0,1-1 0,0 1 0,-1 0 1,1 0-1,0 0 0,0 1 0,1-1 1,-1 1-1,0 1 0,1-1 0,-1 1 1,1 0-1,0 0 0,-1 0 0,1 1 0,8 0 1,-12 0 111,-1 1 1,1-1-1,-1 0 1,1 1-1,-1-1 1,0 1-1,1 0 1,-1-1-1,0 1 1,1 0-1,-1 0 1,0 0-1,0 0 1,1 0-1,-1 0 1,0 0-1,0 0 1,0 0-1,-1 0 1,1 1-1,0-1 1,0 0-1,-1 1 1,1-1-1,-1 0 1,1 1-1,-1-1 1,1 1-1,-1-1 1,0 1-1,0-1 1,0 3-1,2 9 134,-2 0 0,-1 26 0,1-21-106,0-3-61,0 10-2889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 9538,'0'0'8585,"6"0"-8420,169-2 193,214 5 560,-290 3-978,138 5-180,-110-13 214,168 6 32,-242 0-10,150 7 176,-107-11-161,372 16-46,-363-9 32,126-7-1,-16-10 122,-215 10-171,0 0 0,0 1 0,0-1 0,0 0 0,-1 0 0,1 0 0,0 0 0,0 0 0,0 0 0,0 1 0,0-1 0,0 0 0,0 0 0,0 0 0,0 0 0,0 0 1,0 0-1,0 1 0,0-1 0,0 0 0,0 0 0,0 0 0,0 0 0,0 0 0,0 1 0,1-1 0,-1 0 0,0 0 0,0 0 0,0 0 0,0 0 0,0 0 0,0 0 0,0 1 0,0-1 0,0 0 0,1 0 0,-1 0 0,0 0 0,0 0 1,0 0-1,0 0 0,0 0 0,1 0 0,-19 2-5338,-7-1-5526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63 151 3081,'0'0'14793,"-1"1"-14645,1-1 0,-1 1 0,1 0-1,-1-1 1,1 1 0,0 0 0,-1 0-1,1 0 1,0-1 0,0 1 0,0 0 0,0 0-1,0 0 1,0-1 0,0 1 0,0 0-1,0 0 1,0 1 0,2 0-107,0 0 0,0 0 0,-1 0 0,2 0 0,-1 0 1,0 0-1,0 0 0,1-1 0,-1 1 0,1-1 0,-1 0 0,1 0 0,-1 0 1,1 0-1,0 0 0,0 0 0,5 0 0,53 2 80,-49-3-95,-6 0-83,1-1 0,0 0 1,0 0-1,-1-1 1,1 1-1,0-1 1,-1-1-1,0 1 1,1-1-1,-1 0 0,0-1 1,-1 1-1,1-1 1,-1 0-1,9-9 1,-10 9-76,-1 1 0,1-1 1,-1 0-1,0 0 0,-1-1 1,1 1-1,-1 0 0,0-1 1,0 0-1,0 1 1,0-1-1,-1 0 0,0 0 1,0 0-1,0 0 0,-1 0 1,0 0-1,0 0 0,0 0 1,0 0-1,-1 0 0,-1-7 1,0 10 125,1-1-1,0 1 1,0 0 0,-1 0 0,0 0 0,1 0 0,-1 0 0,0 0-1,0 0 1,0 0 0,0 1 0,0-1 0,0 1 0,0 0-1,-1-1 1,1 1 0,0 0 0,-1 0 0,1 1 0,-1-1 0,1 0-1,-1 1 1,1 0 0,-1-1 0,0 1 0,-2 0 0,-11 0 176,0 0 0,-29 4 0,36-3-41,0 1-1,1 0 1,-1 1 0,1 0 0,0 0-1,0 1 1,0 0 0,0 1 0,0 0 0,1 0-1,0 0 1,0 1 0,1 0 0,-1 0-1,-6 10 1,6-8-31,2 0-1,-1 0 1,1 0 0,0 1-1,1 0 1,0 0 0,0 1-1,1-1 1,0 1 0,1-1-1,0 1 1,0 0 0,0 15-1,2-21-75,0 0 1,-1 0-1,1 1 0,1-1 0,-1 0 1,1 0-1,-1 0 0,1 1 0,0-1 1,1 0-1,-1 0 0,1 0 0,0-1 0,0 1 1,0 0-1,0-1 0,1 1 0,-1-1 1,1 0-1,0 1 0,0-1 0,0-1 0,0 1 1,1 0-1,-1-1 0,6 3 0,1 1 9,-1-2 0,1 1 0,1-1 0,-1-1 0,0 1 0,1-2 0,0 0 0,20 2 0,-25-3-333,1-1 0,0 0-1,-1 0 1,1 0 0,-1-1 0,1 0 0,-1 0 0,1-1 0,-1 0 0,1 0-1,-1 0 1,0-1 0,0 0 0,0 0 0,7-6 0,4-9-6804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11 6057,'0'0'8301,"0"-2"-8028,0-6 2504,-21 8-7626,12 0-396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0.6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13715,'0'0'4906,"2"26"-4550,6 83-198,2-46-50,5-27-110,-15-36-15,0 1-1,0-1 0,0 0 0,1 1 0,-1-1 0,0 0 0,0 0 1,0 0-1,1 1 0,-1-1 0,0 0 0,0 0 0,0 0 0,1 1 1,-1-1-1,0 0 0,0 0 0,1 0 0,-1 0 0,0 0 0,0 1 1,1-1-1,-1 0 0,0 0 0,1 0 0,-1 0 0,0 0 1,0 0-1,1 0 0,-1 0 0,0 0 0,1 0 0,-1 0 0,0 0 1,0 0-1,1-1 0,-1 1 0,0 0 0,1 0 0,-1 0 0,0 0 1,0 0-1,1-1 0,-1 1 0,0 0 0,8-12-714,-4-1 237,-1 0 1,-1-1 0,0 1-1,-1 0 1,-1-19-1,0 14 631,1 0-1,4-20 0,-5 38-65,0 0-1,0-1 1,0 1-1,0 0 1,0 0 0,0-1-1,0 1 1,0 0-1,0 0 1,0-1-1,0 1 1,0 0 0,1 0-1,-1 0 1,0-1-1,0 1 1,0 0-1,0 0 1,1 0 0,-1-1-1,0 1 1,0 0-1,0 0 1,1 0-1,-1 0 1,0 0-1,0 0 1,0-1 0,1 1-1,-1 0 1,0 0-1,0 0 1,1 0-1,-1 0 1,0 0 0,0 0-1,1 0 1,-1 0-1,1 0 1,10 7 1059,6 11-486,-1 10-32,-10-18-540,-1 1 1,1-2-1,1 1 0,0 0 0,0-1 0,1-1 0,0 1 1,12 8-1,-16-15-333,-1 0 1,1-1 0,-1 1-1,1-1 1,0 0-1,0-1 1,-1 1-1,1 0 1,0-1 0,0 0-1,0 0 1,-1 0-1,7-1 1,-5 0-605,15-1-4100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252 57 4825,'0'0'11050,"0"-5"-10320,0 4-660,0-1 1,0 0-1,0 0 1,-1 1 0,1-1-1,0 0 1,-1 0-1,1 1 1,-1-1-1,1 0 1,-1 1-1,0-1 1,0 1-1,1-1 1,-1 1-1,0-1 1,-1 1-1,1-1 1,0 1-1,0 0 1,0 0 0,-1 0-1,1 0 1,-1 0-1,1 0 1,-1 0-1,1 0 1,-1 0-1,0 1 1,1-1-1,-1 1 1,0-1-1,1 1 1,-4-1-1,-11-2 65,-1 1 1,1 0-1,-1 1 0,1 1 0,-1 1 0,-25 3 0,38-3-96,1 0 0,-1 1 0,0-1 1,0 1-1,1 0 0,-1 0 0,1 0 0,-1 0 1,1 1-1,0-1 0,0 1 0,0 0 0,0 0 0,1 0 1,-1 0-1,1 0 0,0 1 0,0-1 0,0 1 0,0-1 1,0 1-1,1 0 0,0 0 0,0 0 0,0 0 0,-1 5 1,2-4-25,-1-1 1,0 1 0,1 0-1,0-1 1,0 1 0,1 0-1,-1-1 1,1 1 0,0-1-1,0 1 1,1-1-1,-1 1 1,1-1 0,0 0-1,0 0 1,1 0 0,-1 0-1,1 0 1,0 0 0,0-1-1,0 1 1,5 4 0,-2-4 80,1 1 0,1-1 0,-1 0 0,13 5 0,-13-7-439,-1 0 1,1 0-1,0 0 0,0-1 0,0 0 0,0-1 1,0 1-1,0-2 0,8 0 0,-10 1 59,0-1 0,-1 0-1,1 0 1,-1-1 0,1 1 0,-1-1-1,0 0 1,0 0 0,1-1 0,-1 1-1,-1-1 1,1 0 0,0 0 0,-1 0-1,0-1 1,1 1 0,-1-1-1,0 0 1,-1 1 0,1-1 0,-1-1-1,0 1 1,0 0 0,0 0 0,2-8-1,5-29 660,-7 13 7990,-2 30-8109,-1 9 7,0 0 1,-1 0 0,-6 21-1,-5 25 255,11-34-381,0-1 0,1 1 0,2-1 1,0 1-1,2-1 0,7 34 0,-2-36 121,-3-15-805,-3-11-2403,-2-12-1490,0-3-2809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4673,'0'0'15119,"-16"3"-14647,12 6 1944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8370,'0'0'7373,"0"5"-6650,0 51 849,2-10-556,-9 86 0,1-91-1368,1 63-1,16-113-7678,-6-7 210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159 0 5857,'0'0'9393,"-13"0"-9017,-45 2-7,54-3-278,0 2 0,1-1 0,-1 0 0,0 1-1,1-1 1,-1 1 0,1 0 0,-1 1-1,1-1 1,-1 0 0,1 1 0,0 0 0,-1 0-1,1 0 1,0 0 0,0 0 0,1 1-1,-1-1 1,0 1 0,-3 5 0,4-3 29,-1 0-1,1 1 1,0-1 0,1 1 0,0 0 0,0 0 0,0-1 0,0 1-1,1 0 1,0 8 0,1-11-71,0-1 0,0 1-1,0-1 1,0 1 0,0-1-1,0 0 1,1 0 0,-1 1 0,1-1-1,0 0 1,0 0 0,-1-1-1,1 1 1,0 0 0,0-1 0,1 1-1,-1-1 1,0 1 0,5 1 0,48 21 564,-46-21-821,18 10 357,-20-3-2491,-4 8-3884,-3-11 350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140 4 880,'0'0'17240,"-7"-3"-16672,0 6-559,0 0 1,0 0-1,1 1 1,-1 0-1,1 1 0,0-1 1,0 1-1,-6 7 1,-2 1-3,-6 1-7,16-12 1,0 1 0,0 0 0,0 0 1,0 0-1,1 0 0,-6 6 0,8-6 19,1-1 0,-1 0 0,1 0 0,0 0 0,0 1 0,-1-1 0,1 0 0,1 0 0,-1 1 0,0-1 0,0 0 0,1 0 0,-1 0 0,1 0 0,0 1 0,0-1 0,0 0 0,1 2 0,8 8 284,0 0 0,19 17 0,2-7-1719,0-11-6013,-20-10-1128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 1 5169,'0'0'7010,"0"0"-6855,-1 0 0,1 0 0,-1 0 0,1 0 0,0 0 0,-1 0 0,1 0 0,-1 0 0,1 0 1,-1 0-1,1 1 0,0-1 0,-1 0 0,1 0 0,0 1 0,-1-1 0,1 0 0,0 0 0,-1 1 0,1-1 1,0 0-1,-1 1 0,1-1 0,0 0 0,0 1 0,-1 0 0,0 26 1423,-1 36-42,2-60-1509,0 0-1,1 0 1,-1 0 0,1 0-1,-1 0 1,1 0-1,0-1 1,0 1 0,0 0-1,1 0 1,-1 0-1,1-1 1,-1 1-1,1-1 1,3 4 0,-3-4-200,0-1 0,0 0 1,0 0-1,0-1 0,0 1 1,0 0-1,0-1 0,0 1 1,0-1-1,0 0 0,0 1 0,0-1 1,0 0-1,1 0 0,-1 0 1,0-1-1,0 1 0,0 0 1,0-1-1,0 0 0,0 1 1,2-2-1,7-11-4519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5337,'0'0'18291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82 0 4601,'0'0'14359,"-8"0"-11698,11 1-2652,-1 0 0,1 0 0,0 0 0,-1 0 0,1 0 1,0 0-1,-1 1 0,0-1 0,1 1 0,3 4 0,28 24 103,-26-22-100,15 11-44,-16-14 19,-1 0-1,0 0 0,0 1 0,-1 0 0,1 0 0,6 11 1,-11-16 15,-1 1 1,1 0-1,0 0 1,-1 0-1,0 0 0,1 0 1,-1 0-1,0 0 1,0-1-1,0 1 1,0 0-1,0 0 1,-1 0-1,1 0 1,-1 0-1,1 0 1,-1 0-1,0 0 1,1-1-1,-1 1 1,0 0-1,0-1 1,0 1-1,0 0 0,-1-1 1,1 1-1,0-1 1,-2 2-1,-5 5-1,-1 0-1,1 0 1,-18 12-1,-47 24-1025,23-18-4213,18-12-5120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0 8530,'0'0'10035,"0"3"-9945,0 8 10,-1 24-25,1-34-67,0 0-1,0 1 1,0-1-1,0 0 0,0 0 1,1 1-1,-1-1 1,0 0-1,1 0 1,-1 0-1,1 1 0,-1-1 1,1 0-1,0 0 1,-1 0-1,1 0 0,0 0 1,0 0-1,2 1 1,-3-1 16,6-16 1045,-6-4-106,0 12-1443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13 4825,'0'0'14862,"18"0"-14341,172-13 162,457 18-570,-407 3-279,-151-4 68,163 27 1,-179-22 54,138-3 1,-31-2-178,93-1 211,-159-4 12,-7 6-55,-114-3-2559,-7 1-2135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1.0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9234,'0'0'10237,"-2"23"-9540,-1 8-469,-3 99 630,8-103-660,1 0 1,1-1-1,2 0 1,0 0-1,15 38 1,13 54-166,-50-196-7903,3 34 3280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6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77 91 5209,'0'0'10620,"-9"5"-6711,15-4-3835,0 0 1,0 0 0,0-1 0,0 0 0,0 0 0,0 0 0,7-2 0,7 1 8,-2 1-61,50-2-320,-63 1 179,0 0 1,0 0-1,0 0 1,0 0-1,-1-1 1,1 1-1,-1-1 0,1-1 1,-1 1-1,0-1 1,5-3-1,-7 5 97,-1 0-1,0 0 1,0-1 0,0 1-1,0 0 1,0-1-1,0 1 1,0-1-1,-1 1 1,1-1 0,0 1-1,-1-1 1,1 1-1,-1-1 1,0 0-1,1 1 1,-1-1 0,0 0-1,0 1 1,0-1-1,0 0 1,0 1-1,-1-1 1,1 0 0,-1 1-1,1-1 1,-1 1-1,1-1 1,-1 1-1,0-1 1,1 1 0,-1-1-1,0 1 1,0 0-1,0-1 1,0 1-1,-1 0 1,1 0 0,0 0-1,0-1 1,-1 2-1,1-1 1,-1 0-1,1 0 1,-1 0 0,1 1-1,-1-1 1,1 0-1,-1 1 1,1 0-1,-1-1 1,0 1 0,1 0-1,-3 0 1,-9-2 189,0 2-1,1-1 1,-1 2 0,0-1 0,0 2 0,0 0 0,1 0 0,-1 1 0,1 1-1,0 0 1,0 1 0,-12 6 0,18-8-100,0 1-1,0 0 1,0 0 0,1 0-1,-1 1 1,1 0 0,0 0-1,1 0 1,-1 0-1,1 1 1,0 0 0,0 0-1,1 0 1,0 0 0,0 1-1,0-1 1,1 1 0,0 0-1,0 0 1,1 0 0,-1 0-1,2 0 1,-1 10 0,0-11-45,1 0 1,1 0-1,-1-1 1,1 1 0,0 0-1,0 0 1,0-1-1,1 1 1,0-1 0,0 1-1,0-1 1,1 0 0,0 0-1,0 0 1,0 0-1,0 0 1,1-1 0,0 1-1,0-1 1,0 0-1,1 0 1,9 6 0,-6-5-47,1 0 1,-1 0 0,1-1 0,1 0 0,-1 0-1,0-1 1,1-1 0,0 0 0,-1 0-1,1 0 1,18-1 0,-18-1-461,-1 0 1,1-1-1,-1-1 1,1 1-1,-1-1 0,0-1 1,13-4-1,15-13-5198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60 6345,'0'0'11249,"1"-4"-10527,-1 2-702,1-2 150,0 1 0,0-1-1,-1 1 1,0-1 0,0 0 0,0 1-1,0-6 1,-1 8-148,1 0 0,0 0 1,-1 0-1,1 0 0,-1 0 1,1 0-1,-1 0 0,0 0 0,1 0 1,-1 1-1,0-1 0,0 0 0,1 0 1,-1 1-1,0-1 0,0 0 0,0 1 1,0-1-1,0 1 0,0-1 0,0 1 1,0 0-1,0-1 0,0 1 0,0 0 1,0 0-1,0-1 0,-1 1 0,1 0 1,0 0-1,0 0 0,-1 1 0,-15-1-2,8-1-17,1 1 0,-1 0 0,1 1 0,-1 0 0,0 0 0,-11 4 0,18-5 7,0 1 0,0 1-1,0-1 1,0 0 0,0 0-1,0 1 1,0-1 0,1 1-1,-1 0 1,0-1 0,1 1-1,-1 0 1,1 0 0,0 0-1,0 0 1,0 0 0,0 0-1,0 0 1,0 1 0,0-1-1,1 0 1,-1 0 0,1 1-1,-1-1 1,1 0 0,0 1-1,0-1 1,0 4 0,0-2 13,0 8 26,0 0 1,1 0 0,0 0-1,1 0 1,3 15 0,-4-24-52,1 0 0,-1 1 1,1-1-1,-1 0 0,1 0 0,0 0 0,0 0 1,1 0-1,-1-1 0,0 1 0,1-1 0,0 1 1,0-1-1,-1 0 0,1 0 0,0 0 1,1 0-1,-1-1 0,0 0 0,0 1 0,1-1 1,5 1-1,-5 0-201,1-1 0,-1 0 1,1-1-1,-1 1 0,1-1 1,0 1-1,-1-1 0,1-1 1,0 1-1,-1-1 0,1 0 1,-1 0-1,6-2 0,-7 2-71,0-1-1,-1 0 1,1 1 0,-1-1-1,0 0 1,1-1-1,-1 1 1,0 0-1,0-1 1,0 1 0,-1-1-1,1 1 1,-1-1-1,1 0 1,-1 0-1,0 1 1,0-1 0,0 0-1,0 0 1,0-4-1,7-58-2042,-6 21 9797,-3 55-6431,-26 224 2338,25-184-7303,1 0-4373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5537,'0'0'18795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5353,'0'0'5745,"-2"4"-5605,1-1-111,0-3-17,1 1 1,-1-1-1,1 1 0,0-1 0,-1 1 0,1 0 0,0-1 0,-1 1 0,1-1 0,0 1 0,0 0 0,0-1 0,-1 1 0,1 0 0,0-1 0,0 1 0,0 0 0,0 0 1,0-1-1,0 1 0,0 0 0,1-1 0,-1 1 0,0 0 0,0-1 0,0 1 0,1 0 0,-1-1 0,0 1 0,1-1 0,-1 1 0,1 0 0,-1-1 0,0 1 0,1-1 0,-1 1 1,1-1-1,-1 0 0,1 1 0,0-1 0,-1 1 0,1-1 0,-1 0 0,1 0 0,0 1 0,-1-1 0,1 0 0,0 0 0,-1 0 0,1 1 0,0-1 0,-1 0 0,1 0 1,1 0-1,-2 0-10,1 0 1,-1 0 0,0 0 0,0 0 0,1 0 0,-1 0 0,0 0 0,1 0 0,-1 1 0,0-1 0,1 0 0,-1 0 0,0 0-1,1-1 1,-1 1 0,0 0 0,1 0 0,-1 0 0,0 0 0,1 0 0,-1 0 0,0 0 0,0 0 0,1-1 0,-1 1-1,0 0 1,0 0 0,1 0 0,-1-1 0,0 1 0,0 0 0,1 0 0,-1-1 0,0 1 0,0-1 0,1-12 398,-2 4-6,1 8-333,-1 1 1,1 0-1,-1-1 0,1 1 1,0 0-1,-1 0 0,1-1 0,-1 1 1,1 0-1,-1 0 0,0 0 1,1 0-1,-1 0 0,1 0 0,-1 0 1,1 0-1,-1 0 0,1 0 1,-1 0-1,1 0 0,-1 0 0,1 0 1,-1 0-1,1 0 0,-1 1 1,1-1-1,-1 0 0,1 0 1,-1 1-1,1-1 0,-1 0 0,1 1 1,0-1-1,-1 0 0,1 1 1,-1-1-1,1 1 0,0-1 0,0 0 1,-1 1-1,1-1 0,0 1 1,0-1-1,-1 1 0,1-1 0,0 1 1,0 0-1,0 2-12,0-3-61,-1 1-1,1-1 1,0 1 0,0-1-1,0 1 1,0-1-1,0 1 1,0-1 0,0 1-1,0-1 1,0 1-1,0-1 1,0 1 0,0-1-1,0 0 1,0 1-1,0-1 1,0 1 0,0-1-1,1 1 1,-1-1-1,0 1 1,0-1 0,0 0-1,1 1 1,-1-1-1,0 1 1,1-1 0,-1 0-1,0 1 1,1-1-1,-1 0 1,1 0 0,-1 1-1,0-1 1,1 0-1,-1 0 1,1 0 0,-1 1-1,1-1 1,-1 0 0,1 0-1,-1 0 1,1 0-1,-1 0 1,0 0 0,1 0-1,-1 0 1,1 0-1,-1 0 1,1 0 0,-1 0-1,1 0 1,-1 0-1,1-1 1,0 1-372,-21 1-4407,10 3-1230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0 266 5153,'0'0'4565,"17"-6"-4364,53-20-59,-63 24-152,-1-1 1,0 0-1,0 0 1,0-1-1,-1 1 1,1-1 0,-1 0-1,0-1 1,0 1-1,0-1 1,-1 0-1,0 0 1,0-1-1,0 1 1,0-1-1,-1 0 1,4-9-1,-3 2 26,-1 0 0,0 0-1,-1 0 1,0 0-1,-1-1 1,-1-19-1,0 32 91,0 0-1,0 0 1,-1 0-1,1-1 0,0 1 1,0 0-1,0 0 0,-1-1 1,1 1-1,-1 0 0,1 0 1,-1 0-1,1 0 0,-1 0 1,0 0-1,0 0 0,1 0 1,-1 0-1,0 0 0,0 0 1,0 0-1,0 1 0,0-1 1,0 0-1,0 1 0,0-1 1,0 0-1,-1 1 0,-1-1 1,-2 0 472,0 0 0,-1 0 1,1 0-1,-1 1 0,-6 0 1,7 0-31,4 0-242,-13 52 1347,3 211-276,11-262-1451,28-6-1051,-15-2 180,0-2 0,0 0 0,-1 0 1,0-1-1,-1-1 0,16-17 0,-5 4-723,-21 23 1779,0 0 0,1-1 0,-1 1 0,0 0 0,0-1-1,0 0 1,-1 1 0,1-1 0,0 1 0,-1-1 0,1 0 0,-1 0 0,1 1 0,-1-1-1,0 0 1,0 0 0,0 0 0,0 1 0,0-4 0,0-1 1684,-21 6-268,16 0-1333,-1 0 1,1 0-1,-1 1 0,1-1 1,-1 1-1,1 1 1,0-1-1,-1 1 0,1 0 1,-8 4-1,11-4-128,0-1 0,-1 1 0,1 0 0,0 0 0,0 0 0,0 1-1,1-1 1,-1 0 0,0 1 0,1-1 0,-1 1 0,1-1 0,0 1 0,0 0 0,0 0 0,0-1 0,1 1-1,-1 0 1,1 0 0,0 0 0,0 0 0,0 4 0,0-3-26,0 1 0,0-1 1,1 0-1,-1 1 0,1-1 0,0 0 1,1 1-1,-1-1 0,1 0 0,-1 0 1,1 0-1,1 0 0,-1 0 0,0-1 1,1 1-1,0-1 0,0 0 0,0 1 1,0-1-1,0 0 0,1-1 0,7 6 1,-8-6-59,1 1 1,0 0 0,0-1 0,0 0-1,1 0 1,-1 0 0,8 2 0,19-1-3762,-21-3-918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181 1 6057,'0'0'9130,"-3"0"-8872,-15 0 20,1 0 1,-1 2-1,1 0 1,0 1 0,-1 0-1,1 2 1,1 0-1,-20 8 1,35-9-74,0-1 0,1 1 0,-1-1 0,1 1 0,0-1 1,0 1-1,0-1 0,1 6 0,-1-2 61,1-2-191,0 1-1,0-1 1,0 0 0,1 0-1,0 1 1,0-1-1,0 0 1,0-1-1,1 1 1,0 0 0,0-1-1,4 5 1,0 0-27,0-1 1,0 0 0,1 0-1,0-1 1,11 7 0,-3-8-664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1 4961,'0'0'7484,"0"25"-3205,0 166-1656,-1-189-2599,0-1-1,0 1 1,0-1 0,0 0 0,-1 1-1,1-1 1,0 0 0,-1 0 0,1 0-1,-1 0 1,1 0 0,-1 0 0,1 0 0,-1 0-1,0-1 1,1 1 0,-1-1 0,0 1-1,-2 0 1,3-1-145,0 1 0,0-1 0,0 1-1,0-1 1,0 0 0,0 1 0,0-1 0,0 0 0,0 0-1,0 0 1,-1 0 0,1 0 0,0 0 0,0 0 0,0 0-1,0 0 1,0 0 0,0-1 0,-1 1 0,1 0-1,0-1 1,0 1 0,0-1 0,0 1 0,0-1 0,0 1-1,1-1 1,-1 0 0,0 0 0,0 1 0,0-1 0,0-1-1,0-12-5028,1 1-3963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5945,'0'0'16867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6489,'0'0'12680,"0"11"-12877,0-7 274,0 0 0,1 0 0,0 0 0,0 0 0,0-1 0,0 1 0,0 0 0,1-1 0,0 1 0,0-1 0,0 1 0,3 3 0,36 38 324,-16-18-340,-24-27-62,0 1 1,0 0-1,0 0 1,0 0-1,0 0 0,0 1 1,0-1-1,-1 0 0,1 0 1,0 0-1,-1 1 1,1-1-1,-1 0 0,1 0 1,-1 1-1,0-1 0,1 2 1,-2-2-4,0 1 1,0-1-1,-1 0 1,1 1 0,0-1-1,0 0 1,-1 0-1,1 0 1,-1 0-1,1 0 1,-1 0 0,1 0-1,-1-1 1,-2 2-1,-40 17-1490,13-9-4423,10-4-4619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1 1792,'0'0'21128,"-5"0"-24136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1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4033,'0'0'10565,"19"-3"-9448,1 0-703,38-1 1,-55 4-378,-1 1 1,0-1 0,0 1 0,1-1 0,-1 1 0,0 0 0,0 0 0,0 0 0,0 0 0,0 0 0,0 0 0,0 0 0,-1 1 0,1-1 0,0 1 0,-1-1 0,1 1-1,-1 0 1,1 0 0,-1 0 0,0-1 0,0 1 0,2 3 0,-1 1 92,1 1-1,-1 0 1,0-1 0,2 15 0,-2-14-92,-1-1 0,0 1 0,0 0 0,-1 0 0,0 0 0,0 0 1,-1 0-1,0 0 0,0 0 0,0-1 0,-1 1 0,0 0 1,0-1-1,-1 1 0,0-1 0,0 0 0,0 0 0,-1 0 0,0 0 1,0 0-1,0-1 0,-10 9 0,10-9-91,-1-1-1,1 1 1,-1-1 0,0-1-1,0 1 1,0-1 0,-1 0-1,1 0 1,-1 0 0,-6 2-1,11-5-43,1 0-1,-1 0 0,1 0 1,-1 0-1,1 0 1,-1 0-1,1 0 0,-1 0 1,1 0-1,0 0 1,-1 0-1,1 0 0,-1 0 1,1 0-1,-1-1 0,1 1 1,-1 0-1,1 0 1,0 0-1,-1-1 0,1 1 1,-1 0-1,1-1 1,0 1-1,-1 0 0,1-1 1,0 1-1,-1 0 0,1-1 1,0 1-1,0-1 1,-1 1-1,1 0 0,0-1 1,0 1-1,0-1 1,0 1-1,0-1 0,-1 1 1,1-1-1,0 1 0,0-1 1,0 1-1,0 0 1,1-2-1,-2-20-5219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7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79 4257,'0'0'8739,"21"-23"-240,-20 24-8500,0 0-1,0 0 0,0 0 0,0 0 1,0 0-1,0 0 0,0 0 1,-1 0-1,1 0 0,0 0 0,-1 1 1,1-1-1,-1 0 0,1 1 1,0 1-1,9 30 8,-8-27-5,10 26 9,25 47 0,-31-67-6,-3-7-12,0 0 1,0 0-1,0 0 0,1-1 0,0 0 0,-1 0 0,1 0 0,1 0 1,-1 0-1,9 5 0,-11-8 5,-1 0 1,1 0 0,0 0-1,0-1 1,-1 1-1,1 0 1,0-1-1,0 0 1,0 1-1,0-1 1,0 0-1,0 0 1,0 0 0,-1 0-1,1 0 1,0 0-1,0-1 1,0 1-1,0 0 1,0-1-1,0 0 1,-1 1-1,1-1 1,0 0 0,-1 0-1,1 0 1,0 0-1,-1 0 1,1-1-1,-1 1 1,0 0-1,1-1 1,-1 1-1,0-1 1,2-1 0,6-11-54,-1-1 1,0 0 0,-1 0 0,-1 0 0,6-20 0,17-85-444,-22 88 428,-6 17-95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236 0 9026,'0'0'5689,"-12"10"-5473,-37 28 689,-72 42 0,116-78-834,-1 1 45,1 0-1,-1 1 1,0 0-1,1 0 0,-8 7 1,13-11-73,-1 1 1,0 0 0,1 0-1,-1 0 1,0 0-1,1 0 1,-1 0-1,1 0 1,-1 0 0,1 0-1,0 0 1,-1 0-1,1 0 1,0 0 0,0 1-1,0-1 1,0 0-1,0 0 1,0 0-1,0 0 1,0 0 0,0 0-1,0 1 1,1-1-1,-1 0 1,0 0 0,1 0-1,-1 0 1,1 0-1,-1 0 1,1 0-1,0 0 1,-1 0 0,1-1-1,0 1 1,0 0-1,-1 0 1,1 0 0,2 0-1,8 9 180,0-2 0,1 0 0,-1 0 0,2-1 0,-1 0 0,1-1 0,24 8 1,-28-12-1509,-1 0 0,1 0 1,0-1-1,12 0 1,-10-1-4924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23 0 4457,'0'0'10409,"-8"11"-8358,4 0-1686,1 0 1,0 1-1,1 0 1,1-1-1,0 1 0,0 0 1,1 0-1,0 0 1,4 17-1,-4-28-355,1 1-1,-1 0 1,1-1 0,-1 1-1,1-1 1,0 1 0,0-1-1,0 0 1,0 1 0,0-1-1,0 0 1,0 0-1,0 1 1,0-1 0,1 0-1,-1 0 1,0 0 0,1-1-1,-1 1 1,1 0 0,-1 0-1,1-1 1,-1 1 0,1-1-1,2 1 1,4 0-417,0 0 0,0 0 0,0-1 1,9-1-1,-1 1-2120,-2-2-2468,-3-9-3550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0 5313,'0'0'9624,"-15"5"-6617,14 0-3480,1 4 2992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67 7 10338,'0'0'9853,"0"0"-9843,-1 0-1,1-1 1,0 1 0,0 0 0,0 0-1,0 0 1,0 0 0,0 0 0,0 0-1,0-1 1,-1 1 0,1 0-1,0 0 1,0 0 0,0 0 0,0 0-1,0 0 1,0-1 0,0 1 0,0 0-1,0 0 1,0 0 0,0 0-1,0-1 1,0 1 0,0 0 0,0 0-1,0 0 1,0 0 0,0 0 0,0-1-1,0 1 1,0 0 0,0 0-1,1 0 1,-1 0 0,0 0 0,0-1-1,0 1 1,0 0 0,0 0 0,0 0-1,0 0 1,0 0 0,1 0-1,-1 0 1,0 0 0,0 0 0,0-1-1,1 1 1,8 7 55,0 0 1,-1 0-1,0 0 0,12 15 0,-5-7-34,-3-3-25,-3-2-8,0-1-1,1 0 1,0 0 0,22 13 0,-32-21 152,-2 10 162,-13 5-368,-1-1 0,0-1 0,-31 21 0,-22 10-3687,62-41 2922,-39 24-9107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260 1 5633,'0'0'12558,"0"0"-12510,-1 0 0,1 0 0,0 0 0,-1 0 1,1 0-1,-1 0 0,1 0 0,0 0 1,-1 0-1,1 0 0,0 0 0,-1 0 1,1 0-1,0 0 0,-1 0 0,1 0 0,0 0 1,-1 0-1,1 0 0,0 1 0,-1-1 1,1 0-1,0 0 0,0 0 0,-1 1 0,1-1 1,0 0-1,-1 0 0,1 1 0,0-1 1,0 0-1,0 1 0,-1-1 0,1 0 1,0 0-1,0 1 0,-19 21 205,1 1 0,1 0 0,-15 28 0,2-2-54,2-5-116,2 0-1,2 2 1,-24 64 0,44-77-3940,2-12-894,6-36-540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11306,'0'0'8737,"1"15"-8269,6 68-74,6 114 247,2 6-1840,-20-218-9642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10 10458,'0'0'9218,"158"-10"-8914,-117 10-304,-6 0 0,1 0-528,-11 10-1032,-4-2-2713,-11-3-4401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0 11626,'0'0'7017,"-24"18"-6404,-73 61-173,93-76-411,1 1 0,-1 0 0,1 0-1,0 0 1,0 1 0,0-1 0,0 1 0,1-1-1,0 1 1,0 0 0,0 0 0,1 0 0,-1 0-1,1 0 1,0 1 0,1-1 0,-1 9 0,0 1 38,-1 3 1,1 1 1,0-1 0,1 1 0,1-1 0,1 0-1,1 1 1,0-1 0,2 0 0,0 0-1,0-1 1,2 1 0,0-1 0,14 22 0,20 30-111,-33-63-1167,-7-6 969,-1 0 0,0 0 0,0 0 0,1 0 1,-1 0-1,0-1 0,1 1 0,-1 0 1,0 0-1,0 0 0,9-17-13203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240 53 10338,'0'0'9466,"-11"-8"-9004,-36-23-132,41 29-274,0-1-1,1 1 0,-1 1 0,0-1 0,0 1 0,0 0 1,0 0-1,0 1 0,0 0 0,-1 0 0,1 0 1,0 1-1,0 0 0,0 0 0,-8 3 0,10-2-23,-1 0 0,1 1 0,0-1 0,0 1 0,1 0 0,-1 0 0,0 0 0,1 1 0,0-1 0,0 1 0,0 0 0,0 0 0,0 0 0,1 0 0,0 1 0,-3 5 0,2 0-8,-1-1 1,1 1 0,1 0-1,0 0 1,0 0 0,0 19-1,2-26-25,0 0 0,1-1 0,-1 1-1,1 0 1,-1-1 0,1 1 0,0 0-1,0-1 1,0 1 0,0-1 0,1 0-1,-1 1 1,1-1 0,-1 0 0,1 0-1,0 0 1,0 0 0,0 0 0,0 0-1,0 0 1,0-1 0,1 1 0,-1-1-1,0 0 1,1 0 0,-1 0 0,1 0-1,-1 0 1,6 1 0,2 0-164,0 0-1,-1-1 1,1 0 0,0 0 0,0-1 0,0 0 0,11-2-1,-18 1-38,1 0-1,-1 0 1,0 0-1,1 0 1,-1-1-1,0 1 1,0-1-1,0 0 0,0 0 1,0 0-1,0 0 1,0-1-1,-1 1 1,1-1-1,-1 1 0,0-1 1,0 0-1,0 0 1,0 0-1,0 0 1,-1 0-1,1 0 1,-1-1-1,0 1 0,1-5 1,8-43-1015,-8 4 6104,-2 50-4740,0 383 2839,0-386-3147,0-6-1996,0-8-912,0-4-2167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1.7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8266,'3'0'430,"0"-1"1,0 2-1,0-1 0,-1 0 1,1 0-1,0 1 1,0 0-1,0 0 0,0-1 1,0 2-1,-1-1 1,1 0-1,0 0 0,-1 1 1,4 2-1,-3-1-232,0 1-1,0-1 0,-1 1 1,0 0-1,1 0 1,-1 0-1,-1 0 0,1 0 1,2 9-1,-2-4 226,0 1 0,-1 0 0,1 17 1,-2-20-332,0 0 0,1 0 0,-1 0 0,2 0 0,-1 0 0,1 0 0,0 0 0,0-1 0,4 9 0,-5-14-129,0 0 1,0 0-1,0 0 1,0 1 0,0-1-1,1 0 1,-1-1-1,0 1 1,1 0-1,-1 0 1,1 0-1,-1-1 1,0 1-1,1-1 1,0 1-1,-1-1 1,1 1-1,-1-1 1,1 0-1,-1 0 1,1 0-1,0 0 1,-1 0 0,1 0-1,-1 0 1,1-1-1,-1 1 1,1-1-1,-1 1 1,1-1-1,1 0 1,1-1-386,0 0 0,0 0 0,0 0 0,-1 0 0,1 0 0,-1-1 0,1 1 0,-1-1 0,0 0 0,3-4 0,-2 2-306,-1-1 0,0 1 1,0-1-1,0 0 0,-1 0 1,0 0-1,0 0 0,0 0 1,1-10-1,-2 0 2833,0 0 3791,-5 65-1772,3-35-3741,0 0 1,0 1-1,3 20 0,-2-34-367,1 1-1,-1 0 1,1-1-1,-1 1 1,1 0 0,0-1-1,-1 1 1,1-1-1,0 0 1,0 1 0,0-1-1,0 0 1,1 1-1,-1-1 1,0 0 0,0 0-1,1 0 1,-1 0-1,1 0 1,1 1 0,1 0 4,0-1 0,0 1 0,1-1 0,-1 0 0,0 0 1,1 0-1,-1 0 0,5-1 0,-4 1-190,1-1 0,-1 0 0,0 0 0,0-1 0,0 0 0,0 0 0,0 0 0,0 0 0,0-1 0,-1 1 0,1-1 0,0-1 0,-1 1 0,1-1 0,4-3 0,0-4-1889,-1-1 0,0 0 0,14-24-1,-10 2-5963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8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7210,'0'0'9194,"10"105"-9034,-10-90-160,-15-2-385,0-3-1319,-1-5-2249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27 1 10522,'0'0'10140,"-1"2"-9860,-2 3-207,0 1 0,1 0 0,0 0 0,0 1 0,1-1 0,-1 0 0,2 0 0,-1 1 0,0 8 1,-1 10 62,-3 20 54,4 88 1,2-71-3264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212 0 7346,'0'0'9712,"-23"6"-9352,-72 20-141,89-24-175,1-1 1,0 1-1,0 0 0,0 0 0,0 0 1,1 1-1,-1-1 0,1 1 0,-1 0 0,1 1 1,0-1-1,0 1 0,0 0 0,1 0 1,-6 8-1,0 0 243,8-12-264,1 1 0,-1-1 0,0 1 0,1 0 1,-1-1-1,1 1 0,-1 0 0,1 0 0,0 0 0,-1-1 0,1 1 0,0 0 0,-1 0 0,1 0 1,0 0-1,0 0 0,0-1 0,0 1 0,0 0 0,0 0 0,0 0 0,0 0 0,0 0 0,0 0 1,0 0-1,1-1 0,-1 1 0,0 0 0,1 0 0,-1 0 0,1-1 0,-1 1 0,0 0 0,1 0 1,0-1-1,-1 1 0,1 0 0,-1-1 0,1 1 0,0-1 0,0 1 0,1 0 0,4 3 109,1-1-1,-1 0 1,1 0-1,11 2 1,4 3 96,-7 0-158,0 0 0,-1 1 0,24 19 0,-38-28-191,1 1-1,-1-1 1,1 1-1,-1-1 1,1 1-1,-1 0 1,1-1-1,-1 1 1,0 0-1,1-1 1,-1 1-1,0 0 1,0 0-1,1-1 1,-1 1-1,0 0 1,0 0 0,0-1-1,0 1 1,0 0-1,0 0 1,0 1-1,0 1-1289,0 2-3316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1 8754,'0'0'9106,"20"66"-9106,-20-48-176,-10 2-1193,-5-2-1255,-1-8-1873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 53 11002,'0'0'8936,"0"9"-8651,0 12-176,-1 4 30,1 0 0,2-1-1,7 47 1,-8-67-113,1 0-1,-1 1 1,1-2 0,-1 1-1,1 0 1,5 7-1,-6-10-29,-1-1-1,1 1 1,0 0-1,0 0 1,0 0-1,0-1 1,-1 1-1,1-1 1,0 1-1,0 0 0,0-1 1,1 0-1,-1 1 1,0-1-1,0 1 1,0-1-1,0 0 1,0 0-1,0 0 1,0 0-1,1 0 0,-1 0 1,0 0-1,0 0 1,0 0-1,0-1 1,0 1-1,0 0 1,1-1-1,-1 1 1,0 0-1,1-2 0,3-2-11,-1-1 0,1 0-1,-1 0 1,0 0 0,-1 0-1,1-1 1,3-7-1,-3 5 19,11-17-3,-2-2-1,-1 0 1,-1 0 0,-1-1-1,5-30 1,-14 37 156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9674,'0'0'8252,"4"2"-7775,3 4-331,0 1 0,0-1 0,0 1 0,-1 0 0,0 1 0,-1 0 0,1 0 0,-1 0 0,-1 0 0,0 1 0,0 0 0,-1 0 0,1 0 1,1 13-1,1 9-72,-3 0 0,0 0 1,-2 38-1,-1-61-68,-1 0 0,1 1-1,-2-1 1,1 1 0,-1-1-1,-1 0 1,1 0 0,-7 13 0,0-5-224,-1 0 0,0-1 1,-12 14-1,14-24-143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3 8978,'0'0'11162,"-5"-2"-10970,15 2-184,5 0 160,0 0-80,6 0-88,-1 0 0,1 0-120,4 0-864,-10 0-1824,-5 0-2874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6833,'0'0'10867,"10"0"-10267,1 0-48,-1 0-80,0 0-144,10 0-120,1 0-128,4 0-80,1 0-240,4 0-1112,-4 0-3857,-6 0-5545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3145,'0'0'10450,"11"4"-6365,45 13-2525,15-1-804,82 7-1,-37-7-652,-66-12 774,-30-5-3769,-5 1-5499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166 2 4353,'6'0'16207,"24"-1"-15745,-17 3-419,0 2 1,0 0-1,-1 1 1,1 0-1,-1 1 0,0 0 1,0 1-1,-1 0 1,0 1-1,0 0 1,-1 1-1,0 0 1,9 12-1,-17-18-41,0 0 0,-1 1 1,1 0-1,-1-1 0,0 1 0,0 0 0,0 0 1,0 0-1,-1 0 0,0 5 0,-2 42 21,1-43-20,-1-1 1,0 1 0,-1 0 0,1-1 0,-2 1 0,1-1 0,-1 0 0,0 0-1,-8 9 1,-8 10 25,-24 22-1,18-20-19,-4 6-10,0 0 1,-1-1 0,-44 37-1,-7-10 11,82-59-10,-1-1 1,1 0 0,-1 0-1,1 0 1,-1 1 0,1-1-1,-1 0 1,1 1-1,0-1 1,-1 0 0,1 1-1,-1-1 1,1 0 0,0 1-1,0-1 1,-1 1 0,1-1-1,0 1 1,-1-1 0,1 1-1,0-1 1,0 1-1,0-1 1,0 1 0,0-1-1,-1 1 1,1-1 0,0 1-1,0-1 1,0 1 0,0-1-1,0 1 1,1-1 0,-1 1-1,0-1 1,0 1-1,0-1 1,0 1 0,1-1-1,-1 1 1,0-1 0,0 1-1,1-1 1,-1 1 0,0-1-1,1 0 1,-1 1-1,0-1 1,1 0 0,-1 1-1,1-1 1,-1 0 0,1 1-1,-1-1 1,0 0 0,1 0-1,-1 1 1,1-1 0,0 0-1,31 7 93,-30-7-82,283 24 433,-163-22-3192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2.0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0 5601,'0'0'13198,"-3"6"-12478,0-1-588,0 0 1,1 1-1,0 0 0,0-1 1,0 1-1,1 0 0,-1 0 1,2 0-1,-1 7 0,0 65 770,2-42-700,0-11-114,2 0 0,0-1 1,2 1-1,1-1 0,1 0 0,1 0 0,1-1 0,19 36 1,-12-34-762,-11-26-1493,-3-14-674,-2-9-2514</inkml:trace>
  <inkml:trace contextRef="#ctx0" brushRef="#br0" timeOffset="1">0 129 11466,'0'0'5706,"179"-8"-6106,-136 8-1689,-7 0-2592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2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32 0 6705,'0'0'12825,"-1"1"-12772,0-1 0,0 1 0,1-1 0,-1 1 0,0 0 0,1-1 0,-1 1 0,0 0 0,1 0 0,-1-1 0,1 1 0,0 0 1,-1 0-1,1 0 0,-1 0 0,1 0 0,0 0 0,0-1 0,-1 2 0,-5 21 76,1 0 1,1 0-1,2 1 1,0-1-1,1 1 0,2 24 1,0-44-118,-1-1 1,1 1-1,1 0 1,-1-1-1,0 1 1,1 0-1,0-1 1,0 0-1,0 1 1,0-1-1,0 0 1,1 0-1,-1 0 1,1-1-1,0 1 0,0-1 1,0 1-1,0-1 1,0 0-1,1 0 1,-1 0-1,1-1 1,5 3-1,-5-3-163,0 0-1,0 0 0,0 0 0,0 0 0,0-1 0,0 1 0,1-1 0,-1 0 0,7-2 0,-8 2-251,0-1 0,0 0 0,0 0 0,0 0-1,0 0 1,0-1 0,0 1 0,0-1 0,0 1-1,-1-1 1,1 0 0,-1 0 0,3-3-1,11-15-5426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1 5401,'0'0'9420,"-5"4"-6639,14 0-2094,-4-1 2581,-4 11-4110,8-14-474,-10-12 1715,-2 11-401,0 0 0,-1 0 1,1 0-1,-1 1 0,1-1 1,-1 1-1,1 0 0,-1 0 1,-6 1-1,-2 0-3748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 19 720,'0'0'7379,"-13"-16"5593,195 15-11499,-89 0-3226,1 1-9648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168 5 7114,'0'0'10680,"-4"-1"-10246,-13-2 13,17 3-417,-1 0 0,1 0 1,0 0-1,0 0 0,-1 1 1,1-1-1,0 0 0,0 0 1,0 0-1,-1 0 0,1 1 0,0-1 1,0 0-1,0 0 0,0 1 1,-1-1-1,1 0 0,0 0 1,0 1-1,0-1 0,0 0 1,0 0-1,0 1 0,0-1 1,0 0-1,0 0 0,0 1 1,0-1-1,0 0 0,0 1 1,0-1-1,0 0 0,0 0 1,0 1-1,0-1 0,0 0 0,0 1 1,0-1-1,0 0 0,0 0 1,1 1-1,-1-1 0,0 0 1,0 0-1,0 0 0,1 1 1,-1-1-1,0 0 0,0 0 1,0 0-1,1 1 0,8 14 197,1-6-148,2 0 1,-1-1-1,1 0 1,21 9-1,-21-11-69,-1 0-1,0 0 1,-1 1-1,1 0 1,-1 1-1,12 13 1,-20-20-10,-1 1 0,0 0 0,1-1 0,-1 1 0,0 0 0,0 0-1,0 0 1,0 0 0,-1 0 0,1 1 0,0-1 0,-1 0 0,0 0 0,1 0 0,-1 0 0,0 1 0,0-1 0,0 0 0,0 0 0,-1 1 0,1-1 0,-1 0 0,1 0 0,-1 0 0,0 0-1,0 0 1,0 0 0,0 0 0,0 0 0,0 0 0,-2 2 0,-5 6 0,-1 0 0,0-1 0,-1 0 0,-15 12 0,-7 6 0,-2 12 25,2 2 0,1 1-1,2 1 1,-29 59-1,43-79 18,11-18-27,1 0 1,-1 0 0,1 0-1,0 1 1,1-1 0,-1 1 0,1 0-1,0-1 1,-2 10 0,4-14 91,26-1 334,136 3 298,-83 0-1543,0-2-3973,-68-1-989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105 2 6849,'0'0'8372,"-14"-1"-3434,12 7-4845,1 0-1,0 0 1,1 1-1,0-1 1,0 0 0,0 0-1,2 8 1,-1 8-19,-1 116 109,-1-138-180,1 1 0,-1-1 0,1 1 0,-1-1 0,1 1 0,-1 0 0,0-1 0,1 0 0,-1 1 0,1-1 0,-1 1 0,0-1 0,0 0 0,1 1 0,-1-1 0,0 0 0,0 0 0,1 0 0,-1 0 0,0 0 0,0 0 0,0 0 0,1 0 0,-2 0 0,-27 1 10,25-1 7,2-1 0,0 1 1,0-1 0,1 1 0,-1-1 0,0 0 0,1 0-1,-1 0 1,0 0 0,1 0 0,-1 0 0,1 0 0,0 0-1,-1-1 1,1 1 0,0 0 0,0-1 0,0 1 0,0-1-1,0 0 1,0 1 0,0-1 0,0 0 0,1 1 0,-1-1-1,0 0 1,1 0 0,-1-2 0,-2-27-2053,3 29 1154,0 0-1,1-1 1,-1 1 0,0 0-1,1 0 1,0-1 0,0 1 0,-1 0-1,3-4 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5697,'0'0'7120,"-4"1"-7105,-8 5 6040,12-5-5958,0 0 1,0-1 0,0 1 0,0 0 0,0-1-1,0 1 1,0 0 0,0-1 0,1 1-1,-1-1 1,0 1 0,0 0 0,1-1-1,-1 1 1,0-1 0,0 1 0,1-1 0,-1 1-1,1-1 1,-1 1 0,1-1 0,-1 1-1,0-1 1,1 1 0,0-1 0,-1 0-1,1 1 1,10 1 36,-1-2-4809,-7 0 2096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9234,'0'0'5337,"0"140"-4209,0-97-263,0-2-201,5-3-192,0-2-296,-5-8-72,5-5-80,-5-8-24,5-2-528,-5-8-1169,0 0-1239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11402,'0'0'9106,"102"39"-8930,-67-29-104,1 0-72,0-5-200,-11 0-752,-5-5-1848,-4 0-2025,-6 0-4057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1 8466,'0'0'11729,"-3"1"-11580,-1 1-106,1 1 1,-1-1-1,1 1 0,-1 0 0,1 0 0,0 1 0,0-1 1,0 1-1,1 0 0,-1-1 0,-2 7 0,-15 19 228,-79 68 638,32-35-7033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3:57:43.3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286 1 7098,'0'0'8416,"-25"10"-7624,-77 35-60,96-42-629,1-1 0,0 1-1,0 0 1,1 0 0,-1 0-1,1 1 1,-1-1-1,1 1 1,0 0 0,1 1-1,-1-1 1,-4 9 0,-2 0 180,0 1-100,0 1 1,1-1-1,0 1 1,1 1-1,1 0 1,0 0-1,1 0 1,1 1-1,1 0 1,0 0-1,-2 32 1,4-26-67,2 0 0,4 37 0,-2-51-105,0 0 0,0 1 0,1-1 0,0 0 0,0 0 0,1-1 0,0 1 0,1-1 0,5 8 0,2-1-5,0-1-1,0 0 1,1-1 0,1 0 0,0-2 0,1 1 0,0-2 0,1 0 0,0 0 0,1-2 0,29 11 0,-18-9 0,0-3 0,0 0 0,1-2 0,0 0 0,0-3 0,51 0 0,-68-3-25,1-1 1,-1 0 0,0-1-1,1 0 1,-1-1 0,-1-1 0,1 0-1,-1 0 1,1-1 0,-2 0 0,1-1-1,-1 0 1,0-1 0,17-16-1,-18 15-32,0-1-1,-1 0 0,0 0 0,-1 0 0,0-1 0,0 0 1,-1 0-1,-1-1 0,0 0 0,0 0 0,-1 0 1,-1 0-1,0-1 0,2-19 0,-3 7-39,-2 0-1,-3-38 1,1 55 81,1 0 0,-1-1 0,0 1 1,-1 1-1,0-1 0,0 0 1,-1 1-1,0-1 0,0 1 0,0 0 1,-8-8-1,-1 1 47,-1 1 0,-1 0 0,0 1 0,-1 1 0,0 0 0,0 1 0,-1 1 0,0 1 0,-1 0 0,0 1 0,0 1 0,0 1 0,-32-5 0,-18 0-647,0 4 1,-98 3-1,131 3-364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2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10 8834,'0'0'10618,"-15"-3"-10054,0 1-408,0-1 0,-19 1 0,31 2-120,0 1 1,1-1-1,-1 1 0,0 0 0,1 0 0,-1 0 0,1 0 0,-1 0 0,1 0 0,-1 1 1,1-1-1,0 1 0,0 0 0,0-1 0,0 1 0,0 0 0,-3 5 0,-19 35 425,23-41-445,-3 9 31,1 0 0,1-1 0,0 1 0,0 0 0,1 0-1,0 0 1,1 0 0,0 11 0,0-14-31,0-6-17,0 1 0,0-1 0,1 1 0,-1-1 0,0 1 0,1-1 0,-1 1 0,1-1 0,-1 0 0,1 1 0,-1-1 0,1 0 0,0 1 0,0-1 0,0 0 0,0 0 0,0 0 0,0 0 0,0 0 0,0 0 0,0 0 0,0 0 0,3 1 0,-1 0-92,0-1 0,1 0 0,-1 1 0,1-1 0,0-1 0,-1 1 0,1 0 0,0-1 0,6 0 0,-5 0-417,0 0 0,0 0 1,-1-1-1,1 1 0,0-1 0,0-1 1,-1 1-1,1 0 0,-1-1 1,1 0-1,-1 0 0,0-1 0,0 1 1,0-1-1,0 0 0,5-4 0,-5 1-397,0-1 0,0 0-1,-1 0 1,0 0-1,0 0 1,0 0 0,-1-1-1,0 1 1,-1-1 0,1-9-1,0-15 1719,-1 1 4745,-1 30-5419,-1 1-1,1 0 1,0-1-1,0 1 1,0-1 0,-1 1-1,1 0 1,0-1-1,0 1 1,-1 0-1,1-1 1,0 1 0,-1 0-1,1 0 1,0-1-1,-1 1 1,1 0-1,0 0 1,-1 0 0,1-1-1,0 1 1,-1 0-1,1 0 1,-1 0-1,1 0 1,0 0 0,-1 0-1,1 0 1,-1 0-1,1 0 1,-1 0-1,1 0 1,0 0-1,-1 0 1,1 0 0,-1 0-1,1 1 1,0-1-1,-1 0 1,1 0-1,-1 0 1,1 0 0,0 1-1,-1-1 1,1 0-1,0 1 1,0-1-1,-1 0 1,1 0 0,0 1-1,0-1 1,-1 1-1,1-1 1,0 0-1,0 1 1,0-1 0,-1 0-1,1 1 1,0-1-1,0 1 1,0 0-1,-3 6 177,1 1-1,0 0 0,1-1 0,0 1 0,0 0 0,0 0 1,1 0-1,0 0 0,1 0 0,2 11 0,-3-17-312,1-1-1,-1 0 1,1 0 0,0 1-1,0-1 1,0 0-1,0 0 1,-1 0-1,2 0 1,-1 0-1,0 0 1,0 0-1,0 0 1,0-1-1,0 1 1,1 0-1,-1-1 1,0 1-1,1-1 1,-1 1-1,0-1 1,1 0-1,1 1 1,35 1-2565,-31-2 1246,13 0-4572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12.5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40 1 1200,'-4'2'19375,"4"3"-19875,6 14 607,1-1 0,17 34 0,10 22 181,-28-52-178,-1 0-1,-1 1 1,0-1-1,0 30 1,-8 92 121,1-126-160,0 0-1,-2 0 0,0-1 0,-1 1 1,0-1-1,-2 0 0,0-1 1,0 0-1,-2 0 0,0-1 1,-1 0-1,0-1 0,-16 15 0,24-27 39,1 0-464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32.3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11426,'0'0'2129,"10"23"-3665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1.5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 10 5329,'0'0'8023,"0"-9"-2199,10 415-4774,-10-236-1021,0-170-17,0-2-1535,-11-32-2494,2 12-628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1.92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128 1 10114,'0'0'5945,"-117"145"-5945,106-127-672,11-5-696,0-8-977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2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7618,'0'46'5865,"10"-46"-4681,0 0-344,10 2 745,1 9-593,9 4-624,-4 5-368,9 8-576,-9-2-3545,-6-3-8354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3.81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57 38 4521,'0'0'8067,"0"-3"-7305,0-14 854,0 16-1295,0-16 5067,-16 411-3837,16-213-2618,0-183 852,-1 1 0,1-1 0,0 1 0,-1-1 0,0 1 0,1-1 0,-1 1 0,0 0 0,0-1 0,0 1 0,0 0 0,-1-1 0,-3-5-975,-9-21-5014,2-5-4270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4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138 0 8090,'0'0'9434,"-87"102"-9106,77-76-112,-5-1-208,5-5-8,-1-4-136,6-4-976,5-9-777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2:44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10986,'0'0'6290,"148"49"-8083,-123-37-4328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38.56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135 18 4521,'0'0'7974,"1"-3"-7610,-1 2-266,0 0-64,0 0 1,0 1-1,0-1 0,0 0 0,0 1 0,0-1 1,1 1-1,-1-1 0,0 0 0,0 1 0,1-1 0,-1 1 1,0-1-1,7-4 5543,-14 11-5426,-5 6-113,1 0-1,0 1 1,1 0 0,0 1-1,1 0 1,1 0 0,0 1-1,-7 19 1,6-11 61,1 0 0,1 1 0,2-1 0,0 1 1,-2 28-1,5-29-45,2 0 1,0 1-1,6 41 1,-4-54-42,1 0 1,0-1-1,0 1 1,1-1-1,1 0 1,-1 0-1,2 0 1,-1-1-1,1 0 1,9 11-1,0 1 18,-13-17-68,1 0 1,-1 0 0,1-1 0,0 1 0,0 0 0,0-1 0,1 0 0,3 4 0,-6-7-99,-1 0 1,0 0 0,1 0 0,-1 0 0,1 0-1,-1 0 1,0 0 0,1 0 0,-1 0 0,0 0-1,1 0 1,-1 0 0,1 0 0,-1 0-1,0 0 1,1 0 0,-1 0 0,0 0 0,1 0-1,-1-1 1,0 1 0,1 0 0,-1 0 0,0 0-1,1-1 1,-1 1 0,0 0 0,0 0 0,1-1-1,-1 1 1,0 0 0,0-1 0,1 1-1,-1 0 1,0-1 0,0 1 0,0 0 0,0-1-1,0 1 1,1 0 0,-1-1 0,0 1 0,0 0-1,0-1 1,0 1 0,0-1 0,0 1 0,0 0-1,0-1 1,0 1 0,0-1 0,-1 1-1,1 0 1,0-1 0,0-3-1573,4-13-8454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39.8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215 5 8330,'0'0'9979,"-7"0"-9577,-10-2-176,2 1 127,0 0 0,-21 1-1,32 0-311,-1 1 0,1-1-1,0 1 1,0 0 0,-1 0-1,1 1 1,0-1 0,0 1-1,0 0 1,1 0-1,-1 0 1,0 0 0,-6 6-1,4-1-6,0-1 0,0 1 0,1 0 0,0 0 0,0 1 0,1 0 0,0 0 0,0 0 0,1 0 0,0 0 0,0 1 0,1-1 0,0 1 0,1 0 0,0 0 0,0 0 0,1-1 0,1 19 0,-1-25-47,1 0 0,0 0 0,-1 1 0,1-1 0,0 0 0,0 0 0,0 0 0,0 0 0,1 0 0,-1 0 1,1 0-1,-1 0 0,1 0 0,-1-1 0,1 1 0,0-1 0,0 1 0,0-1 0,0 0 0,0 0 0,0 0 0,0 0 0,0 0 0,0 0 0,1 0 1,-1-1-1,0 1 0,1-1 0,-1 0 0,0 1 0,5-1 0,-3 0-184,1 0 0,-1 0 0,0-1 1,0 1-1,0-1 0,1 0 0,-1 0 0,0 0 0,0-1 1,-1 0-1,1 1 0,0-1 0,0 0 0,-1-1 1,1 1-1,-1-1 0,5-3 0,-3-1-311,0 0 1,-1 0-1,0 0 0,0-1 1,0 1-1,-1-1 1,0 0-1,-1 0 0,4-16 1,-1-45 6817,-5 77-5725,0 330 1010,0-358-9110,0-3-1100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08:14.13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107 0 8378,'0'0'6555,"-7"5"-5371,-6 8-936,0 0 1,1 1-1,1 0 1,0 1-1,1 0 0,-14 28 1,23-40-197,0 1 0,0-1 1,0 1-1,1-1 0,-1 1 0,1-1 1,0 1-1,0-1 0,0 1 1,1-1-1,-1 1 0,1-1 0,0 1 1,0-1-1,0 1 0,0-1 0,3 5 1,3 3 213,0 1 0,1-1 1,12 14-1,5 8-310,-22-29-69,4 7-3662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3.0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0 382 10546,'0'0'6922,"22"-25"-6858,69-80-140,-84 97 0,0-1 0,0 1 0,-1-1 0,-1 0 0,0 0 1,0-1-1,0 1 0,-1-1 0,-1 0 0,5-20 0,-5 18 27,-1 3 88,0 0 1,0 0 0,-1 0-1,0-1 1,-1 1 0,0 0 0,0-1-1,-3-15 1,2 24 42,-1-1-1,1 1 1,0-1-1,-1 1 1,1 0 0,-1-1-1,1 1 1,-1 0 0,0 0-1,1 0 1,-1 0-1,0 1 1,0-1 0,1 0-1,-1 1 1,0-1 0,0 1-1,0 0 1,0 0-1,0-1 1,-3 1 0,0 0 46,0 0 1,0 0 0,0 0-1,0 0 1,1 1 0,-1 0 0,0 0-1,-5 2 1,6-1-29,-1 1 0,1 1 0,0-1-1,0 1 1,1-1 0,-1 1 0,1 0 0,0 1 0,0-1 0,0 0-1,0 1 1,1 0 0,0-1 0,0 1 0,-2 5 0,-1 7 124,0 0 1,1-1 0,-2 24-1,1-4 65,3 0-1,1-1 0,2 1 0,8 61 0,-7-91-282,-1 1 0,1 0 1,0-1-1,1 1 0,0-1 0,0 0 1,0 0-1,1 0 0,-1 0 0,1-1 1,1 1-1,-1-1 0,1 0 0,0 0 1,7 5-1,-9-8-168,0 0 1,0-1-1,1 1 1,-1 0-1,1-1 1,0 0-1,-1 0 1,1 0-1,0 0 1,-1-1-1,1 1 1,0-1-1,0 0 1,0 0-1,-1 0 1,1-1-1,0 1 1,0-1-1,-1 0 1,1 0-1,0 0 1,-1-1-1,1 1 1,-1-1-1,0 0 1,1 0-1,-1 0 1,4-4-1,24-22-5295,-3 0-2249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0.3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116 0 7906,'0'0'7533,"-5"12"-6911,-96 184 1736,100-194-2324,0 0 0,-1 0 0,1 0 1,1 0-1,-1 0 0,0 0 0,0 0 1,1 0-1,-1 0 0,1 0 0,0 1 1,-1-1-1,1 0 0,0 0 0,0 0 1,1 1-1,-1-1 0,0 0 1,1 2-1,1-2 14,0 0 1,0 0 0,-1 0-1,1 0 1,0 0 0,1-1-1,-1 1 1,0-1 0,0 0-1,1 0 1,-1 1 0,1-1-1,-1-1 1,6 2 0,0 1-327,31 13 743,-37-15-916,0 0-1,-1 0 1,1 0-1,-1 0 1,1 0 0,-1 1-1,0-1 1,1 1 0,-1-1-1,0 1 1,1 1-1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0.76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79 1 3409,'0'0'10319,"-2"4"-10079,-66 96 1671,67-99-1864,0 0-1,0 1 1,0-1-1,0 0 1,1 1-1,-1-1 1,0 1-1,1-1 0,-1 1 1,1-1-1,0 1 1,0-1-1,-1 4 1,1-5-16,1 1 0,-1-1 0,0 1 1,0-1-1,0 1 0,1-1 0,-1 1 0,0-1 1,0 1-1,1-1 0,-1 1 0,1-1 1,-1 1-1,0-1 0,1 0 0,-1 1 1,1-1-1,-1 0 0,1 1 0,-1-1 0,1 0 1,-1 0-1,1 1 0,-1-1 0,1 0 1,5 1 119,1 0 1,-1 0 0,0-1-1,0 0 1,11-2 0,4 1-570,-20 1 361,13 0-1511,-3 0-2800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1.11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7282,'31'30'7935,"-31"-8"-5671,7 54-461,-1-38-3061,-4 2-6790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1.7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5145,'0'0'14028,"0"1"-13932,0 1 0,1-1-1,-1 1 1,0-1 0,1 1 0,-1-1-1,1 1 1,-1-1 0,1 1-1,0-1 1,1 3 0,16 16 226,0-1 1,25 19 0,8 9-264,-51-47-56,1 1 1,-1-1 0,0 1 0,0 0-1,1-1 1,-1 1 0,0 0 0,0-1-1,0 1 1,0-1 0,0 1 0,0 0-1,0-1 1,0 1 0,0 0 0,0-1 0,0 1-1,0 0 1,0-1 0,0 1 0,0 0-1,-1-1 1,1 1 0,0-1 0,-1 1-1,1-1 1,0 1 0,-1 0 0,1-1-1,-1 1 1,1-1 0,-1 1 0,-18 18-59,15-16 40,-61 67-4220,45-49-698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2.21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9314,'0'0'5561,"0"110"-5457,0-93-104,-10 9-128,0-8-1624,0-6-2329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3.09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0 311 11506,'0'0'5764,"13"-12"-5846,-1 1-35,-1 0 0,0-1 1,-1 0-1,0-1 0,-1 0 1,0 0-1,7-18 0,-10 19-79,-2-1 1,1 0-1,-2 0 0,0 0 0,0 0 0,-1 0 1,-1-1-1,0 1 0,-1-1 0,-2-22 0,1 35 210,0 0 0,1 0 0,-1 0 0,0 0 0,0 0-1,1 0 1,-1 0 0,0 0 0,0 0 0,0 1 0,0-1-1,-1 0 1,1 1 0,0-1 0,0 1 0,0-1 0,0 1-1,-1-1 1,1 1 0,0 0 0,0 0 0,-1 0 0,1-1-1,0 1 1,0 1 0,-2-1 0,1 0 36,0 0 0,0 0 0,1 0 0,-1 0 0,0 0 0,1 0 0,-1 1 0,0-1 0,1 1 0,-1-1 0,0 1 0,1 0 0,-1-1 0,1 1-1,-1 0 1,1 0 0,0 0 0,-1 0 0,1 0 0,-2 2 0,0 5 228,0 0 0,0-1 0,0 1 0,1 0-1,1 0 1,-1 1 0,0 14 0,3 66 970,1-39-869,-7 141 203,5-191-615,1-3-556,5-10-184,0 1 0,1-1-1,1 1 1,0 0 0,1 1-1,17-18 1,19-28-331,-49 75 6229,-1-3-4713,0 0-1,1 1 0,-2 23 1,6-27-257,-1-8-98,1-1 0,0 0 0,0 0 0,0 0 0,1 0 0,-1 0 0,1 0 0,-1 0 0,3 6 0,-2-8-61,1 0 1,-1 1-1,0-1 0,0 0 1,1 0-1,-1 0 0,1-1 1,-1 1-1,1 0 1,-1 0-1,1-1 0,-1 1 1,1-1-1,0 0 1,-1 1-1,1-1 0,0 0 1,-1 0-1,1 0 1,0 0-1,2-1 0,2 2-160,-4-1-69,0 0 1,0 0 0,0 0-1,0 0 1,0 0 0,1 0-1,-1 0 1,0-1-1,0 1 1,0-1 0,0 1-1,0-1 1,0 0 0,-1 0-1,1 0 1,0 0-1,0 0 1,0 0 0,-1-1-1,1 1 1,-1 0 0,2-3-1,13-15-6192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3.55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92 0 7458,'0'0'9516,"0"5"-9069,-1 5-324,0 0-1,-1 0 1,-1 0-1,0 0 1,0 0-1,0-1 1,-2 1 0,1-1-1,-1 0 1,-10 14-1,12-19-108,-3 5 97,1-1-1,0 1 1,0 0-1,1 1 0,0-1 1,0 1-1,1 0 0,1 0 1,-3 16-1,5-25-85,1 0 0,-1 0 1,1 0-1,0 0 0,-1 0 0,1-1 0,0 1 1,0 0-1,0 0 0,-1-1 0,1 1 1,0-1-1,0 1 0,0-1 0,0 1 0,0-1 1,0 1-1,2-1 0,24 9 166,-25-8-153,42 17 250,-26-9-2678,-9-5-356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4.02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97 0 5281,'0'0'9402,"0"3"-8811,0 3-361,-1 0-1,0 0 1,0 0 0,-1-1-1,0 1 1,0 0 0,0-1-1,0 1 1,-1-1 0,-4 6-1,-40 54 384,26-38-227,21-27-375,-1 0 0,1 0 0,-1 1 0,1-1 1,0 0-1,-1 1 0,1-1 0,0 1 0,-1-1 0,1 0 1,0 1-1,0-1 0,-1 1 0,1-1 0,0 1 0,0-1 1,0 1-1,-1-1 0,1 1 0,0-1 0,0 1 0,0-1 1,0 1-1,0-1 0,0 1 0,0-1 0,0 1 0,0-1 1,0 1-1,1-1 0,-1 1 0,0 0 0,18 0 531,-5-1-405,54-2 474,1 1-4156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4.3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10122,'71'54'8170,"-71"-39"-6970,0 8-536,0 3-224,0 4-152,0 1-136,0-1-47,0-2-89,0-2-16,0-3 0,0-6-377,-5-4-551,5-5-1536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4.89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4201,'0'0'10836,"2"12"-10019,-2-11-804,1 8 172,0 0 1,1 0 0,0 0 0,1 0-1,0 0 1,0-1 0,1 0 0,0 1 0,0-1-1,1-1 1,6 10 0,1-3 53,-10-11-120,0 0 0,1 0 1,0 0-1,0 0 0,-1-1 0,2 1 1,-1-1-1,5 3 1366,-8 9-972,-1-10-516,1 0-1,-1-1 1,0 1-1,0-1 1,0 1-1,0-1 1,-1 1 0,1-1-1,-1 0 1,0 0-1,0 0 1,-3 4-1,-34 35-972,32-35 485,-27 26-4881,7-6-7591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3.4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34 9722,'0'0'11528,"-12"22"-11033,-35 70-145,44-85-306,0-1 0,1 0 0,0 1 0,0 0 0,0-1 0,0 9 0,2-12-29,0 0 0,0 0 1,0 0-1,1 0 0,-1 0 0,1 0 0,-1 0 0,1-1 0,2 6 0,-1-7-16,-1 1 0,1 0 0,0 0-1,-1 0 1,1-1 0,0 1 0,0-1-1,0 0 1,1 1 0,-1-1 0,0 0 0,0 0-1,1 0 1,-1-1 0,0 1 0,1 0 0,-1-1-1,1 0 1,-1 1 0,1-1 0,-1 0 0,1 0-1,3-1 1,-1 1-70,1-1 0,0 1 0,-1-1 0,1 0 0,-1 0-1,1-1 1,-1 0 0,0 0 0,8-4 0,-6 0-247,0 0 0,-1-1 1,0 0-1,0 0 0,0 0 0,-1-1 0,0 1 1,-1-1-1,0-1 0,0 1 0,0 0 0,-1-1 1,-1 0-1,0 0 0,0 0 0,0 0 0,-1 0 0,0 0 1,-1 0-1,0 0 0,-1 0 0,-2-17 0,2 24 344,0 0 0,0-1 0,-1 1-1,1 0 1,0 0 0,-1 0 0,1 0-1,-1 0 1,0 0 0,1 1 0,-1-1 0,0 0-1,0 1 1,0 0 0,0-1 0,-1 1-1,1 0 1,0 0 0,0 0 0,-1 0-1,1 1 1,-1-1 0,1 1 0,-1-1-1,1 1 1,0 0 0,-5 0 0,4 0-157,0-1 1,1 1-1,-1 0 0,0 0 1,1 1-1,-1-1 1,0 0-1,1 1 1,-1 0-1,0-1 1,1 1-1,-1 0 1,1 1-1,0-1 1,-1 0-1,1 1 1,0-1-1,0 1 1,0-1-1,0 1 1,0 0-1,0 0 0,0 0 1,1 0-1,-3 3 1,3 4-4741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5.50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8858,'0'0'9626,"10"56"-9450,-10-33-128,0 0-48,0 0-864,0-2-1465,-5-11-2152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6.0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79 9298,'0'0'9877,"0"10"-9142,-4 18-387,1-5-23,1 0-1,0 0 1,4 41 0,-1-62-323,0 0 1,0 0 0,0 0 0,1-1 0,-1 1 0,0 0-1,1 0 1,-1-1 0,1 1 0,0-1 0,-1 1 0,1-1 0,0 0-1,0 0 1,0 0 0,0 0 0,0 0 0,0 0 0,0-1-1,0 1 1,1 0 0,-1-1 0,0 0 0,0 0 0,0 1-1,1-1 1,-1 0 0,0-1 0,0 1 0,1 0 0,-1-1-1,0 1 1,0-1 0,0 0 0,0 0 0,0 1 0,0-1-1,3-2 1,0-2-30,0-1 0,0 1 0,-1-1 0,0 0-1,0 0 1,0-1 0,-1 1 0,1-1 0,-2 0-1,5-14 1,1-7-74,4-40 1,-11 64 98,2-20-571,2-41 0,-15 64-8124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6.47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87 0 9578,'0'0'8119,"-4"9"-7457,-58 130 886,58-131-1469,1 1 0,0-1 0,0 1 0,1-1 0,0 1 0,1 0 0,-1 0 0,1 17 0,4-23-99,0-1 1,0 1 0,0-1-1,0 1 1,0-1-1,0 0 1,0 0 0,1 0-1,4 2 1,8 4-2666,-13-7 1237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6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0 7866,'0'0'7757,"3"1"-7239,-2 0-467,0 1 0,1-1 0,-1 0 0,0 0 0,0 1 0,0-1 0,0 0 0,0 1 0,0-1 0,0 1 0,0-1 0,-1 1 0,1 0 0,0-1 0,-1 1 1,0 0-1,1-1 0,-1 1 0,0 0 0,0 0 0,0-1 0,0 1 0,0 0 0,0-1 0,0 1 0,-1 0 0,1 0 0,-2 2 0,1 2-16,-1-1-1,1 0 1,-1 0-1,-1 0 1,1 0-1,-1 0 1,0 0-1,-5 7 1,5-9-27,-16 21 4,21-16 63,13-5 135,2-3-403,17 0 521,-11 0-4825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7.3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8874,'56'64'9690,"-56"-57"-8922,0 9-272,0 1-208,0 4-136,0-3-152,0 2-64,0-5-376,0 1-936,0-6-1433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47.693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46 0 7762,'0'0'7697,"2"4"-7038,4 5-332,0 0-1,1-1 1,0 1 0,0-1-1,10 8 1,-6-6-240,-1 0 1,13 19-1,-22-27 48,0 0 1,0 0 0,0 0-1,-1 0 1,1 0-1,-1 1 1,0-1-1,0 0 1,0 0-1,0 1 1,0-1-1,0 0 1,0 0-1,-1 0 1,1 0 0,-1 1-1,1-1 1,-1 0-1,0 0 1,0 0-1,0 0 1,-2 3-1,-36 51-323,20-32 260,-35 51-3405,29-47-2808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4:52.49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36 0 5473,'0'0'9011,"9"3"-7892,0-1-833,-1 1 0,0 0 0,0 0 0,0 1 0,0 0 0,-1 0-1,1 0 1,-1 1 0,0 1 0,0-1 0,-1 1 0,0 0 0,11 13 0,-7 0-39,0-1 0,-2 1 0,0 1 0,-1 0 0,-1 0 0,5 25 0,-5-7-51,-1 1 0,-1 56 0,-4-85-165,-1-1 0,-1 0 0,1 0 1,-2 0-1,1 0 0,-1 0 0,-1 0 0,1-1 0,-1 0 0,-8 12 0,-9 11 3,-33 37 0,17-22-42,-49 53 21,86-96-2504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0.182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180 1 7962,'0'0'8590,"-6"0"-7756,1 0-675,1 0-20,0-1-1,0 1 0,0 0 0,-1 0 1,1 1-1,0 0 0,0-1 1,0 1-1,0 0 0,0 1 0,0-1 1,1 1-1,-1 0 0,0 0 1,1 0-1,-1 0 0,1 0 0,0 1 1,-6 5-1,0 4-10,0 1 0,0 0 0,1 0-1,1 1 1,0 0 0,1 0 0,1 0 0,0 1 0,1 0 0,1 0-1,-3 17 1,1 23 117,2 98-1,3-98-165,0-45-78,1 0 0,-1 0 0,2 0 0,-1-1 0,1 1 0,1 0 0,0-1 0,0 1 0,1-1-1,8 15 1,-11-23-31,-1 0 0,1 0 0,0-1 0,-1 1 0,1 0 0,0-1 0,0 1 0,0-1 0,0 1 0,-1-1 0,1 1 0,0-1-1,0 1 1,0-1 0,2 1 0,7-4-3703,-5-5-1441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0.83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63 9674,'0'0'8818,"1"-8"-7885,2-3-628,-1 7-129,-1 0 1,0-1 0,0 0 0,-1 1 0,1-1-1,-1-5 1,-1 10-127,1-1-1,-1 1 1,0-1 0,1 0-1,-1 1 1,0-1 0,1 1-1,-1 0 1,0-1 0,0 1-1,1 0 1,-1-1 0,0 1-1,0 0 1,0 0-1,0 0 1,1-1 0,-1 1-1,0 0 1,0 0 0,0 0-1,0 1 1,0-1 0,0 0-1,-26 4 66,22 0-87,-1 0-1,1 1 1,1 0-1,-1-1 1,0 1-1,1 1 1,0-1-1,0 1 1,1-1-1,0 1 0,-3 7 1,1-3-3,1 1 1,-1 1-1,2-1 0,0 1 1,-3 18-1,5-20-44,0-1 32,0-1-1,1 1 1,1 16-1,-1-24-19,0 0-1,0 0 1,0 1-1,1-1 1,-1 0-1,0 0 1,1 1-1,-1-1 1,1 0 0,0 0-1,-1 0 1,1 0-1,0 0 1,-1 0-1,1 0 1,0 0-1,0 0 1,0 0-1,0 0 1,0 0-1,0 0 1,0-1-1,0 1 1,0-1-1,1 1 1,-1-1-1,0 1 1,0-1-1,0 1 1,1-1-1,1 0 1,0 1-115,0-1 1,0 0 0,0 0-1,0 0 1,0 0 0,0 0-1,0-1 1,0 1-1,0-1 1,0 0 0,0 0-1,-1 0 1,1 0 0,0 0-1,4-3 1,-4 0-203,1 0 0,-1 1 0,1-1 0,-1-1 0,-1 1 1,1 0-1,0-1 0,2-8 0,13-37-1462,-15 35 6094,-4 78-3107,3 81-261,-2-139-935,1-1 0,1 0-1,-1 0 1,1 1 0,-1-1 0,1 0-1,0 0 1,0 0 0,6 6-1,-6-6-57,-1-16-3004,-1-9-1904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1.6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70 8 9330,'0'0'10143,"8"-8"-8864,-11 10-1267,1-1 0,-1 0 0,0 1-1,0-1 1,0 1 0,1 0-1,-1 0 1,1 0 0,0 0-1,-1 0 1,-1 3 0,-25 30 35,27-33-37,0 0-1,1 0 0,-1 0 0,1 1 0,0-1 0,-1 0 1,1 1-1,0-1 0,1 1 0,-1 0 0,0-1 0,1 1 1,-1 0-1,1-1 0,0 1 0,0 0 0,1 4 0,0-1 23,1-1-1,0 0 0,1 0 0,-1 0 1,1 0-1,6 8 0,-3-4-32,10 15-120,0 0-5930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3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 10730,'0'0'9722,"-3"23"-8733,-2 10-674,1-1 34,1 0 0,1 37 1,1-27 26,0-25-335,0-1 1,1 0 0,1 0-1,0 0 1,1 0 0,1 0-1,10 30 1,-4-35-1240,-9-11 1061,0 0-1,1 0 1,-1 0-1,0-1 1,1 1-1,-1 0 1,0 0-1,0-1 1,1 1-1,-1 0 1,0 0-1,0-1 1,1 1-1,-1 0 1,0-1-1,0 1 0,0 0 1,0-1-1,1 1 1,-1 0-1,0-1 1,0 1-1,0-1 1,0 1-1,0 0 1,0-1-1,0 1 1,0 0-1,0-1 1,0 1-1,0-1 1,0 1-1,0 0 1,-1-1-1,1-19-6938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2.5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121 5 5337,'0'0'10890,"-11"-3"-10460,10 3-446,-32-1 850,31 1-763,1 0-1,-1 0 1,1 0 0,0 0-1,-1 1 1,1-1-1,-1 0 1,1 1-1,-1-1 1,1 1 0,0 0-1,0-1 1,-1 1-1,1 0 1,0 0-1,0 0 1,0 0-1,-2 1 1,1 2 33,0 1-1,0 0 1,0 0-1,0 0 1,1 0 0,0 0-1,0 0 1,0 0-1,0 0 1,1 0-1,0 0 1,1 9 0,-1-5-64,0-8-43,0-1 0,0 1 1,0 0-1,0-1 0,0 1 0,0 0 1,0-1-1,0 1 0,0 0 0,0-1 1,0 1-1,0 0 0,1-1 0,-1 1 1,0-1-1,1 1 0,-1-1 0,0 1 1,1 0-1,-1-1 0,1 1 0,-1-1 1,1 1-1,16 0 14,17-2-131,-33 1 117,0 1-1,0-1 1,0 0 0,0 1-1,0-1 1,0 0-1,-1 1 1,1-1-1,0 1 1,0-1-1,0 1 1,0-1 0,-1 1-1,1 0 1,0 0-1,-1-1 1,1 1-1,0 0 1,-1 0 0,1 0-1,-1-1 1,1 1-1,-1 1 1,1 1-1,0 0 1,0 0 0,0 0 0,-1 0-1,0 0 1,1 0 0,-1 0-1,-1 3 1,1-2 3,0 1 0,-1-1 0,1 0 1,-1 0-1,0 0 0,0 0 0,-1 0 0,1 0 0,-1 0 0,0 0 0,-4 5 1,4-7 12,0 0 0,0 0 1,0 0-1,0 0 0,0-1 1,0 1-1,-1-1 0,1 0 1,0 1-1,-1-1 0,1 0 1,-1-1-1,0 1 1,1 0-1,-4 0 0,-1-1 117,0-1 1,0 0-1,0 0 0,1 0 0,-9-3 1,12 3-94,2 1-100,-2 0-305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3.108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25 0 6833,'0'0'10781,"6"12"-9818,-3-8-850,1 0 0,0 0 0,1-1 0,-1 0 0,1 0 0,-1 0 0,10 4-1,-8-4-76,0 0-1,-1 0 1,1 1-1,7 6 1,-12-6 115,0 0 0,0 0 0,-1 0 0,1-1 0,-1 1 0,0 0 0,-1 0 1,0 6-1,0 1 49,0-5-136,0 0-1,0-1 1,-1 1 0,0 0 0,0-1 0,0 1-1,-1-1 1,0 0 0,0 0 0,0 0-1,-1 0 1,1 0 0,-8 6 0,-25 25-1533,3-10-5563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3.80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4841,'0'0'14195,"0"18"-13635,10-3-168,0 0 16,-10 6-256,5 2-80,-5 0-72,0-3-192,0 3-640,-10-5-1344,0-11-3393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5.42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1 239 9634,'0'0'8830,"7"0"-8246,0-4-685,0 0-1,0-1 1,0 0 0,0-1-1,-1 0 1,0 0-1,0 0 1,-1-1 0,1 1-1,-1-1 1,-1 0-1,1-1 1,4-12 0,-3 7-249,-2 0 0,1 0 0,-2-1 0,1 0 0,-2 0 1,0 0-1,0-22 0,-3 35 424,1 0 1,-1 0 0,0 0-1,0 1 1,0-1 0,0 0-1,0 1 1,0-1-1,0 1 1,0-1 0,0 1-1,0-1 1,0 1-1,0 0 1,0 0 0,0-1-1,0 1 1,0 0-1,0 0 1,-1 0 0,1 0-1,-1 0 1,-1 0 59,0 0 0,0 0 0,0 0 0,-1 0 0,1 1 0,0-1 0,0 1 0,-4 1 0,4 0-21,0 1 0,0 0 0,0 0 0,0 0 0,1 0 1,-1 1-1,1-1 0,0 1 0,0-1 0,0 1 0,-2 7 0,-13 45 503,16-51-555,-4 26 125,0 0 1,3 0-1,0 1 1,4 34-1,-1-5-144,20-63-662,-13-3 209,0 0 0,0 0-1,-1 0 1,1-1-1,-1 0 1,-1 0 0,9-10-1,39-55-4301,-52 68 4608,0 0 0,0-1 0,0 1 0,0-1 0,-1 0 0,2-6 0,-1-5 2376,-28 18-324,23-2-1797,1 1 1,-1 0-1,0 0 0,1 0 0,-1 0 0,1 1 0,-1-1 0,1 1 1,0-1-1,0 1 0,0 0 0,1 0 0,-1 0 0,1 0 0,-1 0 0,1 0 1,-1 5-1,-1 2 170,2 1 0,-1-1 0,1 1 0,1 14 0,0-24-312,0 1 1,0-1 0,0 0-1,0 1 1,1-1 0,-1 1 0,1-1-1,-1 0 1,1 1 0,0-1-1,-1 0 1,1 1 0,0-1-1,0 0 1,0 0 0,0 0 0,0 0-1,0 0 1,0 0 0,2 1-1,0 1 32,1-1 0,-1-1-1,1 1 1,-1 0-1,1-1 1,0 0-1,6 2 1,-2-2-653,0 0 0,0 0 0,0-1 0,0 0 0,0 0 0,0 0 0,12-4 0,-4-4-4686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6.1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155 1 7762,'0'0'9618,"-5"4"-9142,-40 38 344,20-20-528,1 1 0,-24 30 0,47-52-259,0 1-1,0-1 1,0 1-1,0 0 1,1-1 0,-1 1-1,1 0 1,-1-1-1,1 1 1,0 0-1,-1 0 1,1-1-1,0 1 1,0 0 0,0 0-1,1-1 1,-1 1-1,0 0 1,1 0-1,-1-1 1,1 1-1,-1 0 1,1-1 0,0 1-1,0-1 1,-1 1-1,1 0 1,0-1-1,1 0 1,-1 1 0,1 0-1,6 7 151,1-1-1,0 0 0,16 12 1,-6-6-200,8 7-552,-13-16-4524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6.9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185 5 9058,'0'0'9613,"-5"-1"-9436,-4 0-104,-1 0 0,0 0 0,0 1 0,1 0 1,-13 2-1,16-2-17,1 1 0,0 0 1,1 0-1,-1 0 0,0 1 1,0 0-1,0 0 0,1 0 1,-1 1-1,1-1 0,0 1 1,-6 5-1,8-6-17,0 0-1,1 1 1,-1 0-1,1-1 1,-1 1 0,1 0-1,0-1 1,0 1-1,0 0 1,0 0 0,1 0-1,-1 0 1,1 3-1,-1 45-236,2-31-331,33-20 337,-32-1 188,0 1-1,-1 0 1,1 0-1,0 0 1,0 0-1,0 0 1,0 1 0,0-1-1,0 0 1,0 1-1,0-1 1,-1 1-1,1 0 1,0 0-1,0 0 1,-1 0 0,1 0-1,2 2 1,-3-1 2,0 1 1,0-1-1,0 1 1,-1 0-1,1-1 1,-1 1-1,1 0 1,-1-1-1,0 1 1,0 0-1,-1 3 1,1 2 13,0-4 2,0-1 0,0 0 1,-1 1-1,1-1 0,-1 0 1,0 1-1,0-1 0,0 0 1,-1 0-1,1 0 1,-1 0-1,0 0 0,1 0 1,-1 0-1,0 0 0,-1-1 1,1 1-1,0-1 1,-1 0-1,0 1 0,1-1 1,-1-1-1,0 1 0,0 0 1,0 0-1,0-1 1,0 0-1,0 0 0,-1 0 1,1 0-1,0 0 0,-1-1 1,1 1-1,0-1 1,-6 0-1,8 0-4,0 0 0,0-1 0,0 1 1,0 0-1,0-1 0,1 1 0,-1-1 0,0 1 0,0-1 1,0 1-1,1-1 0,-1 0 0,0 1 0,1-1 0,-1 0 1,1 0-1,-1 1 0,0-2 0,-5-7-3343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7.5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10970,'0'0'7399,"5"1"-6936,7 2-224,0 1-1,-1 0 1,0 1-1,0 0 1,0 1-1,20 14 1,-16-11-218,-11-7-17,0 0 1,0 1 0,-1-1 0,1 1 0,0 0 0,-1 0-1,0 0 1,0 0 0,3 4 0,-5-5 29,0-1 0,-1 1 0,1-1-1,-1 0 1,0 1 0,1-1 0,-1 1 0,0-1 0,0 1-1,0-1 1,0 1 0,0-1 0,0 1 0,0-1 0,-1 1-1,1-1 1,0 1 0,-1-1 0,1 1 0,-1-1 0,0 0-1,0 2 1,-18 24 120,-44 60-496,36-48-3351,16-25-3525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8.16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8370,'0'0'12330,"20"8"-12122,-20 7-80,0 3-128,0 5 0,0 2-272,-5 6-784,-10-9-1432,0-4-2617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8.84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49 3441,'0'0'15848,"-2"23"-15393,-4 73-48,5-89-334,0 0 0,1-1-1,0 1 1,0 0 0,0 0 0,1 0-1,0-1 1,1 1 0,0 0 0,0-1 0,0 1-1,5 9 1,-3-8-16,-2-4-33,15 24 125,-17-27-152,1-1 0,-1 1 1,1-1-1,-1 0 0,1 1 1,-1-1-1,1 1 0,-1-1 1,1 0-1,0 0 0,-1 1 1,1-1-1,0 0 0,-1 0 1,1 0-1,0 0 0,-1 0 1,1 0-1,0 0 1,-1 0-1,1 0 0,0 0 1,-1 0-1,1 0 0,0 0 1,-1 0-1,1-1 0,-1 1 1,1 0-1,0-1 0,-1 1 1,1 0-1,-1-1 0,1 1 1,-1-1-1,1 1 0,-1 0 1,1-1-1,-1 1 0,1-1 1,-1 0-1,0 1 1,1-1-1,-1 1 0,0-1 1,1 0-1,-1 0 0,5-9-35,0-1-1,0 0 1,-2 0 0,1 0-1,3-22 1,4-10-85,45-119-229,-51 156-2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29.4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152 1 7722,'0'0'10474,"-7"4"-10073,-15 13-261,0 0 0,2 2 0,0 0 0,-30 37 0,49-53-110,-1 0-1,1 0 1,0-1 0,-1 1-1,2 0 1,-1 0-1,0 0 1,0 1-1,1-1 1,0 0-1,-1 0 1,1 0-1,1 0 1,-1 0-1,0 0 1,1 1-1,-1-1 1,1 0-1,1 3 1,1 0 88,-1 0 1,1 0 0,0 0 0,0-1-1,0 0 1,1 1 0,0-1 0,6 6-1,55 52 79,-64-63-384,0 1 1,-1-1-1,1 1 1,-1-1 0,0 1-1,1-1 1,-1 1 0,1 0-1,-1-1 1,0 1-1,0 0 1,1-1 0,-1 1-1,0 0 1,0-1 0,0 1-1,0 0 1,0 0 0,1-1-1,-2 2 1,1-1-233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4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12875,'0'0'7481,"156"-11"-7377,-131 11-96,-6 0-8,-3 0-40,-8 0-312,-2 0-536,-3 0-512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30.2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1 6729,'0'0'6328,"-13"0"-5846,-65 0 695,77 0-1082,-1-1-1,1 1 1,0 0-1,0 0 0,-1 0 1,1 0-1,0 0 0,-1 1 1,1-1-1,0 0 0,0 0 1,-1 1-1,1-1 0,0 1 1,0-1-1,0 1 0,0 0 1,0-1-1,-1 1 0,1 0 1,0 0-1,1 0 0,-1-1 1,0 1-1,0 0 0,0 0 1,0 1-1,1-1 0,-1 0 1,0 0-1,1 0 1,-1 0-1,1 1 0,0-1 1,-1 0-1,1 0 0,0 1 1,0 1-1,-11 43 205,11-24-230,2-21-62,0 0 0,0-1 0,-1 1 0,1-1 0,0 1 0,0-1 0,0 0 0,0 0 0,0 0 0,-1 0 0,1 0-1,2-1 1,6 2 15,-7-1-46,-1 1 0,1 1-1,-1-1 1,0 0 0,1 0 0,-1 1 0,0 0-1,0-1 1,0 1 0,0 0 0,0 0 0,0 0-1,-1 0 1,1 0 0,0 0 0,-1 1 0,0-1-1,0 0 1,2 4 0,-1 0-45,0 0 0,0 0-1,-1 0 1,1 1 0,-1-1 0,0 13 0,-2-18 68,1 0-1,-1-1 1,1 1 0,-1 0-1,0 0 1,0-1 0,1 1 0,-1 0-1,0-1 1,0 1 0,0-1 0,0 1-1,1-1 1,-1 0 0,0 1 0,0-1-1,0 0 1,0 1 0,0-1-1,0 0 1,0 0 0,0 0 0,0 0-1,0 0 1,-1 0 0,-34 1-18,33-1 28,-32 0 530,27 0-3730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30.93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 9034,'0'0'9541,"4"4"-9259,5 5-122,1 0 0,1-1-1,15 9 1,-12-7-83,-1-1-1,17 16 1,-29-23-58,0-1 0,0 1 0,0 0 0,0 0 0,-1 0 1,1 0-1,0 0 0,-1 0 0,1 0 0,-1 1 0,0-1 1,0 0-1,0 0 0,0 0 0,0 0 0,0 0 0,-1 3 1,-11 36 417,7-33-431,0 1-1,0-1 0,-1 0 1,-1 0-1,0-1 0,1 0 1,-2 0-1,-8 6 0,-19 7-3917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5:31.65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50 1 1456,'0'0'15178,"1"2"-14075,14 18-867,-1 1 1,-1 0-1,-1 0 0,0 2 0,-2-1 1,-1 1-1,-1 1 0,-1 0 0,-1 0 1,0 0-1,-2 1 0,-2-1 0,1 35 0,-3-51-235,-4 104 30,2-97-25,-1-1-1,0 0 0,-1 1 0,-1-1 0,-10 22 0,-6 7 44,-50 72 0,69-113-87,0 0 1,0 1 0,0-1-1,0 0 1,0 0 0,0 0-1,-1-1 1,-4 4 0,-12 0-4687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8:56.8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204 100 3041,'0'0'10098,"0"-3"-9159,1-13-506,-1 10 18,0 0 1,0 0 0,0 0-1,-1 0 1,1 0 0,-4-12-1,3 16-378,0 1 0,0-1-1,0 0 1,0 1 0,0-1-1,0 1 1,-1-1 0,1 1 0,0 0-1,-1 0 1,1-1 0,-1 1-1,1 0 1,-1 0 0,0 0-1,0 0 1,1 1 0,-1-1-1,0 0 1,0 1 0,0-1-1,1 1 1,-1 0 0,0 0-1,0 0 1,0 0 0,0 0 0,-2 0-1,-8 0-74,3 0-8,0 0 0,1 0 0,-1 1 0,-11 2-1,17-2 8,0 0-1,-1 1 0,1-1 1,0 1-1,0 0 1,0-1-1,0 2 0,0-1 1,0 0-1,0 0 0,1 1 1,-1 0-1,-3 4 0,1 1 2,1-1 1,-1 1-1,1-1 0,1 1 0,-1 0 1,1 0-1,1 1 0,0-1 0,-2 14 0,1 4 24,1 48 1,3-46 8,-1-21-19,1 1 0,0-1 0,1 1 1,0-1-1,0 0 0,0 0 0,1 0 0,0 0 1,1 0-1,0 0 0,0-1 0,0 0 1,0 0-1,9 9 0,-10-11-21,1-1 0,-1 1-1,1-1 1,0 0 0,0 0-1,0 0 1,1 0 0,-1-1-1,1 1 1,-1-1 0,1-1-1,0 1 1,-1-1 0,1 1-1,0-1 1,0 0 0,0-1-1,0 0 1,0 1 0,0-1-1,0-1 1,0 1 0,6-2 0,-6 0-91,0-1 1,-1 1 0,1-1 0,-1 0 0,0 0 0,0-1 0,0 1-1,0-1 1,0 0 0,-1 0 0,0 0 0,0 0 0,0-1 0,0 1-1,-1-1 1,4-8 0,0-2-509,0 0 0,-1 0 0,0-1 0,2-20 1,-3 14 90,-1 0 0,-2 0 0,0-1 0,-2 1 1,-2-25-1,2 45 545,0 0 0,1-1 0,-1 1 0,0 0 0,0 0-1,0 0 1,0 0 0,-1 0 0,1 0 0,-1 0 0,1 0 0,-1 1 0,1-1 0,-1 0 0,0 1 0,0 0 0,0-1 0,0 1-1,0 0 1,0 0 0,0 0 0,0 0 0,-1 0 0,1 1 0,0-1 0,-3 0 0,-6-1 177,1 1 0,-1 1-1,0-1 1,-13 2 0,22 0-199,-2-1 52,1 1 0,-1 0 0,1 0 0,-1 0 0,1 0 0,0 0 0,-1 1 0,1 0 0,0 0 0,0 0 0,0 0 0,0 0 0,0 0 0,1 1 0,-1 0 0,1-1 0,-1 1 0,1 0 0,0 0 0,-3 5 0,2-2 65,0 1 1,0-1 0,0 1-1,1-1 1,0 1-1,0 0 1,0 0 0,1 0-1,0 12 1,0 1 176,1-11-175,-1-1 1,1 1-1,1 0 1,-1-1-1,1 1 1,1-1-1,0 1 1,0-1-1,1 1 1,0-1-1,5 11 1,5 2 113,1 0 0,33 37 0,-38-49-216,0 1-1,1-2 0,1 1 0,-1-1 0,1-1 0,0 0 1,15 7-1,-23-13-167,-1 0 1,0 0 0,0 0 0,0 0-1,1 0 1,-1-1 0,0 1 0,1-1-1,-1 0 1,1 1 0,-1-1 0,0 0-1,1-1 1,-1 1 0,0 0 0,1-1-1,-1 1 1,0-1 0,1 0 0,3-1-1,-3 0-336,0-1 0,-1 1-1,1-1 1,-1 1-1,0-1 1,1 0 0,-1 0-1,0 0 1,-1 0 0,1 0-1,-1-1 1,3-5-1,7-26-7437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8:57.17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39 0 6121,'0'0'9157,"-6"24"-8038,-18 78-150,22-94-806,0 1-1,0-1 0,1 1 0,0 0 1,1 0-1,0-1 0,2 18 0,-1-17-85,-1-7-94,0 0 0,0 0 0,1 0 0,-1 0 0,1 0 0,-1 0 0,1 0 0,0-1 0,0 1 0,0 0 0,0 0-1,0 0 1,0-1 0,0 1 0,0-1 0,1 1 0,-1-1 0,1 1 0,-1-1 0,1 0 0,0 0 0,-1 0 0,1 0 0,0 0 0,0 0-1,-1 0 1,1 0 0,0-1 0,0 1 0,3 0 0,-2-1-203,-1 0-1,1 0 1,0-1-1,-1 1 0,1 0 1,-1-1-1,1 0 1,0 1-1,-1-1 1,1 0-1,-1-1 1,0 1-1,1 0 1,-1 0-1,0-1 1,0 0-1,0 1 1,0-1-1,0 0 1,0 0-1,-1 0 1,4-4-1,1-5-1137,0 0 0,-1 0 0,0 0 1,3-15-1,2-6-2705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0.8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16 5265,'0'0'8415,"0"-16"-3144,0 214-4898,0-197-542,1-1-242,0 0 0,0 0 0,0 0 1,0 0-1,0 0 0,0 0 0,0 0 1,0-1-1,-1 1 0,1 0 0,0 0 1,0-1-1,0 1 0,0-1 0,1 0 1,3-10-4875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1.35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 8754,'99'59'1567,"-69"-44"102,-19-16-129,-2-1-712,-6 2-798,0 0 1,0 0-1,0 0 1,1-1-1,-1 1 1,0-1-1,0 0 1,0 0-1,-1 0 1,1 0-1,0 0 1,0-1-1,0 1 1,-1-1-1,1 0 1,-1 1-1,1-1 1,-1 0-1,0-1 1,0 1-1,0 0 1,0-1-1,0 1 1,0-1-1,-1 0 1,1 1-1,-1-1 1,0 0-1,0 0 1,0 0-1,0 0 1,0 0-1,-1 0 1,1 0-1,-1 0 1,0 0-1,0 0 1,0-4-1,-1 6-26,0 1-1,1-1 1,-1 1 0,0-1-1,0 1 1,1-1-1,-1 1 1,0 0-1,0-1 1,0 1 0,1 0-1,-1 0 1,0-1-1,0 1 1,0 0-1,0 0 1,0 0 0,0 0-1,1 0 1,-3 1-1,-27-1 63,23 0 41,4 1-19,-1-1 0,1 1 0,0 0 0,-1 1 0,1-1 0,0 0 0,0 1 0,0 0 0,0 0 0,0 0 0,0 0 0,0 0 0,1 1 0,-1-1 0,1 1 0,0-1 0,-1 1 0,1 0 0,1 0 0,-1 0 0,0 0 0,1 0 0,-1 1 0,1-1 0,0 0 0,-1 6 0,0-4-34,1-1-1,0 0 1,0 0 0,0 1 0,0-1 0,1 1-1,0-1 1,0 0 0,0 1 0,0-1-1,1 1 1,0-1 0,-1 1 0,2-1-1,-1 0 1,0 0 0,1 0 0,0 0 0,0 0-1,4 7 1,-1-7-77,0 0 0,0-1 0,0 1 1,1-1-1,-1 0 0,1-1 0,-1 1 0,1-1 0,0 0 0,0-1 0,0 1 0,11 0 0,-13-1-499,1-1-1,0 0 0,0 0 0,0 0 1,-1-1-1,1 0 0,0 0 0,-1 0 1,1 0-1,7-4 0,8-8-5920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1.9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3137,'0'0'11466,"0"10"-10556,0 211 1538,0-220-2508,0-4-621,2-24-934,0 0 0,2 0 1,14-51-1,-17 74 1138,0 1 0,1-1 0,-1 1 0,1 0 0,0 0 0,0 0 0,0 0 0,0 0 0,4-3 0,-3 2-569,3-4-3579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2.2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 7738,'127'-1'3670,"-125"1"-3590,-1 0 1,1 0-1,-1 0 1,1 0-1,-1 0 1,1 0-1,-1 0 1,1 1-1,-1-1 1,1 1-1,-1-1 1,1 1-1,-1-1 1,0 1-1,1 0 1,-1 0 0,2 1-1,-3-2-54,0 1 0,0-1 0,1 1 0,-1-1-1,0 1 1,0-1 0,0 1 0,0-1 0,0 1 0,0-1 0,0 1-1,0-1 1,0 1 0,-1-1 0,1 1 0,0-1 0,0 1 0,0-1 0,0 0-1,-1 1 1,1-1 0,-1 1 0,0 2 350,-3 23 1493,0 4-308,-2 48 0,6-71-1529,-1-5-14,1 0-1,0 0 1,0 0 0,0 0 0,0 1 0,0-1-1,1 0 1,-1 0 0,1 0 0,-1 0 0,1 0-1,1 2 1,0-3-49,-1 0-1,1 0 0,-1 0 0,1 0 1,0 0-1,-1-1 0,1 1 0,0-1 1,-1 1-1,1-1 0,0 0 0,0 0 1,0 0-1,-1 0 0,1 0 0,3 0 1,-2 0-153,0-1 1,0 1 0,0-1 0,0 1 0,0-1-1,0 0 1,0 0 0,0 0 0,0-1 0,0 1-1,-1-1 1,1 1 0,0-1 0,-1 0 0,0 0-1,1 0 1,1-3 0,4-5-854,0 0 1,-1 0-1,7-12 0,-7 10-332,13-22-3159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2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0 3225,'0'0'12248,"-5"7"-11099,0 1-902,0 1 1,0-1-1,1 1 0,1 0 0,0 0 0,0 1 0,0-1 1,2 0-1,-1 1 0,1 0 0,0 18 0,1 4 101,-1 7-87,2 0 0,1 0-1,10 50 1,-8-74-232,-1 1 0,-1-1 0,0 23 0,-2-37 33,-11-1 91,8-1-138,-1 0 1,0 0 0,0-1-1,1 1 1,-1-1-1,1 0 1,0 0 0,-1 0-1,1-1 1,0 1-1,0-1 1,1 0 0,-5-4-1,4 4-179,0 0-1,0 0 0,1-1 1,-1 1-1,1-1 0,-1 1 1,1-1-1,0 0 1,1 0-1,-1 0 0,1 0 1,-2-9-1,3-16-6768,0 16 823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6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123 61 8666,'0'0'11512,"-14"-5"-11040,-43-13-187,56 18-273,0 0 1,-1-1-1,1 1 0,-1 0 1,1 1-1,0-1 0,-1 0 0,1 0 1,0 0-1,-1 1 0,1-1 1,0 1-1,0-1 0,-1 1 0,1 0 1,0-1-1,0 1 0,0 0 1,0 0-1,0 0 0,0-1 0,0 1 1,0 0-1,0 1 0,0-1 0,1 0 1,-1 0-1,0 0 0,1 0 1,-1 1-1,1-1 0,-1 0 0,1 0 1,-1 1-1,1 2 0,-2 0 32,-2 11 21,1 0 0,1 0-1,0 0 1,1 0 0,0 0 0,3 27 0,-2-38-64,1-1 0,0 0 0,0 0 0,0 0-1,0 0 1,0 0 0,1 0 0,-1 0 0,1 0-1,0 0 1,-1-1 0,2 1 0,-1 0 0,0-1-1,0 0 1,1 0 0,-1 0 0,1 0 0,0 0 0,-1 0-1,1 0 1,0-1 0,0 0 0,0 1 0,0-1-1,0 0 1,1-1 0,-1 1 0,4 0 0,0 0-144,-1 0 0,0 0 0,0 0 1,1-1-1,-1 0 0,0-1 1,1 1-1,-1-1 0,0 0 0,1-1 1,-1 0-1,0 0 0,0 0 1,10-5-1,-11 2-159,0 1 0,0-1 0,0 0 0,-1 0 0,0-1-1,0 1 1,0-1 0,0 0 0,-1 0 0,0 0 0,0 0 0,-1-1 0,0 1 0,0-1 0,0 0 0,-1 1 0,0-1 0,-1 0 0,1 0 0,-1 0 0,0 1-1,-1-1 1,-2-13 0,2 18 426,0 1-1,0-1 0,0 1 1,0-1-1,0 1 0,-1 0 0,1-1 1,0 1-1,-1 0 0,1 0 1,0 0-1,-1 0 0,0 0 0,1 1 1,-1-1-1,1 0 0,-1 1 1,0-1-1,0 1 0,1-1 1,-1 1-1,-2 0 0,3 0-52,0-1 1,0 1-1,0 0 0,0 0 1,0 0-1,0 0 0,0 0 1,0 0-1,0 0 0,0 0 1,0 0-1,0 1 1,0-1-1,0 0 0,0 1 1,1-1-1,-1 1 0,0-1 1,0 1-1,0-1 0,0 1 1,1-1-1,-1 1 0,0 0 1,1 0-1,-1-1 0,0 1 1,1 0-1,-1 0 0,1 0 1,-1-1-1,1 1 0,-1 0 1,1 0-1,0 0 0,0 0 1,-1 0-1,1 0 0,0 2 1,0-2-65,0-1 1,0 1-1,0 0 1,1 0 0,-1 0-1,0 0 1,1 0 0,-1-1-1,0 1 1,1 0 0,-1 0-1,1 0 1,-1-1 0,1 1-1,-1 0 1,1-1-1,0 1 1,-1-1 0,1 1-1,0 0 1,0-1 0,-1 1-1,1-1 1,0 0 0,0 1-1,1-1 1,32 7-135,-25-7-113,-1-1 1,1 1-1,0-1 1,-1-1-1,1 1 0,10-5 1,-15 5 91,0-1 0,0 0-1,0 0 1,0-1 0,-1 1 0,1-1 0,-1 0 0,1 0 0,-1 0 0,0 0-1,0 0 1,-1-1 0,1 1 0,-1-1 0,4-7 0,-4 5 573,0 1-1,0 0 1,-1 0 0,0-1 0,0 1 0,0-1-1,-1-8 1,0 13-368,0 1 0,-1 0 0,1-1 0,0 1 0,-1 0 0,1 0-1,0-1 1,-1 1 0,1 0 0,-1 0 0,1 0 0,-1 0 0,1-1 0,0 1 0,-1 0 0,1 0-1,-1 0 1,1 0 0,-1 0 0,1 0 0,-1 0 0,1 0 0,-1 0 0,1 0 0,0 1 0,-1-1-1,1 0 1,-1 0 0,1 0 0,-1 0 0,1 1 0,0-1 0,-1 0 0,1 0 0,0 1 0,-1-1-1,1 0 1,-1 1 0,-1 3 13,0 0-1,-1 0 1,1 0-1,1 0 0,-1 0 1,0 0-1,1 0 1,0 1-1,0-1 1,1 1-1,-1 5 1,-1 58 524,3-47-445,-1 3-11,2 0 0,1-1 0,1 1 0,9 29 0,36 88 199,-6-20-264,-40-109-103,0 1 0,-1 0 0,0 0 1,-1 0-1,0 14 0,-2-26 23,1-1 0,0 1 0,-1 0 0,1 0 0,-1-1 0,1 1 0,-1 0 0,1-1 0,-1 1 0,0 0 0,1-1 0,-1 1 0,0-1 0,0 1-1,1-1 1,-1 0 0,0 1 0,0-1 0,0 0 0,1 1 0,-1-1 0,0 0 0,0 0 0,0 0 0,0 0 0,0 0 0,0 0 0,1 0 0,-3 0 0,-34-1-96,31 1 80,-1-1 15,0-1 0,0 1 1,1-1-1,-1-1 0,1 1 1,0-1-1,0 0 0,0-1 0,0 1 1,0-1-1,1 0 0,0 0 1,-1-1-1,-7-10 0,10 13 9,1-1-1,0 1 1,-1-1-1,1 0 1,0 0-1,1 0 1,-1 0-1,0 0 1,1 0-1,0-1 1,-1 1-1,2 0 1,-1-1-1,0 1 0,0-1 1,1 1-1,0-1 1,0 1-1,0-1 1,0 1-1,1-1 1,-1 1-1,1-1 1,0 1-1,0-1 1,0 1-1,0 0 1,1 0-1,-1-1 1,1 1-1,2-3 1,13-13-177,1 1 0,1 1 0,1 0 0,0 2 0,35-20 0,15-13-3405,-34 20-1200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2.96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186 1 6369,'0'0'8990,"-22"23"-7489,-70 79-373,86-95-1021,1 0 1,0 0-1,0 0 1,0 1-1,1 0 1,0-1-1,1 2 1,-1-1-1,2 0 1,-1 1-1,-1 9 1,1-2 69,-4 21 130,1 1-1,3-1 1,1 1 0,4 58-1,-1-86-278,1-1 0,-1 1 0,1-1 0,1 0 0,0 1-1,0-1 1,6 10 0,-7-14-79,1-1 0,-1 1-1,1-1 1,0 0 0,0 0 0,1 0-1,-1 0 1,1-1 0,-1 0 0,1 1-1,0-1 1,0-1 0,1 1 0,-1 0-1,7 2 1,-8-5-330,-1 1-1,1 0 1,-1-1-1,1 0 1,-1 0 0,1 1-1,0-2 1,-1 1-1,1 0 1,-1 0-1,1-1 1,0 0 0,-1 1-1,1-1 1,-1 0-1,0 0 1,1 0 0,-1-1-1,0 1 1,3-2-1,11-16-5646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3.4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215 5 5553,'0'0'11733,"-14"-2"-11366,-48-1 49,59 3-371,0 1 0,0 0-1,0 0 1,0 0 0,0 0-1,0 0 1,1 0 0,-1 1-1,0-1 1,1 1 0,-1-1-1,1 1 1,0 0 0,-5 5-1,-21 33 486,20-27-360,0-2-64,1 0 0,1 1 0,0 0 0,0 0 1,1 1-1,1-1 0,0 1 0,0 0 0,2 0 0,-1 1 1,2-1-1,0 0 0,0 1 0,3 21 0,-1-32-108,0-1-1,0 1 0,0-1 1,0 1-1,1-1 0,0 1 1,-1-1-1,1 1 0,0-1 1,0 0-1,0 0 0,0 0 1,0 0-1,0-1 0,1 1 1,-1 0-1,1-1 0,-1 0 1,1 0-1,0 1 1,-1-1-1,1-1 0,0 1 1,0 0-1,0-1 0,4 1 1,-1 0-129,-1 0 0,1-1 0,0 1-1,0-1 1,0 0 0,0-1 0,-1 1 0,1-1 0,0 0 0,0-1 0,-1 1 0,10-5 0,-11 3-161,0 0 0,0 0 0,0 0 0,-1 0-1,1-1 1,-1 1 0,0-1 0,0 0 0,0 0 0,-1 0-1,0 0 1,1-1 0,-1 1 0,-1-1 0,1 1 0,1-10-1,0-2-519,0-1-1,-2 0 0,0-24 0,-1 38 861,0-1-1,-1 0 0,1 1 0,-1-1 1,1 0-1,-1 1 0,0-1 0,0 1 1,-1-1-1,1 1 0,-1 0 0,0 0 1,0-1-1,0 1 0,0 0 0,0 1 1,-1-1-1,1 0 0,-1 1 0,0-1 1,0 1-1,0 0 0,-3-2 0,-1 0 432,-1 1-1,1 0 0,0 0 0,-1 1 0,1 0 1,-1 1-1,0-1 0,1 1 0,-16 1 0,23 0-424,-1 0-1,0 0 0,0 0 1,1 1-1,-1-1 0,0 0 1,0 0-1,1 1 1,-1-1-1,0 1 0,1-1 1,-1 1-1,0-1 0,1 1 1,-1-1-1,1 1 0,-1-1 1,1 1-1,-1 0 0,1-1 1,-1 1-1,1 0 1,0-1-1,-1 1 0,1 0 1,0 0-1,0-1 0,0 1 1,-1 0-1,1 0 0,0 0 1,0-1-1,0 2 1,0 34 340,1-22-185,0-8-146,-1 0 0,1 0 0,0-1 0,1 1 0,0 0-1,0-1 1,0 1 0,6 9 0,31 46 604,-15-26-408,54 75 20,-50-74-259,-28-35-37,0 0 0,1-1 0,-1 1 0,1 0 0,-1-1 0,1 1 0,0 0 0,-1-1-1,1 1 1,0-1 0,-1 1 0,1-1 0,0 1 0,-1-1 0,1 0 0,0 1 0,0-1 0,1 0 0,4-8-1073,-4-23-2015,-2 27 2559,0-22-4698,0 0-3113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3.8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9618,'0'0'7784,"21"13"-7189,67 44-201,-83-54-357,0 0 1,-1 1-1,0 0 1,0 0 0,0 0-1,0 0 1,-1 1-1,1-1 1,-1 1-1,0 0 1,-1 0 0,1 0-1,-1 0 1,2 6-1,-2-1 18,0 0-1,-1-1 1,0 1 0,-1 0-1,-1 14 1,1-1 19,0-17-64,1 8 58,-1 1 0,-1-1 0,0 0 0,-1 0 0,0 0 0,-1 0 0,-9 25 0,9-29-55,2-8-13,1-1-1,0 1 1,-1 0-1,0-1 1,1 1-1,-1-1 1,0 1-1,0-1 0,0 1 1,0-1-1,0 1 1,0-1-1,0 0 1,-1 0-1,1 0 1,0 0-1,-1 1 0,1-2 1,-3 3-1,4-3-73,-1 0-1,1 0 0,0 0 1,0 0-1,0 1 1,-1-1-1,1 0 0,0 0 1,0 0-1,-1 0 1,1 0-1,0 0 0,0 0 1,-1 0-1,1 0 1,0 1-1,-1-1 1,1 0-1,0 0 0,0-1 1,-1 1-1,1 0 1,0 0-1,0 0 0,-1 0 1,1 0-1,0 0 1,0 0-1,-1 0 0,1 0 1,0-1-1,0 1 1,-1 0-1,1 0 0,0 0 1,0 0-1,0-1 1,-1 1-1,1 0 0,0 0 1,0 0-1,0-1 1,-1-12-4422,1 10 3268,0-10-5040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5.84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8 5577,'0'0'11007,"0"-7"-7829,-2 48-2682,-11 61 0,6-60-340,-2 65 0,9 58-1867,6-179-5671,3-7 1818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6.2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156 1 9658,'0'0'5763,"-22"22"-5250,-68 73-92,86-91-347,0 0-1,0 1 1,0-1-1,1 1 0,0 0 1,0 0-1,0 0 0,0 0 1,1 0-1,0 0 0,0 1 1,1-1-1,-1 1 0,1 0 1,0-1-1,0 1 1,1 0-1,0 0 0,0-1 1,1 8-1,0 10 159,0-20-210,-1 0 0,0-1 0,1 1 1,0 0-1,-1-1 0,1 1 0,0-1 0,0 1 1,1-1-1,-1 1 0,0-1 0,1 0 0,0 0 0,-1 1 1,1-1-1,0 0 0,0-1 0,0 1 0,0 0 1,0-1-1,1 1 0,-1-1 0,1 1 0,-1-1 0,0 0 1,1 0-1,0 0 0,-1-1 0,1 1 0,0-1 1,2 1-1,6 1-624,1 0 0,-1-1 1,0-1-1,0 0 0,1 0 1,14-3-1,-5-4-4478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7.02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0 145 9274,'0'0'4652,"17"-7"-4500,50-25-291,-64 30 135,1 0 1,-1 0-1,1 0 1,-1 0-1,0-1 1,0 1-1,0-1 0,0 0 1,0 0-1,-1 0 1,1 0-1,-1-1 1,0 1-1,0 0 0,0-1 1,0 0-1,-1 1 1,1-1-1,-1 0 1,0 0-1,0 0 0,0 0 1,-1 0-1,0 0 1,1 0-1,-1 0 1,-1-5-1,1 9 79,-1-1 0,1 0 0,-1 0-1,0 1 1,1-1 0,-1 1 0,0-1 0,1 0 0,-1 1 0,0 0-1,1-1 1,-1 1 0,0-1 0,0 1 0,1 0 0,-1-1 0,0 1-1,0 0 1,0 0 0,0 0 0,0 0 0,1 0 0,-1 0 0,0 0-1,0 0 1,0 0 0,-1 0 0,-27 3 1138,25 0-1074,0-1-1,0 1 1,1-1 0,-1 1 0,1 0 0,0 0 0,-1 1 0,2-1 0,-1 1 0,0 0 0,1-1-1,-1 1 1,1 0 0,0 0 0,0 1 0,-2 6 0,1 1 33,0-1-1,0 0 1,1 1 0,1-1-1,-1 18 1,2-24-129,0 1-4,-1-1 1,2 0-1,-1 1 1,1-1-1,0 0 1,2 9-1,-2-12-38,0-1-1,0 1 1,0-1-1,0 1 0,0-1 1,0 1-1,0-1 1,1 0-1,-1 1 1,0-1-1,1 0 0,-1 0 1,1 0-1,0 0 1,-1 0-1,1 0 1,0-1-1,-1 1 0,1-1 1,0 1-1,0-1 1,0 1-1,1-1 0,5 1-302,0 1 0,0-2 0,0 1 0,1-1 0,-1 0 0,0-1 0,0 0 0,14-4 0,-16 3-279,0 0 0,0-1 1,-1 0-1,1 0 1,-1-1-1,1 1 0,-1-1 1,-1 0-1,1 0 1,0-1-1,6-9 0,-5 7-200,-1 0 0,0-1 0,0 0 0,-1 1 0,0-1 0,0-1 0,2-8 0,-1-9 1990,-3-3 7182,-3 38-6443,-3 0-1690,2 1-1,-1 0 1,1 0-1,1 0 1,0 0 0,0 0-1,1 10 1,0-18-263,1-1 1,-1 1 0,0-1 0,1 0-1,-1 1 1,1-1 0,0 0 0,-1 1 0,1-1-1,0 0 1,0 0 0,0 0 0,0 0-1,0 0 1,0 0 0,0 0 0,0 0 0,0 0-1,0 0 1,1-1 0,-1 1 0,0 0-1,0-1 1,1 1 0,-1-1 0,0 1-1,1-1 1,-1 0 0,1 0 0,-1 1 0,1-1-1,-1 0 1,0 0 0,3-1 0,0 1-183,-1 0 1,1 0-1,-1 0 1,1 0-1,-1-1 1,0 0 0,1 1-1,-1-1 1,0-1-1,0 1 1,1 0-1,-1-1 1,0 0-1,4-2 1,-2-2-365,1 0 0,-1 0 0,-1-1 0,1 1 0,6-14 0,-9 16 618,-1 0 0,1 0 1,-1 0-1,0 0 1,0 0-1,-1 0 0,1-8 2156,-2 14-1978,0 0 0,0-1 0,0 1 0,0 0 1,0 0-1,1 0 0,-1 0 0,0 0 0,1 1 0,-1 2 0,-1 2 153,-7 23 94,2 0 1,0 1-1,2 0 0,2 0 0,0 40 1,3-65-479,0 0 1,0 1-1,-1-1 0,1 0 1,-1 0-1,-1 0 0,1 0 1,-1 0-1,0-1 0,0 1 1,-1 0-1,-4 6 1,7-11-10,-1 0 0,1-1 1,-1 1-1,1-1 1,-1 1-1,0-1 1,1 1-1,-1-1 0,0 0 1,1 1-1,-1-1 1,0 0-1,0 1 1,1-1-1,-1 0 0,0 0 1,0 1-1,1-1 1,-1 0-1,0 0 1,0 0-1,0 0 1,1 0-1,-1 0 0,0-1 1,0 1-1,1 0 1,-1 0-1,0 0 1,0-1-1,1 1 0,-1 0 1,0-1-1,1 1 1,-1-1-1,0 1 1,1-1-1,-1 1 0,0-1 1,1 1-1,-1-2 1,-18-29-39,16 25-14,-7-10-176,-2-2-2153,9 6-3056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7.4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100 0 5857,'0'0'10741,"-16"26"-9501,-48 86-443,61-106-748,0 0 1,0 0 0,1 0 0,0 1-1,0-1 1,1 1 0,0-1 0,0 1-1,0 0 1,1-1 0,0 1 0,1 10-1,1 6 73,-3-3-13,1 0 1,1 0-1,0-1 0,2 1 1,0 0-1,2-1 0,0 0 1,1 0-1,16 36 0,-13-38-206,-2-2 193,1-1 0,14 20 0,-20-31-202,0-1 0,0 1 1,0-1-1,0 0 0,1 0 0,-1 0 1,0 0-1,1 0 0,0 0 0,-1 0 1,1-1-1,0 0 0,0 1 0,0-1 0,0 0 1,0 0-1,0-1 0,6 2 0,-8-2-176,0 0-1,0 0 0,0 0 1,0 0-1,0-1 0,0 1 1,0 0-1,0 0 0,0-1 1,0 1-1,0 0 0,-1-1 1,1 1-1,0-1 0,0 1 1,0-1-1,-1 1 0,1-1 1,0 0-1,-1 1 0,1-1 1,0 0-1,-1 0 0,2-1 0,8-14-7374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7.8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 10354,'0'0'7815,"0"5"-7509,-13 88 865,1 134-1,17-163-1943,-5-64 702,0 0 0,0 1 0,0-1 0,0 0 0,0 1 0,0-1 1,0 0-1,0 0 0,1 1 0,-1-1 0,0 0 0,0 0 0,0 0 0,0 1 0,0-1 0,1 0 0,-1 0 1,0 0-1,0 1 0,0-1 0,0 0 0,1 0 0,-1 0 0,0 0 0,0 1 0,1-1 0,-1 0 0,0 0 0,0 0 1,1 0-1,-1 0 0,0 0 0,1 0 0,4-1-4390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8.23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126 1 10042,'0'0'5843,"-19"17"-5409,-57 56-97,73-70-276,0 1 0,0-1 0,0 1 0,0 0 0,0 0 0,1 0 1,0 0-1,-4 9 0,5-10 9,1 0 0,-1 0 1,1 0-1,0 0 0,0 0 0,0-1 0,0 1 1,1 4-1,0 8 247,-1-4-123,3 18 415,-3-27-592,1-1-1,0 0 1,0 0 0,0 1-1,-1-1 1,1 0-1,0 0 1,0 0-1,1 0 1,-1 0-1,0 0 1,0-1 0,0 1-1,1 0 1,-1-1-1,0 1 1,0 0-1,1-1 1,1 1-1,13 3-121,0-1 0,1 0 0,-1-1-1,1-1 1,21-1 0,-32 0-248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08.61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10474,'0'0'6724,"7"9"-6142,2 2-433,0 0 1,-1 0-1,-1 1 1,0 1 0,-1-1-1,7 19 1,-6-11-70,-1 1 0,-1 0 0,-1 1 0,-1-1 0,-1 1 1,-1 0-1,-1-1 0,0 1 0,-8 39 0,7-55-76,0-1 0,-1 1 0,0-1 0,0 0 0,0 0 0,-1 0 0,0 0 0,0-1 0,0 1 0,-4 4 0,6-7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6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10842,'0'0'7946,"1"29"-6844,6 98-273,28 124 796,-13-125-1702,-43-212-10877,10 40 4034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0.6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26 18 6449,'0'0'11935,"-2"-3"-10931,-5-9-236,6 9-268,1 5-261,-16 192 184,16-3-344,0-188-77,0 0 1,0 0 0,1-1-1,-1 1 1,0-1 0,1 1-1,0 0 1,-1-1 0,1 1-1,0-1 1,1 1 0,-1-1-1,0 0 1,1 1 0,-1-1-1,1 0 1,-1 0 0,1 0-1,0 0 1,0 0 0,0-1-1,0 1 1,4 2 0,-4-3 2,0-1 0,1 1 0,-1 0 0,0-1 0,0 0 0,1 1 0,-1-1 0,0 0 0,1 0 1,-1 0-1,0-1 0,1 1 0,-1-1 0,0 1 0,0-1 0,1 0 0,-1 1 0,0-1 1,0 0-1,0 0 0,0-1 0,0 1 0,0 0 0,0-1 0,-1 1 0,1-1 0,0 0 0,1-2 1,12-13-34,-1-1 1,-1 0 0,-1-2-1,0 1 1,-2-1 0,12-29-1,-8 11-100,-1 0 0,13-72-1,-21 49-124,-20 62-496,12 3 395,0-1 0,1 1 0,0-1 1,0 1-1,0 0 0,0-1 1,1 1-1,-1 0 0,1 0 0,0 0 1,0 1-1,0-1 0,0 7 1,-1 2-1738,-3 13-2782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1.8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154 279 6545,'0'0'11524,"-6"-2"-10984,4 1-510,-1 0-5,0-1 0,0 1 0,0 0 0,1 0 0,-2 0 0,1 1 0,0-1 0,0 1-1,0 0 1,0 0 0,0 0 0,0 0 0,0 0 0,0 0 0,0 1 0,-1 0 0,1-1 0,1 1 0,-1 1 0,0-1 0,0 0 0,0 1 0,-2 1-1,-2 2 47,1 1 0,0 0 0,1 0-1,-1 0 1,1 1 0,1 0 0,-1 0-1,1 0 1,0 0 0,1 1 0,0-1-1,0 1 1,0 0 0,1 0 0,0 0-1,1 0 1,0 0 0,0 1 0,1-1-1,0 9 1,0-15-105,1-1-1,-1 1 0,1 0 1,-1-1-1,1 1 1,-1-1-1,1 1 0,0-1 1,0 1-1,0-1 1,0 0-1,0 1 0,0-1 1,0 0-1,0 0 1,0 0-1,1 0 0,-1 0 1,0 0-1,1 0 1,-1 0-1,1 0 1,-1-1-1,1 1 0,-1 0 1,1-1-1,0 0 1,-1 1-1,1-1 0,0 0 1,-1 0-1,3 0 1,0 1-284,-1-1 0,0 0 0,0 0 0,1 0-1,-1 0 1,0-1 0,0 1 0,1-1 0,-1 0 0,0 0 0,0 0 0,0 0 0,0 0 0,0-1 0,0 1 0,4-4 0,-2-1-298,0 1 0,0-1 0,-1 0 0,0 0 0,0-1-1,0 1 1,-1-1 0,0 0 0,0 0 0,2-8 0,3-29 490,-6-5 8884,-3 52-7963,-2 9-505,0 0 0,1 0 0,0 0 0,1 0 1,0 1-1,1-1 0,0 0 0,4 18 0,-4-29-291,1 0 0,0 1-1,0-1 1,0 0 0,0 0-1,0 0 1,0 0 0,0 0 0,1 0-1,-1 0 1,0 0 0,0 0-1,1-1 1,-1 1 0,1-1-1,-1 1 1,0-1 0,1 1 0,-1-1-1,1 0 1,-1 1 0,1-1-1,-1 0 1,1 0 0,2 0 0,1 0-153,-1 0 1,1 0 0,-1-1 0,1 1 0,-1-1-1,1 0 1,-1 0 0,6-2 0,-4-1-19,0 0 0,-1-1 0,1 0 0,-1 0 0,0 0 0,-1 0 0,1-1 0,-1 1 0,0-1 0,0 0 0,-1 0 1,5-11-1,3-10 290,13-46 1,-15 39 206,-1 0 0,-2 0 0,-2 0 0,1-48-1,-6 81-276,1-1 0,0 1-1,0 0 1,-1-1-1,1 1 1,-1-1-1,1 1 1,-1 0 0,0 0-1,0-1 1,1 1-1,-1 0 1,0 0-1,0 0 1,0 0 0,0 0-1,0 0 1,-1 0-1,1 0 1,0 0-1,0 0 1,-1 1 0,1-1-1,0 1 1,-1-1-1,1 1 1,-2-1-1,0 0-28,1 0 0,0 1 0,-1-1-1,1 1 1,0 0 0,-1 0-1,1 0 1,-1 0 0,1 0-1,0 0 1,-1 1 0,1-1-1,0 1 1,-1-1 0,1 1-1,0 0 1,-3 1 0,1 2 25,0 0 0,-1 0 0,2 1 0,-1-1 0,0 1 0,1 0 0,0 0 0,0 0 0,-4 10 0,-18 54 472,18-40-299,2 0 1,0 0-1,2 1 1,2 58-1,2-82-205,0 1 1,0-1-1,0 0 0,1 0 1,0 0-1,1 0 1,-1 0-1,1-1 0,0 1 1,0-1-1,1 0 1,0 0-1,0 0 0,0 0 1,0 0-1,1-1 1,0 0-1,7 5 0,-9-6-144,0-1-1,0 0 0,1 1 0,-1-1 0,1 0 0,0-1 0,-1 1 1,1-1-1,0 1 0,0-1 0,0 0 0,0-1 0,0 1 0,0-1 1,0 0-1,1 0 0,-1 0 0,0 0 0,0-1 0,0 1 0,0-1 1,0 0-1,0-1 0,0 1 0,-1-1 0,1 1 0,0-1 0,-1 0 1,5-4-1,1-1-586,-2-1 0,1-1 0,-1 1 0,0-1 0,0 0 0,-1-1 0,-1 0 0,7-14 0,-3 2 608,-1 0 1,-2 0-1,5-24 0,-10 32 7273,-7 26-5467,-7 27-1380,9-13 1,1-1 0,2 1 1,0-1-1,4 41 0,-2-64-379,-1 1 0,1-1-1,0 0 1,-1 1-1,1-1 1,0 0 0,0 0-1,1 1 1,-1-1 0,0 0-1,1 0 1,-1 0 0,1 0-1,0-1 1,-1 1-1,1 0 1,0-1 0,0 1-1,0-1 1,1 0 0,-1 1-1,0-1 1,0 0 0,1-1-1,-1 1 1,0 0-1,1 0 1,-1-1 0,1 0-1,-1 1 1,0-1 0,1 0-1,-1 0 1,1 0 0,-1-1-1,1 1 1,-1-1 0,1 1-1,-1-1 1,0 0-1,1 0 1,-1 0 0,0 0-1,0 0 1,0 0 0,1-1-1,-1 1 1,1-2 0,3-4-391,0-1 1,-1 1 0,-1-1 0,1 0-1,-1 0 1,0 0 0,-1-1 0,0 1-1,2-10 1,4-33 226,-6 2 5251,-7 59-4192,1 7-564,0 2 0,1-1 0,1 0 0,1 0 0,4 34 0,-4-51-290,0 0 0,1 0 0,-1-1 0,0 1 0,1 0 0,-1 0 0,0 0 0,1-1 0,-1 1 0,1 0 0,-1-1 0,1 1 0,0 0 0,-1-1 0,1 1-1,0-1 1,-1 1 0,1-1 0,0 1 0,-1-1 0,1 0 0,0 1 0,0-1 0,0 0 0,-1 1 0,3-1 0,24 0-2846,-21-1 1461,9-1-4180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2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22 126 5937,'0'0'8750,"10"-8"-8687,-4 4-51,34-27-261,-38 29 233,0 0-1,1-1 1,-1 1 0,0 0 0,0-1 0,-1 0-1,1 1 1,0-1 0,-1 0 0,0 0 0,1 0-1,-1 0 1,-1 0 0,1 0 0,1-6 0,-2-1-98,0 9 176,1 1 0,-1-1 0,0 0 1,0 1-1,1-1 0,-1 0 0,0 1 1,0-1-1,0 0 0,0 1 0,0-1 1,0 0-1,0 0 0,0 1 0,0-1 1,-1 0-1,1 1 0,0-1 0,0 0 1,0 1-1,-1-1 0,1 1 1,0-1-1,-1 0 0,1 1 0,-1-1 1,1 1-1,-1-1 0,1 1 0,-1-1 1,1 1-1,-1 0 0,1-1 0,-1 1 1,1-1-1,-1 1 0,0 0 0,1 0 1,-1-1-1,0 1 0,1 0 1,-1 0-1,0 0 0,1 0 0,-1 0 1,0 0-1,1 0 0,-2 0 0,-2 0 23,1-1-1,0 1 1,0 0-1,0 1 1,0-1 0,0 1-1,0-1 1,-1 1-1,1 0 1,0 0-1,1 0 1,-1 0-1,0 1 1,0-1-1,0 1 1,1 0-1,-1 0 1,1 0 0,0 0-1,-1 0 1,1 0-1,0 1 1,0-1-1,0 1 1,1-1-1,-1 1 1,1 0-1,-1-1 1,1 1-1,0 0 1,0 0 0,0 0-1,0 0 1,1 0-1,-1 4 1,-1 2 18,0-1 0,1 1 1,0 0-1,1-1 1,0 1-1,0 0 0,1 0 1,2 14-1,-2-20-110,0 0 0,1 0 0,-1 0-1,0-1 1,1 1 0,-1 0 0,1-1 0,0 1 0,0-1-1,0 0 1,0 0 0,0 1 0,1-1 0,-1-1-1,1 1 1,-1 0 0,1-1 0,0 1 0,0-1 0,-1 0-1,1 0 1,0 0 0,0 0 0,0 0 0,0-1 0,0 1-1,5-1 1,0 1-508,1 0 0,-1-1 0,0 0 0,0-1 0,14-2 0,16-12-5057,-7-5-3144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2.81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104 1 11386,'0'0'8067,"-16"27"-7476,-49 93-163,61-113-386,0 0 0,1 0 0,1 1 0,-1 0-1,1-1 1,1 1 0,-1 0 0,1 0-1,1 0 1,-1 0 0,2 13 0,0 1 76,-1 12 48,-1-6 50,6 48-1,-4-66-191,1-1 0,1 1-1,-1-1 1,1 0-1,1 0 1,0 0 0,0 0-1,10 13 1,-3-5 18,1-1 0,1 0 0,21 20 0,-29-32-148,0 0 1,0 0-1,0 0 0,0-1 1,1 1-1,-1-1 0,1-1 0,0 1 1,0-1-1,0 0 0,0-1 1,0 1-1,0-1 0,13 1 0,-18-3-21,-1 1 0,0 0 0,1 0-1,-1-1 1,1 1 0,-1 0 0,0-1 0,1 1-1,-1 0 1,0-1 0,1 1 0,-1 0-1,0-1 1,0 1 0,1-1 0,-1 1-1,0-1 1,0 1 0,0-1 0,0 1 0,1 0-1,-1-1 1,0 1 0,0-1 0,0 1-1,0-1 1,0 1 0,0-1 0,0 0-1,-1-21-3774,1 16 1187,0-9-5391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3.28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61 9378,'0'0'8451,"3"20"-7607,19 140 230,-19-148-1002,-3-5-28,2-1-1,-1 1 1,1 0-1,0-1 1,0 1-1,5 7 1,-6-12-38,0-1 0,0 1 0,1 0 0,-1-1 0,0 0 0,1 1 0,-1-1 1,1 0-1,0 0 0,-1 0 0,1 0 0,0 0 0,0 0 0,0 0 0,0 0 0,0-1 0,-1 1 0,1-1 0,0 0 0,0 1 0,0-1 0,0 0 0,1 0 1,-1 0-1,3-1 0,-2 0-25,-1 0 1,1 0-1,-1 0 1,0 0-1,0 0 1,0 0-1,1 0 1,-1-1 0,0 0-1,-1 1 1,1-1-1,0 0 1,0 0-1,-1 1 1,1-1-1,-1-1 1,0 1-1,3-4 1,21-51-328,-19 40 228,1-4 137,-1-1 0,-1-1 0,-1 1-1,-1-1 1,-1 1 0,-2-1 0,-1-23 0,1 33 71,0 12-138,0 1 0,0 0-1,0 0 1,0-1-1,0 1 1,0 0 0,0 0-1,-1-1 1,1 1 0,0 0-1,0 0 1,0 0 0,-1-1-1,1 1 1,0 0 0,0 0-1,0 0 1,-1 0 0,1-1-1,0 1 1,0 0 0,-1 0-1,1 0 1,0 0-1,-1 0 1,1 0 0,0 0-1,0 0 1,-1 0 0,1 0-1,0 0 1,-1 0 0,1 0-1,0 0 1,0 0 0,-1 0-1,1 0 1,0 0 0,0 0-1,-1 0 1,1 1 0,0-1-1,0 0 1,-1 0-1,1 0 1,0 0 0,0 1-1,0-1 1,-1 0 0,1 0-1,0 0 1,0 1 0,-1-1-1,-12 11-4308,8-1-893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13.79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7906,'0'0'10035,"7"12"-8716,3 5-1082,0 0 0,-1 1 0,-1 0 0,-1 0 0,0 1 0,-2 0 0,7 34 0,-6-3-181,0 93 1,-6-138 7,-1 0-1,1-1 1,-1 1 0,0 0 0,0-1 0,-1 1 0,1-1 0,-1 1 0,0-1 0,-4 7 0,4-8-260,0-1 1,0 1-1,0-1 0,0 0 1,0 0-1,0 0 0,-1 0 0,1 0 1,-6 3-1,-15 0-6192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1.54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214 65 6569,'0'0'7062,"0"-6"-6085,0 4-861,0 0-1,1 0 0,-1 0 0,-1-1 0,1 1 1,0 0-1,0 0 0,-1 0 0,1 0 0,-1 0 1,0 0-1,0 0 0,0 0 0,0 0 0,0 0 1,0 0-1,0 0 0,0 1 0,-1-1 0,1 0 1,-1 1-1,1-1 0,-1 1 0,0 0 0,0-1 1,1 1-1,-1 0 0,0 0 0,0 0 0,0 0 1,0 1-1,0-1 0,0 0 0,-1 1 0,1 0 1,-3-1-1,-7 0-44,0 0 1,0 1 0,-1 1-1,1-1 1,0 2 0,-13 3-1,22-4-47,-1 0 0,1 0 0,-1 1-1,1-1 1,0 1 0,0 0-1,0 0 1,0 0 0,0 0 0,0 1-1,0-1 1,1 1 0,-1 0 0,1-1-1,0 1 1,-1 0 0,1 1-1,1-1 1,-1 0 0,0 1 0,1-1-1,0 0 1,0 1 0,-1 5 0,0-1 2,0 0 1,1 1-1,0-1 1,1 1 0,-1-1-1,2 1 1,-1-1-1,1 1 1,1-1 0,-1 0-1,1 1 1,1-1-1,0 0 1,0 0 0,0-1-1,1 1 1,0-1 0,0 1-1,11 11 1,-12-16-76,0-1 0,0 0 1,0 1-1,0-1 1,1-1-1,-1 1 0,1 0 1,-1-1-1,1 0 0,0 0 1,-1 0-1,1 0 0,0 0 1,0-1-1,0 0 0,4 0 1,-5 0-123,0 0 1,0 0-1,-1-1 1,1 1 0,0-1-1,0 1 1,0-1-1,-1 0 1,1 0-1,0 0 1,-1-1-1,1 1 1,-1-1-1,0 1 1,1-1-1,-1 0 1,0 0 0,0 0-1,0 0 1,0 0-1,2-4 1,1-4-330,0 0-1,-1 0 1,-1 0 0,0-1 0,0 1 0,2-22 0,-1-66 2001,-4 81 1096,-1 29-1673,-11 74 696,-1 131 0,13-52-1197,0-164-637,0-5-1154,0-46-5823,0 22-220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2.10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170 1 8890,'0'0'7582,"-5"3"-7409,-18 15 196,1 2 0,1 0 0,-28 35 0,17-19-51,31-35-308,-1 1 0,1-1 0,-1 1 1,1 0-1,0-1 0,0 1 1,-1 0-1,1 0 0,0-1 1,1 1-1,-1 0 0,0 0 1,0 0-1,1 0 0,0 0 0,-1 1 1,1-1-1,0 0 0,0 0 1,0 0-1,0 0 0,0 0 1,0 0-1,1 0 0,-1 0 0,1 0 1,-1 0-1,1 0 0,0 0 1,0 0-1,0 0 0,0 0 1,2 2-1,3 2 27,0 1-1,1-1 1,0 0 0,0 0 0,0-1-1,10 6 1,-7-5-75,-3 1-887,1-2-3682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2.5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77 9338,'0'0'8014,"11"-1"-7876,-4-3-271,-1 0 0,0 0 0,0-1 0,0 1 0,0-2 0,-1 1 0,0 0-1,8-10 1,7-8-102,-23 41 3358,-2 16-2800,-1 92 330,6-125-778,0 0 1,0 0-1,0 0 0,0-1 0,0 1 0,0 0 0,1 0 0,-1 0 0,0-1 1,1 1-1,-1 0 0,1 0 0,-1-1 0,0 1 0,1 0 0,0 0 0,-1-1 0,1 1 1,-1-1-1,1 1 0,0-1 0,-1 1 0,1-1 0,0 1 0,0-1 0,-1 1 1,1-1-1,0 0 0,0 0 0,0 1 0,0-1 0,-1 0 0,1 0 0,0 0 1,1 0-1,8 1-4558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3.07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41 1 10298,'0'0'7107,"0"7"-6739,0-2-316,0-1 3,-1 0 0,1-1 1,0 1-1,1 0 0,-1-1 0,0 1 0,1-1 0,0 1 1,0-1-1,0 1 0,0-1 0,1 1 0,2 3 0,56 66 328,-59-70-358,-1-3 179,-1 27 358,-3-17-503,0 0 0,0 0 1,-1 0-1,0-1 0,-1 1 0,0-1 1,-13 15-1,-9 15-712,22-30 104,-12 22-5910,12-20-3284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7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6673,'0'0'8777,"22"-2"-7802,2-1-612,40 1-1,-62 3-333,0-1 0,0 0 0,0 1 0,-1-1 0,1 1-1,0 0 1,0-1 0,-1 1 0,1 0 0,0 0 0,-1 0 0,1 0-1,-1 0 1,1 1 0,-1-1 0,0 0 0,1 1 0,-1-1 0,0 1-1,0-1 1,0 1 0,0 0 0,0-1 0,-1 1 0,1 0 0,0 0-1,-1-1 1,1 1 0,-1 0 0,0 0 0,1 0 0,-1 0 0,0 0-1,0-1 1,-1 4 0,2 2 73,0 1-66,0 0 0,-1 1 1,1-1-1,-2 0 0,1 1 1,-1-1-1,-1 0 0,1 0 1,-1 1-1,-1-1 0,0 0 1,0-1-1,0 1 1,-1-1-1,0 1 0,0-1 1,-1 0-1,0 0 0,0-1 1,-1 0-1,0 0 0,0 0 1,0 0-1,-1-1 0,0 0 1,-11 6-1,3-4-881,15-7 691,0 0-1,-1 0 0,1 0 1,0 0-1,-1 0 0,1 0 1,0 0-1,-1 0 1,1 0-1,0 0 0,-1 0 1,1 0-1,0 0 0,-1 0 1,1 0-1,0 0 1,-1 0-1,1 0 0,0-1 1,-1 1-1,1 0 0,0 0 1,0 0-1,-1-1 1,1 1-1,0 0 0,0 0 1,-1-1-1,1 1 1,0 0-1,0 0 0,0-1 1,-1 1-1,1 0 0,0-1 1,0 1-1,0 0 1,0 0-1,0-1 0,0 1 1,0 0-1,0-1 0,0 0 1,-1-16-7485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5.23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0 386 1712,'0'0'15624,"11"-9"-11947,44-39-3699,-36 29-291,-1-1 0,0 0 0,-2-1 0,18-31 0,-27 39 106,-1 1 0,0-1 0,-1-1 0,0 1 0,-2-1 0,1 1 0,-2-1 0,1 0 0,-1-28 0,-2 41 215,0-1 1,0 1 0,0 0 0,-1-1 0,1 1-1,0 0 1,-1 0 0,1-1 0,-1 1 0,1 0-1,-1 0 1,1-1 0,-1 1 0,0 0-1,0 0 1,0 0 0,0 0 0,0 0 0,0 0-1,0 0 1,0 1 0,0-1 0,0 0-1,0 0 1,0 1 0,0-1 0,-1 1 0,1-1-1,0 1 1,-1 0 0,0-1 0,-6 0 89,0 0 0,1 0 0,-1 1 0,-10 0 0,7 0 116,9 1-174,0-1-1,-1 1 0,1 0 1,-1-1-1,1 1 0,0 1 0,0-1 1,0 0-1,0 0 0,0 1 1,0-1-1,0 1 0,0 0 1,0-1-1,1 1 0,-1 0 1,1 0-1,-1 0 0,1 0 0,0 0 1,0 1-1,0-1 0,0 0 1,0 0-1,0 3 0,-3 5 77,1 0-1,0 0 0,1 0 1,-2 17-1,-2 264 963,6-224-1044,1-62-52,-1 1 0,1-1-1,0 1 1,0-1 0,3 7-1,-4-11-1,1 0-1,-1-1 1,0 1-1,0-1 0,0 1 1,1-1-1,-1 1 1,0-1-1,1 1 1,-1-1-1,0 1 1,1-1-1,-1 0 1,1 1-1,-1-1 0,1 1 1,-1-1-1,1 0 1,-1 1-1,1-1 1,-1 0-1,2 1 1,-2-2-6,1 1 0,0 0 0,0-1 1,-1 1-1,1-1 0,0 1 0,-1-1 1,1 1-1,0-1 0,-1 0 0,1 1 1,-1-1-1,1 0 0,-1 1 0,1-1 0,-1 0 1,1 0-1,-1 0 0,0 1 0,0-1 1,1-1-1,21-54-1264,-14 33 216,1 0 0,1 0-1,18-28 1,-27 50 1113,0 0-1,0 0 1,-1 0-1,1 0 1,0 0-1,-1-1 1,1 1-1,-1 0 1,1 0-1,-1-1 1,1 1-1,-1 0 1,0 0-1,0-1 1,0-1-1,0 3 56,0-1-1,-1 1 0,1-1 1,-1 1-1,1-1 0,-1 1 1,1 0-1,-1-1 1,0 1-1,1 0 0,-1-1 1,1 1-1,-1 0 0,0 0 1,1-1-1,-1 1 0,0 0 1,1 0-1,-1 0 1,0 0-1,1 0 0,-1 0 1,0 0-1,1 0 0,-2 1 1,0-1-46,1 1 1,-1-1-1,1 1 1,0 0-1,-1 0 1,1 0-1,0 0 1,-1 0-1,1 0 1,0 0-1,0 0 1,0 0-1,0 1 1,0-1-1,0 0 1,0 1-1,1-1 1,-2 3-1,-11 27 644,11-22-524,0 0-1,1 0 1,0-1-1,0 1 1,1 0-1,0 10 1,1-16-145,-1 0 0,0-1 0,1 1 0,0-1 0,-1 0 1,1 1-1,0-1 0,1 0 0,-1 1 0,0-1 1,0 0-1,1 0 0,0 0 0,-1 0 0,1 0 1,0 0-1,0-1 0,0 1 0,0 0 0,0-1 0,0 0 1,0 1-1,1-1 0,-1 0 0,4 1 0,5 1 34,1 0-1,0-1 0,16 1 1,7-3-1462,-7-8-3905,-17-2-1707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5.76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174 1 5553,'0'0'12100,"-2"-1"-11794,-1 1-298,1 0 0,0 0 0,-1 1 1,1-1-1,0 1 0,-1-1 0,1 1 1,0 0-1,0 0 0,0 0 1,0 0-1,0 0 0,0 0 0,0 0 1,0 1-1,0-1 0,-2 3 0,-34 36-22,17-18 56,5-7-34,-21 20 41,35-33-45,0 0 1,0 1-1,1-1 1,-1 1-1,1-1 0,-1 1 1,1 0-1,0-1 0,0 1 1,0 0-1,1 0 0,-1 0 1,0 5-1,1-7 0,1 0-1,-1 0 1,1 0 0,-1-1-1,1 1 1,0 0-1,-1 0 1,1-1 0,0 1-1,-1 0 1,1-1-1,0 1 1,0-1 0,0 1-1,-1-1 1,1 1-1,0-1 1,0 0 0,0 1-1,0-1 1,0 0-1,0 0 1,1 1 0,32 5 190,-26-5-116,25 7 185,3 2-776,-13-8-4698,-13-2-562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6.23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1 108 11522,'0'0'5930,"3"-4"-5806,6-6-108,26-32-703,-33 39 720,1-1 1,-1 1-1,0-1 0,0 1 1,-1-1-1,1 0 0,-1 0 1,0 0-1,0 0 0,0 0 1,0-6 1266,0 13-1224,-1-1-1,0 1 1,1 0 0,-1 0-1,0 0 1,-1 0 0,1 0-1,0 0 1,-1 0 0,0-1-1,1 1 1,-3 5 0,-2 11 219,2 17 177,4 50 0,-1-58-3333,1 0-3467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6.7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9338,'0'0'5489,"3"7"-4878,1-1-518,-1 1-1,1-1 1,1-1 0,-1 1 0,1-1-1,0 0 1,0 0 0,0 0 0,0 0-1,1-1 1,0 0 0,10 5 0,19 11-20,-34-15 305,0-1-1,-1 1 1,0 0 0,0-1 0,0 1 0,-2 6-1,-1 0-367,-1-1-1,0 0 0,-1 0 0,0 0 0,-1-1 1,0 1-1,-10 12 0,4-6-397,-23 31-4877,20-29-1876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7.8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85 4977,'0'0'12896,"0"15"-10240,5 56-2399,-3-62-243,0-1 0,0 1 0,1-1 0,1 0 0,-1 0 0,1 0 1,9 13-1,-12-20-26,0 1 1,0-1-1,0 1 1,0-1-1,0 0 0,0 0 1,1 0-1,-1 1 1,0-1-1,1 0 1,-1 0-1,1-1 1,-1 1-1,1 0 1,-1 0-1,1-1 1,0 1-1,-1-1 1,1 0-1,0 1 1,-1-1-1,1 0 0,0 0 1,-1 0-1,1 0 1,0 0-1,0 0 1,-1-1-1,1 1 1,0 0-1,-1-1 1,1 0-1,-1 1 1,1-1-1,-1 0 1,1 0-1,-1 0 1,1 1-1,-1-2 0,0 1 1,1 0-1,-1 0 1,0 0-1,0-1 1,2-1-1,5-9-129,-1 1 1,0-1-1,0-1 0,-1 1 0,-1-1 0,0 0 0,-1-1 0,0 1 0,-1-1 1,2-26-1,-4-39-2619,-1 79 2595,0 0-1,-1-1 0,1 1 1,0 0-1,0 0 0,0-1 1,0 1-1,-1 0 0,1-1 1,0 1-1,0 0 0,0 0 1,-1 0-1,1-1 0,0 1 1,0 0-1,-1 0 0,1 0 0,0-1 1,-1 1-1,1 0 0,0 0 1,-1 0-1,1 0 0,0 0 1,-1 0-1,1 0 0,0 0 1,-1 0-1,1 0 0,0 0 1,-1 0-1,0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8.35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114 2 10082,'0'0'7496,"0"0"-7491,0-1 0,-1 1-1,1 0 1,0 0-1,-1 0 1,1 0-1,0 0 1,-1 0-1,1 0 1,0 0-1,-1-1 1,1 1-1,-1 0 1,1 1 0,0-1-1,-1 0 1,1 0-1,0 0 1,-1 0-1,1 0 1,0 0-1,-1 0 1,1 0-1,0 1 1,-1-1 0,1 0-1,0 0 1,-1 0-1,1 1 1,0-1-1,-1 1 1,-10 7 12,0 0 0,1 2 0,0-1 0,1 1 1,-1 0-1,2 1 0,-13 20 0,20-29 26,-1 0-1,1 0 0,0 0 1,0 1-1,0-1 1,0 0-1,0 1 0,0-1 1,0 1-1,1-1 1,-1 1-1,1-1 0,0 1 1,0-1-1,0 1 1,0-1-1,0 1 0,1-1 1,-1 1-1,1-1 0,-1 1 1,1-1-1,0 1 1,0-1-1,0 0 0,0 0 1,1 1-1,-1-1 1,1 0-1,-1 0 0,1 0 1,0 0-1,-1-1 1,1 1-1,0 0 0,0-1 1,0 1-1,1-1 1,-1 0-1,0 0 0,0 0 1,5 2-1,2 1 28,1 1-1,-1-1 1,1-1-1,15 4 1,4-5-8650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8.8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1 113 10186,'0'0'6480,"3"-2"-6426,2-1-11,0 0 0,-1 0 1,0-1-1,1 1 1,-1-1-1,-1 0 0,1 0 1,-1-1-1,1 1 1,-1-1-1,0 0 0,-1 0 1,1 1-1,-1-2 1,0 1-1,0 0 0,-1 0 1,0-1-1,0 1 1,0-1-1,0-10 1538,-1 20-1414,0 17 136,-1 4-259,2 1 0,0-1 1,2 1-1,8 35 0,-7-54-2435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29.3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72 0 9570,'0'0'6983,"4"1"-6412,10 6-417,0-1 1,0 2 0,-1 0-1,0 0 1,0 1 0,-1 1 0,0 0-1,10 12 1,-21-21-109,-1 0 0,0-1 0,1 1 0,-1 0 0,0-1 0,0 1 0,1 0 0,-1-1 0,0 1 1,0 0-1,0 0 0,0-1 0,0 1 0,0 0 0,0 0 0,0-1 0,-1 1 0,1 0 0,0-1 0,0 1 0,0 0 0,-1-1 0,1 1 0,0 0 0,-1-1 0,1 1 0,-1 0 1,1-1-1,-1 1 0,1-1 0,-2 1 0,-18 20 19,18-20 4,-78 66-224,23-23-2913,18-15-2279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31.607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76 7074,'0'0'9870,"1"-7"-8996,2-1-828,-2 5 152,0 0 0,0 0 0,-1-1-1,1 1 1,-1 0 0,1-1 0,-1-4 0,-1 7-172,1 0 0,0 0 0,-1-1 0,1 1 1,0 0-1,-1 0 0,1 0 0,-1 0 0,0 0 1,1 0-1,-1 0 0,0 0 0,0 0 0,0 1 1,0-1-1,1 0 0,-1 0 0,0 1 1,0-1-1,-1 0 0,1 1 0,0-1 0,0 1 1,0-1-1,0 1 0,0 0 0,-3-1 0,-3-1-24,-1 1 1,0-1-1,0 2 0,0-1 0,0 1 0,1 0 0,-15 2 1,20-2 2,-1 1 0,0-1 0,1 1 0,-1 0 0,1 0 0,0 0 1,-1 0-1,1 0 0,0 1 0,-1-1 0,1 1 0,0-1 0,0 1 0,0 0 1,0 0-1,1 0 0,-1 0 0,0 0 0,1 0 0,0 0 0,-1 1 1,1-1-1,0 0 0,0 1 0,-1 3 0,0 1 21,1 0 0,0 0 0,0 0 0,1 0 1,0 0-1,0 0 0,1 0 0,-1 0 0,2 0 0,-1 0 0,1 0 0,3 9 0,-3-13-53,-1 1 0,1-1 0,0 0 0,0 0 0,0 0 0,0 0 0,0-1 0,1 1 0,-1 0 0,1-1 0,0 0 0,0 1 0,0-1 0,0 0 0,0-1 0,0 1 0,0 0 0,1-1 1,-1 0-1,0 0 0,1 0 0,-1 0 0,1-1 0,0 1 0,-1-1 0,6 0 0,-6 0-155,0 0 1,0 0-1,0 0 1,0 0 0,0-1-1,0 1 1,0-1 0,0 0-1,0 0 1,-1 0-1,1-1 1,0 1 0,0-1-1,-1 1 1,1-1-1,-1 0 1,4-3 0,-3 1-133,0-1 0,0 1 0,0-1 0,0 0 0,-1 0 0,1 0 0,-1 0 0,2-11 0,-1 4 61,-1 0-1,-1 0 1,0 0-1,-2-21 1,1 10 3788,0 26-3033,-2 163 3013,-1 8-3504,3-172-519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32.09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191 1 7682,'0'0'6804,"-7"5"-6275,-26 23 49,2 1 0,1 1 1,-52 68-1,81-97-563,1 0 1,-1 0-1,0 0 1,1 0-1,-1 0 1,1 0-1,-1 1 1,1-1-1,-1 0 1,1 0-1,0 0 1,-1 0-1,1 0 1,0 1-1,0-1 1,0 0-1,0 0 1,0 0-1,0 1 1,0-1-1,1 0 1,-1 0-1,0 0 1,1 1-1,-1-1 1,1 0 0,-1 0-1,1 0 1,-1 0-1,1 0 1,0 0-1,-1 0 1,1 0-1,0 0 1,1 1-1,4 2 150,0 0 1,0-1-1,1 1 0,-1-1 0,10 3 0,16 9 86,-1 10-66,2 2-4992,-27-23 455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7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45 174 7882,'0'0'9770,"8"153"-8530,-5-123-424,2-5-376,1-6-248,-1-8-104,1-5-88,-1-6-136,6 0-888,-3-20-1736,-2-4-5378</inkml:trace>
  <inkml:trace contextRef="#ctx0" brushRef="#br0" timeOffset="1">45 174 11899,'-41'-168'3856,"38"163"-1151,14 5-4049,5 5-1521,-2 6-5273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32.75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30 47 6889,'0'0'8137,"4"-7"-8072,-2 4-30,-1 1-8,1-1 1,-1 1-1,1 0 1,-1-1-1,1 1 1,0 0-1,0 0 0,0 0 1,0 0-1,0 1 1,1-1-1,-1 0 0,0 1 1,1 0-1,-1-1 1,1 1-1,0 0 1,-1 1-1,1-1 0,0 0 1,0 1-1,3-1 1,-5 34 281,-1-28-289,0 0 1,0 0-1,-1 0 1,1 0-1,-1-1 0,0 1 1,0 0-1,-1 0 0,0-1 1,0 1-1,0-1 0,0 1 1,0-1-1,-1 0 0,0 0 1,0 0-1,0 0 0,0-1 1,-1 1-1,0-1 0,1 0 1,-6 4-1,-31 25 323,40-32-302,0 1 0,0-1 0,0 0 0,0 1-1,0-1 1,1 0 0,-1 1 0,0-1 0,0 0 0,0 1 0,0-1 0,0 0 0,1 0 0,-1 1 0,0-1-1,0 0 1,1 0 0,-1 1 0,0-1 0,0 0 0,1 0 0,-1 0 0,0 0 0,1 1 0,-1-1-1,0 0 1,0 0 0,1 0 0,-1 0 0,0 0 0,1 0 0,-1 0 0,0 0 0,1 0 0,-1 0 0,0 0-1,1 0 1,-1 0 0,0 0 0,1 0 0,0 0 0,19 2 460,24 1 125,2 1-3064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33.1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0 8850,'0'0'8218,"12"1"-7822,-5 4-281,1 1 1,-1-1-1,0 1 0,8 9 1,10 8-50,7 10-25,-31-32-6,0 1 0,-1-1 1,1 0-1,-1 0 0,1 0 0,-1 1 0,1-1 1,-1 0-1,0 0 0,0 1 0,1-1 1,-1 0-1,0 1 0,0-1 0,-1 0 0,1 1 1,0-1-1,0 0 0,-1 0 0,1 1 0,0-1 1,-1 0-1,1 0 0,-1 0 0,0 1 1,-1 1-1,-23 34 243,20-31-267,-8 11-129,-16 22-695,9-14-3021,6-11-2515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35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6 0 5113,'0'0'6017,"-5"8"-6017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0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192 35 5921,'0'0'8407,"0"-3"-7373,0 2-943,0 0 0,0 0 0,0 0 0,0 0 0,-1 0 0,1 0 0,0 0 0,-1 0 1,1 0-1,-1 1 0,1-1 0,-1 0 0,1 0 0,-1 0 0,0 0 0,1 1 0,-1-1 0,0 0 0,0 0 0,1 1 0,-1-1 0,0 1 0,-2-2 0,-29-7 935,15 8-732,0 1 0,-19 2 0,36-2-290,-3 0 40,-1 1 0,1-1 0,0 1 0,-1 0 0,1 1 0,0-1 0,0 0 0,0 1 0,0 0 0,0-1 0,1 1 0,-1 0 0,0 1 0,1-1 0,-1 0 0,1 1 0,0 0 0,0-1 0,0 1 0,0 0 0,1 0 0,-1 0 0,1 0 0,-1 0 0,1 0 0,-1 6 0,0 0 24,0-1 0,0 1 0,1 0 0,0-1 0,1 1 0,0 0 0,0 0 0,1 0 0,2 10 0,-3-18-64,0 0-1,1 0 1,-1 1-1,1-1 1,-1 0 0,1 0-1,-1 0 1,1-1-1,0 1 1,-1 0-1,1 0 1,0 0 0,0 0-1,0-1 1,0 1-1,0 0 1,0-1-1,0 1 1,0 0 0,0-1-1,2 1 1,0 0-57,1 0 1,-1 0 0,1-1 0,-1 1-1,1-1 1,0 0 0,4 0-1,-3 0-198,1-1-1,-1 1 0,1-1 1,-1-1-1,1 1 1,-1-1-1,1 0 0,8-5 1,-7 2-430,-1 0 1,1-1-1,-1 1 1,-1-2-1,1 1 1,7-11-1,-11 13 745,-1 1 0,1 0 0,-1-1 0,1 1-1,-1-1 1,0 1 0,0-1 0,0 1 0,-1-1 0,1-6 2251,-6 13-1060,-2 10-881,2 0 1,-1 0-1,2 0 1,-1 1-1,2 0 1,0 0-1,-2 19 1,2 105-230,3-95-868,11-45-7084,-2-9 1621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0.99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108 1 10418,'0'0'4956,"-8"14"-4555,4-4-316,-5 7 155,0-1 1,-1 0-1,-1 0 1,-14 17-1,22-31-186,0 0-1,1 1 1,-1-1 0,1 1-1,0 0 1,0 0-1,0 0 1,0 0-1,0 0 1,1 0 0,-1 0-1,1 1 1,0-1-1,0 1 1,0-1-1,0 1 1,1-1 0,-1 1-1,1-1 1,0 1-1,0-1 1,0 1-1,2 6 1,-1-7 9,1-1 0,0 0 0,0 1 0,0-1 1,0 0-1,0 0 0,0 0 0,0 0 0,1 0 0,-1-1 0,1 1 1,-1-1-1,1 0 0,-1 1 0,1-1 0,3 1 0,49 14 456,-50-14-832,18 4 719,-11 1-5472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1.50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123 1 8554,'0'0'8871,"-6"3"-8600,-56 46 429,56-44-573,-1 1 1,2 0-1,-1 0 0,1 1 1,-1 0-1,2 0 1,-1 0-1,-4 11 1,8-17-119,1-1 0,0 1 0,0 0 0,0 0 0,-1-1 0,1 1 1,0 0-1,0 0 0,0 0 0,0-1 0,0 1 0,0 0 0,1 0 0,-1-1 0,0 1 0,0 0 1,1 0-1,-1-1 0,0 1 0,1 0 0,-1-1 0,0 1 0,1 0 0,-1-1 0,1 1 1,-1-1-1,1 1 0,-1-1 0,1 1 0,0-1 0,-1 1 0,1-1 0,0 1 0,-1-1 0,1 0 1,0 1-1,-1-1 0,1 0 0,0 0 0,0 0 0,0 1 0,-1-1 0,1 0 0,0 0 0,0 0 1,47 0 223,-33-1-158,50 1-1622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1.8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1 8570,'0'2'-232,"-4"33"1082,-2 55 9247,6-1-9334,0-51-8931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2.27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31 1 3689,'0'0'12745,"6"4"-11839,100 65 662,-105-68-1545,0-1-1,-1 1 1,1-1-1,-1 1 1,1 0-1,-1-1 1,1 1 0,-1 0-1,1-1 1,-1 1-1,0 0 1,1-1-1,-1 1 1,0 0-1,0 0 1,0 0 0,1-1-1,-1 1 1,0 0-1,0 0 1,0 0-1,0-1 1,0 1-1,0 0 1,-1 0 0,1 0-1,0-1 1,-1 2-1,-9 17 844,9-18-820,-21 30-767,-3-2 1,-39 38 0,55-58-300,-8 10-4222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5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154 31 1672,'0'0'18328,"-2"-16"-17186,-2 14-1135,0 0 0,0 0 0,0 0 1,0 1-1,-1-1 0,1 1 0,-1 0 0,1 0 0,0 1 1,-1-1-1,1 1 0,-1 0 0,0 0 0,1 1 0,-1-1 1,1 1-1,0 0 0,-1 0 0,1 0 0,0 1 0,-1 0 1,1-1-1,-6 5 0,6-1 21,0-1-1,0 0 1,1 1 0,0 0 0,0 0 0,0 0-1,1 0 1,-1 0 0,1 1 0,1-1 0,-3 12-1,1 1 66,2-1 0,0 28 0,1-34-93,0-9 4,0 1-1,0 0 1,0-1-1,0 1 1,1-1-1,-1 1 1,1 0-1,0-1 1,0 1-1,-1-1 1,2 1-1,-1-1 1,0 0-1,0 1 1,1-1-1,0 0 1,-1 0-1,1 0 1,0 0-1,0 0 1,0-1-1,0 1 1,0 0-1,0-1 1,5 3-1,0-2-270,0 1 0,0-1 0,0-1 0,1 1 0,-1-1 0,0-1-1,15 1 1,-19-2-73,0 1 0,-1-1 0,1 0 0,0 0 0,0 0 0,-1 0 0,1 0 0,0 0 0,-1-1 0,1 1 0,-1-1-1,0 0 1,1 0 0,-1 0 0,0 0 0,0 0 0,0 0 0,-1-1 0,1 1 0,0-1 0,-1 1 0,0-1 0,1 1 0,-1-1 0,0 0 0,-1 0 0,2-4 0,8-40-2920,-7 6 3501,-3 30 8851,-1 29-6947,-3 28-1566,-2 3 207,2 0-1,3 67 1,2-59-906,4-68-5850,-5-8 413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49.29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161 15 2833,'0'0'11719,"-4"-15"-6689,1 15-5010,1 1 0,-1-1 0,1 1 0,-1 0 0,1 0 0,0-1 0,0 1 0,-1 1 1,1-1-1,0 0 0,0 1 0,0-1 0,-2 2 0,-28 29 11,10-11-31,6-8-2,10-9 2,0 0 0,0 0 0,1 1 0,0 0-1,0 0 1,0 0 0,-6 9 0,10-12-7,1 0 0,-1 1-1,1-1 1,-1 0 0,1 0 0,0 0 0,0 0 0,0 0-1,0 1 1,0-1 0,0 0 0,1 0 0,-1 0 0,1 0-1,0 0 1,-1 0 0,1 0 0,0 0 0,0 0 0,0 0-1,0 0 1,1 0 0,-1-1 0,2 3 0,5 5 22,0 0 0,20 16 0,-19-17-20,-4-4 14,-1 0 0,1-1 0,-1 0 0,1 0 0,0 0 0,0 0 0,8 2 0,8-2-3850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7.9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13651,'0'0'7329,"91"129"-7273,-64-110-48,-5-2-8,-3-3-160,-2-6-544,-1-3-984,-5-2-2417,-3-3-1632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0.3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194 1 6369,'0'0'7689,"-10"0"-7125,2 0-531,-3 0 272,1-1 0,-1 2 0,0 0 0,1 0 1,0 0-1,-1 2 0,1-1 0,-11 5 0,-28 9 737,47-15-1030,1 1 1,-1-1-1,1 1 1,-1-1 0,1 1-1,0-1 1,0 1-1,0 0 1,0 0 0,0 0-1,0-1 1,0 1-1,0 0 1,1 0 0,-1 0-1,1 0 1,0 0-1,-1 4 1,-1 43-106,2-44 92,1-4-4,1 0 0,0 0 0,0 0 1,0 0-1,0-1 0,-1 1 0,1-1 0,0 0 0,0 1 0,0-1 1,0 0-1,0 0 0,0 0 0,0 0 0,3-1 0,-2 1-34,19-1-171,-13 0 128,-1 0 0,1 1 0,0 1 1,10 1-1,-18-2 74,0 1 1,0-1 0,0 1-1,0 0 1,0-1 0,0 1-1,0 0 1,0-1-1,0 1 1,0 0 0,-1 0-1,1 0 1,0 0 0,0 0-1,-1 0 1,1 0-1,-1 0 1,1 0 0,-1 0-1,1 0 1,-1 1 0,0-1-1,0 0 1,1 1 0,1 32-3,-2-30 12,0-3 6,-1 0 0,1 0 0,-1 0 0,0 0 0,1 0 0,-1 0 0,0 0 0,1 0 1,-1 0-1,0 0 0,0 0 0,0-1 0,0 1 0,0 0 0,0 0 0,0-1 0,0 1 0,0-1 0,0 1 1,-1-1-1,1 0 0,0 1 0,0-1 0,0 0 0,-1 0 0,1 1 0,0-1 0,0 0 0,-2-1 0,-46 3 1342,42-2-896,3 0-243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1.0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5 0 9570,'0'0'7600,"-4"13"-5294,8-7-2265,1 0-1,-1-1 0,1 0 1,0 0-1,1 0 1,-1-1-1,13 8 0,-8-4-27,10 3-4,-15-8-52,1 0 0,-1 1-1,1-1 1,-1 1 0,6 6 0,-10-8 40,-1-1 140,1 2-61,-1 0 0,0 0 0,1 1 0,-1-1 0,-1 0 0,1 0 0,-1 6 0,0-8-54,0 7 40,-2-1 1,1 1 0,-1 0-1,0-1 1,-1 0-1,0 1 1,0-1 0,-8 10-1,2-4-816,0-1 0,-1 0 0,-17 14 0,12-15-3956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4.25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0 385 11859,'0'0'7222,"5"-3"-7122,22-15-87,0-2 0,0 0-1,-2-2 1,-1-1-1,-1-1 1,33-44-1,-49 58 1,0 0-1,-1-1 0,0 1 1,-1-1-1,0 0 0,-1 0 0,0-1 1,-1 0-1,0 1 0,-1-1 1,0 0-1,-1 0 0,0-13 0,-1 24 0,0 0 0,-1 0 0,1 0 0,-1 0 0,1 0-1,-1 1 1,1-1 0,-1 0 0,1 1 0,-1-1 0,0 0-1,1 1 1,-1-1 0,0 0 0,0 1 0,1-1 0,-1 1-1,0 0 1,0-1 0,0 1 0,0 0 0,0-1 0,1 1-1,-1 0 1,0 0 0,0 0 0,0 0 0,0 0 0,-2 0 0,-34-1 294,31 1-310,4 0 15,0 0 0,-1 0-1,1 0 1,0 0 0,0 0 0,0 1-1,-1-1 1,1 1 0,0 0 0,0 0-1,0 0 1,0 0 0,0 0 0,0 0 0,0 0-1,1 0 1,-1 1 0,-2 2 0,0 0 38,2 1 0,-1-1 0,0 1 1,1 0-1,0 0 0,-3 9 0,-1 14 95,1-1-1,1 1 0,2 0 0,0 0 1,5 52-1,-1-12-62,-2 4-57,0-71-32,0-1 1,0 0-1,1 0 1,-1 0-1,0 0 0,0 1 1,0-1-1,1 0 1,-1 0-1,0 0 1,1 0-1,-1 0 1,0 0-1,0 0 1,1 0-1,-1 0 1,0 1-1,1-1 1,-1 0-1,0-1 1,0 1-1,1 0 0,-1 0 1,0 0-1,0 0 1,1 0-1,-1 0 1,0 0-1,1 0 1,-1 0-1,0-1 1,0 1-1,1 0 1,-1 0-1,0 0 1,0 0-1,0-1 1,1 1-1,-1 0 1,0 0-1,0-1 0,0 1 1,0 0-1,1-1 1,7-10-593,0 0 1,12-25-1,-14 23-683,2 1 0,16-24 0,-23 35 1321,-1 1 0,0 0 0,1 0 0,-1 0 0,0-1 0,1 1 0,-1 0 0,0 0 0,0-1 0,1 1 0,-1 0 0,0-1 0,0 1 0,0 0 0,1-1 0,-1 1 0,0 0 0,0-1 0,0 1 0,0-1 0,0 1 0,0 0 0,0-1 0,0 1 0,0-1 0,0 1 1,0 0-1,0-1 0,0 1 0,0 0 0,0-1 0,0 1 0,0-1 0,0 1 0,0 0 0,-1-1 0,1 1 0,0-1 0,-17 0 258,12 2-193,1-1 0,-1 2 1,1-1-1,0 0 0,0 1 0,-1 0 0,-6 4 1,10-5-44,-1 1 0,1-1 0,0 1 0,-1 0 0,1 0 0,0 0 0,0-1 0,1 1 0,-1 0 0,0 0 0,0 1 0,1-1 0,-1 0 0,1 0 0,0 0 0,0 0 0,0 0 0,0 0 0,0 0 0,0 1 0,0-1 0,1 0 0,-1 0 0,1 0 0,0 2 0,0-1-13,1 0 0,-1 0 0,0 0 0,1 0 0,-1 0-1,1-1 1,0 1 0,0 0 0,0-1 0,0 0 0,0 1 0,1-1 0,-1 0 0,1 0 0,-1-1-1,6 4 1,0-2-47,0-1-1,1 0 0,0 0 0,-1 0 1,1-1-1,13 0 0,10-1-5774,-22 0 2191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4.8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157 12 9122,'0'0'8683,"-7"-11"-7756,6 11-911,-1 0-1,1-1 1,-1 1 0,1 0-1,-1 0 1,1 0 0,-1 0-1,1 0 1,-1 1 0,1-1-1,-1 0 1,1 1 0,-1-1-1,1 1 1,-1-1 0,1 1-1,0 0 1,-1-1 0,0 2-1,-33 21 159,25-16-101,-2 1-39,0 1 0,1 0 0,-19 18 0,29-24-12,-1-1-1,1 1 0,0-1 1,0 1-1,0-1 0,1 1 1,-1-1-1,1 1 1,-1 0-1,1-1 0,0 1 1,0 0-1,0-1 0,0 1 1,0 0-1,2 2 1,-2-1 30,1 0 1,0 0 0,0 0 0,0 0-1,0 0 1,1 0 0,0-1 0,0 1-1,4 6 1,1-2-438,41 41 1990,-31-35-3643,1-3-3583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5.6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20 31 4849,'0'0'9670,"-1"-1"-9438,1 0 0,-1 0-1,1 0 1,-1-1 0,1 1-1,0 0 1,-1-1 0,1 1 0,0 0-1,0-1 1,0-1 0,9 0-190,-1 0-1,1 1 1,0 0 0,0 1 0,-1-1 0,1 2 0,14 0-1,-22 28 83,-1-25-115,0 0 0,-1 0-1,0 0 1,1-1 0,-1 1-1,0 0 1,0-1 0,0 1-1,-1 0 1,1-1 0,-1 0-1,1 1 1,-1-1-1,-3 3 1,-34 31 53,20-20-19,19-16-48,-3 2 59,0 0 1,1 1-1,-1-1 0,1 1 1,0-1-1,0 1 0,-4 6 1,6-9-34,0 0 1,0 1-1,0-1 1,0 1-1,0-1 0,0 0 1,0 1-1,0-1 1,0 1-1,0-1 1,0 0-1,0 1 1,0-1-1,0 0 1,0 1-1,0-1 0,0 1 1,1-1-1,-1 0 1,0 1-1,0-1 1,0 0-1,1 1 1,-1-1-1,0 0 0,0 0 1,1 1-1,20 6 512,3-4-111,45-1 0,-61-2-504,-7 0-472,-1 10-5298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6.14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47 0 4841,'0'0'13628,"14"4"-12515,-10-2-988,1 1 1,-1-1-1,0 1 0,0 0 1,-1 0-1,1 0 1,5 7-1,-6-7-104,0 1 0,0-1 0,1 0 0,-1 0 0,1 0 0,0 0 0,0-1 0,0 1 0,5 1 0,-8-4-17,0 1 0,0-1 0,0 0 0,-1 1 0,1-1 0,0 0-1,0 1 1,-1-1 0,1 1 0,0-1 0,0 1 0,-1 0 0,1-1 0,-1 1 0,1 0 0,-1-1-1,1 1 1,-1 0 0,1 0 0,-1-1 0,1 1 0,-1 0 0,0 0 0,0 0 0,1 0 0,-1 1-1,0 0 9,0 1 0,0-1 0,-1 0 0,1 1 0,-1-1-1,1 0 1,-1 0 0,0 1 0,0-1 0,-1 2 0,-4 6 1,1-1 0,-2 0 0,-11 13 0,-67 75-3828,59-73-2187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7.81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0 296 7362,'0'0'9859,"7"-2"-9075,5-2-725,1-1 0,-1 0 0,-1-1 0,1-1 0,-1 1 0,0-2 0,0 1 0,-1-2 0,12-11 0,-12 10-224,0 0-1,0-1 1,-1-1-1,0 0 1,-1 0 0,0-1-1,-1 1 1,8-24-1,-13 30 107,0 0 0,-1-1 0,1 1 1,-2 0-1,1-1 0,-1 1 0,0-1 0,0 1 0,-3-13 0,2 18 66,0-1 0,0 1 0,-1 0 1,1 0-1,0 0 0,-1 0 0,1 1 0,-1-1 1,1 0-1,-1 1 0,0-1 0,1 1 0,-1-1 1,0 1-1,1 0 0,-1-1 0,0 1 0,1 0 1,-1 0-1,0 0 0,-3 1 0,1-1 73,-1 0 0,0 1-1,0-1 1,1 1 0,-1 0 0,0 0-1,-5 3 1,6-1 4,0 0 0,1 1 1,-1-1-1,1 1 0,0 0 0,0 0 0,0 0 0,1 0 1,0 0-1,-1 0 0,1 1 0,1-1 0,-1 1 0,1 0 1,-1 0-1,0 8 0,-1 8 222,1 0 1,0 31-1,-3 194 711,5-245-1045,0-6-600,0 1 423,1 0 0,-1 0 0,1 0-1,0 0 1,1 0 0,-1 0 0,1 0 0,-1 0-1,1 1 1,0-1 0,0 0 0,1 1 0,4-6-1,47-43-3709,-12 13 2069,-41 39 1871,-1-1 0,1 1 0,-1-1 0,1 1 0,-1 0 0,0-1-1,1 1 1,-1-1 0,1 1 0,-1-1 0,0 1 0,0-1-1,1 0 1,-1 1 0,0-1 0,0 1 0,0-1 0,0 0 0,1 1-1,-1-1 1,0 1 0,0-1 0,0 0 0,0 1 0,0-1-1,-1 0 1,1 1 0,0-1 0,0 1 0,-1-2 0,0 1 39,1 1 0,-1-1 0,0 1 0,0-1 0,0 1 0,0-1 0,0 1 1,0-1-1,0 1 0,0 0 0,0 0 0,-1-1 0,1 1 0,0 0 0,-2 0 0,0 0 136,-1 0 0,1 0 0,-1 1-1,1-1 1,-1 1 0,1 0-1,-1 0 1,1 0 0,0 0 0,-4 2-1,4 1 55,0 0 1,1 0-1,0 0 0,-1 1 0,1-1 0,1 0 0,-1 1 0,1-1 1,0 1-1,0 0 0,0 0 0,0-1 0,1 1 0,0 0 0,0 0 1,2 8-1,-2 0 30,0-11-263,0-1 0,1 1-1,-1-1 1,1 1-1,-1-1 1,1 1 0,-1-1-1,1 0 1,0 1-1,0-1 1,0 0 0,0 0-1,0 1 1,0-1 0,0 0-1,0 0 1,1 0-1,-1 0 1,0-1 0,0 1-1,1 0 1,-1 0-1,1-1 1,-1 1 0,1-1-1,-1 1 1,1-1 0,-1 0-1,1 1 1,-1-1-1,3 0 1,8 2-46,0-1 0,23-1 0,-24 0-76,6 1-619,8-1-1676,-11-2-2456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8.399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129 10 10362,'0'0'8123,"0"0"-8099,0 0 0,0-1 0,0 1 0,0-1 0,0 1 0,0 0 0,0-1 0,0 1 0,0 0 0,0-1-1,0 1 1,0-1 0,0 1 0,-1 0 0,1-1 0,0 1 0,0 0 0,0 0 0,-1-1 0,1 1 0,0 0 0,-1-1 0,1 1-1,0 0 1,0 0 0,-1 0 0,1-1 0,0 1 0,-1 0 0,1 0 0,0 0 0,-1 0 0,-5 2-15,0 1-1,1 0 1,-1 0 0,1 0 0,0 1 0,0 0 0,0 0-1,1 0 1,0 0 0,-7 9 0,-6 5 0,11-13-5,1 0 0,0 0 0,1 0 0,-1 1-1,1 0 1,-5 8 0,9-12 23,-1 0 0,0 0 0,0 0 0,1-1 0,-1 1 0,1 0 0,-1 0 0,1 0 0,0 0 0,0 0 1,0 0-1,0 0 0,0 0 0,0 0 0,0 0 0,1 0 0,-1 0 0,1 0 0,-1 0 0,1-1 0,0 1 0,0 0 0,0 0 0,0-1 0,0 1 1,0 0-1,2 1 0,13 12 302,0 0 0,34 23 0,-22-18-883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9.52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1 4457,'0'0'12311,"40"0"-11803,-38 1-511,-1 0 0,0 0-1,0 0 1,0 0 0,0 0 0,-1 1 0,1-1 0,0 0 0,0 0 0,-1 1 0,1-1 0,-1 0 0,1 1 0,-1-1 0,1 0 0,-1 1-1,0-1 1,0 1 0,0-1 0,0 1 0,0-1 0,0 1 0,-1 2 0,2 0-42,-2 0 0,1 0 1,0-1-1,-1 1 0,0 0 1,0 0-1,0 0 0,-2 4 1,-8 4-70,10-11 97,0 0 0,-1 0 0,1 0 0,0 0 0,1 0 0,-1 0 0,0 0 0,0 0 0,0 0 1,1 0-1,-1 1 0,0-1 0,1 0 0,-1 0 0,1 1 0,-1 1 0,1-2-176,0-1 181,0 0 1,0 0 0,0 0-1,0 0 1,0 1-1,0-1 1,0 0 0,0 0-1,0 0 1,-1 0-1,1 0 1,0 0 0,0 0-1,0 1 1,0-1-1,0 0 1,0 0 0,0 0-1,0 0 1,1 0-1,-1 0 1,0 1 0,0-1-1,0 0 1,0 0-1,0 0 1,0 0 0,0 0-1,0 0 1,0 0-1,0 1 1,0-1 0,0 0-1,0 0 1,0 0-1,1 0 1,-1 0 0,0 0-1,0 0 1,0 0-1,0 0 1,0 0 0,0 0-1,0 0 1,1 0-1,-1 0 1,0 1 0,0-1-1,0 0 1,0 0-1,0 0 1,1 0 0,24 3-20,-17-3 17,0 1 1,0 0-1,0 1 0,0 0 0,15 6 0,-20-7 24,-1 0 0,0 0 0,0 1-1,0-1 1,0 1 0,-1-1 0,1 1 0,0 0-1,-1 0 1,1 0 0,-1 0 0,0 0 0,1 0-1,-1 0 1,0 0 0,0 0 0,0 0 0,-1 1-1,1-1 1,-1 0 0,1 1 0,-1-1 0,0 1-1,0-1 1,0 4 0,1-4 39,-1 0 1,0 0-1,0 0 1,0 0-1,-1 0 0,1 0 1,0 0-1,-1 0 1,1 0-1,-1 0 0,0 0 1,1 0-1,-1-1 1,0 1-1,0 0 0,0 0 1,0-1-1,-1 1 1,-1 2-1,0-3 100,0 0 0,0 1-1,1-1 1,-1 0 0,0 0 0,0-1-1,0 1 1,0-1 0,0 1 0,0-1-1,0 0 1,-5 0 0,-32-3-1288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19:59.98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8546,'0'0'5704,"1"18"-2553,6-11-2985,-1 0 0,1 0 0,0-1 1,1 0-1,-1-1 0,1 0 0,0 0 0,1 0 0,11 4 0,-13-5-120,-5-4 57,-1 0 0,0 1-1,0-1 1,0 1 0,-1 0 0,1-1 0,0 1-1,0 0 1,0-1 0,0 1 0,-1 0 0,1 0-1,0 0 1,0 0 0,-1-1 0,1 1 0,-1 0-1,1 2 1,-1-2-71,0 1-1,0 0 0,0-1 1,0 1-1,0 0 0,0-1 1,-1 1-1,1 0 0,-1-1 1,1 1-1,-1-1 0,-1 4 1,-5 7-473,-1 1 0,0-1 0,-1 0 0,0-1 0,-14 14 0,20-23 102,-16 15-4846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6:10:38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 10242,'0'0'10122,"-121"145"-9642,99-106-207,6-4-201,5-2-72,5-6-297,6-7-1207,0-9-3345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01.91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1 252 9282,'0'0'8264,"9"-1"-7867,0 0-460,-1 0 0,0-1 0,1 0 0,-1 0 0,0-1 0,0 0 1,-1-1-1,1 0 0,-1 0 0,1 0 0,-1-1 0,-1 0 1,1-1-1,-1 1 0,8-9 0,-8 5-292,0 0 0,0 0 1,-1 0-1,0 0 0,-1-1 1,0 0-1,0 0 0,-1 0 0,-1 0 1,1-1-1,-2 1 0,1-1 0,-1 1 1,-2-20-1,1 29 420,0 0 1,-1 0-1,1 0 0,-1 0 1,1 0-1,-1 0 0,0 0 1,1 0-1,-1 0 0,0 0 1,1 0-1,-1 1 1,0-1-1,0 0 0,0 1 1,0-1-1,0 0 0,0 1 1,0-1-1,0 1 0,0 0 1,0-1-1,0 1 0,0 0 1,0 0-1,-1-1 1,1 1-1,0 0 0,0 0 1,0 0-1,0 0 0,0 0 1,-2 1-1,1-1 141,-1 0 1,0 0-1,0 0 0,0 0 0,0 1 1,1-1-1,-1 1 0,0 0 0,1 0 1,-1 0-1,0 0 0,-4 3 1,3 2 14,0 1 1,0-1 0,1 1 0,0 0 0,0 0 0,1 0-1,0 0 1,0 0 0,1 0 0,-1 0 0,2 1-1,-1 7 1,-4 16 218,-19 149 811,23-136-1258,1-44-129,3 0-412,-1 0 445,1-1 0,0 0 0,-1 0 0,1 0 0,-1 0 0,1 0 0,-1 0 0,1-1 0,-1 1 0,0-1 0,1 0 0,2-3 0,33-34-1875,-16 16 343,-5 8 725,-9 8 808,0 0 0,0 0 1,-1-1-1,0 0 0,0-1 0,5-9 0,-12 17 181,0 1 1,-1 0-1,1-1 0,0 1 0,-1-1 0,1 1 0,0 0 1,-1-1-1,1 1 0,-1 0 0,1 0 0,-1-1 0,1 1 0,-1 0 1,1 0-1,-1 0 0,1-1 0,-1 1 0,1 0 0,-1 0 1,1 0-1,-1 0 0,1 0 0,-1 0 0,1 0 0,-1 0 0,1 0 1,-1 0-1,1 0 0,-1 1 0,1-1 0,-1 0 0,0 1 1,-22 2 94,19-1-31,-1 0 0,1 0 0,-1 1 0,1-1 0,0 1 0,0 0 0,0 0 0,0 1 0,1-1 0,-1 1 0,1 0 0,0 0 0,0 0 0,1 0 0,-1 1 0,1-1 0,0 1 0,0-1 0,0 1 0,0 0-1,1 0 1,0-1 0,0 1 0,1 0 0,-1 0 0,1 0 0,0 0 0,0 0 0,2 10 0,-1-13-105,0 1-1,0 0 1,0-1-1,0 1 1,0-1 0,1 0-1,-1 1 1,1-1-1,-1 0 1,1 0-1,0 0 1,0 0 0,0 0-1,0 0 1,1-1-1,-1 1 1,0-1-1,1 1 1,-1-1 0,1 0-1,-1 0 1,1 0-1,4 1 1,30 6-1212,-3-7-4738,-28-1 59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08.040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160 5 8466,'0'0'8291,"-11"-4"-6355,6 7-1905,-1 1-1,1 0 0,0 0 0,0 0 0,0 1 0,1-1 1,-1 1-1,1 1 0,-5 7 0,1-3-30,-25 27 2,25-29 9,-1 1 0,1 0 0,1 1 0,-13 19 0,20-28 9,-1 0 0,1 0 0,0 0 0,-1 0 0,1 0 0,0 0 0,0 0 0,0 0 0,-1 0 0,1 0 0,0 0-1,0 0 1,1 0 0,-1 0 0,0 0 0,0 0 0,0-1 0,1 1 0,-1 0 0,0 0 0,1 0 0,-1 0 0,1 0 0,-1 0 0,1 0 0,-1-1 0,1 1 0,0 0 0,-1-1 0,1 1-1,0 0 1,0-1 0,-1 1 0,1 0 0,0-1 0,0 0 0,0 1 0,0-1 0,0 1 0,0-1 0,-1 0 0,1 0 0,0 1 0,2-1 0,6 2 117,1 1 0,0-2 1,16 2-1,-14-2-102,-10-1-94,35 6 268,-34-5-436,-1 0 1,0-1-1,0 1 1,1 0-1,-1 0 0,0 0 1,0 0-1,0 1 1,0-1-1,0 0 0,0 1 1,-1-1-1,3 4 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08.565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149 0 5705,'0'0'7670,"-11"9"-6999,9-7-635,-92 84 2032,81-74-1692,11-10-308,-1 0 1,1 0-1,0 0 0,0 0 1,0 0-1,0 1 0,0-1 1,0 1-1,0-1 0,1 1 0,-1-1 1,1 1-1,-2 6 0,4-9 7,0 1-1,1 0 1,-1 0-1,0-1 1,0 1-1,1-1 1,-1 1-1,0-1 0,1 0 1,-1 1-1,1-1 1,-1 0-1,1 0 1,-1 0-1,3 0 1,-2 0 2,49 1 326,7 1-624,-20 4-4394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08.926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0 4689,'21'32'6699,"-17"-25"-3847,-4-2-363,-5 100 2068,1-48-5714,3 0-8620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09.40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16 1 9826,'0'0'6702,"5"2"-6069,7 3-472,-1 0 0,0 2 0,-1-1 0,1 1 1,-1 1-1,-1 0 0,1 0 0,-1 1 0,9 12 0,-17-20-145,-1-1-1,0 1 1,1-1 0,-1 1-1,0 0 1,0-1-1,0 1 1,1 0 0,-1-1-1,0 1 1,0-1 0,0 1-1,0 0 1,0-1 0,0 1-1,0 0 1,-1-1-1,1 1 1,0 0 0,0-1-1,0 1 1,-1 0 0,1-1-1,0 1 1,-1-1 0,1 1-1,0-1 1,-1 1-1,1-1 1,-2 2 0,-16 13 740,11-11-603,-40 41-468,8-7-4801,22-22-1633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1.15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1 339 7394,'0'0'2864,"23"-17"-2712,73-56-353,-85 64-76,1 0 0,-2-1 0,1 0 0,15-20 0,-7 8-309,-14 15 654,-1 1 0,1-1 0,-1 0 0,0-1 0,-1 1 0,0 0 0,0-1 0,0 0 0,-1 0 0,0 1 0,-1-1 0,0-1 0,0 1 0,0 0 0,-2-9 0,1 16 19,0 0-1,0-1 1,0 1-1,-1 0 1,1 0-1,0 0 1,-1-1-1,1 1 1,-1 0-1,0 0 1,1 0-1,-1 0 1,0 0-1,1 0 1,-1 0-1,0 0 1,0 0-1,0 1 1,0-1-1,0 0 1,0 0-1,0 1 1,0-1-1,0 1 1,0-1-1,-1 1 1,1-1 0,0 1-1,0 0 1,0-1-1,-1 1 1,0 0-1,-49-2 2196,38 3-1280,10-1-897,1 0 0,0 1 0,-1-1 0,1 1 0,0 0 0,-1 0 0,1 0 0,0 0 0,0 0 0,0 0 0,0 0 0,0 1 0,0-1 0,0 1 0,1-1 0,-1 1 1,1 0-1,-1 0 0,1-1 0,-1 1 0,1 0 0,0 1 0,0-1 0,0 0 0,0 0 0,0 0 0,1 1 0,-1-1 0,0 0 0,1 5 0,-3 9 183,1 1-1,1-1 1,0 23-1,2-28-140,-1 250 982,5-234-1153,1-20-233,4-16-309,1-11-641,1 1 0,1 1-1,1 0 1,1 1-1,25-24 1,-39 40 1203,0 1 0,0-1 0,0 0 0,0 0 0,-1 0 0,1 1 0,0-1 0,0 0 0,-1 0 0,1 0 0,0 0 0,-1 0 0,1-1 0,-1 1 0,0 0 0,1 0 0,-1-1 0,0 1 57,0 1-1,0-1 1,0 1-1,-1 0 0,1-1 1,0 1-1,0-1 1,-1 1-1,1 0 0,0-1 1,0 1-1,-1 0 1,1-1-1,0 1 1,-1 0-1,1 0 0,0-1 1,-1 1-1,1 0 1,-1 0-1,1 0 0,0 0 1,-1-1-1,1 1 1,-1 0-1,1 0 0,-1 0 1,1 0-1,-1 0 1,-2 0 117,0 0 0,0 0 0,0 0 0,1 0 0,-1 1 0,0-1 0,0 1 0,1 0 0,-1 0 0,0 0 0,1 0 0,-1 0 0,-3 3 0,2-1 55,0 1 0,1 0 0,-1 0 0,1 0 0,0 0 0,0 1 0,0-1 0,0 1-1,1 0 1,-3 8 0,4-12-183,0 1-1,0 0 1,1 0-1,-1 0 1,1 0-1,-1 0 1,1 0-1,0 0 1,0 0-1,0 0 1,0 0-1,0 0 1,0 0-1,0 0 1,1 0-1,-1 0 1,1 0-1,-1 0 1,1 0-1,0-1 1,0 1-1,0 0 1,0 0-1,0-1 1,0 1-1,1 0 1,-1-1-1,0 0 1,3 2-1,3 2 39,1-1 0,0-1-1,0 1 1,0-1-1,15 3 1,27 11-876,-33-1-3558,-10-3-2945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2.16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110 1 7706,'0'0'10569,"-1"0"-10540,0 0 1,0 0 0,0 0 0,0 0 0,1 0-1,-1 0 1,0 1 0,0-1 0,0 0 0,0 1-1,1-1 1,-1 0 0,0 1 0,0-1 0,1 1 0,-2 1-1,-21 20 163,2 2 0,-26 35 0,46-58-179,1 0-1,-1 0 0,1 1 0,0-1 0,-1 0 0,1 0 1,0 0-1,0 0 0,0 0 0,0 1 0,0-1 1,0 0-1,0 0 0,0 0 0,0 0 0,1 0 0,-1 1 1,0-1-1,1 0 0,-1 0 0,1 0 0,-1 0 0,1 0 1,-1 0-1,1 0 0,0 0 0,0 0 0,-1-1 0,1 1 1,0 0-1,2 1 0,33 24 497,-31-23-495,1 0-163,0 1 0,0 0 0,0 0 0,-1 0 0,1 1 0,-1 0 0,0 0 0,0 0 0,6 10 0,-1-3-4317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3.24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228 3 5521,'0'0'7570,"-14"0"-7234,-110-2 2955,118 3-3225,-1 0-1,1 0 0,0 1 1,-1 0-1,1 1 0,0-1 1,0 1-1,0 0 0,1 1 1,-1-1-1,1 1 0,-8 7 1,12-9-11,0 0 0,1 0 0,-1 0 1,1 0-1,-1 0 0,1 0 0,0 0 1,0 0-1,0 0 0,0 0 0,0 0 0,1 0 1,-1 0-1,1 3 0,9 26 73,-9-30-182,1 1 0,-1-1 0,0 1 0,1-1-1,-1 0 1,1 0 0,-1 0 0,1 0 0,0 0 0,0 0 0,-1 0 0,1 0 0,0 0 0,0-1 0,0 1-1,0-1 1,0 0 0,0 1 0,-1-1 0,1 0 0,3 0 0,58-1-2681,-37-1 2396,-25 4 348,0-1 0,-1 0 0,1 1 0,0-1 0,-1 1 0,0-1 0,1 1 0,-1-1 0,0 1 1,1-1-1,-1 1 0,0-1 0,-1 3 0,2-2 37,-1-1 1,0 0 0,0 0 0,0 1 0,0-1 0,0 0-1,0 0 1,0 1 0,-1-1 0,1 0 0,0 0 0,-1 0-1,1 1 1,-1-1 0,1 0 0,-1 0 0,0 0 0,1 0-1,-3 2 1,-6 0 216,-2 0 0,1-1 0,0 0 0,0-1 0,-19 1 0,28-2-346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3.934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21 0 5265,'-2'1'14517,"4"2"-14850,19 13 550,1-1-1,46 24 1,-67-39-211,-1 1 0,1-1 0,0 1 0,0-1-1,0 1 1,-1 0 0,1-1 0,0 1 0,-1 0 0,1 0 0,-1 0 0,1-1-1,-1 1 1,1 0 0,-1 0 0,1 0 0,-1 0 0,0 0 0,1 0 0,-1 0 0,0 0-1,0 0 1,0 0 0,0 0 0,0 0 0,0 0 0,0 0 0,0 0 0,0 0-1,-1 0 1,1-1 0,0 1 0,0 0 0,-1 0 0,1 0 0,-1 0 0,1 0 0,-1 0-1,1-1 1,-1 1 0,-1 1 0,-29 35 168,27-33-210,-21 21-239,-11 12-1082,10-15-3513,11-12-2895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2T04:20:15.681"/>
    </inkml:context>
    <inkml:brush xml:id="br0">
      <inkml:brushProperty name="width" value="0.05" units="cm"/>
      <inkml:brushProperty name="height" value="0.05" units="cm"/>
      <inkml:brushProperty name="color" value="#2476FC"/>
    </inkml:brush>
  </inkml:definitions>
  <inkml:trace contextRef="#ctx0" brushRef="#br0">11 54 6481,'0'0'11820,"0"0"-11773,-1 0 0,1 1 0,-1-1 0,1 0-1,-1 0 1,1 0 0,-1 0 0,1 1 0,-1-1 0,1 0 0,-1 1-1,1-1 1,0 0 0,-1 1 0,1-1 0,-1 0 0,1 1-1,0-1 1,0 1 0,-1-1 0,1 1 0,0-1 0,-1 1-1,1 1 13,-1 18 170,1 0 0,1 0 0,1 0 0,0 0 0,2 0 0,0 0-1,9 23 1,-8-26-229,-4-14-11,0 0 1,0 0-1,0 0 1,0 0-1,1 0 1,-1 0-1,1 0 1,3 4 0,-2-6-70,-1-1 78,0-1 1,0 1-1,1-1 1,-1 1 0,0-1-1,0 0 1,0 0 0,0 0-1,0 0 1,0 0 0,0-1-1,-1 1 1,1-1 0,0 1-1,-1-1 1,1 1 0,-1-1-1,1 0 1,-1 0-1,0 0 1,0 0 0,0 0-1,0 0 1,0 0 0,0 0-1,0 0 1,-1 0 0,1-1-1,-1-3 1,4-5-40,29-98-750,-21 66 502,-10 32 223,0 0 1,-1 0 0,0 0-1,-1-16 1,0 15-250,-10 11-5018,4 1 907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FF01E-C6E0-4707-A2A7-4FB1FA6D5934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A0174-E7BF-4D96-AF6D-EE9FD68A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https://www.coursera.org/learn/attention-models-in-nlp?isNewUser=true#syllabus</a:t>
            </a:r>
          </a:p>
          <a:p>
            <a:endParaRPr lang="en-US"/>
          </a:p>
          <a:p>
            <a:r>
              <a:rPr lang="en-US"/>
              <a:t>https://www.coursera.org/learn/nlp-sequence-models#syllabus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A0174-E7BF-4D96-AF6D-EE9FD68A39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A0174-E7BF-4D96-AF6D-EE9FD68A39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https://stackoverflow.com/questions/26089893/understanding-numpys-einsum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6BD-85C4-449B-8855-FEF066589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63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22A9-7991-566C-EAE4-E414D4FFE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3947B-E1ED-21A9-0740-446C291ED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D718-5F8D-78C8-8E68-81329C65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AF731-E7D3-1EB7-3D20-758CB1C4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278A4-2742-2380-A47D-C1E38C98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7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7B9F-8977-3D7F-0AA1-64838373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3E7FE-DA1E-FA80-9A80-9C7FC7F2E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ADEC-C9DD-B9E4-AF44-8FCBEADE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3B64-6FC3-F014-E81D-D16AA23B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5ECD-8702-8B21-BF10-BC476D95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F2A3C1-8CBA-20CC-4611-388247FC0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072E4C-DF63-1165-3245-00E6C5D65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A979-86FD-8E25-9872-62E3DFDE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073F0-2792-F0BB-6705-8749664B2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31054-BB53-D189-77BB-669D0E93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964FE-58A2-BCE7-C779-4BC2DD70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E27B-1FE1-B03D-22FE-CE9189B3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FD68-8B9B-EA3A-9972-F5C7522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6501-26FF-2A05-BD4D-9A422715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CCA8-6FD3-F8B6-A2C2-8EE9CE25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8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166B-5A62-3A0D-6DD5-17CC4F4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F512E-46B4-FF55-4263-B564D9A09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EC21-217B-4480-A11B-B896D460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0DAC5-E097-AEBF-D990-F689AEB8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D8DC4-D709-92EF-41C9-CE708C32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B5CD-8102-E7AC-08C0-0E0467432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E196-0A9D-1D8E-100E-6D9A9A119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9D948-B808-9711-E1CA-8CC13EEBA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62FB3-A4D4-ED02-6C51-D8C12E23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920D5-3790-53A6-A15E-A97B5781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8B67E-7FF7-7B13-C4C0-1A379EED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72FB-2003-8CA1-FB1B-FD6606F0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79150-5172-6C3C-3A9B-BB69E739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FAE44-0383-688A-428D-CF0324260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84CCF-8945-0FDB-C54A-E2EE1B1F5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4F33D-0074-B446-3A91-0B9F77CDD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9ADA5-BD33-ACE3-44BC-795CBDBF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D8EE0-5F7F-978C-1088-BAF4704F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A17D7-A287-F603-D170-82C3A43F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6949-0346-3F24-9F4F-A3D80E08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6E9D5-4A33-E871-95EA-8B88DDAC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630F8-D881-B14F-B24D-E7FE681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4C31-F0A3-3A46-1256-AC20A7B0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1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C02C6-5387-C266-905B-55A7C665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D7AC4C-73F7-B095-A6A1-5ACEC387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0E900-A777-1A0C-16D9-248B41A7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1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098-D01F-9DB6-9E70-AA8E169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819D-B764-C93F-AFE4-980FDCFBD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373C8-8464-284A-3084-DCC9FC3F0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254F2-F741-F572-FB55-8C9E4F61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55188-256C-C559-EDC0-D6D8DCEF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7B4DF-EB13-71DE-CD7D-52963D3B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2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F441-28FE-1892-AB73-EBEFF0AF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3CAD1-9793-A8A3-E66B-27D381653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60E95-1BB6-70BC-2E80-AD53B9D3A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2B6A-FF0E-C4EB-E29E-DEF400EC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81CD2-9817-6AA3-5334-67AEAC5D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17431-0B00-FD10-A80A-99289FFD5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88B3A-8D14-0A6F-4420-EFD504AF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67407-1759-739F-10C0-871D60D34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E5BA9-5A7B-4E7A-291E-5768D81ED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5246A-0DE3-47EF-9EAC-11168668976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0288-1CCE-67D6-D849-B055F3071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C9C8D-FAF5-96B9-8530-27B1B2F2F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3AADE-4E96-46A1-810A-705DBF28B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1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24.png"/><Relationship Id="rId299" Type="http://schemas.openxmlformats.org/officeDocument/2006/relationships/customXml" Target="../ink/ink3756.xml"/><Relationship Id="rId21" Type="http://schemas.openxmlformats.org/officeDocument/2006/relationships/image" Target="../media/image3177.png"/><Relationship Id="rId63" Type="http://schemas.openxmlformats.org/officeDocument/2006/relationships/image" Target="../media/image3197.png"/><Relationship Id="rId159" Type="http://schemas.openxmlformats.org/officeDocument/2006/relationships/image" Target="../media/image3245.png"/><Relationship Id="rId324" Type="http://schemas.openxmlformats.org/officeDocument/2006/relationships/image" Target="../media/image3324.png"/><Relationship Id="rId366" Type="http://schemas.openxmlformats.org/officeDocument/2006/relationships/image" Target="../media/image3345.png"/><Relationship Id="rId531" Type="http://schemas.openxmlformats.org/officeDocument/2006/relationships/customXml" Target="../ink/ink3872.xml"/><Relationship Id="rId573" Type="http://schemas.openxmlformats.org/officeDocument/2006/relationships/customXml" Target="../ink/ink3893.xml"/><Relationship Id="rId629" Type="http://schemas.openxmlformats.org/officeDocument/2006/relationships/customXml" Target="../ink/ink3921.xml"/><Relationship Id="rId170" Type="http://schemas.openxmlformats.org/officeDocument/2006/relationships/customXml" Target="../ink/ink3690.xml"/><Relationship Id="rId226" Type="http://schemas.openxmlformats.org/officeDocument/2006/relationships/customXml" Target="../ink/ink3719.xml"/><Relationship Id="rId433" Type="http://schemas.openxmlformats.org/officeDocument/2006/relationships/customXml" Target="../ink/ink3823.xml"/><Relationship Id="rId268" Type="http://schemas.openxmlformats.org/officeDocument/2006/relationships/image" Target="../media/image3296.png"/><Relationship Id="rId475" Type="http://schemas.openxmlformats.org/officeDocument/2006/relationships/customXml" Target="../ink/ink3844.xml"/><Relationship Id="rId640" Type="http://schemas.openxmlformats.org/officeDocument/2006/relationships/image" Target="../media/image3481.png"/><Relationship Id="rId32" Type="http://schemas.openxmlformats.org/officeDocument/2006/relationships/customXml" Target="../ink/ink3621.xml"/><Relationship Id="rId74" Type="http://schemas.openxmlformats.org/officeDocument/2006/relationships/customXml" Target="../ink/ink3642.xml"/><Relationship Id="rId128" Type="http://schemas.openxmlformats.org/officeDocument/2006/relationships/customXml" Target="../ink/ink3669.xml"/><Relationship Id="rId335" Type="http://schemas.openxmlformats.org/officeDocument/2006/relationships/customXml" Target="../ink/ink3774.xml"/><Relationship Id="rId377" Type="http://schemas.openxmlformats.org/officeDocument/2006/relationships/customXml" Target="../ink/ink3795.xml"/><Relationship Id="rId500" Type="http://schemas.openxmlformats.org/officeDocument/2006/relationships/image" Target="../media/image3412.png"/><Relationship Id="rId542" Type="http://schemas.openxmlformats.org/officeDocument/2006/relationships/image" Target="../media/image3433.png"/><Relationship Id="rId584" Type="http://schemas.openxmlformats.org/officeDocument/2006/relationships/image" Target="../media/image3454.png"/><Relationship Id="rId5" Type="http://schemas.openxmlformats.org/officeDocument/2006/relationships/image" Target="../media/image3169.png"/><Relationship Id="rId181" Type="http://schemas.openxmlformats.org/officeDocument/2006/relationships/customXml" Target="../ink/ink3696.xml"/><Relationship Id="rId237" Type="http://schemas.openxmlformats.org/officeDocument/2006/relationships/image" Target="../media/image3282.png"/><Relationship Id="rId402" Type="http://schemas.openxmlformats.org/officeDocument/2006/relationships/image" Target="../media/image3363.png"/><Relationship Id="rId279" Type="http://schemas.openxmlformats.org/officeDocument/2006/relationships/customXml" Target="../ink/ink3746.xml"/><Relationship Id="rId444" Type="http://schemas.openxmlformats.org/officeDocument/2006/relationships/image" Target="../media/image3384.png"/><Relationship Id="rId486" Type="http://schemas.openxmlformats.org/officeDocument/2006/relationships/image" Target="../media/image3405.png"/><Relationship Id="rId43" Type="http://schemas.openxmlformats.org/officeDocument/2006/relationships/image" Target="../media/image3187.png"/><Relationship Id="rId139" Type="http://schemas.openxmlformats.org/officeDocument/2006/relationships/image" Target="../media/image3235.png"/><Relationship Id="rId290" Type="http://schemas.openxmlformats.org/officeDocument/2006/relationships/image" Target="../media/image3307.png"/><Relationship Id="rId304" Type="http://schemas.openxmlformats.org/officeDocument/2006/relationships/image" Target="../media/image3314.png"/><Relationship Id="rId346" Type="http://schemas.openxmlformats.org/officeDocument/2006/relationships/image" Target="../media/image3335.png"/><Relationship Id="rId388" Type="http://schemas.openxmlformats.org/officeDocument/2006/relationships/image" Target="../media/image3356.png"/><Relationship Id="rId511" Type="http://schemas.openxmlformats.org/officeDocument/2006/relationships/customXml" Target="../ink/ink3862.xml"/><Relationship Id="rId553" Type="http://schemas.openxmlformats.org/officeDocument/2006/relationships/customXml" Target="../ink/ink3883.xml"/><Relationship Id="rId609" Type="http://schemas.openxmlformats.org/officeDocument/2006/relationships/customXml" Target="../ink/ink3911.xml"/><Relationship Id="rId85" Type="http://schemas.openxmlformats.org/officeDocument/2006/relationships/image" Target="../media/image3208.png"/><Relationship Id="rId150" Type="http://schemas.openxmlformats.org/officeDocument/2006/relationships/customXml" Target="../ink/ink3680.xml"/><Relationship Id="rId192" Type="http://schemas.openxmlformats.org/officeDocument/2006/relationships/image" Target="../media/image3260.png"/><Relationship Id="rId206" Type="http://schemas.openxmlformats.org/officeDocument/2006/relationships/image" Target="../media/image3267.png"/><Relationship Id="rId413" Type="http://schemas.openxmlformats.org/officeDocument/2006/relationships/customXml" Target="../ink/ink3813.xml"/><Relationship Id="rId595" Type="http://schemas.openxmlformats.org/officeDocument/2006/relationships/customXml" Target="../ink/ink3904.xml"/><Relationship Id="rId248" Type="http://schemas.openxmlformats.org/officeDocument/2006/relationships/customXml" Target="../ink/ink3730.xml"/><Relationship Id="rId455" Type="http://schemas.openxmlformats.org/officeDocument/2006/relationships/customXml" Target="../ink/ink3834.xml"/><Relationship Id="rId497" Type="http://schemas.openxmlformats.org/officeDocument/2006/relationships/customXml" Target="../ink/ink3855.xml"/><Relationship Id="rId620" Type="http://schemas.openxmlformats.org/officeDocument/2006/relationships/image" Target="../media/image3472.png"/><Relationship Id="rId12" Type="http://schemas.openxmlformats.org/officeDocument/2006/relationships/customXml" Target="../ink/ink3611.xml"/><Relationship Id="rId108" Type="http://schemas.openxmlformats.org/officeDocument/2006/relationships/customXml" Target="../ink/ink3659.xml"/><Relationship Id="rId315" Type="http://schemas.openxmlformats.org/officeDocument/2006/relationships/customXml" Target="../ink/ink3764.xml"/><Relationship Id="rId357" Type="http://schemas.openxmlformats.org/officeDocument/2006/relationships/customXml" Target="../ink/ink3785.xml"/><Relationship Id="rId522" Type="http://schemas.openxmlformats.org/officeDocument/2006/relationships/image" Target="../media/image3423.png"/><Relationship Id="rId54" Type="http://schemas.openxmlformats.org/officeDocument/2006/relationships/customXml" Target="../ink/ink3632.xml"/><Relationship Id="rId96" Type="http://schemas.openxmlformats.org/officeDocument/2006/relationships/customXml" Target="../ink/ink3653.xml"/><Relationship Id="rId161" Type="http://schemas.openxmlformats.org/officeDocument/2006/relationships/image" Target="../media/image3246.png"/><Relationship Id="rId217" Type="http://schemas.openxmlformats.org/officeDocument/2006/relationships/image" Target="../media/image3272.png"/><Relationship Id="rId399" Type="http://schemas.openxmlformats.org/officeDocument/2006/relationships/customXml" Target="../ink/ink3806.xml"/><Relationship Id="rId564" Type="http://schemas.openxmlformats.org/officeDocument/2006/relationships/image" Target="../media/image3444.png"/><Relationship Id="rId259" Type="http://schemas.openxmlformats.org/officeDocument/2006/relationships/customXml" Target="../ink/ink3736.xml"/><Relationship Id="rId424" Type="http://schemas.openxmlformats.org/officeDocument/2006/relationships/image" Target="../media/image3374.png"/><Relationship Id="rId466" Type="http://schemas.openxmlformats.org/officeDocument/2006/relationships/image" Target="../media/image3395.png"/><Relationship Id="rId631" Type="http://schemas.openxmlformats.org/officeDocument/2006/relationships/customXml" Target="../ink/ink3922.xml"/><Relationship Id="rId23" Type="http://schemas.openxmlformats.org/officeDocument/2006/relationships/image" Target="../media/image3178.png"/><Relationship Id="rId119" Type="http://schemas.openxmlformats.org/officeDocument/2006/relationships/image" Target="../media/image3225.png"/><Relationship Id="rId270" Type="http://schemas.openxmlformats.org/officeDocument/2006/relationships/image" Target="../media/image3297.png"/><Relationship Id="rId326" Type="http://schemas.openxmlformats.org/officeDocument/2006/relationships/image" Target="../media/image3325.png"/><Relationship Id="rId533" Type="http://schemas.openxmlformats.org/officeDocument/2006/relationships/customXml" Target="../ink/ink3873.xml"/><Relationship Id="rId65" Type="http://schemas.openxmlformats.org/officeDocument/2006/relationships/image" Target="../media/image3198.png"/><Relationship Id="rId130" Type="http://schemas.openxmlformats.org/officeDocument/2006/relationships/customXml" Target="../ink/ink3670.xml"/><Relationship Id="rId368" Type="http://schemas.openxmlformats.org/officeDocument/2006/relationships/image" Target="../media/image3346.png"/><Relationship Id="rId575" Type="http://schemas.openxmlformats.org/officeDocument/2006/relationships/customXml" Target="../ink/ink3894.xml"/><Relationship Id="rId172" Type="http://schemas.openxmlformats.org/officeDocument/2006/relationships/customXml" Target="../ink/ink3691.xml"/><Relationship Id="rId228" Type="http://schemas.openxmlformats.org/officeDocument/2006/relationships/customXml" Target="../ink/ink3720.xml"/><Relationship Id="rId435" Type="http://schemas.openxmlformats.org/officeDocument/2006/relationships/customXml" Target="../ink/ink3824.xml"/><Relationship Id="rId477" Type="http://schemas.openxmlformats.org/officeDocument/2006/relationships/customXml" Target="../ink/ink3845.xml"/><Relationship Id="rId600" Type="http://schemas.openxmlformats.org/officeDocument/2006/relationships/image" Target="../media/image3462.png"/><Relationship Id="rId642" Type="http://schemas.openxmlformats.org/officeDocument/2006/relationships/image" Target="../media/image3482.png"/><Relationship Id="rId281" Type="http://schemas.openxmlformats.org/officeDocument/2006/relationships/customXml" Target="../ink/ink3747.xml"/><Relationship Id="rId337" Type="http://schemas.openxmlformats.org/officeDocument/2006/relationships/customXml" Target="../ink/ink3775.xml"/><Relationship Id="rId502" Type="http://schemas.openxmlformats.org/officeDocument/2006/relationships/image" Target="../media/image3413.png"/><Relationship Id="rId34" Type="http://schemas.openxmlformats.org/officeDocument/2006/relationships/customXml" Target="../ink/ink3622.xml"/><Relationship Id="rId76" Type="http://schemas.openxmlformats.org/officeDocument/2006/relationships/customXml" Target="../ink/ink3643.xml"/><Relationship Id="rId141" Type="http://schemas.openxmlformats.org/officeDocument/2006/relationships/image" Target="../media/image3236.png"/><Relationship Id="rId379" Type="http://schemas.openxmlformats.org/officeDocument/2006/relationships/customXml" Target="../ink/ink3796.xml"/><Relationship Id="rId544" Type="http://schemas.openxmlformats.org/officeDocument/2006/relationships/image" Target="../media/image3434.png"/><Relationship Id="rId586" Type="http://schemas.openxmlformats.org/officeDocument/2006/relationships/image" Target="../media/image3455.png"/><Relationship Id="rId7" Type="http://schemas.openxmlformats.org/officeDocument/2006/relationships/image" Target="../media/image3170.png"/><Relationship Id="rId183" Type="http://schemas.openxmlformats.org/officeDocument/2006/relationships/customXml" Target="../ink/ink3697.xml"/><Relationship Id="rId239" Type="http://schemas.openxmlformats.org/officeDocument/2006/relationships/image" Target="../media/image3283.png"/><Relationship Id="rId390" Type="http://schemas.openxmlformats.org/officeDocument/2006/relationships/image" Target="../media/image3357.png"/><Relationship Id="rId404" Type="http://schemas.openxmlformats.org/officeDocument/2006/relationships/image" Target="../media/image3364.png"/><Relationship Id="rId446" Type="http://schemas.openxmlformats.org/officeDocument/2006/relationships/image" Target="../media/image3385.png"/><Relationship Id="rId611" Type="http://schemas.openxmlformats.org/officeDocument/2006/relationships/customXml" Target="../ink/ink3912.xml"/><Relationship Id="rId250" Type="http://schemas.openxmlformats.org/officeDocument/2006/relationships/customXml" Target="../ink/ink3731.xml"/><Relationship Id="rId292" Type="http://schemas.openxmlformats.org/officeDocument/2006/relationships/image" Target="../media/image3308.png"/><Relationship Id="rId306" Type="http://schemas.openxmlformats.org/officeDocument/2006/relationships/image" Target="../media/image3315.png"/><Relationship Id="rId488" Type="http://schemas.openxmlformats.org/officeDocument/2006/relationships/image" Target="../media/image3406.png"/><Relationship Id="rId45" Type="http://schemas.openxmlformats.org/officeDocument/2006/relationships/image" Target="../media/image3188.png"/><Relationship Id="rId87" Type="http://schemas.openxmlformats.org/officeDocument/2006/relationships/image" Target="../media/image3209.png"/><Relationship Id="rId110" Type="http://schemas.openxmlformats.org/officeDocument/2006/relationships/customXml" Target="../ink/ink3660.xml"/><Relationship Id="rId348" Type="http://schemas.openxmlformats.org/officeDocument/2006/relationships/image" Target="../media/image3336.png"/><Relationship Id="rId513" Type="http://schemas.openxmlformats.org/officeDocument/2006/relationships/customXml" Target="../ink/ink3863.xml"/><Relationship Id="rId555" Type="http://schemas.openxmlformats.org/officeDocument/2006/relationships/customXml" Target="../ink/ink3884.xml"/><Relationship Id="rId597" Type="http://schemas.openxmlformats.org/officeDocument/2006/relationships/customXml" Target="../ink/ink3905.xml"/><Relationship Id="rId152" Type="http://schemas.openxmlformats.org/officeDocument/2006/relationships/customXml" Target="../ink/ink3681.xml"/><Relationship Id="rId194" Type="http://schemas.openxmlformats.org/officeDocument/2006/relationships/image" Target="../media/image3261.png"/><Relationship Id="rId208" Type="http://schemas.openxmlformats.org/officeDocument/2006/relationships/image" Target="../media/image3268.png"/><Relationship Id="rId415" Type="http://schemas.openxmlformats.org/officeDocument/2006/relationships/customXml" Target="../ink/ink3814.xml"/><Relationship Id="rId457" Type="http://schemas.openxmlformats.org/officeDocument/2006/relationships/customXml" Target="../ink/ink3835.xml"/><Relationship Id="rId622" Type="http://schemas.openxmlformats.org/officeDocument/2006/relationships/image" Target="../media/image3473.png"/><Relationship Id="rId261" Type="http://schemas.openxmlformats.org/officeDocument/2006/relationships/customXml" Target="../ink/ink3737.xml"/><Relationship Id="rId499" Type="http://schemas.openxmlformats.org/officeDocument/2006/relationships/customXml" Target="../ink/ink3856.xml"/><Relationship Id="rId14" Type="http://schemas.openxmlformats.org/officeDocument/2006/relationships/customXml" Target="../ink/ink3612.xml"/><Relationship Id="rId56" Type="http://schemas.openxmlformats.org/officeDocument/2006/relationships/customXml" Target="../ink/ink3633.xml"/><Relationship Id="rId317" Type="http://schemas.openxmlformats.org/officeDocument/2006/relationships/customXml" Target="../ink/ink3765.xml"/><Relationship Id="rId359" Type="http://schemas.openxmlformats.org/officeDocument/2006/relationships/customXml" Target="../ink/ink3786.xml"/><Relationship Id="rId524" Type="http://schemas.openxmlformats.org/officeDocument/2006/relationships/image" Target="../media/image3424.png"/><Relationship Id="rId566" Type="http://schemas.openxmlformats.org/officeDocument/2006/relationships/image" Target="../media/image3445.png"/><Relationship Id="rId98" Type="http://schemas.openxmlformats.org/officeDocument/2006/relationships/customXml" Target="../ink/ink3654.xml"/><Relationship Id="rId121" Type="http://schemas.openxmlformats.org/officeDocument/2006/relationships/image" Target="../media/image3226.png"/><Relationship Id="rId163" Type="http://schemas.openxmlformats.org/officeDocument/2006/relationships/image" Target="../media/image3247.png"/><Relationship Id="rId219" Type="http://schemas.openxmlformats.org/officeDocument/2006/relationships/image" Target="../media/image3273.png"/><Relationship Id="rId370" Type="http://schemas.openxmlformats.org/officeDocument/2006/relationships/image" Target="../media/image3347.png"/><Relationship Id="rId426" Type="http://schemas.openxmlformats.org/officeDocument/2006/relationships/image" Target="../media/image3375.png"/><Relationship Id="rId633" Type="http://schemas.openxmlformats.org/officeDocument/2006/relationships/customXml" Target="../ink/ink3923.xml"/><Relationship Id="rId230" Type="http://schemas.openxmlformats.org/officeDocument/2006/relationships/customXml" Target="../ink/ink3721.xml"/><Relationship Id="rId468" Type="http://schemas.openxmlformats.org/officeDocument/2006/relationships/image" Target="../media/image3396.png"/><Relationship Id="rId25" Type="http://schemas.openxmlformats.org/officeDocument/2006/relationships/image" Target="../media/image3179.png"/><Relationship Id="rId67" Type="http://schemas.openxmlformats.org/officeDocument/2006/relationships/image" Target="../media/image3199.png"/><Relationship Id="rId272" Type="http://schemas.openxmlformats.org/officeDocument/2006/relationships/image" Target="../media/image3298.png"/><Relationship Id="rId328" Type="http://schemas.openxmlformats.org/officeDocument/2006/relationships/image" Target="../media/image3326.png"/><Relationship Id="rId535" Type="http://schemas.openxmlformats.org/officeDocument/2006/relationships/customXml" Target="../ink/ink3874.xml"/><Relationship Id="rId577" Type="http://schemas.openxmlformats.org/officeDocument/2006/relationships/customXml" Target="../ink/ink3895.xml"/><Relationship Id="rId132" Type="http://schemas.openxmlformats.org/officeDocument/2006/relationships/customXml" Target="../ink/ink3671.xml"/><Relationship Id="rId174" Type="http://schemas.openxmlformats.org/officeDocument/2006/relationships/customXml" Target="../ink/ink3692.xml"/><Relationship Id="rId381" Type="http://schemas.openxmlformats.org/officeDocument/2006/relationships/customXml" Target="../ink/ink3797.xml"/><Relationship Id="rId602" Type="http://schemas.openxmlformats.org/officeDocument/2006/relationships/image" Target="../media/image3463.png"/><Relationship Id="rId241" Type="http://schemas.openxmlformats.org/officeDocument/2006/relationships/image" Target="../media/image3284.png"/><Relationship Id="rId437" Type="http://schemas.openxmlformats.org/officeDocument/2006/relationships/customXml" Target="../ink/ink3825.xml"/><Relationship Id="rId479" Type="http://schemas.openxmlformats.org/officeDocument/2006/relationships/customXml" Target="../ink/ink3846.xml"/><Relationship Id="rId644" Type="http://schemas.openxmlformats.org/officeDocument/2006/relationships/image" Target="../media/image3483.png"/><Relationship Id="rId36" Type="http://schemas.openxmlformats.org/officeDocument/2006/relationships/customXml" Target="../ink/ink3623.xml"/><Relationship Id="rId283" Type="http://schemas.openxmlformats.org/officeDocument/2006/relationships/customXml" Target="../ink/ink3748.xml"/><Relationship Id="rId339" Type="http://schemas.openxmlformats.org/officeDocument/2006/relationships/customXml" Target="../ink/ink3776.xml"/><Relationship Id="rId490" Type="http://schemas.openxmlformats.org/officeDocument/2006/relationships/image" Target="../media/image3407.png"/><Relationship Id="rId504" Type="http://schemas.openxmlformats.org/officeDocument/2006/relationships/image" Target="../media/image3414.png"/><Relationship Id="rId546" Type="http://schemas.openxmlformats.org/officeDocument/2006/relationships/image" Target="../media/image3435.png"/><Relationship Id="rId78" Type="http://schemas.openxmlformats.org/officeDocument/2006/relationships/customXml" Target="../ink/ink3644.xml"/><Relationship Id="rId101" Type="http://schemas.openxmlformats.org/officeDocument/2006/relationships/image" Target="../media/image3216.png"/><Relationship Id="rId143" Type="http://schemas.openxmlformats.org/officeDocument/2006/relationships/image" Target="../media/image3237.png"/><Relationship Id="rId185" Type="http://schemas.openxmlformats.org/officeDocument/2006/relationships/customXml" Target="../ink/ink3698.xml"/><Relationship Id="rId350" Type="http://schemas.openxmlformats.org/officeDocument/2006/relationships/image" Target="../media/image3337.png"/><Relationship Id="rId406" Type="http://schemas.openxmlformats.org/officeDocument/2006/relationships/image" Target="../media/image3365.png"/><Relationship Id="rId588" Type="http://schemas.openxmlformats.org/officeDocument/2006/relationships/image" Target="../media/image3456.png"/><Relationship Id="rId9" Type="http://schemas.openxmlformats.org/officeDocument/2006/relationships/image" Target="../media/image3171.png"/><Relationship Id="rId210" Type="http://schemas.openxmlformats.org/officeDocument/2006/relationships/customXml" Target="../ink/ink3711.xml"/><Relationship Id="rId392" Type="http://schemas.openxmlformats.org/officeDocument/2006/relationships/image" Target="../media/image3358.png"/><Relationship Id="rId448" Type="http://schemas.openxmlformats.org/officeDocument/2006/relationships/image" Target="../media/image3386.png"/><Relationship Id="rId613" Type="http://schemas.openxmlformats.org/officeDocument/2006/relationships/customXml" Target="../ink/ink3913.xml"/><Relationship Id="rId252" Type="http://schemas.openxmlformats.org/officeDocument/2006/relationships/image" Target="../media/image3288.png"/><Relationship Id="rId294" Type="http://schemas.openxmlformats.org/officeDocument/2006/relationships/image" Target="../media/image3309.png"/><Relationship Id="rId308" Type="http://schemas.openxmlformats.org/officeDocument/2006/relationships/image" Target="../media/image3316.png"/><Relationship Id="rId515" Type="http://schemas.openxmlformats.org/officeDocument/2006/relationships/customXml" Target="../ink/ink3864.xml"/><Relationship Id="rId47" Type="http://schemas.openxmlformats.org/officeDocument/2006/relationships/image" Target="../media/image3189.png"/><Relationship Id="rId89" Type="http://schemas.openxmlformats.org/officeDocument/2006/relationships/image" Target="../media/image3210.png"/><Relationship Id="rId112" Type="http://schemas.openxmlformats.org/officeDocument/2006/relationships/customXml" Target="../ink/ink3661.xml"/><Relationship Id="rId154" Type="http://schemas.openxmlformats.org/officeDocument/2006/relationships/customXml" Target="../ink/ink3682.xml"/><Relationship Id="rId361" Type="http://schemas.openxmlformats.org/officeDocument/2006/relationships/customXml" Target="../ink/ink3787.xml"/><Relationship Id="rId557" Type="http://schemas.openxmlformats.org/officeDocument/2006/relationships/customXml" Target="../ink/ink3885.xml"/><Relationship Id="rId599" Type="http://schemas.openxmlformats.org/officeDocument/2006/relationships/customXml" Target="../ink/ink3906.xml"/><Relationship Id="rId196" Type="http://schemas.openxmlformats.org/officeDocument/2006/relationships/image" Target="../media/image3262.png"/><Relationship Id="rId417" Type="http://schemas.openxmlformats.org/officeDocument/2006/relationships/customXml" Target="../ink/ink3815.xml"/><Relationship Id="rId459" Type="http://schemas.openxmlformats.org/officeDocument/2006/relationships/customXml" Target="../ink/ink3836.xml"/><Relationship Id="rId624" Type="http://schemas.openxmlformats.org/officeDocument/2006/relationships/image" Target="../media/image3474.png"/><Relationship Id="rId16" Type="http://schemas.openxmlformats.org/officeDocument/2006/relationships/customXml" Target="../ink/ink3613.xml"/><Relationship Id="rId221" Type="http://schemas.openxmlformats.org/officeDocument/2006/relationships/image" Target="../media/image3274.png"/><Relationship Id="rId263" Type="http://schemas.openxmlformats.org/officeDocument/2006/relationships/customXml" Target="../ink/ink3738.xml"/><Relationship Id="rId319" Type="http://schemas.openxmlformats.org/officeDocument/2006/relationships/customXml" Target="../ink/ink3766.xml"/><Relationship Id="rId470" Type="http://schemas.openxmlformats.org/officeDocument/2006/relationships/image" Target="../media/image3397.png"/><Relationship Id="rId526" Type="http://schemas.openxmlformats.org/officeDocument/2006/relationships/image" Target="../media/image3425.png"/><Relationship Id="rId58" Type="http://schemas.openxmlformats.org/officeDocument/2006/relationships/customXml" Target="../ink/ink3634.xml"/><Relationship Id="rId123" Type="http://schemas.openxmlformats.org/officeDocument/2006/relationships/image" Target="../media/image3227.png"/><Relationship Id="rId330" Type="http://schemas.openxmlformats.org/officeDocument/2006/relationships/image" Target="../media/image3327.png"/><Relationship Id="rId568" Type="http://schemas.openxmlformats.org/officeDocument/2006/relationships/image" Target="../media/image3446.png"/><Relationship Id="rId165" Type="http://schemas.openxmlformats.org/officeDocument/2006/relationships/image" Target="../media/image3248.png"/><Relationship Id="rId372" Type="http://schemas.openxmlformats.org/officeDocument/2006/relationships/image" Target="../media/image3348.png"/><Relationship Id="rId428" Type="http://schemas.openxmlformats.org/officeDocument/2006/relationships/image" Target="../media/image3376.png"/><Relationship Id="rId635" Type="http://schemas.openxmlformats.org/officeDocument/2006/relationships/customXml" Target="../ink/ink3924.xml"/><Relationship Id="rId232" Type="http://schemas.openxmlformats.org/officeDocument/2006/relationships/customXml" Target="../ink/ink3722.xml"/><Relationship Id="rId274" Type="http://schemas.openxmlformats.org/officeDocument/2006/relationships/image" Target="../media/image3299.png"/><Relationship Id="rId481" Type="http://schemas.openxmlformats.org/officeDocument/2006/relationships/customXml" Target="../ink/ink3847.xml"/><Relationship Id="rId27" Type="http://schemas.openxmlformats.org/officeDocument/2006/relationships/image" Target="../media/image3180.png"/><Relationship Id="rId69" Type="http://schemas.openxmlformats.org/officeDocument/2006/relationships/image" Target="../media/image3200.png"/><Relationship Id="rId134" Type="http://schemas.openxmlformats.org/officeDocument/2006/relationships/customXml" Target="../ink/ink3672.xml"/><Relationship Id="rId537" Type="http://schemas.openxmlformats.org/officeDocument/2006/relationships/customXml" Target="../ink/ink3875.xml"/><Relationship Id="rId579" Type="http://schemas.openxmlformats.org/officeDocument/2006/relationships/customXml" Target="../ink/ink3896.xml"/><Relationship Id="rId80" Type="http://schemas.openxmlformats.org/officeDocument/2006/relationships/customXml" Target="../ink/ink3645.xml"/><Relationship Id="rId176" Type="http://schemas.openxmlformats.org/officeDocument/2006/relationships/customXml" Target="../ink/ink3693.xml"/><Relationship Id="rId341" Type="http://schemas.openxmlformats.org/officeDocument/2006/relationships/customXml" Target="../ink/ink3777.xml"/><Relationship Id="rId383" Type="http://schemas.openxmlformats.org/officeDocument/2006/relationships/customXml" Target="../ink/ink3798.xml"/><Relationship Id="rId439" Type="http://schemas.openxmlformats.org/officeDocument/2006/relationships/customXml" Target="../ink/ink3826.xml"/><Relationship Id="rId590" Type="http://schemas.openxmlformats.org/officeDocument/2006/relationships/image" Target="../media/image3457.png"/><Relationship Id="rId604" Type="http://schemas.openxmlformats.org/officeDocument/2006/relationships/image" Target="../media/image3464.png"/><Relationship Id="rId646" Type="http://schemas.openxmlformats.org/officeDocument/2006/relationships/image" Target="../media/image3484.png"/><Relationship Id="rId201" Type="http://schemas.openxmlformats.org/officeDocument/2006/relationships/customXml" Target="../ink/ink3706.xml"/><Relationship Id="rId243" Type="http://schemas.openxmlformats.org/officeDocument/2006/relationships/image" Target="../media/image3285.png"/><Relationship Id="rId285" Type="http://schemas.openxmlformats.org/officeDocument/2006/relationships/customXml" Target="../ink/ink3749.xml"/><Relationship Id="rId450" Type="http://schemas.openxmlformats.org/officeDocument/2006/relationships/image" Target="../media/image3387.png"/><Relationship Id="rId506" Type="http://schemas.openxmlformats.org/officeDocument/2006/relationships/image" Target="../media/image3415.png"/><Relationship Id="rId38" Type="http://schemas.openxmlformats.org/officeDocument/2006/relationships/customXml" Target="../ink/ink3624.xml"/><Relationship Id="rId103" Type="http://schemas.openxmlformats.org/officeDocument/2006/relationships/image" Target="../media/image3217.png"/><Relationship Id="rId310" Type="http://schemas.openxmlformats.org/officeDocument/2006/relationships/image" Target="../media/image3317.png"/><Relationship Id="rId492" Type="http://schemas.openxmlformats.org/officeDocument/2006/relationships/image" Target="../media/image3408.png"/><Relationship Id="rId548" Type="http://schemas.openxmlformats.org/officeDocument/2006/relationships/image" Target="../media/image3436.png"/><Relationship Id="rId91" Type="http://schemas.openxmlformats.org/officeDocument/2006/relationships/image" Target="../media/image3211.png"/><Relationship Id="rId145" Type="http://schemas.openxmlformats.org/officeDocument/2006/relationships/image" Target="../media/image3238.png"/><Relationship Id="rId187" Type="http://schemas.openxmlformats.org/officeDocument/2006/relationships/customXml" Target="../ink/ink3699.xml"/><Relationship Id="rId352" Type="http://schemas.openxmlformats.org/officeDocument/2006/relationships/image" Target="../media/image3338.png"/><Relationship Id="rId394" Type="http://schemas.openxmlformats.org/officeDocument/2006/relationships/image" Target="../media/image3359.png"/><Relationship Id="rId408" Type="http://schemas.openxmlformats.org/officeDocument/2006/relationships/image" Target="../media/image3366.png"/><Relationship Id="rId615" Type="http://schemas.openxmlformats.org/officeDocument/2006/relationships/customXml" Target="../ink/ink3914.xml"/><Relationship Id="rId212" Type="http://schemas.openxmlformats.org/officeDocument/2006/relationships/customXml" Target="../ink/ink3712.xml"/><Relationship Id="rId254" Type="http://schemas.openxmlformats.org/officeDocument/2006/relationships/image" Target="../media/image3289.png"/><Relationship Id="rId28" Type="http://schemas.openxmlformats.org/officeDocument/2006/relationships/customXml" Target="../ink/ink3619.xml"/><Relationship Id="rId49" Type="http://schemas.openxmlformats.org/officeDocument/2006/relationships/image" Target="../media/image3190.png"/><Relationship Id="rId114" Type="http://schemas.openxmlformats.org/officeDocument/2006/relationships/customXml" Target="../ink/ink3662.xml"/><Relationship Id="rId275" Type="http://schemas.openxmlformats.org/officeDocument/2006/relationships/customXml" Target="../ink/ink3744.xml"/><Relationship Id="rId296" Type="http://schemas.openxmlformats.org/officeDocument/2006/relationships/image" Target="../media/image3310.png"/><Relationship Id="rId300" Type="http://schemas.openxmlformats.org/officeDocument/2006/relationships/image" Target="../media/image3312.png"/><Relationship Id="rId461" Type="http://schemas.openxmlformats.org/officeDocument/2006/relationships/customXml" Target="../ink/ink3837.xml"/><Relationship Id="rId482" Type="http://schemas.openxmlformats.org/officeDocument/2006/relationships/image" Target="../media/image3403.png"/><Relationship Id="rId517" Type="http://schemas.openxmlformats.org/officeDocument/2006/relationships/customXml" Target="../ink/ink3865.xml"/><Relationship Id="rId538" Type="http://schemas.openxmlformats.org/officeDocument/2006/relationships/image" Target="../media/image3431.png"/><Relationship Id="rId559" Type="http://schemas.openxmlformats.org/officeDocument/2006/relationships/customXml" Target="../ink/ink3886.xml"/><Relationship Id="rId60" Type="http://schemas.openxmlformats.org/officeDocument/2006/relationships/customXml" Target="../ink/ink3635.xml"/><Relationship Id="rId81" Type="http://schemas.openxmlformats.org/officeDocument/2006/relationships/image" Target="../media/image3206.png"/><Relationship Id="rId135" Type="http://schemas.openxmlformats.org/officeDocument/2006/relationships/image" Target="../media/image3233.png"/><Relationship Id="rId156" Type="http://schemas.openxmlformats.org/officeDocument/2006/relationships/customXml" Target="../ink/ink3683.xml"/><Relationship Id="rId177" Type="http://schemas.openxmlformats.org/officeDocument/2006/relationships/customXml" Target="../ink/ink3694.xml"/><Relationship Id="rId198" Type="http://schemas.openxmlformats.org/officeDocument/2006/relationships/image" Target="../media/image3263.png"/><Relationship Id="rId321" Type="http://schemas.openxmlformats.org/officeDocument/2006/relationships/customXml" Target="../ink/ink3767.xml"/><Relationship Id="rId342" Type="http://schemas.openxmlformats.org/officeDocument/2006/relationships/image" Target="../media/image3333.png"/><Relationship Id="rId363" Type="http://schemas.openxmlformats.org/officeDocument/2006/relationships/customXml" Target="../ink/ink3788.xml"/><Relationship Id="rId384" Type="http://schemas.openxmlformats.org/officeDocument/2006/relationships/image" Target="../media/image3354.png"/><Relationship Id="rId419" Type="http://schemas.openxmlformats.org/officeDocument/2006/relationships/customXml" Target="../ink/ink3816.xml"/><Relationship Id="rId570" Type="http://schemas.openxmlformats.org/officeDocument/2006/relationships/image" Target="../media/image3447.png"/><Relationship Id="rId591" Type="http://schemas.openxmlformats.org/officeDocument/2006/relationships/customXml" Target="../ink/ink3902.xml"/><Relationship Id="rId605" Type="http://schemas.openxmlformats.org/officeDocument/2006/relationships/customXml" Target="../ink/ink3909.xml"/><Relationship Id="rId626" Type="http://schemas.openxmlformats.org/officeDocument/2006/relationships/image" Target="../media/image2903.png"/><Relationship Id="rId202" Type="http://schemas.openxmlformats.org/officeDocument/2006/relationships/image" Target="../media/image3265.png"/><Relationship Id="rId223" Type="http://schemas.openxmlformats.org/officeDocument/2006/relationships/image" Target="../media/image3275.png"/><Relationship Id="rId244" Type="http://schemas.openxmlformats.org/officeDocument/2006/relationships/customXml" Target="../ink/ink3728.xml"/><Relationship Id="rId430" Type="http://schemas.openxmlformats.org/officeDocument/2006/relationships/image" Target="../media/image3377.png"/><Relationship Id="rId647" Type="http://schemas.openxmlformats.org/officeDocument/2006/relationships/customXml" Target="../ink/ink3930.xml"/><Relationship Id="rId18" Type="http://schemas.openxmlformats.org/officeDocument/2006/relationships/customXml" Target="../ink/ink3614.xml"/><Relationship Id="rId39" Type="http://schemas.openxmlformats.org/officeDocument/2006/relationships/image" Target="../media/image3185.png"/><Relationship Id="rId265" Type="http://schemas.openxmlformats.org/officeDocument/2006/relationships/customXml" Target="../ink/ink3739.xml"/><Relationship Id="rId286" Type="http://schemas.openxmlformats.org/officeDocument/2006/relationships/image" Target="../media/image3305.png"/><Relationship Id="rId451" Type="http://schemas.openxmlformats.org/officeDocument/2006/relationships/customXml" Target="../ink/ink3832.xml"/><Relationship Id="rId472" Type="http://schemas.openxmlformats.org/officeDocument/2006/relationships/image" Target="../media/image3398.png"/><Relationship Id="rId493" Type="http://schemas.openxmlformats.org/officeDocument/2006/relationships/customXml" Target="../ink/ink3853.xml"/><Relationship Id="rId507" Type="http://schemas.openxmlformats.org/officeDocument/2006/relationships/customXml" Target="../ink/ink3860.xml"/><Relationship Id="rId528" Type="http://schemas.openxmlformats.org/officeDocument/2006/relationships/image" Target="../media/image3426.png"/><Relationship Id="rId549" Type="http://schemas.openxmlformats.org/officeDocument/2006/relationships/customXml" Target="../ink/ink3881.xml"/><Relationship Id="rId50" Type="http://schemas.openxmlformats.org/officeDocument/2006/relationships/customXml" Target="../ink/ink3630.xml"/><Relationship Id="rId104" Type="http://schemas.openxmlformats.org/officeDocument/2006/relationships/customXml" Target="../ink/ink3657.xml"/><Relationship Id="rId125" Type="http://schemas.openxmlformats.org/officeDocument/2006/relationships/image" Target="../media/image3228.png"/><Relationship Id="rId146" Type="http://schemas.openxmlformats.org/officeDocument/2006/relationships/customXml" Target="../ink/ink3678.xml"/><Relationship Id="rId167" Type="http://schemas.openxmlformats.org/officeDocument/2006/relationships/image" Target="../media/image3249.png"/><Relationship Id="rId188" Type="http://schemas.openxmlformats.org/officeDocument/2006/relationships/image" Target="../media/image3258.png"/><Relationship Id="rId311" Type="http://schemas.openxmlformats.org/officeDocument/2006/relationships/customXml" Target="../ink/ink3762.xml"/><Relationship Id="rId332" Type="http://schemas.openxmlformats.org/officeDocument/2006/relationships/image" Target="../media/image3328.png"/><Relationship Id="rId353" Type="http://schemas.openxmlformats.org/officeDocument/2006/relationships/customXml" Target="../ink/ink3783.xml"/><Relationship Id="rId374" Type="http://schemas.openxmlformats.org/officeDocument/2006/relationships/image" Target="../media/image3349.png"/><Relationship Id="rId395" Type="http://schemas.openxmlformats.org/officeDocument/2006/relationships/customXml" Target="../ink/ink3804.xml"/><Relationship Id="rId409" Type="http://schemas.openxmlformats.org/officeDocument/2006/relationships/customXml" Target="../ink/ink3811.xml"/><Relationship Id="rId560" Type="http://schemas.openxmlformats.org/officeDocument/2006/relationships/image" Target="../media/image3442.png"/><Relationship Id="rId581" Type="http://schemas.openxmlformats.org/officeDocument/2006/relationships/customXml" Target="../ink/ink3897.xml"/><Relationship Id="rId71" Type="http://schemas.openxmlformats.org/officeDocument/2006/relationships/image" Target="../media/image3201.png"/><Relationship Id="rId92" Type="http://schemas.openxmlformats.org/officeDocument/2006/relationships/customXml" Target="../ink/ink3651.xml"/><Relationship Id="rId213" Type="http://schemas.openxmlformats.org/officeDocument/2006/relationships/image" Target="../media/image3270.png"/><Relationship Id="rId234" Type="http://schemas.openxmlformats.org/officeDocument/2006/relationships/customXml" Target="../ink/ink3723.xml"/><Relationship Id="rId420" Type="http://schemas.openxmlformats.org/officeDocument/2006/relationships/image" Target="../media/image3372.png"/><Relationship Id="rId616" Type="http://schemas.openxmlformats.org/officeDocument/2006/relationships/image" Target="../media/image3470.png"/><Relationship Id="rId637" Type="http://schemas.openxmlformats.org/officeDocument/2006/relationships/customXml" Target="../ink/ink3925.xml"/><Relationship Id="rId2" Type="http://schemas.openxmlformats.org/officeDocument/2006/relationships/customXml" Target="../ink/ink3606.xml"/><Relationship Id="rId29" Type="http://schemas.openxmlformats.org/officeDocument/2006/relationships/image" Target="../media/image3181.png"/><Relationship Id="rId255" Type="http://schemas.openxmlformats.org/officeDocument/2006/relationships/customXml" Target="../ink/ink3734.xml"/><Relationship Id="rId276" Type="http://schemas.openxmlformats.org/officeDocument/2006/relationships/image" Target="../media/image3300.png"/><Relationship Id="rId297" Type="http://schemas.openxmlformats.org/officeDocument/2006/relationships/customXml" Target="../ink/ink3755.xml"/><Relationship Id="rId441" Type="http://schemas.openxmlformats.org/officeDocument/2006/relationships/customXml" Target="../ink/ink3827.xml"/><Relationship Id="rId462" Type="http://schemas.openxmlformats.org/officeDocument/2006/relationships/image" Target="../media/image3393.png"/><Relationship Id="rId483" Type="http://schemas.openxmlformats.org/officeDocument/2006/relationships/customXml" Target="../ink/ink3848.xml"/><Relationship Id="rId518" Type="http://schemas.openxmlformats.org/officeDocument/2006/relationships/image" Target="../media/image3421.png"/><Relationship Id="rId539" Type="http://schemas.openxmlformats.org/officeDocument/2006/relationships/customXml" Target="../ink/ink3876.xml"/><Relationship Id="rId40" Type="http://schemas.openxmlformats.org/officeDocument/2006/relationships/customXml" Target="../ink/ink3625.xml"/><Relationship Id="rId115" Type="http://schemas.openxmlformats.org/officeDocument/2006/relationships/image" Target="../media/image3223.png"/><Relationship Id="rId136" Type="http://schemas.openxmlformats.org/officeDocument/2006/relationships/customXml" Target="../ink/ink3673.xml"/><Relationship Id="rId157" Type="http://schemas.openxmlformats.org/officeDocument/2006/relationships/image" Target="../media/image3244.png"/><Relationship Id="rId178" Type="http://schemas.openxmlformats.org/officeDocument/2006/relationships/image" Target="../media/image3254.png"/><Relationship Id="rId301" Type="http://schemas.openxmlformats.org/officeDocument/2006/relationships/customXml" Target="../ink/ink3757.xml"/><Relationship Id="rId322" Type="http://schemas.openxmlformats.org/officeDocument/2006/relationships/image" Target="../media/image3323.png"/><Relationship Id="rId343" Type="http://schemas.openxmlformats.org/officeDocument/2006/relationships/customXml" Target="../ink/ink3778.xml"/><Relationship Id="rId364" Type="http://schemas.openxmlformats.org/officeDocument/2006/relationships/image" Target="../media/image3344.png"/><Relationship Id="rId550" Type="http://schemas.openxmlformats.org/officeDocument/2006/relationships/image" Target="../media/image3437.png"/><Relationship Id="rId61" Type="http://schemas.openxmlformats.org/officeDocument/2006/relationships/image" Target="../media/image3196.png"/><Relationship Id="rId82" Type="http://schemas.openxmlformats.org/officeDocument/2006/relationships/customXml" Target="../ink/ink3646.xml"/><Relationship Id="rId199" Type="http://schemas.openxmlformats.org/officeDocument/2006/relationships/customXml" Target="../ink/ink3705.xml"/><Relationship Id="rId203" Type="http://schemas.openxmlformats.org/officeDocument/2006/relationships/customXml" Target="../ink/ink3707.xml"/><Relationship Id="rId385" Type="http://schemas.openxmlformats.org/officeDocument/2006/relationships/customXml" Target="../ink/ink3799.xml"/><Relationship Id="rId571" Type="http://schemas.openxmlformats.org/officeDocument/2006/relationships/customXml" Target="../ink/ink3892.xml"/><Relationship Id="rId592" Type="http://schemas.openxmlformats.org/officeDocument/2006/relationships/image" Target="../media/image3458.png"/><Relationship Id="rId606" Type="http://schemas.openxmlformats.org/officeDocument/2006/relationships/image" Target="../media/image3465.png"/><Relationship Id="rId627" Type="http://schemas.openxmlformats.org/officeDocument/2006/relationships/customXml" Target="../ink/ink3920.xml"/><Relationship Id="rId648" Type="http://schemas.openxmlformats.org/officeDocument/2006/relationships/image" Target="../media/image3485.png"/><Relationship Id="rId19" Type="http://schemas.openxmlformats.org/officeDocument/2006/relationships/image" Target="../media/image3176.png"/><Relationship Id="rId224" Type="http://schemas.openxmlformats.org/officeDocument/2006/relationships/customXml" Target="../ink/ink3718.xml"/><Relationship Id="rId245" Type="http://schemas.openxmlformats.org/officeDocument/2006/relationships/image" Target="../media/image3286.png"/><Relationship Id="rId266" Type="http://schemas.openxmlformats.org/officeDocument/2006/relationships/image" Target="../media/image3295.png"/><Relationship Id="rId287" Type="http://schemas.openxmlformats.org/officeDocument/2006/relationships/customXml" Target="../ink/ink3750.xml"/><Relationship Id="rId410" Type="http://schemas.openxmlformats.org/officeDocument/2006/relationships/image" Target="../media/image3367.png"/><Relationship Id="rId431" Type="http://schemas.openxmlformats.org/officeDocument/2006/relationships/customXml" Target="../ink/ink3822.xml"/><Relationship Id="rId452" Type="http://schemas.openxmlformats.org/officeDocument/2006/relationships/image" Target="../media/image3388.png"/><Relationship Id="rId473" Type="http://schemas.openxmlformats.org/officeDocument/2006/relationships/customXml" Target="../ink/ink3843.xml"/><Relationship Id="rId494" Type="http://schemas.openxmlformats.org/officeDocument/2006/relationships/image" Target="../media/image3409.png"/><Relationship Id="rId508" Type="http://schemas.openxmlformats.org/officeDocument/2006/relationships/image" Target="../media/image3416.png"/><Relationship Id="rId529" Type="http://schemas.openxmlformats.org/officeDocument/2006/relationships/customXml" Target="../ink/ink3871.xml"/><Relationship Id="rId30" Type="http://schemas.openxmlformats.org/officeDocument/2006/relationships/customXml" Target="../ink/ink3620.xml"/><Relationship Id="rId105" Type="http://schemas.openxmlformats.org/officeDocument/2006/relationships/image" Target="../media/image3218.png"/><Relationship Id="rId126" Type="http://schemas.openxmlformats.org/officeDocument/2006/relationships/customXml" Target="../ink/ink3668.xml"/><Relationship Id="rId147" Type="http://schemas.openxmlformats.org/officeDocument/2006/relationships/image" Target="../media/image3239.png"/><Relationship Id="rId168" Type="http://schemas.openxmlformats.org/officeDocument/2006/relationships/customXml" Target="../ink/ink3689.xml"/><Relationship Id="rId312" Type="http://schemas.openxmlformats.org/officeDocument/2006/relationships/image" Target="../media/image3318.png"/><Relationship Id="rId333" Type="http://schemas.openxmlformats.org/officeDocument/2006/relationships/customXml" Target="../ink/ink3773.xml"/><Relationship Id="rId354" Type="http://schemas.openxmlformats.org/officeDocument/2006/relationships/image" Target="../media/image3339.png"/><Relationship Id="rId540" Type="http://schemas.openxmlformats.org/officeDocument/2006/relationships/image" Target="../media/image3432.png"/><Relationship Id="rId51" Type="http://schemas.openxmlformats.org/officeDocument/2006/relationships/image" Target="../media/image3191.png"/><Relationship Id="rId72" Type="http://schemas.openxmlformats.org/officeDocument/2006/relationships/customXml" Target="../ink/ink3641.xml"/><Relationship Id="rId93" Type="http://schemas.openxmlformats.org/officeDocument/2006/relationships/image" Target="../media/image3212.png"/><Relationship Id="rId189" Type="http://schemas.openxmlformats.org/officeDocument/2006/relationships/customXml" Target="../ink/ink3700.xml"/><Relationship Id="rId375" Type="http://schemas.openxmlformats.org/officeDocument/2006/relationships/customXml" Target="../ink/ink3794.xml"/><Relationship Id="rId396" Type="http://schemas.openxmlformats.org/officeDocument/2006/relationships/image" Target="../media/image3360.png"/><Relationship Id="rId561" Type="http://schemas.openxmlformats.org/officeDocument/2006/relationships/customXml" Target="../ink/ink3887.xml"/><Relationship Id="rId582" Type="http://schemas.openxmlformats.org/officeDocument/2006/relationships/image" Target="../media/image3453.png"/><Relationship Id="rId617" Type="http://schemas.openxmlformats.org/officeDocument/2006/relationships/customXml" Target="../ink/ink3915.xml"/><Relationship Id="rId638" Type="http://schemas.openxmlformats.org/officeDocument/2006/relationships/image" Target="../media/image3480.png"/><Relationship Id="rId3" Type="http://schemas.openxmlformats.org/officeDocument/2006/relationships/image" Target="../media/image3168.png"/><Relationship Id="rId214" Type="http://schemas.openxmlformats.org/officeDocument/2006/relationships/customXml" Target="../ink/ink3713.xml"/><Relationship Id="rId235" Type="http://schemas.openxmlformats.org/officeDocument/2006/relationships/image" Target="../media/image3281.png"/><Relationship Id="rId256" Type="http://schemas.openxmlformats.org/officeDocument/2006/relationships/image" Target="../media/image3290.png"/><Relationship Id="rId277" Type="http://schemas.openxmlformats.org/officeDocument/2006/relationships/customXml" Target="../ink/ink3745.xml"/><Relationship Id="rId298" Type="http://schemas.openxmlformats.org/officeDocument/2006/relationships/image" Target="../media/image3311.png"/><Relationship Id="rId400" Type="http://schemas.openxmlformats.org/officeDocument/2006/relationships/image" Target="../media/image3362.png"/><Relationship Id="rId421" Type="http://schemas.openxmlformats.org/officeDocument/2006/relationships/customXml" Target="../ink/ink3817.xml"/><Relationship Id="rId442" Type="http://schemas.openxmlformats.org/officeDocument/2006/relationships/image" Target="../media/image3383.png"/><Relationship Id="rId463" Type="http://schemas.openxmlformats.org/officeDocument/2006/relationships/customXml" Target="../ink/ink3838.xml"/><Relationship Id="rId484" Type="http://schemas.openxmlformats.org/officeDocument/2006/relationships/image" Target="../media/image3404.png"/><Relationship Id="rId519" Type="http://schemas.openxmlformats.org/officeDocument/2006/relationships/customXml" Target="../ink/ink3866.xml"/><Relationship Id="rId116" Type="http://schemas.openxmlformats.org/officeDocument/2006/relationships/customXml" Target="../ink/ink3663.xml"/><Relationship Id="rId137" Type="http://schemas.openxmlformats.org/officeDocument/2006/relationships/image" Target="../media/image3234.png"/><Relationship Id="rId158" Type="http://schemas.openxmlformats.org/officeDocument/2006/relationships/customXml" Target="../ink/ink3684.xml"/><Relationship Id="rId302" Type="http://schemas.openxmlformats.org/officeDocument/2006/relationships/image" Target="../media/image3313.png"/><Relationship Id="rId323" Type="http://schemas.openxmlformats.org/officeDocument/2006/relationships/customXml" Target="../ink/ink3768.xml"/><Relationship Id="rId344" Type="http://schemas.openxmlformats.org/officeDocument/2006/relationships/image" Target="../media/image3334.png"/><Relationship Id="rId530" Type="http://schemas.openxmlformats.org/officeDocument/2006/relationships/image" Target="../media/image3427.png"/><Relationship Id="rId20" Type="http://schemas.openxmlformats.org/officeDocument/2006/relationships/customXml" Target="../ink/ink3615.xml"/><Relationship Id="rId41" Type="http://schemas.openxmlformats.org/officeDocument/2006/relationships/image" Target="../media/image3186.png"/><Relationship Id="rId62" Type="http://schemas.openxmlformats.org/officeDocument/2006/relationships/customXml" Target="../ink/ink3636.xml"/><Relationship Id="rId83" Type="http://schemas.openxmlformats.org/officeDocument/2006/relationships/image" Target="../media/image3207.png"/><Relationship Id="rId179" Type="http://schemas.openxmlformats.org/officeDocument/2006/relationships/customXml" Target="../ink/ink3695.xml"/><Relationship Id="rId365" Type="http://schemas.openxmlformats.org/officeDocument/2006/relationships/customXml" Target="../ink/ink3789.xml"/><Relationship Id="rId386" Type="http://schemas.openxmlformats.org/officeDocument/2006/relationships/image" Target="../media/image3355.png"/><Relationship Id="rId551" Type="http://schemas.openxmlformats.org/officeDocument/2006/relationships/customXml" Target="../ink/ink3882.xml"/><Relationship Id="rId572" Type="http://schemas.openxmlformats.org/officeDocument/2006/relationships/image" Target="../media/image3448.png"/><Relationship Id="rId593" Type="http://schemas.openxmlformats.org/officeDocument/2006/relationships/customXml" Target="../ink/ink3903.xml"/><Relationship Id="rId607" Type="http://schemas.openxmlformats.org/officeDocument/2006/relationships/customXml" Target="../ink/ink3910.xml"/><Relationship Id="rId628" Type="http://schemas.openxmlformats.org/officeDocument/2006/relationships/image" Target="../media/image3475.png"/><Relationship Id="rId649" Type="http://schemas.openxmlformats.org/officeDocument/2006/relationships/customXml" Target="../ink/ink3931.xml"/><Relationship Id="rId190" Type="http://schemas.openxmlformats.org/officeDocument/2006/relationships/image" Target="../media/image3259.png"/><Relationship Id="rId204" Type="http://schemas.openxmlformats.org/officeDocument/2006/relationships/image" Target="../media/image3266.png"/><Relationship Id="rId225" Type="http://schemas.openxmlformats.org/officeDocument/2006/relationships/image" Target="../media/image3276.png"/><Relationship Id="rId246" Type="http://schemas.openxmlformats.org/officeDocument/2006/relationships/customXml" Target="../ink/ink3729.xml"/><Relationship Id="rId267" Type="http://schemas.openxmlformats.org/officeDocument/2006/relationships/customXml" Target="../ink/ink3740.xml"/><Relationship Id="rId288" Type="http://schemas.openxmlformats.org/officeDocument/2006/relationships/image" Target="../media/image3306.png"/><Relationship Id="rId411" Type="http://schemas.openxmlformats.org/officeDocument/2006/relationships/customXml" Target="../ink/ink3812.xml"/><Relationship Id="rId432" Type="http://schemas.openxmlformats.org/officeDocument/2006/relationships/image" Target="../media/image3378.png"/><Relationship Id="rId453" Type="http://schemas.openxmlformats.org/officeDocument/2006/relationships/customXml" Target="../ink/ink3833.xml"/><Relationship Id="rId474" Type="http://schemas.openxmlformats.org/officeDocument/2006/relationships/image" Target="../media/image3399.png"/><Relationship Id="rId509" Type="http://schemas.openxmlformats.org/officeDocument/2006/relationships/customXml" Target="../ink/ink3861.xml"/><Relationship Id="rId106" Type="http://schemas.openxmlformats.org/officeDocument/2006/relationships/customXml" Target="../ink/ink3658.xml"/><Relationship Id="rId127" Type="http://schemas.openxmlformats.org/officeDocument/2006/relationships/image" Target="../media/image3229.png"/><Relationship Id="rId313" Type="http://schemas.openxmlformats.org/officeDocument/2006/relationships/customXml" Target="../ink/ink3763.xml"/><Relationship Id="rId495" Type="http://schemas.openxmlformats.org/officeDocument/2006/relationships/customXml" Target="../ink/ink3854.xml"/><Relationship Id="rId10" Type="http://schemas.openxmlformats.org/officeDocument/2006/relationships/customXml" Target="../ink/ink3610.xml"/><Relationship Id="rId31" Type="http://schemas.openxmlformats.org/officeDocument/2006/relationships/image" Target="../media/image3182.png"/><Relationship Id="rId52" Type="http://schemas.openxmlformats.org/officeDocument/2006/relationships/customXml" Target="../ink/ink3631.xml"/><Relationship Id="rId73" Type="http://schemas.openxmlformats.org/officeDocument/2006/relationships/image" Target="../media/image3202.png"/><Relationship Id="rId94" Type="http://schemas.openxmlformats.org/officeDocument/2006/relationships/customXml" Target="../ink/ink3652.xml"/><Relationship Id="rId148" Type="http://schemas.openxmlformats.org/officeDocument/2006/relationships/customXml" Target="../ink/ink3679.xml"/><Relationship Id="rId169" Type="http://schemas.openxmlformats.org/officeDocument/2006/relationships/image" Target="../media/image3250.png"/><Relationship Id="rId334" Type="http://schemas.openxmlformats.org/officeDocument/2006/relationships/image" Target="../media/image3329.png"/><Relationship Id="rId355" Type="http://schemas.openxmlformats.org/officeDocument/2006/relationships/customXml" Target="../ink/ink3784.xml"/><Relationship Id="rId376" Type="http://schemas.openxmlformats.org/officeDocument/2006/relationships/image" Target="../media/image3350.png"/><Relationship Id="rId397" Type="http://schemas.openxmlformats.org/officeDocument/2006/relationships/customXml" Target="../ink/ink3805.xml"/><Relationship Id="rId520" Type="http://schemas.openxmlformats.org/officeDocument/2006/relationships/image" Target="../media/image3422.png"/><Relationship Id="rId541" Type="http://schemas.openxmlformats.org/officeDocument/2006/relationships/customXml" Target="../ink/ink3877.xml"/><Relationship Id="rId562" Type="http://schemas.openxmlformats.org/officeDocument/2006/relationships/image" Target="../media/image3443.png"/><Relationship Id="rId583" Type="http://schemas.openxmlformats.org/officeDocument/2006/relationships/customXml" Target="../ink/ink3898.xml"/><Relationship Id="rId618" Type="http://schemas.openxmlformats.org/officeDocument/2006/relationships/image" Target="../media/image3471.png"/><Relationship Id="rId639" Type="http://schemas.openxmlformats.org/officeDocument/2006/relationships/customXml" Target="../ink/ink3926.xml"/><Relationship Id="rId4" Type="http://schemas.openxmlformats.org/officeDocument/2006/relationships/customXml" Target="../ink/ink3607.xml"/><Relationship Id="rId180" Type="http://schemas.openxmlformats.org/officeDocument/2006/relationships/image" Target="../media/image2128.png"/><Relationship Id="rId215" Type="http://schemas.openxmlformats.org/officeDocument/2006/relationships/image" Target="../media/image3271.png"/><Relationship Id="rId236" Type="http://schemas.openxmlformats.org/officeDocument/2006/relationships/customXml" Target="../ink/ink3724.xml"/><Relationship Id="rId257" Type="http://schemas.openxmlformats.org/officeDocument/2006/relationships/customXml" Target="../ink/ink3735.xml"/><Relationship Id="rId278" Type="http://schemas.openxmlformats.org/officeDocument/2006/relationships/image" Target="../media/image3301.png"/><Relationship Id="rId401" Type="http://schemas.openxmlformats.org/officeDocument/2006/relationships/customXml" Target="../ink/ink3807.xml"/><Relationship Id="rId422" Type="http://schemas.openxmlformats.org/officeDocument/2006/relationships/image" Target="../media/image3373.png"/><Relationship Id="rId443" Type="http://schemas.openxmlformats.org/officeDocument/2006/relationships/customXml" Target="../ink/ink3828.xml"/><Relationship Id="rId464" Type="http://schemas.openxmlformats.org/officeDocument/2006/relationships/image" Target="../media/image3394.png"/><Relationship Id="rId650" Type="http://schemas.openxmlformats.org/officeDocument/2006/relationships/image" Target="../media/image3486.png"/><Relationship Id="rId303" Type="http://schemas.openxmlformats.org/officeDocument/2006/relationships/customXml" Target="../ink/ink3758.xml"/><Relationship Id="rId485" Type="http://schemas.openxmlformats.org/officeDocument/2006/relationships/customXml" Target="../ink/ink3849.xml"/><Relationship Id="rId42" Type="http://schemas.openxmlformats.org/officeDocument/2006/relationships/customXml" Target="../ink/ink3626.xml"/><Relationship Id="rId84" Type="http://schemas.openxmlformats.org/officeDocument/2006/relationships/customXml" Target="../ink/ink3647.xml"/><Relationship Id="rId138" Type="http://schemas.openxmlformats.org/officeDocument/2006/relationships/customXml" Target="../ink/ink3674.xml"/><Relationship Id="rId345" Type="http://schemas.openxmlformats.org/officeDocument/2006/relationships/customXml" Target="../ink/ink3779.xml"/><Relationship Id="rId387" Type="http://schemas.openxmlformats.org/officeDocument/2006/relationships/customXml" Target="../ink/ink3800.xml"/><Relationship Id="rId510" Type="http://schemas.openxmlformats.org/officeDocument/2006/relationships/image" Target="../media/image3417.png"/><Relationship Id="rId552" Type="http://schemas.openxmlformats.org/officeDocument/2006/relationships/image" Target="../media/image3438.png"/><Relationship Id="rId594" Type="http://schemas.openxmlformats.org/officeDocument/2006/relationships/image" Target="../media/image3459.png"/><Relationship Id="rId608" Type="http://schemas.openxmlformats.org/officeDocument/2006/relationships/image" Target="../media/image3466.png"/><Relationship Id="rId191" Type="http://schemas.openxmlformats.org/officeDocument/2006/relationships/customXml" Target="../ink/ink3701.xml"/><Relationship Id="rId205" Type="http://schemas.openxmlformats.org/officeDocument/2006/relationships/customXml" Target="../ink/ink3708.xml"/><Relationship Id="rId247" Type="http://schemas.openxmlformats.org/officeDocument/2006/relationships/image" Target="../media/image3287.png"/><Relationship Id="rId412" Type="http://schemas.openxmlformats.org/officeDocument/2006/relationships/image" Target="../media/image3368.png"/><Relationship Id="rId107" Type="http://schemas.openxmlformats.org/officeDocument/2006/relationships/image" Target="../media/image3219.png"/><Relationship Id="rId289" Type="http://schemas.openxmlformats.org/officeDocument/2006/relationships/customXml" Target="../ink/ink3751.xml"/><Relationship Id="rId454" Type="http://schemas.openxmlformats.org/officeDocument/2006/relationships/image" Target="../media/image3389.png"/><Relationship Id="rId496" Type="http://schemas.openxmlformats.org/officeDocument/2006/relationships/image" Target="../media/image3410.png"/><Relationship Id="rId11" Type="http://schemas.openxmlformats.org/officeDocument/2006/relationships/image" Target="../media/image3172.png"/><Relationship Id="rId53" Type="http://schemas.openxmlformats.org/officeDocument/2006/relationships/image" Target="../media/image3192.png"/><Relationship Id="rId149" Type="http://schemas.openxmlformats.org/officeDocument/2006/relationships/image" Target="../media/image3240.png"/><Relationship Id="rId314" Type="http://schemas.openxmlformats.org/officeDocument/2006/relationships/image" Target="../media/image3319.png"/><Relationship Id="rId356" Type="http://schemas.openxmlformats.org/officeDocument/2006/relationships/image" Target="../media/image3340.png"/><Relationship Id="rId398" Type="http://schemas.openxmlformats.org/officeDocument/2006/relationships/image" Target="../media/image3361.png"/><Relationship Id="rId521" Type="http://schemas.openxmlformats.org/officeDocument/2006/relationships/customXml" Target="../ink/ink3867.xml"/><Relationship Id="rId563" Type="http://schemas.openxmlformats.org/officeDocument/2006/relationships/customXml" Target="../ink/ink3888.xml"/><Relationship Id="rId619" Type="http://schemas.openxmlformats.org/officeDocument/2006/relationships/customXml" Target="../ink/ink3916.xml"/><Relationship Id="rId95" Type="http://schemas.openxmlformats.org/officeDocument/2006/relationships/image" Target="../media/image3213.png"/><Relationship Id="rId160" Type="http://schemas.openxmlformats.org/officeDocument/2006/relationships/customXml" Target="../ink/ink3685.xml"/><Relationship Id="rId216" Type="http://schemas.openxmlformats.org/officeDocument/2006/relationships/customXml" Target="../ink/ink3714.xml"/><Relationship Id="rId423" Type="http://schemas.openxmlformats.org/officeDocument/2006/relationships/customXml" Target="../ink/ink3818.xml"/><Relationship Id="rId258" Type="http://schemas.openxmlformats.org/officeDocument/2006/relationships/image" Target="../media/image3291.png"/><Relationship Id="rId465" Type="http://schemas.openxmlformats.org/officeDocument/2006/relationships/customXml" Target="../ink/ink3839.xml"/><Relationship Id="rId630" Type="http://schemas.openxmlformats.org/officeDocument/2006/relationships/image" Target="../media/image3476.png"/><Relationship Id="rId22" Type="http://schemas.openxmlformats.org/officeDocument/2006/relationships/customXml" Target="../ink/ink3616.xml"/><Relationship Id="rId64" Type="http://schemas.openxmlformats.org/officeDocument/2006/relationships/customXml" Target="../ink/ink3637.xml"/><Relationship Id="rId118" Type="http://schemas.openxmlformats.org/officeDocument/2006/relationships/customXml" Target="../ink/ink3664.xml"/><Relationship Id="rId325" Type="http://schemas.openxmlformats.org/officeDocument/2006/relationships/customXml" Target="../ink/ink3769.xml"/><Relationship Id="rId367" Type="http://schemas.openxmlformats.org/officeDocument/2006/relationships/customXml" Target="../ink/ink3790.xml"/><Relationship Id="rId532" Type="http://schemas.openxmlformats.org/officeDocument/2006/relationships/image" Target="../media/image3428.png"/><Relationship Id="rId574" Type="http://schemas.openxmlformats.org/officeDocument/2006/relationships/image" Target="../media/image3449.png"/><Relationship Id="rId171" Type="http://schemas.openxmlformats.org/officeDocument/2006/relationships/image" Target="../media/image3251.png"/><Relationship Id="rId227" Type="http://schemas.openxmlformats.org/officeDocument/2006/relationships/image" Target="../media/image3277.png"/><Relationship Id="rId269" Type="http://schemas.openxmlformats.org/officeDocument/2006/relationships/customXml" Target="../ink/ink3741.xml"/><Relationship Id="rId434" Type="http://schemas.openxmlformats.org/officeDocument/2006/relationships/image" Target="../media/image3379.png"/><Relationship Id="rId476" Type="http://schemas.openxmlformats.org/officeDocument/2006/relationships/image" Target="../media/image3400.png"/><Relationship Id="rId641" Type="http://schemas.openxmlformats.org/officeDocument/2006/relationships/customXml" Target="../ink/ink3927.xml"/><Relationship Id="rId33" Type="http://schemas.openxmlformats.org/officeDocument/2006/relationships/image" Target="../media/image3183.png"/><Relationship Id="rId129" Type="http://schemas.openxmlformats.org/officeDocument/2006/relationships/image" Target="../media/image3230.png"/><Relationship Id="rId280" Type="http://schemas.openxmlformats.org/officeDocument/2006/relationships/image" Target="../media/image3302.png"/><Relationship Id="rId336" Type="http://schemas.openxmlformats.org/officeDocument/2006/relationships/image" Target="../media/image3330.png"/><Relationship Id="rId501" Type="http://schemas.openxmlformats.org/officeDocument/2006/relationships/customXml" Target="../ink/ink3857.xml"/><Relationship Id="rId543" Type="http://schemas.openxmlformats.org/officeDocument/2006/relationships/customXml" Target="../ink/ink3878.xml"/><Relationship Id="rId75" Type="http://schemas.openxmlformats.org/officeDocument/2006/relationships/image" Target="../media/image3203.png"/><Relationship Id="rId140" Type="http://schemas.openxmlformats.org/officeDocument/2006/relationships/customXml" Target="../ink/ink3675.xml"/><Relationship Id="rId182" Type="http://schemas.openxmlformats.org/officeDocument/2006/relationships/image" Target="../media/image3255.png"/><Relationship Id="rId378" Type="http://schemas.openxmlformats.org/officeDocument/2006/relationships/image" Target="../media/image3351.png"/><Relationship Id="rId403" Type="http://schemas.openxmlformats.org/officeDocument/2006/relationships/customXml" Target="../ink/ink3808.xml"/><Relationship Id="rId585" Type="http://schemas.openxmlformats.org/officeDocument/2006/relationships/customXml" Target="../ink/ink3899.xml"/><Relationship Id="rId6" Type="http://schemas.openxmlformats.org/officeDocument/2006/relationships/customXml" Target="../ink/ink3608.xml"/><Relationship Id="rId238" Type="http://schemas.openxmlformats.org/officeDocument/2006/relationships/customXml" Target="../ink/ink3725.xml"/><Relationship Id="rId445" Type="http://schemas.openxmlformats.org/officeDocument/2006/relationships/customXml" Target="../ink/ink3829.xml"/><Relationship Id="rId487" Type="http://schemas.openxmlformats.org/officeDocument/2006/relationships/customXml" Target="../ink/ink3850.xml"/><Relationship Id="rId610" Type="http://schemas.openxmlformats.org/officeDocument/2006/relationships/image" Target="../media/image3467.png"/><Relationship Id="rId291" Type="http://schemas.openxmlformats.org/officeDocument/2006/relationships/customXml" Target="../ink/ink3752.xml"/><Relationship Id="rId305" Type="http://schemas.openxmlformats.org/officeDocument/2006/relationships/customXml" Target="../ink/ink3759.xml"/><Relationship Id="rId347" Type="http://schemas.openxmlformats.org/officeDocument/2006/relationships/customXml" Target="../ink/ink3780.xml"/><Relationship Id="rId512" Type="http://schemas.openxmlformats.org/officeDocument/2006/relationships/image" Target="../media/image3418.png"/><Relationship Id="rId44" Type="http://schemas.openxmlformats.org/officeDocument/2006/relationships/customXml" Target="../ink/ink3627.xml"/><Relationship Id="rId86" Type="http://schemas.openxmlformats.org/officeDocument/2006/relationships/customXml" Target="../ink/ink3648.xml"/><Relationship Id="rId151" Type="http://schemas.openxmlformats.org/officeDocument/2006/relationships/image" Target="../media/image3241.png"/><Relationship Id="rId389" Type="http://schemas.openxmlformats.org/officeDocument/2006/relationships/customXml" Target="../ink/ink3801.xml"/><Relationship Id="rId554" Type="http://schemas.openxmlformats.org/officeDocument/2006/relationships/image" Target="../media/image3439.png"/><Relationship Id="rId596" Type="http://schemas.openxmlformats.org/officeDocument/2006/relationships/image" Target="../media/image3460.png"/><Relationship Id="rId193" Type="http://schemas.openxmlformats.org/officeDocument/2006/relationships/customXml" Target="../ink/ink3702.xml"/><Relationship Id="rId207" Type="http://schemas.openxmlformats.org/officeDocument/2006/relationships/customXml" Target="../ink/ink3709.xml"/><Relationship Id="rId249" Type="http://schemas.openxmlformats.org/officeDocument/2006/relationships/image" Target="../media/image2650.png"/><Relationship Id="rId414" Type="http://schemas.openxmlformats.org/officeDocument/2006/relationships/image" Target="../media/image3369.png"/><Relationship Id="rId456" Type="http://schemas.openxmlformats.org/officeDocument/2006/relationships/image" Target="../media/image3390.png"/><Relationship Id="rId498" Type="http://schemas.openxmlformats.org/officeDocument/2006/relationships/image" Target="../media/image3411.png"/><Relationship Id="rId621" Type="http://schemas.openxmlformats.org/officeDocument/2006/relationships/customXml" Target="../ink/ink3917.xml"/><Relationship Id="rId13" Type="http://schemas.openxmlformats.org/officeDocument/2006/relationships/image" Target="../media/image3173.png"/><Relationship Id="rId109" Type="http://schemas.openxmlformats.org/officeDocument/2006/relationships/image" Target="../media/image3220.png"/><Relationship Id="rId260" Type="http://schemas.openxmlformats.org/officeDocument/2006/relationships/image" Target="../media/image3292.png"/><Relationship Id="rId316" Type="http://schemas.openxmlformats.org/officeDocument/2006/relationships/image" Target="../media/image3320.png"/><Relationship Id="rId523" Type="http://schemas.openxmlformats.org/officeDocument/2006/relationships/customXml" Target="../ink/ink3868.xml"/><Relationship Id="rId55" Type="http://schemas.openxmlformats.org/officeDocument/2006/relationships/image" Target="../media/image3193.png"/><Relationship Id="rId97" Type="http://schemas.openxmlformats.org/officeDocument/2006/relationships/image" Target="../media/image3214.png"/><Relationship Id="rId120" Type="http://schemas.openxmlformats.org/officeDocument/2006/relationships/customXml" Target="../ink/ink3665.xml"/><Relationship Id="rId358" Type="http://schemas.openxmlformats.org/officeDocument/2006/relationships/image" Target="../media/image3341.png"/><Relationship Id="rId565" Type="http://schemas.openxmlformats.org/officeDocument/2006/relationships/customXml" Target="../ink/ink3889.xml"/><Relationship Id="rId162" Type="http://schemas.openxmlformats.org/officeDocument/2006/relationships/customXml" Target="../ink/ink3686.xml"/><Relationship Id="rId218" Type="http://schemas.openxmlformats.org/officeDocument/2006/relationships/customXml" Target="../ink/ink3715.xml"/><Relationship Id="rId425" Type="http://schemas.openxmlformats.org/officeDocument/2006/relationships/customXml" Target="../ink/ink3819.xml"/><Relationship Id="rId467" Type="http://schemas.openxmlformats.org/officeDocument/2006/relationships/customXml" Target="../ink/ink3840.xml"/><Relationship Id="rId632" Type="http://schemas.openxmlformats.org/officeDocument/2006/relationships/image" Target="../media/image3477.png"/><Relationship Id="rId271" Type="http://schemas.openxmlformats.org/officeDocument/2006/relationships/customXml" Target="../ink/ink3742.xml"/><Relationship Id="rId24" Type="http://schemas.openxmlformats.org/officeDocument/2006/relationships/customXml" Target="../ink/ink3617.xml"/><Relationship Id="rId66" Type="http://schemas.openxmlformats.org/officeDocument/2006/relationships/customXml" Target="../ink/ink3638.xml"/><Relationship Id="rId131" Type="http://schemas.openxmlformats.org/officeDocument/2006/relationships/image" Target="../media/image3231.png"/><Relationship Id="rId327" Type="http://schemas.openxmlformats.org/officeDocument/2006/relationships/customXml" Target="../ink/ink3770.xml"/><Relationship Id="rId369" Type="http://schemas.openxmlformats.org/officeDocument/2006/relationships/customXml" Target="../ink/ink3791.xml"/><Relationship Id="rId534" Type="http://schemas.openxmlformats.org/officeDocument/2006/relationships/image" Target="../media/image3429.png"/><Relationship Id="rId576" Type="http://schemas.openxmlformats.org/officeDocument/2006/relationships/image" Target="../media/image3450.png"/><Relationship Id="rId173" Type="http://schemas.openxmlformats.org/officeDocument/2006/relationships/image" Target="../media/image3252.png"/><Relationship Id="rId229" Type="http://schemas.openxmlformats.org/officeDocument/2006/relationships/image" Target="../media/image3278.png"/><Relationship Id="rId380" Type="http://schemas.openxmlformats.org/officeDocument/2006/relationships/image" Target="../media/image3352.png"/><Relationship Id="rId436" Type="http://schemas.openxmlformats.org/officeDocument/2006/relationships/image" Target="../media/image3380.png"/><Relationship Id="rId601" Type="http://schemas.openxmlformats.org/officeDocument/2006/relationships/customXml" Target="../ink/ink3907.xml"/><Relationship Id="rId643" Type="http://schemas.openxmlformats.org/officeDocument/2006/relationships/customXml" Target="../ink/ink3928.xml"/><Relationship Id="rId240" Type="http://schemas.openxmlformats.org/officeDocument/2006/relationships/customXml" Target="../ink/ink3726.xml"/><Relationship Id="rId478" Type="http://schemas.openxmlformats.org/officeDocument/2006/relationships/image" Target="../media/image3401.png"/><Relationship Id="rId35" Type="http://schemas.openxmlformats.org/officeDocument/2006/relationships/image" Target="../media/image2711.png"/><Relationship Id="rId77" Type="http://schemas.openxmlformats.org/officeDocument/2006/relationships/image" Target="../media/image3204.png"/><Relationship Id="rId100" Type="http://schemas.openxmlformats.org/officeDocument/2006/relationships/customXml" Target="../ink/ink3655.xml"/><Relationship Id="rId282" Type="http://schemas.openxmlformats.org/officeDocument/2006/relationships/image" Target="../media/image3303.png"/><Relationship Id="rId338" Type="http://schemas.openxmlformats.org/officeDocument/2006/relationships/image" Target="../media/image3331.png"/><Relationship Id="rId503" Type="http://schemas.openxmlformats.org/officeDocument/2006/relationships/customXml" Target="../ink/ink3858.xml"/><Relationship Id="rId545" Type="http://schemas.openxmlformats.org/officeDocument/2006/relationships/customXml" Target="../ink/ink3879.xml"/><Relationship Id="rId587" Type="http://schemas.openxmlformats.org/officeDocument/2006/relationships/customXml" Target="../ink/ink3900.xml"/><Relationship Id="rId8" Type="http://schemas.openxmlformats.org/officeDocument/2006/relationships/customXml" Target="../ink/ink3609.xml"/><Relationship Id="rId142" Type="http://schemas.openxmlformats.org/officeDocument/2006/relationships/customXml" Target="../ink/ink3676.xml"/><Relationship Id="rId184" Type="http://schemas.openxmlformats.org/officeDocument/2006/relationships/image" Target="../media/image3256.png"/><Relationship Id="rId391" Type="http://schemas.openxmlformats.org/officeDocument/2006/relationships/customXml" Target="../ink/ink3802.xml"/><Relationship Id="rId405" Type="http://schemas.openxmlformats.org/officeDocument/2006/relationships/customXml" Target="../ink/ink3809.xml"/><Relationship Id="rId447" Type="http://schemas.openxmlformats.org/officeDocument/2006/relationships/customXml" Target="../ink/ink3830.xml"/><Relationship Id="rId612" Type="http://schemas.openxmlformats.org/officeDocument/2006/relationships/image" Target="../media/image3468.png"/><Relationship Id="rId251" Type="http://schemas.openxmlformats.org/officeDocument/2006/relationships/customXml" Target="../ink/ink3732.xml"/><Relationship Id="rId489" Type="http://schemas.openxmlformats.org/officeDocument/2006/relationships/customXml" Target="../ink/ink3851.xml"/><Relationship Id="rId46" Type="http://schemas.openxmlformats.org/officeDocument/2006/relationships/customXml" Target="../ink/ink3628.xml"/><Relationship Id="rId293" Type="http://schemas.openxmlformats.org/officeDocument/2006/relationships/customXml" Target="../ink/ink3753.xml"/><Relationship Id="rId307" Type="http://schemas.openxmlformats.org/officeDocument/2006/relationships/customXml" Target="../ink/ink3760.xml"/><Relationship Id="rId349" Type="http://schemas.openxmlformats.org/officeDocument/2006/relationships/customXml" Target="../ink/ink3781.xml"/><Relationship Id="rId514" Type="http://schemas.openxmlformats.org/officeDocument/2006/relationships/image" Target="../media/image3419.png"/><Relationship Id="rId556" Type="http://schemas.openxmlformats.org/officeDocument/2006/relationships/image" Target="../media/image3440.png"/><Relationship Id="rId88" Type="http://schemas.openxmlformats.org/officeDocument/2006/relationships/customXml" Target="../ink/ink3649.xml"/><Relationship Id="rId111" Type="http://schemas.openxmlformats.org/officeDocument/2006/relationships/image" Target="../media/image3221.png"/><Relationship Id="rId153" Type="http://schemas.openxmlformats.org/officeDocument/2006/relationships/image" Target="../media/image3242.png"/><Relationship Id="rId195" Type="http://schemas.openxmlformats.org/officeDocument/2006/relationships/customXml" Target="../ink/ink3703.xml"/><Relationship Id="rId209" Type="http://schemas.openxmlformats.org/officeDocument/2006/relationships/customXml" Target="../ink/ink3710.xml"/><Relationship Id="rId360" Type="http://schemas.openxmlformats.org/officeDocument/2006/relationships/image" Target="../media/image3342.png"/><Relationship Id="rId416" Type="http://schemas.openxmlformats.org/officeDocument/2006/relationships/image" Target="../media/image3370.png"/><Relationship Id="rId598" Type="http://schemas.openxmlformats.org/officeDocument/2006/relationships/image" Target="../media/image3461.png"/><Relationship Id="rId220" Type="http://schemas.openxmlformats.org/officeDocument/2006/relationships/customXml" Target="../ink/ink3716.xml"/><Relationship Id="rId458" Type="http://schemas.openxmlformats.org/officeDocument/2006/relationships/image" Target="../media/image3391.png"/><Relationship Id="rId623" Type="http://schemas.openxmlformats.org/officeDocument/2006/relationships/customXml" Target="../ink/ink3918.xml"/><Relationship Id="rId15" Type="http://schemas.openxmlformats.org/officeDocument/2006/relationships/image" Target="../media/image3174.png"/><Relationship Id="rId57" Type="http://schemas.openxmlformats.org/officeDocument/2006/relationships/image" Target="../media/image3194.png"/><Relationship Id="rId262" Type="http://schemas.openxmlformats.org/officeDocument/2006/relationships/image" Target="../media/image3293.png"/><Relationship Id="rId318" Type="http://schemas.openxmlformats.org/officeDocument/2006/relationships/image" Target="../media/image3321.png"/><Relationship Id="rId525" Type="http://schemas.openxmlformats.org/officeDocument/2006/relationships/customXml" Target="../ink/ink3869.xml"/><Relationship Id="rId567" Type="http://schemas.openxmlformats.org/officeDocument/2006/relationships/customXml" Target="../ink/ink3890.xml"/><Relationship Id="rId99" Type="http://schemas.openxmlformats.org/officeDocument/2006/relationships/image" Target="../media/image3215.png"/><Relationship Id="rId122" Type="http://schemas.openxmlformats.org/officeDocument/2006/relationships/customXml" Target="../ink/ink3666.xml"/><Relationship Id="rId164" Type="http://schemas.openxmlformats.org/officeDocument/2006/relationships/customXml" Target="../ink/ink3687.xml"/><Relationship Id="rId371" Type="http://schemas.openxmlformats.org/officeDocument/2006/relationships/customXml" Target="../ink/ink3792.xml"/><Relationship Id="rId427" Type="http://schemas.openxmlformats.org/officeDocument/2006/relationships/customXml" Target="../ink/ink3820.xml"/><Relationship Id="rId469" Type="http://schemas.openxmlformats.org/officeDocument/2006/relationships/customXml" Target="../ink/ink3841.xml"/><Relationship Id="rId634" Type="http://schemas.openxmlformats.org/officeDocument/2006/relationships/image" Target="../media/image3478.png"/><Relationship Id="rId26" Type="http://schemas.openxmlformats.org/officeDocument/2006/relationships/customXml" Target="../ink/ink3618.xml"/><Relationship Id="rId231" Type="http://schemas.openxmlformats.org/officeDocument/2006/relationships/image" Target="../media/image3279.png"/><Relationship Id="rId273" Type="http://schemas.openxmlformats.org/officeDocument/2006/relationships/customXml" Target="../ink/ink3743.xml"/><Relationship Id="rId329" Type="http://schemas.openxmlformats.org/officeDocument/2006/relationships/customXml" Target="../ink/ink3771.xml"/><Relationship Id="rId480" Type="http://schemas.openxmlformats.org/officeDocument/2006/relationships/image" Target="../media/image3402.png"/><Relationship Id="rId536" Type="http://schemas.openxmlformats.org/officeDocument/2006/relationships/image" Target="../media/image3430.png"/><Relationship Id="rId68" Type="http://schemas.openxmlformats.org/officeDocument/2006/relationships/customXml" Target="../ink/ink3639.xml"/><Relationship Id="rId133" Type="http://schemas.openxmlformats.org/officeDocument/2006/relationships/image" Target="../media/image3232.png"/><Relationship Id="rId175" Type="http://schemas.openxmlformats.org/officeDocument/2006/relationships/image" Target="../media/image3253.png"/><Relationship Id="rId340" Type="http://schemas.openxmlformats.org/officeDocument/2006/relationships/image" Target="../media/image3332.png"/><Relationship Id="rId578" Type="http://schemas.openxmlformats.org/officeDocument/2006/relationships/image" Target="../media/image3451.png"/><Relationship Id="rId200" Type="http://schemas.openxmlformats.org/officeDocument/2006/relationships/image" Target="../media/image3264.png"/><Relationship Id="rId382" Type="http://schemas.openxmlformats.org/officeDocument/2006/relationships/image" Target="../media/image3353.png"/><Relationship Id="rId438" Type="http://schemas.openxmlformats.org/officeDocument/2006/relationships/image" Target="../media/image3381.png"/><Relationship Id="rId603" Type="http://schemas.openxmlformats.org/officeDocument/2006/relationships/customXml" Target="../ink/ink3908.xml"/><Relationship Id="rId645" Type="http://schemas.openxmlformats.org/officeDocument/2006/relationships/customXml" Target="../ink/ink3929.xml"/><Relationship Id="rId242" Type="http://schemas.openxmlformats.org/officeDocument/2006/relationships/customXml" Target="../ink/ink3727.xml"/><Relationship Id="rId284" Type="http://schemas.openxmlformats.org/officeDocument/2006/relationships/image" Target="../media/image3304.png"/><Relationship Id="rId491" Type="http://schemas.openxmlformats.org/officeDocument/2006/relationships/customXml" Target="../ink/ink3852.xml"/><Relationship Id="rId505" Type="http://schemas.openxmlformats.org/officeDocument/2006/relationships/customXml" Target="../ink/ink3859.xml"/><Relationship Id="rId37" Type="http://schemas.openxmlformats.org/officeDocument/2006/relationships/image" Target="../media/image3184.png"/><Relationship Id="rId79" Type="http://schemas.openxmlformats.org/officeDocument/2006/relationships/image" Target="../media/image3205.png"/><Relationship Id="rId102" Type="http://schemas.openxmlformats.org/officeDocument/2006/relationships/customXml" Target="../ink/ink3656.xml"/><Relationship Id="rId144" Type="http://schemas.openxmlformats.org/officeDocument/2006/relationships/customXml" Target="../ink/ink3677.xml"/><Relationship Id="rId547" Type="http://schemas.openxmlformats.org/officeDocument/2006/relationships/customXml" Target="../ink/ink3880.xml"/><Relationship Id="rId589" Type="http://schemas.openxmlformats.org/officeDocument/2006/relationships/customXml" Target="../ink/ink3901.xml"/><Relationship Id="rId90" Type="http://schemas.openxmlformats.org/officeDocument/2006/relationships/customXml" Target="../ink/ink3650.xml"/><Relationship Id="rId186" Type="http://schemas.openxmlformats.org/officeDocument/2006/relationships/image" Target="../media/image3257.png"/><Relationship Id="rId351" Type="http://schemas.openxmlformats.org/officeDocument/2006/relationships/customXml" Target="../ink/ink3782.xml"/><Relationship Id="rId393" Type="http://schemas.openxmlformats.org/officeDocument/2006/relationships/customXml" Target="../ink/ink3803.xml"/><Relationship Id="rId407" Type="http://schemas.openxmlformats.org/officeDocument/2006/relationships/customXml" Target="../ink/ink3810.xml"/><Relationship Id="rId449" Type="http://schemas.openxmlformats.org/officeDocument/2006/relationships/customXml" Target="../ink/ink3831.xml"/><Relationship Id="rId614" Type="http://schemas.openxmlformats.org/officeDocument/2006/relationships/image" Target="../media/image3469.png"/><Relationship Id="rId211" Type="http://schemas.openxmlformats.org/officeDocument/2006/relationships/image" Target="../media/image3269.png"/><Relationship Id="rId253" Type="http://schemas.openxmlformats.org/officeDocument/2006/relationships/customXml" Target="../ink/ink3733.xml"/><Relationship Id="rId295" Type="http://schemas.openxmlformats.org/officeDocument/2006/relationships/customXml" Target="../ink/ink3754.xml"/><Relationship Id="rId309" Type="http://schemas.openxmlformats.org/officeDocument/2006/relationships/customXml" Target="../ink/ink3761.xml"/><Relationship Id="rId460" Type="http://schemas.openxmlformats.org/officeDocument/2006/relationships/image" Target="../media/image3392.png"/><Relationship Id="rId516" Type="http://schemas.openxmlformats.org/officeDocument/2006/relationships/image" Target="../media/image3420.png"/><Relationship Id="rId48" Type="http://schemas.openxmlformats.org/officeDocument/2006/relationships/customXml" Target="../ink/ink3629.xml"/><Relationship Id="rId113" Type="http://schemas.openxmlformats.org/officeDocument/2006/relationships/image" Target="../media/image3222.png"/><Relationship Id="rId320" Type="http://schemas.openxmlformats.org/officeDocument/2006/relationships/image" Target="../media/image3322.png"/><Relationship Id="rId558" Type="http://schemas.openxmlformats.org/officeDocument/2006/relationships/image" Target="../media/image3441.png"/><Relationship Id="rId155" Type="http://schemas.openxmlformats.org/officeDocument/2006/relationships/image" Target="../media/image3243.png"/><Relationship Id="rId197" Type="http://schemas.openxmlformats.org/officeDocument/2006/relationships/customXml" Target="../ink/ink3704.xml"/><Relationship Id="rId362" Type="http://schemas.openxmlformats.org/officeDocument/2006/relationships/image" Target="../media/image3343.png"/><Relationship Id="rId418" Type="http://schemas.openxmlformats.org/officeDocument/2006/relationships/image" Target="../media/image3371.png"/><Relationship Id="rId625" Type="http://schemas.openxmlformats.org/officeDocument/2006/relationships/customXml" Target="../ink/ink3919.xml"/><Relationship Id="rId222" Type="http://schemas.openxmlformats.org/officeDocument/2006/relationships/customXml" Target="../ink/ink3717.xml"/><Relationship Id="rId264" Type="http://schemas.openxmlformats.org/officeDocument/2006/relationships/image" Target="../media/image3294.png"/><Relationship Id="rId471" Type="http://schemas.openxmlformats.org/officeDocument/2006/relationships/customXml" Target="../ink/ink3842.xml"/><Relationship Id="rId17" Type="http://schemas.openxmlformats.org/officeDocument/2006/relationships/image" Target="../media/image3175.png"/><Relationship Id="rId59" Type="http://schemas.openxmlformats.org/officeDocument/2006/relationships/image" Target="../media/image3195.png"/><Relationship Id="rId124" Type="http://schemas.openxmlformats.org/officeDocument/2006/relationships/customXml" Target="../ink/ink3667.xml"/><Relationship Id="rId527" Type="http://schemas.openxmlformats.org/officeDocument/2006/relationships/customXml" Target="../ink/ink3870.xml"/><Relationship Id="rId569" Type="http://schemas.openxmlformats.org/officeDocument/2006/relationships/customXml" Target="../ink/ink3891.xml"/><Relationship Id="rId70" Type="http://schemas.openxmlformats.org/officeDocument/2006/relationships/customXml" Target="../ink/ink3640.xml"/><Relationship Id="rId166" Type="http://schemas.openxmlformats.org/officeDocument/2006/relationships/customXml" Target="../ink/ink3688.xml"/><Relationship Id="rId331" Type="http://schemas.openxmlformats.org/officeDocument/2006/relationships/customXml" Target="../ink/ink3772.xml"/><Relationship Id="rId373" Type="http://schemas.openxmlformats.org/officeDocument/2006/relationships/customXml" Target="../ink/ink3793.xml"/><Relationship Id="rId429" Type="http://schemas.openxmlformats.org/officeDocument/2006/relationships/customXml" Target="../ink/ink3821.xml"/><Relationship Id="rId580" Type="http://schemas.openxmlformats.org/officeDocument/2006/relationships/image" Target="../media/image3452.png"/><Relationship Id="rId636" Type="http://schemas.openxmlformats.org/officeDocument/2006/relationships/image" Target="../media/image347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280.png"/><Relationship Id="rId440" Type="http://schemas.openxmlformats.org/officeDocument/2006/relationships/image" Target="../media/image338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89.xml"/><Relationship Id="rId671" Type="http://schemas.openxmlformats.org/officeDocument/2006/relationships/customXml" Target="../ink/ink4270.xml"/><Relationship Id="rId769" Type="http://schemas.openxmlformats.org/officeDocument/2006/relationships/image" Target="../media/image3862.png"/><Relationship Id="rId976" Type="http://schemas.openxmlformats.org/officeDocument/2006/relationships/customXml" Target="../ink/ink4423.xml"/><Relationship Id="rId21" Type="http://schemas.openxmlformats.org/officeDocument/2006/relationships/customXml" Target="../ink/ink3941.xml"/><Relationship Id="rId324" Type="http://schemas.openxmlformats.org/officeDocument/2006/relationships/image" Target="../media/image3647.png"/><Relationship Id="rId531" Type="http://schemas.openxmlformats.org/officeDocument/2006/relationships/customXml" Target="../ink/ink4203.xml"/><Relationship Id="rId629" Type="http://schemas.openxmlformats.org/officeDocument/2006/relationships/customXml" Target="../ink/ink4252.xml"/><Relationship Id="rId170" Type="http://schemas.openxmlformats.org/officeDocument/2006/relationships/image" Target="../media/image3570.png"/><Relationship Id="rId836" Type="http://schemas.openxmlformats.org/officeDocument/2006/relationships/customXml" Target="../ink/ink4353.xml"/><Relationship Id="rId268" Type="http://schemas.openxmlformats.org/officeDocument/2006/relationships/image" Target="../media/image3619.png"/><Relationship Id="rId475" Type="http://schemas.openxmlformats.org/officeDocument/2006/relationships/image" Target="../media/image3719.png"/><Relationship Id="rId682" Type="http://schemas.openxmlformats.org/officeDocument/2006/relationships/customXml" Target="../ink/ink4276.xml"/><Relationship Id="rId903" Type="http://schemas.openxmlformats.org/officeDocument/2006/relationships/image" Target="../media/image3926.png"/><Relationship Id="rId32" Type="http://schemas.openxmlformats.org/officeDocument/2006/relationships/image" Target="../media/image3501.png"/><Relationship Id="rId128" Type="http://schemas.openxmlformats.org/officeDocument/2006/relationships/image" Target="../media/image3549.png"/><Relationship Id="rId335" Type="http://schemas.openxmlformats.org/officeDocument/2006/relationships/customXml" Target="../ink/ink4098.xml"/><Relationship Id="rId542" Type="http://schemas.openxmlformats.org/officeDocument/2006/relationships/image" Target="../media/image3749.png"/><Relationship Id="rId987" Type="http://schemas.openxmlformats.org/officeDocument/2006/relationships/image" Target="../media/image3968.png"/><Relationship Id="rId181" Type="http://schemas.openxmlformats.org/officeDocument/2006/relationships/customXml" Target="../ink/ink4021.xml"/><Relationship Id="rId402" Type="http://schemas.openxmlformats.org/officeDocument/2006/relationships/image" Target="../media/image3686.png"/><Relationship Id="rId847" Type="http://schemas.openxmlformats.org/officeDocument/2006/relationships/image" Target="../media/image3898.png"/><Relationship Id="rId279" Type="http://schemas.openxmlformats.org/officeDocument/2006/relationships/customXml" Target="../ink/ink4070.xml"/><Relationship Id="rId486" Type="http://schemas.openxmlformats.org/officeDocument/2006/relationships/customXml" Target="../ink/ink4177.xml"/><Relationship Id="rId693" Type="http://schemas.openxmlformats.org/officeDocument/2006/relationships/image" Target="../media/image3824.png"/><Relationship Id="rId707" Type="http://schemas.openxmlformats.org/officeDocument/2006/relationships/image" Target="../media/image3831.png"/><Relationship Id="rId914" Type="http://schemas.openxmlformats.org/officeDocument/2006/relationships/customXml" Target="../ink/ink4392.xml"/><Relationship Id="rId43" Type="http://schemas.openxmlformats.org/officeDocument/2006/relationships/customXml" Target="../ink/ink3952.xml"/><Relationship Id="rId139" Type="http://schemas.openxmlformats.org/officeDocument/2006/relationships/customXml" Target="../ink/ink4000.xml"/><Relationship Id="rId346" Type="http://schemas.openxmlformats.org/officeDocument/2006/relationships/image" Target="../media/image3658.png"/><Relationship Id="rId553" Type="http://schemas.openxmlformats.org/officeDocument/2006/relationships/customXml" Target="../ink/ink4214.xml"/><Relationship Id="rId760" Type="http://schemas.openxmlformats.org/officeDocument/2006/relationships/customXml" Target="../ink/ink4315.xml"/><Relationship Id="rId998" Type="http://schemas.openxmlformats.org/officeDocument/2006/relationships/customXml" Target="../ink/ink4434.xml"/><Relationship Id="rId192" Type="http://schemas.openxmlformats.org/officeDocument/2006/relationships/image" Target="../media/image3581.png"/><Relationship Id="rId206" Type="http://schemas.openxmlformats.org/officeDocument/2006/relationships/image" Target="../media/image3588.png"/><Relationship Id="rId413" Type="http://schemas.openxmlformats.org/officeDocument/2006/relationships/customXml" Target="../ink/ink4137.xml"/><Relationship Id="rId858" Type="http://schemas.openxmlformats.org/officeDocument/2006/relationships/customXml" Target="../ink/ink4364.xml"/><Relationship Id="rId497" Type="http://schemas.openxmlformats.org/officeDocument/2006/relationships/customXml" Target="../ink/ink4185.xml"/><Relationship Id="rId620" Type="http://schemas.openxmlformats.org/officeDocument/2006/relationships/image" Target="../media/image3788.png"/><Relationship Id="rId718" Type="http://schemas.openxmlformats.org/officeDocument/2006/relationships/customXml" Target="../ink/ink4294.xml"/><Relationship Id="rId925" Type="http://schemas.openxmlformats.org/officeDocument/2006/relationships/image" Target="../media/image3937.png"/><Relationship Id="rId357" Type="http://schemas.openxmlformats.org/officeDocument/2006/relationships/customXml" Target="../ink/ink4109.xml"/><Relationship Id="rId54" Type="http://schemas.openxmlformats.org/officeDocument/2006/relationships/image" Target="../media/image3512.png"/><Relationship Id="rId217" Type="http://schemas.openxmlformats.org/officeDocument/2006/relationships/customXml" Target="../ink/ink4039.xml"/><Relationship Id="rId564" Type="http://schemas.openxmlformats.org/officeDocument/2006/relationships/image" Target="../media/image3760.png"/><Relationship Id="rId771" Type="http://schemas.openxmlformats.org/officeDocument/2006/relationships/image" Target="../media/image3863.png"/><Relationship Id="rId869" Type="http://schemas.openxmlformats.org/officeDocument/2006/relationships/image" Target="../media/image3909.png"/><Relationship Id="rId424" Type="http://schemas.openxmlformats.org/officeDocument/2006/relationships/image" Target="../media/image3697.png"/><Relationship Id="rId631" Type="http://schemas.openxmlformats.org/officeDocument/2006/relationships/customXml" Target="../ink/ink4253.xml"/><Relationship Id="rId729" Type="http://schemas.openxmlformats.org/officeDocument/2006/relationships/image" Target="../media/image3842.png"/><Relationship Id="rId270" Type="http://schemas.openxmlformats.org/officeDocument/2006/relationships/image" Target="../media/image3620.png"/><Relationship Id="rId936" Type="http://schemas.openxmlformats.org/officeDocument/2006/relationships/customXml" Target="../ink/ink4403.xml"/><Relationship Id="rId65" Type="http://schemas.openxmlformats.org/officeDocument/2006/relationships/customXml" Target="../ink/ink3963.xml"/><Relationship Id="rId130" Type="http://schemas.openxmlformats.org/officeDocument/2006/relationships/image" Target="../media/image3550.png"/><Relationship Id="rId368" Type="http://schemas.openxmlformats.org/officeDocument/2006/relationships/image" Target="../media/image3669.png"/><Relationship Id="rId575" Type="http://schemas.openxmlformats.org/officeDocument/2006/relationships/customXml" Target="../ink/ink4225.xml"/><Relationship Id="rId782" Type="http://schemas.openxmlformats.org/officeDocument/2006/relationships/customXml" Target="../ink/ink4326.xml"/><Relationship Id="rId228" Type="http://schemas.openxmlformats.org/officeDocument/2006/relationships/image" Target="../media/image3599.png"/><Relationship Id="rId435" Type="http://schemas.openxmlformats.org/officeDocument/2006/relationships/customXml" Target="../ink/ink4148.xml"/><Relationship Id="rId281" Type="http://schemas.openxmlformats.org/officeDocument/2006/relationships/customXml" Target="../ink/ink4071.xml"/><Relationship Id="rId502" Type="http://schemas.openxmlformats.org/officeDocument/2006/relationships/image" Target="../media/image3730.png"/><Relationship Id="rId947" Type="http://schemas.openxmlformats.org/officeDocument/2006/relationships/image" Target="../media/image3948.png"/><Relationship Id="rId76" Type="http://schemas.openxmlformats.org/officeDocument/2006/relationships/image" Target="../media/image3523.png"/><Relationship Id="rId141" Type="http://schemas.openxmlformats.org/officeDocument/2006/relationships/customXml" Target="../ink/ink4001.xml"/><Relationship Id="rId379" Type="http://schemas.openxmlformats.org/officeDocument/2006/relationships/customXml" Target="../ink/ink4120.xml"/><Relationship Id="rId586" Type="http://schemas.openxmlformats.org/officeDocument/2006/relationships/image" Target="../media/image3771.png"/><Relationship Id="rId793" Type="http://schemas.openxmlformats.org/officeDocument/2006/relationships/image" Target="../media/image3871.png"/><Relationship Id="rId807" Type="http://schemas.openxmlformats.org/officeDocument/2006/relationships/image" Target="../media/image3878.png"/><Relationship Id="rId7" Type="http://schemas.openxmlformats.org/officeDocument/2006/relationships/customXml" Target="../ink/ink3934.xml"/><Relationship Id="rId239" Type="http://schemas.openxmlformats.org/officeDocument/2006/relationships/customXml" Target="../ink/ink4050.xml"/><Relationship Id="rId446" Type="http://schemas.openxmlformats.org/officeDocument/2006/relationships/customXml" Target="../ink/ink4155.xml"/><Relationship Id="rId653" Type="http://schemas.openxmlformats.org/officeDocument/2006/relationships/customXml" Target="../ink/ink4261.xml"/><Relationship Id="rId292" Type="http://schemas.openxmlformats.org/officeDocument/2006/relationships/image" Target="../media/image3631.png"/><Relationship Id="rId306" Type="http://schemas.openxmlformats.org/officeDocument/2006/relationships/image" Target="../media/image3638.png"/><Relationship Id="rId860" Type="http://schemas.openxmlformats.org/officeDocument/2006/relationships/customXml" Target="../ink/ink4365.xml"/><Relationship Id="rId958" Type="http://schemas.openxmlformats.org/officeDocument/2006/relationships/customXml" Target="../ink/ink4414.xml"/><Relationship Id="rId87" Type="http://schemas.openxmlformats.org/officeDocument/2006/relationships/customXml" Target="../ink/ink3974.xml"/><Relationship Id="rId513" Type="http://schemas.openxmlformats.org/officeDocument/2006/relationships/customXml" Target="../ink/ink4194.xml"/><Relationship Id="rId597" Type="http://schemas.openxmlformats.org/officeDocument/2006/relationships/customXml" Target="../ink/ink4236.xml"/><Relationship Id="rId720" Type="http://schemas.openxmlformats.org/officeDocument/2006/relationships/customXml" Target="../ink/ink4295.xml"/><Relationship Id="rId818" Type="http://schemas.openxmlformats.org/officeDocument/2006/relationships/customXml" Target="../ink/ink4344.xml"/><Relationship Id="rId152" Type="http://schemas.openxmlformats.org/officeDocument/2006/relationships/image" Target="../media/image3561.png"/><Relationship Id="rId457" Type="http://schemas.openxmlformats.org/officeDocument/2006/relationships/image" Target="../media/image3712.png"/><Relationship Id="rId1003" Type="http://schemas.openxmlformats.org/officeDocument/2006/relationships/image" Target="../media/image3976.png"/><Relationship Id="rId664" Type="http://schemas.openxmlformats.org/officeDocument/2006/relationships/image" Target="../media/image3810.png"/><Relationship Id="rId871" Type="http://schemas.openxmlformats.org/officeDocument/2006/relationships/image" Target="../media/image3910.png"/><Relationship Id="rId969" Type="http://schemas.openxmlformats.org/officeDocument/2006/relationships/image" Target="../media/image3959.png"/><Relationship Id="rId14" Type="http://schemas.openxmlformats.org/officeDocument/2006/relationships/image" Target="../media/image3492.png"/><Relationship Id="rId317" Type="http://schemas.openxmlformats.org/officeDocument/2006/relationships/customXml" Target="../ink/ink4089.xml"/><Relationship Id="rId524" Type="http://schemas.openxmlformats.org/officeDocument/2006/relationships/image" Target="../media/image3740.png"/><Relationship Id="rId731" Type="http://schemas.openxmlformats.org/officeDocument/2006/relationships/image" Target="../media/image3843.png"/><Relationship Id="rId98" Type="http://schemas.openxmlformats.org/officeDocument/2006/relationships/image" Target="../media/image3534.png"/><Relationship Id="rId163" Type="http://schemas.openxmlformats.org/officeDocument/2006/relationships/customXml" Target="../ink/ink4012.xml"/><Relationship Id="rId370" Type="http://schemas.openxmlformats.org/officeDocument/2006/relationships/image" Target="../media/image3670.png"/><Relationship Id="rId829" Type="http://schemas.openxmlformats.org/officeDocument/2006/relationships/image" Target="../media/image3889.png"/><Relationship Id="rId230" Type="http://schemas.openxmlformats.org/officeDocument/2006/relationships/image" Target="../media/image3600.png"/><Relationship Id="rId468" Type="http://schemas.openxmlformats.org/officeDocument/2006/relationships/customXml" Target="../ink/ink4167.xml"/><Relationship Id="rId675" Type="http://schemas.openxmlformats.org/officeDocument/2006/relationships/customXml" Target="../ink/ink4272.xml"/><Relationship Id="rId882" Type="http://schemas.openxmlformats.org/officeDocument/2006/relationships/customXml" Target="../ink/ink4376.xml"/><Relationship Id="rId25" Type="http://schemas.openxmlformats.org/officeDocument/2006/relationships/customXml" Target="../ink/ink3943.xml"/><Relationship Id="rId328" Type="http://schemas.openxmlformats.org/officeDocument/2006/relationships/image" Target="../media/image3649.png"/><Relationship Id="rId535" Type="http://schemas.openxmlformats.org/officeDocument/2006/relationships/customXml" Target="../ink/ink4205.xml"/><Relationship Id="rId742" Type="http://schemas.openxmlformats.org/officeDocument/2006/relationships/customXml" Target="../ink/ink4306.xml"/><Relationship Id="rId174" Type="http://schemas.openxmlformats.org/officeDocument/2006/relationships/image" Target="../media/image3572.png"/><Relationship Id="rId381" Type="http://schemas.openxmlformats.org/officeDocument/2006/relationships/customXml" Target="../ink/ink4121.xml"/><Relationship Id="rId602" Type="http://schemas.openxmlformats.org/officeDocument/2006/relationships/image" Target="../media/image3779.png"/><Relationship Id="rId241" Type="http://schemas.openxmlformats.org/officeDocument/2006/relationships/customXml" Target="../ink/ink4051.xml"/><Relationship Id="rId479" Type="http://schemas.openxmlformats.org/officeDocument/2006/relationships/image" Target="../media/image3721.png"/><Relationship Id="rId686" Type="http://schemas.openxmlformats.org/officeDocument/2006/relationships/customXml" Target="../ink/ink4278.xml"/><Relationship Id="rId893" Type="http://schemas.openxmlformats.org/officeDocument/2006/relationships/image" Target="../media/image3921.png"/><Relationship Id="rId907" Type="http://schemas.openxmlformats.org/officeDocument/2006/relationships/image" Target="../media/image3928.png"/><Relationship Id="rId36" Type="http://schemas.openxmlformats.org/officeDocument/2006/relationships/image" Target="../media/image3503.png"/><Relationship Id="rId339" Type="http://schemas.openxmlformats.org/officeDocument/2006/relationships/customXml" Target="../ink/ink4100.xml"/><Relationship Id="rId546" Type="http://schemas.openxmlformats.org/officeDocument/2006/relationships/image" Target="../media/image3751.png"/><Relationship Id="rId753" Type="http://schemas.openxmlformats.org/officeDocument/2006/relationships/image" Target="../media/image3854.png"/><Relationship Id="rId101" Type="http://schemas.openxmlformats.org/officeDocument/2006/relationships/customXml" Target="../ink/ink3981.xml"/><Relationship Id="rId185" Type="http://schemas.openxmlformats.org/officeDocument/2006/relationships/customXml" Target="../ink/ink4023.xml"/><Relationship Id="rId406" Type="http://schemas.openxmlformats.org/officeDocument/2006/relationships/image" Target="../media/image3688.png"/><Relationship Id="rId960" Type="http://schemas.openxmlformats.org/officeDocument/2006/relationships/customXml" Target="../ink/ink4415.xml"/><Relationship Id="rId392" Type="http://schemas.openxmlformats.org/officeDocument/2006/relationships/image" Target="../media/image3681.png"/><Relationship Id="rId613" Type="http://schemas.openxmlformats.org/officeDocument/2006/relationships/customXml" Target="../ink/ink4244.xml"/><Relationship Id="rId697" Type="http://schemas.openxmlformats.org/officeDocument/2006/relationships/image" Target="../media/image3826.png"/><Relationship Id="rId820" Type="http://schemas.openxmlformats.org/officeDocument/2006/relationships/customXml" Target="../ink/ink4345.xml"/><Relationship Id="rId918" Type="http://schemas.openxmlformats.org/officeDocument/2006/relationships/customXml" Target="../ink/ink4394.xml"/><Relationship Id="rId252" Type="http://schemas.openxmlformats.org/officeDocument/2006/relationships/image" Target="../media/image3611.png"/><Relationship Id="rId47" Type="http://schemas.openxmlformats.org/officeDocument/2006/relationships/customXml" Target="../ink/ink3954.xml"/><Relationship Id="rId112" Type="http://schemas.openxmlformats.org/officeDocument/2006/relationships/image" Target="../media/image3541.png"/><Relationship Id="rId557" Type="http://schemas.openxmlformats.org/officeDocument/2006/relationships/customXml" Target="../ink/ink4216.xml"/><Relationship Id="rId764" Type="http://schemas.openxmlformats.org/officeDocument/2006/relationships/customXml" Target="../ink/ink4317.xml"/><Relationship Id="rId971" Type="http://schemas.openxmlformats.org/officeDocument/2006/relationships/image" Target="../media/image3960.png"/><Relationship Id="rId196" Type="http://schemas.openxmlformats.org/officeDocument/2006/relationships/image" Target="../media/image3583.png"/><Relationship Id="rId417" Type="http://schemas.openxmlformats.org/officeDocument/2006/relationships/customXml" Target="../ink/ink4139.xml"/><Relationship Id="rId624" Type="http://schemas.openxmlformats.org/officeDocument/2006/relationships/image" Target="../media/image3790.png"/><Relationship Id="rId831" Type="http://schemas.openxmlformats.org/officeDocument/2006/relationships/image" Target="../media/image3890.png"/><Relationship Id="rId263" Type="http://schemas.openxmlformats.org/officeDocument/2006/relationships/customXml" Target="../ink/ink4062.xml"/><Relationship Id="rId470" Type="http://schemas.openxmlformats.org/officeDocument/2006/relationships/customXml" Target="../ink/ink4169.xml"/><Relationship Id="rId929" Type="http://schemas.openxmlformats.org/officeDocument/2006/relationships/image" Target="../media/image3939.png"/><Relationship Id="rId58" Type="http://schemas.openxmlformats.org/officeDocument/2006/relationships/image" Target="../media/image3514.png"/><Relationship Id="rId123" Type="http://schemas.openxmlformats.org/officeDocument/2006/relationships/customXml" Target="../ink/ink3992.xml"/><Relationship Id="rId330" Type="http://schemas.openxmlformats.org/officeDocument/2006/relationships/image" Target="../media/image3650.png"/><Relationship Id="rId568" Type="http://schemas.openxmlformats.org/officeDocument/2006/relationships/image" Target="../media/image3762.png"/><Relationship Id="rId775" Type="http://schemas.openxmlformats.org/officeDocument/2006/relationships/image" Target="../media/image3798.png"/><Relationship Id="rId982" Type="http://schemas.openxmlformats.org/officeDocument/2006/relationships/customXml" Target="../ink/ink4426.xml"/><Relationship Id="rId428" Type="http://schemas.openxmlformats.org/officeDocument/2006/relationships/image" Target="../media/image3699.png"/><Relationship Id="rId635" Type="http://schemas.openxmlformats.org/officeDocument/2006/relationships/customXml" Target="../ink/ink4255.xml"/><Relationship Id="rId842" Type="http://schemas.openxmlformats.org/officeDocument/2006/relationships/customXml" Target="../ink/ink4356.xml"/><Relationship Id="rId274" Type="http://schemas.openxmlformats.org/officeDocument/2006/relationships/image" Target="../media/image3622.png"/><Relationship Id="rId481" Type="http://schemas.openxmlformats.org/officeDocument/2006/relationships/image" Target="../media/image3722.png"/><Relationship Id="rId702" Type="http://schemas.openxmlformats.org/officeDocument/2006/relationships/customXml" Target="../ink/ink4286.xml"/><Relationship Id="rId27" Type="http://schemas.openxmlformats.org/officeDocument/2006/relationships/customXml" Target="../ink/ink3944.xml"/><Relationship Id="rId69" Type="http://schemas.openxmlformats.org/officeDocument/2006/relationships/customXml" Target="../ink/ink3965.xml"/><Relationship Id="rId134" Type="http://schemas.openxmlformats.org/officeDocument/2006/relationships/image" Target="../media/image3552.png"/><Relationship Id="rId537" Type="http://schemas.openxmlformats.org/officeDocument/2006/relationships/customXml" Target="../ink/ink4206.xml"/><Relationship Id="rId579" Type="http://schemas.openxmlformats.org/officeDocument/2006/relationships/customXml" Target="../ink/ink4227.xml"/><Relationship Id="rId744" Type="http://schemas.openxmlformats.org/officeDocument/2006/relationships/customXml" Target="../ink/ink4307.xml"/><Relationship Id="rId786" Type="http://schemas.openxmlformats.org/officeDocument/2006/relationships/customXml" Target="../ink/ink4328.xml"/><Relationship Id="rId951" Type="http://schemas.openxmlformats.org/officeDocument/2006/relationships/image" Target="../media/image3950.png"/><Relationship Id="rId993" Type="http://schemas.openxmlformats.org/officeDocument/2006/relationships/image" Target="../media/image3971.png"/><Relationship Id="rId80" Type="http://schemas.openxmlformats.org/officeDocument/2006/relationships/image" Target="../media/image3525.png"/><Relationship Id="rId176" Type="http://schemas.openxmlformats.org/officeDocument/2006/relationships/image" Target="../media/image3573.png"/><Relationship Id="rId341" Type="http://schemas.openxmlformats.org/officeDocument/2006/relationships/customXml" Target="../ink/ink4101.xml"/><Relationship Id="rId383" Type="http://schemas.openxmlformats.org/officeDocument/2006/relationships/customXml" Target="../ink/ink4122.xml"/><Relationship Id="rId439" Type="http://schemas.openxmlformats.org/officeDocument/2006/relationships/image" Target="../media/image3704.png"/><Relationship Id="rId590" Type="http://schemas.openxmlformats.org/officeDocument/2006/relationships/image" Target="../media/image3773.png"/><Relationship Id="rId604" Type="http://schemas.openxmlformats.org/officeDocument/2006/relationships/image" Target="../media/image3780.png"/><Relationship Id="rId646" Type="http://schemas.openxmlformats.org/officeDocument/2006/relationships/image" Target="../media/image3801.png"/><Relationship Id="rId811" Type="http://schemas.openxmlformats.org/officeDocument/2006/relationships/image" Target="../media/image3880.png"/><Relationship Id="rId201" Type="http://schemas.openxmlformats.org/officeDocument/2006/relationships/customXml" Target="../ink/ink4031.xml"/><Relationship Id="rId243" Type="http://schemas.openxmlformats.org/officeDocument/2006/relationships/customXml" Target="../ink/ink4052.xml"/><Relationship Id="rId285" Type="http://schemas.openxmlformats.org/officeDocument/2006/relationships/customXml" Target="../ink/ink4073.xml"/><Relationship Id="rId450" Type="http://schemas.openxmlformats.org/officeDocument/2006/relationships/customXml" Target="../ink/ink4157.xml"/><Relationship Id="rId506" Type="http://schemas.openxmlformats.org/officeDocument/2006/relationships/customXml" Target="../ink/ink4190.xml"/><Relationship Id="rId688" Type="http://schemas.openxmlformats.org/officeDocument/2006/relationships/customXml" Target="../ink/ink4279.xml"/><Relationship Id="rId853" Type="http://schemas.openxmlformats.org/officeDocument/2006/relationships/image" Target="../media/image3901.png"/><Relationship Id="rId895" Type="http://schemas.openxmlformats.org/officeDocument/2006/relationships/image" Target="../media/image3922.png"/><Relationship Id="rId909" Type="http://schemas.openxmlformats.org/officeDocument/2006/relationships/image" Target="../media/image3929.png"/><Relationship Id="rId38" Type="http://schemas.openxmlformats.org/officeDocument/2006/relationships/image" Target="../media/image3504.png"/><Relationship Id="rId103" Type="http://schemas.openxmlformats.org/officeDocument/2006/relationships/customXml" Target="../ink/ink3982.xml"/><Relationship Id="rId310" Type="http://schemas.openxmlformats.org/officeDocument/2006/relationships/image" Target="../media/image3640.png"/><Relationship Id="rId492" Type="http://schemas.openxmlformats.org/officeDocument/2006/relationships/customXml" Target="../ink/ink4181.xml"/><Relationship Id="rId548" Type="http://schemas.openxmlformats.org/officeDocument/2006/relationships/image" Target="../media/image3752.png"/><Relationship Id="rId713" Type="http://schemas.openxmlformats.org/officeDocument/2006/relationships/image" Target="../media/image3834.png"/><Relationship Id="rId755" Type="http://schemas.openxmlformats.org/officeDocument/2006/relationships/image" Target="../media/image3855.png"/><Relationship Id="rId797" Type="http://schemas.openxmlformats.org/officeDocument/2006/relationships/image" Target="../media/image3873.png"/><Relationship Id="rId920" Type="http://schemas.openxmlformats.org/officeDocument/2006/relationships/customXml" Target="../ink/ink4395.xml"/><Relationship Id="rId962" Type="http://schemas.openxmlformats.org/officeDocument/2006/relationships/customXml" Target="../ink/ink4416.xml"/><Relationship Id="rId91" Type="http://schemas.openxmlformats.org/officeDocument/2006/relationships/customXml" Target="../ink/ink3976.xml"/><Relationship Id="rId145" Type="http://schemas.openxmlformats.org/officeDocument/2006/relationships/customXml" Target="../ink/ink4003.xml"/><Relationship Id="rId187" Type="http://schemas.openxmlformats.org/officeDocument/2006/relationships/customXml" Target="../ink/ink4024.xml"/><Relationship Id="rId352" Type="http://schemas.openxmlformats.org/officeDocument/2006/relationships/image" Target="../media/image3661.png"/><Relationship Id="rId394" Type="http://schemas.openxmlformats.org/officeDocument/2006/relationships/image" Target="../media/image3682.png"/><Relationship Id="rId408" Type="http://schemas.openxmlformats.org/officeDocument/2006/relationships/image" Target="../media/image3689.png"/><Relationship Id="rId615" Type="http://schemas.openxmlformats.org/officeDocument/2006/relationships/customXml" Target="../ink/ink4245.xml"/><Relationship Id="rId822" Type="http://schemas.openxmlformats.org/officeDocument/2006/relationships/customXml" Target="../ink/ink4346.xml"/><Relationship Id="rId212" Type="http://schemas.openxmlformats.org/officeDocument/2006/relationships/image" Target="../media/image3591.png"/><Relationship Id="rId254" Type="http://schemas.openxmlformats.org/officeDocument/2006/relationships/image" Target="../media/image3612.png"/><Relationship Id="rId657" Type="http://schemas.openxmlformats.org/officeDocument/2006/relationships/customXml" Target="../ink/ink4263.xml"/><Relationship Id="rId699" Type="http://schemas.openxmlformats.org/officeDocument/2006/relationships/image" Target="../media/image3827.png"/><Relationship Id="rId864" Type="http://schemas.openxmlformats.org/officeDocument/2006/relationships/customXml" Target="../ink/ink4367.xml"/><Relationship Id="rId49" Type="http://schemas.openxmlformats.org/officeDocument/2006/relationships/customXml" Target="../ink/ink3955.xml"/><Relationship Id="rId114" Type="http://schemas.openxmlformats.org/officeDocument/2006/relationships/image" Target="../media/image3542.png"/><Relationship Id="rId296" Type="http://schemas.openxmlformats.org/officeDocument/2006/relationships/image" Target="../media/image3633.png"/><Relationship Id="rId461" Type="http://schemas.openxmlformats.org/officeDocument/2006/relationships/image" Target="../media/image3714.png"/><Relationship Id="rId517" Type="http://schemas.openxmlformats.org/officeDocument/2006/relationships/customXml" Target="../ink/ink4196.xml"/><Relationship Id="rId559" Type="http://schemas.openxmlformats.org/officeDocument/2006/relationships/customXml" Target="../ink/ink4217.xml"/><Relationship Id="rId724" Type="http://schemas.openxmlformats.org/officeDocument/2006/relationships/customXml" Target="../ink/ink4297.xml"/><Relationship Id="rId766" Type="http://schemas.openxmlformats.org/officeDocument/2006/relationships/customXml" Target="../ink/ink4318.xml"/><Relationship Id="rId931" Type="http://schemas.openxmlformats.org/officeDocument/2006/relationships/image" Target="../media/image3940.png"/><Relationship Id="rId60" Type="http://schemas.openxmlformats.org/officeDocument/2006/relationships/image" Target="../media/image3515.png"/><Relationship Id="rId156" Type="http://schemas.openxmlformats.org/officeDocument/2006/relationships/image" Target="../media/image3563.png"/><Relationship Id="rId198" Type="http://schemas.openxmlformats.org/officeDocument/2006/relationships/image" Target="../media/image3584.png"/><Relationship Id="rId321" Type="http://schemas.openxmlformats.org/officeDocument/2006/relationships/customXml" Target="../ink/ink4091.xml"/><Relationship Id="rId363" Type="http://schemas.openxmlformats.org/officeDocument/2006/relationships/customXml" Target="../ink/ink4112.xml"/><Relationship Id="rId419" Type="http://schemas.openxmlformats.org/officeDocument/2006/relationships/customXml" Target="../ink/ink4140.xml"/><Relationship Id="rId570" Type="http://schemas.openxmlformats.org/officeDocument/2006/relationships/image" Target="../media/image3763.png"/><Relationship Id="rId626" Type="http://schemas.openxmlformats.org/officeDocument/2006/relationships/image" Target="../media/image3791.png"/><Relationship Id="rId973" Type="http://schemas.openxmlformats.org/officeDocument/2006/relationships/image" Target="../media/image3961.png"/><Relationship Id="rId223" Type="http://schemas.openxmlformats.org/officeDocument/2006/relationships/customXml" Target="../ink/ink4042.xml"/><Relationship Id="rId430" Type="http://schemas.openxmlformats.org/officeDocument/2006/relationships/image" Target="../media/image3700.png"/><Relationship Id="rId668" Type="http://schemas.openxmlformats.org/officeDocument/2006/relationships/image" Target="../media/image3812.png"/><Relationship Id="rId833" Type="http://schemas.openxmlformats.org/officeDocument/2006/relationships/image" Target="../media/image3891.png"/><Relationship Id="rId875" Type="http://schemas.openxmlformats.org/officeDocument/2006/relationships/image" Target="../media/image3912.png"/><Relationship Id="rId18" Type="http://schemas.openxmlformats.org/officeDocument/2006/relationships/image" Target="../media/image3494.png"/><Relationship Id="rId265" Type="http://schemas.openxmlformats.org/officeDocument/2006/relationships/customXml" Target="../ink/ink4063.xml"/><Relationship Id="rId472" Type="http://schemas.openxmlformats.org/officeDocument/2006/relationships/customXml" Target="../ink/ink4170.xml"/><Relationship Id="rId528" Type="http://schemas.openxmlformats.org/officeDocument/2006/relationships/image" Target="../media/image3742.png"/><Relationship Id="rId735" Type="http://schemas.openxmlformats.org/officeDocument/2006/relationships/image" Target="../media/image3845.png"/><Relationship Id="rId900" Type="http://schemas.openxmlformats.org/officeDocument/2006/relationships/customXml" Target="../ink/ink4385.xml"/><Relationship Id="rId942" Type="http://schemas.openxmlformats.org/officeDocument/2006/relationships/customXml" Target="../ink/ink4406.xml"/><Relationship Id="rId125" Type="http://schemas.openxmlformats.org/officeDocument/2006/relationships/customXml" Target="../ink/ink3993.xml"/><Relationship Id="rId167" Type="http://schemas.openxmlformats.org/officeDocument/2006/relationships/customXml" Target="../ink/ink4014.xml"/><Relationship Id="rId332" Type="http://schemas.openxmlformats.org/officeDocument/2006/relationships/image" Target="../media/image3651.png"/><Relationship Id="rId374" Type="http://schemas.openxmlformats.org/officeDocument/2006/relationships/image" Target="../media/image3672.png"/><Relationship Id="rId581" Type="http://schemas.openxmlformats.org/officeDocument/2006/relationships/customXml" Target="../ink/ink4228.xml"/><Relationship Id="rId777" Type="http://schemas.openxmlformats.org/officeDocument/2006/relationships/image" Target="../media/image3799.png"/><Relationship Id="rId984" Type="http://schemas.openxmlformats.org/officeDocument/2006/relationships/customXml" Target="../ink/ink4427.xml"/><Relationship Id="rId71" Type="http://schemas.openxmlformats.org/officeDocument/2006/relationships/customXml" Target="../ink/ink3966.xml"/><Relationship Id="rId234" Type="http://schemas.openxmlformats.org/officeDocument/2006/relationships/image" Target="../media/image3602.png"/><Relationship Id="rId637" Type="http://schemas.openxmlformats.org/officeDocument/2006/relationships/customXml" Target="../ink/ink4256.xml"/><Relationship Id="rId679" Type="http://schemas.openxmlformats.org/officeDocument/2006/relationships/image" Target="../media/image3817.png"/><Relationship Id="rId802" Type="http://schemas.openxmlformats.org/officeDocument/2006/relationships/customXml" Target="../ink/ink4336.xml"/><Relationship Id="rId844" Type="http://schemas.openxmlformats.org/officeDocument/2006/relationships/customXml" Target="../ink/ink4357.xml"/><Relationship Id="rId886" Type="http://schemas.openxmlformats.org/officeDocument/2006/relationships/customXml" Target="../ink/ink4378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3945.xml"/><Relationship Id="rId276" Type="http://schemas.openxmlformats.org/officeDocument/2006/relationships/image" Target="../media/image3623.png"/><Relationship Id="rId441" Type="http://schemas.openxmlformats.org/officeDocument/2006/relationships/image" Target="../media/image3705.png"/><Relationship Id="rId483" Type="http://schemas.openxmlformats.org/officeDocument/2006/relationships/image" Target="../media/image3723.png"/><Relationship Id="rId539" Type="http://schemas.openxmlformats.org/officeDocument/2006/relationships/customXml" Target="../ink/ink4207.xml"/><Relationship Id="rId690" Type="http://schemas.openxmlformats.org/officeDocument/2006/relationships/customXml" Target="../ink/ink4280.xml"/><Relationship Id="rId704" Type="http://schemas.openxmlformats.org/officeDocument/2006/relationships/customXml" Target="../ink/ink4287.xml"/><Relationship Id="rId746" Type="http://schemas.openxmlformats.org/officeDocument/2006/relationships/customXml" Target="../ink/ink4308.xml"/><Relationship Id="rId911" Type="http://schemas.openxmlformats.org/officeDocument/2006/relationships/image" Target="../media/image3930.png"/><Relationship Id="rId40" Type="http://schemas.openxmlformats.org/officeDocument/2006/relationships/image" Target="../media/image3505.png"/><Relationship Id="rId136" Type="http://schemas.openxmlformats.org/officeDocument/2006/relationships/image" Target="../media/image3553.png"/><Relationship Id="rId178" Type="http://schemas.openxmlformats.org/officeDocument/2006/relationships/image" Target="../media/image3574.png"/><Relationship Id="rId301" Type="http://schemas.openxmlformats.org/officeDocument/2006/relationships/customXml" Target="../ink/ink4081.xml"/><Relationship Id="rId343" Type="http://schemas.openxmlformats.org/officeDocument/2006/relationships/customXml" Target="../ink/ink4102.xml"/><Relationship Id="rId550" Type="http://schemas.openxmlformats.org/officeDocument/2006/relationships/image" Target="../media/image3753.png"/><Relationship Id="rId788" Type="http://schemas.openxmlformats.org/officeDocument/2006/relationships/customXml" Target="../ink/ink4329.xml"/><Relationship Id="rId953" Type="http://schemas.openxmlformats.org/officeDocument/2006/relationships/image" Target="../media/image3951.png"/><Relationship Id="rId995" Type="http://schemas.openxmlformats.org/officeDocument/2006/relationships/image" Target="../media/image3972.png"/><Relationship Id="rId82" Type="http://schemas.openxmlformats.org/officeDocument/2006/relationships/image" Target="../media/image3526.png"/><Relationship Id="rId203" Type="http://schemas.openxmlformats.org/officeDocument/2006/relationships/customXml" Target="../ink/ink4032.xml"/><Relationship Id="rId385" Type="http://schemas.openxmlformats.org/officeDocument/2006/relationships/customXml" Target="../ink/ink4123.xml"/><Relationship Id="rId592" Type="http://schemas.openxmlformats.org/officeDocument/2006/relationships/image" Target="../media/image3774.png"/><Relationship Id="rId606" Type="http://schemas.openxmlformats.org/officeDocument/2006/relationships/image" Target="../media/image3781.png"/><Relationship Id="rId648" Type="http://schemas.openxmlformats.org/officeDocument/2006/relationships/image" Target="../media/image3802.png"/><Relationship Id="rId813" Type="http://schemas.openxmlformats.org/officeDocument/2006/relationships/image" Target="../media/image3881.png"/><Relationship Id="rId855" Type="http://schemas.openxmlformats.org/officeDocument/2006/relationships/image" Target="../media/image3902.png"/><Relationship Id="rId245" Type="http://schemas.openxmlformats.org/officeDocument/2006/relationships/customXml" Target="../ink/ink4053.xml"/><Relationship Id="rId287" Type="http://schemas.openxmlformats.org/officeDocument/2006/relationships/customXml" Target="../ink/ink4074.xml"/><Relationship Id="rId410" Type="http://schemas.openxmlformats.org/officeDocument/2006/relationships/image" Target="../media/image3690.png"/><Relationship Id="rId452" Type="http://schemas.openxmlformats.org/officeDocument/2006/relationships/customXml" Target="../ink/ink4158.xml"/><Relationship Id="rId494" Type="http://schemas.openxmlformats.org/officeDocument/2006/relationships/customXml" Target="../ink/ink4183.xml"/><Relationship Id="rId508" Type="http://schemas.openxmlformats.org/officeDocument/2006/relationships/image" Target="../media/image3732.png"/><Relationship Id="rId715" Type="http://schemas.openxmlformats.org/officeDocument/2006/relationships/image" Target="../media/image3835.png"/><Relationship Id="rId897" Type="http://schemas.openxmlformats.org/officeDocument/2006/relationships/image" Target="../media/image3923.png"/><Relationship Id="rId922" Type="http://schemas.openxmlformats.org/officeDocument/2006/relationships/customXml" Target="../ink/ink4396.xml"/><Relationship Id="rId105" Type="http://schemas.openxmlformats.org/officeDocument/2006/relationships/customXml" Target="../ink/ink3983.xml"/><Relationship Id="rId147" Type="http://schemas.openxmlformats.org/officeDocument/2006/relationships/customXml" Target="../ink/ink4004.xml"/><Relationship Id="rId312" Type="http://schemas.openxmlformats.org/officeDocument/2006/relationships/image" Target="../media/image3641.png"/><Relationship Id="rId354" Type="http://schemas.openxmlformats.org/officeDocument/2006/relationships/image" Target="../media/image3662.png"/><Relationship Id="rId757" Type="http://schemas.openxmlformats.org/officeDocument/2006/relationships/image" Target="../media/image3856.png"/><Relationship Id="rId799" Type="http://schemas.openxmlformats.org/officeDocument/2006/relationships/image" Target="../media/image3874.png"/><Relationship Id="rId964" Type="http://schemas.openxmlformats.org/officeDocument/2006/relationships/customXml" Target="../ink/ink4417.xml"/><Relationship Id="rId51" Type="http://schemas.openxmlformats.org/officeDocument/2006/relationships/customXml" Target="../ink/ink3956.xml"/><Relationship Id="rId93" Type="http://schemas.openxmlformats.org/officeDocument/2006/relationships/customXml" Target="../ink/ink3977.xml"/><Relationship Id="rId189" Type="http://schemas.openxmlformats.org/officeDocument/2006/relationships/customXml" Target="../ink/ink4025.xml"/><Relationship Id="rId396" Type="http://schemas.openxmlformats.org/officeDocument/2006/relationships/image" Target="../media/image3683.png"/><Relationship Id="rId561" Type="http://schemas.openxmlformats.org/officeDocument/2006/relationships/customXml" Target="../ink/ink4218.xml"/><Relationship Id="rId617" Type="http://schemas.openxmlformats.org/officeDocument/2006/relationships/customXml" Target="../ink/ink4246.xml"/><Relationship Id="rId659" Type="http://schemas.openxmlformats.org/officeDocument/2006/relationships/customXml" Target="../ink/ink4264.xml"/><Relationship Id="rId824" Type="http://schemas.openxmlformats.org/officeDocument/2006/relationships/customXml" Target="../ink/ink4347.xml"/><Relationship Id="rId866" Type="http://schemas.openxmlformats.org/officeDocument/2006/relationships/customXml" Target="../ink/ink4368.xml"/><Relationship Id="rId214" Type="http://schemas.openxmlformats.org/officeDocument/2006/relationships/image" Target="../media/image3592.png"/><Relationship Id="rId256" Type="http://schemas.openxmlformats.org/officeDocument/2006/relationships/image" Target="../media/image3613.png"/><Relationship Id="rId298" Type="http://schemas.openxmlformats.org/officeDocument/2006/relationships/image" Target="../media/image3634.png"/><Relationship Id="rId421" Type="http://schemas.openxmlformats.org/officeDocument/2006/relationships/customXml" Target="../ink/ink4141.xml"/><Relationship Id="rId463" Type="http://schemas.openxmlformats.org/officeDocument/2006/relationships/image" Target="../media/image3715.png"/><Relationship Id="rId519" Type="http://schemas.openxmlformats.org/officeDocument/2006/relationships/customXml" Target="../ink/ink4197.xml"/><Relationship Id="rId670" Type="http://schemas.openxmlformats.org/officeDocument/2006/relationships/image" Target="../media/image3813.png"/><Relationship Id="rId116" Type="http://schemas.openxmlformats.org/officeDocument/2006/relationships/image" Target="../media/image3543.png"/><Relationship Id="rId158" Type="http://schemas.openxmlformats.org/officeDocument/2006/relationships/image" Target="../media/image3564.png"/><Relationship Id="rId323" Type="http://schemas.openxmlformats.org/officeDocument/2006/relationships/customXml" Target="../ink/ink4092.xml"/><Relationship Id="rId530" Type="http://schemas.openxmlformats.org/officeDocument/2006/relationships/image" Target="../media/image3743.png"/><Relationship Id="rId726" Type="http://schemas.openxmlformats.org/officeDocument/2006/relationships/customXml" Target="../ink/ink4298.xml"/><Relationship Id="rId768" Type="http://schemas.openxmlformats.org/officeDocument/2006/relationships/customXml" Target="../ink/ink4319.xml"/><Relationship Id="rId933" Type="http://schemas.openxmlformats.org/officeDocument/2006/relationships/image" Target="../media/image3941.png"/><Relationship Id="rId975" Type="http://schemas.openxmlformats.org/officeDocument/2006/relationships/image" Target="../media/image3962.png"/><Relationship Id="rId20" Type="http://schemas.openxmlformats.org/officeDocument/2006/relationships/image" Target="../media/image3495.png"/><Relationship Id="rId62" Type="http://schemas.openxmlformats.org/officeDocument/2006/relationships/image" Target="../media/image3516.png"/><Relationship Id="rId365" Type="http://schemas.openxmlformats.org/officeDocument/2006/relationships/customXml" Target="../ink/ink4113.xml"/><Relationship Id="rId572" Type="http://schemas.openxmlformats.org/officeDocument/2006/relationships/image" Target="../media/image3764.png"/><Relationship Id="rId628" Type="http://schemas.openxmlformats.org/officeDocument/2006/relationships/image" Target="../media/image3792.png"/><Relationship Id="rId835" Type="http://schemas.openxmlformats.org/officeDocument/2006/relationships/image" Target="../media/image3892.png"/><Relationship Id="rId225" Type="http://schemas.openxmlformats.org/officeDocument/2006/relationships/customXml" Target="../ink/ink4043.xml"/><Relationship Id="rId267" Type="http://schemas.openxmlformats.org/officeDocument/2006/relationships/customXml" Target="../ink/ink4064.xml"/><Relationship Id="rId432" Type="http://schemas.openxmlformats.org/officeDocument/2006/relationships/image" Target="../media/image3701.png"/><Relationship Id="rId474" Type="http://schemas.openxmlformats.org/officeDocument/2006/relationships/customXml" Target="../ink/ink4171.xml"/><Relationship Id="rId877" Type="http://schemas.openxmlformats.org/officeDocument/2006/relationships/image" Target="../media/image3913.png"/><Relationship Id="rId127" Type="http://schemas.openxmlformats.org/officeDocument/2006/relationships/customXml" Target="../ink/ink3994.xml"/><Relationship Id="rId681" Type="http://schemas.openxmlformats.org/officeDocument/2006/relationships/image" Target="../media/image3818.png"/><Relationship Id="rId737" Type="http://schemas.openxmlformats.org/officeDocument/2006/relationships/image" Target="../media/image3846.png"/><Relationship Id="rId779" Type="http://schemas.openxmlformats.org/officeDocument/2006/relationships/image" Target="../media/image3864.png"/><Relationship Id="rId902" Type="http://schemas.openxmlformats.org/officeDocument/2006/relationships/customXml" Target="../ink/ink4386.xml"/><Relationship Id="rId944" Type="http://schemas.openxmlformats.org/officeDocument/2006/relationships/customXml" Target="../ink/ink4407.xml"/><Relationship Id="rId986" Type="http://schemas.openxmlformats.org/officeDocument/2006/relationships/customXml" Target="../ink/ink4428.xml"/><Relationship Id="rId31" Type="http://schemas.openxmlformats.org/officeDocument/2006/relationships/customXml" Target="../ink/ink3946.xml"/><Relationship Id="rId73" Type="http://schemas.openxmlformats.org/officeDocument/2006/relationships/customXml" Target="../ink/ink3967.xml"/><Relationship Id="rId169" Type="http://schemas.openxmlformats.org/officeDocument/2006/relationships/customXml" Target="../ink/ink4015.xml"/><Relationship Id="rId334" Type="http://schemas.openxmlformats.org/officeDocument/2006/relationships/image" Target="../media/image3652.png"/><Relationship Id="rId376" Type="http://schemas.openxmlformats.org/officeDocument/2006/relationships/image" Target="../media/image3673.png"/><Relationship Id="rId541" Type="http://schemas.openxmlformats.org/officeDocument/2006/relationships/customXml" Target="../ink/ink4208.xml"/><Relationship Id="rId583" Type="http://schemas.openxmlformats.org/officeDocument/2006/relationships/customXml" Target="../ink/ink4229.xml"/><Relationship Id="rId790" Type="http://schemas.openxmlformats.org/officeDocument/2006/relationships/customXml" Target="../ink/ink4330.xml"/><Relationship Id="rId804" Type="http://schemas.openxmlformats.org/officeDocument/2006/relationships/customXml" Target="../ink/ink4337.xml"/><Relationship Id="rId4" Type="http://schemas.openxmlformats.org/officeDocument/2006/relationships/image" Target="../media/image3487.png"/><Relationship Id="rId180" Type="http://schemas.openxmlformats.org/officeDocument/2006/relationships/image" Target="../media/image3575.png"/><Relationship Id="rId236" Type="http://schemas.openxmlformats.org/officeDocument/2006/relationships/image" Target="../media/image3603.png"/><Relationship Id="rId278" Type="http://schemas.openxmlformats.org/officeDocument/2006/relationships/image" Target="../media/image3624.png"/><Relationship Id="rId401" Type="http://schemas.openxmlformats.org/officeDocument/2006/relationships/customXml" Target="../ink/ink4131.xml"/><Relationship Id="rId443" Type="http://schemas.openxmlformats.org/officeDocument/2006/relationships/customXml" Target="../ink/ink4153.xml"/><Relationship Id="rId650" Type="http://schemas.openxmlformats.org/officeDocument/2006/relationships/image" Target="../media/image3803.png"/><Relationship Id="rId846" Type="http://schemas.openxmlformats.org/officeDocument/2006/relationships/customXml" Target="../ink/ink4358.xml"/><Relationship Id="rId888" Type="http://schemas.openxmlformats.org/officeDocument/2006/relationships/customXml" Target="../ink/ink4379.xml"/><Relationship Id="rId303" Type="http://schemas.openxmlformats.org/officeDocument/2006/relationships/customXml" Target="../ink/ink4082.xml"/><Relationship Id="rId485" Type="http://schemas.openxmlformats.org/officeDocument/2006/relationships/image" Target="../media/image3724.png"/><Relationship Id="rId692" Type="http://schemas.openxmlformats.org/officeDocument/2006/relationships/customXml" Target="../ink/ink4281.xml"/><Relationship Id="rId706" Type="http://schemas.openxmlformats.org/officeDocument/2006/relationships/customXml" Target="../ink/ink4288.xml"/><Relationship Id="rId748" Type="http://schemas.openxmlformats.org/officeDocument/2006/relationships/customXml" Target="../ink/ink4309.xml"/><Relationship Id="rId913" Type="http://schemas.openxmlformats.org/officeDocument/2006/relationships/image" Target="../media/image3931.png"/><Relationship Id="rId955" Type="http://schemas.openxmlformats.org/officeDocument/2006/relationships/image" Target="../media/image3952.png"/><Relationship Id="rId42" Type="http://schemas.openxmlformats.org/officeDocument/2006/relationships/image" Target="../media/image3506.png"/><Relationship Id="rId84" Type="http://schemas.openxmlformats.org/officeDocument/2006/relationships/image" Target="../media/image3527.png"/><Relationship Id="rId138" Type="http://schemas.openxmlformats.org/officeDocument/2006/relationships/image" Target="../media/image3554.png"/><Relationship Id="rId345" Type="http://schemas.openxmlformats.org/officeDocument/2006/relationships/customXml" Target="../ink/ink4103.xml"/><Relationship Id="rId387" Type="http://schemas.openxmlformats.org/officeDocument/2006/relationships/customXml" Target="../ink/ink4124.xml"/><Relationship Id="rId510" Type="http://schemas.openxmlformats.org/officeDocument/2006/relationships/image" Target="../media/image3733.png"/><Relationship Id="rId552" Type="http://schemas.openxmlformats.org/officeDocument/2006/relationships/image" Target="../media/image3754.png"/><Relationship Id="rId594" Type="http://schemas.openxmlformats.org/officeDocument/2006/relationships/image" Target="../media/image3775.png"/><Relationship Id="rId608" Type="http://schemas.openxmlformats.org/officeDocument/2006/relationships/image" Target="../media/image3782.png"/><Relationship Id="rId815" Type="http://schemas.openxmlformats.org/officeDocument/2006/relationships/image" Target="../media/image3882.png"/><Relationship Id="rId997" Type="http://schemas.openxmlformats.org/officeDocument/2006/relationships/image" Target="../media/image3973.png"/><Relationship Id="rId191" Type="http://schemas.openxmlformats.org/officeDocument/2006/relationships/customXml" Target="../ink/ink4026.xml"/><Relationship Id="rId205" Type="http://schemas.openxmlformats.org/officeDocument/2006/relationships/customXml" Target="../ink/ink4033.xml"/><Relationship Id="rId247" Type="http://schemas.openxmlformats.org/officeDocument/2006/relationships/customXml" Target="../ink/ink4054.xml"/><Relationship Id="rId412" Type="http://schemas.openxmlformats.org/officeDocument/2006/relationships/image" Target="../media/image3691.png"/><Relationship Id="rId857" Type="http://schemas.openxmlformats.org/officeDocument/2006/relationships/image" Target="../media/image3903.png"/><Relationship Id="rId899" Type="http://schemas.openxmlformats.org/officeDocument/2006/relationships/image" Target="../media/image3924.png"/><Relationship Id="rId1000" Type="http://schemas.openxmlformats.org/officeDocument/2006/relationships/customXml" Target="../ink/ink4435.xml"/><Relationship Id="rId107" Type="http://schemas.openxmlformats.org/officeDocument/2006/relationships/customXml" Target="../ink/ink3984.xml"/><Relationship Id="rId289" Type="http://schemas.openxmlformats.org/officeDocument/2006/relationships/customXml" Target="../ink/ink4075.xml"/><Relationship Id="rId454" Type="http://schemas.openxmlformats.org/officeDocument/2006/relationships/customXml" Target="../ink/ink4159.xml"/><Relationship Id="rId496" Type="http://schemas.openxmlformats.org/officeDocument/2006/relationships/image" Target="../media/image3727.png"/><Relationship Id="rId661" Type="http://schemas.openxmlformats.org/officeDocument/2006/relationships/customXml" Target="../ink/ink4265.xml"/><Relationship Id="rId717" Type="http://schemas.openxmlformats.org/officeDocument/2006/relationships/image" Target="../media/image3836.png"/><Relationship Id="rId759" Type="http://schemas.openxmlformats.org/officeDocument/2006/relationships/image" Target="../media/image3857.png"/><Relationship Id="rId924" Type="http://schemas.openxmlformats.org/officeDocument/2006/relationships/customXml" Target="../ink/ink4397.xml"/><Relationship Id="rId966" Type="http://schemas.openxmlformats.org/officeDocument/2006/relationships/customXml" Target="../ink/ink4418.xml"/><Relationship Id="rId11" Type="http://schemas.openxmlformats.org/officeDocument/2006/relationships/customXml" Target="../ink/ink3936.xml"/><Relationship Id="rId53" Type="http://schemas.openxmlformats.org/officeDocument/2006/relationships/customXml" Target="../ink/ink3957.xml"/><Relationship Id="rId149" Type="http://schemas.openxmlformats.org/officeDocument/2006/relationships/customXml" Target="../ink/ink4005.xml"/><Relationship Id="rId314" Type="http://schemas.openxmlformats.org/officeDocument/2006/relationships/image" Target="../media/image3642.png"/><Relationship Id="rId356" Type="http://schemas.openxmlformats.org/officeDocument/2006/relationships/image" Target="../media/image3663.png"/><Relationship Id="rId398" Type="http://schemas.openxmlformats.org/officeDocument/2006/relationships/image" Target="../media/image3684.png"/><Relationship Id="rId521" Type="http://schemas.openxmlformats.org/officeDocument/2006/relationships/customXml" Target="../ink/ink4198.xml"/><Relationship Id="rId563" Type="http://schemas.openxmlformats.org/officeDocument/2006/relationships/customXml" Target="../ink/ink4219.xml"/><Relationship Id="rId619" Type="http://schemas.openxmlformats.org/officeDocument/2006/relationships/customXml" Target="../ink/ink4247.xml"/><Relationship Id="rId770" Type="http://schemas.openxmlformats.org/officeDocument/2006/relationships/customXml" Target="../ink/ink4320.xml"/><Relationship Id="rId95" Type="http://schemas.openxmlformats.org/officeDocument/2006/relationships/customXml" Target="../ink/ink3978.xml"/><Relationship Id="rId160" Type="http://schemas.openxmlformats.org/officeDocument/2006/relationships/image" Target="../media/image3565.png"/><Relationship Id="rId216" Type="http://schemas.openxmlformats.org/officeDocument/2006/relationships/image" Target="../media/image3593.png"/><Relationship Id="rId423" Type="http://schemas.openxmlformats.org/officeDocument/2006/relationships/customXml" Target="../ink/ink4142.xml"/><Relationship Id="rId826" Type="http://schemas.openxmlformats.org/officeDocument/2006/relationships/customXml" Target="../ink/ink4348.xml"/><Relationship Id="rId868" Type="http://schemas.openxmlformats.org/officeDocument/2006/relationships/customXml" Target="../ink/ink4369.xml"/><Relationship Id="rId258" Type="http://schemas.openxmlformats.org/officeDocument/2006/relationships/image" Target="../media/image3614.png"/><Relationship Id="rId465" Type="http://schemas.openxmlformats.org/officeDocument/2006/relationships/image" Target="../media/image3716.png"/><Relationship Id="rId630" Type="http://schemas.openxmlformats.org/officeDocument/2006/relationships/image" Target="../media/image3793.png"/><Relationship Id="rId672" Type="http://schemas.openxmlformats.org/officeDocument/2006/relationships/image" Target="../media/image3814.png"/><Relationship Id="rId728" Type="http://schemas.openxmlformats.org/officeDocument/2006/relationships/customXml" Target="../ink/ink4299.xml"/><Relationship Id="rId935" Type="http://schemas.openxmlformats.org/officeDocument/2006/relationships/image" Target="../media/image3942.png"/><Relationship Id="rId22" Type="http://schemas.openxmlformats.org/officeDocument/2006/relationships/image" Target="../media/image3496.png"/><Relationship Id="rId64" Type="http://schemas.openxmlformats.org/officeDocument/2006/relationships/image" Target="../media/image3517.png"/><Relationship Id="rId118" Type="http://schemas.openxmlformats.org/officeDocument/2006/relationships/image" Target="../media/image3544.png"/><Relationship Id="rId325" Type="http://schemas.openxmlformats.org/officeDocument/2006/relationships/customXml" Target="../ink/ink4093.xml"/><Relationship Id="rId367" Type="http://schemas.openxmlformats.org/officeDocument/2006/relationships/customXml" Target="../ink/ink4114.xml"/><Relationship Id="rId532" Type="http://schemas.openxmlformats.org/officeDocument/2006/relationships/image" Target="../media/image3744.png"/><Relationship Id="rId574" Type="http://schemas.openxmlformats.org/officeDocument/2006/relationships/image" Target="../media/image3765.png"/><Relationship Id="rId977" Type="http://schemas.openxmlformats.org/officeDocument/2006/relationships/image" Target="../media/image3963.png"/><Relationship Id="rId171" Type="http://schemas.openxmlformats.org/officeDocument/2006/relationships/customXml" Target="../ink/ink4016.xml"/><Relationship Id="rId227" Type="http://schemas.openxmlformats.org/officeDocument/2006/relationships/customXml" Target="../ink/ink4044.xml"/><Relationship Id="rId781" Type="http://schemas.openxmlformats.org/officeDocument/2006/relationships/image" Target="../media/image3865.png"/><Relationship Id="rId837" Type="http://schemas.openxmlformats.org/officeDocument/2006/relationships/image" Target="../media/image3893.png"/><Relationship Id="rId879" Type="http://schemas.openxmlformats.org/officeDocument/2006/relationships/image" Target="../media/image3914.png"/><Relationship Id="rId269" Type="http://schemas.openxmlformats.org/officeDocument/2006/relationships/customXml" Target="../ink/ink4065.xml"/><Relationship Id="rId434" Type="http://schemas.openxmlformats.org/officeDocument/2006/relationships/image" Target="../media/image3702.png"/><Relationship Id="rId476" Type="http://schemas.openxmlformats.org/officeDocument/2006/relationships/customXml" Target="../ink/ink4172.xml"/><Relationship Id="rId683" Type="http://schemas.openxmlformats.org/officeDocument/2006/relationships/image" Target="../media/image3819.png"/><Relationship Id="rId739" Type="http://schemas.openxmlformats.org/officeDocument/2006/relationships/image" Target="../media/image3847.png"/><Relationship Id="rId890" Type="http://schemas.openxmlformats.org/officeDocument/2006/relationships/customXml" Target="../ink/ink4380.xml"/><Relationship Id="rId904" Type="http://schemas.openxmlformats.org/officeDocument/2006/relationships/customXml" Target="../ink/ink4387.xml"/><Relationship Id="rId33" Type="http://schemas.openxmlformats.org/officeDocument/2006/relationships/customXml" Target="../ink/ink3947.xml"/><Relationship Id="rId129" Type="http://schemas.openxmlformats.org/officeDocument/2006/relationships/customXml" Target="../ink/ink3995.xml"/><Relationship Id="rId280" Type="http://schemas.openxmlformats.org/officeDocument/2006/relationships/image" Target="../media/image3625.png"/><Relationship Id="rId336" Type="http://schemas.openxmlformats.org/officeDocument/2006/relationships/image" Target="../media/image3653.png"/><Relationship Id="rId501" Type="http://schemas.openxmlformats.org/officeDocument/2006/relationships/customXml" Target="../ink/ink4187.xml"/><Relationship Id="rId543" Type="http://schemas.openxmlformats.org/officeDocument/2006/relationships/customXml" Target="../ink/ink4209.xml"/><Relationship Id="rId946" Type="http://schemas.openxmlformats.org/officeDocument/2006/relationships/customXml" Target="../ink/ink4408.xml"/><Relationship Id="rId988" Type="http://schemas.openxmlformats.org/officeDocument/2006/relationships/customXml" Target="../ink/ink4429.xml"/><Relationship Id="rId75" Type="http://schemas.openxmlformats.org/officeDocument/2006/relationships/customXml" Target="../ink/ink3968.xml"/><Relationship Id="rId140" Type="http://schemas.openxmlformats.org/officeDocument/2006/relationships/image" Target="../media/image3555.png"/><Relationship Id="rId182" Type="http://schemas.openxmlformats.org/officeDocument/2006/relationships/image" Target="../media/image3576.png"/><Relationship Id="rId378" Type="http://schemas.openxmlformats.org/officeDocument/2006/relationships/image" Target="../media/image3674.png"/><Relationship Id="rId403" Type="http://schemas.openxmlformats.org/officeDocument/2006/relationships/customXml" Target="../ink/ink4132.xml"/><Relationship Id="rId585" Type="http://schemas.openxmlformats.org/officeDocument/2006/relationships/customXml" Target="../ink/ink4230.xml"/><Relationship Id="rId750" Type="http://schemas.openxmlformats.org/officeDocument/2006/relationships/customXml" Target="../ink/ink4310.xml"/><Relationship Id="rId792" Type="http://schemas.openxmlformats.org/officeDocument/2006/relationships/customXml" Target="../ink/ink4331.xml"/><Relationship Id="rId806" Type="http://schemas.openxmlformats.org/officeDocument/2006/relationships/customXml" Target="../ink/ink4338.xml"/><Relationship Id="rId848" Type="http://schemas.openxmlformats.org/officeDocument/2006/relationships/customXml" Target="../ink/ink4359.xml"/><Relationship Id="rId6" Type="http://schemas.openxmlformats.org/officeDocument/2006/relationships/image" Target="../media/image3488.png"/><Relationship Id="rId238" Type="http://schemas.openxmlformats.org/officeDocument/2006/relationships/image" Target="../media/image3604.png"/><Relationship Id="rId445" Type="http://schemas.openxmlformats.org/officeDocument/2006/relationships/image" Target="../media/image3706.png"/><Relationship Id="rId487" Type="http://schemas.openxmlformats.org/officeDocument/2006/relationships/image" Target="../media/image3725.png"/><Relationship Id="rId610" Type="http://schemas.openxmlformats.org/officeDocument/2006/relationships/image" Target="../media/image3783.png"/><Relationship Id="rId652" Type="http://schemas.openxmlformats.org/officeDocument/2006/relationships/image" Target="../media/image3804.png"/><Relationship Id="rId694" Type="http://schemas.openxmlformats.org/officeDocument/2006/relationships/customXml" Target="../ink/ink4282.xml"/><Relationship Id="rId708" Type="http://schemas.openxmlformats.org/officeDocument/2006/relationships/customXml" Target="../ink/ink4289.xml"/><Relationship Id="rId915" Type="http://schemas.openxmlformats.org/officeDocument/2006/relationships/image" Target="../media/image3932.png"/><Relationship Id="rId291" Type="http://schemas.openxmlformats.org/officeDocument/2006/relationships/customXml" Target="../ink/ink4076.xml"/><Relationship Id="rId305" Type="http://schemas.openxmlformats.org/officeDocument/2006/relationships/customXml" Target="../ink/ink4083.xml"/><Relationship Id="rId347" Type="http://schemas.openxmlformats.org/officeDocument/2006/relationships/customXml" Target="../ink/ink4104.xml"/><Relationship Id="rId512" Type="http://schemas.openxmlformats.org/officeDocument/2006/relationships/image" Target="../media/image3734.png"/><Relationship Id="rId957" Type="http://schemas.openxmlformats.org/officeDocument/2006/relationships/image" Target="../media/image3953.png"/><Relationship Id="rId999" Type="http://schemas.openxmlformats.org/officeDocument/2006/relationships/image" Target="../media/image3974.png"/><Relationship Id="rId44" Type="http://schemas.openxmlformats.org/officeDocument/2006/relationships/image" Target="../media/image3507.png"/><Relationship Id="rId86" Type="http://schemas.openxmlformats.org/officeDocument/2006/relationships/image" Target="../media/image3528.png"/><Relationship Id="rId151" Type="http://schemas.openxmlformats.org/officeDocument/2006/relationships/customXml" Target="../ink/ink4006.xml"/><Relationship Id="rId389" Type="http://schemas.openxmlformats.org/officeDocument/2006/relationships/customXml" Target="../ink/ink4125.xml"/><Relationship Id="rId554" Type="http://schemas.openxmlformats.org/officeDocument/2006/relationships/image" Target="../media/image3755.png"/><Relationship Id="rId596" Type="http://schemas.openxmlformats.org/officeDocument/2006/relationships/image" Target="../media/image3776.png"/><Relationship Id="rId761" Type="http://schemas.openxmlformats.org/officeDocument/2006/relationships/image" Target="../media/image3858.png"/><Relationship Id="rId817" Type="http://schemas.openxmlformats.org/officeDocument/2006/relationships/image" Target="../media/image3883.png"/><Relationship Id="rId859" Type="http://schemas.openxmlformats.org/officeDocument/2006/relationships/image" Target="../media/image3904.png"/><Relationship Id="rId1002" Type="http://schemas.openxmlformats.org/officeDocument/2006/relationships/customXml" Target="../ink/ink4436.xml"/><Relationship Id="rId193" Type="http://schemas.openxmlformats.org/officeDocument/2006/relationships/customXml" Target="../ink/ink4027.xml"/><Relationship Id="rId207" Type="http://schemas.openxmlformats.org/officeDocument/2006/relationships/customXml" Target="../ink/ink4034.xml"/><Relationship Id="rId249" Type="http://schemas.openxmlformats.org/officeDocument/2006/relationships/customXml" Target="../ink/ink4055.xml"/><Relationship Id="rId414" Type="http://schemas.openxmlformats.org/officeDocument/2006/relationships/image" Target="../media/image3692.png"/><Relationship Id="rId456" Type="http://schemas.openxmlformats.org/officeDocument/2006/relationships/customXml" Target="../ink/ink4160.xml"/><Relationship Id="rId498" Type="http://schemas.openxmlformats.org/officeDocument/2006/relationships/image" Target="../media/image3728.png"/><Relationship Id="rId621" Type="http://schemas.openxmlformats.org/officeDocument/2006/relationships/customXml" Target="../ink/ink4248.xml"/><Relationship Id="rId663" Type="http://schemas.openxmlformats.org/officeDocument/2006/relationships/customXml" Target="../ink/ink4266.xml"/><Relationship Id="rId870" Type="http://schemas.openxmlformats.org/officeDocument/2006/relationships/customXml" Target="../ink/ink4370.xml"/><Relationship Id="rId13" Type="http://schemas.openxmlformats.org/officeDocument/2006/relationships/customXml" Target="../ink/ink3937.xml"/><Relationship Id="rId109" Type="http://schemas.openxmlformats.org/officeDocument/2006/relationships/customXml" Target="../ink/ink3985.xml"/><Relationship Id="rId260" Type="http://schemas.openxmlformats.org/officeDocument/2006/relationships/image" Target="../media/image3615.png"/><Relationship Id="rId316" Type="http://schemas.openxmlformats.org/officeDocument/2006/relationships/image" Target="../media/image3643.png"/><Relationship Id="rId523" Type="http://schemas.openxmlformats.org/officeDocument/2006/relationships/customXml" Target="../ink/ink4199.xml"/><Relationship Id="rId719" Type="http://schemas.openxmlformats.org/officeDocument/2006/relationships/image" Target="../media/image3837.png"/><Relationship Id="rId926" Type="http://schemas.openxmlformats.org/officeDocument/2006/relationships/customXml" Target="../ink/ink4398.xml"/><Relationship Id="rId968" Type="http://schemas.openxmlformats.org/officeDocument/2006/relationships/customXml" Target="../ink/ink4419.xml"/><Relationship Id="rId55" Type="http://schemas.openxmlformats.org/officeDocument/2006/relationships/customXml" Target="../ink/ink3958.xml"/><Relationship Id="rId97" Type="http://schemas.openxmlformats.org/officeDocument/2006/relationships/customXml" Target="../ink/ink3979.xml"/><Relationship Id="rId120" Type="http://schemas.openxmlformats.org/officeDocument/2006/relationships/image" Target="../media/image3545.png"/><Relationship Id="rId358" Type="http://schemas.openxmlformats.org/officeDocument/2006/relationships/image" Target="../media/image3664.png"/><Relationship Id="rId565" Type="http://schemas.openxmlformats.org/officeDocument/2006/relationships/customXml" Target="../ink/ink4220.xml"/><Relationship Id="rId730" Type="http://schemas.openxmlformats.org/officeDocument/2006/relationships/customXml" Target="../ink/ink4300.xml"/><Relationship Id="rId772" Type="http://schemas.openxmlformats.org/officeDocument/2006/relationships/customXml" Target="../ink/ink4321.xml"/><Relationship Id="rId828" Type="http://schemas.openxmlformats.org/officeDocument/2006/relationships/customXml" Target="../ink/ink4349.xml"/><Relationship Id="rId162" Type="http://schemas.openxmlformats.org/officeDocument/2006/relationships/image" Target="../media/image3566.png"/><Relationship Id="rId218" Type="http://schemas.openxmlformats.org/officeDocument/2006/relationships/image" Target="../media/image3594.png"/><Relationship Id="rId425" Type="http://schemas.openxmlformats.org/officeDocument/2006/relationships/customXml" Target="../ink/ink4143.xml"/><Relationship Id="rId467" Type="http://schemas.openxmlformats.org/officeDocument/2006/relationships/customXml" Target="../ink/ink4166.xml"/><Relationship Id="rId632" Type="http://schemas.openxmlformats.org/officeDocument/2006/relationships/image" Target="../media/image3794.png"/><Relationship Id="rId271" Type="http://schemas.openxmlformats.org/officeDocument/2006/relationships/customXml" Target="../ink/ink4066.xml"/><Relationship Id="rId674" Type="http://schemas.openxmlformats.org/officeDocument/2006/relationships/image" Target="../media/image3815.png"/><Relationship Id="rId881" Type="http://schemas.openxmlformats.org/officeDocument/2006/relationships/image" Target="../media/image3915.png"/><Relationship Id="rId937" Type="http://schemas.openxmlformats.org/officeDocument/2006/relationships/image" Target="../media/image3943.png"/><Relationship Id="rId979" Type="http://schemas.openxmlformats.org/officeDocument/2006/relationships/image" Target="../media/image3964.png"/><Relationship Id="rId24" Type="http://schemas.openxmlformats.org/officeDocument/2006/relationships/image" Target="../media/image3497.png"/><Relationship Id="rId66" Type="http://schemas.openxmlformats.org/officeDocument/2006/relationships/image" Target="../media/image3518.png"/><Relationship Id="rId131" Type="http://schemas.openxmlformats.org/officeDocument/2006/relationships/customXml" Target="../ink/ink3996.xml"/><Relationship Id="rId327" Type="http://schemas.openxmlformats.org/officeDocument/2006/relationships/customXml" Target="../ink/ink4094.xml"/><Relationship Id="rId369" Type="http://schemas.openxmlformats.org/officeDocument/2006/relationships/customXml" Target="../ink/ink4115.xml"/><Relationship Id="rId534" Type="http://schemas.openxmlformats.org/officeDocument/2006/relationships/image" Target="../media/image3745.png"/><Relationship Id="rId576" Type="http://schemas.openxmlformats.org/officeDocument/2006/relationships/image" Target="../media/image3766.png"/><Relationship Id="rId741" Type="http://schemas.openxmlformats.org/officeDocument/2006/relationships/image" Target="../media/image3848.png"/><Relationship Id="rId783" Type="http://schemas.openxmlformats.org/officeDocument/2006/relationships/image" Target="../media/image3866.png"/><Relationship Id="rId839" Type="http://schemas.openxmlformats.org/officeDocument/2006/relationships/image" Target="../media/image3894.png"/><Relationship Id="rId990" Type="http://schemas.openxmlformats.org/officeDocument/2006/relationships/customXml" Target="../ink/ink4430.xml"/><Relationship Id="rId173" Type="http://schemas.openxmlformats.org/officeDocument/2006/relationships/customXml" Target="../ink/ink4017.xml"/><Relationship Id="rId229" Type="http://schemas.openxmlformats.org/officeDocument/2006/relationships/customXml" Target="../ink/ink4045.xml"/><Relationship Id="rId380" Type="http://schemas.openxmlformats.org/officeDocument/2006/relationships/image" Target="../media/image3675.png"/><Relationship Id="rId436" Type="http://schemas.openxmlformats.org/officeDocument/2006/relationships/customXml" Target="../ink/ink4149.xml"/><Relationship Id="rId601" Type="http://schemas.openxmlformats.org/officeDocument/2006/relationships/customXml" Target="../ink/ink4238.xml"/><Relationship Id="rId240" Type="http://schemas.openxmlformats.org/officeDocument/2006/relationships/image" Target="../media/image3605.png"/><Relationship Id="rId478" Type="http://schemas.openxmlformats.org/officeDocument/2006/relationships/customXml" Target="../ink/ink4173.xml"/><Relationship Id="rId685" Type="http://schemas.openxmlformats.org/officeDocument/2006/relationships/image" Target="../media/image3820.png"/><Relationship Id="rId850" Type="http://schemas.openxmlformats.org/officeDocument/2006/relationships/customXml" Target="../ink/ink4360.xml"/><Relationship Id="rId892" Type="http://schemas.openxmlformats.org/officeDocument/2006/relationships/customXml" Target="../ink/ink4381.xml"/><Relationship Id="rId906" Type="http://schemas.openxmlformats.org/officeDocument/2006/relationships/customXml" Target="../ink/ink4388.xml"/><Relationship Id="rId948" Type="http://schemas.openxmlformats.org/officeDocument/2006/relationships/customXml" Target="../ink/ink4409.xml"/><Relationship Id="rId35" Type="http://schemas.openxmlformats.org/officeDocument/2006/relationships/customXml" Target="../ink/ink3948.xml"/><Relationship Id="rId77" Type="http://schemas.openxmlformats.org/officeDocument/2006/relationships/customXml" Target="../ink/ink3969.xml"/><Relationship Id="rId100" Type="http://schemas.openxmlformats.org/officeDocument/2006/relationships/image" Target="../media/image3535.png"/><Relationship Id="rId282" Type="http://schemas.openxmlformats.org/officeDocument/2006/relationships/image" Target="../media/image3626.png"/><Relationship Id="rId338" Type="http://schemas.openxmlformats.org/officeDocument/2006/relationships/image" Target="../media/image3654.png"/><Relationship Id="rId503" Type="http://schemas.openxmlformats.org/officeDocument/2006/relationships/customXml" Target="../ink/ink4188.xml"/><Relationship Id="rId545" Type="http://schemas.openxmlformats.org/officeDocument/2006/relationships/customXml" Target="../ink/ink4210.xml"/><Relationship Id="rId587" Type="http://schemas.openxmlformats.org/officeDocument/2006/relationships/customXml" Target="../ink/ink4231.xml"/><Relationship Id="rId710" Type="http://schemas.openxmlformats.org/officeDocument/2006/relationships/customXml" Target="../ink/ink4290.xml"/><Relationship Id="rId752" Type="http://schemas.openxmlformats.org/officeDocument/2006/relationships/customXml" Target="../ink/ink4311.xml"/><Relationship Id="rId808" Type="http://schemas.openxmlformats.org/officeDocument/2006/relationships/customXml" Target="../ink/ink4339.xml"/><Relationship Id="rId8" Type="http://schemas.openxmlformats.org/officeDocument/2006/relationships/image" Target="../media/image3489.png"/><Relationship Id="rId142" Type="http://schemas.openxmlformats.org/officeDocument/2006/relationships/image" Target="../media/image3556.png"/><Relationship Id="rId184" Type="http://schemas.openxmlformats.org/officeDocument/2006/relationships/image" Target="../media/image3577.png"/><Relationship Id="rId391" Type="http://schemas.openxmlformats.org/officeDocument/2006/relationships/customXml" Target="../ink/ink4126.xml"/><Relationship Id="rId405" Type="http://schemas.openxmlformats.org/officeDocument/2006/relationships/customXml" Target="../ink/ink4133.xml"/><Relationship Id="rId447" Type="http://schemas.openxmlformats.org/officeDocument/2006/relationships/image" Target="../media/image3707.png"/><Relationship Id="rId612" Type="http://schemas.openxmlformats.org/officeDocument/2006/relationships/image" Target="../media/image3784.png"/><Relationship Id="rId794" Type="http://schemas.openxmlformats.org/officeDocument/2006/relationships/customXml" Target="../ink/ink4332.xml"/><Relationship Id="rId251" Type="http://schemas.openxmlformats.org/officeDocument/2006/relationships/customXml" Target="../ink/ink4056.xml"/><Relationship Id="rId489" Type="http://schemas.openxmlformats.org/officeDocument/2006/relationships/image" Target="../media/image3726.png"/><Relationship Id="rId654" Type="http://schemas.openxmlformats.org/officeDocument/2006/relationships/image" Target="../media/image3805.png"/><Relationship Id="rId696" Type="http://schemas.openxmlformats.org/officeDocument/2006/relationships/customXml" Target="../ink/ink4283.xml"/><Relationship Id="rId861" Type="http://schemas.openxmlformats.org/officeDocument/2006/relationships/image" Target="../media/image3905.png"/><Relationship Id="rId917" Type="http://schemas.openxmlformats.org/officeDocument/2006/relationships/image" Target="../media/image3933.png"/><Relationship Id="rId959" Type="http://schemas.openxmlformats.org/officeDocument/2006/relationships/image" Target="../media/image3954.png"/><Relationship Id="rId46" Type="http://schemas.openxmlformats.org/officeDocument/2006/relationships/image" Target="../media/image3508.png"/><Relationship Id="rId293" Type="http://schemas.openxmlformats.org/officeDocument/2006/relationships/customXml" Target="../ink/ink4077.xml"/><Relationship Id="rId307" Type="http://schemas.openxmlformats.org/officeDocument/2006/relationships/customXml" Target="../ink/ink4084.xml"/><Relationship Id="rId349" Type="http://schemas.openxmlformats.org/officeDocument/2006/relationships/customXml" Target="../ink/ink4105.xml"/><Relationship Id="rId514" Type="http://schemas.openxmlformats.org/officeDocument/2006/relationships/image" Target="../media/image3735.png"/><Relationship Id="rId556" Type="http://schemas.openxmlformats.org/officeDocument/2006/relationships/image" Target="../media/image3756.png"/><Relationship Id="rId721" Type="http://schemas.openxmlformats.org/officeDocument/2006/relationships/image" Target="../media/image3838.png"/><Relationship Id="rId763" Type="http://schemas.openxmlformats.org/officeDocument/2006/relationships/image" Target="../media/image3859.png"/><Relationship Id="rId88" Type="http://schemas.openxmlformats.org/officeDocument/2006/relationships/image" Target="../media/image3529.png"/><Relationship Id="rId111" Type="http://schemas.openxmlformats.org/officeDocument/2006/relationships/customXml" Target="../ink/ink3986.xml"/><Relationship Id="rId153" Type="http://schemas.openxmlformats.org/officeDocument/2006/relationships/customXml" Target="../ink/ink4007.xml"/><Relationship Id="rId195" Type="http://schemas.openxmlformats.org/officeDocument/2006/relationships/customXml" Target="../ink/ink4028.xml"/><Relationship Id="rId209" Type="http://schemas.openxmlformats.org/officeDocument/2006/relationships/customXml" Target="../ink/ink4035.xml"/><Relationship Id="rId360" Type="http://schemas.openxmlformats.org/officeDocument/2006/relationships/image" Target="../media/image3665.png"/><Relationship Id="rId416" Type="http://schemas.openxmlformats.org/officeDocument/2006/relationships/image" Target="../media/image3693.png"/><Relationship Id="rId598" Type="http://schemas.openxmlformats.org/officeDocument/2006/relationships/image" Target="../media/image3777.png"/><Relationship Id="rId819" Type="http://schemas.openxmlformats.org/officeDocument/2006/relationships/image" Target="../media/image3884.png"/><Relationship Id="rId970" Type="http://schemas.openxmlformats.org/officeDocument/2006/relationships/customXml" Target="../ink/ink4420.xml"/><Relationship Id="rId1004" Type="http://schemas.openxmlformats.org/officeDocument/2006/relationships/customXml" Target="../ink/ink4437.xml"/><Relationship Id="rId220" Type="http://schemas.openxmlformats.org/officeDocument/2006/relationships/image" Target="../media/image3595.png"/><Relationship Id="rId458" Type="http://schemas.openxmlformats.org/officeDocument/2006/relationships/customXml" Target="../ink/ink4161.xml"/><Relationship Id="rId623" Type="http://schemas.openxmlformats.org/officeDocument/2006/relationships/customXml" Target="../ink/ink4249.xml"/><Relationship Id="rId665" Type="http://schemas.openxmlformats.org/officeDocument/2006/relationships/customXml" Target="../ink/ink4267.xml"/><Relationship Id="rId830" Type="http://schemas.openxmlformats.org/officeDocument/2006/relationships/customXml" Target="../ink/ink4350.xml"/><Relationship Id="rId872" Type="http://schemas.openxmlformats.org/officeDocument/2006/relationships/customXml" Target="../ink/ink4371.xml"/><Relationship Id="rId928" Type="http://schemas.openxmlformats.org/officeDocument/2006/relationships/customXml" Target="../ink/ink4399.xml"/><Relationship Id="rId15" Type="http://schemas.openxmlformats.org/officeDocument/2006/relationships/customXml" Target="../ink/ink3938.xml"/><Relationship Id="rId57" Type="http://schemas.openxmlformats.org/officeDocument/2006/relationships/customXml" Target="../ink/ink3959.xml"/><Relationship Id="rId262" Type="http://schemas.openxmlformats.org/officeDocument/2006/relationships/image" Target="../media/image3616.png"/><Relationship Id="rId318" Type="http://schemas.openxmlformats.org/officeDocument/2006/relationships/image" Target="../media/image3644.png"/><Relationship Id="rId525" Type="http://schemas.openxmlformats.org/officeDocument/2006/relationships/customXml" Target="../ink/ink4200.xml"/><Relationship Id="rId567" Type="http://schemas.openxmlformats.org/officeDocument/2006/relationships/customXml" Target="../ink/ink4221.xml"/><Relationship Id="rId732" Type="http://schemas.openxmlformats.org/officeDocument/2006/relationships/customXml" Target="../ink/ink4301.xml"/><Relationship Id="rId99" Type="http://schemas.openxmlformats.org/officeDocument/2006/relationships/customXml" Target="../ink/ink3980.xml"/><Relationship Id="rId122" Type="http://schemas.openxmlformats.org/officeDocument/2006/relationships/image" Target="../media/image3546.png"/><Relationship Id="rId164" Type="http://schemas.openxmlformats.org/officeDocument/2006/relationships/image" Target="../media/image3567.png"/><Relationship Id="rId371" Type="http://schemas.openxmlformats.org/officeDocument/2006/relationships/customXml" Target="../ink/ink4116.xml"/><Relationship Id="rId774" Type="http://schemas.openxmlformats.org/officeDocument/2006/relationships/customXml" Target="../ink/ink4322.xml"/><Relationship Id="rId981" Type="http://schemas.openxmlformats.org/officeDocument/2006/relationships/image" Target="../media/image3965.png"/><Relationship Id="rId427" Type="http://schemas.openxmlformats.org/officeDocument/2006/relationships/customXml" Target="../ink/ink4144.xml"/><Relationship Id="rId469" Type="http://schemas.openxmlformats.org/officeDocument/2006/relationships/customXml" Target="../ink/ink4168.xml"/><Relationship Id="rId634" Type="http://schemas.openxmlformats.org/officeDocument/2006/relationships/image" Target="../media/image3795.png"/><Relationship Id="rId676" Type="http://schemas.openxmlformats.org/officeDocument/2006/relationships/image" Target="../media/image3816.png"/><Relationship Id="rId841" Type="http://schemas.openxmlformats.org/officeDocument/2006/relationships/image" Target="../media/image3895.png"/><Relationship Id="rId883" Type="http://schemas.openxmlformats.org/officeDocument/2006/relationships/image" Target="../media/image3916.png"/><Relationship Id="rId26" Type="http://schemas.openxmlformats.org/officeDocument/2006/relationships/image" Target="../media/image3498.png"/><Relationship Id="rId231" Type="http://schemas.openxmlformats.org/officeDocument/2006/relationships/customXml" Target="../ink/ink4046.xml"/><Relationship Id="rId273" Type="http://schemas.openxmlformats.org/officeDocument/2006/relationships/customXml" Target="../ink/ink4067.xml"/><Relationship Id="rId329" Type="http://schemas.openxmlformats.org/officeDocument/2006/relationships/customXml" Target="../ink/ink4095.xml"/><Relationship Id="rId480" Type="http://schemas.openxmlformats.org/officeDocument/2006/relationships/customXml" Target="../ink/ink4174.xml"/><Relationship Id="rId536" Type="http://schemas.openxmlformats.org/officeDocument/2006/relationships/image" Target="../media/image3746.png"/><Relationship Id="rId701" Type="http://schemas.openxmlformats.org/officeDocument/2006/relationships/image" Target="../media/image3828.png"/><Relationship Id="rId939" Type="http://schemas.openxmlformats.org/officeDocument/2006/relationships/image" Target="../media/image3944.png"/><Relationship Id="rId68" Type="http://schemas.openxmlformats.org/officeDocument/2006/relationships/image" Target="../media/image3519.png"/><Relationship Id="rId133" Type="http://schemas.openxmlformats.org/officeDocument/2006/relationships/customXml" Target="../ink/ink3997.xml"/><Relationship Id="rId175" Type="http://schemas.openxmlformats.org/officeDocument/2006/relationships/customXml" Target="../ink/ink4018.xml"/><Relationship Id="rId340" Type="http://schemas.openxmlformats.org/officeDocument/2006/relationships/image" Target="../media/image3655.png"/><Relationship Id="rId578" Type="http://schemas.openxmlformats.org/officeDocument/2006/relationships/image" Target="../media/image3767.png"/><Relationship Id="rId743" Type="http://schemas.openxmlformats.org/officeDocument/2006/relationships/image" Target="../media/image3849.png"/><Relationship Id="rId785" Type="http://schemas.openxmlformats.org/officeDocument/2006/relationships/image" Target="../media/image3867.png"/><Relationship Id="rId950" Type="http://schemas.openxmlformats.org/officeDocument/2006/relationships/customXml" Target="../ink/ink4410.xml"/><Relationship Id="rId992" Type="http://schemas.openxmlformats.org/officeDocument/2006/relationships/customXml" Target="../ink/ink4431.xml"/><Relationship Id="rId200" Type="http://schemas.openxmlformats.org/officeDocument/2006/relationships/image" Target="../media/image3585.png"/><Relationship Id="rId382" Type="http://schemas.openxmlformats.org/officeDocument/2006/relationships/image" Target="../media/image3676.png"/><Relationship Id="rId438" Type="http://schemas.openxmlformats.org/officeDocument/2006/relationships/customXml" Target="../ink/ink4150.xml"/><Relationship Id="rId603" Type="http://schemas.openxmlformats.org/officeDocument/2006/relationships/customXml" Target="../ink/ink4239.xml"/><Relationship Id="rId645" Type="http://schemas.openxmlformats.org/officeDocument/2006/relationships/customXml" Target="../ink/ink4257.xml"/><Relationship Id="rId687" Type="http://schemas.openxmlformats.org/officeDocument/2006/relationships/image" Target="../media/image3821.png"/><Relationship Id="rId810" Type="http://schemas.openxmlformats.org/officeDocument/2006/relationships/customXml" Target="../ink/ink4340.xml"/><Relationship Id="rId852" Type="http://schemas.openxmlformats.org/officeDocument/2006/relationships/customXml" Target="../ink/ink4361.xml"/><Relationship Id="rId908" Type="http://schemas.openxmlformats.org/officeDocument/2006/relationships/customXml" Target="../ink/ink4389.xml"/><Relationship Id="rId242" Type="http://schemas.openxmlformats.org/officeDocument/2006/relationships/image" Target="../media/image3606.png"/><Relationship Id="rId284" Type="http://schemas.openxmlformats.org/officeDocument/2006/relationships/image" Target="../media/image3627.png"/><Relationship Id="rId491" Type="http://schemas.openxmlformats.org/officeDocument/2006/relationships/customXml" Target="../ink/ink4180.xml"/><Relationship Id="rId505" Type="http://schemas.openxmlformats.org/officeDocument/2006/relationships/customXml" Target="../ink/ink4189.xml"/><Relationship Id="rId712" Type="http://schemas.openxmlformats.org/officeDocument/2006/relationships/customXml" Target="../ink/ink4291.xml"/><Relationship Id="rId894" Type="http://schemas.openxmlformats.org/officeDocument/2006/relationships/customXml" Target="../ink/ink4382.xml"/><Relationship Id="rId37" Type="http://schemas.openxmlformats.org/officeDocument/2006/relationships/customXml" Target="../ink/ink3949.xml"/><Relationship Id="rId79" Type="http://schemas.openxmlformats.org/officeDocument/2006/relationships/customXml" Target="../ink/ink3970.xml"/><Relationship Id="rId102" Type="http://schemas.openxmlformats.org/officeDocument/2006/relationships/image" Target="../media/image3536.png"/><Relationship Id="rId144" Type="http://schemas.openxmlformats.org/officeDocument/2006/relationships/image" Target="../media/image3557.png"/><Relationship Id="rId547" Type="http://schemas.openxmlformats.org/officeDocument/2006/relationships/customXml" Target="../ink/ink4211.xml"/><Relationship Id="rId589" Type="http://schemas.openxmlformats.org/officeDocument/2006/relationships/customXml" Target="../ink/ink4232.xml"/><Relationship Id="rId754" Type="http://schemas.openxmlformats.org/officeDocument/2006/relationships/customXml" Target="../ink/ink4312.xml"/><Relationship Id="rId796" Type="http://schemas.openxmlformats.org/officeDocument/2006/relationships/customXml" Target="../ink/ink4333.xml"/><Relationship Id="rId961" Type="http://schemas.openxmlformats.org/officeDocument/2006/relationships/image" Target="../media/image3955.png"/><Relationship Id="rId90" Type="http://schemas.openxmlformats.org/officeDocument/2006/relationships/image" Target="../media/image3530.png"/><Relationship Id="rId186" Type="http://schemas.openxmlformats.org/officeDocument/2006/relationships/image" Target="../media/image3578.png"/><Relationship Id="rId351" Type="http://schemas.openxmlformats.org/officeDocument/2006/relationships/customXml" Target="../ink/ink4106.xml"/><Relationship Id="rId393" Type="http://schemas.openxmlformats.org/officeDocument/2006/relationships/customXml" Target="../ink/ink4127.xml"/><Relationship Id="rId407" Type="http://schemas.openxmlformats.org/officeDocument/2006/relationships/customXml" Target="../ink/ink4134.xml"/><Relationship Id="rId449" Type="http://schemas.openxmlformats.org/officeDocument/2006/relationships/image" Target="../media/image3708.png"/><Relationship Id="rId614" Type="http://schemas.openxmlformats.org/officeDocument/2006/relationships/image" Target="../media/image3785.png"/><Relationship Id="rId656" Type="http://schemas.openxmlformats.org/officeDocument/2006/relationships/image" Target="../media/image3806.png"/><Relationship Id="rId821" Type="http://schemas.openxmlformats.org/officeDocument/2006/relationships/image" Target="../media/image3885.png"/><Relationship Id="rId863" Type="http://schemas.openxmlformats.org/officeDocument/2006/relationships/image" Target="../media/image3906.png"/><Relationship Id="rId211" Type="http://schemas.openxmlformats.org/officeDocument/2006/relationships/customXml" Target="../ink/ink4036.xml"/><Relationship Id="rId253" Type="http://schemas.openxmlformats.org/officeDocument/2006/relationships/customXml" Target="../ink/ink4057.xml"/><Relationship Id="rId295" Type="http://schemas.openxmlformats.org/officeDocument/2006/relationships/customXml" Target="../ink/ink4078.xml"/><Relationship Id="rId309" Type="http://schemas.openxmlformats.org/officeDocument/2006/relationships/customXml" Target="../ink/ink4085.xml"/><Relationship Id="rId460" Type="http://schemas.openxmlformats.org/officeDocument/2006/relationships/customXml" Target="../ink/ink4162.xml"/><Relationship Id="rId516" Type="http://schemas.openxmlformats.org/officeDocument/2006/relationships/image" Target="../media/image3736.png"/><Relationship Id="rId698" Type="http://schemas.openxmlformats.org/officeDocument/2006/relationships/customXml" Target="../ink/ink4284.xml"/><Relationship Id="rId919" Type="http://schemas.openxmlformats.org/officeDocument/2006/relationships/image" Target="../media/image3934.png"/><Relationship Id="rId48" Type="http://schemas.openxmlformats.org/officeDocument/2006/relationships/image" Target="../media/image3509.png"/><Relationship Id="rId113" Type="http://schemas.openxmlformats.org/officeDocument/2006/relationships/customXml" Target="../ink/ink3987.xml"/><Relationship Id="rId320" Type="http://schemas.openxmlformats.org/officeDocument/2006/relationships/image" Target="../media/image3645.png"/><Relationship Id="rId558" Type="http://schemas.openxmlformats.org/officeDocument/2006/relationships/image" Target="../media/image3757.png"/><Relationship Id="rId723" Type="http://schemas.openxmlformats.org/officeDocument/2006/relationships/image" Target="../media/image3839.png"/><Relationship Id="rId765" Type="http://schemas.openxmlformats.org/officeDocument/2006/relationships/image" Target="../media/image3860.png"/><Relationship Id="rId930" Type="http://schemas.openxmlformats.org/officeDocument/2006/relationships/customXml" Target="../ink/ink4400.xml"/><Relationship Id="rId972" Type="http://schemas.openxmlformats.org/officeDocument/2006/relationships/customXml" Target="../ink/ink4421.xml"/><Relationship Id="rId155" Type="http://schemas.openxmlformats.org/officeDocument/2006/relationships/customXml" Target="../ink/ink4008.xml"/><Relationship Id="rId197" Type="http://schemas.openxmlformats.org/officeDocument/2006/relationships/customXml" Target="../ink/ink4029.xml"/><Relationship Id="rId362" Type="http://schemas.openxmlformats.org/officeDocument/2006/relationships/image" Target="../media/image3666.png"/><Relationship Id="rId418" Type="http://schemas.openxmlformats.org/officeDocument/2006/relationships/image" Target="../media/image3694.png"/><Relationship Id="rId625" Type="http://schemas.openxmlformats.org/officeDocument/2006/relationships/customXml" Target="../ink/ink4250.xml"/><Relationship Id="rId832" Type="http://schemas.openxmlformats.org/officeDocument/2006/relationships/customXml" Target="../ink/ink4351.xml"/><Relationship Id="rId222" Type="http://schemas.openxmlformats.org/officeDocument/2006/relationships/image" Target="../media/image3596.png"/><Relationship Id="rId264" Type="http://schemas.openxmlformats.org/officeDocument/2006/relationships/image" Target="../media/image3617.png"/><Relationship Id="rId471" Type="http://schemas.openxmlformats.org/officeDocument/2006/relationships/image" Target="../media/image3717.png"/><Relationship Id="rId667" Type="http://schemas.openxmlformats.org/officeDocument/2006/relationships/customXml" Target="../ink/ink4268.xml"/><Relationship Id="rId874" Type="http://schemas.openxmlformats.org/officeDocument/2006/relationships/customXml" Target="../ink/ink4372.xml"/><Relationship Id="rId17" Type="http://schemas.openxmlformats.org/officeDocument/2006/relationships/customXml" Target="../ink/ink3939.xml"/><Relationship Id="rId59" Type="http://schemas.openxmlformats.org/officeDocument/2006/relationships/customXml" Target="../ink/ink3960.xml"/><Relationship Id="rId124" Type="http://schemas.openxmlformats.org/officeDocument/2006/relationships/image" Target="../media/image3547.png"/><Relationship Id="rId527" Type="http://schemas.openxmlformats.org/officeDocument/2006/relationships/customXml" Target="../ink/ink4201.xml"/><Relationship Id="rId569" Type="http://schemas.openxmlformats.org/officeDocument/2006/relationships/customXml" Target="../ink/ink4222.xml"/><Relationship Id="rId734" Type="http://schemas.openxmlformats.org/officeDocument/2006/relationships/customXml" Target="../ink/ink4302.xml"/><Relationship Id="rId776" Type="http://schemas.openxmlformats.org/officeDocument/2006/relationships/customXml" Target="../ink/ink4323.xml"/><Relationship Id="rId941" Type="http://schemas.openxmlformats.org/officeDocument/2006/relationships/image" Target="../media/image3945.png"/><Relationship Id="rId983" Type="http://schemas.openxmlformats.org/officeDocument/2006/relationships/image" Target="../media/image3966.png"/><Relationship Id="rId70" Type="http://schemas.openxmlformats.org/officeDocument/2006/relationships/image" Target="../media/image3520.png"/><Relationship Id="rId166" Type="http://schemas.openxmlformats.org/officeDocument/2006/relationships/image" Target="../media/image3568.png"/><Relationship Id="rId331" Type="http://schemas.openxmlformats.org/officeDocument/2006/relationships/customXml" Target="../ink/ink4096.xml"/><Relationship Id="rId373" Type="http://schemas.openxmlformats.org/officeDocument/2006/relationships/customXml" Target="../ink/ink4117.xml"/><Relationship Id="rId429" Type="http://schemas.openxmlformats.org/officeDocument/2006/relationships/customXml" Target="../ink/ink4145.xml"/><Relationship Id="rId580" Type="http://schemas.openxmlformats.org/officeDocument/2006/relationships/image" Target="../media/image3768.png"/><Relationship Id="rId636" Type="http://schemas.openxmlformats.org/officeDocument/2006/relationships/image" Target="../media/image3796.png"/><Relationship Id="rId801" Type="http://schemas.openxmlformats.org/officeDocument/2006/relationships/image" Target="../media/image387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047.xml"/><Relationship Id="rId440" Type="http://schemas.openxmlformats.org/officeDocument/2006/relationships/customXml" Target="../ink/ink4151.xml"/><Relationship Id="rId678" Type="http://schemas.openxmlformats.org/officeDocument/2006/relationships/customXml" Target="../ink/ink4274.xml"/><Relationship Id="rId843" Type="http://schemas.openxmlformats.org/officeDocument/2006/relationships/image" Target="../media/image3896.png"/><Relationship Id="rId885" Type="http://schemas.openxmlformats.org/officeDocument/2006/relationships/image" Target="../media/image3917.png"/><Relationship Id="rId28" Type="http://schemas.openxmlformats.org/officeDocument/2006/relationships/image" Target="../media/image3499.png"/><Relationship Id="rId275" Type="http://schemas.openxmlformats.org/officeDocument/2006/relationships/customXml" Target="../ink/ink4068.xml"/><Relationship Id="rId300" Type="http://schemas.openxmlformats.org/officeDocument/2006/relationships/image" Target="../media/image3635.png"/><Relationship Id="rId482" Type="http://schemas.openxmlformats.org/officeDocument/2006/relationships/customXml" Target="../ink/ink4175.xml"/><Relationship Id="rId538" Type="http://schemas.openxmlformats.org/officeDocument/2006/relationships/image" Target="../media/image3747.png"/><Relationship Id="rId703" Type="http://schemas.openxmlformats.org/officeDocument/2006/relationships/image" Target="../media/image3829.png"/><Relationship Id="rId745" Type="http://schemas.openxmlformats.org/officeDocument/2006/relationships/image" Target="../media/image3850.png"/><Relationship Id="rId910" Type="http://schemas.openxmlformats.org/officeDocument/2006/relationships/customXml" Target="../ink/ink4390.xml"/><Relationship Id="rId952" Type="http://schemas.openxmlformats.org/officeDocument/2006/relationships/customXml" Target="../ink/ink4411.xml"/><Relationship Id="rId81" Type="http://schemas.openxmlformats.org/officeDocument/2006/relationships/customXml" Target="../ink/ink3971.xml"/><Relationship Id="rId135" Type="http://schemas.openxmlformats.org/officeDocument/2006/relationships/customXml" Target="../ink/ink3998.xml"/><Relationship Id="rId177" Type="http://schemas.openxmlformats.org/officeDocument/2006/relationships/customXml" Target="../ink/ink4019.xml"/><Relationship Id="rId342" Type="http://schemas.openxmlformats.org/officeDocument/2006/relationships/image" Target="../media/image3656.png"/><Relationship Id="rId384" Type="http://schemas.openxmlformats.org/officeDocument/2006/relationships/image" Target="../media/image3677.png"/><Relationship Id="rId591" Type="http://schemas.openxmlformats.org/officeDocument/2006/relationships/customXml" Target="../ink/ink4233.xml"/><Relationship Id="rId605" Type="http://schemas.openxmlformats.org/officeDocument/2006/relationships/customXml" Target="../ink/ink4240.xml"/><Relationship Id="rId787" Type="http://schemas.openxmlformats.org/officeDocument/2006/relationships/image" Target="../media/image3868.png"/><Relationship Id="rId812" Type="http://schemas.openxmlformats.org/officeDocument/2006/relationships/customXml" Target="../ink/ink4341.xml"/><Relationship Id="rId994" Type="http://schemas.openxmlformats.org/officeDocument/2006/relationships/customXml" Target="../ink/ink4432.xml"/><Relationship Id="rId202" Type="http://schemas.openxmlformats.org/officeDocument/2006/relationships/image" Target="../media/image3586.png"/><Relationship Id="rId244" Type="http://schemas.openxmlformats.org/officeDocument/2006/relationships/image" Target="../media/image3607.png"/><Relationship Id="rId647" Type="http://schemas.openxmlformats.org/officeDocument/2006/relationships/customXml" Target="../ink/ink4258.xml"/><Relationship Id="rId689" Type="http://schemas.openxmlformats.org/officeDocument/2006/relationships/image" Target="../media/image3822.png"/><Relationship Id="rId854" Type="http://schemas.openxmlformats.org/officeDocument/2006/relationships/customXml" Target="../ink/ink4362.xml"/><Relationship Id="rId896" Type="http://schemas.openxmlformats.org/officeDocument/2006/relationships/customXml" Target="../ink/ink4383.xml"/><Relationship Id="rId39" Type="http://schemas.openxmlformats.org/officeDocument/2006/relationships/customXml" Target="../ink/ink3950.xml"/><Relationship Id="rId286" Type="http://schemas.openxmlformats.org/officeDocument/2006/relationships/image" Target="../media/image3628.png"/><Relationship Id="rId451" Type="http://schemas.openxmlformats.org/officeDocument/2006/relationships/image" Target="../media/image3709.png"/><Relationship Id="rId493" Type="http://schemas.openxmlformats.org/officeDocument/2006/relationships/customXml" Target="../ink/ink4182.xml"/><Relationship Id="rId507" Type="http://schemas.openxmlformats.org/officeDocument/2006/relationships/customXml" Target="../ink/ink4191.xml"/><Relationship Id="rId549" Type="http://schemas.openxmlformats.org/officeDocument/2006/relationships/customXml" Target="../ink/ink4212.xml"/><Relationship Id="rId714" Type="http://schemas.openxmlformats.org/officeDocument/2006/relationships/customXml" Target="../ink/ink4292.xml"/><Relationship Id="rId756" Type="http://schemas.openxmlformats.org/officeDocument/2006/relationships/customXml" Target="../ink/ink4313.xml"/><Relationship Id="rId921" Type="http://schemas.openxmlformats.org/officeDocument/2006/relationships/image" Target="../media/image3935.png"/><Relationship Id="rId50" Type="http://schemas.openxmlformats.org/officeDocument/2006/relationships/image" Target="../media/image3510.png"/><Relationship Id="rId104" Type="http://schemas.openxmlformats.org/officeDocument/2006/relationships/image" Target="../media/image3537.png"/><Relationship Id="rId146" Type="http://schemas.openxmlformats.org/officeDocument/2006/relationships/image" Target="../media/image3558.png"/><Relationship Id="rId188" Type="http://schemas.openxmlformats.org/officeDocument/2006/relationships/image" Target="../media/image3579.png"/><Relationship Id="rId311" Type="http://schemas.openxmlformats.org/officeDocument/2006/relationships/customXml" Target="../ink/ink4086.xml"/><Relationship Id="rId353" Type="http://schemas.openxmlformats.org/officeDocument/2006/relationships/customXml" Target="../ink/ink4107.xml"/><Relationship Id="rId395" Type="http://schemas.openxmlformats.org/officeDocument/2006/relationships/customXml" Target="../ink/ink4128.xml"/><Relationship Id="rId409" Type="http://schemas.openxmlformats.org/officeDocument/2006/relationships/customXml" Target="../ink/ink4135.xml"/><Relationship Id="rId560" Type="http://schemas.openxmlformats.org/officeDocument/2006/relationships/image" Target="../media/image3758.png"/><Relationship Id="rId798" Type="http://schemas.openxmlformats.org/officeDocument/2006/relationships/customXml" Target="../ink/ink4334.xml"/><Relationship Id="rId963" Type="http://schemas.openxmlformats.org/officeDocument/2006/relationships/image" Target="../media/image3956.png"/><Relationship Id="rId92" Type="http://schemas.openxmlformats.org/officeDocument/2006/relationships/image" Target="../media/image3531.png"/><Relationship Id="rId213" Type="http://schemas.openxmlformats.org/officeDocument/2006/relationships/customXml" Target="../ink/ink4037.xml"/><Relationship Id="rId420" Type="http://schemas.openxmlformats.org/officeDocument/2006/relationships/image" Target="../media/image3695.png"/><Relationship Id="rId616" Type="http://schemas.openxmlformats.org/officeDocument/2006/relationships/image" Target="../media/image3786.png"/><Relationship Id="rId658" Type="http://schemas.openxmlformats.org/officeDocument/2006/relationships/image" Target="../media/image3807.png"/><Relationship Id="rId823" Type="http://schemas.openxmlformats.org/officeDocument/2006/relationships/image" Target="../media/image3886.png"/><Relationship Id="rId865" Type="http://schemas.openxmlformats.org/officeDocument/2006/relationships/image" Target="../media/image3907.png"/><Relationship Id="rId255" Type="http://schemas.openxmlformats.org/officeDocument/2006/relationships/customXml" Target="../ink/ink4058.xml"/><Relationship Id="rId297" Type="http://schemas.openxmlformats.org/officeDocument/2006/relationships/customXml" Target="../ink/ink4079.xml"/><Relationship Id="rId462" Type="http://schemas.openxmlformats.org/officeDocument/2006/relationships/customXml" Target="../ink/ink4163.xml"/><Relationship Id="rId518" Type="http://schemas.openxmlformats.org/officeDocument/2006/relationships/image" Target="../media/image3737.png"/><Relationship Id="rId725" Type="http://schemas.openxmlformats.org/officeDocument/2006/relationships/image" Target="../media/image3840.png"/><Relationship Id="rId932" Type="http://schemas.openxmlformats.org/officeDocument/2006/relationships/customXml" Target="../ink/ink4401.xml"/><Relationship Id="rId115" Type="http://schemas.openxmlformats.org/officeDocument/2006/relationships/customXml" Target="../ink/ink3988.xml"/><Relationship Id="rId157" Type="http://schemas.openxmlformats.org/officeDocument/2006/relationships/customXml" Target="../ink/ink4009.xml"/><Relationship Id="rId322" Type="http://schemas.openxmlformats.org/officeDocument/2006/relationships/image" Target="../media/image3646.png"/><Relationship Id="rId364" Type="http://schemas.openxmlformats.org/officeDocument/2006/relationships/image" Target="../media/image3667.png"/><Relationship Id="rId767" Type="http://schemas.openxmlformats.org/officeDocument/2006/relationships/image" Target="../media/image3861.png"/><Relationship Id="rId974" Type="http://schemas.openxmlformats.org/officeDocument/2006/relationships/customXml" Target="../ink/ink4422.xml"/><Relationship Id="rId61" Type="http://schemas.openxmlformats.org/officeDocument/2006/relationships/customXml" Target="../ink/ink3961.xml"/><Relationship Id="rId199" Type="http://schemas.openxmlformats.org/officeDocument/2006/relationships/customXml" Target="../ink/ink4030.xml"/><Relationship Id="rId571" Type="http://schemas.openxmlformats.org/officeDocument/2006/relationships/customXml" Target="../ink/ink4223.xml"/><Relationship Id="rId627" Type="http://schemas.openxmlformats.org/officeDocument/2006/relationships/customXml" Target="../ink/ink4251.xml"/><Relationship Id="rId669" Type="http://schemas.openxmlformats.org/officeDocument/2006/relationships/customXml" Target="../ink/ink4269.xml"/><Relationship Id="rId834" Type="http://schemas.openxmlformats.org/officeDocument/2006/relationships/customXml" Target="../ink/ink4352.xml"/><Relationship Id="rId876" Type="http://schemas.openxmlformats.org/officeDocument/2006/relationships/customXml" Target="../ink/ink4373.xml"/><Relationship Id="rId19" Type="http://schemas.openxmlformats.org/officeDocument/2006/relationships/customXml" Target="../ink/ink3940.xml"/><Relationship Id="rId224" Type="http://schemas.openxmlformats.org/officeDocument/2006/relationships/image" Target="../media/image3597.png"/><Relationship Id="rId266" Type="http://schemas.openxmlformats.org/officeDocument/2006/relationships/image" Target="../media/image3618.png"/><Relationship Id="rId431" Type="http://schemas.openxmlformats.org/officeDocument/2006/relationships/customXml" Target="../ink/ink4146.xml"/><Relationship Id="rId473" Type="http://schemas.openxmlformats.org/officeDocument/2006/relationships/image" Target="../media/image3718.png"/><Relationship Id="rId529" Type="http://schemas.openxmlformats.org/officeDocument/2006/relationships/customXml" Target="../ink/ink4202.xml"/><Relationship Id="rId680" Type="http://schemas.openxmlformats.org/officeDocument/2006/relationships/customXml" Target="../ink/ink4275.xml"/><Relationship Id="rId736" Type="http://schemas.openxmlformats.org/officeDocument/2006/relationships/customXml" Target="../ink/ink4303.xml"/><Relationship Id="rId901" Type="http://schemas.openxmlformats.org/officeDocument/2006/relationships/image" Target="../media/image3925.png"/><Relationship Id="rId30" Type="http://schemas.openxmlformats.org/officeDocument/2006/relationships/image" Target="../media/image3500.png"/><Relationship Id="rId126" Type="http://schemas.openxmlformats.org/officeDocument/2006/relationships/image" Target="../media/image3548.png"/><Relationship Id="rId168" Type="http://schemas.openxmlformats.org/officeDocument/2006/relationships/image" Target="../media/image3569.png"/><Relationship Id="rId333" Type="http://schemas.openxmlformats.org/officeDocument/2006/relationships/customXml" Target="../ink/ink4097.xml"/><Relationship Id="rId540" Type="http://schemas.openxmlformats.org/officeDocument/2006/relationships/image" Target="../media/image3748.png"/><Relationship Id="rId778" Type="http://schemas.openxmlformats.org/officeDocument/2006/relationships/customXml" Target="../ink/ink4324.xml"/><Relationship Id="rId943" Type="http://schemas.openxmlformats.org/officeDocument/2006/relationships/image" Target="../media/image3946.png"/><Relationship Id="rId985" Type="http://schemas.openxmlformats.org/officeDocument/2006/relationships/image" Target="../media/image3967.png"/><Relationship Id="rId72" Type="http://schemas.openxmlformats.org/officeDocument/2006/relationships/image" Target="../media/image3521.png"/><Relationship Id="rId375" Type="http://schemas.openxmlformats.org/officeDocument/2006/relationships/customXml" Target="../ink/ink4118.xml"/><Relationship Id="rId582" Type="http://schemas.openxmlformats.org/officeDocument/2006/relationships/image" Target="../media/image3769.png"/><Relationship Id="rId803" Type="http://schemas.openxmlformats.org/officeDocument/2006/relationships/image" Target="../media/image3876.png"/><Relationship Id="rId845" Type="http://schemas.openxmlformats.org/officeDocument/2006/relationships/image" Target="../media/image3897.png"/><Relationship Id="rId3" Type="http://schemas.openxmlformats.org/officeDocument/2006/relationships/customXml" Target="../ink/ink3932.xml"/><Relationship Id="rId235" Type="http://schemas.openxmlformats.org/officeDocument/2006/relationships/customXml" Target="../ink/ink4048.xml"/><Relationship Id="rId277" Type="http://schemas.openxmlformats.org/officeDocument/2006/relationships/customXml" Target="../ink/ink4069.xml"/><Relationship Id="rId400" Type="http://schemas.openxmlformats.org/officeDocument/2006/relationships/image" Target="../media/image3685.png"/><Relationship Id="rId442" Type="http://schemas.openxmlformats.org/officeDocument/2006/relationships/customXml" Target="../ink/ink4152.xml"/><Relationship Id="rId484" Type="http://schemas.openxmlformats.org/officeDocument/2006/relationships/customXml" Target="../ink/ink4176.xml"/><Relationship Id="rId705" Type="http://schemas.openxmlformats.org/officeDocument/2006/relationships/image" Target="../media/image3830.png"/><Relationship Id="rId887" Type="http://schemas.openxmlformats.org/officeDocument/2006/relationships/image" Target="../media/image3918.png"/><Relationship Id="rId137" Type="http://schemas.openxmlformats.org/officeDocument/2006/relationships/customXml" Target="../ink/ink3999.xml"/><Relationship Id="rId302" Type="http://schemas.openxmlformats.org/officeDocument/2006/relationships/image" Target="../media/image3636.png"/><Relationship Id="rId344" Type="http://schemas.openxmlformats.org/officeDocument/2006/relationships/image" Target="../media/image3657.png"/><Relationship Id="rId691" Type="http://schemas.openxmlformats.org/officeDocument/2006/relationships/image" Target="../media/image3823.png"/><Relationship Id="rId747" Type="http://schemas.openxmlformats.org/officeDocument/2006/relationships/image" Target="../media/image3851.png"/><Relationship Id="rId789" Type="http://schemas.openxmlformats.org/officeDocument/2006/relationships/image" Target="../media/image3869.png"/><Relationship Id="rId912" Type="http://schemas.openxmlformats.org/officeDocument/2006/relationships/customXml" Target="../ink/ink4391.xml"/><Relationship Id="rId954" Type="http://schemas.openxmlformats.org/officeDocument/2006/relationships/customXml" Target="../ink/ink4412.xml"/><Relationship Id="rId996" Type="http://schemas.openxmlformats.org/officeDocument/2006/relationships/customXml" Target="../ink/ink4433.xml"/><Relationship Id="rId41" Type="http://schemas.openxmlformats.org/officeDocument/2006/relationships/customXml" Target="../ink/ink3951.xml"/><Relationship Id="rId83" Type="http://schemas.openxmlformats.org/officeDocument/2006/relationships/customXml" Target="../ink/ink3972.xml"/><Relationship Id="rId179" Type="http://schemas.openxmlformats.org/officeDocument/2006/relationships/customXml" Target="../ink/ink4020.xml"/><Relationship Id="rId386" Type="http://schemas.openxmlformats.org/officeDocument/2006/relationships/image" Target="../media/image3678.png"/><Relationship Id="rId551" Type="http://schemas.openxmlformats.org/officeDocument/2006/relationships/customXml" Target="../ink/ink4213.xml"/><Relationship Id="rId593" Type="http://schemas.openxmlformats.org/officeDocument/2006/relationships/customXml" Target="../ink/ink4234.xml"/><Relationship Id="rId607" Type="http://schemas.openxmlformats.org/officeDocument/2006/relationships/customXml" Target="../ink/ink4241.xml"/><Relationship Id="rId649" Type="http://schemas.openxmlformats.org/officeDocument/2006/relationships/customXml" Target="../ink/ink4259.xml"/><Relationship Id="rId814" Type="http://schemas.openxmlformats.org/officeDocument/2006/relationships/customXml" Target="../ink/ink4342.xml"/><Relationship Id="rId856" Type="http://schemas.openxmlformats.org/officeDocument/2006/relationships/customXml" Target="../ink/ink4363.xml"/><Relationship Id="rId190" Type="http://schemas.openxmlformats.org/officeDocument/2006/relationships/image" Target="../media/image3580.png"/><Relationship Id="rId204" Type="http://schemas.openxmlformats.org/officeDocument/2006/relationships/image" Target="../media/image3587.png"/><Relationship Id="rId246" Type="http://schemas.openxmlformats.org/officeDocument/2006/relationships/image" Target="../media/image3608.png"/><Relationship Id="rId288" Type="http://schemas.openxmlformats.org/officeDocument/2006/relationships/image" Target="../media/image3629.png"/><Relationship Id="rId411" Type="http://schemas.openxmlformats.org/officeDocument/2006/relationships/customXml" Target="../ink/ink4136.xml"/><Relationship Id="rId453" Type="http://schemas.openxmlformats.org/officeDocument/2006/relationships/image" Target="../media/image3710.png"/><Relationship Id="rId509" Type="http://schemas.openxmlformats.org/officeDocument/2006/relationships/customXml" Target="../ink/ink4192.xml"/><Relationship Id="rId660" Type="http://schemas.openxmlformats.org/officeDocument/2006/relationships/image" Target="../media/image3808.png"/><Relationship Id="rId898" Type="http://schemas.openxmlformats.org/officeDocument/2006/relationships/customXml" Target="../ink/ink4384.xml"/><Relationship Id="rId106" Type="http://schemas.openxmlformats.org/officeDocument/2006/relationships/image" Target="../media/image3538.png"/><Relationship Id="rId313" Type="http://schemas.openxmlformats.org/officeDocument/2006/relationships/customXml" Target="../ink/ink4087.xml"/><Relationship Id="rId495" Type="http://schemas.openxmlformats.org/officeDocument/2006/relationships/customXml" Target="../ink/ink4184.xml"/><Relationship Id="rId716" Type="http://schemas.openxmlformats.org/officeDocument/2006/relationships/customXml" Target="../ink/ink4293.xml"/><Relationship Id="rId758" Type="http://schemas.openxmlformats.org/officeDocument/2006/relationships/customXml" Target="../ink/ink4314.xml"/><Relationship Id="rId923" Type="http://schemas.openxmlformats.org/officeDocument/2006/relationships/image" Target="../media/image3936.png"/><Relationship Id="rId965" Type="http://schemas.openxmlformats.org/officeDocument/2006/relationships/image" Target="../media/image3957.png"/><Relationship Id="rId10" Type="http://schemas.openxmlformats.org/officeDocument/2006/relationships/image" Target="../media/image3490.png"/><Relationship Id="rId52" Type="http://schemas.openxmlformats.org/officeDocument/2006/relationships/image" Target="../media/image3511.png"/><Relationship Id="rId94" Type="http://schemas.openxmlformats.org/officeDocument/2006/relationships/image" Target="../media/image3532.png"/><Relationship Id="rId148" Type="http://schemas.openxmlformats.org/officeDocument/2006/relationships/image" Target="../media/image3559.png"/><Relationship Id="rId355" Type="http://schemas.openxmlformats.org/officeDocument/2006/relationships/customXml" Target="../ink/ink4108.xml"/><Relationship Id="rId397" Type="http://schemas.openxmlformats.org/officeDocument/2006/relationships/customXml" Target="../ink/ink4129.xml"/><Relationship Id="rId520" Type="http://schemas.openxmlformats.org/officeDocument/2006/relationships/image" Target="../media/image3738.png"/><Relationship Id="rId562" Type="http://schemas.openxmlformats.org/officeDocument/2006/relationships/image" Target="../media/image3759.png"/><Relationship Id="rId618" Type="http://schemas.openxmlformats.org/officeDocument/2006/relationships/image" Target="../media/image3787.png"/><Relationship Id="rId825" Type="http://schemas.openxmlformats.org/officeDocument/2006/relationships/image" Target="../media/image3887.png"/><Relationship Id="rId215" Type="http://schemas.openxmlformats.org/officeDocument/2006/relationships/customXml" Target="../ink/ink4038.xml"/><Relationship Id="rId257" Type="http://schemas.openxmlformats.org/officeDocument/2006/relationships/customXml" Target="../ink/ink4059.xml"/><Relationship Id="rId422" Type="http://schemas.openxmlformats.org/officeDocument/2006/relationships/image" Target="../media/image3696.png"/><Relationship Id="rId464" Type="http://schemas.openxmlformats.org/officeDocument/2006/relationships/customXml" Target="../ink/ink4164.xml"/><Relationship Id="rId867" Type="http://schemas.openxmlformats.org/officeDocument/2006/relationships/image" Target="../media/image3908.png"/><Relationship Id="rId299" Type="http://schemas.openxmlformats.org/officeDocument/2006/relationships/customXml" Target="../ink/ink4080.xml"/><Relationship Id="rId727" Type="http://schemas.openxmlformats.org/officeDocument/2006/relationships/image" Target="../media/image3841.png"/><Relationship Id="rId934" Type="http://schemas.openxmlformats.org/officeDocument/2006/relationships/customXml" Target="../ink/ink4402.xml"/><Relationship Id="rId63" Type="http://schemas.openxmlformats.org/officeDocument/2006/relationships/customXml" Target="../ink/ink3962.xml"/><Relationship Id="rId159" Type="http://schemas.openxmlformats.org/officeDocument/2006/relationships/customXml" Target="../ink/ink4010.xml"/><Relationship Id="rId366" Type="http://schemas.openxmlformats.org/officeDocument/2006/relationships/image" Target="../media/image3668.png"/><Relationship Id="rId573" Type="http://schemas.openxmlformats.org/officeDocument/2006/relationships/customXml" Target="../ink/ink4224.xml"/><Relationship Id="rId780" Type="http://schemas.openxmlformats.org/officeDocument/2006/relationships/customXml" Target="../ink/ink4325.xml"/><Relationship Id="rId226" Type="http://schemas.openxmlformats.org/officeDocument/2006/relationships/image" Target="../media/image3598.png"/><Relationship Id="rId433" Type="http://schemas.openxmlformats.org/officeDocument/2006/relationships/customXml" Target="../ink/ink4147.xml"/><Relationship Id="rId878" Type="http://schemas.openxmlformats.org/officeDocument/2006/relationships/customXml" Target="../ink/ink4374.xml"/><Relationship Id="rId738" Type="http://schemas.openxmlformats.org/officeDocument/2006/relationships/customXml" Target="../ink/ink4304.xml"/><Relationship Id="rId945" Type="http://schemas.openxmlformats.org/officeDocument/2006/relationships/image" Target="../media/image3947.png"/><Relationship Id="rId74" Type="http://schemas.openxmlformats.org/officeDocument/2006/relationships/image" Target="../media/image3522.png"/><Relationship Id="rId377" Type="http://schemas.openxmlformats.org/officeDocument/2006/relationships/customXml" Target="../ink/ink4119.xml"/><Relationship Id="rId500" Type="http://schemas.openxmlformats.org/officeDocument/2006/relationships/image" Target="../media/image3729.png"/><Relationship Id="rId584" Type="http://schemas.openxmlformats.org/officeDocument/2006/relationships/image" Target="../media/image3770.png"/><Relationship Id="rId805" Type="http://schemas.openxmlformats.org/officeDocument/2006/relationships/image" Target="../media/image3877.png"/><Relationship Id="rId5" Type="http://schemas.openxmlformats.org/officeDocument/2006/relationships/customXml" Target="../ink/ink3933.xml"/><Relationship Id="rId237" Type="http://schemas.openxmlformats.org/officeDocument/2006/relationships/customXml" Target="../ink/ink4049.xml"/><Relationship Id="rId791" Type="http://schemas.openxmlformats.org/officeDocument/2006/relationships/image" Target="../media/image3870.png"/><Relationship Id="rId889" Type="http://schemas.openxmlformats.org/officeDocument/2006/relationships/image" Target="../media/image3919.png"/><Relationship Id="rId444" Type="http://schemas.openxmlformats.org/officeDocument/2006/relationships/customXml" Target="../ink/ink4154.xml"/><Relationship Id="rId651" Type="http://schemas.openxmlformats.org/officeDocument/2006/relationships/customXml" Target="../ink/ink4260.xml"/><Relationship Id="rId749" Type="http://schemas.openxmlformats.org/officeDocument/2006/relationships/image" Target="../media/image3852.png"/><Relationship Id="rId290" Type="http://schemas.openxmlformats.org/officeDocument/2006/relationships/image" Target="../media/image3630.png"/><Relationship Id="rId304" Type="http://schemas.openxmlformats.org/officeDocument/2006/relationships/image" Target="../media/image3637.png"/><Relationship Id="rId388" Type="http://schemas.openxmlformats.org/officeDocument/2006/relationships/image" Target="../media/image3679.png"/><Relationship Id="rId511" Type="http://schemas.openxmlformats.org/officeDocument/2006/relationships/customXml" Target="../ink/ink4193.xml"/><Relationship Id="rId609" Type="http://schemas.openxmlformats.org/officeDocument/2006/relationships/customXml" Target="../ink/ink4242.xml"/><Relationship Id="rId956" Type="http://schemas.openxmlformats.org/officeDocument/2006/relationships/customXml" Target="../ink/ink4413.xml"/><Relationship Id="rId85" Type="http://schemas.openxmlformats.org/officeDocument/2006/relationships/customXml" Target="../ink/ink3973.xml"/><Relationship Id="rId150" Type="http://schemas.openxmlformats.org/officeDocument/2006/relationships/image" Target="../media/image3560.png"/><Relationship Id="rId595" Type="http://schemas.openxmlformats.org/officeDocument/2006/relationships/customXml" Target="../ink/ink4235.xml"/><Relationship Id="rId816" Type="http://schemas.openxmlformats.org/officeDocument/2006/relationships/customXml" Target="../ink/ink4343.xml"/><Relationship Id="rId1001" Type="http://schemas.openxmlformats.org/officeDocument/2006/relationships/image" Target="../media/image3975.png"/><Relationship Id="rId248" Type="http://schemas.openxmlformats.org/officeDocument/2006/relationships/image" Target="../media/image3609.png"/><Relationship Id="rId455" Type="http://schemas.openxmlformats.org/officeDocument/2006/relationships/image" Target="../media/image3711.png"/><Relationship Id="rId662" Type="http://schemas.openxmlformats.org/officeDocument/2006/relationships/image" Target="../media/image3809.png"/><Relationship Id="rId12" Type="http://schemas.openxmlformats.org/officeDocument/2006/relationships/image" Target="../media/image3491.png"/><Relationship Id="rId108" Type="http://schemas.openxmlformats.org/officeDocument/2006/relationships/image" Target="../media/image3539.png"/><Relationship Id="rId315" Type="http://schemas.openxmlformats.org/officeDocument/2006/relationships/customXml" Target="../ink/ink4088.xml"/><Relationship Id="rId522" Type="http://schemas.openxmlformats.org/officeDocument/2006/relationships/image" Target="../media/image3739.png"/><Relationship Id="rId967" Type="http://schemas.openxmlformats.org/officeDocument/2006/relationships/image" Target="../media/image3958.png"/><Relationship Id="rId96" Type="http://schemas.openxmlformats.org/officeDocument/2006/relationships/image" Target="../media/image3533.png"/><Relationship Id="rId161" Type="http://schemas.openxmlformats.org/officeDocument/2006/relationships/customXml" Target="../ink/ink4011.xml"/><Relationship Id="rId399" Type="http://schemas.openxmlformats.org/officeDocument/2006/relationships/customXml" Target="../ink/ink4130.xml"/><Relationship Id="rId827" Type="http://schemas.openxmlformats.org/officeDocument/2006/relationships/image" Target="../media/image3888.png"/><Relationship Id="rId259" Type="http://schemas.openxmlformats.org/officeDocument/2006/relationships/customXml" Target="../ink/ink4060.xml"/><Relationship Id="rId466" Type="http://schemas.openxmlformats.org/officeDocument/2006/relationships/customXml" Target="../ink/ink4165.xml"/><Relationship Id="rId673" Type="http://schemas.openxmlformats.org/officeDocument/2006/relationships/customXml" Target="../ink/ink4271.xml"/><Relationship Id="rId880" Type="http://schemas.openxmlformats.org/officeDocument/2006/relationships/customXml" Target="../ink/ink4375.xml"/><Relationship Id="rId23" Type="http://schemas.openxmlformats.org/officeDocument/2006/relationships/customXml" Target="../ink/ink3942.xml"/><Relationship Id="rId119" Type="http://schemas.openxmlformats.org/officeDocument/2006/relationships/customXml" Target="../ink/ink3990.xml"/><Relationship Id="rId326" Type="http://schemas.openxmlformats.org/officeDocument/2006/relationships/image" Target="../media/image3648.png"/><Relationship Id="rId533" Type="http://schemas.openxmlformats.org/officeDocument/2006/relationships/customXml" Target="../ink/ink4204.xml"/><Relationship Id="rId978" Type="http://schemas.openxmlformats.org/officeDocument/2006/relationships/customXml" Target="../ink/ink4424.xml"/><Relationship Id="rId740" Type="http://schemas.openxmlformats.org/officeDocument/2006/relationships/customXml" Target="../ink/ink4305.xml"/><Relationship Id="rId838" Type="http://schemas.openxmlformats.org/officeDocument/2006/relationships/customXml" Target="../ink/ink4354.xml"/><Relationship Id="rId172" Type="http://schemas.openxmlformats.org/officeDocument/2006/relationships/image" Target="../media/image3571.png"/><Relationship Id="rId477" Type="http://schemas.openxmlformats.org/officeDocument/2006/relationships/image" Target="../media/image3720.png"/><Relationship Id="rId600" Type="http://schemas.openxmlformats.org/officeDocument/2006/relationships/image" Target="../media/image3778.png"/><Relationship Id="rId684" Type="http://schemas.openxmlformats.org/officeDocument/2006/relationships/customXml" Target="../ink/ink4277.xml"/><Relationship Id="rId337" Type="http://schemas.openxmlformats.org/officeDocument/2006/relationships/customXml" Target="../ink/ink4099.xml"/><Relationship Id="rId891" Type="http://schemas.openxmlformats.org/officeDocument/2006/relationships/image" Target="../media/image3920.png"/><Relationship Id="rId905" Type="http://schemas.openxmlformats.org/officeDocument/2006/relationships/image" Target="../media/image3927.png"/><Relationship Id="rId989" Type="http://schemas.openxmlformats.org/officeDocument/2006/relationships/image" Target="../media/image3969.png"/><Relationship Id="rId34" Type="http://schemas.openxmlformats.org/officeDocument/2006/relationships/image" Target="../media/image3502.png"/><Relationship Id="rId544" Type="http://schemas.openxmlformats.org/officeDocument/2006/relationships/image" Target="../media/image3750.png"/><Relationship Id="rId751" Type="http://schemas.openxmlformats.org/officeDocument/2006/relationships/image" Target="../media/image3853.png"/><Relationship Id="rId849" Type="http://schemas.openxmlformats.org/officeDocument/2006/relationships/image" Target="../media/image3899.png"/><Relationship Id="rId183" Type="http://schemas.openxmlformats.org/officeDocument/2006/relationships/customXml" Target="../ink/ink4022.xml"/><Relationship Id="rId390" Type="http://schemas.openxmlformats.org/officeDocument/2006/relationships/image" Target="../media/image3680.png"/><Relationship Id="rId404" Type="http://schemas.openxmlformats.org/officeDocument/2006/relationships/image" Target="../media/image3687.png"/><Relationship Id="rId611" Type="http://schemas.openxmlformats.org/officeDocument/2006/relationships/customXml" Target="../ink/ink4243.xml"/><Relationship Id="rId250" Type="http://schemas.openxmlformats.org/officeDocument/2006/relationships/image" Target="../media/image3610.png"/><Relationship Id="rId488" Type="http://schemas.openxmlformats.org/officeDocument/2006/relationships/customXml" Target="../ink/ink4178.xml"/><Relationship Id="rId695" Type="http://schemas.openxmlformats.org/officeDocument/2006/relationships/image" Target="../media/image3825.png"/><Relationship Id="rId709" Type="http://schemas.openxmlformats.org/officeDocument/2006/relationships/image" Target="../media/image3832.png"/><Relationship Id="rId916" Type="http://schemas.openxmlformats.org/officeDocument/2006/relationships/customXml" Target="../ink/ink4393.xml"/><Relationship Id="rId45" Type="http://schemas.openxmlformats.org/officeDocument/2006/relationships/customXml" Target="../ink/ink3953.xml"/><Relationship Id="rId110" Type="http://schemas.openxmlformats.org/officeDocument/2006/relationships/image" Target="../media/image3540.png"/><Relationship Id="rId348" Type="http://schemas.openxmlformats.org/officeDocument/2006/relationships/image" Target="../media/image3659.png"/><Relationship Id="rId555" Type="http://schemas.openxmlformats.org/officeDocument/2006/relationships/customXml" Target="../ink/ink4215.xml"/><Relationship Id="rId762" Type="http://schemas.openxmlformats.org/officeDocument/2006/relationships/customXml" Target="../ink/ink4316.xml"/><Relationship Id="rId194" Type="http://schemas.openxmlformats.org/officeDocument/2006/relationships/image" Target="../media/image3582.png"/><Relationship Id="rId208" Type="http://schemas.openxmlformats.org/officeDocument/2006/relationships/image" Target="../media/image3589.png"/><Relationship Id="rId415" Type="http://schemas.openxmlformats.org/officeDocument/2006/relationships/customXml" Target="../ink/ink4138.xml"/><Relationship Id="rId622" Type="http://schemas.openxmlformats.org/officeDocument/2006/relationships/image" Target="../media/image3789.png"/><Relationship Id="rId261" Type="http://schemas.openxmlformats.org/officeDocument/2006/relationships/customXml" Target="../ink/ink4061.xml"/><Relationship Id="rId499" Type="http://schemas.openxmlformats.org/officeDocument/2006/relationships/customXml" Target="../ink/ink4186.xml"/><Relationship Id="rId927" Type="http://schemas.openxmlformats.org/officeDocument/2006/relationships/image" Target="../media/image3938.png"/><Relationship Id="rId56" Type="http://schemas.openxmlformats.org/officeDocument/2006/relationships/image" Target="../media/image3513.png"/><Relationship Id="rId359" Type="http://schemas.openxmlformats.org/officeDocument/2006/relationships/customXml" Target="../ink/ink4110.xml"/><Relationship Id="rId566" Type="http://schemas.openxmlformats.org/officeDocument/2006/relationships/image" Target="../media/image3761.png"/><Relationship Id="rId773" Type="http://schemas.openxmlformats.org/officeDocument/2006/relationships/image" Target="../media/image3797.png"/><Relationship Id="rId121" Type="http://schemas.openxmlformats.org/officeDocument/2006/relationships/customXml" Target="../ink/ink3991.xml"/><Relationship Id="rId219" Type="http://schemas.openxmlformats.org/officeDocument/2006/relationships/customXml" Target="../ink/ink4040.xml"/><Relationship Id="rId426" Type="http://schemas.openxmlformats.org/officeDocument/2006/relationships/image" Target="../media/image3698.png"/><Relationship Id="rId633" Type="http://schemas.openxmlformats.org/officeDocument/2006/relationships/customXml" Target="../ink/ink4254.xml"/><Relationship Id="rId980" Type="http://schemas.openxmlformats.org/officeDocument/2006/relationships/customXml" Target="../ink/ink4425.xml"/><Relationship Id="rId840" Type="http://schemas.openxmlformats.org/officeDocument/2006/relationships/customXml" Target="../ink/ink4355.xml"/><Relationship Id="rId938" Type="http://schemas.openxmlformats.org/officeDocument/2006/relationships/customXml" Target="../ink/ink4404.xml"/><Relationship Id="rId67" Type="http://schemas.openxmlformats.org/officeDocument/2006/relationships/customXml" Target="../ink/ink3964.xml"/><Relationship Id="rId272" Type="http://schemas.openxmlformats.org/officeDocument/2006/relationships/image" Target="../media/image3621.png"/><Relationship Id="rId577" Type="http://schemas.openxmlformats.org/officeDocument/2006/relationships/customXml" Target="../ink/ink4226.xml"/><Relationship Id="rId700" Type="http://schemas.openxmlformats.org/officeDocument/2006/relationships/customXml" Target="../ink/ink4285.xml"/><Relationship Id="rId132" Type="http://schemas.openxmlformats.org/officeDocument/2006/relationships/image" Target="../media/image3551.png"/><Relationship Id="rId784" Type="http://schemas.openxmlformats.org/officeDocument/2006/relationships/customXml" Target="../ink/ink4327.xml"/><Relationship Id="rId991" Type="http://schemas.openxmlformats.org/officeDocument/2006/relationships/image" Target="../media/image3970.png"/><Relationship Id="rId437" Type="http://schemas.openxmlformats.org/officeDocument/2006/relationships/image" Target="../media/image3703.png"/><Relationship Id="rId644" Type="http://schemas.openxmlformats.org/officeDocument/2006/relationships/image" Target="../media/image3800.png"/><Relationship Id="rId851" Type="http://schemas.openxmlformats.org/officeDocument/2006/relationships/image" Target="../media/image3900.png"/><Relationship Id="rId283" Type="http://schemas.openxmlformats.org/officeDocument/2006/relationships/customXml" Target="../ink/ink4072.xml"/><Relationship Id="rId490" Type="http://schemas.openxmlformats.org/officeDocument/2006/relationships/customXml" Target="../ink/ink4179.xml"/><Relationship Id="rId504" Type="http://schemas.openxmlformats.org/officeDocument/2006/relationships/image" Target="../media/image3731.png"/><Relationship Id="rId711" Type="http://schemas.openxmlformats.org/officeDocument/2006/relationships/image" Target="../media/image3833.png"/><Relationship Id="rId949" Type="http://schemas.openxmlformats.org/officeDocument/2006/relationships/image" Target="../media/image3949.png"/><Relationship Id="rId78" Type="http://schemas.openxmlformats.org/officeDocument/2006/relationships/image" Target="../media/image3524.png"/><Relationship Id="rId143" Type="http://schemas.openxmlformats.org/officeDocument/2006/relationships/customXml" Target="../ink/ink4002.xml"/><Relationship Id="rId350" Type="http://schemas.openxmlformats.org/officeDocument/2006/relationships/image" Target="../media/image3660.png"/><Relationship Id="rId588" Type="http://schemas.openxmlformats.org/officeDocument/2006/relationships/image" Target="../media/image3772.png"/><Relationship Id="rId795" Type="http://schemas.openxmlformats.org/officeDocument/2006/relationships/image" Target="../media/image3872.png"/><Relationship Id="rId809" Type="http://schemas.openxmlformats.org/officeDocument/2006/relationships/image" Target="../media/image3879.png"/><Relationship Id="rId9" Type="http://schemas.openxmlformats.org/officeDocument/2006/relationships/customXml" Target="../ink/ink3935.xml"/><Relationship Id="rId210" Type="http://schemas.openxmlformats.org/officeDocument/2006/relationships/image" Target="../media/image3590.png"/><Relationship Id="rId448" Type="http://schemas.openxmlformats.org/officeDocument/2006/relationships/customXml" Target="../ink/ink4156.xml"/><Relationship Id="rId655" Type="http://schemas.openxmlformats.org/officeDocument/2006/relationships/customXml" Target="../ink/ink4262.xml"/><Relationship Id="rId862" Type="http://schemas.openxmlformats.org/officeDocument/2006/relationships/customXml" Target="../ink/ink4366.xml"/><Relationship Id="rId294" Type="http://schemas.openxmlformats.org/officeDocument/2006/relationships/image" Target="../media/image3632.png"/><Relationship Id="rId308" Type="http://schemas.openxmlformats.org/officeDocument/2006/relationships/image" Target="../media/image3639.png"/><Relationship Id="rId515" Type="http://schemas.openxmlformats.org/officeDocument/2006/relationships/customXml" Target="../ink/ink4195.xml"/><Relationship Id="rId722" Type="http://schemas.openxmlformats.org/officeDocument/2006/relationships/customXml" Target="../ink/ink4296.xml"/><Relationship Id="rId89" Type="http://schemas.openxmlformats.org/officeDocument/2006/relationships/customXml" Target="../ink/ink3975.xml"/><Relationship Id="rId154" Type="http://schemas.openxmlformats.org/officeDocument/2006/relationships/image" Target="../media/image3562.png"/><Relationship Id="rId361" Type="http://schemas.openxmlformats.org/officeDocument/2006/relationships/customXml" Target="../ink/ink4111.xml"/><Relationship Id="rId599" Type="http://schemas.openxmlformats.org/officeDocument/2006/relationships/customXml" Target="../ink/ink4237.xml"/><Relationship Id="rId1005" Type="http://schemas.openxmlformats.org/officeDocument/2006/relationships/image" Target="../media/image3977.png"/><Relationship Id="rId459" Type="http://schemas.openxmlformats.org/officeDocument/2006/relationships/image" Target="../media/image3713.png"/><Relationship Id="rId666" Type="http://schemas.openxmlformats.org/officeDocument/2006/relationships/image" Target="../media/image3811.png"/><Relationship Id="rId873" Type="http://schemas.openxmlformats.org/officeDocument/2006/relationships/image" Target="../media/image3911.png"/><Relationship Id="rId16" Type="http://schemas.openxmlformats.org/officeDocument/2006/relationships/image" Target="../media/image3493.png"/><Relationship Id="rId221" Type="http://schemas.openxmlformats.org/officeDocument/2006/relationships/customXml" Target="../ink/ink4041.xml"/><Relationship Id="rId319" Type="http://schemas.openxmlformats.org/officeDocument/2006/relationships/customXml" Target="../ink/ink4090.xml"/><Relationship Id="rId526" Type="http://schemas.openxmlformats.org/officeDocument/2006/relationships/image" Target="../media/image3741.png"/><Relationship Id="rId733" Type="http://schemas.openxmlformats.org/officeDocument/2006/relationships/image" Target="../media/image3844.png"/><Relationship Id="rId940" Type="http://schemas.openxmlformats.org/officeDocument/2006/relationships/customXml" Target="../ink/ink4405.xml"/><Relationship Id="rId165" Type="http://schemas.openxmlformats.org/officeDocument/2006/relationships/customXml" Target="../ink/ink4013.xml"/><Relationship Id="rId372" Type="http://schemas.openxmlformats.org/officeDocument/2006/relationships/image" Target="../media/image3671.png"/><Relationship Id="rId677" Type="http://schemas.openxmlformats.org/officeDocument/2006/relationships/customXml" Target="../ink/ink4273.xml"/><Relationship Id="rId800" Type="http://schemas.openxmlformats.org/officeDocument/2006/relationships/customXml" Target="../ink/ink4335.xml"/><Relationship Id="rId232" Type="http://schemas.openxmlformats.org/officeDocument/2006/relationships/image" Target="../media/image3601.png"/><Relationship Id="rId884" Type="http://schemas.openxmlformats.org/officeDocument/2006/relationships/customXml" Target="../ink/ink437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95.xml"/><Relationship Id="rId671" Type="http://schemas.openxmlformats.org/officeDocument/2006/relationships/customXml" Target="../ink/ink4776.xml"/><Relationship Id="rId769" Type="http://schemas.openxmlformats.org/officeDocument/2006/relationships/customXml" Target="../ink/ink4825.xml"/><Relationship Id="rId976" Type="http://schemas.openxmlformats.org/officeDocument/2006/relationships/customXml" Target="../ink/ink4929.xml"/><Relationship Id="rId21" Type="http://schemas.openxmlformats.org/officeDocument/2006/relationships/customXml" Target="../ink/ink4447.xml"/><Relationship Id="rId324" Type="http://schemas.openxmlformats.org/officeDocument/2006/relationships/customXml" Target="../ink/ink4599.xml"/><Relationship Id="rId531" Type="http://schemas.openxmlformats.org/officeDocument/2006/relationships/image" Target="NULL"/><Relationship Id="rId629" Type="http://schemas.openxmlformats.org/officeDocument/2006/relationships/customXml" Target="../ink/ink4755.xml"/><Relationship Id="rId170" Type="http://schemas.openxmlformats.org/officeDocument/2006/relationships/image" Target="NULL"/><Relationship Id="rId836" Type="http://schemas.openxmlformats.org/officeDocument/2006/relationships/customXml" Target="../ink/ink4859.xml"/><Relationship Id="rId1021" Type="http://schemas.openxmlformats.org/officeDocument/2006/relationships/customXml" Target="../ink/ink4952.xml"/><Relationship Id="rId268" Type="http://schemas.openxmlformats.org/officeDocument/2006/relationships/image" Target="NULL"/><Relationship Id="rId475" Type="http://schemas.openxmlformats.org/officeDocument/2006/relationships/customXml" Target="../ink/ink4676.xml"/><Relationship Id="rId682" Type="http://schemas.openxmlformats.org/officeDocument/2006/relationships/image" Target="NULL"/><Relationship Id="rId903" Type="http://schemas.openxmlformats.org/officeDocument/2006/relationships/image" Target="NULL"/><Relationship Id="rId32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image" Target="NULL"/><Relationship Id="rId542" Type="http://schemas.openxmlformats.org/officeDocument/2006/relationships/customXml" Target="../ink/ink4710.xml"/><Relationship Id="rId987" Type="http://schemas.openxmlformats.org/officeDocument/2006/relationships/image" Target="NULL"/><Relationship Id="rId181" Type="http://schemas.openxmlformats.org/officeDocument/2006/relationships/customXml" Target="../ink/ink4527.xml"/><Relationship Id="rId402" Type="http://schemas.openxmlformats.org/officeDocument/2006/relationships/customXml" Target="../ink/ink4639.xml"/><Relationship Id="rId847" Type="http://schemas.openxmlformats.org/officeDocument/2006/relationships/image" Target="NULL"/><Relationship Id="rId1032" Type="http://schemas.openxmlformats.org/officeDocument/2006/relationships/image" Target="NULL"/><Relationship Id="rId279" Type="http://schemas.openxmlformats.org/officeDocument/2006/relationships/customXml" Target="../ink/ink4576.xml"/><Relationship Id="rId486" Type="http://schemas.openxmlformats.org/officeDocument/2006/relationships/customXml" Target="../ink/ink4682.xml"/><Relationship Id="rId693" Type="http://schemas.openxmlformats.org/officeDocument/2006/relationships/customXml" Target="../ink/ink4787.xml"/><Relationship Id="rId707" Type="http://schemas.openxmlformats.org/officeDocument/2006/relationships/customXml" Target="../ink/ink4794.xml"/><Relationship Id="rId914" Type="http://schemas.openxmlformats.org/officeDocument/2006/relationships/customXml" Target="../ink/ink4898.xml"/><Relationship Id="rId43" Type="http://schemas.openxmlformats.org/officeDocument/2006/relationships/customXml" Target="../ink/ink4458.xml"/><Relationship Id="rId139" Type="http://schemas.openxmlformats.org/officeDocument/2006/relationships/customXml" Target="../ink/ink4506.xml"/><Relationship Id="rId346" Type="http://schemas.openxmlformats.org/officeDocument/2006/relationships/customXml" Target="../ink/ink4610.xml"/><Relationship Id="rId553" Type="http://schemas.openxmlformats.org/officeDocument/2006/relationships/image" Target="NULL"/><Relationship Id="rId760" Type="http://schemas.openxmlformats.org/officeDocument/2006/relationships/image" Target="NULL"/><Relationship Id="rId998" Type="http://schemas.openxmlformats.org/officeDocument/2006/relationships/customXml" Target="../ink/ink4940.xml"/><Relationship Id="rId192" Type="http://schemas.openxmlformats.org/officeDocument/2006/relationships/image" Target="NULL"/><Relationship Id="rId206" Type="http://schemas.openxmlformats.org/officeDocument/2006/relationships/image" Target="NULL"/><Relationship Id="rId413" Type="http://schemas.openxmlformats.org/officeDocument/2006/relationships/image" Target="NULL"/><Relationship Id="rId858" Type="http://schemas.openxmlformats.org/officeDocument/2006/relationships/customXml" Target="../ink/ink4870.xml"/><Relationship Id="rId497" Type="http://schemas.openxmlformats.org/officeDocument/2006/relationships/image" Target="NULL"/><Relationship Id="rId620" Type="http://schemas.openxmlformats.org/officeDocument/2006/relationships/image" Target="NULL"/><Relationship Id="rId718" Type="http://schemas.openxmlformats.org/officeDocument/2006/relationships/image" Target="NULL"/><Relationship Id="rId925" Type="http://schemas.openxmlformats.org/officeDocument/2006/relationships/image" Target="NULL"/><Relationship Id="rId357" Type="http://schemas.openxmlformats.org/officeDocument/2006/relationships/customXml" Target="../ink/ink4616.xml"/><Relationship Id="rId54" Type="http://schemas.openxmlformats.org/officeDocument/2006/relationships/image" Target="NULL"/><Relationship Id="rId217" Type="http://schemas.openxmlformats.org/officeDocument/2006/relationships/customXml" Target="../ink/ink4545.xml"/><Relationship Id="rId564" Type="http://schemas.openxmlformats.org/officeDocument/2006/relationships/customXml" Target="../ink/ink4721.xml"/><Relationship Id="rId771" Type="http://schemas.openxmlformats.org/officeDocument/2006/relationships/customXml" Target="../ink/ink4826.xml"/><Relationship Id="rId869" Type="http://schemas.openxmlformats.org/officeDocument/2006/relationships/image" Target="NULL"/><Relationship Id="rId424" Type="http://schemas.openxmlformats.org/officeDocument/2006/relationships/customXml" Target="../ink/ink4650.xml"/><Relationship Id="rId631" Type="http://schemas.openxmlformats.org/officeDocument/2006/relationships/customXml" Target="../ink/ink4756.xml"/><Relationship Id="rId729" Type="http://schemas.openxmlformats.org/officeDocument/2006/relationships/customXml" Target="../ink/ink4805.xml"/><Relationship Id="rId270" Type="http://schemas.openxmlformats.org/officeDocument/2006/relationships/image" Target="NULL"/><Relationship Id="rId936" Type="http://schemas.openxmlformats.org/officeDocument/2006/relationships/customXml" Target="../ink/ink4909.xml"/><Relationship Id="rId65" Type="http://schemas.openxmlformats.org/officeDocument/2006/relationships/customXml" Target="../ink/ink4469.xml"/><Relationship Id="rId130" Type="http://schemas.openxmlformats.org/officeDocument/2006/relationships/image" Target="NULL"/><Relationship Id="rId368" Type="http://schemas.openxmlformats.org/officeDocument/2006/relationships/image" Target="NULL"/><Relationship Id="rId575" Type="http://schemas.openxmlformats.org/officeDocument/2006/relationships/customXml" Target="../ink/ink4727.xml"/><Relationship Id="rId782" Type="http://schemas.openxmlformats.org/officeDocument/2006/relationships/image" Target="NULL"/><Relationship Id="rId228" Type="http://schemas.openxmlformats.org/officeDocument/2006/relationships/image" Target="NULL"/><Relationship Id="rId435" Type="http://schemas.openxmlformats.org/officeDocument/2006/relationships/image" Target="NULL"/><Relationship Id="rId642" Type="http://schemas.openxmlformats.org/officeDocument/2006/relationships/image" Target="NULL"/><Relationship Id="rId281" Type="http://schemas.openxmlformats.org/officeDocument/2006/relationships/customXml" Target="../ink/ink4577.xml"/><Relationship Id="rId502" Type="http://schemas.openxmlformats.org/officeDocument/2006/relationships/customXml" Target="../ink/ink4690.xml"/><Relationship Id="rId947" Type="http://schemas.openxmlformats.org/officeDocument/2006/relationships/image" Target="NULL"/><Relationship Id="rId76" Type="http://schemas.openxmlformats.org/officeDocument/2006/relationships/image" Target="NULL"/><Relationship Id="rId141" Type="http://schemas.openxmlformats.org/officeDocument/2006/relationships/customXml" Target="../ink/ink4507.xml"/><Relationship Id="rId379" Type="http://schemas.openxmlformats.org/officeDocument/2006/relationships/customXml" Target="../ink/ink4627.xml"/><Relationship Id="rId586" Type="http://schemas.openxmlformats.org/officeDocument/2006/relationships/customXml" Target="../ink/ink4733.xml"/><Relationship Id="rId793" Type="http://schemas.openxmlformats.org/officeDocument/2006/relationships/customXml" Target="../ink/ink4837.xml"/><Relationship Id="rId807" Type="http://schemas.openxmlformats.org/officeDocument/2006/relationships/image" Target="NULL"/><Relationship Id="rId7" Type="http://schemas.openxmlformats.org/officeDocument/2006/relationships/customXml" Target="../ink/ink4440.xml"/><Relationship Id="rId239" Type="http://schemas.openxmlformats.org/officeDocument/2006/relationships/customXml" Target="../ink/ink4556.xml"/><Relationship Id="rId446" Type="http://schemas.openxmlformats.org/officeDocument/2006/relationships/customXml" Target="../ink/ink4661.xml"/><Relationship Id="rId653" Type="http://schemas.openxmlformats.org/officeDocument/2006/relationships/customXml" Target="../ink/ink4767.xml"/><Relationship Id="rId292" Type="http://schemas.openxmlformats.org/officeDocument/2006/relationships/image" Target="NULL"/><Relationship Id="rId306" Type="http://schemas.openxmlformats.org/officeDocument/2006/relationships/image" Target="NULL"/><Relationship Id="rId860" Type="http://schemas.openxmlformats.org/officeDocument/2006/relationships/customXml" Target="../ink/ink4871.xml"/><Relationship Id="rId958" Type="http://schemas.openxmlformats.org/officeDocument/2006/relationships/customXml" Target="../ink/ink4920.xml"/><Relationship Id="rId87" Type="http://schemas.openxmlformats.org/officeDocument/2006/relationships/customXml" Target="../ink/ink4480.xml"/><Relationship Id="rId513" Type="http://schemas.openxmlformats.org/officeDocument/2006/relationships/image" Target="NULL"/><Relationship Id="rId597" Type="http://schemas.openxmlformats.org/officeDocument/2006/relationships/image" Target="NULL"/><Relationship Id="rId720" Type="http://schemas.openxmlformats.org/officeDocument/2006/relationships/image" Target="NULL"/><Relationship Id="rId818" Type="http://schemas.openxmlformats.org/officeDocument/2006/relationships/customXml" Target="../ink/ink4850.xml"/><Relationship Id="rId152" Type="http://schemas.openxmlformats.org/officeDocument/2006/relationships/image" Target="NULL"/><Relationship Id="rId457" Type="http://schemas.openxmlformats.org/officeDocument/2006/relationships/image" Target="NULL"/><Relationship Id="rId1003" Type="http://schemas.openxmlformats.org/officeDocument/2006/relationships/image" Target="NULL"/><Relationship Id="rId664" Type="http://schemas.openxmlformats.org/officeDocument/2006/relationships/image" Target="NULL"/><Relationship Id="rId871" Type="http://schemas.openxmlformats.org/officeDocument/2006/relationships/image" Target="NULL"/><Relationship Id="rId969" Type="http://schemas.openxmlformats.org/officeDocument/2006/relationships/image" Target="NULL"/><Relationship Id="rId14" Type="http://schemas.openxmlformats.org/officeDocument/2006/relationships/image" Target="NULL"/><Relationship Id="rId317" Type="http://schemas.openxmlformats.org/officeDocument/2006/relationships/customXml" Target="../ink/ink4595.xml"/><Relationship Id="rId524" Type="http://schemas.openxmlformats.org/officeDocument/2006/relationships/customXml" Target="../ink/ink4701.xml"/><Relationship Id="rId731" Type="http://schemas.openxmlformats.org/officeDocument/2006/relationships/customXml" Target="../ink/ink4806.xml"/><Relationship Id="rId98" Type="http://schemas.openxmlformats.org/officeDocument/2006/relationships/image" Target="NULL"/><Relationship Id="rId163" Type="http://schemas.openxmlformats.org/officeDocument/2006/relationships/customXml" Target="../ink/ink4518.xml"/><Relationship Id="rId370" Type="http://schemas.openxmlformats.org/officeDocument/2006/relationships/image" Target="NULL"/><Relationship Id="rId829" Type="http://schemas.openxmlformats.org/officeDocument/2006/relationships/image" Target="NULL"/><Relationship Id="rId1014" Type="http://schemas.openxmlformats.org/officeDocument/2006/relationships/image" Target="NULL"/><Relationship Id="rId230" Type="http://schemas.openxmlformats.org/officeDocument/2006/relationships/image" Target="NULL"/><Relationship Id="rId468" Type="http://schemas.openxmlformats.org/officeDocument/2006/relationships/customXml" Target="../ink/ink4672.xml"/><Relationship Id="rId675" Type="http://schemas.openxmlformats.org/officeDocument/2006/relationships/customXml" Target="../ink/ink4778.xml"/><Relationship Id="rId882" Type="http://schemas.openxmlformats.org/officeDocument/2006/relationships/customXml" Target="../ink/ink4882.xml"/><Relationship Id="rId25" Type="http://schemas.openxmlformats.org/officeDocument/2006/relationships/customXml" Target="../ink/ink4449.xml"/><Relationship Id="rId328" Type="http://schemas.openxmlformats.org/officeDocument/2006/relationships/customXml" Target="../ink/ink4601.xml"/><Relationship Id="rId535" Type="http://schemas.openxmlformats.org/officeDocument/2006/relationships/image" Target="NULL"/><Relationship Id="rId742" Type="http://schemas.openxmlformats.org/officeDocument/2006/relationships/image" Target="NULL"/><Relationship Id="rId174" Type="http://schemas.openxmlformats.org/officeDocument/2006/relationships/image" Target="NULL"/><Relationship Id="rId381" Type="http://schemas.openxmlformats.org/officeDocument/2006/relationships/customXml" Target="../ink/ink4628.xml"/><Relationship Id="rId602" Type="http://schemas.openxmlformats.org/officeDocument/2006/relationships/image" Target="NULL"/><Relationship Id="rId1025" Type="http://schemas.openxmlformats.org/officeDocument/2006/relationships/customXml" Target="../ink/ink4954.xml"/><Relationship Id="rId241" Type="http://schemas.openxmlformats.org/officeDocument/2006/relationships/customXml" Target="../ink/ink4557.xml"/><Relationship Id="rId479" Type="http://schemas.openxmlformats.org/officeDocument/2006/relationships/customXml" Target="../ink/ink4678.xml"/><Relationship Id="rId686" Type="http://schemas.openxmlformats.org/officeDocument/2006/relationships/image" Target="NULL"/><Relationship Id="rId893" Type="http://schemas.openxmlformats.org/officeDocument/2006/relationships/image" Target="NULL"/><Relationship Id="rId907" Type="http://schemas.openxmlformats.org/officeDocument/2006/relationships/image" Target="NULL"/><Relationship Id="rId36" Type="http://schemas.openxmlformats.org/officeDocument/2006/relationships/image" Target="NULL"/><Relationship Id="rId339" Type="http://schemas.openxmlformats.org/officeDocument/2006/relationships/image" Target="NULL"/><Relationship Id="rId546" Type="http://schemas.openxmlformats.org/officeDocument/2006/relationships/customXml" Target="../ink/ink4712.xml"/><Relationship Id="rId753" Type="http://schemas.openxmlformats.org/officeDocument/2006/relationships/customXml" Target="../ink/ink4817.xml"/><Relationship Id="rId101" Type="http://schemas.openxmlformats.org/officeDocument/2006/relationships/customXml" Target="../ink/ink4487.xml"/><Relationship Id="rId185" Type="http://schemas.openxmlformats.org/officeDocument/2006/relationships/customXml" Target="../ink/ink4529.xml"/><Relationship Id="rId406" Type="http://schemas.openxmlformats.org/officeDocument/2006/relationships/customXml" Target="../ink/ink4641.xml"/><Relationship Id="rId960" Type="http://schemas.openxmlformats.org/officeDocument/2006/relationships/customXml" Target="../ink/ink4921.xml"/><Relationship Id="rId392" Type="http://schemas.openxmlformats.org/officeDocument/2006/relationships/customXml" Target="../ink/ink4634.xml"/><Relationship Id="rId613" Type="http://schemas.openxmlformats.org/officeDocument/2006/relationships/customXml" Target="../ink/ink4747.xml"/><Relationship Id="rId697" Type="http://schemas.openxmlformats.org/officeDocument/2006/relationships/customXml" Target="../ink/ink4789.xml"/><Relationship Id="rId820" Type="http://schemas.openxmlformats.org/officeDocument/2006/relationships/customXml" Target="../ink/ink4851.xml"/><Relationship Id="rId918" Type="http://schemas.openxmlformats.org/officeDocument/2006/relationships/customXml" Target="../ink/ink4900.xml"/><Relationship Id="rId252" Type="http://schemas.openxmlformats.org/officeDocument/2006/relationships/image" Target="NULL"/><Relationship Id="rId47" Type="http://schemas.openxmlformats.org/officeDocument/2006/relationships/customXml" Target="../ink/ink4460.xml"/><Relationship Id="rId112" Type="http://schemas.openxmlformats.org/officeDocument/2006/relationships/image" Target="NULL"/><Relationship Id="rId557" Type="http://schemas.openxmlformats.org/officeDocument/2006/relationships/image" Target="NULL"/><Relationship Id="rId764" Type="http://schemas.openxmlformats.org/officeDocument/2006/relationships/image" Target="NULL"/><Relationship Id="rId971" Type="http://schemas.openxmlformats.org/officeDocument/2006/relationships/image" Target="NULL"/><Relationship Id="rId196" Type="http://schemas.openxmlformats.org/officeDocument/2006/relationships/image" Target="NULL"/><Relationship Id="rId417" Type="http://schemas.openxmlformats.org/officeDocument/2006/relationships/image" Target="NULL"/><Relationship Id="rId624" Type="http://schemas.openxmlformats.org/officeDocument/2006/relationships/image" Target="NULL"/><Relationship Id="rId831" Type="http://schemas.openxmlformats.org/officeDocument/2006/relationships/image" Target="NULL"/><Relationship Id="rId263" Type="http://schemas.openxmlformats.org/officeDocument/2006/relationships/customXml" Target="../ink/ink4568.xml"/><Relationship Id="rId470" Type="http://schemas.openxmlformats.org/officeDocument/2006/relationships/image" Target="NULL"/><Relationship Id="rId929" Type="http://schemas.openxmlformats.org/officeDocument/2006/relationships/image" Target="NULL"/><Relationship Id="rId58" Type="http://schemas.openxmlformats.org/officeDocument/2006/relationships/image" Target="NULL"/><Relationship Id="rId123" Type="http://schemas.openxmlformats.org/officeDocument/2006/relationships/customXml" Target="../ink/ink4498.xml"/><Relationship Id="rId330" Type="http://schemas.openxmlformats.org/officeDocument/2006/relationships/customXml" Target="../ink/ink4602.xml"/><Relationship Id="rId568" Type="http://schemas.openxmlformats.org/officeDocument/2006/relationships/customXml" Target="../ink/ink4723.xml"/><Relationship Id="rId775" Type="http://schemas.openxmlformats.org/officeDocument/2006/relationships/customXml" Target="../ink/ink4828.xml"/><Relationship Id="rId982" Type="http://schemas.openxmlformats.org/officeDocument/2006/relationships/customXml" Target="../ink/ink4932.xml"/><Relationship Id="rId428" Type="http://schemas.openxmlformats.org/officeDocument/2006/relationships/customXml" Target="../ink/ink4652.xml"/><Relationship Id="rId635" Type="http://schemas.openxmlformats.org/officeDocument/2006/relationships/customXml" Target="../ink/ink4758.xml"/><Relationship Id="rId842" Type="http://schemas.openxmlformats.org/officeDocument/2006/relationships/customXml" Target="../ink/ink4862.xml"/><Relationship Id="rId274" Type="http://schemas.openxmlformats.org/officeDocument/2006/relationships/image" Target="NULL"/><Relationship Id="rId481" Type="http://schemas.openxmlformats.org/officeDocument/2006/relationships/image" Target="NULL"/><Relationship Id="rId702" Type="http://schemas.openxmlformats.org/officeDocument/2006/relationships/image" Target="NULL"/><Relationship Id="rId69" Type="http://schemas.openxmlformats.org/officeDocument/2006/relationships/customXml" Target="../ink/ink4471.xml"/><Relationship Id="rId134" Type="http://schemas.openxmlformats.org/officeDocument/2006/relationships/image" Target="NULL"/><Relationship Id="rId579" Type="http://schemas.openxmlformats.org/officeDocument/2006/relationships/customXml" Target="../ink/ink4729.xml"/><Relationship Id="rId786" Type="http://schemas.openxmlformats.org/officeDocument/2006/relationships/image" Target="NULL"/><Relationship Id="rId993" Type="http://schemas.openxmlformats.org/officeDocument/2006/relationships/image" Target="NULL"/><Relationship Id="rId341" Type="http://schemas.openxmlformats.org/officeDocument/2006/relationships/image" Target="NULL"/><Relationship Id="rId439" Type="http://schemas.openxmlformats.org/officeDocument/2006/relationships/image" Target="NULL"/><Relationship Id="rId646" Type="http://schemas.openxmlformats.org/officeDocument/2006/relationships/image" Target="NULL"/><Relationship Id="rId201" Type="http://schemas.openxmlformats.org/officeDocument/2006/relationships/customXml" Target="../ink/ink4537.xml"/><Relationship Id="rId285" Type="http://schemas.openxmlformats.org/officeDocument/2006/relationships/customXml" Target="../ink/ink4579.xml"/><Relationship Id="rId506" Type="http://schemas.openxmlformats.org/officeDocument/2006/relationships/customXml" Target="../ink/ink4692.xml"/><Relationship Id="rId853" Type="http://schemas.openxmlformats.org/officeDocument/2006/relationships/image" Target="NULL"/><Relationship Id="rId492" Type="http://schemas.openxmlformats.org/officeDocument/2006/relationships/customXml" Target="../ink/ink4685.xml"/><Relationship Id="rId713" Type="http://schemas.openxmlformats.org/officeDocument/2006/relationships/customXml" Target="../ink/ink4797.xml"/><Relationship Id="rId797" Type="http://schemas.openxmlformats.org/officeDocument/2006/relationships/image" Target="NULL"/><Relationship Id="rId920" Type="http://schemas.openxmlformats.org/officeDocument/2006/relationships/customXml" Target="../ink/ink4901.xml"/><Relationship Id="rId145" Type="http://schemas.openxmlformats.org/officeDocument/2006/relationships/customXml" Target="../ink/ink4509.xml"/><Relationship Id="rId352" Type="http://schemas.openxmlformats.org/officeDocument/2006/relationships/image" Target="NULL"/><Relationship Id="rId212" Type="http://schemas.openxmlformats.org/officeDocument/2006/relationships/image" Target="NULL"/><Relationship Id="rId254" Type="http://schemas.openxmlformats.org/officeDocument/2006/relationships/image" Target="NULL"/><Relationship Id="rId657" Type="http://schemas.openxmlformats.org/officeDocument/2006/relationships/customXml" Target="../ink/ink4769.xml"/><Relationship Id="rId699" Type="http://schemas.openxmlformats.org/officeDocument/2006/relationships/customXml" Target="../ink/ink4790.xml"/><Relationship Id="rId864" Type="http://schemas.openxmlformats.org/officeDocument/2006/relationships/customXml" Target="../ink/ink4873.xml"/><Relationship Id="rId49" Type="http://schemas.openxmlformats.org/officeDocument/2006/relationships/customXml" Target="../ink/ink4461.xml"/><Relationship Id="rId114" Type="http://schemas.openxmlformats.org/officeDocument/2006/relationships/image" Target="NULL"/><Relationship Id="rId296" Type="http://schemas.openxmlformats.org/officeDocument/2006/relationships/image" Target="NULL"/><Relationship Id="rId461" Type="http://schemas.openxmlformats.org/officeDocument/2006/relationships/image" Target="NULL"/><Relationship Id="rId517" Type="http://schemas.openxmlformats.org/officeDocument/2006/relationships/image" Target="NULL"/><Relationship Id="rId559" Type="http://schemas.openxmlformats.org/officeDocument/2006/relationships/image" Target="NULL"/><Relationship Id="rId724" Type="http://schemas.openxmlformats.org/officeDocument/2006/relationships/image" Target="NULL"/><Relationship Id="rId766" Type="http://schemas.openxmlformats.org/officeDocument/2006/relationships/image" Target="NULL"/><Relationship Id="rId931" Type="http://schemas.openxmlformats.org/officeDocument/2006/relationships/image" Target="NULL"/><Relationship Id="rId60" Type="http://schemas.openxmlformats.org/officeDocument/2006/relationships/image" Target="NULL"/><Relationship Id="rId156" Type="http://schemas.openxmlformats.org/officeDocument/2006/relationships/image" Target="NULL"/><Relationship Id="rId198" Type="http://schemas.openxmlformats.org/officeDocument/2006/relationships/image" Target="NULL"/><Relationship Id="rId321" Type="http://schemas.openxmlformats.org/officeDocument/2006/relationships/image" Target="NULL"/><Relationship Id="rId363" Type="http://schemas.openxmlformats.org/officeDocument/2006/relationships/customXml" Target="../ink/ink4619.xml"/><Relationship Id="rId419" Type="http://schemas.openxmlformats.org/officeDocument/2006/relationships/image" Target="NULL"/><Relationship Id="rId570" Type="http://schemas.openxmlformats.org/officeDocument/2006/relationships/image" Target="NULL"/><Relationship Id="rId626" Type="http://schemas.openxmlformats.org/officeDocument/2006/relationships/image" Target="NULL"/><Relationship Id="rId973" Type="http://schemas.openxmlformats.org/officeDocument/2006/relationships/image" Target="NULL"/><Relationship Id="rId1007" Type="http://schemas.openxmlformats.org/officeDocument/2006/relationships/image" Target="NULL"/><Relationship Id="rId223" Type="http://schemas.openxmlformats.org/officeDocument/2006/relationships/customXml" Target="../ink/ink4548.xml"/><Relationship Id="rId430" Type="http://schemas.openxmlformats.org/officeDocument/2006/relationships/customXml" Target="../ink/ink4653.xml"/><Relationship Id="rId668" Type="http://schemas.openxmlformats.org/officeDocument/2006/relationships/image" Target="NULL"/><Relationship Id="rId833" Type="http://schemas.openxmlformats.org/officeDocument/2006/relationships/image" Target="NULL"/><Relationship Id="rId875" Type="http://schemas.openxmlformats.org/officeDocument/2006/relationships/image" Target="NULL"/><Relationship Id="rId18" Type="http://schemas.openxmlformats.org/officeDocument/2006/relationships/image" Target="NULL"/><Relationship Id="rId265" Type="http://schemas.openxmlformats.org/officeDocument/2006/relationships/customXml" Target="../ink/ink4569.xml"/><Relationship Id="rId472" Type="http://schemas.openxmlformats.org/officeDocument/2006/relationships/image" Target="NULL"/><Relationship Id="rId528" Type="http://schemas.openxmlformats.org/officeDocument/2006/relationships/customXml" Target="../ink/ink4703.xml"/><Relationship Id="rId735" Type="http://schemas.openxmlformats.org/officeDocument/2006/relationships/customXml" Target="../ink/ink4808.xml"/><Relationship Id="rId900" Type="http://schemas.openxmlformats.org/officeDocument/2006/relationships/customXml" Target="../ink/ink4891.xml"/><Relationship Id="rId942" Type="http://schemas.openxmlformats.org/officeDocument/2006/relationships/customXml" Target="../ink/ink4912.xml"/><Relationship Id="rId125" Type="http://schemas.openxmlformats.org/officeDocument/2006/relationships/customXml" Target="../ink/ink4499.xml"/><Relationship Id="rId167" Type="http://schemas.openxmlformats.org/officeDocument/2006/relationships/customXml" Target="../ink/ink4520.xml"/><Relationship Id="rId332" Type="http://schemas.openxmlformats.org/officeDocument/2006/relationships/customXml" Target="../ink/ink4603.xml"/><Relationship Id="rId374" Type="http://schemas.openxmlformats.org/officeDocument/2006/relationships/image" Target="NULL"/><Relationship Id="rId581" Type="http://schemas.openxmlformats.org/officeDocument/2006/relationships/image" Target="NULL"/><Relationship Id="rId777" Type="http://schemas.openxmlformats.org/officeDocument/2006/relationships/customXml" Target="../ink/ink4829.xml"/><Relationship Id="rId984" Type="http://schemas.openxmlformats.org/officeDocument/2006/relationships/customXml" Target="../ink/ink4933.xml"/><Relationship Id="rId1018" Type="http://schemas.openxmlformats.org/officeDocument/2006/relationships/image" Target="NULL"/><Relationship Id="rId71" Type="http://schemas.openxmlformats.org/officeDocument/2006/relationships/customXml" Target="../ink/ink4472.xml"/><Relationship Id="rId234" Type="http://schemas.openxmlformats.org/officeDocument/2006/relationships/image" Target="NULL"/><Relationship Id="rId637" Type="http://schemas.openxmlformats.org/officeDocument/2006/relationships/customXml" Target="../ink/ink4759.xml"/><Relationship Id="rId679" Type="http://schemas.openxmlformats.org/officeDocument/2006/relationships/customXml" Target="../ink/ink4780.xml"/><Relationship Id="rId802" Type="http://schemas.openxmlformats.org/officeDocument/2006/relationships/customXml" Target="../ink/ink4842.xml"/><Relationship Id="rId844" Type="http://schemas.openxmlformats.org/officeDocument/2006/relationships/customXml" Target="../ink/ink4863.xml"/><Relationship Id="rId886" Type="http://schemas.openxmlformats.org/officeDocument/2006/relationships/customXml" Target="../ink/ink4884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4451.xml"/><Relationship Id="rId276" Type="http://schemas.openxmlformats.org/officeDocument/2006/relationships/image" Target="NULL"/><Relationship Id="rId441" Type="http://schemas.openxmlformats.org/officeDocument/2006/relationships/image" Target="NULL"/><Relationship Id="rId483" Type="http://schemas.openxmlformats.org/officeDocument/2006/relationships/image" Target="NULL"/><Relationship Id="rId539" Type="http://schemas.openxmlformats.org/officeDocument/2006/relationships/image" Target="NULL"/><Relationship Id="rId690" Type="http://schemas.openxmlformats.org/officeDocument/2006/relationships/image" Target="NULL"/><Relationship Id="rId704" Type="http://schemas.openxmlformats.org/officeDocument/2006/relationships/image" Target="NULL"/><Relationship Id="rId746" Type="http://schemas.openxmlformats.org/officeDocument/2006/relationships/image" Target="NULL"/><Relationship Id="rId911" Type="http://schemas.openxmlformats.org/officeDocument/2006/relationships/image" Target="NULL"/><Relationship Id="rId40" Type="http://schemas.openxmlformats.org/officeDocument/2006/relationships/image" Target="NULL"/><Relationship Id="rId136" Type="http://schemas.openxmlformats.org/officeDocument/2006/relationships/image" Target="NULL"/><Relationship Id="rId178" Type="http://schemas.openxmlformats.org/officeDocument/2006/relationships/image" Target="NULL"/><Relationship Id="rId301" Type="http://schemas.openxmlformats.org/officeDocument/2006/relationships/customXml" Target="../ink/ink4587.xml"/><Relationship Id="rId343" Type="http://schemas.openxmlformats.org/officeDocument/2006/relationships/image" Target="NULL"/><Relationship Id="rId550" Type="http://schemas.openxmlformats.org/officeDocument/2006/relationships/customXml" Target="../ink/ink4714.xml"/><Relationship Id="rId788" Type="http://schemas.openxmlformats.org/officeDocument/2006/relationships/image" Target="NULL"/><Relationship Id="rId953" Type="http://schemas.openxmlformats.org/officeDocument/2006/relationships/image" Target="NULL"/><Relationship Id="rId995" Type="http://schemas.openxmlformats.org/officeDocument/2006/relationships/image" Target="NULL"/><Relationship Id="rId1029" Type="http://schemas.openxmlformats.org/officeDocument/2006/relationships/customXml" Target="../ink/ink4956.xml"/><Relationship Id="rId82" Type="http://schemas.openxmlformats.org/officeDocument/2006/relationships/image" Target="NULL"/><Relationship Id="rId203" Type="http://schemas.openxmlformats.org/officeDocument/2006/relationships/customXml" Target="../ink/ink4538.xml"/><Relationship Id="rId385" Type="http://schemas.openxmlformats.org/officeDocument/2006/relationships/image" Target="NULL"/><Relationship Id="rId592" Type="http://schemas.openxmlformats.org/officeDocument/2006/relationships/customXml" Target="../ink/ink4736.xml"/><Relationship Id="rId606" Type="http://schemas.openxmlformats.org/officeDocument/2006/relationships/image" Target="NULL"/><Relationship Id="rId648" Type="http://schemas.openxmlformats.org/officeDocument/2006/relationships/image" Target="NULL"/><Relationship Id="rId813" Type="http://schemas.openxmlformats.org/officeDocument/2006/relationships/image" Target="NULL"/><Relationship Id="rId855" Type="http://schemas.openxmlformats.org/officeDocument/2006/relationships/image" Target="NULL"/><Relationship Id="rId245" Type="http://schemas.openxmlformats.org/officeDocument/2006/relationships/customXml" Target="../ink/ink4559.xml"/><Relationship Id="rId287" Type="http://schemas.openxmlformats.org/officeDocument/2006/relationships/customXml" Target="../ink/ink4580.xml"/><Relationship Id="rId410" Type="http://schemas.openxmlformats.org/officeDocument/2006/relationships/customXml" Target="../ink/ink4643.xml"/><Relationship Id="rId452" Type="http://schemas.openxmlformats.org/officeDocument/2006/relationships/customXml" Target="../ink/ink4664.xml"/><Relationship Id="rId494" Type="http://schemas.openxmlformats.org/officeDocument/2006/relationships/customXml" Target="../ink/ink4686.xml"/><Relationship Id="rId508" Type="http://schemas.openxmlformats.org/officeDocument/2006/relationships/customXml" Target="../ink/ink4693.xml"/><Relationship Id="rId715" Type="http://schemas.openxmlformats.org/officeDocument/2006/relationships/customXml" Target="../ink/ink4798.xml"/><Relationship Id="rId897" Type="http://schemas.openxmlformats.org/officeDocument/2006/relationships/image" Target="NULL"/><Relationship Id="rId922" Type="http://schemas.openxmlformats.org/officeDocument/2006/relationships/customXml" Target="../ink/ink4902.xml"/><Relationship Id="rId105" Type="http://schemas.openxmlformats.org/officeDocument/2006/relationships/customXml" Target="../ink/ink4489.xml"/><Relationship Id="rId147" Type="http://schemas.openxmlformats.org/officeDocument/2006/relationships/customXml" Target="../ink/ink4510.xml"/><Relationship Id="rId312" Type="http://schemas.openxmlformats.org/officeDocument/2006/relationships/image" Target="NULL"/><Relationship Id="rId354" Type="http://schemas.openxmlformats.org/officeDocument/2006/relationships/image" Target="NULL"/><Relationship Id="rId757" Type="http://schemas.openxmlformats.org/officeDocument/2006/relationships/customXml" Target="../ink/ink4819.xml"/><Relationship Id="rId799" Type="http://schemas.openxmlformats.org/officeDocument/2006/relationships/image" Target="NULL"/><Relationship Id="rId964" Type="http://schemas.openxmlformats.org/officeDocument/2006/relationships/customXml" Target="../ink/ink4923.xml"/><Relationship Id="rId51" Type="http://schemas.openxmlformats.org/officeDocument/2006/relationships/customXml" Target="../ink/ink4462.xml"/><Relationship Id="rId93" Type="http://schemas.openxmlformats.org/officeDocument/2006/relationships/customXml" Target="../ink/ink4483.xml"/><Relationship Id="rId189" Type="http://schemas.openxmlformats.org/officeDocument/2006/relationships/customXml" Target="../ink/ink4531.xml"/><Relationship Id="rId396" Type="http://schemas.openxmlformats.org/officeDocument/2006/relationships/customXml" Target="../ink/ink4636.xml"/><Relationship Id="rId561" Type="http://schemas.openxmlformats.org/officeDocument/2006/relationships/image" Target="NULL"/><Relationship Id="rId617" Type="http://schemas.openxmlformats.org/officeDocument/2006/relationships/customXml" Target="../ink/ink4749.xml"/><Relationship Id="rId659" Type="http://schemas.openxmlformats.org/officeDocument/2006/relationships/customXml" Target="../ink/ink4770.xml"/><Relationship Id="rId824" Type="http://schemas.openxmlformats.org/officeDocument/2006/relationships/customXml" Target="../ink/ink4853.xml"/><Relationship Id="rId866" Type="http://schemas.openxmlformats.org/officeDocument/2006/relationships/customXml" Target="../ink/ink4874.xml"/><Relationship Id="rId214" Type="http://schemas.openxmlformats.org/officeDocument/2006/relationships/image" Target="NULL"/><Relationship Id="rId256" Type="http://schemas.openxmlformats.org/officeDocument/2006/relationships/image" Target="NULL"/><Relationship Id="rId298" Type="http://schemas.openxmlformats.org/officeDocument/2006/relationships/image" Target="NULL"/><Relationship Id="rId421" Type="http://schemas.openxmlformats.org/officeDocument/2006/relationships/image" Target="NULL"/><Relationship Id="rId463" Type="http://schemas.openxmlformats.org/officeDocument/2006/relationships/image" Target="NULL"/><Relationship Id="rId519" Type="http://schemas.openxmlformats.org/officeDocument/2006/relationships/image" Target="NULL"/><Relationship Id="rId670" Type="http://schemas.openxmlformats.org/officeDocument/2006/relationships/image" Target="NULL"/><Relationship Id="rId116" Type="http://schemas.openxmlformats.org/officeDocument/2006/relationships/image" Target="NULL"/><Relationship Id="rId158" Type="http://schemas.openxmlformats.org/officeDocument/2006/relationships/image" Target="NULL"/><Relationship Id="rId323" Type="http://schemas.openxmlformats.org/officeDocument/2006/relationships/image" Target="NULL"/><Relationship Id="rId530" Type="http://schemas.openxmlformats.org/officeDocument/2006/relationships/customXml" Target="../ink/ink4704.xml"/><Relationship Id="rId726" Type="http://schemas.openxmlformats.org/officeDocument/2006/relationships/image" Target="NULL"/><Relationship Id="rId768" Type="http://schemas.openxmlformats.org/officeDocument/2006/relationships/image" Target="NULL"/><Relationship Id="rId933" Type="http://schemas.openxmlformats.org/officeDocument/2006/relationships/image" Target="NULL"/><Relationship Id="rId975" Type="http://schemas.openxmlformats.org/officeDocument/2006/relationships/image" Target="NULL"/><Relationship Id="rId1009" Type="http://schemas.openxmlformats.org/officeDocument/2006/relationships/customXml" Target="../ink/ink4946.xml"/><Relationship Id="rId20" Type="http://schemas.openxmlformats.org/officeDocument/2006/relationships/image" Target="NULL"/><Relationship Id="rId62" Type="http://schemas.openxmlformats.org/officeDocument/2006/relationships/image" Target="NULL"/><Relationship Id="rId365" Type="http://schemas.openxmlformats.org/officeDocument/2006/relationships/customXml" Target="../ink/ink4620.xml"/><Relationship Id="rId572" Type="http://schemas.openxmlformats.org/officeDocument/2006/relationships/image" Target="NULL"/><Relationship Id="rId628" Type="http://schemas.openxmlformats.org/officeDocument/2006/relationships/image" Target="NULL"/><Relationship Id="rId835" Type="http://schemas.openxmlformats.org/officeDocument/2006/relationships/image" Target="NULL"/><Relationship Id="rId225" Type="http://schemas.openxmlformats.org/officeDocument/2006/relationships/customXml" Target="../ink/ink4549.xml"/><Relationship Id="rId267" Type="http://schemas.openxmlformats.org/officeDocument/2006/relationships/customXml" Target="../ink/ink4570.xml"/><Relationship Id="rId432" Type="http://schemas.openxmlformats.org/officeDocument/2006/relationships/customXml" Target="../ink/ink4654.xml"/><Relationship Id="rId474" Type="http://schemas.openxmlformats.org/officeDocument/2006/relationships/image" Target="NULL"/><Relationship Id="rId877" Type="http://schemas.openxmlformats.org/officeDocument/2006/relationships/image" Target="NULL"/><Relationship Id="rId1020" Type="http://schemas.openxmlformats.org/officeDocument/2006/relationships/image" Target="NULL"/><Relationship Id="rId127" Type="http://schemas.openxmlformats.org/officeDocument/2006/relationships/customXml" Target="../ink/ink4500.xml"/><Relationship Id="rId681" Type="http://schemas.openxmlformats.org/officeDocument/2006/relationships/customXml" Target="../ink/ink4781.xml"/><Relationship Id="rId737" Type="http://schemas.openxmlformats.org/officeDocument/2006/relationships/customXml" Target="../ink/ink4809.xml"/><Relationship Id="rId779" Type="http://schemas.openxmlformats.org/officeDocument/2006/relationships/customXml" Target="../ink/ink4830.xml"/><Relationship Id="rId902" Type="http://schemas.openxmlformats.org/officeDocument/2006/relationships/customXml" Target="../ink/ink4892.xml"/><Relationship Id="rId944" Type="http://schemas.openxmlformats.org/officeDocument/2006/relationships/customXml" Target="../ink/ink4913.xml"/><Relationship Id="rId986" Type="http://schemas.openxmlformats.org/officeDocument/2006/relationships/customXml" Target="../ink/ink4934.xml"/><Relationship Id="rId31" Type="http://schemas.openxmlformats.org/officeDocument/2006/relationships/customXml" Target="../ink/ink4452.xml"/><Relationship Id="rId73" Type="http://schemas.openxmlformats.org/officeDocument/2006/relationships/customXml" Target="../ink/ink4473.xml"/><Relationship Id="rId169" Type="http://schemas.openxmlformats.org/officeDocument/2006/relationships/customXml" Target="../ink/ink4521.xml"/><Relationship Id="rId334" Type="http://schemas.openxmlformats.org/officeDocument/2006/relationships/customXml" Target="../ink/ink4604.xml"/><Relationship Id="rId376" Type="http://schemas.openxmlformats.org/officeDocument/2006/relationships/image" Target="NULL"/><Relationship Id="rId541" Type="http://schemas.openxmlformats.org/officeDocument/2006/relationships/image" Target="NULL"/><Relationship Id="rId583" Type="http://schemas.openxmlformats.org/officeDocument/2006/relationships/image" Target="NULL"/><Relationship Id="rId639" Type="http://schemas.openxmlformats.org/officeDocument/2006/relationships/customXml" Target="../ink/ink4760.xml"/><Relationship Id="rId790" Type="http://schemas.openxmlformats.org/officeDocument/2006/relationships/image" Target="NULL"/><Relationship Id="rId804" Type="http://schemas.openxmlformats.org/officeDocument/2006/relationships/customXml" Target="../ink/ink4843.xml"/><Relationship Id="rId4" Type="http://schemas.openxmlformats.org/officeDocument/2006/relationships/image" Target="NULL"/><Relationship Id="rId180" Type="http://schemas.openxmlformats.org/officeDocument/2006/relationships/image" Target="NULL"/><Relationship Id="rId236" Type="http://schemas.openxmlformats.org/officeDocument/2006/relationships/image" Target="NULL"/><Relationship Id="rId278" Type="http://schemas.openxmlformats.org/officeDocument/2006/relationships/image" Target="NULL"/><Relationship Id="rId401" Type="http://schemas.openxmlformats.org/officeDocument/2006/relationships/image" Target="NULL"/><Relationship Id="rId443" Type="http://schemas.openxmlformats.org/officeDocument/2006/relationships/image" Target="NULL"/><Relationship Id="rId650" Type="http://schemas.openxmlformats.org/officeDocument/2006/relationships/image" Target="NULL"/><Relationship Id="rId846" Type="http://schemas.openxmlformats.org/officeDocument/2006/relationships/customXml" Target="../ink/ink4864.xml"/><Relationship Id="rId888" Type="http://schemas.openxmlformats.org/officeDocument/2006/relationships/customXml" Target="../ink/ink4885.xml"/><Relationship Id="rId1031" Type="http://schemas.openxmlformats.org/officeDocument/2006/relationships/customXml" Target="../ink/ink4957.xml"/><Relationship Id="rId303" Type="http://schemas.openxmlformats.org/officeDocument/2006/relationships/customXml" Target="../ink/ink4588.xml"/><Relationship Id="rId485" Type="http://schemas.openxmlformats.org/officeDocument/2006/relationships/image" Target="NULL"/><Relationship Id="rId692" Type="http://schemas.openxmlformats.org/officeDocument/2006/relationships/image" Target="NULL"/><Relationship Id="rId706" Type="http://schemas.openxmlformats.org/officeDocument/2006/relationships/image" Target="NULL"/><Relationship Id="rId748" Type="http://schemas.openxmlformats.org/officeDocument/2006/relationships/image" Target="NULL"/><Relationship Id="rId913" Type="http://schemas.openxmlformats.org/officeDocument/2006/relationships/image" Target="NULL"/><Relationship Id="rId955" Type="http://schemas.openxmlformats.org/officeDocument/2006/relationships/image" Target="NULL"/><Relationship Id="rId42" Type="http://schemas.openxmlformats.org/officeDocument/2006/relationships/image" Target="NULL"/><Relationship Id="rId84" Type="http://schemas.openxmlformats.org/officeDocument/2006/relationships/image" Target="NULL"/><Relationship Id="rId138" Type="http://schemas.openxmlformats.org/officeDocument/2006/relationships/image" Target="NULL"/><Relationship Id="rId345" Type="http://schemas.openxmlformats.org/officeDocument/2006/relationships/image" Target="NULL"/><Relationship Id="rId387" Type="http://schemas.openxmlformats.org/officeDocument/2006/relationships/image" Target="NULL"/><Relationship Id="rId510" Type="http://schemas.openxmlformats.org/officeDocument/2006/relationships/customXml" Target="../ink/ink4694.xml"/><Relationship Id="rId552" Type="http://schemas.openxmlformats.org/officeDocument/2006/relationships/customXml" Target="../ink/ink4715.xml"/><Relationship Id="rId594" Type="http://schemas.openxmlformats.org/officeDocument/2006/relationships/customXml" Target="../ink/ink4737.xml"/><Relationship Id="rId608" Type="http://schemas.openxmlformats.org/officeDocument/2006/relationships/image" Target="NULL"/><Relationship Id="rId815" Type="http://schemas.openxmlformats.org/officeDocument/2006/relationships/image" Target="NULL"/><Relationship Id="rId997" Type="http://schemas.openxmlformats.org/officeDocument/2006/relationships/image" Target="NULL"/><Relationship Id="rId191" Type="http://schemas.openxmlformats.org/officeDocument/2006/relationships/customXml" Target="../ink/ink4532.xml"/><Relationship Id="rId205" Type="http://schemas.openxmlformats.org/officeDocument/2006/relationships/customXml" Target="../ink/ink4539.xml"/><Relationship Id="rId247" Type="http://schemas.openxmlformats.org/officeDocument/2006/relationships/customXml" Target="../ink/ink4560.xml"/><Relationship Id="rId412" Type="http://schemas.openxmlformats.org/officeDocument/2006/relationships/customXml" Target="../ink/ink4644.xml"/><Relationship Id="rId857" Type="http://schemas.openxmlformats.org/officeDocument/2006/relationships/image" Target="NULL"/><Relationship Id="rId899" Type="http://schemas.openxmlformats.org/officeDocument/2006/relationships/image" Target="NULL"/><Relationship Id="rId1000" Type="http://schemas.openxmlformats.org/officeDocument/2006/relationships/customXml" Target="../ink/ink4941.xml"/><Relationship Id="rId107" Type="http://schemas.openxmlformats.org/officeDocument/2006/relationships/customXml" Target="../ink/ink4490.xml"/><Relationship Id="rId289" Type="http://schemas.openxmlformats.org/officeDocument/2006/relationships/customXml" Target="../ink/ink4581.xml"/><Relationship Id="rId454" Type="http://schemas.openxmlformats.org/officeDocument/2006/relationships/customXml" Target="../ink/ink4665.xml"/><Relationship Id="rId496" Type="http://schemas.openxmlformats.org/officeDocument/2006/relationships/customXml" Target="../ink/ink4687.xml"/><Relationship Id="rId661" Type="http://schemas.openxmlformats.org/officeDocument/2006/relationships/customXml" Target="../ink/ink4771.xml"/><Relationship Id="rId717" Type="http://schemas.openxmlformats.org/officeDocument/2006/relationships/customXml" Target="../ink/ink4799.xml"/><Relationship Id="rId759" Type="http://schemas.openxmlformats.org/officeDocument/2006/relationships/customXml" Target="../ink/ink4820.xml"/><Relationship Id="rId924" Type="http://schemas.openxmlformats.org/officeDocument/2006/relationships/customXml" Target="../ink/ink4903.xml"/><Relationship Id="rId966" Type="http://schemas.openxmlformats.org/officeDocument/2006/relationships/customXml" Target="../ink/ink4924.xml"/><Relationship Id="rId11" Type="http://schemas.openxmlformats.org/officeDocument/2006/relationships/customXml" Target="../ink/ink4442.xml"/><Relationship Id="rId53" Type="http://schemas.openxmlformats.org/officeDocument/2006/relationships/customXml" Target="../ink/ink4463.xml"/><Relationship Id="rId149" Type="http://schemas.openxmlformats.org/officeDocument/2006/relationships/customXml" Target="../ink/ink4511.xml"/><Relationship Id="rId314" Type="http://schemas.openxmlformats.org/officeDocument/2006/relationships/image" Target="NULL"/><Relationship Id="rId356" Type="http://schemas.openxmlformats.org/officeDocument/2006/relationships/image" Target="NULL"/><Relationship Id="rId398" Type="http://schemas.openxmlformats.org/officeDocument/2006/relationships/customXml" Target="../ink/ink4637.xml"/><Relationship Id="rId521" Type="http://schemas.openxmlformats.org/officeDocument/2006/relationships/image" Target="NULL"/><Relationship Id="rId563" Type="http://schemas.openxmlformats.org/officeDocument/2006/relationships/image" Target="NULL"/><Relationship Id="rId619" Type="http://schemas.openxmlformats.org/officeDocument/2006/relationships/customXml" Target="../ink/ink4750.xml"/><Relationship Id="rId770" Type="http://schemas.openxmlformats.org/officeDocument/2006/relationships/image" Target="NULL"/><Relationship Id="rId95" Type="http://schemas.openxmlformats.org/officeDocument/2006/relationships/customXml" Target="../ink/ink4484.xml"/><Relationship Id="rId160" Type="http://schemas.openxmlformats.org/officeDocument/2006/relationships/image" Target="NULL"/><Relationship Id="rId216" Type="http://schemas.openxmlformats.org/officeDocument/2006/relationships/image" Target="NULL"/><Relationship Id="rId423" Type="http://schemas.openxmlformats.org/officeDocument/2006/relationships/image" Target="NULL"/><Relationship Id="rId826" Type="http://schemas.openxmlformats.org/officeDocument/2006/relationships/customXml" Target="../ink/ink4854.xml"/><Relationship Id="rId868" Type="http://schemas.openxmlformats.org/officeDocument/2006/relationships/customXml" Target="../ink/ink4875.xml"/><Relationship Id="rId1011" Type="http://schemas.openxmlformats.org/officeDocument/2006/relationships/customXml" Target="../ink/ink4947.xml"/><Relationship Id="rId258" Type="http://schemas.openxmlformats.org/officeDocument/2006/relationships/image" Target="NULL"/><Relationship Id="rId465" Type="http://schemas.openxmlformats.org/officeDocument/2006/relationships/image" Target="NULL"/><Relationship Id="rId630" Type="http://schemas.openxmlformats.org/officeDocument/2006/relationships/image" Target="NULL"/><Relationship Id="rId672" Type="http://schemas.openxmlformats.org/officeDocument/2006/relationships/image" Target="NULL"/><Relationship Id="rId728" Type="http://schemas.openxmlformats.org/officeDocument/2006/relationships/image" Target="NULL"/><Relationship Id="rId935" Type="http://schemas.openxmlformats.org/officeDocument/2006/relationships/image" Target="NULL"/><Relationship Id="rId22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image" Target="NULL"/><Relationship Id="rId367" Type="http://schemas.openxmlformats.org/officeDocument/2006/relationships/customXml" Target="../ink/ink4621.xml"/><Relationship Id="rId532" Type="http://schemas.openxmlformats.org/officeDocument/2006/relationships/customXml" Target="../ink/ink4705.xml"/><Relationship Id="rId574" Type="http://schemas.openxmlformats.org/officeDocument/2006/relationships/image" Target="NULL"/><Relationship Id="rId977" Type="http://schemas.openxmlformats.org/officeDocument/2006/relationships/image" Target="NULL"/><Relationship Id="rId171" Type="http://schemas.openxmlformats.org/officeDocument/2006/relationships/customXml" Target="../ink/ink4522.xml"/><Relationship Id="rId227" Type="http://schemas.openxmlformats.org/officeDocument/2006/relationships/customXml" Target="../ink/ink4550.xml"/><Relationship Id="rId781" Type="http://schemas.openxmlformats.org/officeDocument/2006/relationships/customXml" Target="../ink/ink4831.xml"/><Relationship Id="rId837" Type="http://schemas.openxmlformats.org/officeDocument/2006/relationships/image" Target="NULL"/><Relationship Id="rId879" Type="http://schemas.openxmlformats.org/officeDocument/2006/relationships/image" Target="NULL"/><Relationship Id="rId1022" Type="http://schemas.openxmlformats.org/officeDocument/2006/relationships/image" Target="NULL"/><Relationship Id="rId269" Type="http://schemas.openxmlformats.org/officeDocument/2006/relationships/customXml" Target="../ink/ink4571.xml"/><Relationship Id="rId434" Type="http://schemas.openxmlformats.org/officeDocument/2006/relationships/customXml" Target="../ink/ink4655.xml"/><Relationship Id="rId476" Type="http://schemas.openxmlformats.org/officeDocument/2006/relationships/image" Target="NULL"/><Relationship Id="rId641" Type="http://schemas.openxmlformats.org/officeDocument/2006/relationships/customXml" Target="../ink/ink4761.xml"/><Relationship Id="rId683" Type="http://schemas.openxmlformats.org/officeDocument/2006/relationships/customXml" Target="../ink/ink4782.xml"/><Relationship Id="rId739" Type="http://schemas.openxmlformats.org/officeDocument/2006/relationships/customXml" Target="../ink/ink4810.xml"/><Relationship Id="rId890" Type="http://schemas.openxmlformats.org/officeDocument/2006/relationships/customXml" Target="../ink/ink4886.xml"/><Relationship Id="rId904" Type="http://schemas.openxmlformats.org/officeDocument/2006/relationships/customXml" Target="../ink/ink4893.xml"/><Relationship Id="rId33" Type="http://schemas.openxmlformats.org/officeDocument/2006/relationships/customXml" Target="../ink/ink4453.xml"/><Relationship Id="rId129" Type="http://schemas.openxmlformats.org/officeDocument/2006/relationships/customXml" Target="../ink/ink4501.xml"/><Relationship Id="rId280" Type="http://schemas.openxmlformats.org/officeDocument/2006/relationships/image" Target="NULL"/><Relationship Id="rId336" Type="http://schemas.openxmlformats.org/officeDocument/2006/relationships/customXml" Target="../ink/ink4605.xml"/><Relationship Id="rId501" Type="http://schemas.openxmlformats.org/officeDocument/2006/relationships/image" Target="NULL"/><Relationship Id="rId543" Type="http://schemas.openxmlformats.org/officeDocument/2006/relationships/image" Target="NULL"/><Relationship Id="rId946" Type="http://schemas.openxmlformats.org/officeDocument/2006/relationships/customXml" Target="../ink/ink4914.xml"/><Relationship Id="rId988" Type="http://schemas.openxmlformats.org/officeDocument/2006/relationships/customXml" Target="../ink/ink4935.xml"/><Relationship Id="rId75" Type="http://schemas.openxmlformats.org/officeDocument/2006/relationships/customXml" Target="../ink/ink4474.xml"/><Relationship Id="rId140" Type="http://schemas.openxmlformats.org/officeDocument/2006/relationships/image" Target="NULL"/><Relationship Id="rId182" Type="http://schemas.openxmlformats.org/officeDocument/2006/relationships/image" Target="NULL"/><Relationship Id="rId378" Type="http://schemas.openxmlformats.org/officeDocument/2006/relationships/image" Target="NULL"/><Relationship Id="rId403" Type="http://schemas.openxmlformats.org/officeDocument/2006/relationships/image" Target="NULL"/><Relationship Id="rId585" Type="http://schemas.openxmlformats.org/officeDocument/2006/relationships/image" Target="NULL"/><Relationship Id="rId750" Type="http://schemas.openxmlformats.org/officeDocument/2006/relationships/image" Target="NULL"/><Relationship Id="rId792" Type="http://schemas.openxmlformats.org/officeDocument/2006/relationships/image" Target="NULL"/><Relationship Id="rId806" Type="http://schemas.openxmlformats.org/officeDocument/2006/relationships/customXml" Target="../ink/ink4844.xml"/><Relationship Id="rId848" Type="http://schemas.openxmlformats.org/officeDocument/2006/relationships/customXml" Target="../ink/ink4865.xml"/><Relationship Id="rId6" Type="http://schemas.openxmlformats.org/officeDocument/2006/relationships/image" Target="NULL"/><Relationship Id="rId238" Type="http://schemas.openxmlformats.org/officeDocument/2006/relationships/image" Target="NULL"/><Relationship Id="rId445" Type="http://schemas.openxmlformats.org/officeDocument/2006/relationships/image" Target="NULL"/><Relationship Id="rId487" Type="http://schemas.openxmlformats.org/officeDocument/2006/relationships/image" Target="NULL"/><Relationship Id="rId610" Type="http://schemas.openxmlformats.org/officeDocument/2006/relationships/image" Target="NULL"/><Relationship Id="rId652" Type="http://schemas.openxmlformats.org/officeDocument/2006/relationships/image" Target="NULL"/><Relationship Id="rId694" Type="http://schemas.openxmlformats.org/officeDocument/2006/relationships/image" Target="NULL"/><Relationship Id="rId708" Type="http://schemas.openxmlformats.org/officeDocument/2006/relationships/image" Target="NULL"/><Relationship Id="rId915" Type="http://schemas.openxmlformats.org/officeDocument/2006/relationships/image" Target="NULL"/><Relationship Id="rId291" Type="http://schemas.openxmlformats.org/officeDocument/2006/relationships/customXml" Target="../ink/ink4582.xml"/><Relationship Id="rId305" Type="http://schemas.openxmlformats.org/officeDocument/2006/relationships/customXml" Target="../ink/ink4589.xml"/><Relationship Id="rId347" Type="http://schemas.openxmlformats.org/officeDocument/2006/relationships/image" Target="NULL"/><Relationship Id="rId512" Type="http://schemas.openxmlformats.org/officeDocument/2006/relationships/customXml" Target="../ink/ink4695.xml"/><Relationship Id="rId957" Type="http://schemas.openxmlformats.org/officeDocument/2006/relationships/image" Target="NULL"/><Relationship Id="rId999" Type="http://schemas.openxmlformats.org/officeDocument/2006/relationships/image" Target="NULL"/><Relationship Id="rId44" Type="http://schemas.openxmlformats.org/officeDocument/2006/relationships/image" Target="NULL"/><Relationship Id="rId86" Type="http://schemas.openxmlformats.org/officeDocument/2006/relationships/image" Target="NULL"/><Relationship Id="rId151" Type="http://schemas.openxmlformats.org/officeDocument/2006/relationships/customXml" Target="../ink/ink4512.xml"/><Relationship Id="rId389" Type="http://schemas.openxmlformats.org/officeDocument/2006/relationships/image" Target="NULL"/><Relationship Id="rId554" Type="http://schemas.openxmlformats.org/officeDocument/2006/relationships/customXml" Target="../ink/ink4716.xml"/><Relationship Id="rId596" Type="http://schemas.openxmlformats.org/officeDocument/2006/relationships/customXml" Target="../ink/ink4738.xml"/><Relationship Id="rId761" Type="http://schemas.openxmlformats.org/officeDocument/2006/relationships/customXml" Target="../ink/ink4821.xml"/><Relationship Id="rId817" Type="http://schemas.openxmlformats.org/officeDocument/2006/relationships/image" Target="NULL"/><Relationship Id="rId859" Type="http://schemas.openxmlformats.org/officeDocument/2006/relationships/image" Target="NULL"/><Relationship Id="rId1002" Type="http://schemas.openxmlformats.org/officeDocument/2006/relationships/customXml" Target="../ink/ink4942.xml"/><Relationship Id="rId193" Type="http://schemas.openxmlformats.org/officeDocument/2006/relationships/customXml" Target="../ink/ink4533.xml"/><Relationship Id="rId207" Type="http://schemas.openxmlformats.org/officeDocument/2006/relationships/customXml" Target="../ink/ink4540.xml"/><Relationship Id="rId249" Type="http://schemas.openxmlformats.org/officeDocument/2006/relationships/customXml" Target="../ink/ink4561.xml"/><Relationship Id="rId414" Type="http://schemas.openxmlformats.org/officeDocument/2006/relationships/customXml" Target="../ink/ink4645.xml"/><Relationship Id="rId456" Type="http://schemas.openxmlformats.org/officeDocument/2006/relationships/customXml" Target="../ink/ink4666.xml"/><Relationship Id="rId498" Type="http://schemas.openxmlformats.org/officeDocument/2006/relationships/customXml" Target="../ink/ink4688.xml"/><Relationship Id="rId621" Type="http://schemas.openxmlformats.org/officeDocument/2006/relationships/customXml" Target="../ink/ink4751.xml"/><Relationship Id="rId663" Type="http://schemas.openxmlformats.org/officeDocument/2006/relationships/customXml" Target="../ink/ink4772.xml"/><Relationship Id="rId870" Type="http://schemas.openxmlformats.org/officeDocument/2006/relationships/customXml" Target="../ink/ink4876.xml"/><Relationship Id="rId13" Type="http://schemas.openxmlformats.org/officeDocument/2006/relationships/customXml" Target="../ink/ink4443.xml"/><Relationship Id="rId109" Type="http://schemas.openxmlformats.org/officeDocument/2006/relationships/customXml" Target="../ink/ink4491.xml"/><Relationship Id="rId260" Type="http://schemas.openxmlformats.org/officeDocument/2006/relationships/image" Target="NULL"/><Relationship Id="rId316" Type="http://schemas.openxmlformats.org/officeDocument/2006/relationships/image" Target="NULL"/><Relationship Id="rId523" Type="http://schemas.openxmlformats.org/officeDocument/2006/relationships/image" Target="NULL"/><Relationship Id="rId719" Type="http://schemas.openxmlformats.org/officeDocument/2006/relationships/customXml" Target="../ink/ink4800.xml"/><Relationship Id="rId926" Type="http://schemas.openxmlformats.org/officeDocument/2006/relationships/customXml" Target="../ink/ink4904.xml"/><Relationship Id="rId968" Type="http://schemas.openxmlformats.org/officeDocument/2006/relationships/customXml" Target="../ink/ink4925.xml"/><Relationship Id="rId55" Type="http://schemas.openxmlformats.org/officeDocument/2006/relationships/customXml" Target="../ink/ink4464.xml"/><Relationship Id="rId97" Type="http://schemas.openxmlformats.org/officeDocument/2006/relationships/customXml" Target="../ink/ink4485.xml"/><Relationship Id="rId120" Type="http://schemas.openxmlformats.org/officeDocument/2006/relationships/image" Target="NULL"/><Relationship Id="rId358" Type="http://schemas.openxmlformats.org/officeDocument/2006/relationships/image" Target="NULL"/><Relationship Id="rId565" Type="http://schemas.openxmlformats.org/officeDocument/2006/relationships/image" Target="NULL"/><Relationship Id="rId730" Type="http://schemas.openxmlformats.org/officeDocument/2006/relationships/image" Target="NULL"/><Relationship Id="rId772" Type="http://schemas.openxmlformats.org/officeDocument/2006/relationships/image" Target="NULL"/><Relationship Id="rId828" Type="http://schemas.openxmlformats.org/officeDocument/2006/relationships/customXml" Target="../ink/ink4855.xml"/><Relationship Id="rId1013" Type="http://schemas.openxmlformats.org/officeDocument/2006/relationships/customXml" Target="../ink/ink4948.xml"/><Relationship Id="rId162" Type="http://schemas.openxmlformats.org/officeDocument/2006/relationships/image" Target="NULL"/><Relationship Id="rId218" Type="http://schemas.openxmlformats.org/officeDocument/2006/relationships/image" Target="NULL"/><Relationship Id="rId425" Type="http://schemas.openxmlformats.org/officeDocument/2006/relationships/image" Target="NULL"/><Relationship Id="rId467" Type="http://schemas.openxmlformats.org/officeDocument/2006/relationships/image" Target="NULL"/><Relationship Id="rId632" Type="http://schemas.openxmlformats.org/officeDocument/2006/relationships/image" Target="NULL"/><Relationship Id="rId271" Type="http://schemas.openxmlformats.org/officeDocument/2006/relationships/customXml" Target="../ink/ink4572.xml"/><Relationship Id="rId674" Type="http://schemas.openxmlformats.org/officeDocument/2006/relationships/image" Target="NULL"/><Relationship Id="rId881" Type="http://schemas.openxmlformats.org/officeDocument/2006/relationships/image" Target="NULL"/><Relationship Id="rId937" Type="http://schemas.openxmlformats.org/officeDocument/2006/relationships/image" Target="NULL"/><Relationship Id="rId979" Type="http://schemas.openxmlformats.org/officeDocument/2006/relationships/image" Target="NULL"/><Relationship Id="rId24" Type="http://schemas.openxmlformats.org/officeDocument/2006/relationships/image" Target="NULL"/><Relationship Id="rId66" Type="http://schemas.openxmlformats.org/officeDocument/2006/relationships/image" Target="NULL"/><Relationship Id="rId131" Type="http://schemas.openxmlformats.org/officeDocument/2006/relationships/customXml" Target="../ink/ink4502.xml"/><Relationship Id="rId327" Type="http://schemas.openxmlformats.org/officeDocument/2006/relationships/image" Target="NULL"/><Relationship Id="rId369" Type="http://schemas.openxmlformats.org/officeDocument/2006/relationships/customXml" Target="../ink/ink4622.xml"/><Relationship Id="rId534" Type="http://schemas.openxmlformats.org/officeDocument/2006/relationships/customXml" Target="../ink/ink4706.xml"/><Relationship Id="rId576" Type="http://schemas.openxmlformats.org/officeDocument/2006/relationships/image" Target="NULL"/><Relationship Id="rId741" Type="http://schemas.openxmlformats.org/officeDocument/2006/relationships/customXml" Target="../ink/ink4811.xml"/><Relationship Id="rId783" Type="http://schemas.openxmlformats.org/officeDocument/2006/relationships/customXml" Target="../ink/ink4832.xml"/><Relationship Id="rId839" Type="http://schemas.openxmlformats.org/officeDocument/2006/relationships/image" Target="NULL"/><Relationship Id="rId990" Type="http://schemas.openxmlformats.org/officeDocument/2006/relationships/customXml" Target="../ink/ink4936.xml"/><Relationship Id="rId173" Type="http://schemas.openxmlformats.org/officeDocument/2006/relationships/customXml" Target="../ink/ink4523.xml"/><Relationship Id="rId229" Type="http://schemas.openxmlformats.org/officeDocument/2006/relationships/customXml" Target="../ink/ink4551.xml"/><Relationship Id="rId380" Type="http://schemas.openxmlformats.org/officeDocument/2006/relationships/image" Target="NULL"/><Relationship Id="rId436" Type="http://schemas.openxmlformats.org/officeDocument/2006/relationships/customXml" Target="../ink/ink4656.xml"/><Relationship Id="rId601" Type="http://schemas.openxmlformats.org/officeDocument/2006/relationships/customXml" Target="../ink/ink4741.xml"/><Relationship Id="rId643" Type="http://schemas.openxmlformats.org/officeDocument/2006/relationships/customXml" Target="../ink/ink4762.xml"/><Relationship Id="rId1024" Type="http://schemas.openxmlformats.org/officeDocument/2006/relationships/image" Target="NULL"/><Relationship Id="rId240" Type="http://schemas.openxmlformats.org/officeDocument/2006/relationships/image" Target="NULL"/><Relationship Id="rId478" Type="http://schemas.openxmlformats.org/officeDocument/2006/relationships/image" Target="NULL"/><Relationship Id="rId685" Type="http://schemas.openxmlformats.org/officeDocument/2006/relationships/customXml" Target="../ink/ink4783.xml"/><Relationship Id="rId850" Type="http://schemas.openxmlformats.org/officeDocument/2006/relationships/customXml" Target="../ink/ink4866.xml"/><Relationship Id="rId892" Type="http://schemas.openxmlformats.org/officeDocument/2006/relationships/customXml" Target="../ink/ink4887.xml"/><Relationship Id="rId906" Type="http://schemas.openxmlformats.org/officeDocument/2006/relationships/customXml" Target="../ink/ink4894.xml"/><Relationship Id="rId948" Type="http://schemas.openxmlformats.org/officeDocument/2006/relationships/customXml" Target="../ink/ink4915.xml"/><Relationship Id="rId35" Type="http://schemas.openxmlformats.org/officeDocument/2006/relationships/customXml" Target="../ink/ink4454.xml"/><Relationship Id="rId77" Type="http://schemas.openxmlformats.org/officeDocument/2006/relationships/customXml" Target="../ink/ink4475.xml"/><Relationship Id="rId100" Type="http://schemas.openxmlformats.org/officeDocument/2006/relationships/image" Target="NULL"/><Relationship Id="rId282" Type="http://schemas.openxmlformats.org/officeDocument/2006/relationships/image" Target="NULL"/><Relationship Id="rId338" Type="http://schemas.openxmlformats.org/officeDocument/2006/relationships/customXml" Target="../ink/ink4606.xml"/><Relationship Id="rId503" Type="http://schemas.openxmlformats.org/officeDocument/2006/relationships/image" Target="NULL"/><Relationship Id="rId545" Type="http://schemas.openxmlformats.org/officeDocument/2006/relationships/image" Target="NULL"/><Relationship Id="rId587" Type="http://schemas.openxmlformats.org/officeDocument/2006/relationships/image" Target="NULL"/><Relationship Id="rId710" Type="http://schemas.openxmlformats.org/officeDocument/2006/relationships/image" Target="NULL"/><Relationship Id="rId752" Type="http://schemas.openxmlformats.org/officeDocument/2006/relationships/image" Target="NULL"/><Relationship Id="rId808" Type="http://schemas.openxmlformats.org/officeDocument/2006/relationships/customXml" Target="../ink/ink4845.xml"/><Relationship Id="rId8" Type="http://schemas.openxmlformats.org/officeDocument/2006/relationships/image" Target="NULL"/><Relationship Id="rId142" Type="http://schemas.openxmlformats.org/officeDocument/2006/relationships/image" Target="NULL"/><Relationship Id="rId184" Type="http://schemas.openxmlformats.org/officeDocument/2006/relationships/image" Target="NULL"/><Relationship Id="rId391" Type="http://schemas.openxmlformats.org/officeDocument/2006/relationships/image" Target="NULL"/><Relationship Id="rId405" Type="http://schemas.openxmlformats.org/officeDocument/2006/relationships/image" Target="NULL"/><Relationship Id="rId447" Type="http://schemas.openxmlformats.org/officeDocument/2006/relationships/image" Target="NULL"/><Relationship Id="rId612" Type="http://schemas.openxmlformats.org/officeDocument/2006/relationships/image" Target="NULL"/><Relationship Id="rId794" Type="http://schemas.openxmlformats.org/officeDocument/2006/relationships/customXml" Target="../ink/ink4838.xml"/><Relationship Id="rId251" Type="http://schemas.openxmlformats.org/officeDocument/2006/relationships/customXml" Target="../ink/ink4562.xml"/><Relationship Id="rId489" Type="http://schemas.openxmlformats.org/officeDocument/2006/relationships/image" Target="NULL"/><Relationship Id="rId654" Type="http://schemas.openxmlformats.org/officeDocument/2006/relationships/image" Target="NULL"/><Relationship Id="rId696" Type="http://schemas.openxmlformats.org/officeDocument/2006/relationships/image" Target="NULL"/><Relationship Id="rId861" Type="http://schemas.openxmlformats.org/officeDocument/2006/relationships/image" Target="NULL"/><Relationship Id="rId917" Type="http://schemas.openxmlformats.org/officeDocument/2006/relationships/image" Target="NULL"/><Relationship Id="rId959" Type="http://schemas.openxmlformats.org/officeDocument/2006/relationships/image" Target="NULL"/><Relationship Id="rId46" Type="http://schemas.openxmlformats.org/officeDocument/2006/relationships/image" Target="NULL"/><Relationship Id="rId293" Type="http://schemas.openxmlformats.org/officeDocument/2006/relationships/customXml" Target="../ink/ink4583.xml"/><Relationship Id="rId307" Type="http://schemas.openxmlformats.org/officeDocument/2006/relationships/customXml" Target="../ink/ink4590.xml"/><Relationship Id="rId349" Type="http://schemas.openxmlformats.org/officeDocument/2006/relationships/image" Target="NULL"/><Relationship Id="rId514" Type="http://schemas.openxmlformats.org/officeDocument/2006/relationships/customXml" Target="../ink/ink4696.xml"/><Relationship Id="rId556" Type="http://schemas.openxmlformats.org/officeDocument/2006/relationships/customXml" Target="../ink/ink4717.xml"/><Relationship Id="rId721" Type="http://schemas.openxmlformats.org/officeDocument/2006/relationships/customXml" Target="../ink/ink4801.xml"/><Relationship Id="rId763" Type="http://schemas.openxmlformats.org/officeDocument/2006/relationships/customXml" Target="../ink/ink4822.xml"/><Relationship Id="rId88" Type="http://schemas.openxmlformats.org/officeDocument/2006/relationships/image" Target="NULL"/><Relationship Id="rId111" Type="http://schemas.openxmlformats.org/officeDocument/2006/relationships/customXml" Target="../ink/ink4492.xml"/><Relationship Id="rId153" Type="http://schemas.openxmlformats.org/officeDocument/2006/relationships/customXml" Target="../ink/ink4513.xml"/><Relationship Id="rId195" Type="http://schemas.openxmlformats.org/officeDocument/2006/relationships/customXml" Target="../ink/ink4534.xml"/><Relationship Id="rId209" Type="http://schemas.openxmlformats.org/officeDocument/2006/relationships/customXml" Target="../ink/ink4541.xml"/><Relationship Id="rId360" Type="http://schemas.openxmlformats.org/officeDocument/2006/relationships/image" Target="NULL"/><Relationship Id="rId416" Type="http://schemas.openxmlformats.org/officeDocument/2006/relationships/customXml" Target="../ink/ink4646.xml"/><Relationship Id="rId598" Type="http://schemas.openxmlformats.org/officeDocument/2006/relationships/customXml" Target="../ink/ink4739.xml"/><Relationship Id="rId819" Type="http://schemas.openxmlformats.org/officeDocument/2006/relationships/image" Target="NULL"/><Relationship Id="rId970" Type="http://schemas.openxmlformats.org/officeDocument/2006/relationships/customXml" Target="../ink/ink4926.xml"/><Relationship Id="rId1004" Type="http://schemas.openxmlformats.org/officeDocument/2006/relationships/customXml" Target="../ink/ink4943.xml"/><Relationship Id="rId220" Type="http://schemas.openxmlformats.org/officeDocument/2006/relationships/image" Target="NULL"/><Relationship Id="rId458" Type="http://schemas.openxmlformats.org/officeDocument/2006/relationships/customXml" Target="../ink/ink4667.xml"/><Relationship Id="rId623" Type="http://schemas.openxmlformats.org/officeDocument/2006/relationships/customXml" Target="../ink/ink4752.xml"/><Relationship Id="rId665" Type="http://schemas.openxmlformats.org/officeDocument/2006/relationships/customXml" Target="../ink/ink4773.xml"/><Relationship Id="rId830" Type="http://schemas.openxmlformats.org/officeDocument/2006/relationships/customXml" Target="../ink/ink4856.xml"/><Relationship Id="rId872" Type="http://schemas.openxmlformats.org/officeDocument/2006/relationships/customXml" Target="../ink/ink4877.xml"/><Relationship Id="rId928" Type="http://schemas.openxmlformats.org/officeDocument/2006/relationships/customXml" Target="../ink/ink4905.xml"/><Relationship Id="rId15" Type="http://schemas.openxmlformats.org/officeDocument/2006/relationships/customXml" Target="../ink/ink4444.xml"/><Relationship Id="rId57" Type="http://schemas.openxmlformats.org/officeDocument/2006/relationships/customXml" Target="../ink/ink4465.xml"/><Relationship Id="rId262" Type="http://schemas.openxmlformats.org/officeDocument/2006/relationships/image" Target="NULL"/><Relationship Id="rId318" Type="http://schemas.openxmlformats.org/officeDocument/2006/relationships/image" Target="NULL"/><Relationship Id="rId525" Type="http://schemas.openxmlformats.org/officeDocument/2006/relationships/image" Target="NULL"/><Relationship Id="rId567" Type="http://schemas.openxmlformats.org/officeDocument/2006/relationships/image" Target="NULL"/><Relationship Id="rId732" Type="http://schemas.openxmlformats.org/officeDocument/2006/relationships/image" Target="NULL"/><Relationship Id="rId99" Type="http://schemas.openxmlformats.org/officeDocument/2006/relationships/customXml" Target="../ink/ink4486.xml"/><Relationship Id="rId122" Type="http://schemas.openxmlformats.org/officeDocument/2006/relationships/image" Target="NULL"/><Relationship Id="rId164" Type="http://schemas.openxmlformats.org/officeDocument/2006/relationships/image" Target="NULL"/><Relationship Id="rId371" Type="http://schemas.openxmlformats.org/officeDocument/2006/relationships/customXml" Target="../ink/ink4623.xml"/><Relationship Id="rId774" Type="http://schemas.openxmlformats.org/officeDocument/2006/relationships/image" Target="NULL"/><Relationship Id="rId981" Type="http://schemas.openxmlformats.org/officeDocument/2006/relationships/image" Target="NULL"/><Relationship Id="rId1015" Type="http://schemas.openxmlformats.org/officeDocument/2006/relationships/customXml" Target="../ink/ink4949.xml"/><Relationship Id="rId427" Type="http://schemas.openxmlformats.org/officeDocument/2006/relationships/image" Target="NULL"/><Relationship Id="rId469" Type="http://schemas.openxmlformats.org/officeDocument/2006/relationships/customXml" Target="../ink/ink4673.xml"/><Relationship Id="rId634" Type="http://schemas.openxmlformats.org/officeDocument/2006/relationships/image" Target="NULL"/><Relationship Id="rId676" Type="http://schemas.openxmlformats.org/officeDocument/2006/relationships/image" Target="NULL"/><Relationship Id="rId841" Type="http://schemas.openxmlformats.org/officeDocument/2006/relationships/image" Target="NULL"/><Relationship Id="rId883" Type="http://schemas.openxmlformats.org/officeDocument/2006/relationships/image" Target="NULL"/><Relationship Id="rId26" Type="http://schemas.openxmlformats.org/officeDocument/2006/relationships/image" Target="NULL"/><Relationship Id="rId231" Type="http://schemas.openxmlformats.org/officeDocument/2006/relationships/customXml" Target="../ink/ink4552.xml"/><Relationship Id="rId273" Type="http://schemas.openxmlformats.org/officeDocument/2006/relationships/customXml" Target="../ink/ink4573.xml"/><Relationship Id="rId329" Type="http://schemas.openxmlformats.org/officeDocument/2006/relationships/image" Target="NULL"/><Relationship Id="rId480" Type="http://schemas.openxmlformats.org/officeDocument/2006/relationships/customXml" Target="../ink/ink4679.xml"/><Relationship Id="rId536" Type="http://schemas.openxmlformats.org/officeDocument/2006/relationships/customXml" Target="../ink/ink4707.xml"/><Relationship Id="rId701" Type="http://schemas.openxmlformats.org/officeDocument/2006/relationships/customXml" Target="../ink/ink4791.xml"/><Relationship Id="rId939" Type="http://schemas.openxmlformats.org/officeDocument/2006/relationships/image" Target="NULL"/><Relationship Id="rId68" Type="http://schemas.openxmlformats.org/officeDocument/2006/relationships/image" Target="NULL"/><Relationship Id="rId133" Type="http://schemas.openxmlformats.org/officeDocument/2006/relationships/customXml" Target="../ink/ink4503.xml"/><Relationship Id="rId175" Type="http://schemas.openxmlformats.org/officeDocument/2006/relationships/customXml" Target="../ink/ink4524.xml"/><Relationship Id="rId340" Type="http://schemas.openxmlformats.org/officeDocument/2006/relationships/customXml" Target="../ink/ink4607.xml"/><Relationship Id="rId578" Type="http://schemas.openxmlformats.org/officeDocument/2006/relationships/image" Target="NULL"/><Relationship Id="rId743" Type="http://schemas.openxmlformats.org/officeDocument/2006/relationships/customXml" Target="../ink/ink4812.xml"/><Relationship Id="rId785" Type="http://schemas.openxmlformats.org/officeDocument/2006/relationships/customXml" Target="../ink/ink4833.xml"/><Relationship Id="rId950" Type="http://schemas.openxmlformats.org/officeDocument/2006/relationships/customXml" Target="../ink/ink4916.xml"/><Relationship Id="rId992" Type="http://schemas.openxmlformats.org/officeDocument/2006/relationships/customXml" Target="../ink/ink4937.xml"/><Relationship Id="rId1026" Type="http://schemas.openxmlformats.org/officeDocument/2006/relationships/image" Target="NULL"/><Relationship Id="rId200" Type="http://schemas.openxmlformats.org/officeDocument/2006/relationships/image" Target="NULL"/><Relationship Id="rId382" Type="http://schemas.openxmlformats.org/officeDocument/2006/relationships/image" Target="NULL"/><Relationship Id="rId438" Type="http://schemas.openxmlformats.org/officeDocument/2006/relationships/customXml" Target="../ink/ink4657.xml"/><Relationship Id="rId603" Type="http://schemas.openxmlformats.org/officeDocument/2006/relationships/customXml" Target="../ink/ink4742.xml"/><Relationship Id="rId645" Type="http://schemas.openxmlformats.org/officeDocument/2006/relationships/customXml" Target="../ink/ink4763.xml"/><Relationship Id="rId687" Type="http://schemas.openxmlformats.org/officeDocument/2006/relationships/customXml" Target="../ink/ink4784.xml"/><Relationship Id="rId810" Type="http://schemas.openxmlformats.org/officeDocument/2006/relationships/customXml" Target="../ink/ink4846.xml"/><Relationship Id="rId852" Type="http://schemas.openxmlformats.org/officeDocument/2006/relationships/customXml" Target="../ink/ink4867.xml"/><Relationship Id="rId908" Type="http://schemas.openxmlformats.org/officeDocument/2006/relationships/customXml" Target="../ink/ink4895.xml"/><Relationship Id="rId242" Type="http://schemas.openxmlformats.org/officeDocument/2006/relationships/image" Target="NULL"/><Relationship Id="rId284" Type="http://schemas.openxmlformats.org/officeDocument/2006/relationships/image" Target="NULL"/><Relationship Id="rId491" Type="http://schemas.openxmlformats.org/officeDocument/2006/relationships/image" Target="NULL"/><Relationship Id="rId505" Type="http://schemas.openxmlformats.org/officeDocument/2006/relationships/image" Target="NULL"/><Relationship Id="rId712" Type="http://schemas.openxmlformats.org/officeDocument/2006/relationships/image" Target="NULL"/><Relationship Id="rId894" Type="http://schemas.openxmlformats.org/officeDocument/2006/relationships/customXml" Target="../ink/ink4888.xml"/><Relationship Id="rId37" Type="http://schemas.openxmlformats.org/officeDocument/2006/relationships/customXml" Target="../ink/ink4455.xml"/><Relationship Id="rId79" Type="http://schemas.openxmlformats.org/officeDocument/2006/relationships/customXml" Target="../ink/ink4476.xml"/><Relationship Id="rId102" Type="http://schemas.openxmlformats.org/officeDocument/2006/relationships/image" Target="NULL"/><Relationship Id="rId144" Type="http://schemas.openxmlformats.org/officeDocument/2006/relationships/image" Target="NULL"/><Relationship Id="rId547" Type="http://schemas.openxmlformats.org/officeDocument/2006/relationships/image" Target="NULL"/><Relationship Id="rId589" Type="http://schemas.openxmlformats.org/officeDocument/2006/relationships/image" Target="NULL"/><Relationship Id="rId754" Type="http://schemas.openxmlformats.org/officeDocument/2006/relationships/image" Target="NULL"/><Relationship Id="rId796" Type="http://schemas.openxmlformats.org/officeDocument/2006/relationships/customXml" Target="../ink/ink4839.xml"/><Relationship Id="rId961" Type="http://schemas.openxmlformats.org/officeDocument/2006/relationships/image" Target="NULL"/><Relationship Id="rId90" Type="http://schemas.openxmlformats.org/officeDocument/2006/relationships/image" Target="NULL"/><Relationship Id="rId186" Type="http://schemas.openxmlformats.org/officeDocument/2006/relationships/image" Target="NULL"/><Relationship Id="rId351" Type="http://schemas.openxmlformats.org/officeDocument/2006/relationships/customXml" Target="../ink/ink4613.xml"/><Relationship Id="rId393" Type="http://schemas.openxmlformats.org/officeDocument/2006/relationships/image" Target="NULL"/><Relationship Id="rId407" Type="http://schemas.openxmlformats.org/officeDocument/2006/relationships/image" Target="NULL"/><Relationship Id="rId449" Type="http://schemas.openxmlformats.org/officeDocument/2006/relationships/image" Target="NULL"/><Relationship Id="rId614" Type="http://schemas.openxmlformats.org/officeDocument/2006/relationships/image" Target="NULL"/><Relationship Id="rId656" Type="http://schemas.openxmlformats.org/officeDocument/2006/relationships/image" Target="NULL"/><Relationship Id="rId821" Type="http://schemas.openxmlformats.org/officeDocument/2006/relationships/image" Target="NULL"/><Relationship Id="rId863" Type="http://schemas.openxmlformats.org/officeDocument/2006/relationships/image" Target="NULL"/><Relationship Id="rId211" Type="http://schemas.openxmlformats.org/officeDocument/2006/relationships/customXml" Target="../ink/ink4542.xml"/><Relationship Id="rId253" Type="http://schemas.openxmlformats.org/officeDocument/2006/relationships/customXml" Target="../ink/ink4563.xml"/><Relationship Id="rId295" Type="http://schemas.openxmlformats.org/officeDocument/2006/relationships/customXml" Target="../ink/ink4584.xml"/><Relationship Id="rId309" Type="http://schemas.openxmlformats.org/officeDocument/2006/relationships/customXml" Target="../ink/ink4591.xml"/><Relationship Id="rId460" Type="http://schemas.openxmlformats.org/officeDocument/2006/relationships/customXml" Target="../ink/ink4668.xml"/><Relationship Id="rId516" Type="http://schemas.openxmlformats.org/officeDocument/2006/relationships/customXml" Target="../ink/ink4697.xml"/><Relationship Id="rId698" Type="http://schemas.openxmlformats.org/officeDocument/2006/relationships/image" Target="NULL"/><Relationship Id="rId919" Type="http://schemas.openxmlformats.org/officeDocument/2006/relationships/image" Target="NULL"/><Relationship Id="rId48" Type="http://schemas.openxmlformats.org/officeDocument/2006/relationships/image" Target="NULL"/><Relationship Id="rId113" Type="http://schemas.openxmlformats.org/officeDocument/2006/relationships/customXml" Target="../ink/ink4493.xml"/><Relationship Id="rId320" Type="http://schemas.openxmlformats.org/officeDocument/2006/relationships/customXml" Target="../ink/ink4597.xml"/><Relationship Id="rId558" Type="http://schemas.openxmlformats.org/officeDocument/2006/relationships/customXml" Target="../ink/ink4718.xml"/><Relationship Id="rId723" Type="http://schemas.openxmlformats.org/officeDocument/2006/relationships/customXml" Target="../ink/ink4802.xml"/><Relationship Id="rId765" Type="http://schemas.openxmlformats.org/officeDocument/2006/relationships/customXml" Target="../ink/ink4823.xml"/><Relationship Id="rId930" Type="http://schemas.openxmlformats.org/officeDocument/2006/relationships/customXml" Target="../ink/ink4906.xml"/><Relationship Id="rId972" Type="http://schemas.openxmlformats.org/officeDocument/2006/relationships/customXml" Target="../ink/ink4927.xml"/><Relationship Id="rId1006" Type="http://schemas.openxmlformats.org/officeDocument/2006/relationships/customXml" Target="../ink/ink4944.xml"/><Relationship Id="rId155" Type="http://schemas.openxmlformats.org/officeDocument/2006/relationships/customXml" Target="../ink/ink4514.xml"/><Relationship Id="rId197" Type="http://schemas.openxmlformats.org/officeDocument/2006/relationships/customXml" Target="../ink/ink4535.xml"/><Relationship Id="rId362" Type="http://schemas.openxmlformats.org/officeDocument/2006/relationships/image" Target="NULL"/><Relationship Id="rId418" Type="http://schemas.openxmlformats.org/officeDocument/2006/relationships/customXml" Target="../ink/ink4647.xml"/><Relationship Id="rId625" Type="http://schemas.openxmlformats.org/officeDocument/2006/relationships/customXml" Target="../ink/ink4753.xml"/><Relationship Id="rId832" Type="http://schemas.openxmlformats.org/officeDocument/2006/relationships/customXml" Target="../ink/ink4857.xml"/><Relationship Id="rId222" Type="http://schemas.openxmlformats.org/officeDocument/2006/relationships/image" Target="NULL"/><Relationship Id="rId264" Type="http://schemas.openxmlformats.org/officeDocument/2006/relationships/image" Target="NULL"/><Relationship Id="rId471" Type="http://schemas.openxmlformats.org/officeDocument/2006/relationships/customXml" Target="../ink/ink4674.xml"/><Relationship Id="rId667" Type="http://schemas.openxmlformats.org/officeDocument/2006/relationships/customXml" Target="../ink/ink4774.xml"/><Relationship Id="rId874" Type="http://schemas.openxmlformats.org/officeDocument/2006/relationships/customXml" Target="../ink/ink4878.xml"/><Relationship Id="rId17" Type="http://schemas.openxmlformats.org/officeDocument/2006/relationships/customXml" Target="../ink/ink4445.xml"/><Relationship Id="rId59" Type="http://schemas.openxmlformats.org/officeDocument/2006/relationships/customXml" Target="../ink/ink4466.xml"/><Relationship Id="rId124" Type="http://schemas.openxmlformats.org/officeDocument/2006/relationships/image" Target="NULL"/><Relationship Id="rId527" Type="http://schemas.openxmlformats.org/officeDocument/2006/relationships/image" Target="NULL"/><Relationship Id="rId569" Type="http://schemas.openxmlformats.org/officeDocument/2006/relationships/customXml" Target="../ink/ink4724.xml"/><Relationship Id="rId734" Type="http://schemas.openxmlformats.org/officeDocument/2006/relationships/image" Target="NULL"/><Relationship Id="rId776" Type="http://schemas.openxmlformats.org/officeDocument/2006/relationships/image" Target="NULL"/><Relationship Id="rId941" Type="http://schemas.openxmlformats.org/officeDocument/2006/relationships/image" Target="NULL"/><Relationship Id="rId983" Type="http://schemas.openxmlformats.org/officeDocument/2006/relationships/image" Target="NULL"/><Relationship Id="rId70" Type="http://schemas.openxmlformats.org/officeDocument/2006/relationships/image" Target="NULL"/><Relationship Id="rId166" Type="http://schemas.openxmlformats.org/officeDocument/2006/relationships/image" Target="NULL"/><Relationship Id="rId331" Type="http://schemas.openxmlformats.org/officeDocument/2006/relationships/image" Target="NULL"/><Relationship Id="rId373" Type="http://schemas.openxmlformats.org/officeDocument/2006/relationships/customXml" Target="../ink/ink4624.xml"/><Relationship Id="rId429" Type="http://schemas.openxmlformats.org/officeDocument/2006/relationships/image" Target="NULL"/><Relationship Id="rId580" Type="http://schemas.openxmlformats.org/officeDocument/2006/relationships/customXml" Target="../ink/ink4730.xml"/><Relationship Id="rId636" Type="http://schemas.openxmlformats.org/officeDocument/2006/relationships/image" Target="NULL"/><Relationship Id="rId801" Type="http://schemas.openxmlformats.org/officeDocument/2006/relationships/image" Target="NULL"/><Relationship Id="rId1017" Type="http://schemas.openxmlformats.org/officeDocument/2006/relationships/customXml" Target="../ink/ink4950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553.xml"/><Relationship Id="rId440" Type="http://schemas.openxmlformats.org/officeDocument/2006/relationships/customXml" Target="../ink/ink4658.xml"/><Relationship Id="rId678" Type="http://schemas.openxmlformats.org/officeDocument/2006/relationships/image" Target="NULL"/><Relationship Id="rId843" Type="http://schemas.openxmlformats.org/officeDocument/2006/relationships/image" Target="NULL"/><Relationship Id="rId885" Type="http://schemas.openxmlformats.org/officeDocument/2006/relationships/image" Target="NULL"/><Relationship Id="rId28" Type="http://schemas.openxmlformats.org/officeDocument/2006/relationships/image" Target="NULL"/><Relationship Id="rId275" Type="http://schemas.openxmlformats.org/officeDocument/2006/relationships/customXml" Target="../ink/ink4574.xml"/><Relationship Id="rId300" Type="http://schemas.openxmlformats.org/officeDocument/2006/relationships/image" Target="NULL"/><Relationship Id="rId482" Type="http://schemas.openxmlformats.org/officeDocument/2006/relationships/customXml" Target="../ink/ink4680.xml"/><Relationship Id="rId538" Type="http://schemas.openxmlformats.org/officeDocument/2006/relationships/customXml" Target="../ink/ink4708.xml"/><Relationship Id="rId703" Type="http://schemas.openxmlformats.org/officeDocument/2006/relationships/customXml" Target="../ink/ink4792.xml"/><Relationship Id="rId745" Type="http://schemas.openxmlformats.org/officeDocument/2006/relationships/customXml" Target="../ink/ink4813.xml"/><Relationship Id="rId910" Type="http://schemas.openxmlformats.org/officeDocument/2006/relationships/customXml" Target="../ink/ink4896.xml"/><Relationship Id="rId952" Type="http://schemas.openxmlformats.org/officeDocument/2006/relationships/customXml" Target="../ink/ink4917.xml"/><Relationship Id="rId81" Type="http://schemas.openxmlformats.org/officeDocument/2006/relationships/customXml" Target="../ink/ink4477.xml"/><Relationship Id="rId135" Type="http://schemas.openxmlformats.org/officeDocument/2006/relationships/customXml" Target="../ink/ink4504.xml"/><Relationship Id="rId177" Type="http://schemas.openxmlformats.org/officeDocument/2006/relationships/customXml" Target="../ink/ink4525.xml"/><Relationship Id="rId342" Type="http://schemas.openxmlformats.org/officeDocument/2006/relationships/customXml" Target="../ink/ink4608.xml"/><Relationship Id="rId384" Type="http://schemas.openxmlformats.org/officeDocument/2006/relationships/customXml" Target="../ink/ink4630.xml"/><Relationship Id="rId591" Type="http://schemas.openxmlformats.org/officeDocument/2006/relationships/image" Target="NULL"/><Relationship Id="rId605" Type="http://schemas.openxmlformats.org/officeDocument/2006/relationships/customXml" Target="../ink/ink4743.xml"/><Relationship Id="rId787" Type="http://schemas.openxmlformats.org/officeDocument/2006/relationships/customXml" Target="../ink/ink4834.xml"/><Relationship Id="rId812" Type="http://schemas.openxmlformats.org/officeDocument/2006/relationships/customXml" Target="../ink/ink4847.xml"/><Relationship Id="rId994" Type="http://schemas.openxmlformats.org/officeDocument/2006/relationships/customXml" Target="../ink/ink4938.xml"/><Relationship Id="rId1028" Type="http://schemas.openxmlformats.org/officeDocument/2006/relationships/image" Target="NULL"/><Relationship Id="rId202" Type="http://schemas.openxmlformats.org/officeDocument/2006/relationships/image" Target="NULL"/><Relationship Id="rId244" Type="http://schemas.openxmlformats.org/officeDocument/2006/relationships/image" Target="NULL"/><Relationship Id="rId647" Type="http://schemas.openxmlformats.org/officeDocument/2006/relationships/customXml" Target="../ink/ink4764.xml"/><Relationship Id="rId689" Type="http://schemas.openxmlformats.org/officeDocument/2006/relationships/customXml" Target="../ink/ink4785.xml"/><Relationship Id="rId854" Type="http://schemas.openxmlformats.org/officeDocument/2006/relationships/customXml" Target="../ink/ink4868.xml"/><Relationship Id="rId896" Type="http://schemas.openxmlformats.org/officeDocument/2006/relationships/customXml" Target="../ink/ink4889.xml"/><Relationship Id="rId39" Type="http://schemas.openxmlformats.org/officeDocument/2006/relationships/customXml" Target="../ink/ink4456.xml"/><Relationship Id="rId286" Type="http://schemas.openxmlformats.org/officeDocument/2006/relationships/image" Target="NULL"/><Relationship Id="rId451" Type="http://schemas.openxmlformats.org/officeDocument/2006/relationships/image" Target="NULL"/><Relationship Id="rId493" Type="http://schemas.openxmlformats.org/officeDocument/2006/relationships/image" Target="NULL"/><Relationship Id="rId507" Type="http://schemas.openxmlformats.org/officeDocument/2006/relationships/image" Target="NULL"/><Relationship Id="rId549" Type="http://schemas.openxmlformats.org/officeDocument/2006/relationships/image" Target="NULL"/><Relationship Id="rId714" Type="http://schemas.openxmlformats.org/officeDocument/2006/relationships/image" Target="NULL"/><Relationship Id="rId756" Type="http://schemas.openxmlformats.org/officeDocument/2006/relationships/image" Target="NULL"/><Relationship Id="rId921" Type="http://schemas.openxmlformats.org/officeDocument/2006/relationships/image" Target="NULL"/><Relationship Id="rId50" Type="http://schemas.openxmlformats.org/officeDocument/2006/relationships/image" Target="NULL"/><Relationship Id="rId104" Type="http://schemas.openxmlformats.org/officeDocument/2006/relationships/image" Target="NULL"/><Relationship Id="rId146" Type="http://schemas.openxmlformats.org/officeDocument/2006/relationships/image" Target="NULL"/><Relationship Id="rId188" Type="http://schemas.openxmlformats.org/officeDocument/2006/relationships/image" Target="NULL"/><Relationship Id="rId311" Type="http://schemas.openxmlformats.org/officeDocument/2006/relationships/customXml" Target="../ink/ink4592.xml"/><Relationship Id="rId353" Type="http://schemas.openxmlformats.org/officeDocument/2006/relationships/customXml" Target="../ink/ink4614.xml"/><Relationship Id="rId395" Type="http://schemas.openxmlformats.org/officeDocument/2006/relationships/image" Target="NULL"/><Relationship Id="rId409" Type="http://schemas.openxmlformats.org/officeDocument/2006/relationships/image" Target="NULL"/><Relationship Id="rId560" Type="http://schemas.openxmlformats.org/officeDocument/2006/relationships/customXml" Target="../ink/ink4719.xml"/><Relationship Id="rId798" Type="http://schemas.openxmlformats.org/officeDocument/2006/relationships/customXml" Target="../ink/ink4840.xml"/><Relationship Id="rId963" Type="http://schemas.openxmlformats.org/officeDocument/2006/relationships/image" Target="NULL"/><Relationship Id="rId92" Type="http://schemas.openxmlformats.org/officeDocument/2006/relationships/image" Target="NULL"/><Relationship Id="rId213" Type="http://schemas.openxmlformats.org/officeDocument/2006/relationships/customXml" Target="../ink/ink4543.xml"/><Relationship Id="rId420" Type="http://schemas.openxmlformats.org/officeDocument/2006/relationships/customXml" Target="../ink/ink4648.xml"/><Relationship Id="rId616" Type="http://schemas.openxmlformats.org/officeDocument/2006/relationships/image" Target="NULL"/><Relationship Id="rId658" Type="http://schemas.openxmlformats.org/officeDocument/2006/relationships/image" Target="NULL"/><Relationship Id="rId823" Type="http://schemas.openxmlformats.org/officeDocument/2006/relationships/image" Target="NULL"/><Relationship Id="rId865" Type="http://schemas.openxmlformats.org/officeDocument/2006/relationships/image" Target="NULL"/><Relationship Id="rId255" Type="http://schemas.openxmlformats.org/officeDocument/2006/relationships/customXml" Target="../ink/ink4564.xml"/><Relationship Id="rId297" Type="http://schemas.openxmlformats.org/officeDocument/2006/relationships/customXml" Target="../ink/ink4585.xml"/><Relationship Id="rId462" Type="http://schemas.openxmlformats.org/officeDocument/2006/relationships/customXml" Target="../ink/ink4669.xml"/><Relationship Id="rId518" Type="http://schemas.openxmlformats.org/officeDocument/2006/relationships/customXml" Target="../ink/ink4698.xml"/><Relationship Id="rId725" Type="http://schemas.openxmlformats.org/officeDocument/2006/relationships/customXml" Target="../ink/ink4803.xml"/><Relationship Id="rId932" Type="http://schemas.openxmlformats.org/officeDocument/2006/relationships/customXml" Target="../ink/ink4907.xml"/><Relationship Id="rId115" Type="http://schemas.openxmlformats.org/officeDocument/2006/relationships/customXml" Target="../ink/ink4494.xml"/><Relationship Id="rId157" Type="http://schemas.openxmlformats.org/officeDocument/2006/relationships/customXml" Target="../ink/ink4515.xml"/><Relationship Id="rId322" Type="http://schemas.openxmlformats.org/officeDocument/2006/relationships/customXml" Target="../ink/ink4598.xml"/><Relationship Id="rId364" Type="http://schemas.openxmlformats.org/officeDocument/2006/relationships/image" Target="NULL"/><Relationship Id="rId767" Type="http://schemas.openxmlformats.org/officeDocument/2006/relationships/customXml" Target="../ink/ink4824.xml"/><Relationship Id="rId974" Type="http://schemas.openxmlformats.org/officeDocument/2006/relationships/customXml" Target="../ink/ink4928.xml"/><Relationship Id="rId1008" Type="http://schemas.openxmlformats.org/officeDocument/2006/relationships/customXml" Target="../ink/ink4945.xml"/><Relationship Id="rId61" Type="http://schemas.openxmlformats.org/officeDocument/2006/relationships/customXml" Target="../ink/ink4467.xml"/><Relationship Id="rId199" Type="http://schemas.openxmlformats.org/officeDocument/2006/relationships/customXml" Target="../ink/ink4536.xml"/><Relationship Id="rId571" Type="http://schemas.openxmlformats.org/officeDocument/2006/relationships/customXml" Target="../ink/ink4725.xml"/><Relationship Id="rId627" Type="http://schemas.openxmlformats.org/officeDocument/2006/relationships/customXml" Target="../ink/ink4754.xml"/><Relationship Id="rId669" Type="http://schemas.openxmlformats.org/officeDocument/2006/relationships/customXml" Target="../ink/ink4775.xml"/><Relationship Id="rId834" Type="http://schemas.openxmlformats.org/officeDocument/2006/relationships/customXml" Target="../ink/ink4858.xml"/><Relationship Id="rId876" Type="http://schemas.openxmlformats.org/officeDocument/2006/relationships/customXml" Target="../ink/ink4879.xml"/><Relationship Id="rId19" Type="http://schemas.openxmlformats.org/officeDocument/2006/relationships/customXml" Target="../ink/ink4446.xml"/><Relationship Id="rId224" Type="http://schemas.openxmlformats.org/officeDocument/2006/relationships/image" Target="NULL"/><Relationship Id="rId266" Type="http://schemas.openxmlformats.org/officeDocument/2006/relationships/image" Target="NULL"/><Relationship Id="rId431" Type="http://schemas.openxmlformats.org/officeDocument/2006/relationships/image" Target="NULL"/><Relationship Id="rId473" Type="http://schemas.openxmlformats.org/officeDocument/2006/relationships/customXml" Target="../ink/ink4675.xml"/><Relationship Id="rId529" Type="http://schemas.openxmlformats.org/officeDocument/2006/relationships/image" Target="NULL"/><Relationship Id="rId680" Type="http://schemas.openxmlformats.org/officeDocument/2006/relationships/image" Target="NULL"/><Relationship Id="rId736" Type="http://schemas.openxmlformats.org/officeDocument/2006/relationships/image" Target="NULL"/><Relationship Id="rId901" Type="http://schemas.openxmlformats.org/officeDocument/2006/relationships/image" Target="NULL"/><Relationship Id="rId30" Type="http://schemas.openxmlformats.org/officeDocument/2006/relationships/image" Target="NULL"/><Relationship Id="rId126" Type="http://schemas.openxmlformats.org/officeDocument/2006/relationships/image" Target="NULL"/><Relationship Id="rId168" Type="http://schemas.openxmlformats.org/officeDocument/2006/relationships/image" Target="NULL"/><Relationship Id="rId333" Type="http://schemas.openxmlformats.org/officeDocument/2006/relationships/image" Target="NULL"/><Relationship Id="rId540" Type="http://schemas.openxmlformats.org/officeDocument/2006/relationships/customXml" Target="../ink/ink4709.xml"/><Relationship Id="rId778" Type="http://schemas.openxmlformats.org/officeDocument/2006/relationships/image" Target="NULL"/><Relationship Id="rId943" Type="http://schemas.openxmlformats.org/officeDocument/2006/relationships/image" Target="NULL"/><Relationship Id="rId985" Type="http://schemas.openxmlformats.org/officeDocument/2006/relationships/image" Target="NULL"/><Relationship Id="rId1019" Type="http://schemas.openxmlformats.org/officeDocument/2006/relationships/customXml" Target="../ink/ink4951.xml"/><Relationship Id="rId72" Type="http://schemas.openxmlformats.org/officeDocument/2006/relationships/image" Target="NULL"/><Relationship Id="rId375" Type="http://schemas.openxmlformats.org/officeDocument/2006/relationships/customXml" Target="../ink/ink4625.xml"/><Relationship Id="rId582" Type="http://schemas.openxmlformats.org/officeDocument/2006/relationships/customXml" Target="../ink/ink4731.xml"/><Relationship Id="rId638" Type="http://schemas.openxmlformats.org/officeDocument/2006/relationships/image" Target="NULL"/><Relationship Id="rId803" Type="http://schemas.openxmlformats.org/officeDocument/2006/relationships/image" Target="NULL"/><Relationship Id="rId845" Type="http://schemas.openxmlformats.org/officeDocument/2006/relationships/image" Target="NULL"/><Relationship Id="rId1030" Type="http://schemas.openxmlformats.org/officeDocument/2006/relationships/image" Target="NULL"/><Relationship Id="rId3" Type="http://schemas.openxmlformats.org/officeDocument/2006/relationships/customXml" Target="../ink/ink4438.xml"/><Relationship Id="rId235" Type="http://schemas.openxmlformats.org/officeDocument/2006/relationships/customXml" Target="../ink/ink4554.xml"/><Relationship Id="rId277" Type="http://schemas.openxmlformats.org/officeDocument/2006/relationships/customXml" Target="../ink/ink4575.xml"/><Relationship Id="rId400" Type="http://schemas.openxmlformats.org/officeDocument/2006/relationships/customXml" Target="../ink/ink4638.xml"/><Relationship Id="rId442" Type="http://schemas.openxmlformats.org/officeDocument/2006/relationships/customXml" Target="../ink/ink4659.xml"/><Relationship Id="rId484" Type="http://schemas.openxmlformats.org/officeDocument/2006/relationships/customXml" Target="../ink/ink4681.xml"/><Relationship Id="rId705" Type="http://schemas.openxmlformats.org/officeDocument/2006/relationships/customXml" Target="../ink/ink4793.xml"/><Relationship Id="rId887" Type="http://schemas.openxmlformats.org/officeDocument/2006/relationships/image" Target="NULL"/><Relationship Id="rId137" Type="http://schemas.openxmlformats.org/officeDocument/2006/relationships/customXml" Target="../ink/ink4505.xml"/><Relationship Id="rId302" Type="http://schemas.openxmlformats.org/officeDocument/2006/relationships/image" Target="NULL"/><Relationship Id="rId344" Type="http://schemas.openxmlformats.org/officeDocument/2006/relationships/customXml" Target="../ink/ink4609.xml"/><Relationship Id="rId691" Type="http://schemas.openxmlformats.org/officeDocument/2006/relationships/customXml" Target="../ink/ink4786.xml"/><Relationship Id="rId747" Type="http://schemas.openxmlformats.org/officeDocument/2006/relationships/customXml" Target="../ink/ink4814.xml"/><Relationship Id="rId789" Type="http://schemas.openxmlformats.org/officeDocument/2006/relationships/customXml" Target="../ink/ink4835.xml"/><Relationship Id="rId912" Type="http://schemas.openxmlformats.org/officeDocument/2006/relationships/customXml" Target="../ink/ink4897.xml"/><Relationship Id="rId954" Type="http://schemas.openxmlformats.org/officeDocument/2006/relationships/customXml" Target="../ink/ink4918.xml"/><Relationship Id="rId996" Type="http://schemas.openxmlformats.org/officeDocument/2006/relationships/customXml" Target="../ink/ink4939.xml"/><Relationship Id="rId41" Type="http://schemas.openxmlformats.org/officeDocument/2006/relationships/customXml" Target="../ink/ink4457.xml"/><Relationship Id="rId83" Type="http://schemas.openxmlformats.org/officeDocument/2006/relationships/customXml" Target="../ink/ink4478.xml"/><Relationship Id="rId179" Type="http://schemas.openxmlformats.org/officeDocument/2006/relationships/customXml" Target="../ink/ink4526.xml"/><Relationship Id="rId386" Type="http://schemas.openxmlformats.org/officeDocument/2006/relationships/customXml" Target="../ink/ink4631.xml"/><Relationship Id="rId551" Type="http://schemas.openxmlformats.org/officeDocument/2006/relationships/image" Target="NULL"/><Relationship Id="rId593" Type="http://schemas.openxmlformats.org/officeDocument/2006/relationships/image" Target="NULL"/><Relationship Id="rId607" Type="http://schemas.openxmlformats.org/officeDocument/2006/relationships/customXml" Target="../ink/ink4744.xml"/><Relationship Id="rId649" Type="http://schemas.openxmlformats.org/officeDocument/2006/relationships/customXml" Target="../ink/ink4765.xml"/><Relationship Id="rId814" Type="http://schemas.openxmlformats.org/officeDocument/2006/relationships/customXml" Target="../ink/ink4848.xml"/><Relationship Id="rId856" Type="http://schemas.openxmlformats.org/officeDocument/2006/relationships/customXml" Target="../ink/ink4869.xml"/><Relationship Id="rId190" Type="http://schemas.openxmlformats.org/officeDocument/2006/relationships/image" Target="NULL"/><Relationship Id="rId204" Type="http://schemas.openxmlformats.org/officeDocument/2006/relationships/image" Target="NULL"/><Relationship Id="rId246" Type="http://schemas.openxmlformats.org/officeDocument/2006/relationships/image" Target="NULL"/><Relationship Id="rId288" Type="http://schemas.openxmlformats.org/officeDocument/2006/relationships/image" Target="NULL"/><Relationship Id="rId411" Type="http://schemas.openxmlformats.org/officeDocument/2006/relationships/image" Target="NULL"/><Relationship Id="rId453" Type="http://schemas.openxmlformats.org/officeDocument/2006/relationships/image" Target="NULL"/><Relationship Id="rId509" Type="http://schemas.openxmlformats.org/officeDocument/2006/relationships/image" Target="NULL"/><Relationship Id="rId660" Type="http://schemas.openxmlformats.org/officeDocument/2006/relationships/image" Target="NULL"/><Relationship Id="rId898" Type="http://schemas.openxmlformats.org/officeDocument/2006/relationships/customXml" Target="../ink/ink4890.xml"/><Relationship Id="rId106" Type="http://schemas.openxmlformats.org/officeDocument/2006/relationships/image" Target="NULL"/><Relationship Id="rId313" Type="http://schemas.openxmlformats.org/officeDocument/2006/relationships/customXml" Target="../ink/ink4593.xml"/><Relationship Id="rId495" Type="http://schemas.openxmlformats.org/officeDocument/2006/relationships/image" Target="NULL"/><Relationship Id="rId716" Type="http://schemas.openxmlformats.org/officeDocument/2006/relationships/image" Target="NULL"/><Relationship Id="rId758" Type="http://schemas.openxmlformats.org/officeDocument/2006/relationships/image" Target="NULL"/><Relationship Id="rId923" Type="http://schemas.openxmlformats.org/officeDocument/2006/relationships/image" Target="NULL"/><Relationship Id="rId965" Type="http://schemas.openxmlformats.org/officeDocument/2006/relationships/image" Target="NULL"/><Relationship Id="rId10" Type="http://schemas.openxmlformats.org/officeDocument/2006/relationships/image" Target="NULL"/><Relationship Id="rId52" Type="http://schemas.openxmlformats.org/officeDocument/2006/relationships/image" Target="NULL"/><Relationship Id="rId94" Type="http://schemas.openxmlformats.org/officeDocument/2006/relationships/image" Target="NULL"/><Relationship Id="rId148" Type="http://schemas.openxmlformats.org/officeDocument/2006/relationships/image" Target="NULL"/><Relationship Id="rId355" Type="http://schemas.openxmlformats.org/officeDocument/2006/relationships/customXml" Target="../ink/ink4615.xml"/><Relationship Id="rId397" Type="http://schemas.openxmlformats.org/officeDocument/2006/relationships/image" Target="NULL"/><Relationship Id="rId520" Type="http://schemas.openxmlformats.org/officeDocument/2006/relationships/customXml" Target="../ink/ink4699.xml"/><Relationship Id="rId562" Type="http://schemas.openxmlformats.org/officeDocument/2006/relationships/customXml" Target="../ink/ink4720.xml"/><Relationship Id="rId618" Type="http://schemas.openxmlformats.org/officeDocument/2006/relationships/image" Target="NULL"/><Relationship Id="rId825" Type="http://schemas.openxmlformats.org/officeDocument/2006/relationships/image" Target="NULL"/><Relationship Id="rId215" Type="http://schemas.openxmlformats.org/officeDocument/2006/relationships/customXml" Target="../ink/ink4544.xml"/><Relationship Id="rId257" Type="http://schemas.openxmlformats.org/officeDocument/2006/relationships/customXml" Target="../ink/ink4565.xml"/><Relationship Id="rId422" Type="http://schemas.openxmlformats.org/officeDocument/2006/relationships/customXml" Target="../ink/ink4649.xml"/><Relationship Id="rId464" Type="http://schemas.openxmlformats.org/officeDocument/2006/relationships/customXml" Target="../ink/ink4670.xml"/><Relationship Id="rId867" Type="http://schemas.openxmlformats.org/officeDocument/2006/relationships/image" Target="NULL"/><Relationship Id="rId1010" Type="http://schemas.openxmlformats.org/officeDocument/2006/relationships/image" Target="NULL"/><Relationship Id="rId299" Type="http://schemas.openxmlformats.org/officeDocument/2006/relationships/customXml" Target="../ink/ink4586.xml"/><Relationship Id="rId727" Type="http://schemas.openxmlformats.org/officeDocument/2006/relationships/customXml" Target="../ink/ink4804.xml"/><Relationship Id="rId934" Type="http://schemas.openxmlformats.org/officeDocument/2006/relationships/customXml" Target="../ink/ink4908.xml"/><Relationship Id="rId63" Type="http://schemas.openxmlformats.org/officeDocument/2006/relationships/customXml" Target="../ink/ink4468.xml"/><Relationship Id="rId159" Type="http://schemas.openxmlformats.org/officeDocument/2006/relationships/customXml" Target="../ink/ink4516.xml"/><Relationship Id="rId366" Type="http://schemas.openxmlformats.org/officeDocument/2006/relationships/image" Target="NULL"/><Relationship Id="rId573" Type="http://schemas.openxmlformats.org/officeDocument/2006/relationships/customXml" Target="../ink/ink4726.xml"/><Relationship Id="rId780" Type="http://schemas.openxmlformats.org/officeDocument/2006/relationships/image" Target="NULL"/><Relationship Id="rId226" Type="http://schemas.openxmlformats.org/officeDocument/2006/relationships/image" Target="NULL"/><Relationship Id="rId433" Type="http://schemas.openxmlformats.org/officeDocument/2006/relationships/image" Target="NULL"/><Relationship Id="rId878" Type="http://schemas.openxmlformats.org/officeDocument/2006/relationships/customXml" Target="../ink/ink4880.xml"/><Relationship Id="rId640" Type="http://schemas.openxmlformats.org/officeDocument/2006/relationships/image" Target="NULL"/><Relationship Id="rId738" Type="http://schemas.openxmlformats.org/officeDocument/2006/relationships/image" Target="NULL"/><Relationship Id="rId945" Type="http://schemas.openxmlformats.org/officeDocument/2006/relationships/image" Target="NULL"/><Relationship Id="rId74" Type="http://schemas.openxmlformats.org/officeDocument/2006/relationships/image" Target="NULL"/><Relationship Id="rId377" Type="http://schemas.openxmlformats.org/officeDocument/2006/relationships/customXml" Target="../ink/ink4626.xml"/><Relationship Id="rId500" Type="http://schemas.openxmlformats.org/officeDocument/2006/relationships/customXml" Target="../ink/ink4689.xml"/><Relationship Id="rId584" Type="http://schemas.openxmlformats.org/officeDocument/2006/relationships/customXml" Target="../ink/ink4732.xml"/><Relationship Id="rId805" Type="http://schemas.openxmlformats.org/officeDocument/2006/relationships/image" Target="NULL"/><Relationship Id="rId5" Type="http://schemas.openxmlformats.org/officeDocument/2006/relationships/customXml" Target="../ink/ink4439.xml"/><Relationship Id="rId237" Type="http://schemas.openxmlformats.org/officeDocument/2006/relationships/customXml" Target="../ink/ink4555.xml"/><Relationship Id="rId791" Type="http://schemas.openxmlformats.org/officeDocument/2006/relationships/customXml" Target="../ink/ink4836.xml"/><Relationship Id="rId889" Type="http://schemas.openxmlformats.org/officeDocument/2006/relationships/image" Target="NULL"/><Relationship Id="rId444" Type="http://schemas.openxmlformats.org/officeDocument/2006/relationships/customXml" Target="../ink/ink4660.xml"/><Relationship Id="rId651" Type="http://schemas.openxmlformats.org/officeDocument/2006/relationships/customXml" Target="../ink/ink4766.xml"/><Relationship Id="rId749" Type="http://schemas.openxmlformats.org/officeDocument/2006/relationships/customXml" Target="../ink/ink4815.xml"/><Relationship Id="rId290" Type="http://schemas.openxmlformats.org/officeDocument/2006/relationships/image" Target="NULL"/><Relationship Id="rId304" Type="http://schemas.openxmlformats.org/officeDocument/2006/relationships/image" Target="NULL"/><Relationship Id="rId388" Type="http://schemas.openxmlformats.org/officeDocument/2006/relationships/customXml" Target="../ink/ink4632.xml"/><Relationship Id="rId511" Type="http://schemas.openxmlformats.org/officeDocument/2006/relationships/image" Target="NULL"/><Relationship Id="rId609" Type="http://schemas.openxmlformats.org/officeDocument/2006/relationships/customXml" Target="../ink/ink4745.xml"/><Relationship Id="rId956" Type="http://schemas.openxmlformats.org/officeDocument/2006/relationships/customXml" Target="../ink/ink4919.xml"/><Relationship Id="rId85" Type="http://schemas.openxmlformats.org/officeDocument/2006/relationships/customXml" Target="../ink/ink4479.xml"/><Relationship Id="rId150" Type="http://schemas.openxmlformats.org/officeDocument/2006/relationships/image" Target="NULL"/><Relationship Id="rId595" Type="http://schemas.openxmlformats.org/officeDocument/2006/relationships/image" Target="NULL"/><Relationship Id="rId816" Type="http://schemas.openxmlformats.org/officeDocument/2006/relationships/customXml" Target="../ink/ink4849.xml"/><Relationship Id="rId1001" Type="http://schemas.openxmlformats.org/officeDocument/2006/relationships/image" Target="NULL"/><Relationship Id="rId248" Type="http://schemas.openxmlformats.org/officeDocument/2006/relationships/image" Target="NULL"/><Relationship Id="rId455" Type="http://schemas.openxmlformats.org/officeDocument/2006/relationships/image" Target="NULL"/><Relationship Id="rId662" Type="http://schemas.openxmlformats.org/officeDocument/2006/relationships/image" Target="NULL"/><Relationship Id="rId12" Type="http://schemas.openxmlformats.org/officeDocument/2006/relationships/image" Target="NULL"/><Relationship Id="rId108" Type="http://schemas.openxmlformats.org/officeDocument/2006/relationships/image" Target="NULL"/><Relationship Id="rId315" Type="http://schemas.openxmlformats.org/officeDocument/2006/relationships/customXml" Target="../ink/ink4594.xml"/><Relationship Id="rId522" Type="http://schemas.openxmlformats.org/officeDocument/2006/relationships/customXml" Target="../ink/ink4700.xml"/><Relationship Id="rId967" Type="http://schemas.openxmlformats.org/officeDocument/2006/relationships/image" Target="NULL"/><Relationship Id="rId96" Type="http://schemas.openxmlformats.org/officeDocument/2006/relationships/image" Target="NULL"/><Relationship Id="rId161" Type="http://schemas.openxmlformats.org/officeDocument/2006/relationships/customXml" Target="../ink/ink4517.xml"/><Relationship Id="rId399" Type="http://schemas.openxmlformats.org/officeDocument/2006/relationships/image" Target="NULL"/><Relationship Id="rId827" Type="http://schemas.openxmlformats.org/officeDocument/2006/relationships/image" Target="NULL"/><Relationship Id="rId1012" Type="http://schemas.openxmlformats.org/officeDocument/2006/relationships/image" Target="NULL"/><Relationship Id="rId259" Type="http://schemas.openxmlformats.org/officeDocument/2006/relationships/customXml" Target="../ink/ink4566.xml"/><Relationship Id="rId466" Type="http://schemas.openxmlformats.org/officeDocument/2006/relationships/customXml" Target="../ink/ink4671.xml"/><Relationship Id="rId673" Type="http://schemas.openxmlformats.org/officeDocument/2006/relationships/customXml" Target="../ink/ink4777.xml"/><Relationship Id="rId880" Type="http://schemas.openxmlformats.org/officeDocument/2006/relationships/customXml" Target="../ink/ink4881.xml"/><Relationship Id="rId23" Type="http://schemas.openxmlformats.org/officeDocument/2006/relationships/customXml" Target="../ink/ink4448.xml"/><Relationship Id="rId119" Type="http://schemas.openxmlformats.org/officeDocument/2006/relationships/customXml" Target="../ink/ink4496.xml"/><Relationship Id="rId326" Type="http://schemas.openxmlformats.org/officeDocument/2006/relationships/customXml" Target="../ink/ink4600.xml"/><Relationship Id="rId533" Type="http://schemas.openxmlformats.org/officeDocument/2006/relationships/image" Target="NULL"/><Relationship Id="rId978" Type="http://schemas.openxmlformats.org/officeDocument/2006/relationships/customXml" Target="../ink/ink4930.xml"/><Relationship Id="rId740" Type="http://schemas.openxmlformats.org/officeDocument/2006/relationships/image" Target="NULL"/><Relationship Id="rId838" Type="http://schemas.openxmlformats.org/officeDocument/2006/relationships/customXml" Target="../ink/ink4860.xml"/><Relationship Id="rId1023" Type="http://schemas.openxmlformats.org/officeDocument/2006/relationships/customXml" Target="../ink/ink4953.xml"/><Relationship Id="rId172" Type="http://schemas.openxmlformats.org/officeDocument/2006/relationships/image" Target="NULL"/><Relationship Id="rId477" Type="http://schemas.openxmlformats.org/officeDocument/2006/relationships/customXml" Target="../ink/ink4677.xml"/><Relationship Id="rId600" Type="http://schemas.openxmlformats.org/officeDocument/2006/relationships/customXml" Target="../ink/ink4740.xml"/><Relationship Id="rId684" Type="http://schemas.openxmlformats.org/officeDocument/2006/relationships/image" Target="NULL"/><Relationship Id="rId337" Type="http://schemas.openxmlformats.org/officeDocument/2006/relationships/image" Target="NULL"/><Relationship Id="rId891" Type="http://schemas.openxmlformats.org/officeDocument/2006/relationships/image" Target="NULL"/><Relationship Id="rId905" Type="http://schemas.openxmlformats.org/officeDocument/2006/relationships/image" Target="NULL"/><Relationship Id="rId989" Type="http://schemas.openxmlformats.org/officeDocument/2006/relationships/image" Target="NULL"/><Relationship Id="rId34" Type="http://schemas.openxmlformats.org/officeDocument/2006/relationships/image" Target="NULL"/><Relationship Id="rId544" Type="http://schemas.openxmlformats.org/officeDocument/2006/relationships/customXml" Target="../ink/ink4711.xml"/><Relationship Id="rId751" Type="http://schemas.openxmlformats.org/officeDocument/2006/relationships/customXml" Target="../ink/ink4816.xml"/><Relationship Id="rId849" Type="http://schemas.openxmlformats.org/officeDocument/2006/relationships/image" Target="NULL"/><Relationship Id="rId183" Type="http://schemas.openxmlformats.org/officeDocument/2006/relationships/customXml" Target="../ink/ink4528.xml"/><Relationship Id="rId390" Type="http://schemas.openxmlformats.org/officeDocument/2006/relationships/customXml" Target="../ink/ink4633.xml"/><Relationship Id="rId404" Type="http://schemas.openxmlformats.org/officeDocument/2006/relationships/customXml" Target="../ink/ink4640.xml"/><Relationship Id="rId611" Type="http://schemas.openxmlformats.org/officeDocument/2006/relationships/customXml" Target="../ink/ink4746.xml"/><Relationship Id="rId250" Type="http://schemas.openxmlformats.org/officeDocument/2006/relationships/image" Target="NULL"/><Relationship Id="rId488" Type="http://schemas.openxmlformats.org/officeDocument/2006/relationships/customXml" Target="../ink/ink4683.xml"/><Relationship Id="rId695" Type="http://schemas.openxmlformats.org/officeDocument/2006/relationships/customXml" Target="../ink/ink4788.xml"/><Relationship Id="rId709" Type="http://schemas.openxmlformats.org/officeDocument/2006/relationships/customXml" Target="../ink/ink4795.xml"/><Relationship Id="rId916" Type="http://schemas.openxmlformats.org/officeDocument/2006/relationships/customXml" Target="../ink/ink4899.xml"/><Relationship Id="rId45" Type="http://schemas.openxmlformats.org/officeDocument/2006/relationships/customXml" Target="../ink/ink4459.xml"/><Relationship Id="rId110" Type="http://schemas.openxmlformats.org/officeDocument/2006/relationships/image" Target="NULL"/><Relationship Id="rId348" Type="http://schemas.openxmlformats.org/officeDocument/2006/relationships/customXml" Target="../ink/ink4611.xml"/><Relationship Id="rId555" Type="http://schemas.openxmlformats.org/officeDocument/2006/relationships/image" Target="NULL"/><Relationship Id="rId762" Type="http://schemas.openxmlformats.org/officeDocument/2006/relationships/image" Target="NULL"/><Relationship Id="rId194" Type="http://schemas.openxmlformats.org/officeDocument/2006/relationships/image" Target="NULL"/><Relationship Id="rId208" Type="http://schemas.openxmlformats.org/officeDocument/2006/relationships/image" Target="NULL"/><Relationship Id="rId415" Type="http://schemas.openxmlformats.org/officeDocument/2006/relationships/image" Target="NULL"/><Relationship Id="rId622" Type="http://schemas.openxmlformats.org/officeDocument/2006/relationships/image" Target="NULL"/><Relationship Id="rId261" Type="http://schemas.openxmlformats.org/officeDocument/2006/relationships/customXml" Target="../ink/ink4567.xml"/><Relationship Id="rId499" Type="http://schemas.openxmlformats.org/officeDocument/2006/relationships/image" Target="NULL"/><Relationship Id="rId927" Type="http://schemas.openxmlformats.org/officeDocument/2006/relationships/image" Target="NULL"/><Relationship Id="rId56" Type="http://schemas.openxmlformats.org/officeDocument/2006/relationships/image" Target="NULL"/><Relationship Id="rId359" Type="http://schemas.openxmlformats.org/officeDocument/2006/relationships/customXml" Target="../ink/ink4617.xml"/><Relationship Id="rId566" Type="http://schemas.openxmlformats.org/officeDocument/2006/relationships/customXml" Target="../ink/ink4722.xml"/><Relationship Id="rId773" Type="http://schemas.openxmlformats.org/officeDocument/2006/relationships/customXml" Target="../ink/ink4827.xml"/><Relationship Id="rId121" Type="http://schemas.openxmlformats.org/officeDocument/2006/relationships/customXml" Target="../ink/ink4497.xml"/><Relationship Id="rId219" Type="http://schemas.openxmlformats.org/officeDocument/2006/relationships/customXml" Target="../ink/ink4546.xml"/><Relationship Id="rId426" Type="http://schemas.openxmlformats.org/officeDocument/2006/relationships/customXml" Target="../ink/ink4651.xml"/><Relationship Id="rId633" Type="http://schemas.openxmlformats.org/officeDocument/2006/relationships/customXml" Target="../ink/ink4757.xml"/><Relationship Id="rId980" Type="http://schemas.openxmlformats.org/officeDocument/2006/relationships/customXml" Target="../ink/ink4931.xml"/><Relationship Id="rId840" Type="http://schemas.openxmlformats.org/officeDocument/2006/relationships/customXml" Target="../ink/ink4861.xml"/><Relationship Id="rId938" Type="http://schemas.openxmlformats.org/officeDocument/2006/relationships/customXml" Target="../ink/ink4910.xml"/><Relationship Id="rId67" Type="http://schemas.openxmlformats.org/officeDocument/2006/relationships/customXml" Target="../ink/ink4470.xml"/><Relationship Id="rId272" Type="http://schemas.openxmlformats.org/officeDocument/2006/relationships/image" Target="NULL"/><Relationship Id="rId577" Type="http://schemas.openxmlformats.org/officeDocument/2006/relationships/customXml" Target="../ink/ink4728.xml"/><Relationship Id="rId700" Type="http://schemas.openxmlformats.org/officeDocument/2006/relationships/image" Target="NULL"/><Relationship Id="rId132" Type="http://schemas.openxmlformats.org/officeDocument/2006/relationships/image" Target="NULL"/><Relationship Id="rId784" Type="http://schemas.openxmlformats.org/officeDocument/2006/relationships/image" Target="NULL"/><Relationship Id="rId991" Type="http://schemas.openxmlformats.org/officeDocument/2006/relationships/image" Target="NULL"/><Relationship Id="rId437" Type="http://schemas.openxmlformats.org/officeDocument/2006/relationships/image" Target="NULL"/><Relationship Id="rId644" Type="http://schemas.openxmlformats.org/officeDocument/2006/relationships/image" Target="NULL"/><Relationship Id="rId851" Type="http://schemas.openxmlformats.org/officeDocument/2006/relationships/image" Target="NULL"/><Relationship Id="rId283" Type="http://schemas.openxmlformats.org/officeDocument/2006/relationships/customXml" Target="../ink/ink4578.xml"/><Relationship Id="rId490" Type="http://schemas.openxmlformats.org/officeDocument/2006/relationships/customXml" Target="../ink/ink4684.xml"/><Relationship Id="rId504" Type="http://schemas.openxmlformats.org/officeDocument/2006/relationships/customXml" Target="../ink/ink4691.xml"/><Relationship Id="rId711" Type="http://schemas.openxmlformats.org/officeDocument/2006/relationships/customXml" Target="../ink/ink4796.xml"/><Relationship Id="rId949" Type="http://schemas.openxmlformats.org/officeDocument/2006/relationships/image" Target="NULL"/><Relationship Id="rId78" Type="http://schemas.openxmlformats.org/officeDocument/2006/relationships/image" Target="NULL"/><Relationship Id="rId143" Type="http://schemas.openxmlformats.org/officeDocument/2006/relationships/customXml" Target="../ink/ink4508.xml"/><Relationship Id="rId350" Type="http://schemas.openxmlformats.org/officeDocument/2006/relationships/customXml" Target="../ink/ink4612.xml"/><Relationship Id="rId588" Type="http://schemas.openxmlformats.org/officeDocument/2006/relationships/customXml" Target="../ink/ink4734.xml"/><Relationship Id="rId795" Type="http://schemas.openxmlformats.org/officeDocument/2006/relationships/image" Target="NULL"/><Relationship Id="rId809" Type="http://schemas.openxmlformats.org/officeDocument/2006/relationships/image" Target="NULL"/><Relationship Id="rId9" Type="http://schemas.openxmlformats.org/officeDocument/2006/relationships/customXml" Target="../ink/ink4441.xml"/><Relationship Id="rId210" Type="http://schemas.openxmlformats.org/officeDocument/2006/relationships/image" Target="NULL"/><Relationship Id="rId448" Type="http://schemas.openxmlformats.org/officeDocument/2006/relationships/customXml" Target="../ink/ink4662.xml"/><Relationship Id="rId655" Type="http://schemas.openxmlformats.org/officeDocument/2006/relationships/customXml" Target="../ink/ink4768.xml"/><Relationship Id="rId862" Type="http://schemas.openxmlformats.org/officeDocument/2006/relationships/customXml" Target="../ink/ink4872.xml"/><Relationship Id="rId294" Type="http://schemas.openxmlformats.org/officeDocument/2006/relationships/image" Target="NULL"/><Relationship Id="rId308" Type="http://schemas.openxmlformats.org/officeDocument/2006/relationships/image" Target="NULL"/><Relationship Id="rId515" Type="http://schemas.openxmlformats.org/officeDocument/2006/relationships/image" Target="NULL"/><Relationship Id="rId722" Type="http://schemas.openxmlformats.org/officeDocument/2006/relationships/image" Target="NULL"/><Relationship Id="rId89" Type="http://schemas.openxmlformats.org/officeDocument/2006/relationships/customXml" Target="../ink/ink4481.xml"/><Relationship Id="rId154" Type="http://schemas.openxmlformats.org/officeDocument/2006/relationships/image" Target="NULL"/><Relationship Id="rId361" Type="http://schemas.openxmlformats.org/officeDocument/2006/relationships/customXml" Target="../ink/ink4618.xml"/><Relationship Id="rId599" Type="http://schemas.openxmlformats.org/officeDocument/2006/relationships/image" Target="NULL"/><Relationship Id="rId1005" Type="http://schemas.openxmlformats.org/officeDocument/2006/relationships/image" Target="NULL"/><Relationship Id="rId459" Type="http://schemas.openxmlformats.org/officeDocument/2006/relationships/image" Target="NULL"/><Relationship Id="rId666" Type="http://schemas.openxmlformats.org/officeDocument/2006/relationships/image" Target="NULL"/><Relationship Id="rId873" Type="http://schemas.openxmlformats.org/officeDocument/2006/relationships/image" Target="NULL"/><Relationship Id="rId16" Type="http://schemas.openxmlformats.org/officeDocument/2006/relationships/image" Target="NULL"/><Relationship Id="rId221" Type="http://schemas.openxmlformats.org/officeDocument/2006/relationships/customXml" Target="../ink/ink4547.xml"/><Relationship Id="rId319" Type="http://schemas.openxmlformats.org/officeDocument/2006/relationships/customXml" Target="../ink/ink4596.xml"/><Relationship Id="rId526" Type="http://schemas.openxmlformats.org/officeDocument/2006/relationships/customXml" Target="../ink/ink4702.xml"/><Relationship Id="rId733" Type="http://schemas.openxmlformats.org/officeDocument/2006/relationships/customXml" Target="../ink/ink4807.xml"/><Relationship Id="rId940" Type="http://schemas.openxmlformats.org/officeDocument/2006/relationships/customXml" Target="../ink/ink4911.xml"/><Relationship Id="rId1016" Type="http://schemas.openxmlformats.org/officeDocument/2006/relationships/image" Target="NULL"/><Relationship Id="rId165" Type="http://schemas.openxmlformats.org/officeDocument/2006/relationships/customXml" Target="../ink/ink4519.xml"/><Relationship Id="rId372" Type="http://schemas.openxmlformats.org/officeDocument/2006/relationships/image" Target="NULL"/><Relationship Id="rId677" Type="http://schemas.openxmlformats.org/officeDocument/2006/relationships/customXml" Target="../ink/ink4779.xml"/><Relationship Id="rId800" Type="http://schemas.openxmlformats.org/officeDocument/2006/relationships/customXml" Target="../ink/ink4841.xml"/><Relationship Id="rId232" Type="http://schemas.openxmlformats.org/officeDocument/2006/relationships/image" Target="NULL"/><Relationship Id="rId884" Type="http://schemas.openxmlformats.org/officeDocument/2006/relationships/customXml" Target="../ink/ink4883.xml"/><Relationship Id="rId27" Type="http://schemas.openxmlformats.org/officeDocument/2006/relationships/customXml" Target="../ink/ink4450.xml"/><Relationship Id="rId537" Type="http://schemas.openxmlformats.org/officeDocument/2006/relationships/image" Target="NULL"/><Relationship Id="rId744" Type="http://schemas.openxmlformats.org/officeDocument/2006/relationships/image" Target="NULL"/><Relationship Id="rId951" Type="http://schemas.openxmlformats.org/officeDocument/2006/relationships/image" Target="NULL"/><Relationship Id="rId80" Type="http://schemas.openxmlformats.org/officeDocument/2006/relationships/image" Target="NULL"/><Relationship Id="rId176" Type="http://schemas.openxmlformats.org/officeDocument/2006/relationships/image" Target="NULL"/><Relationship Id="rId383" Type="http://schemas.openxmlformats.org/officeDocument/2006/relationships/customXml" Target="../ink/ink4629.xml"/><Relationship Id="rId590" Type="http://schemas.openxmlformats.org/officeDocument/2006/relationships/customXml" Target="../ink/ink4735.xml"/><Relationship Id="rId604" Type="http://schemas.openxmlformats.org/officeDocument/2006/relationships/image" Target="NULL"/><Relationship Id="rId811" Type="http://schemas.openxmlformats.org/officeDocument/2006/relationships/image" Target="NULL"/><Relationship Id="rId1027" Type="http://schemas.openxmlformats.org/officeDocument/2006/relationships/customXml" Target="../ink/ink4955.xml"/><Relationship Id="rId243" Type="http://schemas.openxmlformats.org/officeDocument/2006/relationships/customXml" Target="../ink/ink4558.xml"/><Relationship Id="rId450" Type="http://schemas.openxmlformats.org/officeDocument/2006/relationships/customXml" Target="../ink/ink4663.xml"/><Relationship Id="rId688" Type="http://schemas.openxmlformats.org/officeDocument/2006/relationships/image" Target="NULL"/><Relationship Id="rId895" Type="http://schemas.openxmlformats.org/officeDocument/2006/relationships/image" Target="NULL"/><Relationship Id="rId909" Type="http://schemas.openxmlformats.org/officeDocument/2006/relationships/image" Target="NULL"/><Relationship Id="rId38" Type="http://schemas.openxmlformats.org/officeDocument/2006/relationships/image" Target="NULL"/><Relationship Id="rId103" Type="http://schemas.openxmlformats.org/officeDocument/2006/relationships/customXml" Target="../ink/ink4488.xml"/><Relationship Id="rId310" Type="http://schemas.openxmlformats.org/officeDocument/2006/relationships/image" Target="NULL"/><Relationship Id="rId548" Type="http://schemas.openxmlformats.org/officeDocument/2006/relationships/customXml" Target="../ink/ink4713.xml"/><Relationship Id="rId755" Type="http://schemas.openxmlformats.org/officeDocument/2006/relationships/customXml" Target="../ink/ink4818.xml"/><Relationship Id="rId962" Type="http://schemas.openxmlformats.org/officeDocument/2006/relationships/customXml" Target="../ink/ink4922.xml"/><Relationship Id="rId91" Type="http://schemas.openxmlformats.org/officeDocument/2006/relationships/customXml" Target="../ink/ink4482.xml"/><Relationship Id="rId187" Type="http://schemas.openxmlformats.org/officeDocument/2006/relationships/customXml" Target="../ink/ink4530.xml"/><Relationship Id="rId394" Type="http://schemas.openxmlformats.org/officeDocument/2006/relationships/customXml" Target="../ink/ink4635.xml"/><Relationship Id="rId408" Type="http://schemas.openxmlformats.org/officeDocument/2006/relationships/customXml" Target="../ink/ink4642.xml"/><Relationship Id="rId615" Type="http://schemas.openxmlformats.org/officeDocument/2006/relationships/customXml" Target="../ink/ink4748.xml"/><Relationship Id="rId822" Type="http://schemas.openxmlformats.org/officeDocument/2006/relationships/customXml" Target="../ink/ink4852.xml"/></Relationships>
</file>

<file path=ppt/slides/_rels/slide13.xml.rels><?xml version="1.0" encoding="UTF-8" standalone="yes"?>
<Relationships xmlns="http://schemas.openxmlformats.org/package/2006/relationships"><Relationship Id="rId1522" Type="http://schemas.openxmlformats.org/officeDocument/2006/relationships/customXml" Target="../ink/ink5725.xml"/><Relationship Id="rId21" Type="http://schemas.openxmlformats.org/officeDocument/2006/relationships/image" Target="../media/image35470.png"/><Relationship Id="rId170" Type="http://schemas.openxmlformats.org/officeDocument/2006/relationships/image" Target="../media/image36190.png"/><Relationship Id="rId268" Type="http://schemas.openxmlformats.org/officeDocument/2006/relationships/image" Target="../media/image36680.png"/><Relationship Id="rId475" Type="http://schemas.openxmlformats.org/officeDocument/2006/relationships/image" Target="../media/image37710.png"/><Relationship Id="rId682" Type="http://schemas.openxmlformats.org/officeDocument/2006/relationships/image" Target="../media/image38730.png"/><Relationship Id="rId128" Type="http://schemas.openxmlformats.org/officeDocument/2006/relationships/customXml" Target="../ink/ink5023.xml"/><Relationship Id="rId335" Type="http://schemas.openxmlformats.org/officeDocument/2006/relationships/image" Target="../media/image37010.png"/><Relationship Id="rId542" Type="http://schemas.openxmlformats.org/officeDocument/2006/relationships/image" Target="../media/image38040.png"/><Relationship Id="rId987" Type="http://schemas.openxmlformats.org/officeDocument/2006/relationships/customXml" Target="../ink/ink5456.xml"/><Relationship Id="rId1172" Type="http://schemas.openxmlformats.org/officeDocument/2006/relationships/image" Target="../media/image4117.png"/><Relationship Id="rId402" Type="http://schemas.openxmlformats.org/officeDocument/2006/relationships/customXml" Target="../ink/ink5161.xml"/><Relationship Id="rId847" Type="http://schemas.openxmlformats.org/officeDocument/2006/relationships/customXml" Target="../ink/ink5385.xml"/><Relationship Id="rId1032" Type="http://schemas.openxmlformats.org/officeDocument/2006/relationships/image" Target="../media/image4047.png"/><Relationship Id="rId1477" Type="http://schemas.openxmlformats.org/officeDocument/2006/relationships/customXml" Target="../ink/ink5702.xml"/><Relationship Id="rId707" Type="http://schemas.openxmlformats.org/officeDocument/2006/relationships/customXml" Target="../ink/ink5315.xml"/><Relationship Id="rId914" Type="http://schemas.openxmlformats.org/officeDocument/2006/relationships/customXml" Target="../ink/ink5419.xml"/><Relationship Id="rId1337" Type="http://schemas.openxmlformats.org/officeDocument/2006/relationships/customXml" Target="../ink/ink5631.xml"/><Relationship Id="rId1544" Type="http://schemas.openxmlformats.org/officeDocument/2006/relationships/customXml" Target="../ink/ink5736.xml"/><Relationship Id="rId43" Type="http://schemas.openxmlformats.org/officeDocument/2006/relationships/image" Target="../media/image35580.png"/><Relationship Id="rId1404" Type="http://schemas.openxmlformats.org/officeDocument/2006/relationships/customXml" Target="../ink/ink5665.xml"/><Relationship Id="rId1611" Type="http://schemas.openxmlformats.org/officeDocument/2006/relationships/image" Target="../media/image4335.png"/><Relationship Id="rId192" Type="http://schemas.openxmlformats.org/officeDocument/2006/relationships/image" Target="../media/image36300.png"/><Relationship Id="rId497" Type="http://schemas.openxmlformats.org/officeDocument/2006/relationships/image" Target="../media/image37820.png"/><Relationship Id="rId357" Type="http://schemas.openxmlformats.org/officeDocument/2006/relationships/image" Target="../media/image37120.png"/><Relationship Id="rId1194" Type="http://schemas.openxmlformats.org/officeDocument/2006/relationships/image" Target="../media/image4128.png"/><Relationship Id="rId217" Type="http://schemas.openxmlformats.org/officeDocument/2006/relationships/customXml" Target="../ink/ink5068.xml"/><Relationship Id="rId564" Type="http://schemas.openxmlformats.org/officeDocument/2006/relationships/image" Target="../media/image38150.png"/><Relationship Id="rId771" Type="http://schemas.openxmlformats.org/officeDocument/2006/relationships/customXml" Target="../ink/ink5347.xml"/><Relationship Id="rId869" Type="http://schemas.openxmlformats.org/officeDocument/2006/relationships/customXml" Target="../ink/ink5396.xml"/><Relationship Id="rId1499" Type="http://schemas.openxmlformats.org/officeDocument/2006/relationships/image" Target="../media/image4279.png"/><Relationship Id="rId424" Type="http://schemas.openxmlformats.org/officeDocument/2006/relationships/customXml" Target="../ink/ink5172.xml"/><Relationship Id="rId631" Type="http://schemas.openxmlformats.org/officeDocument/2006/relationships/image" Target="../media/image38480.png"/><Relationship Id="rId729" Type="http://schemas.openxmlformats.org/officeDocument/2006/relationships/customXml" Target="../ink/ink5326.xml"/><Relationship Id="rId1054" Type="http://schemas.openxmlformats.org/officeDocument/2006/relationships/image" Target="../media/image4058.png"/><Relationship Id="rId1261" Type="http://schemas.openxmlformats.org/officeDocument/2006/relationships/customXml" Target="../ink/ink5593.xml"/><Relationship Id="rId1359" Type="http://schemas.openxmlformats.org/officeDocument/2006/relationships/customXml" Target="../ink/ink5642.xml"/><Relationship Id="rId936" Type="http://schemas.openxmlformats.org/officeDocument/2006/relationships/customXml" Target="../ink/ink5430.xml"/><Relationship Id="rId1121" Type="http://schemas.openxmlformats.org/officeDocument/2006/relationships/customXml" Target="../ink/ink5523.xml"/><Relationship Id="rId1219" Type="http://schemas.openxmlformats.org/officeDocument/2006/relationships/customXml" Target="../ink/ink5572.xml"/><Relationship Id="rId1566" Type="http://schemas.openxmlformats.org/officeDocument/2006/relationships/customXml" Target="../ink/ink5747.xml"/><Relationship Id="rId65" Type="http://schemas.openxmlformats.org/officeDocument/2006/relationships/customXml" Target="../ink/ink4990.xml"/><Relationship Id="rId1426" Type="http://schemas.openxmlformats.org/officeDocument/2006/relationships/customXml" Target="../ink/ink5676.xml"/><Relationship Id="rId1633" Type="http://schemas.openxmlformats.org/officeDocument/2006/relationships/image" Target="../media/image4346.png"/><Relationship Id="rId281" Type="http://schemas.openxmlformats.org/officeDocument/2006/relationships/customXml" Target="../ink/ink5100.xml"/><Relationship Id="rId141" Type="http://schemas.openxmlformats.org/officeDocument/2006/relationships/image" Target="../media/image36050.png"/><Relationship Id="rId379" Type="http://schemas.openxmlformats.org/officeDocument/2006/relationships/image" Target="../media/image37230.png"/><Relationship Id="rId586" Type="http://schemas.openxmlformats.org/officeDocument/2006/relationships/image" Target="../media/image38260.png"/><Relationship Id="rId793" Type="http://schemas.openxmlformats.org/officeDocument/2006/relationships/customXml" Target="../ink/ink5358.xml"/><Relationship Id="rId7" Type="http://schemas.openxmlformats.org/officeDocument/2006/relationships/image" Target="../media/image35400.png"/><Relationship Id="rId239" Type="http://schemas.openxmlformats.org/officeDocument/2006/relationships/customXml" Target="../ink/ink5079.xml"/><Relationship Id="rId446" Type="http://schemas.openxmlformats.org/officeDocument/2006/relationships/customXml" Target="../ink/ink5183.xml"/><Relationship Id="rId653" Type="http://schemas.openxmlformats.org/officeDocument/2006/relationships/customXml" Target="../ink/ink5288.xml"/><Relationship Id="rId1076" Type="http://schemas.openxmlformats.org/officeDocument/2006/relationships/image" Target="../media/image4069.png"/><Relationship Id="rId1283" Type="http://schemas.openxmlformats.org/officeDocument/2006/relationships/customXml" Target="../ink/ink5604.xml"/><Relationship Id="rId1490" Type="http://schemas.openxmlformats.org/officeDocument/2006/relationships/image" Target="../media/image4275.png"/><Relationship Id="rId1504" Type="http://schemas.openxmlformats.org/officeDocument/2006/relationships/customXml" Target="../ink/ink5716.xml"/><Relationship Id="rId292" Type="http://schemas.openxmlformats.org/officeDocument/2006/relationships/customXml" Target="../ink/ink5106.xml"/><Relationship Id="rId306" Type="http://schemas.openxmlformats.org/officeDocument/2006/relationships/customXml" Target="../ink/ink5113.xml"/><Relationship Id="rId860" Type="http://schemas.openxmlformats.org/officeDocument/2006/relationships/image" Target="../media/image39620.png"/><Relationship Id="rId958" Type="http://schemas.openxmlformats.org/officeDocument/2006/relationships/customXml" Target="../ink/ink5441.xml"/><Relationship Id="rId1143" Type="http://schemas.openxmlformats.org/officeDocument/2006/relationships/customXml" Target="../ink/ink5534.xml"/><Relationship Id="rId1588" Type="http://schemas.openxmlformats.org/officeDocument/2006/relationships/customXml" Target="../ink/ink5758.xml"/><Relationship Id="rId87" Type="http://schemas.openxmlformats.org/officeDocument/2006/relationships/customXml" Target="../ink/ink5001.xml"/><Relationship Id="rId513" Type="http://schemas.openxmlformats.org/officeDocument/2006/relationships/image" Target="../media/image37900.png"/><Relationship Id="rId597" Type="http://schemas.openxmlformats.org/officeDocument/2006/relationships/customXml" Target="../ink/ink5259.xml"/><Relationship Id="rId720" Type="http://schemas.openxmlformats.org/officeDocument/2006/relationships/image" Target="../media/image38920.png"/><Relationship Id="rId818" Type="http://schemas.openxmlformats.org/officeDocument/2006/relationships/image" Target="../media/image39410.png"/><Relationship Id="rId1350" Type="http://schemas.openxmlformats.org/officeDocument/2006/relationships/image" Target="../media/image4206.png"/><Relationship Id="rId1448" Type="http://schemas.openxmlformats.org/officeDocument/2006/relationships/customXml" Target="../ink/ink5687.xml"/><Relationship Id="rId152" Type="http://schemas.openxmlformats.org/officeDocument/2006/relationships/customXml" Target="../ink/ink5035.xml"/><Relationship Id="rId457" Type="http://schemas.openxmlformats.org/officeDocument/2006/relationships/image" Target="../media/image37620.png"/><Relationship Id="rId1003" Type="http://schemas.openxmlformats.org/officeDocument/2006/relationships/customXml" Target="../ink/ink5464.xml"/><Relationship Id="rId1087" Type="http://schemas.openxmlformats.org/officeDocument/2006/relationships/customXml" Target="../ink/ink5506.xml"/><Relationship Id="rId1210" Type="http://schemas.openxmlformats.org/officeDocument/2006/relationships/image" Target="../media/image4136.png"/><Relationship Id="rId1294" Type="http://schemas.openxmlformats.org/officeDocument/2006/relationships/image" Target="../media/image4178.png"/><Relationship Id="rId1308" Type="http://schemas.openxmlformats.org/officeDocument/2006/relationships/image" Target="../media/image4185.png"/><Relationship Id="rId664" Type="http://schemas.openxmlformats.org/officeDocument/2006/relationships/image" Target="../media/image38640.png"/><Relationship Id="rId871" Type="http://schemas.openxmlformats.org/officeDocument/2006/relationships/image" Target="../media/image39670.png"/><Relationship Id="rId969" Type="http://schemas.openxmlformats.org/officeDocument/2006/relationships/customXml" Target="../ink/ink5447.xml"/><Relationship Id="rId1515" Type="http://schemas.openxmlformats.org/officeDocument/2006/relationships/image" Target="../media/image4287.png"/><Relationship Id="rId1599" Type="http://schemas.openxmlformats.org/officeDocument/2006/relationships/image" Target="../media/image4329.png"/><Relationship Id="rId14" Type="http://schemas.openxmlformats.org/officeDocument/2006/relationships/customXml" Target="../ink/ink4964.xml"/><Relationship Id="rId317" Type="http://schemas.openxmlformats.org/officeDocument/2006/relationships/image" Target="../media/image36920.png"/><Relationship Id="rId524" Type="http://schemas.openxmlformats.org/officeDocument/2006/relationships/image" Target="../media/image37950.png"/><Relationship Id="rId731" Type="http://schemas.openxmlformats.org/officeDocument/2006/relationships/customXml" Target="../ink/ink5327.xml"/><Relationship Id="rId1154" Type="http://schemas.openxmlformats.org/officeDocument/2006/relationships/image" Target="../media/image4108.png"/><Relationship Id="rId1361" Type="http://schemas.openxmlformats.org/officeDocument/2006/relationships/customXml" Target="../ink/ink5643.xml"/><Relationship Id="rId1459" Type="http://schemas.openxmlformats.org/officeDocument/2006/relationships/image" Target="../media/image4260.png"/><Relationship Id="rId98" Type="http://schemas.openxmlformats.org/officeDocument/2006/relationships/customXml" Target="../ink/ink5007.xml"/><Relationship Id="rId163" Type="http://schemas.openxmlformats.org/officeDocument/2006/relationships/image" Target="../media/image36160.png"/><Relationship Id="rId370" Type="http://schemas.openxmlformats.org/officeDocument/2006/relationships/customXml" Target="../ink/ink5145.xml"/><Relationship Id="rId829" Type="http://schemas.openxmlformats.org/officeDocument/2006/relationships/customXml" Target="../ink/ink5376.xml"/><Relationship Id="rId1014" Type="http://schemas.openxmlformats.org/officeDocument/2006/relationships/image" Target="../media/image4038.png"/><Relationship Id="rId1221" Type="http://schemas.openxmlformats.org/officeDocument/2006/relationships/customXml" Target="../ink/ink5573.xml"/><Relationship Id="rId230" Type="http://schemas.openxmlformats.org/officeDocument/2006/relationships/image" Target="../media/image36490.png"/><Relationship Id="rId468" Type="http://schemas.openxmlformats.org/officeDocument/2006/relationships/customXml" Target="../ink/ink5194.xml"/><Relationship Id="rId675" Type="http://schemas.openxmlformats.org/officeDocument/2006/relationships/customXml" Target="../ink/ink5299.xml"/><Relationship Id="rId882" Type="http://schemas.openxmlformats.org/officeDocument/2006/relationships/customXml" Target="../ink/ink5403.xml"/><Relationship Id="rId1098" Type="http://schemas.openxmlformats.org/officeDocument/2006/relationships/image" Target="../media/image4080.png"/><Relationship Id="rId1319" Type="http://schemas.openxmlformats.org/officeDocument/2006/relationships/customXml" Target="../ink/ink5622.xml"/><Relationship Id="rId1526" Type="http://schemas.openxmlformats.org/officeDocument/2006/relationships/customXml" Target="../ink/ink5727.xml"/><Relationship Id="rId25" Type="http://schemas.openxmlformats.org/officeDocument/2006/relationships/image" Target="../media/image35490.png"/><Relationship Id="rId328" Type="http://schemas.openxmlformats.org/officeDocument/2006/relationships/customXml" Target="../ink/ink5124.xml"/><Relationship Id="rId535" Type="http://schemas.openxmlformats.org/officeDocument/2006/relationships/customXml" Target="../ink/ink5228.xml"/><Relationship Id="rId742" Type="http://schemas.openxmlformats.org/officeDocument/2006/relationships/image" Target="../media/image39030.png"/><Relationship Id="rId1165" Type="http://schemas.openxmlformats.org/officeDocument/2006/relationships/customXml" Target="../ink/ink5545.xml"/><Relationship Id="rId1372" Type="http://schemas.openxmlformats.org/officeDocument/2006/relationships/image" Target="../media/image4217.png"/><Relationship Id="rId174" Type="http://schemas.openxmlformats.org/officeDocument/2006/relationships/image" Target="../media/image36210.png"/><Relationship Id="rId381" Type="http://schemas.openxmlformats.org/officeDocument/2006/relationships/image" Target="../media/image37240.png"/><Relationship Id="rId602" Type="http://schemas.openxmlformats.org/officeDocument/2006/relationships/image" Target="../media/image38340.png"/><Relationship Id="rId1025" Type="http://schemas.openxmlformats.org/officeDocument/2006/relationships/customXml" Target="../ink/ink5475.xml"/><Relationship Id="rId1232" Type="http://schemas.openxmlformats.org/officeDocument/2006/relationships/image" Target="../media/image4147.png"/><Relationship Id="rId241" Type="http://schemas.openxmlformats.org/officeDocument/2006/relationships/customXml" Target="../ink/ink5080.xml"/><Relationship Id="rId479" Type="http://schemas.openxmlformats.org/officeDocument/2006/relationships/image" Target="../media/image37730.png"/><Relationship Id="rId686" Type="http://schemas.openxmlformats.org/officeDocument/2006/relationships/image" Target="../media/image38750.png"/><Relationship Id="rId893" Type="http://schemas.openxmlformats.org/officeDocument/2006/relationships/image" Target="../media/image3978.png"/><Relationship Id="rId907" Type="http://schemas.openxmlformats.org/officeDocument/2006/relationships/image" Target="../media/image3985.png"/><Relationship Id="rId1537" Type="http://schemas.openxmlformats.org/officeDocument/2006/relationships/image" Target="../media/image4298.png"/><Relationship Id="rId36" Type="http://schemas.openxmlformats.org/officeDocument/2006/relationships/customXml" Target="../ink/ink4975.xml"/><Relationship Id="rId339" Type="http://schemas.openxmlformats.org/officeDocument/2006/relationships/image" Target="../media/image37030.png"/><Relationship Id="rId546" Type="http://schemas.openxmlformats.org/officeDocument/2006/relationships/image" Target="../media/image38060.png"/><Relationship Id="rId753" Type="http://schemas.openxmlformats.org/officeDocument/2006/relationships/customXml" Target="../ink/ink5338.xml"/><Relationship Id="rId1176" Type="http://schemas.openxmlformats.org/officeDocument/2006/relationships/image" Target="../media/image4119.png"/><Relationship Id="rId1383" Type="http://schemas.openxmlformats.org/officeDocument/2006/relationships/customXml" Target="../ink/ink5654.xml"/><Relationship Id="rId1604" Type="http://schemas.openxmlformats.org/officeDocument/2006/relationships/customXml" Target="../ink/ink5766.xml"/><Relationship Id="rId101" Type="http://schemas.openxmlformats.org/officeDocument/2006/relationships/image" Target="../media/image35860.png"/><Relationship Id="rId185" Type="http://schemas.openxmlformats.org/officeDocument/2006/relationships/customXml" Target="../ink/ink5052.xml"/><Relationship Id="rId406" Type="http://schemas.openxmlformats.org/officeDocument/2006/relationships/customXml" Target="../ink/ink5163.xml"/><Relationship Id="rId960" Type="http://schemas.openxmlformats.org/officeDocument/2006/relationships/customXml" Target="../ink/ink5442.xml"/><Relationship Id="rId1036" Type="http://schemas.openxmlformats.org/officeDocument/2006/relationships/image" Target="../media/image4049.png"/><Relationship Id="rId1243" Type="http://schemas.openxmlformats.org/officeDocument/2006/relationships/customXml" Target="../ink/ink5584.xml"/><Relationship Id="rId1590" Type="http://schemas.openxmlformats.org/officeDocument/2006/relationships/customXml" Target="../ink/ink5759.xml"/><Relationship Id="rId392" Type="http://schemas.openxmlformats.org/officeDocument/2006/relationships/customXml" Target="../ink/ink5156.xml"/><Relationship Id="rId613" Type="http://schemas.openxmlformats.org/officeDocument/2006/relationships/customXml" Target="../ink/ink5267.xml"/><Relationship Id="rId697" Type="http://schemas.openxmlformats.org/officeDocument/2006/relationships/customXml" Target="../ink/ink5310.xml"/><Relationship Id="rId820" Type="http://schemas.openxmlformats.org/officeDocument/2006/relationships/image" Target="../media/image39420.png"/><Relationship Id="rId918" Type="http://schemas.openxmlformats.org/officeDocument/2006/relationships/customXml" Target="../ink/ink5421.xml"/><Relationship Id="rId1450" Type="http://schemas.openxmlformats.org/officeDocument/2006/relationships/customXml" Target="../ink/ink5688.xml"/><Relationship Id="rId1548" Type="http://schemas.openxmlformats.org/officeDocument/2006/relationships/customXml" Target="../ink/ink5738.xml"/><Relationship Id="rId252" Type="http://schemas.openxmlformats.org/officeDocument/2006/relationships/image" Target="../media/image36600.png"/><Relationship Id="rId1103" Type="http://schemas.openxmlformats.org/officeDocument/2006/relationships/customXml" Target="../ink/ink5514.xml"/><Relationship Id="rId1187" Type="http://schemas.openxmlformats.org/officeDocument/2006/relationships/customXml" Target="../ink/ink5556.xml"/><Relationship Id="rId1310" Type="http://schemas.openxmlformats.org/officeDocument/2006/relationships/image" Target="../media/image4186.png"/><Relationship Id="rId1408" Type="http://schemas.openxmlformats.org/officeDocument/2006/relationships/customXml" Target="../ink/ink5667.xml"/><Relationship Id="rId47" Type="http://schemas.openxmlformats.org/officeDocument/2006/relationships/customXml" Target="../ink/ink4981.xml"/><Relationship Id="rId112" Type="http://schemas.openxmlformats.org/officeDocument/2006/relationships/customXml" Target="../ink/ink5014.xml"/><Relationship Id="rId557" Type="http://schemas.openxmlformats.org/officeDocument/2006/relationships/customXml" Target="../ink/ink5239.xml"/><Relationship Id="rId764" Type="http://schemas.openxmlformats.org/officeDocument/2006/relationships/image" Target="../media/image39140.png"/><Relationship Id="rId971" Type="http://schemas.openxmlformats.org/officeDocument/2006/relationships/customXml" Target="../ink/ink5448.xml"/><Relationship Id="rId1394" Type="http://schemas.openxmlformats.org/officeDocument/2006/relationships/image" Target="../media/image4228.png"/><Relationship Id="rId1615" Type="http://schemas.openxmlformats.org/officeDocument/2006/relationships/image" Target="../media/image4337.png"/><Relationship Id="rId196" Type="http://schemas.openxmlformats.org/officeDocument/2006/relationships/image" Target="../media/image36320.png"/><Relationship Id="rId417" Type="http://schemas.openxmlformats.org/officeDocument/2006/relationships/image" Target="../media/image37420.png"/><Relationship Id="rId624" Type="http://schemas.openxmlformats.org/officeDocument/2006/relationships/image" Target="../media/image38450.png"/><Relationship Id="rId831" Type="http://schemas.openxmlformats.org/officeDocument/2006/relationships/customXml" Target="../ink/ink5377.xml"/><Relationship Id="rId1047" Type="http://schemas.openxmlformats.org/officeDocument/2006/relationships/customXml" Target="../ink/ink5486.xml"/><Relationship Id="rId1254" Type="http://schemas.openxmlformats.org/officeDocument/2006/relationships/image" Target="../media/image4158.png"/><Relationship Id="rId1461" Type="http://schemas.openxmlformats.org/officeDocument/2006/relationships/image" Target="../media/image4261.png"/><Relationship Id="rId263" Type="http://schemas.openxmlformats.org/officeDocument/2006/relationships/customXml" Target="../ink/ink5091.xml"/><Relationship Id="rId470" Type="http://schemas.openxmlformats.org/officeDocument/2006/relationships/customXml" Target="../ink/ink5195.xml"/><Relationship Id="rId929" Type="http://schemas.openxmlformats.org/officeDocument/2006/relationships/image" Target="../media/image3996.png"/><Relationship Id="rId1114" Type="http://schemas.openxmlformats.org/officeDocument/2006/relationships/image" Target="../media/image4088.png"/><Relationship Id="rId1321" Type="http://schemas.openxmlformats.org/officeDocument/2006/relationships/customXml" Target="../ink/ink5623.xml"/><Relationship Id="rId1559" Type="http://schemas.openxmlformats.org/officeDocument/2006/relationships/image" Target="../media/image4309.png"/><Relationship Id="rId58" Type="http://schemas.openxmlformats.org/officeDocument/2006/relationships/image" Target="../media/image35650.png"/><Relationship Id="rId123" Type="http://schemas.openxmlformats.org/officeDocument/2006/relationships/image" Target="../media/image35970.png"/><Relationship Id="rId330" Type="http://schemas.openxmlformats.org/officeDocument/2006/relationships/customXml" Target="../ink/ink5125.xml"/><Relationship Id="rId568" Type="http://schemas.openxmlformats.org/officeDocument/2006/relationships/image" Target="../media/image38170.png"/><Relationship Id="rId775" Type="http://schemas.openxmlformats.org/officeDocument/2006/relationships/customXml" Target="../ink/ink5349.xml"/><Relationship Id="rId982" Type="http://schemas.openxmlformats.org/officeDocument/2006/relationships/image" Target="../media/image4022.png"/><Relationship Id="rId1198" Type="http://schemas.openxmlformats.org/officeDocument/2006/relationships/image" Target="../media/image4130.png"/><Relationship Id="rId1419" Type="http://schemas.openxmlformats.org/officeDocument/2006/relationships/image" Target="../media/image4240.png"/><Relationship Id="rId1626" Type="http://schemas.openxmlformats.org/officeDocument/2006/relationships/customXml" Target="../ink/ink5777.xml"/><Relationship Id="rId428" Type="http://schemas.openxmlformats.org/officeDocument/2006/relationships/customXml" Target="../ink/ink5174.xml"/><Relationship Id="rId635" Type="http://schemas.openxmlformats.org/officeDocument/2006/relationships/image" Target="../media/image38500.png"/><Relationship Id="rId842" Type="http://schemas.openxmlformats.org/officeDocument/2006/relationships/image" Target="../media/image39530.png"/><Relationship Id="rId1058" Type="http://schemas.openxmlformats.org/officeDocument/2006/relationships/image" Target="../media/image4060.png"/><Relationship Id="rId1265" Type="http://schemas.openxmlformats.org/officeDocument/2006/relationships/customXml" Target="../ink/ink5595.xml"/><Relationship Id="rId1472" Type="http://schemas.openxmlformats.org/officeDocument/2006/relationships/customXml" Target="../ink/ink5699.xml"/><Relationship Id="rId274" Type="http://schemas.openxmlformats.org/officeDocument/2006/relationships/image" Target="../media/image36710.png"/><Relationship Id="rId481" Type="http://schemas.openxmlformats.org/officeDocument/2006/relationships/image" Target="../media/image37740.png"/><Relationship Id="rId702" Type="http://schemas.openxmlformats.org/officeDocument/2006/relationships/image" Target="../media/image38830.png"/><Relationship Id="rId1125" Type="http://schemas.openxmlformats.org/officeDocument/2006/relationships/customXml" Target="../ink/ink5525.xml"/><Relationship Id="rId1332" Type="http://schemas.openxmlformats.org/officeDocument/2006/relationships/image" Target="../media/image4197.png"/><Relationship Id="rId69" Type="http://schemas.openxmlformats.org/officeDocument/2006/relationships/customXml" Target="../ink/ink4992.xml"/><Relationship Id="rId134" Type="http://schemas.openxmlformats.org/officeDocument/2006/relationships/customXml" Target="../ink/ink5026.xml"/><Relationship Id="rId579" Type="http://schemas.openxmlformats.org/officeDocument/2006/relationships/customXml" Target="../ink/ink5250.xml"/><Relationship Id="rId786" Type="http://schemas.openxmlformats.org/officeDocument/2006/relationships/image" Target="../media/image39250.png"/><Relationship Id="rId993" Type="http://schemas.openxmlformats.org/officeDocument/2006/relationships/customXml" Target="../ink/ink5459.xml"/><Relationship Id="rId1637" Type="http://schemas.openxmlformats.org/officeDocument/2006/relationships/image" Target="../media/image4348.png"/><Relationship Id="rId341" Type="http://schemas.openxmlformats.org/officeDocument/2006/relationships/image" Target="../media/image37040.png"/><Relationship Id="rId439" Type="http://schemas.openxmlformats.org/officeDocument/2006/relationships/image" Target="../media/image37530.png"/><Relationship Id="rId646" Type="http://schemas.openxmlformats.org/officeDocument/2006/relationships/image" Target="../media/image38550.png"/><Relationship Id="rId1069" Type="http://schemas.openxmlformats.org/officeDocument/2006/relationships/customXml" Target="../ink/ink5497.xml"/><Relationship Id="rId1276" Type="http://schemas.openxmlformats.org/officeDocument/2006/relationships/image" Target="../media/image4169.png"/><Relationship Id="rId1483" Type="http://schemas.openxmlformats.org/officeDocument/2006/relationships/customXml" Target="../ink/ink5705.xml"/><Relationship Id="rId201" Type="http://schemas.openxmlformats.org/officeDocument/2006/relationships/customXml" Target="../ink/ink5060.xml"/><Relationship Id="rId285" Type="http://schemas.openxmlformats.org/officeDocument/2006/relationships/image" Target="../media/image36760.png"/><Relationship Id="rId506" Type="http://schemas.openxmlformats.org/officeDocument/2006/relationships/customXml" Target="../ink/ink5213.xml"/><Relationship Id="rId853" Type="http://schemas.openxmlformats.org/officeDocument/2006/relationships/customXml" Target="../ink/ink5388.xml"/><Relationship Id="rId1136" Type="http://schemas.openxmlformats.org/officeDocument/2006/relationships/image" Target="../media/image4099.png"/><Relationship Id="rId492" Type="http://schemas.openxmlformats.org/officeDocument/2006/relationships/customXml" Target="../ink/ink5206.xml"/><Relationship Id="rId713" Type="http://schemas.openxmlformats.org/officeDocument/2006/relationships/customXml" Target="../ink/ink5318.xml"/><Relationship Id="rId797" Type="http://schemas.openxmlformats.org/officeDocument/2006/relationships/customXml" Target="../ink/ink5360.xml"/><Relationship Id="rId920" Type="http://schemas.openxmlformats.org/officeDocument/2006/relationships/customXml" Target="../ink/ink5422.xml"/><Relationship Id="rId1343" Type="http://schemas.openxmlformats.org/officeDocument/2006/relationships/customXml" Target="../ink/ink5634.xml"/><Relationship Id="rId1550" Type="http://schemas.openxmlformats.org/officeDocument/2006/relationships/customXml" Target="../ink/ink5739.xml"/><Relationship Id="rId145" Type="http://schemas.openxmlformats.org/officeDocument/2006/relationships/image" Target="../media/image36070.png"/><Relationship Id="rId352" Type="http://schemas.openxmlformats.org/officeDocument/2006/relationships/customXml" Target="../ink/ink5136.xml"/><Relationship Id="rId1203" Type="http://schemas.openxmlformats.org/officeDocument/2006/relationships/customXml" Target="../ink/ink5564.xml"/><Relationship Id="rId1287" Type="http://schemas.openxmlformats.org/officeDocument/2006/relationships/customXml" Target="../ink/ink5606.xml"/><Relationship Id="rId1410" Type="http://schemas.openxmlformats.org/officeDocument/2006/relationships/customXml" Target="../ink/ink5668.xml"/><Relationship Id="rId1508" Type="http://schemas.openxmlformats.org/officeDocument/2006/relationships/customXml" Target="../ink/ink5718.xml"/><Relationship Id="rId212" Type="http://schemas.openxmlformats.org/officeDocument/2006/relationships/image" Target="../media/image36400.png"/><Relationship Id="rId657" Type="http://schemas.openxmlformats.org/officeDocument/2006/relationships/customXml" Target="../ink/ink5290.xml"/><Relationship Id="rId864" Type="http://schemas.openxmlformats.org/officeDocument/2006/relationships/image" Target="../media/image39640.png"/><Relationship Id="rId1494" Type="http://schemas.openxmlformats.org/officeDocument/2006/relationships/customXml" Target="../ink/ink5711.xml"/><Relationship Id="rId296" Type="http://schemas.openxmlformats.org/officeDocument/2006/relationships/customXml" Target="../ink/ink5108.xml"/><Relationship Id="rId517" Type="http://schemas.openxmlformats.org/officeDocument/2006/relationships/customXml" Target="../ink/ink5219.xml"/><Relationship Id="rId724" Type="http://schemas.openxmlformats.org/officeDocument/2006/relationships/image" Target="../media/image38940.png"/><Relationship Id="rId931" Type="http://schemas.openxmlformats.org/officeDocument/2006/relationships/image" Target="../media/image3997.png"/><Relationship Id="rId1147" Type="http://schemas.openxmlformats.org/officeDocument/2006/relationships/customXml" Target="../ink/ink5536.xml"/><Relationship Id="rId1354" Type="http://schemas.openxmlformats.org/officeDocument/2006/relationships/image" Target="../media/image4208.png"/><Relationship Id="rId1561" Type="http://schemas.openxmlformats.org/officeDocument/2006/relationships/image" Target="../media/image4310.png"/><Relationship Id="rId60" Type="http://schemas.openxmlformats.org/officeDocument/2006/relationships/image" Target="../media/image35660.png"/><Relationship Id="rId156" Type="http://schemas.openxmlformats.org/officeDocument/2006/relationships/customXml" Target="../ink/ink5037.xml"/><Relationship Id="rId363" Type="http://schemas.openxmlformats.org/officeDocument/2006/relationships/image" Target="../media/image37150.png"/><Relationship Id="rId570" Type="http://schemas.openxmlformats.org/officeDocument/2006/relationships/image" Target="../media/image38180.png"/><Relationship Id="rId1007" Type="http://schemas.openxmlformats.org/officeDocument/2006/relationships/customXml" Target="../ink/ink5466.xml"/><Relationship Id="rId1214" Type="http://schemas.openxmlformats.org/officeDocument/2006/relationships/image" Target="../media/image4138.png"/><Relationship Id="rId1421" Type="http://schemas.openxmlformats.org/officeDocument/2006/relationships/image" Target="../media/image4241.png"/><Relationship Id="rId223" Type="http://schemas.openxmlformats.org/officeDocument/2006/relationships/customXml" Target="../ink/ink5071.xml"/><Relationship Id="rId430" Type="http://schemas.openxmlformats.org/officeDocument/2006/relationships/customXml" Target="../ink/ink5175.xml"/><Relationship Id="rId668" Type="http://schemas.openxmlformats.org/officeDocument/2006/relationships/image" Target="../media/image38660.png"/><Relationship Id="rId875" Type="http://schemas.openxmlformats.org/officeDocument/2006/relationships/image" Target="../media/image39690.png"/><Relationship Id="rId1060" Type="http://schemas.openxmlformats.org/officeDocument/2006/relationships/image" Target="../media/image4061.png"/><Relationship Id="rId1298" Type="http://schemas.openxmlformats.org/officeDocument/2006/relationships/image" Target="../media/image4180.png"/><Relationship Id="rId1519" Type="http://schemas.openxmlformats.org/officeDocument/2006/relationships/image" Target="../media/image4289.png"/><Relationship Id="rId18" Type="http://schemas.openxmlformats.org/officeDocument/2006/relationships/customXml" Target="../ink/ink4966.xml"/><Relationship Id="rId528" Type="http://schemas.openxmlformats.org/officeDocument/2006/relationships/image" Target="../media/image37970.png"/><Relationship Id="rId735" Type="http://schemas.openxmlformats.org/officeDocument/2006/relationships/customXml" Target="../ink/ink5329.xml"/><Relationship Id="rId942" Type="http://schemas.openxmlformats.org/officeDocument/2006/relationships/customXml" Target="../ink/ink5433.xml"/><Relationship Id="rId1158" Type="http://schemas.openxmlformats.org/officeDocument/2006/relationships/image" Target="../media/image4110.png"/><Relationship Id="rId1365" Type="http://schemas.openxmlformats.org/officeDocument/2006/relationships/customXml" Target="../ink/ink5645.xml"/><Relationship Id="rId1572" Type="http://schemas.openxmlformats.org/officeDocument/2006/relationships/customXml" Target="../ink/ink5750.xml"/><Relationship Id="rId167" Type="http://schemas.openxmlformats.org/officeDocument/2006/relationships/customXml" Target="../ink/ink5043.xml"/><Relationship Id="rId374" Type="http://schemas.openxmlformats.org/officeDocument/2006/relationships/customXml" Target="../ink/ink5147.xml"/><Relationship Id="rId581" Type="http://schemas.openxmlformats.org/officeDocument/2006/relationships/customXml" Target="../ink/ink5251.xml"/><Relationship Id="rId1018" Type="http://schemas.openxmlformats.org/officeDocument/2006/relationships/image" Target="../media/image4040.png"/><Relationship Id="rId1225" Type="http://schemas.openxmlformats.org/officeDocument/2006/relationships/customXml" Target="../ink/ink5575.xml"/><Relationship Id="rId1432" Type="http://schemas.openxmlformats.org/officeDocument/2006/relationships/customXml" Target="../ink/ink5679.xml"/><Relationship Id="rId71" Type="http://schemas.openxmlformats.org/officeDocument/2006/relationships/customXml" Target="../ink/ink4993.xml"/><Relationship Id="rId234" Type="http://schemas.openxmlformats.org/officeDocument/2006/relationships/image" Target="../media/image36510.png"/><Relationship Id="rId679" Type="http://schemas.openxmlformats.org/officeDocument/2006/relationships/customXml" Target="../ink/ink5301.xml"/><Relationship Id="rId802" Type="http://schemas.openxmlformats.org/officeDocument/2006/relationships/image" Target="../media/image39330.png"/><Relationship Id="rId886" Type="http://schemas.openxmlformats.org/officeDocument/2006/relationships/customXml" Target="../ink/ink5405.xml"/><Relationship Id="rId2" Type="http://schemas.openxmlformats.org/officeDocument/2006/relationships/customXml" Target="../ink/ink4958.xml"/><Relationship Id="rId29" Type="http://schemas.openxmlformats.org/officeDocument/2006/relationships/image" Target="../media/image35510.png"/><Relationship Id="rId441" Type="http://schemas.openxmlformats.org/officeDocument/2006/relationships/image" Target="../media/image37540.png"/><Relationship Id="rId539" Type="http://schemas.openxmlformats.org/officeDocument/2006/relationships/customXml" Target="../ink/ink5230.xml"/><Relationship Id="rId746" Type="http://schemas.openxmlformats.org/officeDocument/2006/relationships/image" Target="../media/image39050.png"/><Relationship Id="rId1071" Type="http://schemas.openxmlformats.org/officeDocument/2006/relationships/customXml" Target="../ink/ink5498.xml"/><Relationship Id="rId1169" Type="http://schemas.openxmlformats.org/officeDocument/2006/relationships/customXml" Target="../ink/ink5547.xml"/><Relationship Id="rId1376" Type="http://schemas.openxmlformats.org/officeDocument/2006/relationships/image" Target="../media/image4219.png"/><Relationship Id="rId1583" Type="http://schemas.openxmlformats.org/officeDocument/2006/relationships/image" Target="../media/image4321.png"/><Relationship Id="rId178" Type="http://schemas.openxmlformats.org/officeDocument/2006/relationships/image" Target="../media/image36230.png"/><Relationship Id="rId301" Type="http://schemas.openxmlformats.org/officeDocument/2006/relationships/image" Target="../media/image36840.png"/><Relationship Id="rId953" Type="http://schemas.openxmlformats.org/officeDocument/2006/relationships/image" Target="../media/image4008.png"/><Relationship Id="rId1029" Type="http://schemas.openxmlformats.org/officeDocument/2006/relationships/customXml" Target="../ink/ink5477.xml"/><Relationship Id="rId1236" Type="http://schemas.openxmlformats.org/officeDocument/2006/relationships/image" Target="../media/image4149.png"/><Relationship Id="rId82" Type="http://schemas.openxmlformats.org/officeDocument/2006/relationships/image" Target="../media/image35770.png"/><Relationship Id="rId385" Type="http://schemas.openxmlformats.org/officeDocument/2006/relationships/image" Target="../media/image37260.png"/><Relationship Id="rId592" Type="http://schemas.openxmlformats.org/officeDocument/2006/relationships/image" Target="../media/image38290.png"/><Relationship Id="rId606" Type="http://schemas.openxmlformats.org/officeDocument/2006/relationships/image" Target="../media/image38360.png"/><Relationship Id="rId813" Type="http://schemas.openxmlformats.org/officeDocument/2006/relationships/customXml" Target="../ink/ink5368.xml"/><Relationship Id="rId1443" Type="http://schemas.openxmlformats.org/officeDocument/2006/relationships/image" Target="../media/image4252.png"/><Relationship Id="rId245" Type="http://schemas.openxmlformats.org/officeDocument/2006/relationships/customXml" Target="../ink/ink5082.xml"/><Relationship Id="rId452" Type="http://schemas.openxmlformats.org/officeDocument/2006/relationships/customXml" Target="../ink/ink5186.xml"/><Relationship Id="rId897" Type="http://schemas.openxmlformats.org/officeDocument/2006/relationships/image" Target="../media/image3980.png"/><Relationship Id="rId1082" Type="http://schemas.openxmlformats.org/officeDocument/2006/relationships/image" Target="../media/image4072.png"/><Relationship Id="rId1303" Type="http://schemas.openxmlformats.org/officeDocument/2006/relationships/customXml" Target="../ink/ink5614.xml"/><Relationship Id="rId1510" Type="http://schemas.openxmlformats.org/officeDocument/2006/relationships/customXml" Target="../ink/ink5719.xml"/><Relationship Id="rId105" Type="http://schemas.openxmlformats.org/officeDocument/2006/relationships/image" Target="../media/image35880.png"/><Relationship Id="rId312" Type="http://schemas.openxmlformats.org/officeDocument/2006/relationships/customXml" Target="../ink/ink5116.xml"/><Relationship Id="rId757" Type="http://schemas.openxmlformats.org/officeDocument/2006/relationships/customXml" Target="../ink/ink5340.xml"/><Relationship Id="rId964" Type="http://schemas.openxmlformats.org/officeDocument/2006/relationships/customXml" Target="../ink/ink5444.xml"/><Relationship Id="rId1387" Type="http://schemas.openxmlformats.org/officeDocument/2006/relationships/customXml" Target="../ink/ink5656.xml"/><Relationship Id="rId1594" Type="http://schemas.openxmlformats.org/officeDocument/2006/relationships/customXml" Target="../ink/ink5761.xml"/><Relationship Id="rId1608" Type="http://schemas.openxmlformats.org/officeDocument/2006/relationships/customXml" Target="../ink/ink5768.xml"/><Relationship Id="rId93" Type="http://schemas.openxmlformats.org/officeDocument/2006/relationships/image" Target="../media/image35820.png"/><Relationship Id="rId189" Type="http://schemas.openxmlformats.org/officeDocument/2006/relationships/customXml" Target="../ink/ink5054.xml"/><Relationship Id="rId396" Type="http://schemas.openxmlformats.org/officeDocument/2006/relationships/customXml" Target="../ink/ink5158.xml"/><Relationship Id="rId617" Type="http://schemas.openxmlformats.org/officeDocument/2006/relationships/customXml" Target="../ink/ink5269.xml"/><Relationship Id="rId824" Type="http://schemas.openxmlformats.org/officeDocument/2006/relationships/image" Target="../media/image39440.png"/><Relationship Id="rId1247" Type="http://schemas.openxmlformats.org/officeDocument/2006/relationships/customXml" Target="../ink/ink5586.xml"/><Relationship Id="rId1454" Type="http://schemas.openxmlformats.org/officeDocument/2006/relationships/customXml" Target="../ink/ink5690.xml"/><Relationship Id="rId256" Type="http://schemas.openxmlformats.org/officeDocument/2006/relationships/image" Target="../media/image36620.png"/><Relationship Id="rId463" Type="http://schemas.openxmlformats.org/officeDocument/2006/relationships/image" Target="../media/image37650.png"/><Relationship Id="rId670" Type="http://schemas.openxmlformats.org/officeDocument/2006/relationships/image" Target="../media/image38670.png"/><Relationship Id="rId1093" Type="http://schemas.openxmlformats.org/officeDocument/2006/relationships/customXml" Target="../ink/ink5509.xml"/><Relationship Id="rId1107" Type="http://schemas.openxmlformats.org/officeDocument/2006/relationships/customXml" Target="../ink/ink5516.xml"/><Relationship Id="rId1314" Type="http://schemas.openxmlformats.org/officeDocument/2006/relationships/image" Target="../media/image4188.png"/><Relationship Id="rId1521" Type="http://schemas.openxmlformats.org/officeDocument/2006/relationships/image" Target="../media/image4290.png"/><Relationship Id="rId116" Type="http://schemas.openxmlformats.org/officeDocument/2006/relationships/customXml" Target="../ink/ink5016.xml"/><Relationship Id="rId323" Type="http://schemas.openxmlformats.org/officeDocument/2006/relationships/image" Target="../media/image36950.png"/><Relationship Id="rId530" Type="http://schemas.openxmlformats.org/officeDocument/2006/relationships/image" Target="../media/image37980.png"/><Relationship Id="rId768" Type="http://schemas.openxmlformats.org/officeDocument/2006/relationships/image" Target="../media/image39160.png"/><Relationship Id="rId975" Type="http://schemas.openxmlformats.org/officeDocument/2006/relationships/customXml" Target="../ink/ink5450.xml"/><Relationship Id="rId1160" Type="http://schemas.openxmlformats.org/officeDocument/2006/relationships/image" Target="../media/image4111.png"/><Relationship Id="rId1398" Type="http://schemas.openxmlformats.org/officeDocument/2006/relationships/image" Target="../media/image4230.png"/><Relationship Id="rId1619" Type="http://schemas.openxmlformats.org/officeDocument/2006/relationships/image" Target="../media/image4339.png"/><Relationship Id="rId20" Type="http://schemas.openxmlformats.org/officeDocument/2006/relationships/customXml" Target="../ink/ink4967.xml"/><Relationship Id="rId628" Type="http://schemas.openxmlformats.org/officeDocument/2006/relationships/image" Target="../media/image38470.png"/><Relationship Id="rId835" Type="http://schemas.openxmlformats.org/officeDocument/2006/relationships/customXml" Target="../ink/ink5379.xml"/><Relationship Id="rId1258" Type="http://schemas.openxmlformats.org/officeDocument/2006/relationships/image" Target="../media/image4160.png"/><Relationship Id="rId1465" Type="http://schemas.openxmlformats.org/officeDocument/2006/relationships/image" Target="../media/image4263.png"/><Relationship Id="rId267" Type="http://schemas.openxmlformats.org/officeDocument/2006/relationships/customXml" Target="../ink/ink5093.xml"/><Relationship Id="rId474" Type="http://schemas.openxmlformats.org/officeDocument/2006/relationships/customXml" Target="../ink/ink5197.xml"/><Relationship Id="rId1020" Type="http://schemas.openxmlformats.org/officeDocument/2006/relationships/image" Target="../media/image4041.png"/><Relationship Id="rId1118" Type="http://schemas.openxmlformats.org/officeDocument/2006/relationships/image" Target="../media/image4090.png"/><Relationship Id="rId1325" Type="http://schemas.openxmlformats.org/officeDocument/2006/relationships/customXml" Target="../ink/ink5625.xml"/><Relationship Id="rId1532" Type="http://schemas.openxmlformats.org/officeDocument/2006/relationships/customXml" Target="../ink/ink5730.xml"/><Relationship Id="rId127" Type="http://schemas.openxmlformats.org/officeDocument/2006/relationships/customXml" Target="../ink/ink5022.xml"/><Relationship Id="rId681" Type="http://schemas.openxmlformats.org/officeDocument/2006/relationships/customXml" Target="../ink/ink5302.xml"/><Relationship Id="rId779" Type="http://schemas.openxmlformats.org/officeDocument/2006/relationships/customXml" Target="../ink/ink5351.xml"/><Relationship Id="rId902" Type="http://schemas.openxmlformats.org/officeDocument/2006/relationships/customXml" Target="../ink/ink5413.xml"/><Relationship Id="rId986" Type="http://schemas.openxmlformats.org/officeDocument/2006/relationships/image" Target="../media/image4024.png"/><Relationship Id="rId31" Type="http://schemas.openxmlformats.org/officeDocument/2006/relationships/image" Target="../media/image35520.png"/><Relationship Id="rId334" Type="http://schemas.openxmlformats.org/officeDocument/2006/relationships/customXml" Target="../ink/ink5127.xml"/><Relationship Id="rId541" Type="http://schemas.openxmlformats.org/officeDocument/2006/relationships/customXml" Target="../ink/ink5231.xml"/><Relationship Id="rId639" Type="http://schemas.openxmlformats.org/officeDocument/2006/relationships/image" Target="../media/image38520.png"/><Relationship Id="rId1171" Type="http://schemas.openxmlformats.org/officeDocument/2006/relationships/customXml" Target="../ink/ink5548.xml"/><Relationship Id="rId1269" Type="http://schemas.openxmlformats.org/officeDocument/2006/relationships/customXml" Target="../ink/ink5597.xml"/><Relationship Id="rId1476" Type="http://schemas.openxmlformats.org/officeDocument/2006/relationships/image" Target="../media/image4268.png"/><Relationship Id="rId180" Type="http://schemas.openxmlformats.org/officeDocument/2006/relationships/image" Target="../media/image36240.png"/><Relationship Id="rId278" Type="http://schemas.openxmlformats.org/officeDocument/2006/relationships/image" Target="../media/image36730.png"/><Relationship Id="rId401" Type="http://schemas.openxmlformats.org/officeDocument/2006/relationships/image" Target="../media/image37340.png"/><Relationship Id="rId846" Type="http://schemas.openxmlformats.org/officeDocument/2006/relationships/image" Target="../media/image39550.png"/><Relationship Id="rId1031" Type="http://schemas.openxmlformats.org/officeDocument/2006/relationships/customXml" Target="../ink/ink5478.xml"/><Relationship Id="rId1129" Type="http://schemas.openxmlformats.org/officeDocument/2006/relationships/customXml" Target="../ink/ink5527.xml"/><Relationship Id="rId485" Type="http://schemas.openxmlformats.org/officeDocument/2006/relationships/image" Target="../media/image37760.png"/><Relationship Id="rId692" Type="http://schemas.openxmlformats.org/officeDocument/2006/relationships/image" Target="../media/image38780.png"/><Relationship Id="rId706" Type="http://schemas.openxmlformats.org/officeDocument/2006/relationships/image" Target="../media/image38850.png"/><Relationship Id="rId913" Type="http://schemas.openxmlformats.org/officeDocument/2006/relationships/image" Target="../media/image3988.png"/><Relationship Id="rId1336" Type="http://schemas.openxmlformats.org/officeDocument/2006/relationships/image" Target="../media/image4199.png"/><Relationship Id="rId1543" Type="http://schemas.openxmlformats.org/officeDocument/2006/relationships/image" Target="../media/image4301.png"/><Relationship Id="rId42" Type="http://schemas.openxmlformats.org/officeDocument/2006/relationships/customXml" Target="../ink/ink4978.xml"/><Relationship Id="rId138" Type="http://schemas.openxmlformats.org/officeDocument/2006/relationships/customXml" Target="../ink/ink5028.xml"/><Relationship Id="rId345" Type="http://schemas.openxmlformats.org/officeDocument/2006/relationships/image" Target="../media/image37060.png"/><Relationship Id="rId552" Type="http://schemas.openxmlformats.org/officeDocument/2006/relationships/image" Target="../media/image38090.png"/><Relationship Id="rId997" Type="http://schemas.openxmlformats.org/officeDocument/2006/relationships/customXml" Target="../ink/ink5461.xml"/><Relationship Id="rId1182" Type="http://schemas.openxmlformats.org/officeDocument/2006/relationships/image" Target="../media/image4122.png"/><Relationship Id="rId1403" Type="http://schemas.openxmlformats.org/officeDocument/2006/relationships/image" Target="../media/image4232.png"/><Relationship Id="rId1610" Type="http://schemas.openxmlformats.org/officeDocument/2006/relationships/customXml" Target="../ink/ink5769.xml"/><Relationship Id="rId191" Type="http://schemas.openxmlformats.org/officeDocument/2006/relationships/customXml" Target="../ink/ink5055.xml"/><Relationship Id="rId205" Type="http://schemas.openxmlformats.org/officeDocument/2006/relationships/customXml" Target="../ink/ink5062.xml"/><Relationship Id="rId412" Type="http://schemas.openxmlformats.org/officeDocument/2006/relationships/customXml" Target="../ink/ink5166.xml"/><Relationship Id="rId857" Type="http://schemas.openxmlformats.org/officeDocument/2006/relationships/customXml" Target="../ink/ink5390.xml"/><Relationship Id="rId1042" Type="http://schemas.openxmlformats.org/officeDocument/2006/relationships/image" Target="../media/image4052.png"/><Relationship Id="rId1487" Type="http://schemas.openxmlformats.org/officeDocument/2006/relationships/customXml" Target="../ink/ink5707.xml"/><Relationship Id="rId289" Type="http://schemas.openxmlformats.org/officeDocument/2006/relationships/image" Target="../media/image36780.png"/><Relationship Id="rId496" Type="http://schemas.openxmlformats.org/officeDocument/2006/relationships/customXml" Target="../ink/ink5208.xml"/><Relationship Id="rId717" Type="http://schemas.openxmlformats.org/officeDocument/2006/relationships/customXml" Target="../ink/ink5320.xml"/><Relationship Id="rId924" Type="http://schemas.openxmlformats.org/officeDocument/2006/relationships/customXml" Target="../ink/ink5424.xml"/><Relationship Id="rId1347" Type="http://schemas.openxmlformats.org/officeDocument/2006/relationships/customXml" Target="../ink/ink5636.xml"/><Relationship Id="rId1554" Type="http://schemas.openxmlformats.org/officeDocument/2006/relationships/customXml" Target="../ink/ink5741.xml"/><Relationship Id="rId53" Type="http://schemas.openxmlformats.org/officeDocument/2006/relationships/customXml" Target="../ink/ink4984.xml"/><Relationship Id="rId149" Type="http://schemas.openxmlformats.org/officeDocument/2006/relationships/image" Target="../media/image36090.png"/><Relationship Id="rId356" Type="http://schemas.openxmlformats.org/officeDocument/2006/relationships/customXml" Target="../ink/ink5138.xml"/><Relationship Id="rId563" Type="http://schemas.openxmlformats.org/officeDocument/2006/relationships/customXml" Target="../ink/ink5242.xml"/><Relationship Id="rId770" Type="http://schemas.openxmlformats.org/officeDocument/2006/relationships/image" Target="../media/image39170.png"/><Relationship Id="rId1193" Type="http://schemas.openxmlformats.org/officeDocument/2006/relationships/customXml" Target="../ink/ink5559.xml"/><Relationship Id="rId1207" Type="http://schemas.openxmlformats.org/officeDocument/2006/relationships/customXml" Target="../ink/ink5566.xml"/><Relationship Id="rId1414" Type="http://schemas.openxmlformats.org/officeDocument/2006/relationships/customXml" Target="../ink/ink5670.xml"/><Relationship Id="rId1621" Type="http://schemas.openxmlformats.org/officeDocument/2006/relationships/image" Target="../media/image4340.png"/><Relationship Id="rId216" Type="http://schemas.openxmlformats.org/officeDocument/2006/relationships/image" Target="../media/image36420.png"/><Relationship Id="rId423" Type="http://schemas.openxmlformats.org/officeDocument/2006/relationships/image" Target="../media/image37450.png"/><Relationship Id="rId868" Type="http://schemas.openxmlformats.org/officeDocument/2006/relationships/image" Target="../media/image39660.png"/><Relationship Id="rId1053" Type="http://schemas.openxmlformats.org/officeDocument/2006/relationships/customXml" Target="../ink/ink5489.xml"/><Relationship Id="rId1260" Type="http://schemas.openxmlformats.org/officeDocument/2006/relationships/image" Target="../media/image4161.png"/><Relationship Id="rId1498" Type="http://schemas.openxmlformats.org/officeDocument/2006/relationships/customXml" Target="../ink/ink5713.xml"/><Relationship Id="rId630" Type="http://schemas.openxmlformats.org/officeDocument/2006/relationships/customXml" Target="../ink/ink5276.xml"/><Relationship Id="rId728" Type="http://schemas.openxmlformats.org/officeDocument/2006/relationships/image" Target="../media/image38960.png"/><Relationship Id="rId935" Type="http://schemas.openxmlformats.org/officeDocument/2006/relationships/image" Target="../media/image3999.png"/><Relationship Id="rId1358" Type="http://schemas.openxmlformats.org/officeDocument/2006/relationships/image" Target="../media/image4210.png"/><Relationship Id="rId1565" Type="http://schemas.openxmlformats.org/officeDocument/2006/relationships/image" Target="../media/image4312.png"/><Relationship Id="rId64" Type="http://schemas.openxmlformats.org/officeDocument/2006/relationships/image" Target="../media/image35680.png"/><Relationship Id="rId367" Type="http://schemas.openxmlformats.org/officeDocument/2006/relationships/image" Target="../media/image37170.png"/><Relationship Id="rId574" Type="http://schemas.openxmlformats.org/officeDocument/2006/relationships/image" Target="../media/image38200.png"/><Relationship Id="rId1120" Type="http://schemas.openxmlformats.org/officeDocument/2006/relationships/image" Target="../media/image4091.png"/><Relationship Id="rId1218" Type="http://schemas.openxmlformats.org/officeDocument/2006/relationships/image" Target="../media/image4140.png"/><Relationship Id="rId1425" Type="http://schemas.openxmlformats.org/officeDocument/2006/relationships/image" Target="../media/image4243.png"/><Relationship Id="rId227" Type="http://schemas.openxmlformats.org/officeDocument/2006/relationships/customXml" Target="../ink/ink5073.xml"/><Relationship Id="rId781" Type="http://schemas.openxmlformats.org/officeDocument/2006/relationships/customXml" Target="../ink/ink5352.xml"/><Relationship Id="rId879" Type="http://schemas.openxmlformats.org/officeDocument/2006/relationships/image" Target="../media/image39710.png"/><Relationship Id="rId1632" Type="http://schemas.openxmlformats.org/officeDocument/2006/relationships/customXml" Target="../ink/ink5780.xml"/><Relationship Id="rId434" Type="http://schemas.openxmlformats.org/officeDocument/2006/relationships/customXml" Target="../ink/ink5177.xml"/><Relationship Id="rId641" Type="http://schemas.openxmlformats.org/officeDocument/2006/relationships/customXml" Target="../ink/ink5282.xml"/><Relationship Id="rId739" Type="http://schemas.openxmlformats.org/officeDocument/2006/relationships/customXml" Target="../ink/ink5331.xml"/><Relationship Id="rId1064" Type="http://schemas.openxmlformats.org/officeDocument/2006/relationships/image" Target="../media/image4063.png"/><Relationship Id="rId1271" Type="http://schemas.openxmlformats.org/officeDocument/2006/relationships/customXml" Target="../ink/ink5598.xml"/><Relationship Id="rId1369" Type="http://schemas.openxmlformats.org/officeDocument/2006/relationships/customXml" Target="../ink/ink5647.xml"/><Relationship Id="rId1576" Type="http://schemas.openxmlformats.org/officeDocument/2006/relationships/customXml" Target="../ink/ink5752.xml"/><Relationship Id="rId280" Type="http://schemas.openxmlformats.org/officeDocument/2006/relationships/image" Target="../media/image36740.png"/><Relationship Id="rId501" Type="http://schemas.openxmlformats.org/officeDocument/2006/relationships/image" Target="../media/image37840.png"/><Relationship Id="rId946" Type="http://schemas.openxmlformats.org/officeDocument/2006/relationships/customXml" Target="../ink/ink5435.xml"/><Relationship Id="rId1131" Type="http://schemas.openxmlformats.org/officeDocument/2006/relationships/customXml" Target="../ink/ink5528.xml"/><Relationship Id="rId1229" Type="http://schemas.openxmlformats.org/officeDocument/2006/relationships/customXml" Target="../ink/ink5577.xml"/><Relationship Id="rId75" Type="http://schemas.openxmlformats.org/officeDocument/2006/relationships/customXml" Target="../ink/ink4995.xml"/><Relationship Id="rId140" Type="http://schemas.openxmlformats.org/officeDocument/2006/relationships/customXml" Target="../ink/ink5029.xml"/><Relationship Id="rId378" Type="http://schemas.openxmlformats.org/officeDocument/2006/relationships/customXml" Target="../ink/ink5149.xml"/><Relationship Id="rId585" Type="http://schemas.openxmlformats.org/officeDocument/2006/relationships/customXml" Target="../ink/ink5253.xml"/><Relationship Id="rId792" Type="http://schemas.openxmlformats.org/officeDocument/2006/relationships/image" Target="../media/image39280.png"/><Relationship Id="rId806" Type="http://schemas.openxmlformats.org/officeDocument/2006/relationships/image" Target="../media/image39350.png"/><Relationship Id="rId1436" Type="http://schemas.openxmlformats.org/officeDocument/2006/relationships/customXml" Target="../ink/ink5681.xml"/><Relationship Id="rId1643" Type="http://schemas.openxmlformats.org/officeDocument/2006/relationships/image" Target="../media/image4351.png"/><Relationship Id="rId6" Type="http://schemas.openxmlformats.org/officeDocument/2006/relationships/customXml" Target="../ink/ink4960.xml"/><Relationship Id="rId238" Type="http://schemas.openxmlformats.org/officeDocument/2006/relationships/image" Target="../media/image36530.png"/><Relationship Id="rId445" Type="http://schemas.openxmlformats.org/officeDocument/2006/relationships/image" Target="../media/image37560.png"/><Relationship Id="rId652" Type="http://schemas.openxmlformats.org/officeDocument/2006/relationships/image" Target="../media/image38580.png"/><Relationship Id="rId1075" Type="http://schemas.openxmlformats.org/officeDocument/2006/relationships/customXml" Target="../ink/ink5500.xml"/><Relationship Id="rId1282" Type="http://schemas.openxmlformats.org/officeDocument/2006/relationships/image" Target="../media/image4172.png"/><Relationship Id="rId1503" Type="http://schemas.openxmlformats.org/officeDocument/2006/relationships/image" Target="../media/image4281.png"/><Relationship Id="rId291" Type="http://schemas.openxmlformats.org/officeDocument/2006/relationships/image" Target="../media/image36790.png"/><Relationship Id="rId305" Type="http://schemas.openxmlformats.org/officeDocument/2006/relationships/image" Target="../media/image36860.png"/><Relationship Id="rId512" Type="http://schemas.openxmlformats.org/officeDocument/2006/relationships/customXml" Target="../ink/ink5216.xml"/><Relationship Id="rId957" Type="http://schemas.openxmlformats.org/officeDocument/2006/relationships/image" Target="../media/image4010.png"/><Relationship Id="rId1142" Type="http://schemas.openxmlformats.org/officeDocument/2006/relationships/image" Target="../media/image4102.png"/><Relationship Id="rId1587" Type="http://schemas.openxmlformats.org/officeDocument/2006/relationships/image" Target="../media/image4323.png"/><Relationship Id="rId86" Type="http://schemas.openxmlformats.org/officeDocument/2006/relationships/image" Target="../media/image35790.png"/><Relationship Id="rId151" Type="http://schemas.openxmlformats.org/officeDocument/2006/relationships/image" Target="../media/image36100.png"/><Relationship Id="rId389" Type="http://schemas.openxmlformats.org/officeDocument/2006/relationships/image" Target="../media/image37280.png"/><Relationship Id="rId596" Type="http://schemas.openxmlformats.org/officeDocument/2006/relationships/image" Target="../media/image38310.png"/><Relationship Id="rId817" Type="http://schemas.openxmlformats.org/officeDocument/2006/relationships/customXml" Target="../ink/ink5370.xml"/><Relationship Id="rId1002" Type="http://schemas.openxmlformats.org/officeDocument/2006/relationships/image" Target="../media/image4032.png"/><Relationship Id="rId1447" Type="http://schemas.openxmlformats.org/officeDocument/2006/relationships/image" Target="../media/image4254.png"/><Relationship Id="rId249" Type="http://schemas.openxmlformats.org/officeDocument/2006/relationships/customXml" Target="../ink/ink5084.xml"/><Relationship Id="rId456" Type="http://schemas.openxmlformats.org/officeDocument/2006/relationships/customXml" Target="../ink/ink5188.xml"/><Relationship Id="rId663" Type="http://schemas.openxmlformats.org/officeDocument/2006/relationships/customXml" Target="../ink/ink5293.xml"/><Relationship Id="rId870" Type="http://schemas.openxmlformats.org/officeDocument/2006/relationships/customXml" Target="../ink/ink5397.xml"/><Relationship Id="rId1086" Type="http://schemas.openxmlformats.org/officeDocument/2006/relationships/image" Target="../media/image4074.png"/><Relationship Id="rId1293" Type="http://schemas.openxmlformats.org/officeDocument/2006/relationships/customXml" Target="../ink/ink5609.xml"/><Relationship Id="rId1307" Type="http://schemas.openxmlformats.org/officeDocument/2006/relationships/customXml" Target="../ink/ink5616.xml"/><Relationship Id="rId1514" Type="http://schemas.openxmlformats.org/officeDocument/2006/relationships/customXml" Target="../ink/ink5721.xml"/><Relationship Id="rId13" Type="http://schemas.openxmlformats.org/officeDocument/2006/relationships/image" Target="../media/image35430.png"/><Relationship Id="rId109" Type="http://schemas.openxmlformats.org/officeDocument/2006/relationships/image" Target="../media/image35900.png"/><Relationship Id="rId316" Type="http://schemas.openxmlformats.org/officeDocument/2006/relationships/customXml" Target="../ink/ink5118.xml"/><Relationship Id="rId523" Type="http://schemas.openxmlformats.org/officeDocument/2006/relationships/customXml" Target="../ink/ink5222.xml"/><Relationship Id="rId968" Type="http://schemas.openxmlformats.org/officeDocument/2006/relationships/image" Target="../media/image4015.png"/><Relationship Id="rId1153" Type="http://schemas.openxmlformats.org/officeDocument/2006/relationships/customXml" Target="../ink/ink5539.xml"/><Relationship Id="rId1598" Type="http://schemas.openxmlformats.org/officeDocument/2006/relationships/customXml" Target="../ink/ink5763.xml"/><Relationship Id="rId97" Type="http://schemas.openxmlformats.org/officeDocument/2006/relationships/image" Target="../media/image35840.png"/><Relationship Id="rId730" Type="http://schemas.openxmlformats.org/officeDocument/2006/relationships/image" Target="../media/image38970.png"/><Relationship Id="rId828" Type="http://schemas.openxmlformats.org/officeDocument/2006/relationships/image" Target="../media/image39460.png"/><Relationship Id="rId1013" Type="http://schemas.openxmlformats.org/officeDocument/2006/relationships/customXml" Target="../ink/ink5469.xml"/><Relationship Id="rId1360" Type="http://schemas.openxmlformats.org/officeDocument/2006/relationships/image" Target="../media/image4211.png"/><Relationship Id="rId1458" Type="http://schemas.openxmlformats.org/officeDocument/2006/relationships/customXml" Target="../ink/ink5692.xml"/><Relationship Id="rId162" Type="http://schemas.openxmlformats.org/officeDocument/2006/relationships/customXml" Target="../ink/ink5040.xml"/><Relationship Id="rId467" Type="http://schemas.openxmlformats.org/officeDocument/2006/relationships/image" Target="../media/image37670.png"/><Relationship Id="rId1097" Type="http://schemas.openxmlformats.org/officeDocument/2006/relationships/customXml" Target="../ink/ink5511.xml"/><Relationship Id="rId1220" Type="http://schemas.openxmlformats.org/officeDocument/2006/relationships/image" Target="../media/image4141.png"/><Relationship Id="rId1318" Type="http://schemas.openxmlformats.org/officeDocument/2006/relationships/image" Target="../media/image4190.png"/><Relationship Id="rId1525" Type="http://schemas.openxmlformats.org/officeDocument/2006/relationships/image" Target="../media/image4292.png"/><Relationship Id="rId674" Type="http://schemas.openxmlformats.org/officeDocument/2006/relationships/image" Target="../media/image38690.png"/><Relationship Id="rId881" Type="http://schemas.openxmlformats.org/officeDocument/2006/relationships/image" Target="../media/image39720.png"/><Relationship Id="rId979" Type="http://schemas.openxmlformats.org/officeDocument/2006/relationships/customXml" Target="../ink/ink5452.xml"/><Relationship Id="rId24" Type="http://schemas.openxmlformats.org/officeDocument/2006/relationships/customXml" Target="../ink/ink4969.xml"/><Relationship Id="rId327" Type="http://schemas.openxmlformats.org/officeDocument/2006/relationships/image" Target="../media/image36970.png"/><Relationship Id="rId534" Type="http://schemas.openxmlformats.org/officeDocument/2006/relationships/image" Target="../media/image38000.png"/><Relationship Id="rId741" Type="http://schemas.openxmlformats.org/officeDocument/2006/relationships/customXml" Target="../ink/ink5332.xml"/><Relationship Id="rId839" Type="http://schemas.openxmlformats.org/officeDocument/2006/relationships/customXml" Target="../ink/ink5381.xml"/><Relationship Id="rId1164" Type="http://schemas.openxmlformats.org/officeDocument/2006/relationships/image" Target="../media/image4113.png"/><Relationship Id="rId1371" Type="http://schemas.openxmlformats.org/officeDocument/2006/relationships/customXml" Target="../ink/ink5648.xml"/><Relationship Id="rId1469" Type="http://schemas.openxmlformats.org/officeDocument/2006/relationships/image" Target="../media/image4265.png"/><Relationship Id="rId173" Type="http://schemas.openxmlformats.org/officeDocument/2006/relationships/customXml" Target="../ink/ink5046.xml"/><Relationship Id="rId380" Type="http://schemas.openxmlformats.org/officeDocument/2006/relationships/customXml" Target="../ink/ink5150.xml"/><Relationship Id="rId601" Type="http://schemas.openxmlformats.org/officeDocument/2006/relationships/customXml" Target="../ink/ink5261.xml"/><Relationship Id="rId1024" Type="http://schemas.openxmlformats.org/officeDocument/2006/relationships/image" Target="../media/image4043.png"/><Relationship Id="rId1231" Type="http://schemas.openxmlformats.org/officeDocument/2006/relationships/customXml" Target="../ink/ink5578.xml"/><Relationship Id="rId240" Type="http://schemas.openxmlformats.org/officeDocument/2006/relationships/image" Target="../media/image36540.png"/><Relationship Id="rId478" Type="http://schemas.openxmlformats.org/officeDocument/2006/relationships/customXml" Target="../ink/ink5199.xml"/><Relationship Id="rId685" Type="http://schemas.openxmlformats.org/officeDocument/2006/relationships/customXml" Target="../ink/ink5304.xml"/><Relationship Id="rId892" Type="http://schemas.openxmlformats.org/officeDocument/2006/relationships/customXml" Target="../ink/ink5408.xml"/><Relationship Id="rId906" Type="http://schemas.openxmlformats.org/officeDocument/2006/relationships/customXml" Target="../ink/ink5415.xml"/><Relationship Id="rId1329" Type="http://schemas.openxmlformats.org/officeDocument/2006/relationships/customXml" Target="../ink/ink5627.xml"/><Relationship Id="rId1536" Type="http://schemas.openxmlformats.org/officeDocument/2006/relationships/customXml" Target="../ink/ink5732.xml"/><Relationship Id="rId35" Type="http://schemas.openxmlformats.org/officeDocument/2006/relationships/image" Target="../media/image35540.png"/><Relationship Id="rId100" Type="http://schemas.openxmlformats.org/officeDocument/2006/relationships/customXml" Target="../ink/ink5008.xml"/><Relationship Id="rId338" Type="http://schemas.openxmlformats.org/officeDocument/2006/relationships/customXml" Target="../ink/ink5129.xml"/><Relationship Id="rId545" Type="http://schemas.openxmlformats.org/officeDocument/2006/relationships/customXml" Target="../ink/ink5233.xml"/><Relationship Id="rId752" Type="http://schemas.openxmlformats.org/officeDocument/2006/relationships/image" Target="../media/image39080.png"/><Relationship Id="rId1175" Type="http://schemas.openxmlformats.org/officeDocument/2006/relationships/customXml" Target="../ink/ink5550.xml"/><Relationship Id="rId1382" Type="http://schemas.openxmlformats.org/officeDocument/2006/relationships/image" Target="../media/image4222.png"/><Relationship Id="rId1603" Type="http://schemas.openxmlformats.org/officeDocument/2006/relationships/image" Target="../media/image4331.png"/><Relationship Id="rId184" Type="http://schemas.openxmlformats.org/officeDocument/2006/relationships/image" Target="../media/image36260.png"/><Relationship Id="rId391" Type="http://schemas.openxmlformats.org/officeDocument/2006/relationships/image" Target="../media/image37290.png"/><Relationship Id="rId405" Type="http://schemas.openxmlformats.org/officeDocument/2006/relationships/image" Target="../media/image37360.png"/><Relationship Id="rId612" Type="http://schemas.openxmlformats.org/officeDocument/2006/relationships/image" Target="../media/image38390.png"/><Relationship Id="rId1035" Type="http://schemas.openxmlformats.org/officeDocument/2006/relationships/customXml" Target="../ink/ink5480.xml"/><Relationship Id="rId1242" Type="http://schemas.openxmlformats.org/officeDocument/2006/relationships/image" Target="../media/image4152.png"/><Relationship Id="rId251" Type="http://schemas.openxmlformats.org/officeDocument/2006/relationships/customXml" Target="../ink/ink5085.xml"/><Relationship Id="rId489" Type="http://schemas.openxmlformats.org/officeDocument/2006/relationships/image" Target="../media/image37780.png"/><Relationship Id="rId696" Type="http://schemas.openxmlformats.org/officeDocument/2006/relationships/image" Target="../media/image38800.png"/><Relationship Id="rId917" Type="http://schemas.openxmlformats.org/officeDocument/2006/relationships/image" Target="../media/image3990.png"/><Relationship Id="rId1102" Type="http://schemas.openxmlformats.org/officeDocument/2006/relationships/image" Target="../media/image4082.png"/><Relationship Id="rId1547" Type="http://schemas.openxmlformats.org/officeDocument/2006/relationships/image" Target="../media/image4303.png"/><Relationship Id="rId46" Type="http://schemas.openxmlformats.org/officeDocument/2006/relationships/customXml" Target="../ink/ink4980.xml"/><Relationship Id="rId349" Type="http://schemas.openxmlformats.org/officeDocument/2006/relationships/image" Target="../media/image37080.png"/><Relationship Id="rId556" Type="http://schemas.openxmlformats.org/officeDocument/2006/relationships/image" Target="../media/image38110.png"/><Relationship Id="rId763" Type="http://schemas.openxmlformats.org/officeDocument/2006/relationships/customXml" Target="../ink/ink5343.xml"/><Relationship Id="rId1186" Type="http://schemas.openxmlformats.org/officeDocument/2006/relationships/image" Target="../media/image4124.png"/><Relationship Id="rId1393" Type="http://schemas.openxmlformats.org/officeDocument/2006/relationships/customXml" Target="../ink/ink5659.xml"/><Relationship Id="rId1407" Type="http://schemas.openxmlformats.org/officeDocument/2006/relationships/image" Target="../media/image4234.png"/><Relationship Id="rId1614" Type="http://schemas.openxmlformats.org/officeDocument/2006/relationships/customXml" Target="../ink/ink5771.xml"/><Relationship Id="rId111" Type="http://schemas.openxmlformats.org/officeDocument/2006/relationships/image" Target="../media/image35910.png"/><Relationship Id="rId195" Type="http://schemas.openxmlformats.org/officeDocument/2006/relationships/customXml" Target="../ink/ink5057.xml"/><Relationship Id="rId209" Type="http://schemas.openxmlformats.org/officeDocument/2006/relationships/customXml" Target="../ink/ink5064.xml"/><Relationship Id="rId416" Type="http://schemas.openxmlformats.org/officeDocument/2006/relationships/customXml" Target="../ink/ink5168.xml"/><Relationship Id="rId970" Type="http://schemas.openxmlformats.org/officeDocument/2006/relationships/image" Target="../media/image4016.png"/><Relationship Id="rId1046" Type="http://schemas.openxmlformats.org/officeDocument/2006/relationships/image" Target="../media/image4054.png"/><Relationship Id="rId1253" Type="http://schemas.openxmlformats.org/officeDocument/2006/relationships/customXml" Target="../ink/ink5589.xml"/><Relationship Id="rId623" Type="http://schemas.openxmlformats.org/officeDocument/2006/relationships/customXml" Target="../ink/ink5272.xml"/><Relationship Id="rId830" Type="http://schemas.openxmlformats.org/officeDocument/2006/relationships/image" Target="../media/image39470.png"/><Relationship Id="rId928" Type="http://schemas.openxmlformats.org/officeDocument/2006/relationships/customXml" Target="../ink/ink5426.xml"/><Relationship Id="rId1460" Type="http://schemas.openxmlformats.org/officeDocument/2006/relationships/customXml" Target="../ink/ink5693.xml"/><Relationship Id="rId1558" Type="http://schemas.openxmlformats.org/officeDocument/2006/relationships/customXml" Target="../ink/ink5743.xml"/><Relationship Id="rId57" Type="http://schemas.openxmlformats.org/officeDocument/2006/relationships/customXml" Target="../ink/ink4986.xml"/><Relationship Id="rId262" Type="http://schemas.openxmlformats.org/officeDocument/2006/relationships/image" Target="../media/image36650.png"/><Relationship Id="rId567" Type="http://schemas.openxmlformats.org/officeDocument/2006/relationships/customXml" Target="../ink/ink5244.xml"/><Relationship Id="rId1113" Type="http://schemas.openxmlformats.org/officeDocument/2006/relationships/customXml" Target="../ink/ink5519.xml"/><Relationship Id="rId1197" Type="http://schemas.openxmlformats.org/officeDocument/2006/relationships/customXml" Target="../ink/ink5561.xml"/><Relationship Id="rId1320" Type="http://schemas.openxmlformats.org/officeDocument/2006/relationships/image" Target="../media/image4191.png"/><Relationship Id="rId1418" Type="http://schemas.openxmlformats.org/officeDocument/2006/relationships/customXml" Target="../ink/ink5672.xml"/><Relationship Id="rId122" Type="http://schemas.openxmlformats.org/officeDocument/2006/relationships/customXml" Target="../ink/ink5019.xml"/><Relationship Id="rId774" Type="http://schemas.openxmlformats.org/officeDocument/2006/relationships/image" Target="../media/image39190.png"/><Relationship Id="rId981" Type="http://schemas.openxmlformats.org/officeDocument/2006/relationships/customXml" Target="../ink/ink5453.xml"/><Relationship Id="rId1057" Type="http://schemas.openxmlformats.org/officeDocument/2006/relationships/customXml" Target="../ink/ink5491.xml"/><Relationship Id="rId1625" Type="http://schemas.openxmlformats.org/officeDocument/2006/relationships/image" Target="../media/image4342.png"/><Relationship Id="rId427" Type="http://schemas.openxmlformats.org/officeDocument/2006/relationships/image" Target="../media/image37470.png"/><Relationship Id="rId634" Type="http://schemas.openxmlformats.org/officeDocument/2006/relationships/customXml" Target="../ink/ink5278.xml"/><Relationship Id="rId841" Type="http://schemas.openxmlformats.org/officeDocument/2006/relationships/customXml" Target="../ink/ink5382.xml"/><Relationship Id="rId1264" Type="http://schemas.openxmlformats.org/officeDocument/2006/relationships/image" Target="../media/image4163.png"/><Relationship Id="rId1471" Type="http://schemas.openxmlformats.org/officeDocument/2006/relationships/image" Target="../media/image4266.png"/><Relationship Id="rId1569" Type="http://schemas.openxmlformats.org/officeDocument/2006/relationships/image" Target="../media/image4314.png"/><Relationship Id="rId273" Type="http://schemas.openxmlformats.org/officeDocument/2006/relationships/customXml" Target="../ink/ink5096.xml"/><Relationship Id="rId480" Type="http://schemas.openxmlformats.org/officeDocument/2006/relationships/customXml" Target="../ink/ink5200.xml"/><Relationship Id="rId701" Type="http://schemas.openxmlformats.org/officeDocument/2006/relationships/customXml" Target="../ink/ink5312.xml"/><Relationship Id="rId939" Type="http://schemas.openxmlformats.org/officeDocument/2006/relationships/image" Target="../media/image4001.png"/><Relationship Id="rId1124" Type="http://schemas.openxmlformats.org/officeDocument/2006/relationships/image" Target="../media/image4093.png"/><Relationship Id="rId1331" Type="http://schemas.openxmlformats.org/officeDocument/2006/relationships/customXml" Target="../ink/ink5628.xml"/><Relationship Id="rId68" Type="http://schemas.openxmlformats.org/officeDocument/2006/relationships/image" Target="../media/image35700.png"/><Relationship Id="rId133" Type="http://schemas.openxmlformats.org/officeDocument/2006/relationships/image" Target="../media/image36010.png"/><Relationship Id="rId340" Type="http://schemas.openxmlformats.org/officeDocument/2006/relationships/customXml" Target="../ink/ink5130.xml"/><Relationship Id="rId578" Type="http://schemas.openxmlformats.org/officeDocument/2006/relationships/image" Target="../media/image38220.png"/><Relationship Id="rId785" Type="http://schemas.openxmlformats.org/officeDocument/2006/relationships/customXml" Target="../ink/ink5354.xml"/><Relationship Id="rId992" Type="http://schemas.openxmlformats.org/officeDocument/2006/relationships/image" Target="../media/image4027.png"/><Relationship Id="rId1429" Type="http://schemas.openxmlformats.org/officeDocument/2006/relationships/image" Target="../media/image4245.png"/><Relationship Id="rId1636" Type="http://schemas.openxmlformats.org/officeDocument/2006/relationships/customXml" Target="../ink/ink5782.xml"/><Relationship Id="rId200" Type="http://schemas.openxmlformats.org/officeDocument/2006/relationships/image" Target="../media/image36340.png"/><Relationship Id="rId438" Type="http://schemas.openxmlformats.org/officeDocument/2006/relationships/customXml" Target="../ink/ink5179.xml"/><Relationship Id="rId645" Type="http://schemas.openxmlformats.org/officeDocument/2006/relationships/customXml" Target="../ink/ink5284.xml"/><Relationship Id="rId852" Type="http://schemas.openxmlformats.org/officeDocument/2006/relationships/image" Target="../media/image39580.png"/><Relationship Id="rId1068" Type="http://schemas.openxmlformats.org/officeDocument/2006/relationships/image" Target="../media/image4065.png"/><Relationship Id="rId1275" Type="http://schemas.openxmlformats.org/officeDocument/2006/relationships/customXml" Target="../ink/ink5600.xml"/><Relationship Id="rId1482" Type="http://schemas.openxmlformats.org/officeDocument/2006/relationships/image" Target="../media/image4271.png"/><Relationship Id="rId284" Type="http://schemas.openxmlformats.org/officeDocument/2006/relationships/customXml" Target="../ink/ink5102.xml"/><Relationship Id="rId491" Type="http://schemas.openxmlformats.org/officeDocument/2006/relationships/image" Target="../media/image37790.png"/><Relationship Id="rId505" Type="http://schemas.openxmlformats.org/officeDocument/2006/relationships/image" Target="../media/image37860.png"/><Relationship Id="rId712" Type="http://schemas.openxmlformats.org/officeDocument/2006/relationships/image" Target="../media/image38880.png"/><Relationship Id="rId1135" Type="http://schemas.openxmlformats.org/officeDocument/2006/relationships/customXml" Target="../ink/ink5530.xml"/><Relationship Id="rId1342" Type="http://schemas.openxmlformats.org/officeDocument/2006/relationships/image" Target="../media/image4202.png"/><Relationship Id="rId79" Type="http://schemas.openxmlformats.org/officeDocument/2006/relationships/customXml" Target="../ink/ink4997.xml"/><Relationship Id="rId144" Type="http://schemas.openxmlformats.org/officeDocument/2006/relationships/customXml" Target="../ink/ink5031.xml"/><Relationship Id="rId589" Type="http://schemas.openxmlformats.org/officeDocument/2006/relationships/customXml" Target="../ink/ink5255.xml"/><Relationship Id="rId796" Type="http://schemas.openxmlformats.org/officeDocument/2006/relationships/image" Target="../media/image39300.png"/><Relationship Id="rId1202" Type="http://schemas.openxmlformats.org/officeDocument/2006/relationships/image" Target="../media/image4132.png"/><Relationship Id="rId351" Type="http://schemas.openxmlformats.org/officeDocument/2006/relationships/image" Target="../media/image37090.png"/><Relationship Id="rId449" Type="http://schemas.openxmlformats.org/officeDocument/2006/relationships/image" Target="../media/image37580.png"/><Relationship Id="rId656" Type="http://schemas.openxmlformats.org/officeDocument/2006/relationships/image" Target="../media/image38600.png"/><Relationship Id="rId863" Type="http://schemas.openxmlformats.org/officeDocument/2006/relationships/customXml" Target="../ink/ink5393.xml"/><Relationship Id="rId1079" Type="http://schemas.openxmlformats.org/officeDocument/2006/relationships/customXml" Target="../ink/ink5502.xml"/><Relationship Id="rId1286" Type="http://schemas.openxmlformats.org/officeDocument/2006/relationships/image" Target="../media/image4174.png"/><Relationship Id="rId1493" Type="http://schemas.openxmlformats.org/officeDocument/2006/relationships/image" Target="../media/image4276.png"/><Relationship Id="rId1507" Type="http://schemas.openxmlformats.org/officeDocument/2006/relationships/image" Target="../media/image4283.png"/><Relationship Id="rId211" Type="http://schemas.openxmlformats.org/officeDocument/2006/relationships/customXml" Target="../ink/ink5065.xml"/><Relationship Id="rId295" Type="http://schemas.openxmlformats.org/officeDocument/2006/relationships/image" Target="../media/image36810.png"/><Relationship Id="rId309" Type="http://schemas.openxmlformats.org/officeDocument/2006/relationships/image" Target="../media/image36880.png"/><Relationship Id="rId516" Type="http://schemas.openxmlformats.org/officeDocument/2006/relationships/image" Target="../media/image37910.png"/><Relationship Id="rId1146" Type="http://schemas.openxmlformats.org/officeDocument/2006/relationships/image" Target="../media/image4104.png"/><Relationship Id="rId723" Type="http://schemas.openxmlformats.org/officeDocument/2006/relationships/customXml" Target="../ink/ink5323.xml"/><Relationship Id="rId930" Type="http://schemas.openxmlformats.org/officeDocument/2006/relationships/customXml" Target="../ink/ink5427.xml"/><Relationship Id="rId1006" Type="http://schemas.openxmlformats.org/officeDocument/2006/relationships/image" Target="../media/image4034.png"/><Relationship Id="rId1353" Type="http://schemas.openxmlformats.org/officeDocument/2006/relationships/customXml" Target="../ink/ink5639.xml"/><Relationship Id="rId1560" Type="http://schemas.openxmlformats.org/officeDocument/2006/relationships/customXml" Target="../ink/ink5744.xml"/><Relationship Id="rId155" Type="http://schemas.openxmlformats.org/officeDocument/2006/relationships/image" Target="../media/image36120.png"/><Relationship Id="rId362" Type="http://schemas.openxmlformats.org/officeDocument/2006/relationships/customXml" Target="../ink/ink5141.xml"/><Relationship Id="rId1213" Type="http://schemas.openxmlformats.org/officeDocument/2006/relationships/customXml" Target="../ink/ink5569.xml"/><Relationship Id="rId1297" Type="http://schemas.openxmlformats.org/officeDocument/2006/relationships/customXml" Target="../ink/ink5611.xml"/><Relationship Id="rId1420" Type="http://schemas.openxmlformats.org/officeDocument/2006/relationships/customXml" Target="../ink/ink5673.xml"/><Relationship Id="rId1518" Type="http://schemas.openxmlformats.org/officeDocument/2006/relationships/customXml" Target="../ink/ink5723.xml"/><Relationship Id="rId222" Type="http://schemas.openxmlformats.org/officeDocument/2006/relationships/image" Target="../media/image36450.png"/><Relationship Id="rId667" Type="http://schemas.openxmlformats.org/officeDocument/2006/relationships/customXml" Target="../ink/ink5295.xml"/><Relationship Id="rId874" Type="http://schemas.openxmlformats.org/officeDocument/2006/relationships/customXml" Target="../ink/ink5399.xml"/><Relationship Id="rId17" Type="http://schemas.openxmlformats.org/officeDocument/2006/relationships/image" Target="../media/image35450.png"/><Relationship Id="rId527" Type="http://schemas.openxmlformats.org/officeDocument/2006/relationships/customXml" Target="../ink/ink5224.xml"/><Relationship Id="rId734" Type="http://schemas.openxmlformats.org/officeDocument/2006/relationships/image" Target="../media/image38990.png"/><Relationship Id="rId941" Type="http://schemas.openxmlformats.org/officeDocument/2006/relationships/image" Target="../media/image4002.png"/><Relationship Id="rId1157" Type="http://schemas.openxmlformats.org/officeDocument/2006/relationships/customXml" Target="../ink/ink5541.xml"/><Relationship Id="rId1364" Type="http://schemas.openxmlformats.org/officeDocument/2006/relationships/image" Target="../media/image4213.png"/><Relationship Id="rId1571" Type="http://schemas.openxmlformats.org/officeDocument/2006/relationships/image" Target="../media/image4315.png"/><Relationship Id="rId70" Type="http://schemas.openxmlformats.org/officeDocument/2006/relationships/image" Target="../media/image35710.png"/><Relationship Id="rId166" Type="http://schemas.openxmlformats.org/officeDocument/2006/relationships/customXml" Target="../ink/ink5042.xml"/><Relationship Id="rId373" Type="http://schemas.openxmlformats.org/officeDocument/2006/relationships/image" Target="../media/image37200.png"/><Relationship Id="rId580" Type="http://schemas.openxmlformats.org/officeDocument/2006/relationships/image" Target="../media/image38230.png"/><Relationship Id="rId801" Type="http://schemas.openxmlformats.org/officeDocument/2006/relationships/customXml" Target="../ink/ink5362.xml"/><Relationship Id="rId1017" Type="http://schemas.openxmlformats.org/officeDocument/2006/relationships/customXml" Target="../ink/ink5471.xml"/><Relationship Id="rId1224" Type="http://schemas.openxmlformats.org/officeDocument/2006/relationships/image" Target="../media/image4143.png"/><Relationship Id="rId1431" Type="http://schemas.openxmlformats.org/officeDocument/2006/relationships/image" Target="../media/image4246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5076.xml"/><Relationship Id="rId440" Type="http://schemas.openxmlformats.org/officeDocument/2006/relationships/customXml" Target="../ink/ink5180.xml"/><Relationship Id="rId678" Type="http://schemas.openxmlformats.org/officeDocument/2006/relationships/image" Target="../media/image38710.png"/><Relationship Id="rId885" Type="http://schemas.openxmlformats.org/officeDocument/2006/relationships/image" Target="../media/image39740.png"/><Relationship Id="rId1070" Type="http://schemas.openxmlformats.org/officeDocument/2006/relationships/image" Target="../media/image4066.png"/><Relationship Id="rId1529" Type="http://schemas.openxmlformats.org/officeDocument/2006/relationships/image" Target="../media/image4294.png"/><Relationship Id="rId28" Type="http://schemas.openxmlformats.org/officeDocument/2006/relationships/customXml" Target="../ink/ink4971.xml"/><Relationship Id="rId300" Type="http://schemas.openxmlformats.org/officeDocument/2006/relationships/customXml" Target="../ink/ink5110.xml"/><Relationship Id="rId538" Type="http://schemas.openxmlformats.org/officeDocument/2006/relationships/image" Target="../media/image38020.png"/><Relationship Id="rId745" Type="http://schemas.openxmlformats.org/officeDocument/2006/relationships/customXml" Target="../ink/ink5334.xml"/><Relationship Id="rId952" Type="http://schemas.openxmlformats.org/officeDocument/2006/relationships/customXml" Target="../ink/ink5438.xml"/><Relationship Id="rId1168" Type="http://schemas.openxmlformats.org/officeDocument/2006/relationships/image" Target="../media/image4115.png"/><Relationship Id="rId1375" Type="http://schemas.openxmlformats.org/officeDocument/2006/relationships/customXml" Target="../ink/ink5650.xml"/><Relationship Id="rId1582" Type="http://schemas.openxmlformats.org/officeDocument/2006/relationships/customXml" Target="../ink/ink5755.xml"/><Relationship Id="rId81" Type="http://schemas.openxmlformats.org/officeDocument/2006/relationships/customXml" Target="../ink/ink4998.xml"/><Relationship Id="rId177" Type="http://schemas.openxmlformats.org/officeDocument/2006/relationships/customXml" Target="../ink/ink5048.xml"/><Relationship Id="rId384" Type="http://schemas.openxmlformats.org/officeDocument/2006/relationships/customXml" Target="../ink/ink5152.xml"/><Relationship Id="rId591" Type="http://schemas.openxmlformats.org/officeDocument/2006/relationships/customXml" Target="../ink/ink5256.xml"/><Relationship Id="rId605" Type="http://schemas.openxmlformats.org/officeDocument/2006/relationships/customXml" Target="../ink/ink5263.xml"/><Relationship Id="rId812" Type="http://schemas.openxmlformats.org/officeDocument/2006/relationships/image" Target="../media/image39380.png"/><Relationship Id="rId1028" Type="http://schemas.openxmlformats.org/officeDocument/2006/relationships/image" Target="../media/image4045.png"/><Relationship Id="rId1235" Type="http://schemas.openxmlformats.org/officeDocument/2006/relationships/customXml" Target="../ink/ink5580.xml"/><Relationship Id="rId1442" Type="http://schemas.openxmlformats.org/officeDocument/2006/relationships/customXml" Target="../ink/ink5684.xml"/><Relationship Id="rId244" Type="http://schemas.openxmlformats.org/officeDocument/2006/relationships/image" Target="../media/image36560.png"/><Relationship Id="rId689" Type="http://schemas.openxmlformats.org/officeDocument/2006/relationships/customXml" Target="../ink/ink5306.xml"/><Relationship Id="rId896" Type="http://schemas.openxmlformats.org/officeDocument/2006/relationships/customXml" Target="../ink/ink5410.xml"/><Relationship Id="rId1081" Type="http://schemas.openxmlformats.org/officeDocument/2006/relationships/customXml" Target="../ink/ink5503.xml"/><Relationship Id="rId1302" Type="http://schemas.openxmlformats.org/officeDocument/2006/relationships/image" Target="../media/image4182.png"/><Relationship Id="rId39" Type="http://schemas.openxmlformats.org/officeDocument/2006/relationships/image" Target="../media/image35560.png"/><Relationship Id="rId451" Type="http://schemas.openxmlformats.org/officeDocument/2006/relationships/image" Target="../media/image37590.png"/><Relationship Id="rId549" Type="http://schemas.openxmlformats.org/officeDocument/2006/relationships/customXml" Target="../ink/ink5235.xml"/><Relationship Id="rId756" Type="http://schemas.openxmlformats.org/officeDocument/2006/relationships/image" Target="../media/image39100.png"/><Relationship Id="rId1179" Type="http://schemas.openxmlformats.org/officeDocument/2006/relationships/customXml" Target="../ink/ink5552.xml"/><Relationship Id="rId1386" Type="http://schemas.openxmlformats.org/officeDocument/2006/relationships/image" Target="../media/image4224.png"/><Relationship Id="rId1593" Type="http://schemas.openxmlformats.org/officeDocument/2006/relationships/image" Target="../media/image4326.png"/><Relationship Id="rId1607" Type="http://schemas.openxmlformats.org/officeDocument/2006/relationships/image" Target="../media/image4333.png"/><Relationship Id="rId104" Type="http://schemas.openxmlformats.org/officeDocument/2006/relationships/customXml" Target="../ink/ink5010.xml"/><Relationship Id="rId188" Type="http://schemas.openxmlformats.org/officeDocument/2006/relationships/image" Target="../media/image36280.png"/><Relationship Id="rId311" Type="http://schemas.openxmlformats.org/officeDocument/2006/relationships/image" Target="../media/image36890.png"/><Relationship Id="rId395" Type="http://schemas.openxmlformats.org/officeDocument/2006/relationships/image" Target="../media/image37310.png"/><Relationship Id="rId409" Type="http://schemas.openxmlformats.org/officeDocument/2006/relationships/image" Target="../media/image37380.png"/><Relationship Id="rId963" Type="http://schemas.openxmlformats.org/officeDocument/2006/relationships/image" Target="../media/image4013.png"/><Relationship Id="rId1039" Type="http://schemas.openxmlformats.org/officeDocument/2006/relationships/customXml" Target="../ink/ink5482.xml"/><Relationship Id="rId1246" Type="http://schemas.openxmlformats.org/officeDocument/2006/relationships/image" Target="../media/image4154.png"/><Relationship Id="rId92" Type="http://schemas.openxmlformats.org/officeDocument/2006/relationships/customXml" Target="../ink/ink5004.xml"/><Relationship Id="rId616" Type="http://schemas.openxmlformats.org/officeDocument/2006/relationships/image" Target="../media/image38410.png"/><Relationship Id="rId823" Type="http://schemas.openxmlformats.org/officeDocument/2006/relationships/customXml" Target="../ink/ink5373.xml"/><Relationship Id="rId1453" Type="http://schemas.openxmlformats.org/officeDocument/2006/relationships/image" Target="../media/image4257.png"/><Relationship Id="rId255" Type="http://schemas.openxmlformats.org/officeDocument/2006/relationships/customXml" Target="../ink/ink5087.xml"/><Relationship Id="rId462" Type="http://schemas.openxmlformats.org/officeDocument/2006/relationships/customXml" Target="../ink/ink5191.xml"/><Relationship Id="rId1092" Type="http://schemas.openxmlformats.org/officeDocument/2006/relationships/image" Target="../media/image4077.png"/><Relationship Id="rId1106" Type="http://schemas.openxmlformats.org/officeDocument/2006/relationships/image" Target="../media/image4084.png"/><Relationship Id="rId1313" Type="http://schemas.openxmlformats.org/officeDocument/2006/relationships/customXml" Target="../ink/ink5619.xml"/><Relationship Id="rId1397" Type="http://schemas.openxmlformats.org/officeDocument/2006/relationships/customXml" Target="../ink/ink5661.xml"/><Relationship Id="rId1520" Type="http://schemas.openxmlformats.org/officeDocument/2006/relationships/customXml" Target="../ink/ink5724.xml"/><Relationship Id="rId115" Type="http://schemas.openxmlformats.org/officeDocument/2006/relationships/image" Target="../media/image35930.png"/><Relationship Id="rId322" Type="http://schemas.openxmlformats.org/officeDocument/2006/relationships/customXml" Target="../ink/ink5121.xml"/><Relationship Id="rId767" Type="http://schemas.openxmlformats.org/officeDocument/2006/relationships/customXml" Target="../ink/ink5345.xml"/><Relationship Id="rId974" Type="http://schemas.openxmlformats.org/officeDocument/2006/relationships/image" Target="../media/image4018.png"/><Relationship Id="rId1618" Type="http://schemas.openxmlformats.org/officeDocument/2006/relationships/customXml" Target="../ink/ink5773.xml"/><Relationship Id="rId199" Type="http://schemas.openxmlformats.org/officeDocument/2006/relationships/customXml" Target="../ink/ink5059.xml"/><Relationship Id="rId627" Type="http://schemas.openxmlformats.org/officeDocument/2006/relationships/customXml" Target="../ink/ink5274.xml"/><Relationship Id="rId834" Type="http://schemas.openxmlformats.org/officeDocument/2006/relationships/image" Target="../media/image39490.png"/><Relationship Id="rId1257" Type="http://schemas.openxmlformats.org/officeDocument/2006/relationships/customXml" Target="../ink/ink5591.xml"/><Relationship Id="rId1464" Type="http://schemas.openxmlformats.org/officeDocument/2006/relationships/customXml" Target="../ink/ink5695.xml"/><Relationship Id="rId266" Type="http://schemas.openxmlformats.org/officeDocument/2006/relationships/image" Target="../media/image36670.png"/><Relationship Id="rId473" Type="http://schemas.openxmlformats.org/officeDocument/2006/relationships/image" Target="../media/image37700.png"/><Relationship Id="rId680" Type="http://schemas.openxmlformats.org/officeDocument/2006/relationships/image" Target="../media/image38720.png"/><Relationship Id="rId901" Type="http://schemas.openxmlformats.org/officeDocument/2006/relationships/image" Target="../media/image3982.png"/><Relationship Id="rId1117" Type="http://schemas.openxmlformats.org/officeDocument/2006/relationships/customXml" Target="../ink/ink5521.xml"/><Relationship Id="rId1324" Type="http://schemas.openxmlformats.org/officeDocument/2006/relationships/image" Target="../media/image4193.png"/><Relationship Id="rId1531" Type="http://schemas.openxmlformats.org/officeDocument/2006/relationships/image" Target="../media/image4295.png"/><Relationship Id="rId30" Type="http://schemas.openxmlformats.org/officeDocument/2006/relationships/customXml" Target="../ink/ink4972.xml"/><Relationship Id="rId126" Type="http://schemas.openxmlformats.org/officeDocument/2006/relationships/customXml" Target="../ink/ink5021.xml"/><Relationship Id="rId333" Type="http://schemas.openxmlformats.org/officeDocument/2006/relationships/image" Target="../media/image37000.png"/><Relationship Id="rId540" Type="http://schemas.openxmlformats.org/officeDocument/2006/relationships/image" Target="../media/image38030.png"/><Relationship Id="rId778" Type="http://schemas.openxmlformats.org/officeDocument/2006/relationships/image" Target="../media/image39210.png"/><Relationship Id="rId985" Type="http://schemas.openxmlformats.org/officeDocument/2006/relationships/customXml" Target="../ink/ink5455.xml"/><Relationship Id="rId1170" Type="http://schemas.openxmlformats.org/officeDocument/2006/relationships/image" Target="../media/image4116.png"/><Relationship Id="rId1629" Type="http://schemas.openxmlformats.org/officeDocument/2006/relationships/image" Target="../media/image4344.png"/><Relationship Id="rId638" Type="http://schemas.openxmlformats.org/officeDocument/2006/relationships/customXml" Target="../ink/ink5280.xml"/><Relationship Id="rId845" Type="http://schemas.openxmlformats.org/officeDocument/2006/relationships/customXml" Target="../ink/ink5384.xml"/><Relationship Id="rId1030" Type="http://schemas.openxmlformats.org/officeDocument/2006/relationships/image" Target="../media/image4046.png"/><Relationship Id="rId1268" Type="http://schemas.openxmlformats.org/officeDocument/2006/relationships/image" Target="../media/image4165.png"/><Relationship Id="rId1475" Type="http://schemas.openxmlformats.org/officeDocument/2006/relationships/customXml" Target="../ink/ink5701.xml"/><Relationship Id="rId277" Type="http://schemas.openxmlformats.org/officeDocument/2006/relationships/customXml" Target="../ink/ink5098.xml"/><Relationship Id="rId400" Type="http://schemas.openxmlformats.org/officeDocument/2006/relationships/customXml" Target="../ink/ink5160.xml"/><Relationship Id="rId484" Type="http://schemas.openxmlformats.org/officeDocument/2006/relationships/customXml" Target="../ink/ink5202.xml"/><Relationship Id="rId705" Type="http://schemas.openxmlformats.org/officeDocument/2006/relationships/customXml" Target="../ink/ink5314.xml"/><Relationship Id="rId1128" Type="http://schemas.openxmlformats.org/officeDocument/2006/relationships/image" Target="../media/image4095.png"/><Relationship Id="rId1335" Type="http://schemas.openxmlformats.org/officeDocument/2006/relationships/customXml" Target="../ink/ink5630.xml"/><Relationship Id="rId1542" Type="http://schemas.openxmlformats.org/officeDocument/2006/relationships/customXml" Target="../ink/ink5735.xml"/><Relationship Id="rId137" Type="http://schemas.openxmlformats.org/officeDocument/2006/relationships/image" Target="../media/image36030.png"/><Relationship Id="rId344" Type="http://schemas.openxmlformats.org/officeDocument/2006/relationships/customXml" Target="../ink/ink5132.xml"/><Relationship Id="rId691" Type="http://schemas.openxmlformats.org/officeDocument/2006/relationships/customXml" Target="../ink/ink5307.xml"/><Relationship Id="rId789" Type="http://schemas.openxmlformats.org/officeDocument/2006/relationships/customXml" Target="../ink/ink5356.xml"/><Relationship Id="rId912" Type="http://schemas.openxmlformats.org/officeDocument/2006/relationships/customXml" Target="../ink/ink5418.xml"/><Relationship Id="rId996" Type="http://schemas.openxmlformats.org/officeDocument/2006/relationships/image" Target="../media/image4029.png"/><Relationship Id="rId41" Type="http://schemas.openxmlformats.org/officeDocument/2006/relationships/image" Target="../media/image35570.png"/><Relationship Id="rId551" Type="http://schemas.openxmlformats.org/officeDocument/2006/relationships/customXml" Target="../ink/ink5236.xml"/><Relationship Id="rId649" Type="http://schemas.openxmlformats.org/officeDocument/2006/relationships/customXml" Target="../ink/ink5286.xml"/><Relationship Id="rId856" Type="http://schemas.openxmlformats.org/officeDocument/2006/relationships/image" Target="../media/image39600.png"/><Relationship Id="rId1181" Type="http://schemas.openxmlformats.org/officeDocument/2006/relationships/customXml" Target="../ink/ink5553.xml"/><Relationship Id="rId1279" Type="http://schemas.openxmlformats.org/officeDocument/2006/relationships/customXml" Target="../ink/ink5602.xml"/><Relationship Id="rId1402" Type="http://schemas.openxmlformats.org/officeDocument/2006/relationships/customXml" Target="../ink/ink5664.xml"/><Relationship Id="rId1486" Type="http://schemas.openxmlformats.org/officeDocument/2006/relationships/image" Target="../media/image4273.png"/><Relationship Id="rId190" Type="http://schemas.openxmlformats.org/officeDocument/2006/relationships/image" Target="../media/image36290.png"/><Relationship Id="rId204" Type="http://schemas.openxmlformats.org/officeDocument/2006/relationships/image" Target="../media/image36360.png"/><Relationship Id="rId288" Type="http://schemas.openxmlformats.org/officeDocument/2006/relationships/customXml" Target="../ink/ink5104.xml"/><Relationship Id="rId411" Type="http://schemas.openxmlformats.org/officeDocument/2006/relationships/image" Target="../media/image37390.png"/><Relationship Id="rId509" Type="http://schemas.openxmlformats.org/officeDocument/2006/relationships/image" Target="../media/image37880.png"/><Relationship Id="rId1041" Type="http://schemas.openxmlformats.org/officeDocument/2006/relationships/customXml" Target="../ink/ink5483.xml"/><Relationship Id="rId1139" Type="http://schemas.openxmlformats.org/officeDocument/2006/relationships/customXml" Target="../ink/ink5532.xml"/><Relationship Id="rId1346" Type="http://schemas.openxmlformats.org/officeDocument/2006/relationships/image" Target="../media/image4204.png"/><Relationship Id="rId495" Type="http://schemas.openxmlformats.org/officeDocument/2006/relationships/image" Target="../media/image37810.png"/><Relationship Id="rId716" Type="http://schemas.openxmlformats.org/officeDocument/2006/relationships/image" Target="../media/image38900.png"/><Relationship Id="rId923" Type="http://schemas.openxmlformats.org/officeDocument/2006/relationships/image" Target="../media/image3993.png"/><Relationship Id="rId1553" Type="http://schemas.openxmlformats.org/officeDocument/2006/relationships/image" Target="../media/image4306.png"/><Relationship Id="rId52" Type="http://schemas.openxmlformats.org/officeDocument/2006/relationships/image" Target="../media/image35620.png"/><Relationship Id="rId148" Type="http://schemas.openxmlformats.org/officeDocument/2006/relationships/customXml" Target="../ink/ink5033.xml"/><Relationship Id="rId355" Type="http://schemas.openxmlformats.org/officeDocument/2006/relationships/image" Target="../media/image37110.png"/><Relationship Id="rId562" Type="http://schemas.openxmlformats.org/officeDocument/2006/relationships/image" Target="../media/image38140.png"/><Relationship Id="rId1192" Type="http://schemas.openxmlformats.org/officeDocument/2006/relationships/image" Target="../media/image4127.png"/><Relationship Id="rId1206" Type="http://schemas.openxmlformats.org/officeDocument/2006/relationships/image" Target="../media/image4134.png"/><Relationship Id="rId1413" Type="http://schemas.openxmlformats.org/officeDocument/2006/relationships/image" Target="../media/image4237.png"/><Relationship Id="rId1620" Type="http://schemas.openxmlformats.org/officeDocument/2006/relationships/customXml" Target="../ink/ink5774.xml"/><Relationship Id="rId215" Type="http://schemas.openxmlformats.org/officeDocument/2006/relationships/customXml" Target="../ink/ink5067.xml"/><Relationship Id="rId422" Type="http://schemas.openxmlformats.org/officeDocument/2006/relationships/customXml" Target="../ink/ink5171.xml"/><Relationship Id="rId867" Type="http://schemas.openxmlformats.org/officeDocument/2006/relationships/customXml" Target="../ink/ink5395.xml"/><Relationship Id="rId1052" Type="http://schemas.openxmlformats.org/officeDocument/2006/relationships/image" Target="../media/image4057.png"/><Relationship Id="rId1497" Type="http://schemas.openxmlformats.org/officeDocument/2006/relationships/image" Target="../media/image4278.png"/><Relationship Id="rId299" Type="http://schemas.openxmlformats.org/officeDocument/2006/relationships/image" Target="../media/image36830.png"/><Relationship Id="rId727" Type="http://schemas.openxmlformats.org/officeDocument/2006/relationships/customXml" Target="../ink/ink5325.xml"/><Relationship Id="rId934" Type="http://schemas.openxmlformats.org/officeDocument/2006/relationships/customXml" Target="../ink/ink5429.xml"/><Relationship Id="rId1357" Type="http://schemas.openxmlformats.org/officeDocument/2006/relationships/customXml" Target="../ink/ink5641.xml"/><Relationship Id="rId1564" Type="http://schemas.openxmlformats.org/officeDocument/2006/relationships/customXml" Target="../ink/ink5746.xml"/><Relationship Id="rId63" Type="http://schemas.openxmlformats.org/officeDocument/2006/relationships/customXml" Target="../ink/ink4989.xml"/><Relationship Id="rId159" Type="http://schemas.openxmlformats.org/officeDocument/2006/relationships/image" Target="../media/image36140.png"/><Relationship Id="rId366" Type="http://schemas.openxmlformats.org/officeDocument/2006/relationships/customXml" Target="../ink/ink5143.xml"/><Relationship Id="rId573" Type="http://schemas.openxmlformats.org/officeDocument/2006/relationships/customXml" Target="../ink/ink5247.xml"/><Relationship Id="rId780" Type="http://schemas.openxmlformats.org/officeDocument/2006/relationships/image" Target="../media/image39220.png"/><Relationship Id="rId1217" Type="http://schemas.openxmlformats.org/officeDocument/2006/relationships/customXml" Target="../ink/ink5571.xml"/><Relationship Id="rId1424" Type="http://schemas.openxmlformats.org/officeDocument/2006/relationships/customXml" Target="../ink/ink5675.xml"/><Relationship Id="rId1631" Type="http://schemas.openxmlformats.org/officeDocument/2006/relationships/image" Target="../media/image4345.png"/><Relationship Id="rId226" Type="http://schemas.openxmlformats.org/officeDocument/2006/relationships/image" Target="../media/image36470.png"/><Relationship Id="rId433" Type="http://schemas.openxmlformats.org/officeDocument/2006/relationships/image" Target="../media/image37500.png"/><Relationship Id="rId878" Type="http://schemas.openxmlformats.org/officeDocument/2006/relationships/customXml" Target="../ink/ink5401.xml"/><Relationship Id="rId1063" Type="http://schemas.openxmlformats.org/officeDocument/2006/relationships/customXml" Target="../ink/ink5494.xml"/><Relationship Id="rId1270" Type="http://schemas.openxmlformats.org/officeDocument/2006/relationships/image" Target="../media/image4166.png"/><Relationship Id="rId640" Type="http://schemas.openxmlformats.org/officeDocument/2006/relationships/customXml" Target="../ink/ink5281.xml"/><Relationship Id="rId738" Type="http://schemas.openxmlformats.org/officeDocument/2006/relationships/image" Target="../media/image39010.png"/><Relationship Id="rId945" Type="http://schemas.openxmlformats.org/officeDocument/2006/relationships/image" Target="../media/image4004.png"/><Relationship Id="rId1368" Type="http://schemas.openxmlformats.org/officeDocument/2006/relationships/image" Target="../media/image4215.png"/><Relationship Id="rId1575" Type="http://schemas.openxmlformats.org/officeDocument/2006/relationships/image" Target="../media/image4317.png"/><Relationship Id="rId74" Type="http://schemas.openxmlformats.org/officeDocument/2006/relationships/image" Target="../media/image35730.png"/><Relationship Id="rId377" Type="http://schemas.openxmlformats.org/officeDocument/2006/relationships/image" Target="../media/image37220.png"/><Relationship Id="rId500" Type="http://schemas.openxmlformats.org/officeDocument/2006/relationships/customXml" Target="../ink/ink5210.xml"/><Relationship Id="rId584" Type="http://schemas.openxmlformats.org/officeDocument/2006/relationships/image" Target="../media/image38250.png"/><Relationship Id="rId805" Type="http://schemas.openxmlformats.org/officeDocument/2006/relationships/customXml" Target="../ink/ink5364.xml"/><Relationship Id="rId1130" Type="http://schemas.openxmlformats.org/officeDocument/2006/relationships/image" Target="../media/image4096.png"/><Relationship Id="rId1228" Type="http://schemas.openxmlformats.org/officeDocument/2006/relationships/image" Target="../media/image4145.png"/><Relationship Id="rId1435" Type="http://schemas.openxmlformats.org/officeDocument/2006/relationships/image" Target="../media/image4248.png"/><Relationship Id="rId5" Type="http://schemas.openxmlformats.org/officeDocument/2006/relationships/image" Target="../media/image35390.png"/><Relationship Id="rId237" Type="http://schemas.openxmlformats.org/officeDocument/2006/relationships/customXml" Target="../ink/ink5078.xml"/><Relationship Id="rId791" Type="http://schemas.openxmlformats.org/officeDocument/2006/relationships/customXml" Target="../ink/ink5357.xml"/><Relationship Id="rId889" Type="http://schemas.openxmlformats.org/officeDocument/2006/relationships/image" Target="../media/image39760.png"/><Relationship Id="rId1074" Type="http://schemas.openxmlformats.org/officeDocument/2006/relationships/image" Target="../media/image4068.png"/><Relationship Id="rId1642" Type="http://schemas.openxmlformats.org/officeDocument/2006/relationships/customXml" Target="../ink/ink5785.xml"/><Relationship Id="rId444" Type="http://schemas.openxmlformats.org/officeDocument/2006/relationships/customXml" Target="../ink/ink5182.xml"/><Relationship Id="rId651" Type="http://schemas.openxmlformats.org/officeDocument/2006/relationships/customXml" Target="../ink/ink5287.xml"/><Relationship Id="rId749" Type="http://schemas.openxmlformats.org/officeDocument/2006/relationships/customXml" Target="../ink/ink5336.xml"/><Relationship Id="rId1281" Type="http://schemas.openxmlformats.org/officeDocument/2006/relationships/customXml" Target="../ink/ink5603.xml"/><Relationship Id="rId1379" Type="http://schemas.openxmlformats.org/officeDocument/2006/relationships/customXml" Target="../ink/ink5652.xml"/><Relationship Id="rId1502" Type="http://schemas.openxmlformats.org/officeDocument/2006/relationships/customXml" Target="../ink/ink5715.xml"/><Relationship Id="rId1586" Type="http://schemas.openxmlformats.org/officeDocument/2006/relationships/customXml" Target="../ink/ink5757.xml"/><Relationship Id="rId290" Type="http://schemas.openxmlformats.org/officeDocument/2006/relationships/customXml" Target="../ink/ink5105.xml"/><Relationship Id="rId304" Type="http://schemas.openxmlformats.org/officeDocument/2006/relationships/customXml" Target="../ink/ink5112.xml"/><Relationship Id="rId388" Type="http://schemas.openxmlformats.org/officeDocument/2006/relationships/customXml" Target="../ink/ink5154.xml"/><Relationship Id="rId511" Type="http://schemas.openxmlformats.org/officeDocument/2006/relationships/image" Target="../media/image37890.png"/><Relationship Id="rId609" Type="http://schemas.openxmlformats.org/officeDocument/2006/relationships/customXml" Target="../ink/ink5265.xml"/><Relationship Id="rId956" Type="http://schemas.openxmlformats.org/officeDocument/2006/relationships/customXml" Target="../ink/ink5440.xml"/><Relationship Id="rId1141" Type="http://schemas.openxmlformats.org/officeDocument/2006/relationships/customXml" Target="../ink/ink5533.xml"/><Relationship Id="rId1239" Type="http://schemas.openxmlformats.org/officeDocument/2006/relationships/customXml" Target="../ink/ink5582.xml"/><Relationship Id="rId85" Type="http://schemas.openxmlformats.org/officeDocument/2006/relationships/customXml" Target="../ink/ink5000.xml"/><Relationship Id="rId150" Type="http://schemas.openxmlformats.org/officeDocument/2006/relationships/customXml" Target="../ink/ink5034.xml"/><Relationship Id="rId595" Type="http://schemas.openxmlformats.org/officeDocument/2006/relationships/customXml" Target="../ink/ink5258.xml"/><Relationship Id="rId816" Type="http://schemas.openxmlformats.org/officeDocument/2006/relationships/image" Target="../media/image39400.png"/><Relationship Id="rId1001" Type="http://schemas.openxmlformats.org/officeDocument/2006/relationships/customXml" Target="../ink/ink5463.xml"/><Relationship Id="rId1446" Type="http://schemas.openxmlformats.org/officeDocument/2006/relationships/customXml" Target="../ink/ink5686.xml"/><Relationship Id="rId248" Type="http://schemas.openxmlformats.org/officeDocument/2006/relationships/image" Target="../media/image36580.png"/><Relationship Id="rId455" Type="http://schemas.openxmlformats.org/officeDocument/2006/relationships/image" Target="../media/image37610.png"/><Relationship Id="rId662" Type="http://schemas.openxmlformats.org/officeDocument/2006/relationships/image" Target="../media/image38630.png"/><Relationship Id="rId1085" Type="http://schemas.openxmlformats.org/officeDocument/2006/relationships/customXml" Target="../ink/ink5505.xml"/><Relationship Id="rId1292" Type="http://schemas.openxmlformats.org/officeDocument/2006/relationships/image" Target="../media/image4177.png"/><Relationship Id="rId1306" Type="http://schemas.openxmlformats.org/officeDocument/2006/relationships/image" Target="../media/image4184.png"/><Relationship Id="rId1513" Type="http://schemas.openxmlformats.org/officeDocument/2006/relationships/image" Target="../media/image4286.png"/><Relationship Id="rId12" Type="http://schemas.openxmlformats.org/officeDocument/2006/relationships/customXml" Target="../ink/ink4963.xml"/><Relationship Id="rId108" Type="http://schemas.openxmlformats.org/officeDocument/2006/relationships/customXml" Target="../ink/ink5012.xml"/><Relationship Id="rId315" Type="http://schemas.openxmlformats.org/officeDocument/2006/relationships/image" Target="../media/image36910.png"/><Relationship Id="rId522" Type="http://schemas.openxmlformats.org/officeDocument/2006/relationships/image" Target="../media/image37940.png"/><Relationship Id="rId967" Type="http://schemas.openxmlformats.org/officeDocument/2006/relationships/customXml" Target="../ink/ink5446.xml"/><Relationship Id="rId1152" Type="http://schemas.openxmlformats.org/officeDocument/2006/relationships/image" Target="../media/image4107.png"/><Relationship Id="rId1597" Type="http://schemas.openxmlformats.org/officeDocument/2006/relationships/image" Target="../media/image4328.png"/><Relationship Id="rId96" Type="http://schemas.openxmlformats.org/officeDocument/2006/relationships/customXml" Target="../ink/ink5006.xml"/><Relationship Id="rId161" Type="http://schemas.openxmlformats.org/officeDocument/2006/relationships/image" Target="../media/image36150.png"/><Relationship Id="rId399" Type="http://schemas.openxmlformats.org/officeDocument/2006/relationships/image" Target="../media/image37330.png"/><Relationship Id="rId827" Type="http://schemas.openxmlformats.org/officeDocument/2006/relationships/customXml" Target="../ink/ink5375.xml"/><Relationship Id="rId1012" Type="http://schemas.openxmlformats.org/officeDocument/2006/relationships/image" Target="../media/image4037.png"/><Relationship Id="rId1457" Type="http://schemas.openxmlformats.org/officeDocument/2006/relationships/image" Target="../media/image4259.png"/><Relationship Id="rId259" Type="http://schemas.openxmlformats.org/officeDocument/2006/relationships/customXml" Target="../ink/ink5089.xml"/><Relationship Id="rId466" Type="http://schemas.openxmlformats.org/officeDocument/2006/relationships/customXml" Target="../ink/ink5193.xml"/><Relationship Id="rId673" Type="http://schemas.openxmlformats.org/officeDocument/2006/relationships/customXml" Target="../ink/ink5298.xml"/><Relationship Id="rId880" Type="http://schemas.openxmlformats.org/officeDocument/2006/relationships/customXml" Target="../ink/ink5402.xml"/><Relationship Id="rId1096" Type="http://schemas.openxmlformats.org/officeDocument/2006/relationships/image" Target="../media/image4079.png"/><Relationship Id="rId1317" Type="http://schemas.openxmlformats.org/officeDocument/2006/relationships/customXml" Target="../ink/ink5621.xml"/><Relationship Id="rId1524" Type="http://schemas.openxmlformats.org/officeDocument/2006/relationships/customXml" Target="../ink/ink5726.xml"/><Relationship Id="rId23" Type="http://schemas.openxmlformats.org/officeDocument/2006/relationships/image" Target="../media/image35480.png"/><Relationship Id="rId119" Type="http://schemas.openxmlformats.org/officeDocument/2006/relationships/image" Target="../media/image35950.png"/><Relationship Id="rId326" Type="http://schemas.openxmlformats.org/officeDocument/2006/relationships/customXml" Target="../ink/ink5123.xml"/><Relationship Id="rId533" Type="http://schemas.openxmlformats.org/officeDocument/2006/relationships/customXml" Target="../ink/ink5227.xml"/><Relationship Id="rId978" Type="http://schemas.openxmlformats.org/officeDocument/2006/relationships/image" Target="../media/image4020.png"/><Relationship Id="rId1163" Type="http://schemas.openxmlformats.org/officeDocument/2006/relationships/customXml" Target="../ink/ink5544.xml"/><Relationship Id="rId1370" Type="http://schemas.openxmlformats.org/officeDocument/2006/relationships/image" Target="../media/image4216.png"/><Relationship Id="rId740" Type="http://schemas.openxmlformats.org/officeDocument/2006/relationships/image" Target="../media/image39020.png"/><Relationship Id="rId838" Type="http://schemas.openxmlformats.org/officeDocument/2006/relationships/image" Target="../media/image39510.png"/><Relationship Id="rId1023" Type="http://schemas.openxmlformats.org/officeDocument/2006/relationships/customXml" Target="../ink/ink5474.xml"/><Relationship Id="rId1468" Type="http://schemas.openxmlformats.org/officeDocument/2006/relationships/customXml" Target="../ink/ink5697.xml"/><Relationship Id="rId172" Type="http://schemas.openxmlformats.org/officeDocument/2006/relationships/image" Target="../media/image36200.png"/><Relationship Id="rId477" Type="http://schemas.openxmlformats.org/officeDocument/2006/relationships/image" Target="../media/image37720.png"/><Relationship Id="rId600" Type="http://schemas.openxmlformats.org/officeDocument/2006/relationships/image" Target="../media/image38330.png"/><Relationship Id="rId684" Type="http://schemas.openxmlformats.org/officeDocument/2006/relationships/image" Target="../media/image38740.png"/><Relationship Id="rId1230" Type="http://schemas.openxmlformats.org/officeDocument/2006/relationships/image" Target="../media/image4146.png"/><Relationship Id="rId1328" Type="http://schemas.openxmlformats.org/officeDocument/2006/relationships/image" Target="../media/image4195.png"/><Relationship Id="rId1535" Type="http://schemas.openxmlformats.org/officeDocument/2006/relationships/image" Target="../media/image4297.png"/><Relationship Id="rId337" Type="http://schemas.openxmlformats.org/officeDocument/2006/relationships/image" Target="../media/image37020.png"/><Relationship Id="rId891" Type="http://schemas.openxmlformats.org/officeDocument/2006/relationships/image" Target="../media/image39770.png"/><Relationship Id="rId905" Type="http://schemas.openxmlformats.org/officeDocument/2006/relationships/image" Target="../media/image3984.png"/><Relationship Id="rId989" Type="http://schemas.openxmlformats.org/officeDocument/2006/relationships/customXml" Target="../ink/ink5457.xml"/><Relationship Id="rId34" Type="http://schemas.openxmlformats.org/officeDocument/2006/relationships/customXml" Target="../ink/ink4974.xml"/><Relationship Id="rId544" Type="http://schemas.openxmlformats.org/officeDocument/2006/relationships/image" Target="../media/image38050.png"/><Relationship Id="rId751" Type="http://schemas.openxmlformats.org/officeDocument/2006/relationships/customXml" Target="../ink/ink5337.xml"/><Relationship Id="rId849" Type="http://schemas.openxmlformats.org/officeDocument/2006/relationships/customXml" Target="../ink/ink5386.xml"/><Relationship Id="rId1174" Type="http://schemas.openxmlformats.org/officeDocument/2006/relationships/image" Target="../media/image4118.png"/><Relationship Id="rId1381" Type="http://schemas.openxmlformats.org/officeDocument/2006/relationships/customXml" Target="../ink/ink5653.xml"/><Relationship Id="rId1479" Type="http://schemas.openxmlformats.org/officeDocument/2006/relationships/customXml" Target="../ink/ink5703.xml"/><Relationship Id="rId1602" Type="http://schemas.openxmlformats.org/officeDocument/2006/relationships/customXml" Target="../ink/ink5765.xml"/><Relationship Id="rId183" Type="http://schemas.openxmlformats.org/officeDocument/2006/relationships/customXml" Target="../ink/ink5051.xml"/><Relationship Id="rId390" Type="http://schemas.openxmlformats.org/officeDocument/2006/relationships/customXml" Target="../ink/ink5155.xml"/><Relationship Id="rId404" Type="http://schemas.openxmlformats.org/officeDocument/2006/relationships/customXml" Target="../ink/ink5162.xml"/><Relationship Id="rId611" Type="http://schemas.openxmlformats.org/officeDocument/2006/relationships/customXml" Target="../ink/ink5266.xml"/><Relationship Id="rId1034" Type="http://schemas.openxmlformats.org/officeDocument/2006/relationships/image" Target="../media/image4048.png"/><Relationship Id="rId1241" Type="http://schemas.openxmlformats.org/officeDocument/2006/relationships/customXml" Target="../ink/ink5583.xml"/><Relationship Id="rId1339" Type="http://schemas.openxmlformats.org/officeDocument/2006/relationships/customXml" Target="../ink/ink5632.xml"/><Relationship Id="rId250" Type="http://schemas.openxmlformats.org/officeDocument/2006/relationships/image" Target="../media/image36590.png"/><Relationship Id="rId488" Type="http://schemas.openxmlformats.org/officeDocument/2006/relationships/customXml" Target="../ink/ink5204.xml"/><Relationship Id="rId695" Type="http://schemas.openxmlformats.org/officeDocument/2006/relationships/customXml" Target="../ink/ink5309.xml"/><Relationship Id="rId709" Type="http://schemas.openxmlformats.org/officeDocument/2006/relationships/customXml" Target="../ink/ink5316.xml"/><Relationship Id="rId916" Type="http://schemas.openxmlformats.org/officeDocument/2006/relationships/customXml" Target="../ink/ink5420.xml"/><Relationship Id="rId1101" Type="http://schemas.openxmlformats.org/officeDocument/2006/relationships/customXml" Target="../ink/ink5513.xml"/><Relationship Id="rId1546" Type="http://schemas.openxmlformats.org/officeDocument/2006/relationships/customXml" Target="../ink/ink5737.xml"/><Relationship Id="rId45" Type="http://schemas.openxmlformats.org/officeDocument/2006/relationships/image" Target="../media/image35590.png"/><Relationship Id="rId110" Type="http://schemas.openxmlformats.org/officeDocument/2006/relationships/customXml" Target="../ink/ink5013.xml"/><Relationship Id="rId348" Type="http://schemas.openxmlformats.org/officeDocument/2006/relationships/customXml" Target="../ink/ink5134.xml"/><Relationship Id="rId555" Type="http://schemas.openxmlformats.org/officeDocument/2006/relationships/customXml" Target="../ink/ink5238.xml"/><Relationship Id="rId762" Type="http://schemas.openxmlformats.org/officeDocument/2006/relationships/image" Target="../media/image39130.png"/><Relationship Id="rId1185" Type="http://schemas.openxmlformats.org/officeDocument/2006/relationships/customXml" Target="../ink/ink5555.xml"/><Relationship Id="rId1392" Type="http://schemas.openxmlformats.org/officeDocument/2006/relationships/image" Target="../media/image4227.png"/><Relationship Id="rId1406" Type="http://schemas.openxmlformats.org/officeDocument/2006/relationships/customXml" Target="../ink/ink5666.xml"/><Relationship Id="rId1613" Type="http://schemas.openxmlformats.org/officeDocument/2006/relationships/image" Target="../media/image4336.png"/><Relationship Id="rId194" Type="http://schemas.openxmlformats.org/officeDocument/2006/relationships/image" Target="../media/image36310.png"/><Relationship Id="rId208" Type="http://schemas.openxmlformats.org/officeDocument/2006/relationships/image" Target="../media/image36380.png"/><Relationship Id="rId415" Type="http://schemas.openxmlformats.org/officeDocument/2006/relationships/image" Target="../media/image37410.png"/><Relationship Id="rId622" Type="http://schemas.openxmlformats.org/officeDocument/2006/relationships/image" Target="../media/image38440.png"/><Relationship Id="rId1045" Type="http://schemas.openxmlformats.org/officeDocument/2006/relationships/customXml" Target="../ink/ink5485.xml"/><Relationship Id="rId1252" Type="http://schemas.openxmlformats.org/officeDocument/2006/relationships/image" Target="../media/image4157.png"/><Relationship Id="rId261" Type="http://schemas.openxmlformats.org/officeDocument/2006/relationships/customXml" Target="../ink/ink5090.xml"/><Relationship Id="rId499" Type="http://schemas.openxmlformats.org/officeDocument/2006/relationships/image" Target="../media/image37830.png"/><Relationship Id="rId927" Type="http://schemas.openxmlformats.org/officeDocument/2006/relationships/image" Target="../media/image3995.png"/><Relationship Id="rId1112" Type="http://schemas.openxmlformats.org/officeDocument/2006/relationships/image" Target="../media/image4087.png"/><Relationship Id="rId1557" Type="http://schemas.openxmlformats.org/officeDocument/2006/relationships/image" Target="../media/image4308.png"/><Relationship Id="rId56" Type="http://schemas.openxmlformats.org/officeDocument/2006/relationships/image" Target="../media/image35640.png"/><Relationship Id="rId359" Type="http://schemas.openxmlformats.org/officeDocument/2006/relationships/image" Target="../media/image37130.png"/><Relationship Id="rId566" Type="http://schemas.openxmlformats.org/officeDocument/2006/relationships/image" Target="../media/image38160.png"/><Relationship Id="rId773" Type="http://schemas.openxmlformats.org/officeDocument/2006/relationships/customXml" Target="../ink/ink5348.xml"/><Relationship Id="rId1196" Type="http://schemas.openxmlformats.org/officeDocument/2006/relationships/image" Target="../media/image4129.png"/><Relationship Id="rId1417" Type="http://schemas.openxmlformats.org/officeDocument/2006/relationships/image" Target="../media/image4239.png"/><Relationship Id="rId1624" Type="http://schemas.openxmlformats.org/officeDocument/2006/relationships/customXml" Target="../ink/ink5776.xml"/><Relationship Id="rId121" Type="http://schemas.openxmlformats.org/officeDocument/2006/relationships/image" Target="../media/image35960.png"/><Relationship Id="rId219" Type="http://schemas.openxmlformats.org/officeDocument/2006/relationships/customXml" Target="../ink/ink5069.xml"/><Relationship Id="rId426" Type="http://schemas.openxmlformats.org/officeDocument/2006/relationships/customXml" Target="../ink/ink5173.xml"/><Relationship Id="rId633" Type="http://schemas.openxmlformats.org/officeDocument/2006/relationships/image" Target="../media/image38490.png"/><Relationship Id="rId980" Type="http://schemas.openxmlformats.org/officeDocument/2006/relationships/image" Target="../media/image4021.png"/><Relationship Id="rId1056" Type="http://schemas.openxmlformats.org/officeDocument/2006/relationships/image" Target="../media/image4059.png"/><Relationship Id="rId1263" Type="http://schemas.openxmlformats.org/officeDocument/2006/relationships/customXml" Target="../ink/ink5594.xml"/><Relationship Id="rId840" Type="http://schemas.openxmlformats.org/officeDocument/2006/relationships/image" Target="../media/image39520.png"/><Relationship Id="rId938" Type="http://schemas.openxmlformats.org/officeDocument/2006/relationships/customXml" Target="../ink/ink5431.xml"/><Relationship Id="rId1470" Type="http://schemas.openxmlformats.org/officeDocument/2006/relationships/customXml" Target="../ink/ink5698.xml"/><Relationship Id="rId1568" Type="http://schemas.openxmlformats.org/officeDocument/2006/relationships/customXml" Target="../ink/ink5748.xml"/><Relationship Id="rId67" Type="http://schemas.openxmlformats.org/officeDocument/2006/relationships/customXml" Target="../ink/ink4991.xml"/><Relationship Id="rId272" Type="http://schemas.openxmlformats.org/officeDocument/2006/relationships/image" Target="../media/image36700.png"/><Relationship Id="rId577" Type="http://schemas.openxmlformats.org/officeDocument/2006/relationships/customXml" Target="../ink/ink5249.xml"/><Relationship Id="rId700" Type="http://schemas.openxmlformats.org/officeDocument/2006/relationships/image" Target="../media/image38820.png"/><Relationship Id="rId1123" Type="http://schemas.openxmlformats.org/officeDocument/2006/relationships/customXml" Target="../ink/ink5524.xml"/><Relationship Id="rId1330" Type="http://schemas.openxmlformats.org/officeDocument/2006/relationships/image" Target="../media/image4196.png"/><Relationship Id="rId1428" Type="http://schemas.openxmlformats.org/officeDocument/2006/relationships/customXml" Target="../ink/ink5677.xml"/><Relationship Id="rId1635" Type="http://schemas.openxmlformats.org/officeDocument/2006/relationships/image" Target="../media/image4347.png"/><Relationship Id="rId132" Type="http://schemas.openxmlformats.org/officeDocument/2006/relationships/customXml" Target="../ink/ink5025.xml"/><Relationship Id="rId784" Type="http://schemas.openxmlformats.org/officeDocument/2006/relationships/image" Target="../media/image39240.png"/><Relationship Id="rId991" Type="http://schemas.openxmlformats.org/officeDocument/2006/relationships/customXml" Target="../ink/ink5458.xml"/><Relationship Id="rId1067" Type="http://schemas.openxmlformats.org/officeDocument/2006/relationships/customXml" Target="../ink/ink5496.xml"/><Relationship Id="rId437" Type="http://schemas.openxmlformats.org/officeDocument/2006/relationships/image" Target="../media/image37520.png"/><Relationship Id="rId644" Type="http://schemas.openxmlformats.org/officeDocument/2006/relationships/image" Target="../media/image38540.png"/><Relationship Id="rId851" Type="http://schemas.openxmlformats.org/officeDocument/2006/relationships/customXml" Target="../ink/ink5387.xml"/><Relationship Id="rId1274" Type="http://schemas.openxmlformats.org/officeDocument/2006/relationships/image" Target="../media/image4168.png"/><Relationship Id="rId1481" Type="http://schemas.openxmlformats.org/officeDocument/2006/relationships/customXml" Target="../ink/ink5704.xml"/><Relationship Id="rId1579" Type="http://schemas.openxmlformats.org/officeDocument/2006/relationships/image" Target="../media/image4319.png"/><Relationship Id="rId283" Type="http://schemas.openxmlformats.org/officeDocument/2006/relationships/image" Target="../media/image36750.png"/><Relationship Id="rId490" Type="http://schemas.openxmlformats.org/officeDocument/2006/relationships/customXml" Target="../ink/ink5205.xml"/><Relationship Id="rId504" Type="http://schemas.openxmlformats.org/officeDocument/2006/relationships/customXml" Target="../ink/ink5212.xml"/><Relationship Id="rId711" Type="http://schemas.openxmlformats.org/officeDocument/2006/relationships/customXml" Target="../ink/ink5317.xml"/><Relationship Id="rId949" Type="http://schemas.openxmlformats.org/officeDocument/2006/relationships/image" Target="../media/image4006.png"/><Relationship Id="rId1134" Type="http://schemas.openxmlformats.org/officeDocument/2006/relationships/image" Target="../media/image4098.png"/><Relationship Id="rId1341" Type="http://schemas.openxmlformats.org/officeDocument/2006/relationships/customXml" Target="../ink/ink5633.xml"/><Relationship Id="rId78" Type="http://schemas.openxmlformats.org/officeDocument/2006/relationships/image" Target="../media/image35750.png"/><Relationship Id="rId143" Type="http://schemas.openxmlformats.org/officeDocument/2006/relationships/image" Target="../media/image36060.png"/><Relationship Id="rId350" Type="http://schemas.openxmlformats.org/officeDocument/2006/relationships/customXml" Target="../ink/ink5135.xml"/><Relationship Id="rId588" Type="http://schemas.openxmlformats.org/officeDocument/2006/relationships/image" Target="../media/image38270.png"/><Relationship Id="rId795" Type="http://schemas.openxmlformats.org/officeDocument/2006/relationships/customXml" Target="../ink/ink5359.xml"/><Relationship Id="rId809" Type="http://schemas.openxmlformats.org/officeDocument/2006/relationships/customXml" Target="../ink/ink5366.xml"/><Relationship Id="rId1201" Type="http://schemas.openxmlformats.org/officeDocument/2006/relationships/customXml" Target="../ink/ink5563.xml"/><Relationship Id="rId1439" Type="http://schemas.openxmlformats.org/officeDocument/2006/relationships/image" Target="../media/image4250.png"/><Relationship Id="rId9" Type="http://schemas.openxmlformats.org/officeDocument/2006/relationships/image" Target="../media/image35410.png"/><Relationship Id="rId210" Type="http://schemas.openxmlformats.org/officeDocument/2006/relationships/image" Target="../media/image36390.png"/><Relationship Id="rId448" Type="http://schemas.openxmlformats.org/officeDocument/2006/relationships/customXml" Target="../ink/ink5184.xml"/><Relationship Id="rId655" Type="http://schemas.openxmlformats.org/officeDocument/2006/relationships/customXml" Target="../ink/ink5289.xml"/><Relationship Id="rId862" Type="http://schemas.openxmlformats.org/officeDocument/2006/relationships/image" Target="../media/image39630.png"/><Relationship Id="rId1078" Type="http://schemas.openxmlformats.org/officeDocument/2006/relationships/image" Target="../media/image4070.png"/><Relationship Id="rId1285" Type="http://schemas.openxmlformats.org/officeDocument/2006/relationships/customXml" Target="../ink/ink5605.xml"/><Relationship Id="rId1492" Type="http://schemas.openxmlformats.org/officeDocument/2006/relationships/customXml" Target="../ink/ink5710.xml"/><Relationship Id="rId1506" Type="http://schemas.openxmlformats.org/officeDocument/2006/relationships/customXml" Target="../ink/ink5717.xml"/><Relationship Id="rId294" Type="http://schemas.openxmlformats.org/officeDocument/2006/relationships/customXml" Target="../ink/ink5107.xml"/><Relationship Id="rId308" Type="http://schemas.openxmlformats.org/officeDocument/2006/relationships/customXml" Target="../ink/ink5114.xml"/><Relationship Id="rId515" Type="http://schemas.openxmlformats.org/officeDocument/2006/relationships/customXml" Target="../ink/ink5218.xml"/><Relationship Id="rId722" Type="http://schemas.openxmlformats.org/officeDocument/2006/relationships/image" Target="../media/image38930.png"/><Relationship Id="rId1145" Type="http://schemas.openxmlformats.org/officeDocument/2006/relationships/customXml" Target="../ink/ink5535.xml"/><Relationship Id="rId1352" Type="http://schemas.openxmlformats.org/officeDocument/2006/relationships/image" Target="../media/image4207.png"/><Relationship Id="rId89" Type="http://schemas.openxmlformats.org/officeDocument/2006/relationships/image" Target="../media/image35800.png"/><Relationship Id="rId154" Type="http://schemas.openxmlformats.org/officeDocument/2006/relationships/customXml" Target="../ink/ink5036.xml"/><Relationship Id="rId361" Type="http://schemas.openxmlformats.org/officeDocument/2006/relationships/image" Target="../media/image37140.png"/><Relationship Id="rId599" Type="http://schemas.openxmlformats.org/officeDocument/2006/relationships/customXml" Target="../ink/ink5260.xml"/><Relationship Id="rId1005" Type="http://schemas.openxmlformats.org/officeDocument/2006/relationships/customXml" Target="../ink/ink5465.xml"/><Relationship Id="rId1212" Type="http://schemas.openxmlformats.org/officeDocument/2006/relationships/image" Target="../media/image4137.png"/><Relationship Id="rId459" Type="http://schemas.openxmlformats.org/officeDocument/2006/relationships/image" Target="../media/image37630.png"/><Relationship Id="rId666" Type="http://schemas.openxmlformats.org/officeDocument/2006/relationships/image" Target="../media/image38650.png"/><Relationship Id="rId873" Type="http://schemas.openxmlformats.org/officeDocument/2006/relationships/image" Target="../media/image39680.png"/><Relationship Id="rId1089" Type="http://schemas.openxmlformats.org/officeDocument/2006/relationships/customXml" Target="../ink/ink5507.xml"/><Relationship Id="rId1296" Type="http://schemas.openxmlformats.org/officeDocument/2006/relationships/image" Target="../media/image4179.png"/><Relationship Id="rId1517" Type="http://schemas.openxmlformats.org/officeDocument/2006/relationships/image" Target="../media/image4288.png"/><Relationship Id="rId16" Type="http://schemas.openxmlformats.org/officeDocument/2006/relationships/customXml" Target="../ink/ink4965.xml"/><Relationship Id="rId221" Type="http://schemas.openxmlformats.org/officeDocument/2006/relationships/customXml" Target="../ink/ink5070.xml"/><Relationship Id="rId319" Type="http://schemas.openxmlformats.org/officeDocument/2006/relationships/image" Target="../media/image36930.png"/><Relationship Id="rId526" Type="http://schemas.openxmlformats.org/officeDocument/2006/relationships/image" Target="../media/image37960.png"/><Relationship Id="rId1156" Type="http://schemas.openxmlformats.org/officeDocument/2006/relationships/image" Target="../media/image4109.png"/><Relationship Id="rId1363" Type="http://schemas.openxmlformats.org/officeDocument/2006/relationships/customXml" Target="../ink/ink5644.xml"/><Relationship Id="rId733" Type="http://schemas.openxmlformats.org/officeDocument/2006/relationships/customXml" Target="../ink/ink5328.xml"/><Relationship Id="rId940" Type="http://schemas.openxmlformats.org/officeDocument/2006/relationships/customXml" Target="../ink/ink5432.xml"/><Relationship Id="rId1016" Type="http://schemas.openxmlformats.org/officeDocument/2006/relationships/image" Target="../media/image4039.png"/><Relationship Id="rId1570" Type="http://schemas.openxmlformats.org/officeDocument/2006/relationships/customXml" Target="../ink/ink5749.xml"/><Relationship Id="rId165" Type="http://schemas.openxmlformats.org/officeDocument/2006/relationships/image" Target="../media/image36170.png"/><Relationship Id="rId372" Type="http://schemas.openxmlformats.org/officeDocument/2006/relationships/customXml" Target="../ink/ink5146.xml"/><Relationship Id="rId677" Type="http://schemas.openxmlformats.org/officeDocument/2006/relationships/customXml" Target="../ink/ink5300.xml"/><Relationship Id="rId800" Type="http://schemas.openxmlformats.org/officeDocument/2006/relationships/image" Target="../media/image39320.png"/><Relationship Id="rId1223" Type="http://schemas.openxmlformats.org/officeDocument/2006/relationships/customXml" Target="../ink/ink5574.xml"/><Relationship Id="rId1430" Type="http://schemas.openxmlformats.org/officeDocument/2006/relationships/customXml" Target="../ink/ink5678.xml"/><Relationship Id="rId1528" Type="http://schemas.openxmlformats.org/officeDocument/2006/relationships/customXml" Target="../ink/ink5728.xml"/><Relationship Id="rId232" Type="http://schemas.openxmlformats.org/officeDocument/2006/relationships/image" Target="../media/image36500.png"/><Relationship Id="rId884" Type="http://schemas.openxmlformats.org/officeDocument/2006/relationships/customXml" Target="../ink/ink5404.xml"/><Relationship Id="rId27" Type="http://schemas.openxmlformats.org/officeDocument/2006/relationships/image" Target="../media/image35500.png"/><Relationship Id="rId537" Type="http://schemas.openxmlformats.org/officeDocument/2006/relationships/customXml" Target="../ink/ink5229.xml"/><Relationship Id="rId744" Type="http://schemas.openxmlformats.org/officeDocument/2006/relationships/image" Target="../media/image39040.png"/><Relationship Id="rId951" Type="http://schemas.openxmlformats.org/officeDocument/2006/relationships/image" Target="../media/image4007.png"/><Relationship Id="rId1167" Type="http://schemas.openxmlformats.org/officeDocument/2006/relationships/customXml" Target="../ink/ink5546.xml"/><Relationship Id="rId1374" Type="http://schemas.openxmlformats.org/officeDocument/2006/relationships/image" Target="../media/image4218.png"/><Relationship Id="rId1581" Type="http://schemas.openxmlformats.org/officeDocument/2006/relationships/image" Target="../media/image4320.png"/><Relationship Id="rId80" Type="http://schemas.openxmlformats.org/officeDocument/2006/relationships/image" Target="../media/image35760.png"/><Relationship Id="rId176" Type="http://schemas.openxmlformats.org/officeDocument/2006/relationships/image" Target="../media/image36220.png"/><Relationship Id="rId383" Type="http://schemas.openxmlformats.org/officeDocument/2006/relationships/image" Target="../media/image37250.png"/><Relationship Id="rId590" Type="http://schemas.openxmlformats.org/officeDocument/2006/relationships/image" Target="../media/image38280.png"/><Relationship Id="rId604" Type="http://schemas.openxmlformats.org/officeDocument/2006/relationships/image" Target="../media/image38350.png"/><Relationship Id="rId811" Type="http://schemas.openxmlformats.org/officeDocument/2006/relationships/customXml" Target="../ink/ink5367.xml"/><Relationship Id="rId1027" Type="http://schemas.openxmlformats.org/officeDocument/2006/relationships/customXml" Target="../ink/ink5476.xml"/><Relationship Id="rId1234" Type="http://schemas.openxmlformats.org/officeDocument/2006/relationships/image" Target="../media/image4148.png"/><Relationship Id="rId1441" Type="http://schemas.openxmlformats.org/officeDocument/2006/relationships/image" Target="../media/image4251.png"/><Relationship Id="rId243" Type="http://schemas.openxmlformats.org/officeDocument/2006/relationships/customXml" Target="../ink/ink5081.xml"/><Relationship Id="rId450" Type="http://schemas.openxmlformats.org/officeDocument/2006/relationships/customXml" Target="../ink/ink5185.xml"/><Relationship Id="rId688" Type="http://schemas.openxmlformats.org/officeDocument/2006/relationships/image" Target="../media/image38760.png"/><Relationship Id="rId895" Type="http://schemas.openxmlformats.org/officeDocument/2006/relationships/image" Target="../media/image3979.png"/><Relationship Id="rId909" Type="http://schemas.openxmlformats.org/officeDocument/2006/relationships/image" Target="../media/image3986.png"/><Relationship Id="rId1080" Type="http://schemas.openxmlformats.org/officeDocument/2006/relationships/image" Target="../media/image4071.png"/><Relationship Id="rId1301" Type="http://schemas.openxmlformats.org/officeDocument/2006/relationships/customXml" Target="../ink/ink5613.xml"/><Relationship Id="rId1539" Type="http://schemas.openxmlformats.org/officeDocument/2006/relationships/image" Target="../media/image4299.png"/><Relationship Id="rId38" Type="http://schemas.openxmlformats.org/officeDocument/2006/relationships/customXml" Target="../ink/ink4976.xml"/><Relationship Id="rId103" Type="http://schemas.openxmlformats.org/officeDocument/2006/relationships/image" Target="../media/image35870.png"/><Relationship Id="rId310" Type="http://schemas.openxmlformats.org/officeDocument/2006/relationships/customXml" Target="../ink/ink5115.xml"/><Relationship Id="rId548" Type="http://schemas.openxmlformats.org/officeDocument/2006/relationships/image" Target="../media/image38070.png"/><Relationship Id="rId755" Type="http://schemas.openxmlformats.org/officeDocument/2006/relationships/customXml" Target="../ink/ink5339.xml"/><Relationship Id="rId962" Type="http://schemas.openxmlformats.org/officeDocument/2006/relationships/customXml" Target="../ink/ink5443.xml"/><Relationship Id="rId1178" Type="http://schemas.openxmlformats.org/officeDocument/2006/relationships/image" Target="../media/image4120.png"/><Relationship Id="rId1385" Type="http://schemas.openxmlformats.org/officeDocument/2006/relationships/customXml" Target="../ink/ink5655.xml"/><Relationship Id="rId1592" Type="http://schemas.openxmlformats.org/officeDocument/2006/relationships/customXml" Target="../ink/ink5760.xml"/><Relationship Id="rId1606" Type="http://schemas.openxmlformats.org/officeDocument/2006/relationships/customXml" Target="../ink/ink5767.xml"/><Relationship Id="rId91" Type="http://schemas.openxmlformats.org/officeDocument/2006/relationships/image" Target="../media/image35810.png"/><Relationship Id="rId187" Type="http://schemas.openxmlformats.org/officeDocument/2006/relationships/customXml" Target="../ink/ink5053.xml"/><Relationship Id="rId394" Type="http://schemas.openxmlformats.org/officeDocument/2006/relationships/customXml" Target="../ink/ink5157.xml"/><Relationship Id="rId408" Type="http://schemas.openxmlformats.org/officeDocument/2006/relationships/customXml" Target="../ink/ink5164.xml"/><Relationship Id="rId615" Type="http://schemas.openxmlformats.org/officeDocument/2006/relationships/customXml" Target="../ink/ink5268.xml"/><Relationship Id="rId822" Type="http://schemas.openxmlformats.org/officeDocument/2006/relationships/image" Target="../media/image39430.png"/><Relationship Id="rId1038" Type="http://schemas.openxmlformats.org/officeDocument/2006/relationships/image" Target="../media/image4050.png"/><Relationship Id="rId1245" Type="http://schemas.openxmlformats.org/officeDocument/2006/relationships/customXml" Target="../ink/ink5585.xml"/><Relationship Id="rId1452" Type="http://schemas.openxmlformats.org/officeDocument/2006/relationships/customXml" Target="../ink/ink5689.xml"/><Relationship Id="rId254" Type="http://schemas.openxmlformats.org/officeDocument/2006/relationships/image" Target="../media/image36610.png"/><Relationship Id="rId699" Type="http://schemas.openxmlformats.org/officeDocument/2006/relationships/customXml" Target="../ink/ink5311.xml"/><Relationship Id="rId1091" Type="http://schemas.openxmlformats.org/officeDocument/2006/relationships/customXml" Target="../ink/ink5508.xml"/><Relationship Id="rId1105" Type="http://schemas.openxmlformats.org/officeDocument/2006/relationships/customXml" Target="../ink/ink5515.xml"/><Relationship Id="rId1312" Type="http://schemas.openxmlformats.org/officeDocument/2006/relationships/image" Target="../media/image4187.png"/><Relationship Id="rId49" Type="http://schemas.openxmlformats.org/officeDocument/2006/relationships/customXml" Target="../ink/ink4982.xml"/><Relationship Id="rId114" Type="http://schemas.openxmlformats.org/officeDocument/2006/relationships/customXml" Target="../ink/ink5015.xml"/><Relationship Id="rId461" Type="http://schemas.openxmlformats.org/officeDocument/2006/relationships/image" Target="../media/image37640.png"/><Relationship Id="rId559" Type="http://schemas.openxmlformats.org/officeDocument/2006/relationships/customXml" Target="../ink/ink5240.xml"/><Relationship Id="rId766" Type="http://schemas.openxmlformats.org/officeDocument/2006/relationships/image" Target="../media/image39150.png"/><Relationship Id="rId1189" Type="http://schemas.openxmlformats.org/officeDocument/2006/relationships/customXml" Target="../ink/ink5557.xml"/><Relationship Id="rId1396" Type="http://schemas.openxmlformats.org/officeDocument/2006/relationships/image" Target="../media/image4229.png"/><Relationship Id="rId1617" Type="http://schemas.openxmlformats.org/officeDocument/2006/relationships/image" Target="../media/image4338.png"/><Relationship Id="rId198" Type="http://schemas.openxmlformats.org/officeDocument/2006/relationships/image" Target="../media/image36330.png"/><Relationship Id="rId321" Type="http://schemas.openxmlformats.org/officeDocument/2006/relationships/image" Target="../media/image36940.png"/><Relationship Id="rId419" Type="http://schemas.openxmlformats.org/officeDocument/2006/relationships/image" Target="../media/image37430.png"/><Relationship Id="rId626" Type="http://schemas.openxmlformats.org/officeDocument/2006/relationships/image" Target="../media/image38460.png"/><Relationship Id="rId973" Type="http://schemas.openxmlformats.org/officeDocument/2006/relationships/customXml" Target="../ink/ink5449.xml"/><Relationship Id="rId1049" Type="http://schemas.openxmlformats.org/officeDocument/2006/relationships/customXml" Target="../ink/ink5487.xml"/><Relationship Id="rId1256" Type="http://schemas.openxmlformats.org/officeDocument/2006/relationships/image" Target="../media/image4159.png"/><Relationship Id="rId833" Type="http://schemas.openxmlformats.org/officeDocument/2006/relationships/customXml" Target="../ink/ink5378.xml"/><Relationship Id="rId1116" Type="http://schemas.openxmlformats.org/officeDocument/2006/relationships/image" Target="../media/image4089.png"/><Relationship Id="rId1463" Type="http://schemas.openxmlformats.org/officeDocument/2006/relationships/image" Target="../media/image4262.png"/><Relationship Id="rId265" Type="http://schemas.openxmlformats.org/officeDocument/2006/relationships/customXml" Target="../ink/ink5092.xml"/><Relationship Id="rId472" Type="http://schemas.openxmlformats.org/officeDocument/2006/relationships/customXml" Target="../ink/ink5196.xml"/><Relationship Id="rId900" Type="http://schemas.openxmlformats.org/officeDocument/2006/relationships/customXml" Target="../ink/ink5412.xml"/><Relationship Id="rId1323" Type="http://schemas.openxmlformats.org/officeDocument/2006/relationships/customXml" Target="../ink/ink5624.xml"/><Relationship Id="rId1530" Type="http://schemas.openxmlformats.org/officeDocument/2006/relationships/customXml" Target="../ink/ink5729.xml"/><Relationship Id="rId1628" Type="http://schemas.openxmlformats.org/officeDocument/2006/relationships/customXml" Target="../ink/ink5778.xml"/><Relationship Id="rId125" Type="http://schemas.openxmlformats.org/officeDocument/2006/relationships/image" Target="../media/image35980.png"/><Relationship Id="rId332" Type="http://schemas.openxmlformats.org/officeDocument/2006/relationships/customXml" Target="../ink/ink5126.xml"/><Relationship Id="rId777" Type="http://schemas.openxmlformats.org/officeDocument/2006/relationships/customXml" Target="../ink/ink5350.xml"/><Relationship Id="rId984" Type="http://schemas.openxmlformats.org/officeDocument/2006/relationships/image" Target="../media/image4023.png"/><Relationship Id="rId637" Type="http://schemas.openxmlformats.org/officeDocument/2006/relationships/image" Target="../media/image38510.png"/><Relationship Id="rId844" Type="http://schemas.openxmlformats.org/officeDocument/2006/relationships/image" Target="../media/image39540.png"/><Relationship Id="rId1267" Type="http://schemas.openxmlformats.org/officeDocument/2006/relationships/customXml" Target="../ink/ink5596.xml"/><Relationship Id="rId1474" Type="http://schemas.openxmlformats.org/officeDocument/2006/relationships/customXml" Target="../ink/ink5700.xml"/><Relationship Id="rId276" Type="http://schemas.openxmlformats.org/officeDocument/2006/relationships/image" Target="../media/image36720.png"/><Relationship Id="rId483" Type="http://schemas.openxmlformats.org/officeDocument/2006/relationships/image" Target="../media/image37750.png"/><Relationship Id="rId690" Type="http://schemas.openxmlformats.org/officeDocument/2006/relationships/image" Target="../media/image38770.png"/><Relationship Id="rId704" Type="http://schemas.openxmlformats.org/officeDocument/2006/relationships/image" Target="../media/image38840.png"/><Relationship Id="rId911" Type="http://schemas.openxmlformats.org/officeDocument/2006/relationships/image" Target="../media/image3987.png"/><Relationship Id="rId1127" Type="http://schemas.openxmlformats.org/officeDocument/2006/relationships/customXml" Target="../ink/ink5526.xml"/><Relationship Id="rId1334" Type="http://schemas.openxmlformats.org/officeDocument/2006/relationships/image" Target="../media/image4198.png"/><Relationship Id="rId1541" Type="http://schemas.openxmlformats.org/officeDocument/2006/relationships/image" Target="../media/image4300.png"/><Relationship Id="rId40" Type="http://schemas.openxmlformats.org/officeDocument/2006/relationships/customXml" Target="../ink/ink4977.xml"/><Relationship Id="rId136" Type="http://schemas.openxmlformats.org/officeDocument/2006/relationships/customXml" Target="../ink/ink5027.xml"/><Relationship Id="rId343" Type="http://schemas.openxmlformats.org/officeDocument/2006/relationships/image" Target="../media/image37050.png"/><Relationship Id="rId550" Type="http://schemas.openxmlformats.org/officeDocument/2006/relationships/image" Target="../media/image38080.png"/><Relationship Id="rId788" Type="http://schemas.openxmlformats.org/officeDocument/2006/relationships/image" Target="../media/image39260.png"/><Relationship Id="rId995" Type="http://schemas.openxmlformats.org/officeDocument/2006/relationships/customXml" Target="../ink/ink5460.xml"/><Relationship Id="rId1180" Type="http://schemas.openxmlformats.org/officeDocument/2006/relationships/image" Target="../media/image4121.png"/><Relationship Id="rId1401" Type="http://schemas.openxmlformats.org/officeDocument/2006/relationships/image" Target="../media/image4231.png"/><Relationship Id="rId1639" Type="http://schemas.openxmlformats.org/officeDocument/2006/relationships/image" Target="../media/image4349.png"/><Relationship Id="rId203" Type="http://schemas.openxmlformats.org/officeDocument/2006/relationships/customXml" Target="../ink/ink5061.xml"/><Relationship Id="rId648" Type="http://schemas.openxmlformats.org/officeDocument/2006/relationships/image" Target="../media/image38560.png"/><Relationship Id="rId855" Type="http://schemas.openxmlformats.org/officeDocument/2006/relationships/customXml" Target="../ink/ink5389.xml"/><Relationship Id="rId1040" Type="http://schemas.openxmlformats.org/officeDocument/2006/relationships/image" Target="../media/image4051.png"/><Relationship Id="rId1278" Type="http://schemas.openxmlformats.org/officeDocument/2006/relationships/image" Target="../media/image4170.png"/><Relationship Id="rId1485" Type="http://schemas.openxmlformats.org/officeDocument/2006/relationships/customXml" Target="../ink/ink5706.xml"/><Relationship Id="rId287" Type="http://schemas.openxmlformats.org/officeDocument/2006/relationships/image" Target="../media/image36770.png"/><Relationship Id="rId410" Type="http://schemas.openxmlformats.org/officeDocument/2006/relationships/customXml" Target="../ink/ink5165.xml"/><Relationship Id="rId494" Type="http://schemas.openxmlformats.org/officeDocument/2006/relationships/customXml" Target="../ink/ink5207.xml"/><Relationship Id="rId508" Type="http://schemas.openxmlformats.org/officeDocument/2006/relationships/customXml" Target="../ink/ink5214.xml"/><Relationship Id="rId715" Type="http://schemas.openxmlformats.org/officeDocument/2006/relationships/customXml" Target="../ink/ink5319.xml"/><Relationship Id="rId922" Type="http://schemas.openxmlformats.org/officeDocument/2006/relationships/customXml" Target="../ink/ink5423.xml"/><Relationship Id="rId1138" Type="http://schemas.openxmlformats.org/officeDocument/2006/relationships/image" Target="../media/image4100.png"/><Relationship Id="rId1345" Type="http://schemas.openxmlformats.org/officeDocument/2006/relationships/customXml" Target="../ink/ink5635.xml"/><Relationship Id="rId1552" Type="http://schemas.openxmlformats.org/officeDocument/2006/relationships/customXml" Target="../ink/ink5740.xml"/><Relationship Id="rId147" Type="http://schemas.openxmlformats.org/officeDocument/2006/relationships/image" Target="../media/image36080.png"/><Relationship Id="rId354" Type="http://schemas.openxmlformats.org/officeDocument/2006/relationships/customXml" Target="../ink/ink5137.xml"/><Relationship Id="rId799" Type="http://schemas.openxmlformats.org/officeDocument/2006/relationships/customXml" Target="../ink/ink5361.xml"/><Relationship Id="rId1191" Type="http://schemas.openxmlformats.org/officeDocument/2006/relationships/customXml" Target="../ink/ink5558.xml"/><Relationship Id="rId1205" Type="http://schemas.openxmlformats.org/officeDocument/2006/relationships/customXml" Target="../ink/ink5565.xml"/><Relationship Id="rId51" Type="http://schemas.openxmlformats.org/officeDocument/2006/relationships/customXml" Target="../ink/ink4983.xml"/><Relationship Id="rId561" Type="http://schemas.openxmlformats.org/officeDocument/2006/relationships/customXml" Target="../ink/ink5241.xml"/><Relationship Id="rId659" Type="http://schemas.openxmlformats.org/officeDocument/2006/relationships/customXml" Target="../ink/ink5291.xml"/><Relationship Id="rId866" Type="http://schemas.openxmlformats.org/officeDocument/2006/relationships/image" Target="../media/image39650.png"/><Relationship Id="rId1289" Type="http://schemas.openxmlformats.org/officeDocument/2006/relationships/customXml" Target="../ink/ink5607.xml"/><Relationship Id="rId1412" Type="http://schemas.openxmlformats.org/officeDocument/2006/relationships/customXml" Target="../ink/ink5669.xml"/><Relationship Id="rId1496" Type="http://schemas.openxmlformats.org/officeDocument/2006/relationships/customXml" Target="../ink/ink5712.xml"/><Relationship Id="rId214" Type="http://schemas.openxmlformats.org/officeDocument/2006/relationships/image" Target="../media/image36410.png"/><Relationship Id="rId298" Type="http://schemas.openxmlformats.org/officeDocument/2006/relationships/customXml" Target="../ink/ink5109.xml"/><Relationship Id="rId421" Type="http://schemas.openxmlformats.org/officeDocument/2006/relationships/image" Target="../media/image37440.png"/><Relationship Id="rId519" Type="http://schemas.openxmlformats.org/officeDocument/2006/relationships/customXml" Target="../ink/ink5220.xml"/><Relationship Id="rId1051" Type="http://schemas.openxmlformats.org/officeDocument/2006/relationships/customXml" Target="../ink/ink5488.xml"/><Relationship Id="rId1149" Type="http://schemas.openxmlformats.org/officeDocument/2006/relationships/customXml" Target="../ink/ink5537.xml"/><Relationship Id="rId1356" Type="http://schemas.openxmlformats.org/officeDocument/2006/relationships/image" Target="../media/image4209.png"/><Relationship Id="rId158" Type="http://schemas.openxmlformats.org/officeDocument/2006/relationships/customXml" Target="../ink/ink5038.xml"/><Relationship Id="rId726" Type="http://schemas.openxmlformats.org/officeDocument/2006/relationships/image" Target="../media/image38950.png"/><Relationship Id="rId933" Type="http://schemas.openxmlformats.org/officeDocument/2006/relationships/image" Target="../media/image3998.png"/><Relationship Id="rId1009" Type="http://schemas.openxmlformats.org/officeDocument/2006/relationships/customXml" Target="../ink/ink5467.xml"/><Relationship Id="rId1563" Type="http://schemas.openxmlformats.org/officeDocument/2006/relationships/image" Target="../media/image4311.png"/><Relationship Id="rId62" Type="http://schemas.openxmlformats.org/officeDocument/2006/relationships/image" Target="../media/image35670.png"/><Relationship Id="rId365" Type="http://schemas.openxmlformats.org/officeDocument/2006/relationships/image" Target="../media/image37160.png"/><Relationship Id="rId572" Type="http://schemas.openxmlformats.org/officeDocument/2006/relationships/image" Target="../media/image38190.png"/><Relationship Id="rId1216" Type="http://schemas.openxmlformats.org/officeDocument/2006/relationships/image" Target="../media/image4139.png"/><Relationship Id="rId1423" Type="http://schemas.openxmlformats.org/officeDocument/2006/relationships/image" Target="../media/image4242.png"/><Relationship Id="rId1630" Type="http://schemas.openxmlformats.org/officeDocument/2006/relationships/customXml" Target="../ink/ink5779.xml"/><Relationship Id="rId225" Type="http://schemas.openxmlformats.org/officeDocument/2006/relationships/customXml" Target="../ink/ink5072.xml"/><Relationship Id="rId432" Type="http://schemas.openxmlformats.org/officeDocument/2006/relationships/customXml" Target="../ink/ink5176.xml"/><Relationship Id="rId877" Type="http://schemas.openxmlformats.org/officeDocument/2006/relationships/image" Target="../media/image39700.png"/><Relationship Id="rId1062" Type="http://schemas.openxmlformats.org/officeDocument/2006/relationships/image" Target="../media/image4062.png"/><Relationship Id="rId737" Type="http://schemas.openxmlformats.org/officeDocument/2006/relationships/customXml" Target="../ink/ink5330.xml"/><Relationship Id="rId944" Type="http://schemas.openxmlformats.org/officeDocument/2006/relationships/customXml" Target="../ink/ink5434.xml"/><Relationship Id="rId1367" Type="http://schemas.openxmlformats.org/officeDocument/2006/relationships/customXml" Target="../ink/ink5646.xml"/><Relationship Id="rId1574" Type="http://schemas.openxmlformats.org/officeDocument/2006/relationships/customXml" Target="../ink/ink5751.xml"/><Relationship Id="rId73" Type="http://schemas.openxmlformats.org/officeDocument/2006/relationships/customXml" Target="../ink/ink4994.xml"/><Relationship Id="rId169" Type="http://schemas.openxmlformats.org/officeDocument/2006/relationships/customXml" Target="../ink/ink5044.xml"/><Relationship Id="rId376" Type="http://schemas.openxmlformats.org/officeDocument/2006/relationships/customXml" Target="../ink/ink5148.xml"/><Relationship Id="rId583" Type="http://schemas.openxmlformats.org/officeDocument/2006/relationships/customXml" Target="../ink/ink5252.xml"/><Relationship Id="rId790" Type="http://schemas.openxmlformats.org/officeDocument/2006/relationships/image" Target="../media/image39270.png"/><Relationship Id="rId804" Type="http://schemas.openxmlformats.org/officeDocument/2006/relationships/image" Target="../media/image39340.png"/><Relationship Id="rId1227" Type="http://schemas.openxmlformats.org/officeDocument/2006/relationships/customXml" Target="../ink/ink5576.xml"/><Relationship Id="rId1434" Type="http://schemas.openxmlformats.org/officeDocument/2006/relationships/customXml" Target="../ink/ink5680.xml"/><Relationship Id="rId1641" Type="http://schemas.openxmlformats.org/officeDocument/2006/relationships/image" Target="../media/image4350.png"/><Relationship Id="rId4" Type="http://schemas.openxmlformats.org/officeDocument/2006/relationships/customXml" Target="../ink/ink4959.xml"/><Relationship Id="rId236" Type="http://schemas.openxmlformats.org/officeDocument/2006/relationships/image" Target="../media/image36520.png"/><Relationship Id="rId443" Type="http://schemas.openxmlformats.org/officeDocument/2006/relationships/image" Target="../media/image37550.png"/><Relationship Id="rId650" Type="http://schemas.openxmlformats.org/officeDocument/2006/relationships/image" Target="../media/image38570.png"/><Relationship Id="rId888" Type="http://schemas.openxmlformats.org/officeDocument/2006/relationships/customXml" Target="../ink/ink5406.xml"/><Relationship Id="rId1073" Type="http://schemas.openxmlformats.org/officeDocument/2006/relationships/customXml" Target="../ink/ink5499.xml"/><Relationship Id="rId1280" Type="http://schemas.openxmlformats.org/officeDocument/2006/relationships/image" Target="../media/image4171.png"/><Relationship Id="rId1501" Type="http://schemas.openxmlformats.org/officeDocument/2006/relationships/image" Target="../media/image4280.png"/><Relationship Id="rId303" Type="http://schemas.openxmlformats.org/officeDocument/2006/relationships/image" Target="../media/image36850.png"/><Relationship Id="rId748" Type="http://schemas.openxmlformats.org/officeDocument/2006/relationships/image" Target="../media/image39060.png"/><Relationship Id="rId955" Type="http://schemas.openxmlformats.org/officeDocument/2006/relationships/image" Target="../media/image4009.png"/><Relationship Id="rId1140" Type="http://schemas.openxmlformats.org/officeDocument/2006/relationships/image" Target="../media/image4101.png"/><Relationship Id="rId1378" Type="http://schemas.openxmlformats.org/officeDocument/2006/relationships/image" Target="../media/image4220.png"/><Relationship Id="rId1585" Type="http://schemas.openxmlformats.org/officeDocument/2006/relationships/image" Target="../media/image4322.png"/><Relationship Id="rId84" Type="http://schemas.openxmlformats.org/officeDocument/2006/relationships/image" Target="../media/image35780.png"/><Relationship Id="rId387" Type="http://schemas.openxmlformats.org/officeDocument/2006/relationships/image" Target="../media/image37270.png"/><Relationship Id="rId510" Type="http://schemas.openxmlformats.org/officeDocument/2006/relationships/customXml" Target="../ink/ink5215.xml"/><Relationship Id="rId594" Type="http://schemas.openxmlformats.org/officeDocument/2006/relationships/image" Target="../media/image38300.png"/><Relationship Id="rId608" Type="http://schemas.openxmlformats.org/officeDocument/2006/relationships/image" Target="../media/image38370.png"/><Relationship Id="rId815" Type="http://schemas.openxmlformats.org/officeDocument/2006/relationships/customXml" Target="../ink/ink5369.xml"/><Relationship Id="rId1238" Type="http://schemas.openxmlformats.org/officeDocument/2006/relationships/image" Target="../media/image4150.png"/><Relationship Id="rId1445" Type="http://schemas.openxmlformats.org/officeDocument/2006/relationships/image" Target="../media/image4253.png"/><Relationship Id="rId247" Type="http://schemas.openxmlformats.org/officeDocument/2006/relationships/customXml" Target="../ink/ink5083.xml"/><Relationship Id="rId899" Type="http://schemas.openxmlformats.org/officeDocument/2006/relationships/image" Target="../media/image3981.png"/><Relationship Id="rId1000" Type="http://schemas.openxmlformats.org/officeDocument/2006/relationships/image" Target="../media/image4031.png"/><Relationship Id="rId1084" Type="http://schemas.openxmlformats.org/officeDocument/2006/relationships/image" Target="../media/image4073.png"/><Relationship Id="rId1305" Type="http://schemas.openxmlformats.org/officeDocument/2006/relationships/customXml" Target="../ink/ink5615.xml"/><Relationship Id="rId107" Type="http://schemas.openxmlformats.org/officeDocument/2006/relationships/image" Target="../media/image35890.png"/><Relationship Id="rId454" Type="http://schemas.openxmlformats.org/officeDocument/2006/relationships/customXml" Target="../ink/ink5187.xml"/><Relationship Id="rId661" Type="http://schemas.openxmlformats.org/officeDocument/2006/relationships/customXml" Target="../ink/ink5292.xml"/><Relationship Id="rId759" Type="http://schemas.openxmlformats.org/officeDocument/2006/relationships/customXml" Target="../ink/ink5341.xml"/><Relationship Id="rId966" Type="http://schemas.openxmlformats.org/officeDocument/2006/relationships/customXml" Target="../ink/ink5445.xml"/><Relationship Id="rId1291" Type="http://schemas.openxmlformats.org/officeDocument/2006/relationships/customXml" Target="../ink/ink5608.xml"/><Relationship Id="rId1389" Type="http://schemas.openxmlformats.org/officeDocument/2006/relationships/customXml" Target="../ink/ink5657.xml"/><Relationship Id="rId1512" Type="http://schemas.openxmlformats.org/officeDocument/2006/relationships/customXml" Target="../ink/ink5720.xml"/><Relationship Id="rId1596" Type="http://schemas.openxmlformats.org/officeDocument/2006/relationships/customXml" Target="../ink/ink5762.xml"/><Relationship Id="rId11" Type="http://schemas.openxmlformats.org/officeDocument/2006/relationships/image" Target="../media/image35420.png"/><Relationship Id="rId314" Type="http://schemas.openxmlformats.org/officeDocument/2006/relationships/customXml" Target="../ink/ink5117.xml"/><Relationship Id="rId398" Type="http://schemas.openxmlformats.org/officeDocument/2006/relationships/customXml" Target="../ink/ink5159.xml"/><Relationship Id="rId521" Type="http://schemas.openxmlformats.org/officeDocument/2006/relationships/customXml" Target="../ink/ink5221.xml"/><Relationship Id="rId619" Type="http://schemas.openxmlformats.org/officeDocument/2006/relationships/customXml" Target="../ink/ink5270.xml"/><Relationship Id="rId1151" Type="http://schemas.openxmlformats.org/officeDocument/2006/relationships/customXml" Target="../ink/ink5538.xml"/><Relationship Id="rId1249" Type="http://schemas.openxmlformats.org/officeDocument/2006/relationships/customXml" Target="../ink/ink5587.xml"/><Relationship Id="rId95" Type="http://schemas.openxmlformats.org/officeDocument/2006/relationships/image" Target="../media/image35830.png"/><Relationship Id="rId160" Type="http://schemas.openxmlformats.org/officeDocument/2006/relationships/customXml" Target="../ink/ink5039.xml"/><Relationship Id="rId826" Type="http://schemas.openxmlformats.org/officeDocument/2006/relationships/image" Target="../media/image39450.png"/><Relationship Id="rId1011" Type="http://schemas.openxmlformats.org/officeDocument/2006/relationships/customXml" Target="../ink/ink5468.xml"/><Relationship Id="rId1109" Type="http://schemas.openxmlformats.org/officeDocument/2006/relationships/customXml" Target="../ink/ink5517.xml"/><Relationship Id="rId1456" Type="http://schemas.openxmlformats.org/officeDocument/2006/relationships/customXml" Target="../ink/ink5691.xml"/><Relationship Id="rId258" Type="http://schemas.openxmlformats.org/officeDocument/2006/relationships/image" Target="../media/image36630.png"/><Relationship Id="rId465" Type="http://schemas.openxmlformats.org/officeDocument/2006/relationships/image" Target="../media/image37660.png"/><Relationship Id="rId672" Type="http://schemas.openxmlformats.org/officeDocument/2006/relationships/image" Target="../media/image38680.png"/><Relationship Id="rId1095" Type="http://schemas.openxmlformats.org/officeDocument/2006/relationships/customXml" Target="../ink/ink5510.xml"/><Relationship Id="rId1316" Type="http://schemas.openxmlformats.org/officeDocument/2006/relationships/image" Target="../media/image4189.png"/><Relationship Id="rId1523" Type="http://schemas.openxmlformats.org/officeDocument/2006/relationships/image" Target="../media/image4291.png"/><Relationship Id="rId22" Type="http://schemas.openxmlformats.org/officeDocument/2006/relationships/customXml" Target="../ink/ink4968.xml"/><Relationship Id="rId118" Type="http://schemas.openxmlformats.org/officeDocument/2006/relationships/customXml" Target="../ink/ink5017.xml"/><Relationship Id="rId325" Type="http://schemas.openxmlformats.org/officeDocument/2006/relationships/image" Target="../media/image36960.png"/><Relationship Id="rId532" Type="http://schemas.openxmlformats.org/officeDocument/2006/relationships/image" Target="../media/image37990.png"/><Relationship Id="rId977" Type="http://schemas.openxmlformats.org/officeDocument/2006/relationships/customXml" Target="../ink/ink5451.xml"/><Relationship Id="rId1162" Type="http://schemas.openxmlformats.org/officeDocument/2006/relationships/image" Target="../media/image4112.png"/><Relationship Id="rId171" Type="http://schemas.openxmlformats.org/officeDocument/2006/relationships/customXml" Target="../ink/ink5045.xml"/><Relationship Id="rId837" Type="http://schemas.openxmlformats.org/officeDocument/2006/relationships/customXml" Target="../ink/ink5380.xml"/><Relationship Id="rId1022" Type="http://schemas.openxmlformats.org/officeDocument/2006/relationships/image" Target="../media/image4042.png"/><Relationship Id="rId1467" Type="http://schemas.openxmlformats.org/officeDocument/2006/relationships/image" Target="../media/image4264.png"/><Relationship Id="rId269" Type="http://schemas.openxmlformats.org/officeDocument/2006/relationships/customXml" Target="../ink/ink5094.xml"/><Relationship Id="rId476" Type="http://schemas.openxmlformats.org/officeDocument/2006/relationships/customXml" Target="../ink/ink5198.xml"/><Relationship Id="rId683" Type="http://schemas.openxmlformats.org/officeDocument/2006/relationships/customXml" Target="../ink/ink5303.xml"/><Relationship Id="rId890" Type="http://schemas.openxmlformats.org/officeDocument/2006/relationships/customXml" Target="../ink/ink5407.xml"/><Relationship Id="rId904" Type="http://schemas.openxmlformats.org/officeDocument/2006/relationships/customXml" Target="../ink/ink5414.xml"/><Relationship Id="rId1327" Type="http://schemas.openxmlformats.org/officeDocument/2006/relationships/customXml" Target="../ink/ink5626.xml"/><Relationship Id="rId1534" Type="http://schemas.openxmlformats.org/officeDocument/2006/relationships/customXml" Target="../ink/ink5731.xml"/><Relationship Id="rId33" Type="http://schemas.openxmlformats.org/officeDocument/2006/relationships/image" Target="../media/image35530.png"/><Relationship Id="rId129" Type="http://schemas.openxmlformats.org/officeDocument/2006/relationships/image" Target="../media/image35990.png"/><Relationship Id="rId336" Type="http://schemas.openxmlformats.org/officeDocument/2006/relationships/customXml" Target="../ink/ink5128.xml"/><Relationship Id="rId543" Type="http://schemas.openxmlformats.org/officeDocument/2006/relationships/customXml" Target="../ink/ink5232.xml"/><Relationship Id="rId988" Type="http://schemas.openxmlformats.org/officeDocument/2006/relationships/image" Target="../media/image4025.png"/><Relationship Id="rId1173" Type="http://schemas.openxmlformats.org/officeDocument/2006/relationships/customXml" Target="../ink/ink5549.xml"/><Relationship Id="rId1380" Type="http://schemas.openxmlformats.org/officeDocument/2006/relationships/image" Target="../media/image4221.png"/><Relationship Id="rId1601" Type="http://schemas.openxmlformats.org/officeDocument/2006/relationships/image" Target="../media/image4330.png"/><Relationship Id="rId182" Type="http://schemas.openxmlformats.org/officeDocument/2006/relationships/image" Target="../media/image36250.png"/><Relationship Id="rId403" Type="http://schemas.openxmlformats.org/officeDocument/2006/relationships/image" Target="../media/image37350.png"/><Relationship Id="rId750" Type="http://schemas.openxmlformats.org/officeDocument/2006/relationships/image" Target="../media/image39070.png"/><Relationship Id="rId848" Type="http://schemas.openxmlformats.org/officeDocument/2006/relationships/image" Target="../media/image39560.png"/><Relationship Id="rId1033" Type="http://schemas.openxmlformats.org/officeDocument/2006/relationships/customXml" Target="../ink/ink5479.xml"/><Relationship Id="rId1478" Type="http://schemas.openxmlformats.org/officeDocument/2006/relationships/image" Target="../media/image4269.png"/><Relationship Id="rId487" Type="http://schemas.openxmlformats.org/officeDocument/2006/relationships/image" Target="../media/image37770.png"/><Relationship Id="rId610" Type="http://schemas.openxmlformats.org/officeDocument/2006/relationships/image" Target="../media/image38380.png"/><Relationship Id="rId694" Type="http://schemas.openxmlformats.org/officeDocument/2006/relationships/image" Target="../media/image38790.png"/><Relationship Id="rId708" Type="http://schemas.openxmlformats.org/officeDocument/2006/relationships/image" Target="../media/image38860.png"/><Relationship Id="rId915" Type="http://schemas.openxmlformats.org/officeDocument/2006/relationships/image" Target="../media/image3989.png"/><Relationship Id="rId1240" Type="http://schemas.openxmlformats.org/officeDocument/2006/relationships/image" Target="../media/image4151.png"/><Relationship Id="rId1338" Type="http://schemas.openxmlformats.org/officeDocument/2006/relationships/image" Target="../media/image4200.png"/><Relationship Id="rId1545" Type="http://schemas.openxmlformats.org/officeDocument/2006/relationships/image" Target="../media/image4302.png"/><Relationship Id="rId347" Type="http://schemas.openxmlformats.org/officeDocument/2006/relationships/image" Target="../media/image37070.png"/><Relationship Id="rId999" Type="http://schemas.openxmlformats.org/officeDocument/2006/relationships/customXml" Target="../ink/ink5462.xml"/><Relationship Id="rId1100" Type="http://schemas.openxmlformats.org/officeDocument/2006/relationships/image" Target="../media/image4081.png"/><Relationship Id="rId1184" Type="http://schemas.openxmlformats.org/officeDocument/2006/relationships/image" Target="../media/image4123.png"/><Relationship Id="rId1405" Type="http://schemas.openxmlformats.org/officeDocument/2006/relationships/image" Target="../media/image4233.png"/><Relationship Id="rId44" Type="http://schemas.openxmlformats.org/officeDocument/2006/relationships/customXml" Target="../ink/ink4979.xml"/><Relationship Id="rId554" Type="http://schemas.openxmlformats.org/officeDocument/2006/relationships/image" Target="../media/image38100.png"/><Relationship Id="rId761" Type="http://schemas.openxmlformats.org/officeDocument/2006/relationships/customXml" Target="../ink/ink5342.xml"/><Relationship Id="rId859" Type="http://schemas.openxmlformats.org/officeDocument/2006/relationships/customXml" Target="../ink/ink5391.xml"/><Relationship Id="rId1391" Type="http://schemas.openxmlformats.org/officeDocument/2006/relationships/customXml" Target="../ink/ink5658.xml"/><Relationship Id="rId1489" Type="http://schemas.openxmlformats.org/officeDocument/2006/relationships/customXml" Target="../ink/ink5708.xml"/><Relationship Id="rId1612" Type="http://schemas.openxmlformats.org/officeDocument/2006/relationships/customXml" Target="../ink/ink5770.xml"/><Relationship Id="rId193" Type="http://schemas.openxmlformats.org/officeDocument/2006/relationships/customXml" Target="../ink/ink5056.xml"/><Relationship Id="rId207" Type="http://schemas.openxmlformats.org/officeDocument/2006/relationships/customXml" Target="../ink/ink5063.xml"/><Relationship Id="rId414" Type="http://schemas.openxmlformats.org/officeDocument/2006/relationships/customXml" Target="../ink/ink5167.xml"/><Relationship Id="rId498" Type="http://schemas.openxmlformats.org/officeDocument/2006/relationships/customXml" Target="../ink/ink5209.xml"/><Relationship Id="rId621" Type="http://schemas.openxmlformats.org/officeDocument/2006/relationships/customXml" Target="../ink/ink5271.xml"/><Relationship Id="rId1044" Type="http://schemas.openxmlformats.org/officeDocument/2006/relationships/image" Target="../media/image4053.png"/><Relationship Id="rId1251" Type="http://schemas.openxmlformats.org/officeDocument/2006/relationships/customXml" Target="../ink/ink5588.xml"/><Relationship Id="rId1349" Type="http://schemas.openxmlformats.org/officeDocument/2006/relationships/customXml" Target="../ink/ink5637.xml"/><Relationship Id="rId260" Type="http://schemas.openxmlformats.org/officeDocument/2006/relationships/image" Target="../media/image36640.png"/><Relationship Id="rId719" Type="http://schemas.openxmlformats.org/officeDocument/2006/relationships/customXml" Target="../ink/ink5321.xml"/><Relationship Id="rId926" Type="http://schemas.openxmlformats.org/officeDocument/2006/relationships/customXml" Target="../ink/ink5425.xml"/><Relationship Id="rId1111" Type="http://schemas.openxmlformats.org/officeDocument/2006/relationships/customXml" Target="../ink/ink5518.xml"/><Relationship Id="rId1556" Type="http://schemas.openxmlformats.org/officeDocument/2006/relationships/customXml" Target="../ink/ink5742.xml"/><Relationship Id="rId55" Type="http://schemas.openxmlformats.org/officeDocument/2006/relationships/customXml" Target="../ink/ink4985.xml"/><Relationship Id="rId120" Type="http://schemas.openxmlformats.org/officeDocument/2006/relationships/customXml" Target="../ink/ink5018.xml"/><Relationship Id="rId358" Type="http://schemas.openxmlformats.org/officeDocument/2006/relationships/customXml" Target="../ink/ink5139.xml"/><Relationship Id="rId565" Type="http://schemas.openxmlformats.org/officeDocument/2006/relationships/customXml" Target="../ink/ink5243.xml"/><Relationship Id="rId772" Type="http://schemas.openxmlformats.org/officeDocument/2006/relationships/image" Target="../media/image39180.png"/><Relationship Id="rId1195" Type="http://schemas.openxmlformats.org/officeDocument/2006/relationships/customXml" Target="../ink/ink5560.xml"/><Relationship Id="rId1209" Type="http://schemas.openxmlformats.org/officeDocument/2006/relationships/customXml" Target="../ink/ink5567.xml"/><Relationship Id="rId1416" Type="http://schemas.openxmlformats.org/officeDocument/2006/relationships/customXml" Target="../ink/ink5671.xml"/><Relationship Id="rId1623" Type="http://schemas.openxmlformats.org/officeDocument/2006/relationships/image" Target="../media/image4341.png"/><Relationship Id="rId218" Type="http://schemas.openxmlformats.org/officeDocument/2006/relationships/image" Target="../media/image36430.png"/><Relationship Id="rId425" Type="http://schemas.openxmlformats.org/officeDocument/2006/relationships/image" Target="../media/image37460.png"/><Relationship Id="rId632" Type="http://schemas.openxmlformats.org/officeDocument/2006/relationships/customXml" Target="../ink/ink5277.xml"/><Relationship Id="rId1055" Type="http://schemas.openxmlformats.org/officeDocument/2006/relationships/customXml" Target="../ink/ink5490.xml"/><Relationship Id="rId1262" Type="http://schemas.openxmlformats.org/officeDocument/2006/relationships/image" Target="../media/image4162.png"/><Relationship Id="rId271" Type="http://schemas.openxmlformats.org/officeDocument/2006/relationships/customXml" Target="../ink/ink5095.xml"/><Relationship Id="rId937" Type="http://schemas.openxmlformats.org/officeDocument/2006/relationships/image" Target="../media/image4000.png"/><Relationship Id="rId1122" Type="http://schemas.openxmlformats.org/officeDocument/2006/relationships/image" Target="../media/image4092.png"/><Relationship Id="rId1567" Type="http://schemas.openxmlformats.org/officeDocument/2006/relationships/image" Target="../media/image4313.png"/><Relationship Id="rId66" Type="http://schemas.openxmlformats.org/officeDocument/2006/relationships/image" Target="../media/image35690.png"/><Relationship Id="rId131" Type="http://schemas.openxmlformats.org/officeDocument/2006/relationships/image" Target="../media/image36000.png"/><Relationship Id="rId369" Type="http://schemas.openxmlformats.org/officeDocument/2006/relationships/image" Target="../media/image37180.png"/><Relationship Id="rId576" Type="http://schemas.openxmlformats.org/officeDocument/2006/relationships/image" Target="../media/image38210.png"/><Relationship Id="rId783" Type="http://schemas.openxmlformats.org/officeDocument/2006/relationships/customXml" Target="../ink/ink5353.xml"/><Relationship Id="rId990" Type="http://schemas.openxmlformats.org/officeDocument/2006/relationships/image" Target="../media/image4026.png"/><Relationship Id="rId1427" Type="http://schemas.openxmlformats.org/officeDocument/2006/relationships/image" Target="../media/image4244.png"/><Relationship Id="rId1634" Type="http://schemas.openxmlformats.org/officeDocument/2006/relationships/customXml" Target="../ink/ink5781.xml"/><Relationship Id="rId229" Type="http://schemas.openxmlformats.org/officeDocument/2006/relationships/customXml" Target="../ink/ink5074.xml"/><Relationship Id="rId436" Type="http://schemas.openxmlformats.org/officeDocument/2006/relationships/customXml" Target="../ink/ink5178.xml"/><Relationship Id="rId643" Type="http://schemas.openxmlformats.org/officeDocument/2006/relationships/customXml" Target="../ink/ink5283.xml"/><Relationship Id="rId1066" Type="http://schemas.openxmlformats.org/officeDocument/2006/relationships/image" Target="../media/image4064.png"/><Relationship Id="rId1273" Type="http://schemas.openxmlformats.org/officeDocument/2006/relationships/customXml" Target="../ink/ink5599.xml"/><Relationship Id="rId1480" Type="http://schemas.openxmlformats.org/officeDocument/2006/relationships/image" Target="../media/image4270.png"/><Relationship Id="rId850" Type="http://schemas.openxmlformats.org/officeDocument/2006/relationships/image" Target="../media/image39570.png"/><Relationship Id="rId948" Type="http://schemas.openxmlformats.org/officeDocument/2006/relationships/customXml" Target="../ink/ink5436.xml"/><Relationship Id="rId1133" Type="http://schemas.openxmlformats.org/officeDocument/2006/relationships/customXml" Target="../ink/ink5529.xml"/><Relationship Id="rId1578" Type="http://schemas.openxmlformats.org/officeDocument/2006/relationships/customXml" Target="../ink/ink5753.xml"/><Relationship Id="rId77" Type="http://schemas.openxmlformats.org/officeDocument/2006/relationships/customXml" Target="../ink/ink4996.xml"/><Relationship Id="rId282" Type="http://schemas.openxmlformats.org/officeDocument/2006/relationships/customXml" Target="../ink/ink5101.xml"/><Relationship Id="rId503" Type="http://schemas.openxmlformats.org/officeDocument/2006/relationships/image" Target="../media/image37850.png"/><Relationship Id="rId587" Type="http://schemas.openxmlformats.org/officeDocument/2006/relationships/customXml" Target="../ink/ink5254.xml"/><Relationship Id="rId710" Type="http://schemas.openxmlformats.org/officeDocument/2006/relationships/image" Target="../media/image38870.png"/><Relationship Id="rId808" Type="http://schemas.openxmlformats.org/officeDocument/2006/relationships/image" Target="../media/image39360.png"/><Relationship Id="rId1340" Type="http://schemas.openxmlformats.org/officeDocument/2006/relationships/image" Target="../media/image4201.png"/><Relationship Id="rId1438" Type="http://schemas.openxmlformats.org/officeDocument/2006/relationships/customXml" Target="../ink/ink5682.xml"/><Relationship Id="rId8" Type="http://schemas.openxmlformats.org/officeDocument/2006/relationships/customXml" Target="../ink/ink4961.xml"/><Relationship Id="rId142" Type="http://schemas.openxmlformats.org/officeDocument/2006/relationships/customXml" Target="../ink/ink5030.xml"/><Relationship Id="rId447" Type="http://schemas.openxmlformats.org/officeDocument/2006/relationships/image" Target="../media/image37570.png"/><Relationship Id="rId794" Type="http://schemas.openxmlformats.org/officeDocument/2006/relationships/image" Target="../media/image39290.png"/><Relationship Id="rId1077" Type="http://schemas.openxmlformats.org/officeDocument/2006/relationships/customXml" Target="../ink/ink5501.xml"/><Relationship Id="rId1200" Type="http://schemas.openxmlformats.org/officeDocument/2006/relationships/image" Target="../media/image4131.png"/><Relationship Id="rId654" Type="http://schemas.openxmlformats.org/officeDocument/2006/relationships/image" Target="../media/image38590.png"/><Relationship Id="rId861" Type="http://schemas.openxmlformats.org/officeDocument/2006/relationships/customXml" Target="../ink/ink5392.xml"/><Relationship Id="rId959" Type="http://schemas.openxmlformats.org/officeDocument/2006/relationships/image" Target="../media/image4011.png"/><Relationship Id="rId1284" Type="http://schemas.openxmlformats.org/officeDocument/2006/relationships/image" Target="../media/image4173.png"/><Relationship Id="rId1491" Type="http://schemas.openxmlformats.org/officeDocument/2006/relationships/customXml" Target="../ink/ink5709.xml"/><Relationship Id="rId1505" Type="http://schemas.openxmlformats.org/officeDocument/2006/relationships/image" Target="../media/image4282.png"/><Relationship Id="rId1589" Type="http://schemas.openxmlformats.org/officeDocument/2006/relationships/image" Target="../media/image4324.png"/><Relationship Id="rId293" Type="http://schemas.openxmlformats.org/officeDocument/2006/relationships/image" Target="../media/image36800.png"/><Relationship Id="rId307" Type="http://schemas.openxmlformats.org/officeDocument/2006/relationships/image" Target="../media/image36870.png"/><Relationship Id="rId514" Type="http://schemas.openxmlformats.org/officeDocument/2006/relationships/customXml" Target="../ink/ink5217.xml"/><Relationship Id="rId721" Type="http://schemas.openxmlformats.org/officeDocument/2006/relationships/customXml" Target="../ink/ink5322.xml"/><Relationship Id="rId1144" Type="http://schemas.openxmlformats.org/officeDocument/2006/relationships/image" Target="../media/image4103.png"/><Relationship Id="rId1351" Type="http://schemas.openxmlformats.org/officeDocument/2006/relationships/customXml" Target="../ink/ink5638.xml"/><Relationship Id="rId1449" Type="http://schemas.openxmlformats.org/officeDocument/2006/relationships/image" Target="../media/image4255.png"/><Relationship Id="rId88" Type="http://schemas.openxmlformats.org/officeDocument/2006/relationships/customXml" Target="../ink/ink5002.xml"/><Relationship Id="rId153" Type="http://schemas.openxmlformats.org/officeDocument/2006/relationships/image" Target="../media/image36110.png"/><Relationship Id="rId360" Type="http://schemas.openxmlformats.org/officeDocument/2006/relationships/customXml" Target="../ink/ink5140.xml"/><Relationship Id="rId598" Type="http://schemas.openxmlformats.org/officeDocument/2006/relationships/image" Target="../media/image38320.png"/><Relationship Id="rId819" Type="http://schemas.openxmlformats.org/officeDocument/2006/relationships/customXml" Target="../ink/ink5371.xml"/><Relationship Id="rId1004" Type="http://schemas.openxmlformats.org/officeDocument/2006/relationships/image" Target="../media/image4033.png"/><Relationship Id="rId1211" Type="http://schemas.openxmlformats.org/officeDocument/2006/relationships/customXml" Target="../ink/ink5568.xml"/><Relationship Id="rId220" Type="http://schemas.openxmlformats.org/officeDocument/2006/relationships/image" Target="../media/image36440.png"/><Relationship Id="rId458" Type="http://schemas.openxmlformats.org/officeDocument/2006/relationships/customXml" Target="../ink/ink5189.xml"/><Relationship Id="rId665" Type="http://schemas.openxmlformats.org/officeDocument/2006/relationships/customXml" Target="../ink/ink5294.xml"/><Relationship Id="rId872" Type="http://schemas.openxmlformats.org/officeDocument/2006/relationships/customXml" Target="../ink/ink5398.xml"/><Relationship Id="rId1088" Type="http://schemas.openxmlformats.org/officeDocument/2006/relationships/image" Target="../media/image4075.png"/><Relationship Id="rId1295" Type="http://schemas.openxmlformats.org/officeDocument/2006/relationships/customXml" Target="../ink/ink5610.xml"/><Relationship Id="rId1309" Type="http://schemas.openxmlformats.org/officeDocument/2006/relationships/customXml" Target="../ink/ink5617.xml"/><Relationship Id="rId1516" Type="http://schemas.openxmlformats.org/officeDocument/2006/relationships/customXml" Target="../ink/ink5722.xml"/><Relationship Id="rId15" Type="http://schemas.openxmlformats.org/officeDocument/2006/relationships/image" Target="../media/image35440.png"/><Relationship Id="rId318" Type="http://schemas.openxmlformats.org/officeDocument/2006/relationships/customXml" Target="../ink/ink5119.xml"/><Relationship Id="rId525" Type="http://schemas.openxmlformats.org/officeDocument/2006/relationships/customXml" Target="../ink/ink5223.xml"/><Relationship Id="rId732" Type="http://schemas.openxmlformats.org/officeDocument/2006/relationships/image" Target="../media/image38980.png"/><Relationship Id="rId1155" Type="http://schemas.openxmlformats.org/officeDocument/2006/relationships/customXml" Target="../ink/ink5540.xml"/><Relationship Id="rId1362" Type="http://schemas.openxmlformats.org/officeDocument/2006/relationships/image" Target="../media/image4212.png"/><Relationship Id="rId99" Type="http://schemas.openxmlformats.org/officeDocument/2006/relationships/image" Target="../media/image35850.png"/><Relationship Id="rId164" Type="http://schemas.openxmlformats.org/officeDocument/2006/relationships/customXml" Target="../ink/ink5041.xml"/><Relationship Id="rId371" Type="http://schemas.openxmlformats.org/officeDocument/2006/relationships/image" Target="../media/image37190.png"/><Relationship Id="rId1015" Type="http://schemas.openxmlformats.org/officeDocument/2006/relationships/customXml" Target="../ink/ink5470.xml"/><Relationship Id="rId1222" Type="http://schemas.openxmlformats.org/officeDocument/2006/relationships/image" Target="../media/image4142.png"/><Relationship Id="rId469" Type="http://schemas.openxmlformats.org/officeDocument/2006/relationships/image" Target="../media/image37680.png"/><Relationship Id="rId676" Type="http://schemas.openxmlformats.org/officeDocument/2006/relationships/image" Target="../media/image38700.png"/><Relationship Id="rId883" Type="http://schemas.openxmlformats.org/officeDocument/2006/relationships/image" Target="../media/image39730.png"/><Relationship Id="rId1099" Type="http://schemas.openxmlformats.org/officeDocument/2006/relationships/customXml" Target="../ink/ink5512.xml"/><Relationship Id="rId1527" Type="http://schemas.openxmlformats.org/officeDocument/2006/relationships/image" Target="../media/image4293.png"/><Relationship Id="rId26" Type="http://schemas.openxmlformats.org/officeDocument/2006/relationships/customXml" Target="../ink/ink4970.xml"/><Relationship Id="rId231" Type="http://schemas.openxmlformats.org/officeDocument/2006/relationships/customXml" Target="../ink/ink5075.xml"/><Relationship Id="rId329" Type="http://schemas.openxmlformats.org/officeDocument/2006/relationships/image" Target="../media/image36980.png"/><Relationship Id="rId536" Type="http://schemas.openxmlformats.org/officeDocument/2006/relationships/image" Target="../media/image38010.png"/><Relationship Id="rId1166" Type="http://schemas.openxmlformats.org/officeDocument/2006/relationships/image" Target="../media/image4114.png"/><Relationship Id="rId1373" Type="http://schemas.openxmlformats.org/officeDocument/2006/relationships/customXml" Target="../ink/ink5649.xml"/><Relationship Id="rId175" Type="http://schemas.openxmlformats.org/officeDocument/2006/relationships/customXml" Target="../ink/ink5047.xml"/><Relationship Id="rId743" Type="http://schemas.openxmlformats.org/officeDocument/2006/relationships/customXml" Target="../ink/ink5333.xml"/><Relationship Id="rId950" Type="http://schemas.openxmlformats.org/officeDocument/2006/relationships/customXml" Target="../ink/ink5437.xml"/><Relationship Id="rId1026" Type="http://schemas.openxmlformats.org/officeDocument/2006/relationships/image" Target="../media/image4044.png"/><Relationship Id="rId1580" Type="http://schemas.openxmlformats.org/officeDocument/2006/relationships/customXml" Target="../ink/ink5754.xml"/><Relationship Id="rId382" Type="http://schemas.openxmlformats.org/officeDocument/2006/relationships/customXml" Target="../ink/ink5151.xml"/><Relationship Id="rId603" Type="http://schemas.openxmlformats.org/officeDocument/2006/relationships/customXml" Target="../ink/ink5262.xml"/><Relationship Id="rId687" Type="http://schemas.openxmlformats.org/officeDocument/2006/relationships/customXml" Target="../ink/ink5305.xml"/><Relationship Id="rId810" Type="http://schemas.openxmlformats.org/officeDocument/2006/relationships/image" Target="../media/image39370.png"/><Relationship Id="rId908" Type="http://schemas.openxmlformats.org/officeDocument/2006/relationships/customXml" Target="../ink/ink5416.xml"/><Relationship Id="rId1233" Type="http://schemas.openxmlformats.org/officeDocument/2006/relationships/customXml" Target="../ink/ink5579.xml"/><Relationship Id="rId1440" Type="http://schemas.openxmlformats.org/officeDocument/2006/relationships/customXml" Target="../ink/ink5683.xml"/><Relationship Id="rId1538" Type="http://schemas.openxmlformats.org/officeDocument/2006/relationships/customXml" Target="../ink/ink5733.xml"/><Relationship Id="rId242" Type="http://schemas.openxmlformats.org/officeDocument/2006/relationships/image" Target="../media/image36550.png"/><Relationship Id="rId894" Type="http://schemas.openxmlformats.org/officeDocument/2006/relationships/customXml" Target="../ink/ink5409.xml"/><Relationship Id="rId1177" Type="http://schemas.openxmlformats.org/officeDocument/2006/relationships/customXml" Target="../ink/ink5551.xml"/><Relationship Id="rId1300" Type="http://schemas.openxmlformats.org/officeDocument/2006/relationships/image" Target="../media/image4181.png"/><Relationship Id="rId37" Type="http://schemas.openxmlformats.org/officeDocument/2006/relationships/image" Target="../media/image35550.png"/><Relationship Id="rId102" Type="http://schemas.openxmlformats.org/officeDocument/2006/relationships/customXml" Target="../ink/ink5009.xml"/><Relationship Id="rId547" Type="http://schemas.openxmlformats.org/officeDocument/2006/relationships/customXml" Target="../ink/ink5234.xml"/><Relationship Id="rId754" Type="http://schemas.openxmlformats.org/officeDocument/2006/relationships/image" Target="../media/image39090.png"/><Relationship Id="rId961" Type="http://schemas.openxmlformats.org/officeDocument/2006/relationships/image" Target="../media/image4012.png"/><Relationship Id="rId1384" Type="http://schemas.openxmlformats.org/officeDocument/2006/relationships/image" Target="../media/image4223.png"/><Relationship Id="rId1591" Type="http://schemas.openxmlformats.org/officeDocument/2006/relationships/image" Target="../media/image4325.png"/><Relationship Id="rId1605" Type="http://schemas.openxmlformats.org/officeDocument/2006/relationships/image" Target="../media/image4332.png"/><Relationship Id="rId90" Type="http://schemas.openxmlformats.org/officeDocument/2006/relationships/customXml" Target="../ink/ink5003.xml"/><Relationship Id="rId186" Type="http://schemas.openxmlformats.org/officeDocument/2006/relationships/image" Target="../media/image36270.png"/><Relationship Id="rId393" Type="http://schemas.openxmlformats.org/officeDocument/2006/relationships/image" Target="../media/image37300.png"/><Relationship Id="rId407" Type="http://schemas.openxmlformats.org/officeDocument/2006/relationships/image" Target="../media/image37370.png"/><Relationship Id="rId614" Type="http://schemas.openxmlformats.org/officeDocument/2006/relationships/image" Target="../media/image38400.png"/><Relationship Id="rId821" Type="http://schemas.openxmlformats.org/officeDocument/2006/relationships/customXml" Target="../ink/ink5372.xml"/><Relationship Id="rId1037" Type="http://schemas.openxmlformats.org/officeDocument/2006/relationships/customXml" Target="../ink/ink5481.xml"/><Relationship Id="rId1244" Type="http://schemas.openxmlformats.org/officeDocument/2006/relationships/image" Target="../media/image4153.png"/><Relationship Id="rId1451" Type="http://schemas.openxmlformats.org/officeDocument/2006/relationships/image" Target="../media/image4256.png"/><Relationship Id="rId253" Type="http://schemas.openxmlformats.org/officeDocument/2006/relationships/customXml" Target="../ink/ink5086.xml"/><Relationship Id="rId460" Type="http://schemas.openxmlformats.org/officeDocument/2006/relationships/customXml" Target="../ink/ink5190.xml"/><Relationship Id="rId698" Type="http://schemas.openxmlformats.org/officeDocument/2006/relationships/image" Target="../media/image38810.png"/><Relationship Id="rId919" Type="http://schemas.openxmlformats.org/officeDocument/2006/relationships/image" Target="../media/image3991.png"/><Relationship Id="rId1090" Type="http://schemas.openxmlformats.org/officeDocument/2006/relationships/image" Target="../media/image4076.png"/><Relationship Id="rId1104" Type="http://schemas.openxmlformats.org/officeDocument/2006/relationships/image" Target="../media/image4083.png"/><Relationship Id="rId1311" Type="http://schemas.openxmlformats.org/officeDocument/2006/relationships/customXml" Target="../ink/ink5618.xml"/><Relationship Id="rId1549" Type="http://schemas.openxmlformats.org/officeDocument/2006/relationships/image" Target="../media/image4304.png"/><Relationship Id="rId48" Type="http://schemas.openxmlformats.org/officeDocument/2006/relationships/image" Target="../media/image35600.png"/><Relationship Id="rId113" Type="http://schemas.openxmlformats.org/officeDocument/2006/relationships/image" Target="../media/image35920.png"/><Relationship Id="rId320" Type="http://schemas.openxmlformats.org/officeDocument/2006/relationships/customXml" Target="../ink/ink5120.xml"/><Relationship Id="rId558" Type="http://schemas.openxmlformats.org/officeDocument/2006/relationships/image" Target="../media/image38120.png"/><Relationship Id="rId765" Type="http://schemas.openxmlformats.org/officeDocument/2006/relationships/customXml" Target="../ink/ink5344.xml"/><Relationship Id="rId972" Type="http://schemas.openxmlformats.org/officeDocument/2006/relationships/image" Target="../media/image4017.png"/><Relationship Id="rId1188" Type="http://schemas.openxmlformats.org/officeDocument/2006/relationships/image" Target="../media/image4125.png"/><Relationship Id="rId1395" Type="http://schemas.openxmlformats.org/officeDocument/2006/relationships/customXml" Target="../ink/ink5660.xml"/><Relationship Id="rId1409" Type="http://schemas.openxmlformats.org/officeDocument/2006/relationships/image" Target="../media/image4235.png"/><Relationship Id="rId1616" Type="http://schemas.openxmlformats.org/officeDocument/2006/relationships/customXml" Target="../ink/ink5772.xml"/><Relationship Id="rId197" Type="http://schemas.openxmlformats.org/officeDocument/2006/relationships/customXml" Target="../ink/ink5058.xml"/><Relationship Id="rId418" Type="http://schemas.openxmlformats.org/officeDocument/2006/relationships/customXml" Target="../ink/ink5169.xml"/><Relationship Id="rId625" Type="http://schemas.openxmlformats.org/officeDocument/2006/relationships/customXml" Target="../ink/ink5273.xml"/><Relationship Id="rId832" Type="http://schemas.openxmlformats.org/officeDocument/2006/relationships/image" Target="../media/image39480.png"/><Relationship Id="rId1048" Type="http://schemas.openxmlformats.org/officeDocument/2006/relationships/image" Target="../media/image4055.png"/><Relationship Id="rId1255" Type="http://schemas.openxmlformats.org/officeDocument/2006/relationships/customXml" Target="../ink/ink5590.xml"/><Relationship Id="rId1462" Type="http://schemas.openxmlformats.org/officeDocument/2006/relationships/customXml" Target="../ink/ink5694.xml"/><Relationship Id="rId264" Type="http://schemas.openxmlformats.org/officeDocument/2006/relationships/image" Target="../media/image36660.png"/><Relationship Id="rId471" Type="http://schemas.openxmlformats.org/officeDocument/2006/relationships/image" Target="../media/image37690.png"/><Relationship Id="rId1115" Type="http://schemas.openxmlformats.org/officeDocument/2006/relationships/customXml" Target="../ink/ink5520.xml"/><Relationship Id="rId1322" Type="http://schemas.openxmlformats.org/officeDocument/2006/relationships/image" Target="../media/image4192.png"/><Relationship Id="rId59" Type="http://schemas.openxmlformats.org/officeDocument/2006/relationships/customXml" Target="../ink/ink4987.xml"/><Relationship Id="rId124" Type="http://schemas.openxmlformats.org/officeDocument/2006/relationships/customXml" Target="../ink/ink5020.xml"/><Relationship Id="rId569" Type="http://schemas.openxmlformats.org/officeDocument/2006/relationships/customXml" Target="../ink/ink5245.xml"/><Relationship Id="rId776" Type="http://schemas.openxmlformats.org/officeDocument/2006/relationships/image" Target="../media/image39200.png"/><Relationship Id="rId983" Type="http://schemas.openxmlformats.org/officeDocument/2006/relationships/customXml" Target="../ink/ink5454.xml"/><Relationship Id="rId1199" Type="http://schemas.openxmlformats.org/officeDocument/2006/relationships/customXml" Target="../ink/ink5562.xml"/><Relationship Id="rId1627" Type="http://schemas.openxmlformats.org/officeDocument/2006/relationships/image" Target="../media/image4343.png"/><Relationship Id="rId331" Type="http://schemas.openxmlformats.org/officeDocument/2006/relationships/image" Target="../media/image36990.png"/><Relationship Id="rId429" Type="http://schemas.openxmlformats.org/officeDocument/2006/relationships/image" Target="../media/image37480.png"/><Relationship Id="rId636" Type="http://schemas.openxmlformats.org/officeDocument/2006/relationships/customXml" Target="../ink/ink5279.xml"/><Relationship Id="rId1059" Type="http://schemas.openxmlformats.org/officeDocument/2006/relationships/customXml" Target="../ink/ink5492.xml"/><Relationship Id="rId1266" Type="http://schemas.openxmlformats.org/officeDocument/2006/relationships/image" Target="../media/image4164.png"/><Relationship Id="rId1473" Type="http://schemas.openxmlformats.org/officeDocument/2006/relationships/image" Target="../media/image4267.png"/><Relationship Id="rId843" Type="http://schemas.openxmlformats.org/officeDocument/2006/relationships/customXml" Target="../ink/ink5383.xml"/><Relationship Id="rId1126" Type="http://schemas.openxmlformats.org/officeDocument/2006/relationships/image" Target="../media/image4094.png"/><Relationship Id="rId275" Type="http://schemas.openxmlformats.org/officeDocument/2006/relationships/customXml" Target="../ink/ink5097.xml"/><Relationship Id="rId482" Type="http://schemas.openxmlformats.org/officeDocument/2006/relationships/customXml" Target="../ink/ink5201.xml"/><Relationship Id="rId703" Type="http://schemas.openxmlformats.org/officeDocument/2006/relationships/customXml" Target="../ink/ink5313.xml"/><Relationship Id="rId910" Type="http://schemas.openxmlformats.org/officeDocument/2006/relationships/customXml" Target="../ink/ink5417.xml"/><Relationship Id="rId1333" Type="http://schemas.openxmlformats.org/officeDocument/2006/relationships/customXml" Target="../ink/ink5629.xml"/><Relationship Id="rId1540" Type="http://schemas.openxmlformats.org/officeDocument/2006/relationships/customXml" Target="../ink/ink5734.xml"/><Relationship Id="rId1638" Type="http://schemas.openxmlformats.org/officeDocument/2006/relationships/customXml" Target="../ink/ink5783.xml"/><Relationship Id="rId135" Type="http://schemas.openxmlformats.org/officeDocument/2006/relationships/image" Target="../media/image36020.png"/><Relationship Id="rId342" Type="http://schemas.openxmlformats.org/officeDocument/2006/relationships/customXml" Target="../ink/ink5131.xml"/><Relationship Id="rId787" Type="http://schemas.openxmlformats.org/officeDocument/2006/relationships/customXml" Target="../ink/ink5355.xml"/><Relationship Id="rId994" Type="http://schemas.openxmlformats.org/officeDocument/2006/relationships/image" Target="../media/image4028.png"/><Relationship Id="rId1400" Type="http://schemas.openxmlformats.org/officeDocument/2006/relationships/customXml" Target="../ink/ink5663.xml"/><Relationship Id="rId202" Type="http://schemas.openxmlformats.org/officeDocument/2006/relationships/image" Target="../media/image36350.png"/><Relationship Id="rId647" Type="http://schemas.openxmlformats.org/officeDocument/2006/relationships/customXml" Target="../ink/ink5285.xml"/><Relationship Id="rId854" Type="http://schemas.openxmlformats.org/officeDocument/2006/relationships/image" Target="../media/image39590.png"/><Relationship Id="rId1277" Type="http://schemas.openxmlformats.org/officeDocument/2006/relationships/customXml" Target="../ink/ink5601.xml"/><Relationship Id="rId1484" Type="http://schemas.openxmlformats.org/officeDocument/2006/relationships/image" Target="../media/image4272.png"/><Relationship Id="rId286" Type="http://schemas.openxmlformats.org/officeDocument/2006/relationships/customXml" Target="../ink/ink5103.xml"/><Relationship Id="rId493" Type="http://schemas.openxmlformats.org/officeDocument/2006/relationships/image" Target="../media/image37800.png"/><Relationship Id="rId507" Type="http://schemas.openxmlformats.org/officeDocument/2006/relationships/image" Target="../media/image37870.png"/><Relationship Id="rId714" Type="http://schemas.openxmlformats.org/officeDocument/2006/relationships/image" Target="../media/image38890.png"/><Relationship Id="rId921" Type="http://schemas.openxmlformats.org/officeDocument/2006/relationships/image" Target="../media/image3992.png"/><Relationship Id="rId1137" Type="http://schemas.openxmlformats.org/officeDocument/2006/relationships/customXml" Target="../ink/ink5531.xml"/><Relationship Id="rId1344" Type="http://schemas.openxmlformats.org/officeDocument/2006/relationships/image" Target="../media/image4203.png"/><Relationship Id="rId1551" Type="http://schemas.openxmlformats.org/officeDocument/2006/relationships/image" Target="../media/image4305.png"/><Relationship Id="rId50" Type="http://schemas.openxmlformats.org/officeDocument/2006/relationships/image" Target="../media/image35610.png"/><Relationship Id="rId146" Type="http://schemas.openxmlformats.org/officeDocument/2006/relationships/customXml" Target="../ink/ink5032.xml"/><Relationship Id="rId353" Type="http://schemas.openxmlformats.org/officeDocument/2006/relationships/image" Target="../media/image37100.png"/><Relationship Id="rId560" Type="http://schemas.openxmlformats.org/officeDocument/2006/relationships/image" Target="../media/image38130.png"/><Relationship Id="rId798" Type="http://schemas.openxmlformats.org/officeDocument/2006/relationships/image" Target="../media/image39310.png"/><Relationship Id="rId1190" Type="http://schemas.openxmlformats.org/officeDocument/2006/relationships/image" Target="../media/image4126.png"/><Relationship Id="rId1204" Type="http://schemas.openxmlformats.org/officeDocument/2006/relationships/image" Target="../media/image4133.png"/><Relationship Id="rId1411" Type="http://schemas.openxmlformats.org/officeDocument/2006/relationships/image" Target="../media/image4236.png"/><Relationship Id="rId213" Type="http://schemas.openxmlformats.org/officeDocument/2006/relationships/customXml" Target="../ink/ink5066.xml"/><Relationship Id="rId420" Type="http://schemas.openxmlformats.org/officeDocument/2006/relationships/customXml" Target="../ink/ink5170.xml"/><Relationship Id="rId658" Type="http://schemas.openxmlformats.org/officeDocument/2006/relationships/image" Target="../media/image38610.png"/><Relationship Id="rId865" Type="http://schemas.openxmlformats.org/officeDocument/2006/relationships/customXml" Target="../ink/ink5394.xml"/><Relationship Id="rId1050" Type="http://schemas.openxmlformats.org/officeDocument/2006/relationships/image" Target="../media/image4056.png"/><Relationship Id="rId1288" Type="http://schemas.openxmlformats.org/officeDocument/2006/relationships/image" Target="../media/image4175.png"/><Relationship Id="rId1495" Type="http://schemas.openxmlformats.org/officeDocument/2006/relationships/image" Target="../media/image4277.png"/><Relationship Id="rId1509" Type="http://schemas.openxmlformats.org/officeDocument/2006/relationships/image" Target="../media/image4284.png"/><Relationship Id="rId297" Type="http://schemas.openxmlformats.org/officeDocument/2006/relationships/image" Target="../media/image36820.png"/><Relationship Id="rId518" Type="http://schemas.openxmlformats.org/officeDocument/2006/relationships/image" Target="../media/image37920.png"/><Relationship Id="rId725" Type="http://schemas.openxmlformats.org/officeDocument/2006/relationships/customXml" Target="../ink/ink5324.xml"/><Relationship Id="rId932" Type="http://schemas.openxmlformats.org/officeDocument/2006/relationships/customXml" Target="../ink/ink5428.xml"/><Relationship Id="rId1148" Type="http://schemas.openxmlformats.org/officeDocument/2006/relationships/image" Target="../media/image4105.png"/><Relationship Id="rId1355" Type="http://schemas.openxmlformats.org/officeDocument/2006/relationships/customXml" Target="../ink/ink5640.xml"/><Relationship Id="rId1562" Type="http://schemas.openxmlformats.org/officeDocument/2006/relationships/customXml" Target="../ink/ink5745.xml"/><Relationship Id="rId157" Type="http://schemas.openxmlformats.org/officeDocument/2006/relationships/image" Target="../media/image36130.png"/><Relationship Id="rId364" Type="http://schemas.openxmlformats.org/officeDocument/2006/relationships/customXml" Target="../ink/ink5142.xml"/><Relationship Id="rId1008" Type="http://schemas.openxmlformats.org/officeDocument/2006/relationships/image" Target="../media/image4035.png"/><Relationship Id="rId1215" Type="http://schemas.openxmlformats.org/officeDocument/2006/relationships/customXml" Target="../ink/ink5570.xml"/><Relationship Id="rId1422" Type="http://schemas.openxmlformats.org/officeDocument/2006/relationships/customXml" Target="../ink/ink5674.xml"/><Relationship Id="rId61" Type="http://schemas.openxmlformats.org/officeDocument/2006/relationships/customXml" Target="../ink/ink4988.xml"/><Relationship Id="rId571" Type="http://schemas.openxmlformats.org/officeDocument/2006/relationships/customXml" Target="../ink/ink5246.xml"/><Relationship Id="rId669" Type="http://schemas.openxmlformats.org/officeDocument/2006/relationships/customXml" Target="../ink/ink5296.xml"/><Relationship Id="rId876" Type="http://schemas.openxmlformats.org/officeDocument/2006/relationships/customXml" Target="../ink/ink5400.xml"/><Relationship Id="rId1299" Type="http://schemas.openxmlformats.org/officeDocument/2006/relationships/customXml" Target="../ink/ink5612.xml"/><Relationship Id="rId19" Type="http://schemas.openxmlformats.org/officeDocument/2006/relationships/image" Target="../media/image35460.png"/><Relationship Id="rId224" Type="http://schemas.openxmlformats.org/officeDocument/2006/relationships/image" Target="../media/image36460.png"/><Relationship Id="rId431" Type="http://schemas.openxmlformats.org/officeDocument/2006/relationships/image" Target="../media/image37490.png"/><Relationship Id="rId529" Type="http://schemas.openxmlformats.org/officeDocument/2006/relationships/customXml" Target="../ink/ink5225.xml"/><Relationship Id="rId736" Type="http://schemas.openxmlformats.org/officeDocument/2006/relationships/image" Target="../media/image39000.png"/><Relationship Id="rId1061" Type="http://schemas.openxmlformats.org/officeDocument/2006/relationships/customXml" Target="../ink/ink5493.xml"/><Relationship Id="rId1159" Type="http://schemas.openxmlformats.org/officeDocument/2006/relationships/customXml" Target="../ink/ink5542.xml"/><Relationship Id="rId1366" Type="http://schemas.openxmlformats.org/officeDocument/2006/relationships/image" Target="../media/image4214.png"/><Relationship Id="rId168" Type="http://schemas.openxmlformats.org/officeDocument/2006/relationships/image" Target="../media/image36180.png"/><Relationship Id="rId943" Type="http://schemas.openxmlformats.org/officeDocument/2006/relationships/image" Target="../media/image4003.png"/><Relationship Id="rId1019" Type="http://schemas.openxmlformats.org/officeDocument/2006/relationships/customXml" Target="../ink/ink5472.xml"/><Relationship Id="rId1573" Type="http://schemas.openxmlformats.org/officeDocument/2006/relationships/image" Target="../media/image4316.png"/><Relationship Id="rId72" Type="http://schemas.openxmlformats.org/officeDocument/2006/relationships/image" Target="../media/image35720.png"/><Relationship Id="rId375" Type="http://schemas.openxmlformats.org/officeDocument/2006/relationships/image" Target="../media/image37210.png"/><Relationship Id="rId582" Type="http://schemas.openxmlformats.org/officeDocument/2006/relationships/image" Target="../media/image38240.png"/><Relationship Id="rId803" Type="http://schemas.openxmlformats.org/officeDocument/2006/relationships/customXml" Target="../ink/ink5363.xml"/><Relationship Id="rId1226" Type="http://schemas.openxmlformats.org/officeDocument/2006/relationships/image" Target="../media/image4144.png"/><Relationship Id="rId1433" Type="http://schemas.openxmlformats.org/officeDocument/2006/relationships/image" Target="../media/image4247.png"/><Relationship Id="rId1640" Type="http://schemas.openxmlformats.org/officeDocument/2006/relationships/customXml" Target="../ink/ink5784.xml"/><Relationship Id="rId3" Type="http://schemas.openxmlformats.org/officeDocument/2006/relationships/image" Target="../media/image35380.png"/><Relationship Id="rId235" Type="http://schemas.openxmlformats.org/officeDocument/2006/relationships/customXml" Target="../ink/ink5077.xml"/><Relationship Id="rId442" Type="http://schemas.openxmlformats.org/officeDocument/2006/relationships/customXml" Target="../ink/ink5181.xml"/><Relationship Id="rId887" Type="http://schemas.openxmlformats.org/officeDocument/2006/relationships/image" Target="../media/image39750.png"/><Relationship Id="rId1072" Type="http://schemas.openxmlformats.org/officeDocument/2006/relationships/image" Target="../media/image4067.png"/><Relationship Id="rId1500" Type="http://schemas.openxmlformats.org/officeDocument/2006/relationships/customXml" Target="../ink/ink5714.xml"/><Relationship Id="rId302" Type="http://schemas.openxmlformats.org/officeDocument/2006/relationships/customXml" Target="../ink/ink5111.xml"/><Relationship Id="rId747" Type="http://schemas.openxmlformats.org/officeDocument/2006/relationships/customXml" Target="../ink/ink5335.xml"/><Relationship Id="rId954" Type="http://schemas.openxmlformats.org/officeDocument/2006/relationships/customXml" Target="../ink/ink5439.xml"/><Relationship Id="rId1377" Type="http://schemas.openxmlformats.org/officeDocument/2006/relationships/customXml" Target="../ink/ink5651.xml"/><Relationship Id="rId1584" Type="http://schemas.openxmlformats.org/officeDocument/2006/relationships/customXml" Target="../ink/ink5756.xml"/><Relationship Id="rId83" Type="http://schemas.openxmlformats.org/officeDocument/2006/relationships/customXml" Target="../ink/ink4999.xml"/><Relationship Id="rId179" Type="http://schemas.openxmlformats.org/officeDocument/2006/relationships/customXml" Target="../ink/ink5049.xml"/><Relationship Id="rId386" Type="http://schemas.openxmlformats.org/officeDocument/2006/relationships/customXml" Target="../ink/ink5153.xml"/><Relationship Id="rId593" Type="http://schemas.openxmlformats.org/officeDocument/2006/relationships/customXml" Target="../ink/ink5257.xml"/><Relationship Id="rId607" Type="http://schemas.openxmlformats.org/officeDocument/2006/relationships/customXml" Target="../ink/ink5264.xml"/><Relationship Id="rId814" Type="http://schemas.openxmlformats.org/officeDocument/2006/relationships/image" Target="../media/image39390.png"/><Relationship Id="rId1237" Type="http://schemas.openxmlformats.org/officeDocument/2006/relationships/customXml" Target="../ink/ink5581.xml"/><Relationship Id="rId1444" Type="http://schemas.openxmlformats.org/officeDocument/2006/relationships/customXml" Target="../ink/ink5685.xml"/><Relationship Id="rId246" Type="http://schemas.openxmlformats.org/officeDocument/2006/relationships/image" Target="../media/image36570.png"/><Relationship Id="rId453" Type="http://schemas.openxmlformats.org/officeDocument/2006/relationships/image" Target="../media/image37600.png"/><Relationship Id="rId660" Type="http://schemas.openxmlformats.org/officeDocument/2006/relationships/image" Target="../media/image38620.png"/><Relationship Id="rId898" Type="http://schemas.openxmlformats.org/officeDocument/2006/relationships/customXml" Target="../ink/ink5411.xml"/><Relationship Id="rId1083" Type="http://schemas.openxmlformats.org/officeDocument/2006/relationships/customXml" Target="../ink/ink5504.xml"/><Relationship Id="rId1290" Type="http://schemas.openxmlformats.org/officeDocument/2006/relationships/image" Target="../media/image4176.png"/><Relationship Id="rId1304" Type="http://schemas.openxmlformats.org/officeDocument/2006/relationships/image" Target="../media/image4183.png"/><Relationship Id="rId1511" Type="http://schemas.openxmlformats.org/officeDocument/2006/relationships/image" Target="../media/image4285.png"/><Relationship Id="rId106" Type="http://schemas.openxmlformats.org/officeDocument/2006/relationships/customXml" Target="../ink/ink5011.xml"/><Relationship Id="rId313" Type="http://schemas.openxmlformats.org/officeDocument/2006/relationships/image" Target="../media/image36900.png"/><Relationship Id="rId758" Type="http://schemas.openxmlformats.org/officeDocument/2006/relationships/image" Target="../media/image39110.png"/><Relationship Id="rId965" Type="http://schemas.openxmlformats.org/officeDocument/2006/relationships/image" Target="../media/image4014.png"/><Relationship Id="rId1150" Type="http://schemas.openxmlformats.org/officeDocument/2006/relationships/image" Target="../media/image4106.png"/><Relationship Id="rId1388" Type="http://schemas.openxmlformats.org/officeDocument/2006/relationships/image" Target="../media/image4225.png"/><Relationship Id="rId1595" Type="http://schemas.openxmlformats.org/officeDocument/2006/relationships/image" Target="../media/image4327.png"/><Relationship Id="rId1609" Type="http://schemas.openxmlformats.org/officeDocument/2006/relationships/image" Target="../media/image4334.png"/><Relationship Id="rId10" Type="http://schemas.openxmlformats.org/officeDocument/2006/relationships/customXml" Target="../ink/ink4962.xml"/><Relationship Id="rId94" Type="http://schemas.openxmlformats.org/officeDocument/2006/relationships/customXml" Target="../ink/ink5005.xml"/><Relationship Id="rId397" Type="http://schemas.openxmlformats.org/officeDocument/2006/relationships/image" Target="../media/image37320.png"/><Relationship Id="rId520" Type="http://schemas.openxmlformats.org/officeDocument/2006/relationships/image" Target="../media/image37930.png"/><Relationship Id="rId618" Type="http://schemas.openxmlformats.org/officeDocument/2006/relationships/image" Target="../media/image38420.png"/><Relationship Id="rId825" Type="http://schemas.openxmlformats.org/officeDocument/2006/relationships/customXml" Target="../ink/ink5374.xml"/><Relationship Id="rId1248" Type="http://schemas.openxmlformats.org/officeDocument/2006/relationships/image" Target="../media/image4155.png"/><Relationship Id="rId1455" Type="http://schemas.openxmlformats.org/officeDocument/2006/relationships/image" Target="../media/image4258.png"/><Relationship Id="rId257" Type="http://schemas.openxmlformats.org/officeDocument/2006/relationships/customXml" Target="../ink/ink5088.xml"/><Relationship Id="rId464" Type="http://schemas.openxmlformats.org/officeDocument/2006/relationships/customXml" Target="../ink/ink5192.xml"/><Relationship Id="rId1010" Type="http://schemas.openxmlformats.org/officeDocument/2006/relationships/image" Target="../media/image4036.png"/><Relationship Id="rId1094" Type="http://schemas.openxmlformats.org/officeDocument/2006/relationships/image" Target="../media/image4078.png"/><Relationship Id="rId1108" Type="http://schemas.openxmlformats.org/officeDocument/2006/relationships/image" Target="../media/image4085.png"/><Relationship Id="rId1315" Type="http://schemas.openxmlformats.org/officeDocument/2006/relationships/customXml" Target="../ink/ink5620.xml"/><Relationship Id="rId117" Type="http://schemas.openxmlformats.org/officeDocument/2006/relationships/image" Target="../media/image35940.png"/><Relationship Id="rId671" Type="http://schemas.openxmlformats.org/officeDocument/2006/relationships/customXml" Target="../ink/ink5297.xml"/><Relationship Id="rId769" Type="http://schemas.openxmlformats.org/officeDocument/2006/relationships/customXml" Target="../ink/ink5346.xml"/><Relationship Id="rId976" Type="http://schemas.openxmlformats.org/officeDocument/2006/relationships/image" Target="../media/image4019.png"/><Relationship Id="rId1399" Type="http://schemas.openxmlformats.org/officeDocument/2006/relationships/customXml" Target="../ink/ink5662.xml"/><Relationship Id="rId324" Type="http://schemas.openxmlformats.org/officeDocument/2006/relationships/customXml" Target="../ink/ink5122.xml"/><Relationship Id="rId531" Type="http://schemas.openxmlformats.org/officeDocument/2006/relationships/customXml" Target="../ink/ink5226.xml"/><Relationship Id="rId629" Type="http://schemas.openxmlformats.org/officeDocument/2006/relationships/customXml" Target="../ink/ink5275.xml"/><Relationship Id="rId1161" Type="http://schemas.openxmlformats.org/officeDocument/2006/relationships/customXml" Target="../ink/ink5543.xml"/><Relationship Id="rId1259" Type="http://schemas.openxmlformats.org/officeDocument/2006/relationships/customXml" Target="../ink/ink5592.xml"/><Relationship Id="rId1466" Type="http://schemas.openxmlformats.org/officeDocument/2006/relationships/customXml" Target="../ink/ink5696.xml"/><Relationship Id="rId836" Type="http://schemas.openxmlformats.org/officeDocument/2006/relationships/image" Target="../media/image39500.png"/><Relationship Id="rId1021" Type="http://schemas.openxmlformats.org/officeDocument/2006/relationships/customXml" Target="../ink/ink5473.xml"/><Relationship Id="rId1119" Type="http://schemas.openxmlformats.org/officeDocument/2006/relationships/customXml" Target="../ink/ink5522.xml"/><Relationship Id="rId903" Type="http://schemas.openxmlformats.org/officeDocument/2006/relationships/image" Target="../media/image3983.png"/><Relationship Id="rId1326" Type="http://schemas.openxmlformats.org/officeDocument/2006/relationships/image" Target="../media/image4194.png"/><Relationship Id="rId1533" Type="http://schemas.openxmlformats.org/officeDocument/2006/relationships/image" Target="../media/image4296.png"/><Relationship Id="rId32" Type="http://schemas.openxmlformats.org/officeDocument/2006/relationships/customXml" Target="../ink/ink4973.xml"/><Relationship Id="rId1600" Type="http://schemas.openxmlformats.org/officeDocument/2006/relationships/customXml" Target="../ink/ink5764.xml"/><Relationship Id="rId181" Type="http://schemas.openxmlformats.org/officeDocument/2006/relationships/customXml" Target="../ink/ink5050.xml"/><Relationship Id="rId279" Type="http://schemas.openxmlformats.org/officeDocument/2006/relationships/customXml" Target="../ink/ink5099.xml"/><Relationship Id="rId486" Type="http://schemas.openxmlformats.org/officeDocument/2006/relationships/customXml" Target="../ink/ink5203.xml"/><Relationship Id="rId693" Type="http://schemas.openxmlformats.org/officeDocument/2006/relationships/customXml" Target="../ink/ink5308.xml"/><Relationship Id="rId139" Type="http://schemas.openxmlformats.org/officeDocument/2006/relationships/image" Target="../media/image36040.png"/><Relationship Id="rId346" Type="http://schemas.openxmlformats.org/officeDocument/2006/relationships/customXml" Target="../ink/ink5133.xml"/><Relationship Id="rId553" Type="http://schemas.openxmlformats.org/officeDocument/2006/relationships/customXml" Target="../ink/ink5237.xml"/><Relationship Id="rId760" Type="http://schemas.openxmlformats.org/officeDocument/2006/relationships/image" Target="../media/image39120.png"/><Relationship Id="rId998" Type="http://schemas.openxmlformats.org/officeDocument/2006/relationships/image" Target="../media/image4030.png"/><Relationship Id="rId1183" Type="http://schemas.openxmlformats.org/officeDocument/2006/relationships/customXml" Target="../ink/ink5554.xml"/><Relationship Id="rId1390" Type="http://schemas.openxmlformats.org/officeDocument/2006/relationships/image" Target="../media/image4226.png"/><Relationship Id="rId206" Type="http://schemas.openxmlformats.org/officeDocument/2006/relationships/image" Target="../media/image36370.png"/><Relationship Id="rId413" Type="http://schemas.openxmlformats.org/officeDocument/2006/relationships/image" Target="../media/image37400.png"/><Relationship Id="rId858" Type="http://schemas.openxmlformats.org/officeDocument/2006/relationships/image" Target="../media/image39610.png"/><Relationship Id="rId1043" Type="http://schemas.openxmlformats.org/officeDocument/2006/relationships/customXml" Target="../ink/ink5484.xml"/><Relationship Id="rId1488" Type="http://schemas.openxmlformats.org/officeDocument/2006/relationships/image" Target="../media/image4274.png"/><Relationship Id="rId620" Type="http://schemas.openxmlformats.org/officeDocument/2006/relationships/image" Target="../media/image38430.png"/><Relationship Id="rId718" Type="http://schemas.openxmlformats.org/officeDocument/2006/relationships/image" Target="../media/image38910.png"/><Relationship Id="rId925" Type="http://schemas.openxmlformats.org/officeDocument/2006/relationships/image" Target="../media/image3994.png"/><Relationship Id="rId1250" Type="http://schemas.openxmlformats.org/officeDocument/2006/relationships/image" Target="../media/image4156.png"/><Relationship Id="rId1348" Type="http://schemas.openxmlformats.org/officeDocument/2006/relationships/image" Target="../media/image4205.png"/><Relationship Id="rId1555" Type="http://schemas.openxmlformats.org/officeDocument/2006/relationships/image" Target="../media/image4307.png"/><Relationship Id="rId1110" Type="http://schemas.openxmlformats.org/officeDocument/2006/relationships/image" Target="../media/image4086.png"/><Relationship Id="rId1208" Type="http://schemas.openxmlformats.org/officeDocument/2006/relationships/image" Target="../media/image4135.png"/><Relationship Id="rId1415" Type="http://schemas.openxmlformats.org/officeDocument/2006/relationships/image" Target="../media/image4238.png"/><Relationship Id="rId54" Type="http://schemas.openxmlformats.org/officeDocument/2006/relationships/image" Target="../media/image35630.png"/><Relationship Id="rId1622" Type="http://schemas.openxmlformats.org/officeDocument/2006/relationships/customXml" Target="../ink/ink5775.xml"/><Relationship Id="rId270" Type="http://schemas.openxmlformats.org/officeDocument/2006/relationships/image" Target="../media/image36690.png"/><Relationship Id="rId130" Type="http://schemas.openxmlformats.org/officeDocument/2006/relationships/customXml" Target="../ink/ink5024.xml"/><Relationship Id="rId368" Type="http://schemas.openxmlformats.org/officeDocument/2006/relationships/customXml" Target="../ink/ink5144.xml"/><Relationship Id="rId575" Type="http://schemas.openxmlformats.org/officeDocument/2006/relationships/customXml" Target="../ink/ink5248.xml"/><Relationship Id="rId782" Type="http://schemas.openxmlformats.org/officeDocument/2006/relationships/image" Target="../media/image39230.png"/><Relationship Id="rId228" Type="http://schemas.openxmlformats.org/officeDocument/2006/relationships/image" Target="../media/image36480.png"/><Relationship Id="rId435" Type="http://schemas.openxmlformats.org/officeDocument/2006/relationships/image" Target="../media/image37510.png"/><Relationship Id="rId642" Type="http://schemas.openxmlformats.org/officeDocument/2006/relationships/image" Target="../media/image38530.png"/><Relationship Id="rId1065" Type="http://schemas.openxmlformats.org/officeDocument/2006/relationships/customXml" Target="../ink/ink5495.xml"/><Relationship Id="rId1272" Type="http://schemas.openxmlformats.org/officeDocument/2006/relationships/image" Target="../media/image4167.png"/><Relationship Id="rId502" Type="http://schemas.openxmlformats.org/officeDocument/2006/relationships/customXml" Target="../ink/ink5211.xml"/><Relationship Id="rId947" Type="http://schemas.openxmlformats.org/officeDocument/2006/relationships/image" Target="../media/image4005.png"/><Relationship Id="rId1132" Type="http://schemas.openxmlformats.org/officeDocument/2006/relationships/image" Target="../media/image4097.png"/><Relationship Id="rId1577" Type="http://schemas.openxmlformats.org/officeDocument/2006/relationships/image" Target="../media/image4318.png"/><Relationship Id="rId76" Type="http://schemas.openxmlformats.org/officeDocument/2006/relationships/image" Target="../media/image35740.png"/><Relationship Id="rId807" Type="http://schemas.openxmlformats.org/officeDocument/2006/relationships/customXml" Target="../ink/ink5365.xml"/><Relationship Id="rId1437" Type="http://schemas.openxmlformats.org/officeDocument/2006/relationships/image" Target="../media/image42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.png"/><Relationship Id="rId299" Type="http://schemas.openxmlformats.org/officeDocument/2006/relationships/image" Target="../media/image171.png"/><Relationship Id="rId303" Type="http://schemas.openxmlformats.org/officeDocument/2006/relationships/image" Target="../media/image173.png"/><Relationship Id="rId21" Type="http://schemas.openxmlformats.org/officeDocument/2006/relationships/image" Target="../media/image32.png"/><Relationship Id="rId42" Type="http://schemas.openxmlformats.org/officeDocument/2006/relationships/customXml" Target="../ink/ink21.xml"/><Relationship Id="rId63" Type="http://schemas.openxmlformats.org/officeDocument/2006/relationships/image" Target="../media/image5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01.png"/><Relationship Id="rId324" Type="http://schemas.openxmlformats.org/officeDocument/2006/relationships/customXml" Target="../ink/ink162.xml"/><Relationship Id="rId345" Type="http://schemas.openxmlformats.org/officeDocument/2006/relationships/image" Target="../media/image194.png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191" Type="http://schemas.openxmlformats.org/officeDocument/2006/relationships/image" Target="../media/image117.png"/><Relationship Id="rId205" Type="http://schemas.openxmlformats.org/officeDocument/2006/relationships/image" Target="../media/image124.png"/><Relationship Id="rId226" Type="http://schemas.openxmlformats.org/officeDocument/2006/relationships/customXml" Target="../ink/ink113.xml"/><Relationship Id="rId247" Type="http://schemas.openxmlformats.org/officeDocument/2006/relationships/image" Target="../media/image145.png"/><Relationship Id="rId107" Type="http://schemas.openxmlformats.org/officeDocument/2006/relationships/image" Target="../media/image75.png"/><Relationship Id="rId268" Type="http://schemas.openxmlformats.org/officeDocument/2006/relationships/customXml" Target="../ink/ink134.xml"/><Relationship Id="rId289" Type="http://schemas.openxmlformats.org/officeDocument/2006/relationships/image" Target="../media/image166.png"/><Relationship Id="rId11" Type="http://schemas.openxmlformats.org/officeDocument/2006/relationships/image" Target="../media/image27.png"/><Relationship Id="rId32" Type="http://schemas.openxmlformats.org/officeDocument/2006/relationships/customXml" Target="../ink/ink16.xml"/><Relationship Id="rId53" Type="http://schemas.openxmlformats.org/officeDocument/2006/relationships/image" Target="../media/image4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96.png"/><Relationship Id="rId314" Type="http://schemas.openxmlformats.org/officeDocument/2006/relationships/customXml" Target="../ink/ink157.xml"/><Relationship Id="rId335" Type="http://schemas.openxmlformats.org/officeDocument/2006/relationships/image" Target="../media/image189.png"/><Relationship Id="rId356" Type="http://schemas.openxmlformats.org/officeDocument/2006/relationships/customXml" Target="../ink/ink178.xml"/><Relationship Id="rId377" Type="http://schemas.openxmlformats.org/officeDocument/2006/relationships/image" Target="../media/image210.png"/><Relationship Id="rId5" Type="http://schemas.openxmlformats.org/officeDocument/2006/relationships/image" Target="../media/image24.png"/><Relationship Id="rId95" Type="http://schemas.openxmlformats.org/officeDocument/2006/relationships/image" Target="../media/image69.png"/><Relationship Id="rId160" Type="http://schemas.openxmlformats.org/officeDocument/2006/relationships/customXml" Target="../ink/ink80.xml"/><Relationship Id="rId181" Type="http://schemas.openxmlformats.org/officeDocument/2006/relationships/image" Target="../media/image112.png"/><Relationship Id="rId216" Type="http://schemas.openxmlformats.org/officeDocument/2006/relationships/customXml" Target="../ink/ink108.xml"/><Relationship Id="rId237" Type="http://schemas.openxmlformats.org/officeDocument/2006/relationships/image" Target="../media/image140.png"/><Relationship Id="rId258" Type="http://schemas.openxmlformats.org/officeDocument/2006/relationships/customXml" Target="../ink/ink129.xml"/><Relationship Id="rId279" Type="http://schemas.openxmlformats.org/officeDocument/2006/relationships/image" Target="../media/image161.png"/><Relationship Id="rId22" Type="http://schemas.openxmlformats.org/officeDocument/2006/relationships/customXml" Target="../ink/ink11.xml"/><Relationship Id="rId43" Type="http://schemas.openxmlformats.org/officeDocument/2006/relationships/image" Target="../media/image4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91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25" Type="http://schemas.openxmlformats.org/officeDocument/2006/relationships/image" Target="../media/image184.png"/><Relationship Id="rId346" Type="http://schemas.openxmlformats.org/officeDocument/2006/relationships/customXml" Target="../ink/ink173.xml"/><Relationship Id="rId367" Type="http://schemas.openxmlformats.org/officeDocument/2006/relationships/image" Target="../media/image205.png"/><Relationship Id="rId85" Type="http://schemas.openxmlformats.org/officeDocument/2006/relationships/image" Target="../media/image64.png"/><Relationship Id="rId150" Type="http://schemas.openxmlformats.org/officeDocument/2006/relationships/customXml" Target="../ink/ink75.xml"/><Relationship Id="rId171" Type="http://schemas.openxmlformats.org/officeDocument/2006/relationships/image" Target="../media/image107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35.png"/><Relationship Id="rId248" Type="http://schemas.openxmlformats.org/officeDocument/2006/relationships/customXml" Target="../ink/ink124.xml"/><Relationship Id="rId269" Type="http://schemas.openxmlformats.org/officeDocument/2006/relationships/image" Target="../media/image156.png"/><Relationship Id="rId12" Type="http://schemas.openxmlformats.org/officeDocument/2006/relationships/customXml" Target="../ink/ink6.xml"/><Relationship Id="rId33" Type="http://schemas.openxmlformats.org/officeDocument/2006/relationships/image" Target="../media/image38.png"/><Relationship Id="rId108" Type="http://schemas.openxmlformats.org/officeDocument/2006/relationships/customXml" Target="../ink/ink54.xml"/><Relationship Id="rId129" Type="http://schemas.openxmlformats.org/officeDocument/2006/relationships/image" Target="../media/image86.png"/><Relationship Id="rId280" Type="http://schemas.openxmlformats.org/officeDocument/2006/relationships/customXml" Target="../ink/ink140.xml"/><Relationship Id="rId315" Type="http://schemas.openxmlformats.org/officeDocument/2006/relationships/image" Target="../media/image179.png"/><Relationship Id="rId336" Type="http://schemas.openxmlformats.org/officeDocument/2006/relationships/customXml" Target="../ink/ink168.xml"/><Relationship Id="rId357" Type="http://schemas.openxmlformats.org/officeDocument/2006/relationships/image" Target="../media/image200.png"/><Relationship Id="rId54" Type="http://schemas.openxmlformats.org/officeDocument/2006/relationships/customXml" Target="../ink/ink27.xml"/><Relationship Id="rId75" Type="http://schemas.openxmlformats.org/officeDocument/2006/relationships/image" Target="../media/image5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02.png"/><Relationship Id="rId182" Type="http://schemas.openxmlformats.org/officeDocument/2006/relationships/customXml" Target="../ink/ink91.xml"/><Relationship Id="rId217" Type="http://schemas.openxmlformats.org/officeDocument/2006/relationships/image" Target="../media/image130.png"/><Relationship Id="rId378" Type="http://schemas.openxmlformats.org/officeDocument/2006/relationships/customXml" Target="../ink/ink189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51.png"/><Relationship Id="rId23" Type="http://schemas.openxmlformats.org/officeDocument/2006/relationships/image" Target="../media/image33.png"/><Relationship Id="rId119" Type="http://schemas.openxmlformats.org/officeDocument/2006/relationships/image" Target="../media/image81.png"/><Relationship Id="rId270" Type="http://schemas.openxmlformats.org/officeDocument/2006/relationships/customXml" Target="../ink/ink135.xml"/><Relationship Id="rId291" Type="http://schemas.openxmlformats.org/officeDocument/2006/relationships/image" Target="../media/image167.png"/><Relationship Id="rId305" Type="http://schemas.openxmlformats.org/officeDocument/2006/relationships/image" Target="../media/image174.png"/><Relationship Id="rId326" Type="http://schemas.openxmlformats.org/officeDocument/2006/relationships/customXml" Target="../ink/ink163.xml"/><Relationship Id="rId347" Type="http://schemas.openxmlformats.org/officeDocument/2006/relationships/image" Target="../media/image195.png"/><Relationship Id="rId44" Type="http://schemas.openxmlformats.org/officeDocument/2006/relationships/customXml" Target="../ink/ink22.xml"/><Relationship Id="rId65" Type="http://schemas.openxmlformats.org/officeDocument/2006/relationships/image" Target="../media/image5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97.png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193" Type="http://schemas.openxmlformats.org/officeDocument/2006/relationships/image" Target="../media/image118.png"/><Relationship Id="rId207" Type="http://schemas.openxmlformats.org/officeDocument/2006/relationships/image" Target="../media/image125.png"/><Relationship Id="rId228" Type="http://schemas.openxmlformats.org/officeDocument/2006/relationships/customXml" Target="../ink/ink114.xml"/><Relationship Id="rId249" Type="http://schemas.openxmlformats.org/officeDocument/2006/relationships/image" Target="../media/image146.png"/><Relationship Id="rId13" Type="http://schemas.openxmlformats.org/officeDocument/2006/relationships/image" Target="../media/image28.png"/><Relationship Id="rId109" Type="http://schemas.openxmlformats.org/officeDocument/2006/relationships/image" Target="../media/image76.png"/><Relationship Id="rId260" Type="http://schemas.openxmlformats.org/officeDocument/2006/relationships/customXml" Target="../ink/ink130.xml"/><Relationship Id="rId281" Type="http://schemas.openxmlformats.org/officeDocument/2006/relationships/image" Target="../media/image162.png"/><Relationship Id="rId316" Type="http://schemas.openxmlformats.org/officeDocument/2006/relationships/customXml" Target="../ink/ink158.xml"/><Relationship Id="rId337" Type="http://schemas.openxmlformats.org/officeDocument/2006/relationships/image" Target="../media/image190.png"/><Relationship Id="rId34" Type="http://schemas.openxmlformats.org/officeDocument/2006/relationships/customXml" Target="../ink/ink17.xml"/><Relationship Id="rId55" Type="http://schemas.openxmlformats.org/officeDocument/2006/relationships/image" Target="../media/image49.png"/><Relationship Id="rId76" Type="http://schemas.openxmlformats.org/officeDocument/2006/relationships/customXml" Target="../ink/ink38.xml"/><Relationship Id="rId97" Type="http://schemas.openxmlformats.org/officeDocument/2006/relationships/image" Target="../media/image70.png"/><Relationship Id="rId120" Type="http://schemas.openxmlformats.org/officeDocument/2006/relationships/customXml" Target="../ink/ink60.xml"/><Relationship Id="rId141" Type="http://schemas.openxmlformats.org/officeDocument/2006/relationships/image" Target="../media/image92.png"/><Relationship Id="rId358" Type="http://schemas.openxmlformats.org/officeDocument/2006/relationships/customXml" Target="../ink/ink179.xml"/><Relationship Id="rId379" Type="http://schemas.openxmlformats.org/officeDocument/2006/relationships/image" Target="../media/image211.png"/><Relationship Id="rId7" Type="http://schemas.openxmlformats.org/officeDocument/2006/relationships/image" Target="../media/image25.png"/><Relationship Id="rId162" Type="http://schemas.openxmlformats.org/officeDocument/2006/relationships/customXml" Target="../ink/ink81.xml"/><Relationship Id="rId183" Type="http://schemas.openxmlformats.org/officeDocument/2006/relationships/image" Target="../media/image113.png"/><Relationship Id="rId218" Type="http://schemas.openxmlformats.org/officeDocument/2006/relationships/customXml" Target="../ink/ink109.xml"/><Relationship Id="rId239" Type="http://schemas.openxmlformats.org/officeDocument/2006/relationships/image" Target="../media/image141.png"/><Relationship Id="rId250" Type="http://schemas.openxmlformats.org/officeDocument/2006/relationships/customXml" Target="../ink/ink125.xml"/><Relationship Id="rId271" Type="http://schemas.openxmlformats.org/officeDocument/2006/relationships/image" Target="../media/image157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customXml" Target="../ink/ink12.xml"/><Relationship Id="rId45" Type="http://schemas.openxmlformats.org/officeDocument/2006/relationships/image" Target="../media/image44.png"/><Relationship Id="rId66" Type="http://schemas.openxmlformats.org/officeDocument/2006/relationships/customXml" Target="../ink/ink33.xml"/><Relationship Id="rId87" Type="http://schemas.openxmlformats.org/officeDocument/2006/relationships/image" Target="../media/image65.png"/><Relationship Id="rId110" Type="http://schemas.openxmlformats.org/officeDocument/2006/relationships/customXml" Target="../ink/ink55.xml"/><Relationship Id="rId131" Type="http://schemas.openxmlformats.org/officeDocument/2006/relationships/image" Target="../media/image87.png"/><Relationship Id="rId327" Type="http://schemas.openxmlformats.org/officeDocument/2006/relationships/image" Target="../media/image185.png"/><Relationship Id="rId348" Type="http://schemas.openxmlformats.org/officeDocument/2006/relationships/customXml" Target="../ink/ink174.xml"/><Relationship Id="rId369" Type="http://schemas.openxmlformats.org/officeDocument/2006/relationships/image" Target="../media/image206.png"/><Relationship Id="rId152" Type="http://schemas.openxmlformats.org/officeDocument/2006/relationships/customXml" Target="../ink/ink76.xml"/><Relationship Id="rId173" Type="http://schemas.openxmlformats.org/officeDocument/2006/relationships/image" Target="../media/image108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36.png"/><Relationship Id="rId380" Type="http://schemas.openxmlformats.org/officeDocument/2006/relationships/customXml" Target="../ink/ink190.xml"/><Relationship Id="rId240" Type="http://schemas.openxmlformats.org/officeDocument/2006/relationships/customXml" Target="../ink/ink120.xml"/><Relationship Id="rId261" Type="http://schemas.openxmlformats.org/officeDocument/2006/relationships/image" Target="../media/image152.png"/><Relationship Id="rId14" Type="http://schemas.openxmlformats.org/officeDocument/2006/relationships/customXml" Target="../ink/ink7.xml"/><Relationship Id="rId35" Type="http://schemas.openxmlformats.org/officeDocument/2006/relationships/image" Target="../media/image39.png"/><Relationship Id="rId56" Type="http://schemas.openxmlformats.org/officeDocument/2006/relationships/customXml" Target="../ink/ink28.xml"/><Relationship Id="rId77" Type="http://schemas.openxmlformats.org/officeDocument/2006/relationships/image" Target="../media/image60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17" Type="http://schemas.openxmlformats.org/officeDocument/2006/relationships/image" Target="../media/image180.png"/><Relationship Id="rId338" Type="http://schemas.openxmlformats.org/officeDocument/2006/relationships/customXml" Target="../ink/ink169.xml"/><Relationship Id="rId359" Type="http://schemas.openxmlformats.org/officeDocument/2006/relationships/image" Target="../media/image201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82.png"/><Relationship Id="rId142" Type="http://schemas.openxmlformats.org/officeDocument/2006/relationships/customXml" Target="../ink/ink71.xml"/><Relationship Id="rId163" Type="http://schemas.openxmlformats.org/officeDocument/2006/relationships/image" Target="../media/image103.png"/><Relationship Id="rId184" Type="http://schemas.openxmlformats.org/officeDocument/2006/relationships/customXml" Target="../ink/ink92.xml"/><Relationship Id="rId219" Type="http://schemas.openxmlformats.org/officeDocument/2006/relationships/image" Target="../media/image13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1" Type="http://schemas.openxmlformats.org/officeDocument/2006/relationships/image" Target="../media/image147.png"/><Relationship Id="rId25" Type="http://schemas.openxmlformats.org/officeDocument/2006/relationships/image" Target="../media/image34.png"/><Relationship Id="rId46" Type="http://schemas.openxmlformats.org/officeDocument/2006/relationships/customXml" Target="../ink/ink23.xml"/><Relationship Id="rId67" Type="http://schemas.openxmlformats.org/officeDocument/2006/relationships/image" Target="../media/image55.png"/><Relationship Id="rId272" Type="http://schemas.openxmlformats.org/officeDocument/2006/relationships/customXml" Target="../ink/ink136.xml"/><Relationship Id="rId293" Type="http://schemas.openxmlformats.org/officeDocument/2006/relationships/image" Target="../media/image168.png"/><Relationship Id="rId307" Type="http://schemas.openxmlformats.org/officeDocument/2006/relationships/image" Target="../media/image175.png"/><Relationship Id="rId328" Type="http://schemas.openxmlformats.org/officeDocument/2006/relationships/customXml" Target="../ink/ink164.xml"/><Relationship Id="rId349" Type="http://schemas.openxmlformats.org/officeDocument/2006/relationships/image" Target="../media/image196.png"/><Relationship Id="rId88" Type="http://schemas.openxmlformats.org/officeDocument/2006/relationships/customXml" Target="../ink/ink44.xml"/><Relationship Id="rId111" Type="http://schemas.openxmlformats.org/officeDocument/2006/relationships/image" Target="../media/image77.png"/><Relationship Id="rId132" Type="http://schemas.openxmlformats.org/officeDocument/2006/relationships/customXml" Target="../ink/ink66.xml"/><Relationship Id="rId153" Type="http://schemas.openxmlformats.org/officeDocument/2006/relationships/image" Target="../media/image98.png"/><Relationship Id="rId174" Type="http://schemas.openxmlformats.org/officeDocument/2006/relationships/customXml" Target="../ink/ink87.xml"/><Relationship Id="rId195" Type="http://schemas.openxmlformats.org/officeDocument/2006/relationships/image" Target="../media/image119.png"/><Relationship Id="rId209" Type="http://schemas.openxmlformats.org/officeDocument/2006/relationships/image" Target="../media/image126.png"/><Relationship Id="rId360" Type="http://schemas.openxmlformats.org/officeDocument/2006/relationships/customXml" Target="../ink/ink180.xml"/><Relationship Id="rId381" Type="http://schemas.openxmlformats.org/officeDocument/2006/relationships/image" Target="../media/image212.png"/><Relationship Id="rId220" Type="http://schemas.openxmlformats.org/officeDocument/2006/relationships/customXml" Target="../ink/ink110.xml"/><Relationship Id="rId241" Type="http://schemas.openxmlformats.org/officeDocument/2006/relationships/image" Target="../media/image142.png"/><Relationship Id="rId15" Type="http://schemas.openxmlformats.org/officeDocument/2006/relationships/image" Target="../media/image29.png"/><Relationship Id="rId36" Type="http://schemas.openxmlformats.org/officeDocument/2006/relationships/customXml" Target="../ink/ink18.xml"/><Relationship Id="rId57" Type="http://schemas.openxmlformats.org/officeDocument/2006/relationships/image" Target="../media/image50.png"/><Relationship Id="rId262" Type="http://schemas.openxmlformats.org/officeDocument/2006/relationships/customXml" Target="../ink/ink131.xml"/><Relationship Id="rId283" Type="http://schemas.openxmlformats.org/officeDocument/2006/relationships/image" Target="../media/image163.png"/><Relationship Id="rId318" Type="http://schemas.openxmlformats.org/officeDocument/2006/relationships/customXml" Target="../ink/ink159.xml"/><Relationship Id="rId339" Type="http://schemas.openxmlformats.org/officeDocument/2006/relationships/image" Target="../media/image191.png"/><Relationship Id="rId78" Type="http://schemas.openxmlformats.org/officeDocument/2006/relationships/customXml" Target="../ink/ink39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Relationship Id="rId122" Type="http://schemas.openxmlformats.org/officeDocument/2006/relationships/customXml" Target="../ink/ink61.xml"/><Relationship Id="rId143" Type="http://schemas.openxmlformats.org/officeDocument/2006/relationships/image" Target="../media/image93.png"/><Relationship Id="rId164" Type="http://schemas.openxmlformats.org/officeDocument/2006/relationships/customXml" Target="../ink/ink82.xml"/><Relationship Id="rId185" Type="http://schemas.openxmlformats.org/officeDocument/2006/relationships/image" Target="../media/image114.png"/><Relationship Id="rId350" Type="http://schemas.openxmlformats.org/officeDocument/2006/relationships/customXml" Target="../ink/ink175.xml"/><Relationship Id="rId371" Type="http://schemas.openxmlformats.org/officeDocument/2006/relationships/image" Target="../media/image207.png"/><Relationship Id="rId9" Type="http://schemas.openxmlformats.org/officeDocument/2006/relationships/image" Target="../media/image26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37.png"/><Relationship Id="rId252" Type="http://schemas.openxmlformats.org/officeDocument/2006/relationships/customXml" Target="../ink/ink126.xml"/><Relationship Id="rId273" Type="http://schemas.openxmlformats.org/officeDocument/2006/relationships/image" Target="../media/image158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86.png"/><Relationship Id="rId47" Type="http://schemas.openxmlformats.org/officeDocument/2006/relationships/image" Target="../media/image45.png"/><Relationship Id="rId68" Type="http://schemas.openxmlformats.org/officeDocument/2006/relationships/customXml" Target="../ink/ink34.xml"/><Relationship Id="rId89" Type="http://schemas.openxmlformats.org/officeDocument/2006/relationships/image" Target="../media/image66.png"/><Relationship Id="rId112" Type="http://schemas.openxmlformats.org/officeDocument/2006/relationships/customXml" Target="../ink/ink56.xml"/><Relationship Id="rId133" Type="http://schemas.openxmlformats.org/officeDocument/2006/relationships/image" Target="../media/image88.png"/><Relationship Id="rId154" Type="http://schemas.openxmlformats.org/officeDocument/2006/relationships/customXml" Target="../ink/ink77.xml"/><Relationship Id="rId175" Type="http://schemas.openxmlformats.org/officeDocument/2006/relationships/image" Target="../media/image109.png"/><Relationship Id="rId340" Type="http://schemas.openxmlformats.org/officeDocument/2006/relationships/customXml" Target="../ink/ink170.xml"/><Relationship Id="rId361" Type="http://schemas.openxmlformats.org/officeDocument/2006/relationships/image" Target="../media/image202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16" Type="http://schemas.openxmlformats.org/officeDocument/2006/relationships/customXml" Target="../ink/ink8.xml"/><Relationship Id="rId221" Type="http://schemas.openxmlformats.org/officeDocument/2006/relationships/image" Target="../media/image132.png"/><Relationship Id="rId242" Type="http://schemas.openxmlformats.org/officeDocument/2006/relationships/customXml" Target="../ink/ink121.xml"/><Relationship Id="rId263" Type="http://schemas.openxmlformats.org/officeDocument/2006/relationships/image" Target="../media/image153.png"/><Relationship Id="rId284" Type="http://schemas.openxmlformats.org/officeDocument/2006/relationships/customXml" Target="../ink/ink142.xml"/><Relationship Id="rId319" Type="http://schemas.openxmlformats.org/officeDocument/2006/relationships/image" Target="../media/image181.png"/><Relationship Id="rId37" Type="http://schemas.openxmlformats.org/officeDocument/2006/relationships/image" Target="../media/image40.png"/><Relationship Id="rId58" Type="http://schemas.openxmlformats.org/officeDocument/2006/relationships/customXml" Target="../ink/ink29.xml"/><Relationship Id="rId79" Type="http://schemas.openxmlformats.org/officeDocument/2006/relationships/image" Target="../media/image61.png"/><Relationship Id="rId102" Type="http://schemas.openxmlformats.org/officeDocument/2006/relationships/customXml" Target="../ink/ink51.xml"/><Relationship Id="rId123" Type="http://schemas.openxmlformats.org/officeDocument/2006/relationships/image" Target="../media/image83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104.png"/><Relationship Id="rId186" Type="http://schemas.openxmlformats.org/officeDocument/2006/relationships/customXml" Target="../ink/ink93.xml"/><Relationship Id="rId351" Type="http://schemas.openxmlformats.org/officeDocument/2006/relationships/image" Target="../media/image197.png"/><Relationship Id="rId372" Type="http://schemas.openxmlformats.org/officeDocument/2006/relationships/customXml" Target="../ink/ink186.xml"/><Relationship Id="rId211" Type="http://schemas.openxmlformats.org/officeDocument/2006/relationships/image" Target="../media/image127.png"/><Relationship Id="rId232" Type="http://schemas.openxmlformats.org/officeDocument/2006/relationships/customXml" Target="../ink/ink116.xml"/><Relationship Id="rId253" Type="http://schemas.openxmlformats.org/officeDocument/2006/relationships/image" Target="../media/image148.png"/><Relationship Id="rId274" Type="http://schemas.openxmlformats.org/officeDocument/2006/relationships/customXml" Target="../ink/ink137.xml"/><Relationship Id="rId295" Type="http://schemas.openxmlformats.org/officeDocument/2006/relationships/image" Target="../media/image169.png"/><Relationship Id="rId309" Type="http://schemas.openxmlformats.org/officeDocument/2006/relationships/image" Target="../media/image176.png"/><Relationship Id="rId27" Type="http://schemas.openxmlformats.org/officeDocument/2006/relationships/image" Target="../media/image35.png"/><Relationship Id="rId48" Type="http://schemas.openxmlformats.org/officeDocument/2006/relationships/customXml" Target="../ink/ink24.xml"/><Relationship Id="rId69" Type="http://schemas.openxmlformats.org/officeDocument/2006/relationships/image" Target="../media/image56.png"/><Relationship Id="rId113" Type="http://schemas.openxmlformats.org/officeDocument/2006/relationships/image" Target="../media/image78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99.png"/><Relationship Id="rId176" Type="http://schemas.openxmlformats.org/officeDocument/2006/relationships/customXml" Target="../ink/ink88.xml"/><Relationship Id="rId197" Type="http://schemas.openxmlformats.org/officeDocument/2006/relationships/image" Target="../media/image120.png"/><Relationship Id="rId341" Type="http://schemas.openxmlformats.org/officeDocument/2006/relationships/image" Target="../media/image192.png"/><Relationship Id="rId362" Type="http://schemas.openxmlformats.org/officeDocument/2006/relationships/customXml" Target="../ink/ink181.xml"/><Relationship Id="rId383" Type="http://schemas.openxmlformats.org/officeDocument/2006/relationships/image" Target="../media/image213.png"/><Relationship Id="rId201" Type="http://schemas.openxmlformats.org/officeDocument/2006/relationships/image" Target="../media/image122.png"/><Relationship Id="rId222" Type="http://schemas.openxmlformats.org/officeDocument/2006/relationships/customXml" Target="../ink/ink111.xml"/><Relationship Id="rId243" Type="http://schemas.openxmlformats.org/officeDocument/2006/relationships/image" Target="../media/image143.png"/><Relationship Id="rId264" Type="http://schemas.openxmlformats.org/officeDocument/2006/relationships/customXml" Target="../ink/ink132.xml"/><Relationship Id="rId285" Type="http://schemas.openxmlformats.org/officeDocument/2006/relationships/image" Target="../media/image164.png"/><Relationship Id="rId17" Type="http://schemas.openxmlformats.org/officeDocument/2006/relationships/image" Target="../media/image30.png"/><Relationship Id="rId38" Type="http://schemas.openxmlformats.org/officeDocument/2006/relationships/customXml" Target="../ink/ink19.xml"/><Relationship Id="rId59" Type="http://schemas.openxmlformats.org/officeDocument/2006/relationships/image" Target="../media/image51.png"/><Relationship Id="rId103" Type="http://schemas.openxmlformats.org/officeDocument/2006/relationships/image" Target="../media/image73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67.png"/><Relationship Id="rId145" Type="http://schemas.openxmlformats.org/officeDocument/2006/relationships/image" Target="../media/image94.png"/><Relationship Id="rId166" Type="http://schemas.openxmlformats.org/officeDocument/2006/relationships/customXml" Target="../ink/ink83.xml"/><Relationship Id="rId187" Type="http://schemas.openxmlformats.org/officeDocument/2006/relationships/image" Target="../media/image115.png"/><Relationship Id="rId331" Type="http://schemas.openxmlformats.org/officeDocument/2006/relationships/image" Target="../media/image187.png"/><Relationship Id="rId352" Type="http://schemas.openxmlformats.org/officeDocument/2006/relationships/customXml" Target="../ink/ink176.xml"/><Relationship Id="rId373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3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46.png"/><Relationship Id="rId114" Type="http://schemas.openxmlformats.org/officeDocument/2006/relationships/customXml" Target="../ink/ink57.xml"/><Relationship Id="rId275" Type="http://schemas.openxmlformats.org/officeDocument/2006/relationships/image" Target="../media/image159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62.png"/><Relationship Id="rId135" Type="http://schemas.openxmlformats.org/officeDocument/2006/relationships/image" Target="../media/image89.png"/><Relationship Id="rId156" Type="http://schemas.openxmlformats.org/officeDocument/2006/relationships/customXml" Target="../ink/ink78.xml"/><Relationship Id="rId177" Type="http://schemas.openxmlformats.org/officeDocument/2006/relationships/image" Target="../media/image110.png"/><Relationship Id="rId198" Type="http://schemas.openxmlformats.org/officeDocument/2006/relationships/customXml" Target="../ink/ink99.xml"/><Relationship Id="rId321" Type="http://schemas.openxmlformats.org/officeDocument/2006/relationships/image" Target="../media/image182.png"/><Relationship Id="rId342" Type="http://schemas.openxmlformats.org/officeDocument/2006/relationships/customXml" Target="../ink/ink171.xml"/><Relationship Id="rId363" Type="http://schemas.openxmlformats.org/officeDocument/2006/relationships/image" Target="../media/image203.png"/><Relationship Id="rId202" Type="http://schemas.openxmlformats.org/officeDocument/2006/relationships/customXml" Target="../ink/ink101.xml"/><Relationship Id="rId223" Type="http://schemas.openxmlformats.org/officeDocument/2006/relationships/image" Target="../media/image13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41.png"/><Relationship Id="rId265" Type="http://schemas.openxmlformats.org/officeDocument/2006/relationships/image" Target="../media/image154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84.png"/><Relationship Id="rId146" Type="http://schemas.openxmlformats.org/officeDocument/2006/relationships/customXml" Target="../ink/ink73.xml"/><Relationship Id="rId167" Type="http://schemas.openxmlformats.org/officeDocument/2006/relationships/image" Target="../media/image105.png"/><Relationship Id="rId188" Type="http://schemas.openxmlformats.org/officeDocument/2006/relationships/customXml" Target="../ink/ink94.xml"/><Relationship Id="rId311" Type="http://schemas.openxmlformats.org/officeDocument/2006/relationships/image" Target="../media/image177.png"/><Relationship Id="rId332" Type="http://schemas.openxmlformats.org/officeDocument/2006/relationships/customXml" Target="../ink/ink166.xml"/><Relationship Id="rId353" Type="http://schemas.openxmlformats.org/officeDocument/2006/relationships/image" Target="../media/image198.png"/><Relationship Id="rId374" Type="http://schemas.openxmlformats.org/officeDocument/2006/relationships/customXml" Target="../ink/ink187.xml"/><Relationship Id="rId71" Type="http://schemas.openxmlformats.org/officeDocument/2006/relationships/image" Target="../media/image57.png"/><Relationship Id="rId92" Type="http://schemas.openxmlformats.org/officeDocument/2006/relationships/customXml" Target="../ink/ink46.xml"/><Relationship Id="rId213" Type="http://schemas.openxmlformats.org/officeDocument/2006/relationships/image" Target="../media/image12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6.png"/><Relationship Id="rId255" Type="http://schemas.openxmlformats.org/officeDocument/2006/relationships/image" Target="../media/image149.png"/><Relationship Id="rId276" Type="http://schemas.openxmlformats.org/officeDocument/2006/relationships/customXml" Target="../ink/ink138.xml"/><Relationship Id="rId297" Type="http://schemas.openxmlformats.org/officeDocument/2006/relationships/image" Target="../media/image170.png"/><Relationship Id="rId40" Type="http://schemas.openxmlformats.org/officeDocument/2006/relationships/customXml" Target="../ink/ink20.xml"/><Relationship Id="rId115" Type="http://schemas.openxmlformats.org/officeDocument/2006/relationships/image" Target="../media/image79.png"/><Relationship Id="rId136" Type="http://schemas.openxmlformats.org/officeDocument/2006/relationships/customXml" Target="../ink/ink68.xml"/><Relationship Id="rId157" Type="http://schemas.openxmlformats.org/officeDocument/2006/relationships/image" Target="../media/image100.png"/><Relationship Id="rId178" Type="http://schemas.openxmlformats.org/officeDocument/2006/relationships/customXml" Target="../ink/ink89.xml"/><Relationship Id="rId301" Type="http://schemas.openxmlformats.org/officeDocument/2006/relationships/image" Target="../media/image172.png"/><Relationship Id="rId322" Type="http://schemas.openxmlformats.org/officeDocument/2006/relationships/customXml" Target="../ink/ink161.xml"/><Relationship Id="rId343" Type="http://schemas.openxmlformats.org/officeDocument/2006/relationships/image" Target="../media/image193.png"/><Relationship Id="rId364" Type="http://schemas.openxmlformats.org/officeDocument/2006/relationships/customXml" Target="../ink/ink182.xml"/><Relationship Id="rId61" Type="http://schemas.openxmlformats.org/officeDocument/2006/relationships/image" Target="../media/image52.png"/><Relationship Id="rId82" Type="http://schemas.openxmlformats.org/officeDocument/2006/relationships/customXml" Target="../ink/ink41.xml"/><Relationship Id="rId199" Type="http://schemas.openxmlformats.org/officeDocument/2006/relationships/image" Target="../media/image121.png"/><Relationship Id="rId203" Type="http://schemas.openxmlformats.org/officeDocument/2006/relationships/image" Target="../media/image123.png"/><Relationship Id="rId19" Type="http://schemas.openxmlformats.org/officeDocument/2006/relationships/image" Target="../media/image31.png"/><Relationship Id="rId224" Type="http://schemas.openxmlformats.org/officeDocument/2006/relationships/customXml" Target="../ink/ink112.xml"/><Relationship Id="rId245" Type="http://schemas.openxmlformats.org/officeDocument/2006/relationships/image" Target="../media/image144.png"/><Relationship Id="rId266" Type="http://schemas.openxmlformats.org/officeDocument/2006/relationships/customXml" Target="../ink/ink133.xml"/><Relationship Id="rId287" Type="http://schemas.openxmlformats.org/officeDocument/2006/relationships/image" Target="../media/image165.png"/><Relationship Id="rId30" Type="http://schemas.openxmlformats.org/officeDocument/2006/relationships/customXml" Target="../ink/ink15.xml"/><Relationship Id="rId105" Type="http://schemas.openxmlformats.org/officeDocument/2006/relationships/image" Target="../media/image74.png"/><Relationship Id="rId126" Type="http://schemas.openxmlformats.org/officeDocument/2006/relationships/customXml" Target="../ink/ink63.xml"/><Relationship Id="rId147" Type="http://schemas.openxmlformats.org/officeDocument/2006/relationships/image" Target="../media/image95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88.png"/><Relationship Id="rId354" Type="http://schemas.openxmlformats.org/officeDocument/2006/relationships/customXml" Target="../ink/ink177.xml"/><Relationship Id="rId51" Type="http://schemas.openxmlformats.org/officeDocument/2006/relationships/image" Target="../media/image47.png"/><Relationship Id="rId72" Type="http://schemas.openxmlformats.org/officeDocument/2006/relationships/customXml" Target="../ink/ink36.xml"/><Relationship Id="rId93" Type="http://schemas.openxmlformats.org/officeDocument/2006/relationships/image" Target="../media/image68.png"/><Relationship Id="rId189" Type="http://schemas.openxmlformats.org/officeDocument/2006/relationships/image" Target="../media/image116.png"/><Relationship Id="rId375" Type="http://schemas.openxmlformats.org/officeDocument/2006/relationships/image" Target="../media/image209.png"/><Relationship Id="rId3" Type="http://schemas.openxmlformats.org/officeDocument/2006/relationships/image" Target="../media/image23.png"/><Relationship Id="rId214" Type="http://schemas.openxmlformats.org/officeDocument/2006/relationships/customXml" Target="../ink/ink107.xml"/><Relationship Id="rId235" Type="http://schemas.openxmlformats.org/officeDocument/2006/relationships/image" Target="../media/image139.png"/><Relationship Id="rId256" Type="http://schemas.openxmlformats.org/officeDocument/2006/relationships/customXml" Target="../ink/ink128.xml"/><Relationship Id="rId277" Type="http://schemas.openxmlformats.org/officeDocument/2006/relationships/image" Target="../media/image160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90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83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42.png"/><Relationship Id="rId62" Type="http://schemas.openxmlformats.org/officeDocument/2006/relationships/customXml" Target="../ink/ink31.xml"/><Relationship Id="rId83" Type="http://schemas.openxmlformats.org/officeDocument/2006/relationships/image" Target="../media/image63.png"/><Relationship Id="rId179" Type="http://schemas.openxmlformats.org/officeDocument/2006/relationships/image" Target="../media/image111.png"/><Relationship Id="rId365" Type="http://schemas.openxmlformats.org/officeDocument/2006/relationships/image" Target="../media/image20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34.png"/><Relationship Id="rId246" Type="http://schemas.openxmlformats.org/officeDocument/2006/relationships/customXml" Target="../ink/ink123.xml"/><Relationship Id="rId267" Type="http://schemas.openxmlformats.org/officeDocument/2006/relationships/image" Target="../media/image155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85.png"/><Relationship Id="rId313" Type="http://schemas.openxmlformats.org/officeDocument/2006/relationships/image" Target="../media/image178.png"/><Relationship Id="rId10" Type="http://schemas.openxmlformats.org/officeDocument/2006/relationships/customXml" Target="../ink/ink5.xml"/><Relationship Id="rId31" Type="http://schemas.openxmlformats.org/officeDocument/2006/relationships/image" Target="../media/image37.png"/><Relationship Id="rId52" Type="http://schemas.openxmlformats.org/officeDocument/2006/relationships/customXml" Target="../ink/ink26.xml"/><Relationship Id="rId73" Type="http://schemas.openxmlformats.org/officeDocument/2006/relationships/image" Target="../media/image58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6.png"/><Relationship Id="rId334" Type="http://schemas.openxmlformats.org/officeDocument/2006/relationships/customXml" Target="../ink/ink167.xml"/><Relationship Id="rId355" Type="http://schemas.openxmlformats.org/officeDocument/2006/relationships/image" Target="../media/image199.png"/><Relationship Id="rId376" Type="http://schemas.openxmlformats.org/officeDocument/2006/relationships/customXml" Target="../ink/ink18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9.png"/><Relationship Id="rId236" Type="http://schemas.openxmlformats.org/officeDocument/2006/relationships/customXml" Target="../ink/ink118.xml"/><Relationship Id="rId257" Type="http://schemas.openxmlformats.org/officeDocument/2006/relationships/image" Target="../media/image150.png"/><Relationship Id="rId278" Type="http://schemas.openxmlformats.org/officeDocument/2006/relationships/customXml" Target="../ink/ink139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0.xml"/><Relationship Id="rId671" Type="http://schemas.openxmlformats.org/officeDocument/2006/relationships/image" Target="../media/image530.png"/><Relationship Id="rId769" Type="http://schemas.openxmlformats.org/officeDocument/2006/relationships/customXml" Target="../ink/ink594.xml"/><Relationship Id="rId976" Type="http://schemas.openxmlformats.org/officeDocument/2006/relationships/customXml" Target="../ink/ink699.xml"/><Relationship Id="rId21" Type="http://schemas.openxmlformats.org/officeDocument/2006/relationships/image" Target="../media/image223.png"/><Relationship Id="rId324" Type="http://schemas.openxmlformats.org/officeDocument/2006/relationships/customXml" Target="../ink/ink359.xml"/><Relationship Id="rId531" Type="http://schemas.openxmlformats.org/officeDocument/2006/relationships/customXml" Target="../ink/ink468.xml"/><Relationship Id="rId629" Type="http://schemas.openxmlformats.org/officeDocument/2006/relationships/customXml" Target="../ink/ink523.xml"/><Relationship Id="rId170" Type="http://schemas.openxmlformats.org/officeDocument/2006/relationships/image" Target="../media/image297.png"/><Relationship Id="rId836" Type="http://schemas.openxmlformats.org/officeDocument/2006/relationships/image" Target="../media/image611.png"/><Relationship Id="rId1021" Type="http://schemas.openxmlformats.org/officeDocument/2006/relationships/image" Target="../media/image703.png"/><Relationship Id="rId268" Type="http://schemas.openxmlformats.org/officeDocument/2006/relationships/customXml" Target="../ink/ink331.xml"/><Relationship Id="rId475" Type="http://schemas.openxmlformats.org/officeDocument/2006/relationships/customXml" Target="../ink/ink440.xml"/><Relationship Id="rId682" Type="http://schemas.openxmlformats.org/officeDocument/2006/relationships/customXml" Target="../ink/ink550.xml"/><Relationship Id="rId903" Type="http://schemas.openxmlformats.org/officeDocument/2006/relationships/image" Target="../media/image644.png"/><Relationship Id="rId32" Type="http://schemas.openxmlformats.org/officeDocument/2006/relationships/customXml" Target="../ink/ink207.xml"/><Relationship Id="rId128" Type="http://schemas.openxmlformats.org/officeDocument/2006/relationships/image" Target="../media/image276.png"/><Relationship Id="rId335" Type="http://schemas.openxmlformats.org/officeDocument/2006/relationships/image" Target="../media/image374.png"/><Relationship Id="rId542" Type="http://schemas.openxmlformats.org/officeDocument/2006/relationships/image" Target="../media/image472.png"/><Relationship Id="rId987" Type="http://schemas.openxmlformats.org/officeDocument/2006/relationships/image" Target="../media/image686.png"/><Relationship Id="rId181" Type="http://schemas.openxmlformats.org/officeDocument/2006/relationships/customXml" Target="../ink/ink282.xml"/><Relationship Id="rId402" Type="http://schemas.openxmlformats.org/officeDocument/2006/relationships/image" Target="../media/image402.png"/><Relationship Id="rId847" Type="http://schemas.openxmlformats.org/officeDocument/2006/relationships/image" Target="../media/image616.png"/><Relationship Id="rId1032" Type="http://schemas.openxmlformats.org/officeDocument/2006/relationships/customXml" Target="../ink/ink727.xml"/><Relationship Id="rId279" Type="http://schemas.openxmlformats.org/officeDocument/2006/relationships/image" Target="../media/image346.png"/><Relationship Id="rId486" Type="http://schemas.openxmlformats.org/officeDocument/2006/relationships/image" Target="../media/image444.png"/><Relationship Id="rId693" Type="http://schemas.openxmlformats.org/officeDocument/2006/relationships/image" Target="../media/image541.png"/><Relationship Id="rId707" Type="http://schemas.openxmlformats.org/officeDocument/2006/relationships/image" Target="../media/image548.png"/><Relationship Id="rId914" Type="http://schemas.openxmlformats.org/officeDocument/2006/relationships/customXml" Target="../ink/ink668.xml"/><Relationship Id="rId43" Type="http://schemas.openxmlformats.org/officeDocument/2006/relationships/customXml" Target="../ink/ink213.xml"/><Relationship Id="rId139" Type="http://schemas.openxmlformats.org/officeDocument/2006/relationships/customXml" Target="../ink/ink261.xml"/><Relationship Id="rId346" Type="http://schemas.openxmlformats.org/officeDocument/2006/relationships/customXml" Target="../ink/ink370.xml"/><Relationship Id="rId553" Type="http://schemas.openxmlformats.org/officeDocument/2006/relationships/customXml" Target="../ink/ink479.xml"/><Relationship Id="rId760" Type="http://schemas.openxmlformats.org/officeDocument/2006/relationships/image" Target="../media/image574.png"/><Relationship Id="rId998" Type="http://schemas.openxmlformats.org/officeDocument/2006/relationships/customXml" Target="../ink/ink710.xml"/><Relationship Id="rId192" Type="http://schemas.openxmlformats.org/officeDocument/2006/relationships/image" Target="../media/image308.png"/><Relationship Id="rId206" Type="http://schemas.openxmlformats.org/officeDocument/2006/relationships/image" Target="../media/image315.png"/><Relationship Id="rId413" Type="http://schemas.openxmlformats.org/officeDocument/2006/relationships/customXml" Target="../ink/ink409.xml"/><Relationship Id="rId858" Type="http://schemas.openxmlformats.org/officeDocument/2006/relationships/customXml" Target="../ink/ink640.xml"/><Relationship Id="rId1043" Type="http://schemas.openxmlformats.org/officeDocument/2006/relationships/image" Target="../media/image714.png"/><Relationship Id="rId497" Type="http://schemas.openxmlformats.org/officeDocument/2006/relationships/customXml" Target="../ink/ink451.xml"/><Relationship Id="rId620" Type="http://schemas.openxmlformats.org/officeDocument/2006/relationships/image" Target="../media/image505.png"/><Relationship Id="rId718" Type="http://schemas.openxmlformats.org/officeDocument/2006/relationships/customXml" Target="../ink/ink568.xml"/><Relationship Id="rId925" Type="http://schemas.openxmlformats.org/officeDocument/2006/relationships/image" Target="../media/image655.png"/><Relationship Id="rId357" Type="http://schemas.openxmlformats.org/officeDocument/2006/relationships/image" Target="../media/image385.png"/><Relationship Id="rId54" Type="http://schemas.openxmlformats.org/officeDocument/2006/relationships/image" Target="../media/image239.png"/><Relationship Id="rId217" Type="http://schemas.openxmlformats.org/officeDocument/2006/relationships/customXml" Target="../ink/ink300.xml"/><Relationship Id="rId564" Type="http://schemas.openxmlformats.org/officeDocument/2006/relationships/image" Target="../media/image483.png"/><Relationship Id="rId771" Type="http://schemas.openxmlformats.org/officeDocument/2006/relationships/customXml" Target="../ink/ink595.xml"/><Relationship Id="rId869" Type="http://schemas.openxmlformats.org/officeDocument/2006/relationships/image" Target="../media/image627.png"/><Relationship Id="rId424" Type="http://schemas.openxmlformats.org/officeDocument/2006/relationships/image" Target="../media/image413.png"/><Relationship Id="rId631" Type="http://schemas.openxmlformats.org/officeDocument/2006/relationships/customXml" Target="../ink/ink524.xml"/><Relationship Id="rId729" Type="http://schemas.openxmlformats.org/officeDocument/2006/relationships/image" Target="../media/image559.png"/><Relationship Id="rId1054" Type="http://schemas.openxmlformats.org/officeDocument/2006/relationships/customXml" Target="../ink/ink738.xml"/><Relationship Id="rId270" Type="http://schemas.openxmlformats.org/officeDocument/2006/relationships/customXml" Target="../ink/ink332.xml"/><Relationship Id="rId936" Type="http://schemas.openxmlformats.org/officeDocument/2006/relationships/customXml" Target="../ink/ink679.xml"/><Relationship Id="rId65" Type="http://schemas.openxmlformats.org/officeDocument/2006/relationships/customXml" Target="../ink/ink224.xml"/><Relationship Id="rId130" Type="http://schemas.openxmlformats.org/officeDocument/2006/relationships/image" Target="../media/image277.png"/><Relationship Id="rId368" Type="http://schemas.openxmlformats.org/officeDocument/2006/relationships/customXml" Target="../ink/ink381.xml"/><Relationship Id="rId575" Type="http://schemas.openxmlformats.org/officeDocument/2006/relationships/customXml" Target="../ink/ink493.xml"/><Relationship Id="rId782" Type="http://schemas.openxmlformats.org/officeDocument/2006/relationships/image" Target="../media/image585.png"/><Relationship Id="rId228" Type="http://schemas.openxmlformats.org/officeDocument/2006/relationships/image" Target="../media/image326.png"/><Relationship Id="rId435" Type="http://schemas.openxmlformats.org/officeDocument/2006/relationships/customXml" Target="../ink/ink420.xml"/><Relationship Id="rId642" Type="http://schemas.openxmlformats.org/officeDocument/2006/relationships/image" Target="../media/image516.png"/><Relationship Id="rId1065" Type="http://schemas.openxmlformats.org/officeDocument/2006/relationships/image" Target="../media/image725.png"/><Relationship Id="rId281" Type="http://schemas.openxmlformats.org/officeDocument/2006/relationships/image" Target="../media/image347.png"/><Relationship Id="rId502" Type="http://schemas.openxmlformats.org/officeDocument/2006/relationships/image" Target="../media/image452.png"/><Relationship Id="rId947" Type="http://schemas.openxmlformats.org/officeDocument/2006/relationships/image" Target="../media/image666.png"/><Relationship Id="rId76" Type="http://schemas.openxmlformats.org/officeDocument/2006/relationships/image" Target="../media/image250.png"/><Relationship Id="rId141" Type="http://schemas.openxmlformats.org/officeDocument/2006/relationships/customXml" Target="../ink/ink262.xml"/><Relationship Id="rId379" Type="http://schemas.openxmlformats.org/officeDocument/2006/relationships/customXml" Target="../ink/ink390.xml"/><Relationship Id="rId586" Type="http://schemas.openxmlformats.org/officeDocument/2006/relationships/customXml" Target="../ink/ink501.xml"/><Relationship Id="rId793" Type="http://schemas.openxmlformats.org/officeDocument/2006/relationships/customXml" Target="../ink/ink606.xml"/><Relationship Id="rId807" Type="http://schemas.openxmlformats.org/officeDocument/2006/relationships/customXml" Target="../ink/ink613.xml"/><Relationship Id="rId7" Type="http://schemas.openxmlformats.org/officeDocument/2006/relationships/image" Target="../media/image216.png"/><Relationship Id="rId239" Type="http://schemas.openxmlformats.org/officeDocument/2006/relationships/customXml" Target="../ink/ink314.xml"/><Relationship Id="rId446" Type="http://schemas.openxmlformats.org/officeDocument/2006/relationships/image" Target="../media/image424.png"/><Relationship Id="rId653" Type="http://schemas.openxmlformats.org/officeDocument/2006/relationships/customXml" Target="../ink/ink535.xml"/><Relationship Id="rId1076" Type="http://schemas.openxmlformats.org/officeDocument/2006/relationships/customXml" Target="../ink/ink749.xml"/><Relationship Id="rId292" Type="http://schemas.openxmlformats.org/officeDocument/2006/relationships/customXml" Target="../ink/ink343.xml"/><Relationship Id="rId306" Type="http://schemas.openxmlformats.org/officeDocument/2006/relationships/customXml" Target="../ink/ink350.xml"/><Relationship Id="rId860" Type="http://schemas.openxmlformats.org/officeDocument/2006/relationships/customXml" Target="../ink/ink641.xml"/><Relationship Id="rId958" Type="http://schemas.openxmlformats.org/officeDocument/2006/relationships/customXml" Target="../ink/ink690.xml"/><Relationship Id="rId87" Type="http://schemas.openxmlformats.org/officeDocument/2006/relationships/customXml" Target="../ink/ink235.xml"/><Relationship Id="rId513" Type="http://schemas.openxmlformats.org/officeDocument/2006/relationships/customXml" Target="../ink/ink459.xml"/><Relationship Id="rId597" Type="http://schemas.openxmlformats.org/officeDocument/2006/relationships/image" Target="../media/image494.png"/><Relationship Id="rId720" Type="http://schemas.openxmlformats.org/officeDocument/2006/relationships/customXml" Target="../ink/ink569.xml"/><Relationship Id="rId818" Type="http://schemas.openxmlformats.org/officeDocument/2006/relationships/image" Target="../media/image603.png"/><Relationship Id="rId152" Type="http://schemas.openxmlformats.org/officeDocument/2006/relationships/image" Target="../media/image288.png"/><Relationship Id="rId457" Type="http://schemas.openxmlformats.org/officeDocument/2006/relationships/customXml" Target="../ink/ink431.xml"/><Relationship Id="rId1003" Type="http://schemas.openxmlformats.org/officeDocument/2006/relationships/image" Target="../media/image694.png"/><Relationship Id="rId664" Type="http://schemas.openxmlformats.org/officeDocument/2006/relationships/customXml" Target="../ink/ink541.xml"/><Relationship Id="rId871" Type="http://schemas.openxmlformats.org/officeDocument/2006/relationships/image" Target="../media/image628.png"/><Relationship Id="rId969" Type="http://schemas.openxmlformats.org/officeDocument/2006/relationships/image" Target="../media/image677.png"/><Relationship Id="rId14" Type="http://schemas.openxmlformats.org/officeDocument/2006/relationships/customXml" Target="../ink/ink198.xml"/><Relationship Id="rId317" Type="http://schemas.openxmlformats.org/officeDocument/2006/relationships/image" Target="../media/image365.png"/><Relationship Id="rId524" Type="http://schemas.openxmlformats.org/officeDocument/2006/relationships/image" Target="../media/image463.png"/><Relationship Id="rId731" Type="http://schemas.openxmlformats.org/officeDocument/2006/relationships/image" Target="../media/image560.png"/><Relationship Id="rId98" Type="http://schemas.openxmlformats.org/officeDocument/2006/relationships/image" Target="../media/image261.png"/><Relationship Id="rId163" Type="http://schemas.openxmlformats.org/officeDocument/2006/relationships/customXml" Target="../ink/ink273.xml"/><Relationship Id="rId370" Type="http://schemas.openxmlformats.org/officeDocument/2006/relationships/customXml" Target="../ink/ink382.xml"/><Relationship Id="rId829" Type="http://schemas.openxmlformats.org/officeDocument/2006/relationships/image" Target="../media/image608.png"/><Relationship Id="rId1014" Type="http://schemas.openxmlformats.org/officeDocument/2006/relationships/customXml" Target="../ink/ink718.xml"/><Relationship Id="rId230" Type="http://schemas.openxmlformats.org/officeDocument/2006/relationships/image" Target="../media/image327.png"/><Relationship Id="rId468" Type="http://schemas.openxmlformats.org/officeDocument/2006/relationships/image" Target="../media/image435.png"/><Relationship Id="rId675" Type="http://schemas.openxmlformats.org/officeDocument/2006/relationships/image" Target="../media/image532.png"/><Relationship Id="rId882" Type="http://schemas.openxmlformats.org/officeDocument/2006/relationships/customXml" Target="../ink/ink652.xml"/><Relationship Id="rId25" Type="http://schemas.openxmlformats.org/officeDocument/2006/relationships/image" Target="../media/image225.png"/><Relationship Id="rId328" Type="http://schemas.openxmlformats.org/officeDocument/2006/relationships/customXml" Target="../ink/ink361.xml"/><Relationship Id="rId535" Type="http://schemas.openxmlformats.org/officeDocument/2006/relationships/customXml" Target="../ink/ink470.xml"/><Relationship Id="rId742" Type="http://schemas.openxmlformats.org/officeDocument/2006/relationships/image" Target="../media/image565.png"/><Relationship Id="rId174" Type="http://schemas.openxmlformats.org/officeDocument/2006/relationships/image" Target="../media/image299.png"/><Relationship Id="rId381" Type="http://schemas.openxmlformats.org/officeDocument/2006/relationships/customXml" Target="../ink/ink392.xml"/><Relationship Id="rId602" Type="http://schemas.openxmlformats.org/officeDocument/2006/relationships/customXml" Target="../ink/ink509.xml"/><Relationship Id="rId1025" Type="http://schemas.openxmlformats.org/officeDocument/2006/relationships/image" Target="../media/image705.png"/><Relationship Id="rId241" Type="http://schemas.openxmlformats.org/officeDocument/2006/relationships/customXml" Target="../ink/ink316.xml"/><Relationship Id="rId479" Type="http://schemas.openxmlformats.org/officeDocument/2006/relationships/customXml" Target="../ink/ink442.xml"/><Relationship Id="rId686" Type="http://schemas.openxmlformats.org/officeDocument/2006/relationships/customXml" Target="../ink/ink552.xml"/><Relationship Id="rId893" Type="http://schemas.openxmlformats.org/officeDocument/2006/relationships/image" Target="../media/image639.png"/><Relationship Id="rId907" Type="http://schemas.openxmlformats.org/officeDocument/2006/relationships/image" Target="../media/image646.png"/><Relationship Id="rId36" Type="http://schemas.openxmlformats.org/officeDocument/2006/relationships/customXml" Target="../ink/ink209.xml"/><Relationship Id="rId339" Type="http://schemas.openxmlformats.org/officeDocument/2006/relationships/image" Target="../media/image376.png"/><Relationship Id="rId546" Type="http://schemas.openxmlformats.org/officeDocument/2006/relationships/image" Target="../media/image474.png"/><Relationship Id="rId753" Type="http://schemas.openxmlformats.org/officeDocument/2006/relationships/customXml" Target="../ink/ink586.xml"/><Relationship Id="rId101" Type="http://schemas.openxmlformats.org/officeDocument/2006/relationships/customXml" Target="../ink/ink242.xml"/><Relationship Id="rId185" Type="http://schemas.openxmlformats.org/officeDocument/2006/relationships/customXml" Target="../ink/ink284.xml"/><Relationship Id="rId406" Type="http://schemas.openxmlformats.org/officeDocument/2006/relationships/image" Target="../media/image404.png"/><Relationship Id="rId960" Type="http://schemas.openxmlformats.org/officeDocument/2006/relationships/customXml" Target="../ink/ink691.xml"/><Relationship Id="rId1036" Type="http://schemas.openxmlformats.org/officeDocument/2006/relationships/customXml" Target="../ink/ink729.xml"/><Relationship Id="rId392" Type="http://schemas.openxmlformats.org/officeDocument/2006/relationships/image" Target="../media/image397.png"/><Relationship Id="rId613" Type="http://schemas.openxmlformats.org/officeDocument/2006/relationships/customXml" Target="../ink/ink515.xml"/><Relationship Id="rId697" Type="http://schemas.openxmlformats.org/officeDocument/2006/relationships/image" Target="../media/image543.png"/><Relationship Id="rId820" Type="http://schemas.openxmlformats.org/officeDocument/2006/relationships/image" Target="../media/image604.png"/><Relationship Id="rId918" Type="http://schemas.openxmlformats.org/officeDocument/2006/relationships/customXml" Target="../ink/ink670.xml"/><Relationship Id="rId252" Type="http://schemas.openxmlformats.org/officeDocument/2006/relationships/customXml" Target="../ink/ink323.xml"/><Relationship Id="rId47" Type="http://schemas.openxmlformats.org/officeDocument/2006/relationships/customXml" Target="../ink/ink215.xml"/><Relationship Id="rId112" Type="http://schemas.openxmlformats.org/officeDocument/2006/relationships/image" Target="../media/image268.png"/><Relationship Id="rId557" Type="http://schemas.openxmlformats.org/officeDocument/2006/relationships/customXml" Target="../ink/ink481.xml"/><Relationship Id="rId764" Type="http://schemas.openxmlformats.org/officeDocument/2006/relationships/image" Target="../media/image576.png"/><Relationship Id="rId971" Type="http://schemas.openxmlformats.org/officeDocument/2006/relationships/image" Target="../media/image678.png"/><Relationship Id="rId196" Type="http://schemas.openxmlformats.org/officeDocument/2006/relationships/image" Target="../media/image310.png"/><Relationship Id="rId417" Type="http://schemas.openxmlformats.org/officeDocument/2006/relationships/customXml" Target="../ink/ink411.xml"/><Relationship Id="rId624" Type="http://schemas.openxmlformats.org/officeDocument/2006/relationships/image" Target="../media/image507.png"/><Relationship Id="rId831" Type="http://schemas.openxmlformats.org/officeDocument/2006/relationships/image" Target="../media/image609.png"/><Relationship Id="rId1047" Type="http://schemas.openxmlformats.org/officeDocument/2006/relationships/image" Target="../media/image716.png"/><Relationship Id="rId263" Type="http://schemas.openxmlformats.org/officeDocument/2006/relationships/image" Target="../media/image338.png"/><Relationship Id="rId470" Type="http://schemas.openxmlformats.org/officeDocument/2006/relationships/image" Target="../media/image436.png"/><Relationship Id="rId929" Type="http://schemas.openxmlformats.org/officeDocument/2006/relationships/image" Target="../media/image657.png"/><Relationship Id="rId58" Type="http://schemas.openxmlformats.org/officeDocument/2006/relationships/image" Target="../media/image241.png"/><Relationship Id="rId123" Type="http://schemas.openxmlformats.org/officeDocument/2006/relationships/customXml" Target="../ink/ink253.xml"/><Relationship Id="rId330" Type="http://schemas.openxmlformats.org/officeDocument/2006/relationships/customXml" Target="../ink/ink362.xml"/><Relationship Id="rId568" Type="http://schemas.openxmlformats.org/officeDocument/2006/relationships/image" Target="../media/image485.png"/><Relationship Id="rId775" Type="http://schemas.openxmlformats.org/officeDocument/2006/relationships/customXml" Target="../ink/ink597.xml"/><Relationship Id="rId982" Type="http://schemas.openxmlformats.org/officeDocument/2006/relationships/customXml" Target="../ink/ink702.xml"/><Relationship Id="rId428" Type="http://schemas.openxmlformats.org/officeDocument/2006/relationships/image" Target="../media/image415.png"/><Relationship Id="rId635" Type="http://schemas.openxmlformats.org/officeDocument/2006/relationships/customXml" Target="../ink/ink526.xml"/><Relationship Id="rId842" Type="http://schemas.openxmlformats.org/officeDocument/2006/relationships/image" Target="../media/image614.png"/><Relationship Id="rId1058" Type="http://schemas.openxmlformats.org/officeDocument/2006/relationships/customXml" Target="../ink/ink740.xml"/><Relationship Id="rId274" Type="http://schemas.openxmlformats.org/officeDocument/2006/relationships/customXml" Target="../ink/ink334.xml"/><Relationship Id="rId481" Type="http://schemas.openxmlformats.org/officeDocument/2006/relationships/customXml" Target="../ink/ink443.xml"/><Relationship Id="rId702" Type="http://schemas.openxmlformats.org/officeDocument/2006/relationships/customXml" Target="../ink/ink560.xml"/><Relationship Id="rId69" Type="http://schemas.openxmlformats.org/officeDocument/2006/relationships/customXml" Target="../ink/ink226.xml"/><Relationship Id="rId134" Type="http://schemas.openxmlformats.org/officeDocument/2006/relationships/image" Target="../media/image279.png"/><Relationship Id="rId579" Type="http://schemas.openxmlformats.org/officeDocument/2006/relationships/customXml" Target="../ink/ink497.xml"/><Relationship Id="rId786" Type="http://schemas.openxmlformats.org/officeDocument/2006/relationships/image" Target="../media/image587.png"/><Relationship Id="rId993" Type="http://schemas.openxmlformats.org/officeDocument/2006/relationships/image" Target="../media/image689.png"/><Relationship Id="rId341" Type="http://schemas.openxmlformats.org/officeDocument/2006/relationships/image" Target="../media/image377.png"/><Relationship Id="rId439" Type="http://schemas.openxmlformats.org/officeDocument/2006/relationships/customXml" Target="../ink/ink422.xml"/><Relationship Id="rId646" Type="http://schemas.openxmlformats.org/officeDocument/2006/relationships/image" Target="../media/image518.png"/><Relationship Id="rId1069" Type="http://schemas.openxmlformats.org/officeDocument/2006/relationships/image" Target="../media/image727.png"/><Relationship Id="rId201" Type="http://schemas.openxmlformats.org/officeDocument/2006/relationships/customXml" Target="../ink/ink292.xml"/><Relationship Id="rId285" Type="http://schemas.openxmlformats.org/officeDocument/2006/relationships/image" Target="../media/image349.png"/><Relationship Id="rId506" Type="http://schemas.openxmlformats.org/officeDocument/2006/relationships/image" Target="../media/image454.png"/><Relationship Id="rId853" Type="http://schemas.openxmlformats.org/officeDocument/2006/relationships/image" Target="../media/image619.png"/><Relationship Id="rId492" Type="http://schemas.openxmlformats.org/officeDocument/2006/relationships/image" Target="../media/image447.png"/><Relationship Id="rId713" Type="http://schemas.openxmlformats.org/officeDocument/2006/relationships/image" Target="../media/image551.png"/><Relationship Id="rId797" Type="http://schemas.openxmlformats.org/officeDocument/2006/relationships/customXml" Target="../ink/ink608.xml"/><Relationship Id="rId920" Type="http://schemas.openxmlformats.org/officeDocument/2006/relationships/customXml" Target="../ink/ink671.xml"/><Relationship Id="rId145" Type="http://schemas.openxmlformats.org/officeDocument/2006/relationships/customXml" Target="../ink/ink264.xml"/><Relationship Id="rId352" Type="http://schemas.openxmlformats.org/officeDocument/2006/relationships/customXml" Target="../ink/ink373.xml"/><Relationship Id="rId212" Type="http://schemas.openxmlformats.org/officeDocument/2006/relationships/image" Target="../media/image318.png"/><Relationship Id="rId657" Type="http://schemas.openxmlformats.org/officeDocument/2006/relationships/customXml" Target="../ink/ink537.xml"/><Relationship Id="rId864" Type="http://schemas.openxmlformats.org/officeDocument/2006/relationships/customXml" Target="../ink/ink643.xml"/><Relationship Id="rId296" Type="http://schemas.openxmlformats.org/officeDocument/2006/relationships/customXml" Target="../ink/ink345.xml"/><Relationship Id="rId517" Type="http://schemas.openxmlformats.org/officeDocument/2006/relationships/customXml" Target="../ink/ink461.xml"/><Relationship Id="rId724" Type="http://schemas.openxmlformats.org/officeDocument/2006/relationships/customXml" Target="../ink/ink571.xml"/><Relationship Id="rId931" Type="http://schemas.openxmlformats.org/officeDocument/2006/relationships/image" Target="../media/image658.png"/><Relationship Id="rId60" Type="http://schemas.openxmlformats.org/officeDocument/2006/relationships/image" Target="../media/image242.png"/><Relationship Id="rId156" Type="http://schemas.openxmlformats.org/officeDocument/2006/relationships/image" Target="../media/image290.png"/><Relationship Id="rId363" Type="http://schemas.openxmlformats.org/officeDocument/2006/relationships/image" Target="../media/image388.png"/><Relationship Id="rId570" Type="http://schemas.openxmlformats.org/officeDocument/2006/relationships/customXml" Target="../ink/ink488.xml"/><Relationship Id="rId1007" Type="http://schemas.openxmlformats.org/officeDocument/2006/relationships/image" Target="../media/image696.png"/><Relationship Id="rId223" Type="http://schemas.openxmlformats.org/officeDocument/2006/relationships/customXml" Target="../ink/ink303.xml"/><Relationship Id="rId430" Type="http://schemas.openxmlformats.org/officeDocument/2006/relationships/image" Target="../media/image416.png"/><Relationship Id="rId668" Type="http://schemas.openxmlformats.org/officeDocument/2006/relationships/customXml" Target="../ink/ink543.xml"/><Relationship Id="rId875" Type="http://schemas.openxmlformats.org/officeDocument/2006/relationships/image" Target="../media/image630.png"/><Relationship Id="rId1060" Type="http://schemas.openxmlformats.org/officeDocument/2006/relationships/customXml" Target="../ink/ink741.xml"/><Relationship Id="rId18" Type="http://schemas.openxmlformats.org/officeDocument/2006/relationships/customXml" Target="../ink/ink200.xml"/><Relationship Id="rId528" Type="http://schemas.openxmlformats.org/officeDocument/2006/relationships/image" Target="../media/image465.png"/><Relationship Id="rId735" Type="http://schemas.openxmlformats.org/officeDocument/2006/relationships/image" Target="../media/image562.png"/><Relationship Id="rId942" Type="http://schemas.openxmlformats.org/officeDocument/2006/relationships/customXml" Target="../ink/ink682.xml"/><Relationship Id="rId167" Type="http://schemas.openxmlformats.org/officeDocument/2006/relationships/customXml" Target="../ink/ink275.xml"/><Relationship Id="rId374" Type="http://schemas.openxmlformats.org/officeDocument/2006/relationships/customXml" Target="../ink/ink385.xml"/><Relationship Id="rId581" Type="http://schemas.openxmlformats.org/officeDocument/2006/relationships/image" Target="../media/image486.png"/><Relationship Id="rId1018" Type="http://schemas.openxmlformats.org/officeDocument/2006/relationships/customXml" Target="../ink/ink720.xml"/><Relationship Id="rId71" Type="http://schemas.openxmlformats.org/officeDocument/2006/relationships/customXml" Target="../ink/ink227.xml"/><Relationship Id="rId234" Type="http://schemas.openxmlformats.org/officeDocument/2006/relationships/customXml" Target="../ink/ink309.xml"/><Relationship Id="rId679" Type="http://schemas.openxmlformats.org/officeDocument/2006/relationships/image" Target="../media/image534.png"/><Relationship Id="rId802" Type="http://schemas.openxmlformats.org/officeDocument/2006/relationships/image" Target="../media/image595.png"/><Relationship Id="rId886" Type="http://schemas.openxmlformats.org/officeDocument/2006/relationships/customXml" Target="../ink/ink654.xml"/><Relationship Id="rId2" Type="http://schemas.openxmlformats.org/officeDocument/2006/relationships/customXml" Target="../ink/ink192.xml"/><Relationship Id="rId29" Type="http://schemas.openxmlformats.org/officeDocument/2006/relationships/image" Target="../media/image227.png"/><Relationship Id="rId441" Type="http://schemas.openxmlformats.org/officeDocument/2006/relationships/customXml" Target="../ink/ink423.xml"/><Relationship Id="rId539" Type="http://schemas.openxmlformats.org/officeDocument/2006/relationships/customXml" Target="../ink/ink472.xml"/><Relationship Id="rId746" Type="http://schemas.openxmlformats.org/officeDocument/2006/relationships/image" Target="../media/image567.png"/><Relationship Id="rId1071" Type="http://schemas.openxmlformats.org/officeDocument/2006/relationships/image" Target="../media/image728.png"/><Relationship Id="rId178" Type="http://schemas.openxmlformats.org/officeDocument/2006/relationships/image" Target="../media/image301.png"/><Relationship Id="rId301" Type="http://schemas.openxmlformats.org/officeDocument/2006/relationships/image" Target="../media/image357.png"/><Relationship Id="rId953" Type="http://schemas.openxmlformats.org/officeDocument/2006/relationships/image" Target="../media/image669.png"/><Relationship Id="rId1029" Type="http://schemas.openxmlformats.org/officeDocument/2006/relationships/image" Target="../media/image707.png"/><Relationship Id="rId82" Type="http://schemas.openxmlformats.org/officeDocument/2006/relationships/image" Target="../media/image253.png"/><Relationship Id="rId203" Type="http://schemas.openxmlformats.org/officeDocument/2006/relationships/customXml" Target="../ink/ink293.xml"/><Relationship Id="rId385" Type="http://schemas.openxmlformats.org/officeDocument/2006/relationships/customXml" Target="../ink/ink395.xml"/><Relationship Id="rId592" Type="http://schemas.openxmlformats.org/officeDocument/2006/relationships/customXml" Target="../ink/ink504.xml"/><Relationship Id="rId606" Type="http://schemas.openxmlformats.org/officeDocument/2006/relationships/customXml" Target="../ink/ink511.xml"/><Relationship Id="rId648" Type="http://schemas.openxmlformats.org/officeDocument/2006/relationships/image" Target="../media/image519.png"/><Relationship Id="rId813" Type="http://schemas.openxmlformats.org/officeDocument/2006/relationships/customXml" Target="../ink/ink616.xml"/><Relationship Id="rId855" Type="http://schemas.openxmlformats.org/officeDocument/2006/relationships/image" Target="../media/image620.png"/><Relationship Id="rId1040" Type="http://schemas.openxmlformats.org/officeDocument/2006/relationships/customXml" Target="../ink/ink731.xml"/><Relationship Id="rId245" Type="http://schemas.openxmlformats.org/officeDocument/2006/relationships/image" Target="../media/image329.png"/><Relationship Id="rId287" Type="http://schemas.openxmlformats.org/officeDocument/2006/relationships/image" Target="../media/image350.png"/><Relationship Id="rId410" Type="http://schemas.openxmlformats.org/officeDocument/2006/relationships/image" Target="../media/image406.png"/><Relationship Id="rId452" Type="http://schemas.openxmlformats.org/officeDocument/2006/relationships/image" Target="../media/image427.png"/><Relationship Id="rId494" Type="http://schemas.openxmlformats.org/officeDocument/2006/relationships/image" Target="../media/image448.png"/><Relationship Id="rId508" Type="http://schemas.openxmlformats.org/officeDocument/2006/relationships/image" Target="../media/image455.png"/><Relationship Id="rId715" Type="http://schemas.openxmlformats.org/officeDocument/2006/relationships/image" Target="../media/image552.png"/><Relationship Id="rId897" Type="http://schemas.openxmlformats.org/officeDocument/2006/relationships/image" Target="../media/image641.png"/><Relationship Id="rId922" Type="http://schemas.openxmlformats.org/officeDocument/2006/relationships/customXml" Target="../ink/ink672.xml"/><Relationship Id="rId105" Type="http://schemas.openxmlformats.org/officeDocument/2006/relationships/customXml" Target="../ink/ink244.xml"/><Relationship Id="rId147" Type="http://schemas.openxmlformats.org/officeDocument/2006/relationships/customXml" Target="../ink/ink265.xml"/><Relationship Id="rId312" Type="http://schemas.openxmlformats.org/officeDocument/2006/relationships/customXml" Target="../ink/ink353.xml"/><Relationship Id="rId354" Type="http://schemas.openxmlformats.org/officeDocument/2006/relationships/customXml" Target="../ink/ink374.xml"/><Relationship Id="rId757" Type="http://schemas.openxmlformats.org/officeDocument/2006/relationships/customXml" Target="../ink/ink588.xml"/><Relationship Id="rId799" Type="http://schemas.openxmlformats.org/officeDocument/2006/relationships/customXml" Target="../ink/ink609.xml"/><Relationship Id="rId964" Type="http://schemas.openxmlformats.org/officeDocument/2006/relationships/customXml" Target="../ink/ink693.xml"/><Relationship Id="rId51" Type="http://schemas.openxmlformats.org/officeDocument/2006/relationships/customXml" Target="../ink/ink217.xml"/><Relationship Id="rId93" Type="http://schemas.openxmlformats.org/officeDocument/2006/relationships/customXml" Target="../ink/ink238.xml"/><Relationship Id="rId189" Type="http://schemas.openxmlformats.org/officeDocument/2006/relationships/customXml" Target="../ink/ink286.xml"/><Relationship Id="rId396" Type="http://schemas.openxmlformats.org/officeDocument/2006/relationships/image" Target="../media/image399.png"/><Relationship Id="rId561" Type="http://schemas.openxmlformats.org/officeDocument/2006/relationships/customXml" Target="../ink/ink483.xml"/><Relationship Id="rId617" Type="http://schemas.openxmlformats.org/officeDocument/2006/relationships/customXml" Target="../ink/ink517.xml"/><Relationship Id="rId659" Type="http://schemas.openxmlformats.org/officeDocument/2006/relationships/image" Target="../media/image524.png"/><Relationship Id="rId824" Type="http://schemas.openxmlformats.org/officeDocument/2006/relationships/customXml" Target="../ink/ink622.xml"/><Relationship Id="rId866" Type="http://schemas.openxmlformats.org/officeDocument/2006/relationships/customXml" Target="../ink/ink644.xml"/><Relationship Id="rId214" Type="http://schemas.openxmlformats.org/officeDocument/2006/relationships/image" Target="../media/image319.png"/><Relationship Id="rId256" Type="http://schemas.openxmlformats.org/officeDocument/2006/relationships/customXml" Target="../ink/ink325.xml"/><Relationship Id="rId298" Type="http://schemas.openxmlformats.org/officeDocument/2006/relationships/customXml" Target="../ink/ink346.xml"/><Relationship Id="rId421" Type="http://schemas.openxmlformats.org/officeDocument/2006/relationships/customXml" Target="../ink/ink413.xml"/><Relationship Id="rId463" Type="http://schemas.openxmlformats.org/officeDocument/2006/relationships/customXml" Target="../ink/ink434.xml"/><Relationship Id="rId519" Type="http://schemas.openxmlformats.org/officeDocument/2006/relationships/customXml" Target="../ink/ink462.xml"/><Relationship Id="rId670" Type="http://schemas.openxmlformats.org/officeDocument/2006/relationships/customXml" Target="../ink/ink544.xml"/><Relationship Id="rId1051" Type="http://schemas.openxmlformats.org/officeDocument/2006/relationships/image" Target="../media/image718.png"/><Relationship Id="rId116" Type="http://schemas.openxmlformats.org/officeDocument/2006/relationships/image" Target="../media/image270.png"/><Relationship Id="rId158" Type="http://schemas.openxmlformats.org/officeDocument/2006/relationships/image" Target="../media/image291.png"/><Relationship Id="rId323" Type="http://schemas.openxmlformats.org/officeDocument/2006/relationships/image" Target="../media/image368.png"/><Relationship Id="rId530" Type="http://schemas.openxmlformats.org/officeDocument/2006/relationships/image" Target="../media/image466.png"/><Relationship Id="rId726" Type="http://schemas.openxmlformats.org/officeDocument/2006/relationships/customXml" Target="../ink/ink572.xml"/><Relationship Id="rId768" Type="http://schemas.openxmlformats.org/officeDocument/2006/relationships/image" Target="../media/image578.png"/><Relationship Id="rId933" Type="http://schemas.openxmlformats.org/officeDocument/2006/relationships/image" Target="../media/image659.png"/><Relationship Id="rId975" Type="http://schemas.openxmlformats.org/officeDocument/2006/relationships/image" Target="../media/image680.png"/><Relationship Id="rId1009" Type="http://schemas.openxmlformats.org/officeDocument/2006/relationships/image" Target="../media/image697.png"/><Relationship Id="rId20" Type="http://schemas.openxmlformats.org/officeDocument/2006/relationships/customXml" Target="../ink/ink201.xml"/><Relationship Id="rId62" Type="http://schemas.openxmlformats.org/officeDocument/2006/relationships/image" Target="../media/image243.png"/><Relationship Id="rId365" Type="http://schemas.openxmlformats.org/officeDocument/2006/relationships/image" Target="../media/image389.png"/><Relationship Id="rId572" Type="http://schemas.openxmlformats.org/officeDocument/2006/relationships/customXml" Target="../ink/ink490.xml"/><Relationship Id="rId628" Type="http://schemas.openxmlformats.org/officeDocument/2006/relationships/image" Target="../media/image509.png"/><Relationship Id="rId835" Type="http://schemas.openxmlformats.org/officeDocument/2006/relationships/customXml" Target="../ink/ink628.xml"/><Relationship Id="rId225" Type="http://schemas.openxmlformats.org/officeDocument/2006/relationships/customXml" Target="../ink/ink304.xml"/><Relationship Id="rId267" Type="http://schemas.openxmlformats.org/officeDocument/2006/relationships/image" Target="../media/image340.png"/><Relationship Id="rId432" Type="http://schemas.openxmlformats.org/officeDocument/2006/relationships/image" Target="../media/image417.png"/><Relationship Id="rId474" Type="http://schemas.openxmlformats.org/officeDocument/2006/relationships/image" Target="../media/image438.png"/><Relationship Id="rId877" Type="http://schemas.openxmlformats.org/officeDocument/2006/relationships/image" Target="../media/image631.png"/><Relationship Id="rId1020" Type="http://schemas.openxmlformats.org/officeDocument/2006/relationships/customXml" Target="../ink/ink721.xml"/><Relationship Id="rId1062" Type="http://schemas.openxmlformats.org/officeDocument/2006/relationships/customXml" Target="../ink/ink742.xml"/><Relationship Id="rId127" Type="http://schemas.openxmlformats.org/officeDocument/2006/relationships/customXml" Target="../ink/ink255.xml"/><Relationship Id="rId681" Type="http://schemas.openxmlformats.org/officeDocument/2006/relationships/image" Target="../media/image535.png"/><Relationship Id="rId737" Type="http://schemas.openxmlformats.org/officeDocument/2006/relationships/image" Target="../media/image563.png"/><Relationship Id="rId779" Type="http://schemas.openxmlformats.org/officeDocument/2006/relationships/customXml" Target="../ink/ink599.xml"/><Relationship Id="rId902" Type="http://schemas.openxmlformats.org/officeDocument/2006/relationships/customXml" Target="../ink/ink662.xml"/><Relationship Id="rId944" Type="http://schemas.openxmlformats.org/officeDocument/2006/relationships/customXml" Target="../ink/ink683.xml"/><Relationship Id="rId986" Type="http://schemas.openxmlformats.org/officeDocument/2006/relationships/customXml" Target="../ink/ink704.xml"/><Relationship Id="rId31" Type="http://schemas.openxmlformats.org/officeDocument/2006/relationships/image" Target="../media/image228.png"/><Relationship Id="rId73" Type="http://schemas.openxmlformats.org/officeDocument/2006/relationships/customXml" Target="../ink/ink228.xml"/><Relationship Id="rId169" Type="http://schemas.openxmlformats.org/officeDocument/2006/relationships/customXml" Target="../ink/ink276.xml"/><Relationship Id="rId334" Type="http://schemas.openxmlformats.org/officeDocument/2006/relationships/customXml" Target="../ink/ink364.xml"/><Relationship Id="rId376" Type="http://schemas.openxmlformats.org/officeDocument/2006/relationships/customXml" Target="../ink/ink387.xml"/><Relationship Id="rId541" Type="http://schemas.openxmlformats.org/officeDocument/2006/relationships/customXml" Target="../ink/ink473.xml"/><Relationship Id="rId583" Type="http://schemas.openxmlformats.org/officeDocument/2006/relationships/image" Target="../media/image487.png"/><Relationship Id="rId639" Type="http://schemas.openxmlformats.org/officeDocument/2006/relationships/customXml" Target="../ink/ink528.xml"/><Relationship Id="rId790" Type="http://schemas.openxmlformats.org/officeDocument/2006/relationships/image" Target="../media/image589.png"/><Relationship Id="rId804" Type="http://schemas.openxmlformats.org/officeDocument/2006/relationships/image" Target="../media/image596.png"/><Relationship Id="rId4" Type="http://schemas.openxmlformats.org/officeDocument/2006/relationships/customXml" Target="../ink/ink193.xml"/><Relationship Id="rId180" Type="http://schemas.openxmlformats.org/officeDocument/2006/relationships/image" Target="../media/image302.png"/><Relationship Id="rId236" Type="http://schemas.openxmlformats.org/officeDocument/2006/relationships/customXml" Target="../ink/ink311.xml"/><Relationship Id="rId278" Type="http://schemas.openxmlformats.org/officeDocument/2006/relationships/customXml" Target="../ink/ink336.xml"/><Relationship Id="rId401" Type="http://schemas.openxmlformats.org/officeDocument/2006/relationships/customXml" Target="../ink/ink403.xml"/><Relationship Id="rId443" Type="http://schemas.openxmlformats.org/officeDocument/2006/relationships/customXml" Target="../ink/ink424.xml"/><Relationship Id="rId650" Type="http://schemas.openxmlformats.org/officeDocument/2006/relationships/image" Target="../media/image520.png"/><Relationship Id="rId846" Type="http://schemas.openxmlformats.org/officeDocument/2006/relationships/customXml" Target="../ink/ink634.xml"/><Relationship Id="rId888" Type="http://schemas.openxmlformats.org/officeDocument/2006/relationships/customXml" Target="../ink/ink655.xml"/><Relationship Id="rId1031" Type="http://schemas.openxmlformats.org/officeDocument/2006/relationships/image" Target="../media/image708.png"/><Relationship Id="rId1073" Type="http://schemas.openxmlformats.org/officeDocument/2006/relationships/image" Target="../media/image729.png"/><Relationship Id="rId303" Type="http://schemas.openxmlformats.org/officeDocument/2006/relationships/image" Target="../media/image358.png"/><Relationship Id="rId485" Type="http://schemas.openxmlformats.org/officeDocument/2006/relationships/customXml" Target="../ink/ink445.xml"/><Relationship Id="rId692" Type="http://schemas.openxmlformats.org/officeDocument/2006/relationships/customXml" Target="../ink/ink555.xml"/><Relationship Id="rId706" Type="http://schemas.openxmlformats.org/officeDocument/2006/relationships/customXml" Target="../ink/ink562.xml"/><Relationship Id="rId748" Type="http://schemas.openxmlformats.org/officeDocument/2006/relationships/image" Target="../media/image568.png"/><Relationship Id="rId913" Type="http://schemas.openxmlformats.org/officeDocument/2006/relationships/image" Target="../media/image649.png"/><Relationship Id="rId955" Type="http://schemas.openxmlformats.org/officeDocument/2006/relationships/image" Target="../media/image670.png"/><Relationship Id="rId42" Type="http://schemas.openxmlformats.org/officeDocument/2006/relationships/customXml" Target="../ink/ink212.xml"/><Relationship Id="rId84" Type="http://schemas.openxmlformats.org/officeDocument/2006/relationships/image" Target="../media/image254.png"/><Relationship Id="rId138" Type="http://schemas.openxmlformats.org/officeDocument/2006/relationships/image" Target="../media/image281.png"/><Relationship Id="rId345" Type="http://schemas.openxmlformats.org/officeDocument/2006/relationships/image" Target="../media/image379.png"/><Relationship Id="rId387" Type="http://schemas.openxmlformats.org/officeDocument/2006/relationships/customXml" Target="../ink/ink396.xml"/><Relationship Id="rId510" Type="http://schemas.openxmlformats.org/officeDocument/2006/relationships/image" Target="../media/image456.png"/><Relationship Id="rId552" Type="http://schemas.openxmlformats.org/officeDocument/2006/relationships/image" Target="../media/image477.png"/><Relationship Id="rId594" Type="http://schemas.openxmlformats.org/officeDocument/2006/relationships/customXml" Target="../ink/ink505.xml"/><Relationship Id="rId608" Type="http://schemas.openxmlformats.org/officeDocument/2006/relationships/customXml" Target="../ink/ink512.xml"/><Relationship Id="rId815" Type="http://schemas.openxmlformats.org/officeDocument/2006/relationships/customXml" Target="../ink/ink617.xml"/><Relationship Id="rId997" Type="http://schemas.openxmlformats.org/officeDocument/2006/relationships/image" Target="../media/image691.png"/><Relationship Id="rId191" Type="http://schemas.openxmlformats.org/officeDocument/2006/relationships/customXml" Target="../ink/ink287.xml"/><Relationship Id="rId205" Type="http://schemas.openxmlformats.org/officeDocument/2006/relationships/customXml" Target="../ink/ink294.xml"/><Relationship Id="rId247" Type="http://schemas.openxmlformats.org/officeDocument/2006/relationships/image" Target="../media/image330.png"/><Relationship Id="rId412" Type="http://schemas.openxmlformats.org/officeDocument/2006/relationships/image" Target="../media/image407.png"/><Relationship Id="rId857" Type="http://schemas.openxmlformats.org/officeDocument/2006/relationships/image" Target="../media/image621.png"/><Relationship Id="rId899" Type="http://schemas.openxmlformats.org/officeDocument/2006/relationships/image" Target="../media/image642.png"/><Relationship Id="rId1000" Type="http://schemas.openxmlformats.org/officeDocument/2006/relationships/customXml" Target="../ink/ink711.xml"/><Relationship Id="rId1042" Type="http://schemas.openxmlformats.org/officeDocument/2006/relationships/customXml" Target="../ink/ink732.xml"/><Relationship Id="rId107" Type="http://schemas.openxmlformats.org/officeDocument/2006/relationships/customXml" Target="../ink/ink245.xml"/><Relationship Id="rId289" Type="http://schemas.openxmlformats.org/officeDocument/2006/relationships/image" Target="../media/image351.png"/><Relationship Id="rId454" Type="http://schemas.openxmlformats.org/officeDocument/2006/relationships/image" Target="../media/image428.png"/><Relationship Id="rId496" Type="http://schemas.openxmlformats.org/officeDocument/2006/relationships/image" Target="../media/image449.png"/><Relationship Id="rId661" Type="http://schemas.openxmlformats.org/officeDocument/2006/relationships/image" Target="../media/image525.png"/><Relationship Id="rId717" Type="http://schemas.openxmlformats.org/officeDocument/2006/relationships/image" Target="../media/image553.png"/><Relationship Id="rId759" Type="http://schemas.openxmlformats.org/officeDocument/2006/relationships/customXml" Target="../ink/ink589.xml"/><Relationship Id="rId924" Type="http://schemas.openxmlformats.org/officeDocument/2006/relationships/customXml" Target="../ink/ink673.xml"/><Relationship Id="rId966" Type="http://schemas.openxmlformats.org/officeDocument/2006/relationships/customXml" Target="../ink/ink694.xml"/><Relationship Id="rId11" Type="http://schemas.openxmlformats.org/officeDocument/2006/relationships/image" Target="../media/image218.png"/><Relationship Id="rId53" Type="http://schemas.openxmlformats.org/officeDocument/2006/relationships/customXml" Target="../ink/ink218.xml"/><Relationship Id="rId149" Type="http://schemas.openxmlformats.org/officeDocument/2006/relationships/customXml" Target="../ink/ink266.xml"/><Relationship Id="rId314" Type="http://schemas.openxmlformats.org/officeDocument/2006/relationships/customXml" Target="../ink/ink354.xml"/><Relationship Id="rId356" Type="http://schemas.openxmlformats.org/officeDocument/2006/relationships/customXml" Target="../ink/ink375.xml"/><Relationship Id="rId398" Type="http://schemas.openxmlformats.org/officeDocument/2006/relationships/image" Target="../media/image400.png"/><Relationship Id="rId521" Type="http://schemas.openxmlformats.org/officeDocument/2006/relationships/customXml" Target="../ink/ink463.xml"/><Relationship Id="rId563" Type="http://schemas.openxmlformats.org/officeDocument/2006/relationships/customXml" Target="../ink/ink484.xml"/><Relationship Id="rId619" Type="http://schemas.openxmlformats.org/officeDocument/2006/relationships/customXml" Target="../ink/ink518.xml"/><Relationship Id="rId770" Type="http://schemas.openxmlformats.org/officeDocument/2006/relationships/image" Target="../media/image579.png"/><Relationship Id="rId95" Type="http://schemas.openxmlformats.org/officeDocument/2006/relationships/customXml" Target="../ink/ink239.xml"/><Relationship Id="rId160" Type="http://schemas.openxmlformats.org/officeDocument/2006/relationships/image" Target="../media/image292.png"/><Relationship Id="rId216" Type="http://schemas.openxmlformats.org/officeDocument/2006/relationships/image" Target="../media/image320.png"/><Relationship Id="rId423" Type="http://schemas.openxmlformats.org/officeDocument/2006/relationships/customXml" Target="../ink/ink414.xml"/><Relationship Id="rId826" Type="http://schemas.openxmlformats.org/officeDocument/2006/relationships/customXml" Target="../ink/ink623.xml"/><Relationship Id="rId868" Type="http://schemas.openxmlformats.org/officeDocument/2006/relationships/customXml" Target="../ink/ink645.xml"/><Relationship Id="rId1011" Type="http://schemas.openxmlformats.org/officeDocument/2006/relationships/image" Target="../media/image698.png"/><Relationship Id="rId1053" Type="http://schemas.openxmlformats.org/officeDocument/2006/relationships/image" Target="../media/image719.png"/><Relationship Id="rId258" Type="http://schemas.openxmlformats.org/officeDocument/2006/relationships/customXml" Target="../ink/ink326.xml"/><Relationship Id="rId465" Type="http://schemas.openxmlformats.org/officeDocument/2006/relationships/customXml" Target="../ink/ink435.xml"/><Relationship Id="rId630" Type="http://schemas.openxmlformats.org/officeDocument/2006/relationships/image" Target="../media/image510.png"/><Relationship Id="rId672" Type="http://schemas.openxmlformats.org/officeDocument/2006/relationships/customXml" Target="../ink/ink545.xml"/><Relationship Id="rId728" Type="http://schemas.openxmlformats.org/officeDocument/2006/relationships/customXml" Target="../ink/ink573.xml"/><Relationship Id="rId935" Type="http://schemas.openxmlformats.org/officeDocument/2006/relationships/image" Target="../media/image660.png"/><Relationship Id="rId22" Type="http://schemas.openxmlformats.org/officeDocument/2006/relationships/customXml" Target="../ink/ink202.xml"/><Relationship Id="rId64" Type="http://schemas.openxmlformats.org/officeDocument/2006/relationships/image" Target="../media/image244.png"/><Relationship Id="rId118" Type="http://schemas.openxmlformats.org/officeDocument/2006/relationships/image" Target="../media/image271.png"/><Relationship Id="rId325" Type="http://schemas.openxmlformats.org/officeDocument/2006/relationships/image" Target="../media/image369.png"/><Relationship Id="rId367" Type="http://schemas.openxmlformats.org/officeDocument/2006/relationships/image" Target="../media/image390.png"/><Relationship Id="rId532" Type="http://schemas.openxmlformats.org/officeDocument/2006/relationships/image" Target="../media/image467.png"/><Relationship Id="rId574" Type="http://schemas.openxmlformats.org/officeDocument/2006/relationships/customXml" Target="../ink/ink492.xml"/><Relationship Id="rId977" Type="http://schemas.openxmlformats.org/officeDocument/2006/relationships/image" Target="../media/image681.png"/><Relationship Id="rId171" Type="http://schemas.openxmlformats.org/officeDocument/2006/relationships/customXml" Target="../ink/ink277.xml"/><Relationship Id="rId227" Type="http://schemas.openxmlformats.org/officeDocument/2006/relationships/customXml" Target="../ink/ink305.xml"/><Relationship Id="rId781" Type="http://schemas.openxmlformats.org/officeDocument/2006/relationships/customXml" Target="../ink/ink600.xml"/><Relationship Id="rId837" Type="http://schemas.openxmlformats.org/officeDocument/2006/relationships/customXml" Target="../ink/ink629.xml"/><Relationship Id="rId879" Type="http://schemas.openxmlformats.org/officeDocument/2006/relationships/image" Target="../media/image632.png"/><Relationship Id="rId1022" Type="http://schemas.openxmlformats.org/officeDocument/2006/relationships/customXml" Target="../ink/ink722.xml"/><Relationship Id="rId269" Type="http://schemas.openxmlformats.org/officeDocument/2006/relationships/image" Target="../media/image341.png"/><Relationship Id="rId434" Type="http://schemas.openxmlformats.org/officeDocument/2006/relationships/image" Target="../media/image418.png"/><Relationship Id="rId476" Type="http://schemas.openxmlformats.org/officeDocument/2006/relationships/image" Target="../media/image439.png"/><Relationship Id="rId641" Type="http://schemas.openxmlformats.org/officeDocument/2006/relationships/customXml" Target="../ink/ink529.xml"/><Relationship Id="rId683" Type="http://schemas.openxmlformats.org/officeDocument/2006/relationships/image" Target="../media/image536.png"/><Relationship Id="rId739" Type="http://schemas.openxmlformats.org/officeDocument/2006/relationships/image" Target="../media/image564.png"/><Relationship Id="rId890" Type="http://schemas.openxmlformats.org/officeDocument/2006/relationships/customXml" Target="../ink/ink656.xml"/><Relationship Id="rId904" Type="http://schemas.openxmlformats.org/officeDocument/2006/relationships/customXml" Target="../ink/ink663.xml"/><Relationship Id="rId1064" Type="http://schemas.openxmlformats.org/officeDocument/2006/relationships/customXml" Target="../ink/ink743.xml"/><Relationship Id="rId33" Type="http://schemas.openxmlformats.org/officeDocument/2006/relationships/image" Target="../media/image229.png"/><Relationship Id="rId129" Type="http://schemas.openxmlformats.org/officeDocument/2006/relationships/customXml" Target="../ink/ink256.xml"/><Relationship Id="rId280" Type="http://schemas.openxmlformats.org/officeDocument/2006/relationships/customXml" Target="../ink/ink337.xml"/><Relationship Id="rId336" Type="http://schemas.openxmlformats.org/officeDocument/2006/relationships/customXml" Target="../ink/ink365.xml"/><Relationship Id="rId501" Type="http://schemas.openxmlformats.org/officeDocument/2006/relationships/customXml" Target="../ink/ink453.xml"/><Relationship Id="rId543" Type="http://schemas.openxmlformats.org/officeDocument/2006/relationships/customXml" Target="../ink/ink474.xml"/><Relationship Id="rId946" Type="http://schemas.openxmlformats.org/officeDocument/2006/relationships/customXml" Target="../ink/ink684.xml"/><Relationship Id="rId988" Type="http://schemas.openxmlformats.org/officeDocument/2006/relationships/customXml" Target="../ink/ink705.xml"/><Relationship Id="rId75" Type="http://schemas.openxmlformats.org/officeDocument/2006/relationships/customXml" Target="../ink/ink229.xml"/><Relationship Id="rId140" Type="http://schemas.openxmlformats.org/officeDocument/2006/relationships/image" Target="../media/image282.png"/><Relationship Id="rId182" Type="http://schemas.openxmlformats.org/officeDocument/2006/relationships/image" Target="../media/image303.png"/><Relationship Id="rId378" Type="http://schemas.openxmlformats.org/officeDocument/2006/relationships/customXml" Target="../ink/ink389.xml"/><Relationship Id="rId403" Type="http://schemas.openxmlformats.org/officeDocument/2006/relationships/customXml" Target="../ink/ink404.xml"/><Relationship Id="rId585" Type="http://schemas.openxmlformats.org/officeDocument/2006/relationships/image" Target="../media/image488.png"/><Relationship Id="rId750" Type="http://schemas.openxmlformats.org/officeDocument/2006/relationships/image" Target="../media/image569.png"/><Relationship Id="rId792" Type="http://schemas.openxmlformats.org/officeDocument/2006/relationships/image" Target="../media/image590.png"/><Relationship Id="rId806" Type="http://schemas.openxmlformats.org/officeDocument/2006/relationships/image" Target="../media/image597.png"/><Relationship Id="rId848" Type="http://schemas.openxmlformats.org/officeDocument/2006/relationships/customXml" Target="../ink/ink635.xml"/><Relationship Id="rId1033" Type="http://schemas.openxmlformats.org/officeDocument/2006/relationships/image" Target="../media/image709.png"/><Relationship Id="rId6" Type="http://schemas.openxmlformats.org/officeDocument/2006/relationships/customXml" Target="../ink/ink194.xml"/><Relationship Id="rId238" Type="http://schemas.openxmlformats.org/officeDocument/2006/relationships/customXml" Target="../ink/ink313.xml"/><Relationship Id="rId445" Type="http://schemas.openxmlformats.org/officeDocument/2006/relationships/customXml" Target="../ink/ink425.xml"/><Relationship Id="rId487" Type="http://schemas.openxmlformats.org/officeDocument/2006/relationships/customXml" Target="../ink/ink446.xml"/><Relationship Id="rId610" Type="http://schemas.openxmlformats.org/officeDocument/2006/relationships/customXml" Target="../ink/ink513.xml"/><Relationship Id="rId652" Type="http://schemas.openxmlformats.org/officeDocument/2006/relationships/image" Target="../media/image521.png"/><Relationship Id="rId694" Type="http://schemas.openxmlformats.org/officeDocument/2006/relationships/customXml" Target="../ink/ink556.xml"/><Relationship Id="rId708" Type="http://schemas.openxmlformats.org/officeDocument/2006/relationships/customXml" Target="../ink/ink563.xml"/><Relationship Id="rId915" Type="http://schemas.openxmlformats.org/officeDocument/2006/relationships/image" Target="../media/image650.png"/><Relationship Id="rId1075" Type="http://schemas.openxmlformats.org/officeDocument/2006/relationships/image" Target="../media/image730.png"/><Relationship Id="rId291" Type="http://schemas.openxmlformats.org/officeDocument/2006/relationships/image" Target="../media/image352.png"/><Relationship Id="rId305" Type="http://schemas.openxmlformats.org/officeDocument/2006/relationships/image" Target="../media/image359.png"/><Relationship Id="rId347" Type="http://schemas.openxmlformats.org/officeDocument/2006/relationships/image" Target="../media/image380.png"/><Relationship Id="rId512" Type="http://schemas.openxmlformats.org/officeDocument/2006/relationships/image" Target="../media/image457.png"/><Relationship Id="rId957" Type="http://schemas.openxmlformats.org/officeDocument/2006/relationships/image" Target="../media/image671.png"/><Relationship Id="rId999" Type="http://schemas.openxmlformats.org/officeDocument/2006/relationships/image" Target="../media/image692.png"/><Relationship Id="rId44" Type="http://schemas.openxmlformats.org/officeDocument/2006/relationships/image" Target="../media/image234.png"/><Relationship Id="rId86" Type="http://schemas.openxmlformats.org/officeDocument/2006/relationships/image" Target="../media/image255.png"/><Relationship Id="rId151" Type="http://schemas.openxmlformats.org/officeDocument/2006/relationships/customXml" Target="../ink/ink267.xml"/><Relationship Id="rId389" Type="http://schemas.openxmlformats.org/officeDocument/2006/relationships/customXml" Target="../ink/ink397.xml"/><Relationship Id="rId554" Type="http://schemas.openxmlformats.org/officeDocument/2006/relationships/image" Target="../media/image478.png"/><Relationship Id="rId596" Type="http://schemas.openxmlformats.org/officeDocument/2006/relationships/customXml" Target="../ink/ink506.xml"/><Relationship Id="rId761" Type="http://schemas.openxmlformats.org/officeDocument/2006/relationships/customXml" Target="../ink/ink590.xml"/><Relationship Id="rId817" Type="http://schemas.openxmlformats.org/officeDocument/2006/relationships/customXml" Target="../ink/ink618.xml"/><Relationship Id="rId859" Type="http://schemas.openxmlformats.org/officeDocument/2006/relationships/image" Target="../media/image622.png"/><Relationship Id="rId1002" Type="http://schemas.openxmlformats.org/officeDocument/2006/relationships/customXml" Target="../ink/ink712.xml"/><Relationship Id="rId193" Type="http://schemas.openxmlformats.org/officeDocument/2006/relationships/customXml" Target="../ink/ink288.xml"/><Relationship Id="rId207" Type="http://schemas.openxmlformats.org/officeDocument/2006/relationships/customXml" Target="../ink/ink295.xml"/><Relationship Id="rId249" Type="http://schemas.openxmlformats.org/officeDocument/2006/relationships/image" Target="../media/image331.png"/><Relationship Id="rId414" Type="http://schemas.openxmlformats.org/officeDocument/2006/relationships/image" Target="../media/image408.png"/><Relationship Id="rId456" Type="http://schemas.openxmlformats.org/officeDocument/2006/relationships/image" Target="../media/image429.png"/><Relationship Id="rId498" Type="http://schemas.openxmlformats.org/officeDocument/2006/relationships/image" Target="../media/image450.png"/><Relationship Id="rId621" Type="http://schemas.openxmlformats.org/officeDocument/2006/relationships/customXml" Target="../ink/ink519.xml"/><Relationship Id="rId663" Type="http://schemas.openxmlformats.org/officeDocument/2006/relationships/image" Target="../media/image526.png"/><Relationship Id="rId870" Type="http://schemas.openxmlformats.org/officeDocument/2006/relationships/customXml" Target="../ink/ink646.xml"/><Relationship Id="rId1044" Type="http://schemas.openxmlformats.org/officeDocument/2006/relationships/customXml" Target="../ink/ink733.xml"/><Relationship Id="rId13" Type="http://schemas.openxmlformats.org/officeDocument/2006/relationships/image" Target="../media/image219.png"/><Relationship Id="rId109" Type="http://schemas.openxmlformats.org/officeDocument/2006/relationships/customXml" Target="../ink/ink246.xml"/><Relationship Id="rId260" Type="http://schemas.openxmlformats.org/officeDocument/2006/relationships/customXml" Target="../ink/ink327.xml"/><Relationship Id="rId316" Type="http://schemas.openxmlformats.org/officeDocument/2006/relationships/customXml" Target="../ink/ink355.xml"/><Relationship Id="rId523" Type="http://schemas.openxmlformats.org/officeDocument/2006/relationships/customXml" Target="../ink/ink464.xml"/><Relationship Id="rId719" Type="http://schemas.openxmlformats.org/officeDocument/2006/relationships/image" Target="../media/image554.png"/><Relationship Id="rId926" Type="http://schemas.openxmlformats.org/officeDocument/2006/relationships/customXml" Target="../ink/ink674.xml"/><Relationship Id="rId968" Type="http://schemas.openxmlformats.org/officeDocument/2006/relationships/customXml" Target="../ink/ink695.xml"/><Relationship Id="rId55" Type="http://schemas.openxmlformats.org/officeDocument/2006/relationships/customXml" Target="../ink/ink219.xml"/><Relationship Id="rId97" Type="http://schemas.openxmlformats.org/officeDocument/2006/relationships/customXml" Target="../ink/ink240.xml"/><Relationship Id="rId120" Type="http://schemas.openxmlformats.org/officeDocument/2006/relationships/image" Target="../media/image272.png"/><Relationship Id="rId358" Type="http://schemas.openxmlformats.org/officeDocument/2006/relationships/customXml" Target="../ink/ink376.xml"/><Relationship Id="rId565" Type="http://schemas.openxmlformats.org/officeDocument/2006/relationships/customXml" Target="../ink/ink485.xml"/><Relationship Id="rId730" Type="http://schemas.openxmlformats.org/officeDocument/2006/relationships/customXml" Target="../ink/ink574.xml"/><Relationship Id="rId772" Type="http://schemas.openxmlformats.org/officeDocument/2006/relationships/image" Target="../media/image580.png"/><Relationship Id="rId828" Type="http://schemas.openxmlformats.org/officeDocument/2006/relationships/customXml" Target="../ink/ink624.xml"/><Relationship Id="rId1013" Type="http://schemas.openxmlformats.org/officeDocument/2006/relationships/image" Target="../media/image699.png"/><Relationship Id="rId162" Type="http://schemas.openxmlformats.org/officeDocument/2006/relationships/image" Target="../media/image293.png"/><Relationship Id="rId218" Type="http://schemas.openxmlformats.org/officeDocument/2006/relationships/image" Target="../media/image321.png"/><Relationship Id="rId425" Type="http://schemas.openxmlformats.org/officeDocument/2006/relationships/customXml" Target="../ink/ink415.xml"/><Relationship Id="rId467" Type="http://schemas.openxmlformats.org/officeDocument/2006/relationships/customXml" Target="../ink/ink436.xml"/><Relationship Id="rId632" Type="http://schemas.openxmlformats.org/officeDocument/2006/relationships/image" Target="../media/image511.png"/><Relationship Id="rId1055" Type="http://schemas.openxmlformats.org/officeDocument/2006/relationships/image" Target="../media/image720.png"/><Relationship Id="rId271" Type="http://schemas.openxmlformats.org/officeDocument/2006/relationships/image" Target="../media/image342.png"/><Relationship Id="rId674" Type="http://schemas.openxmlformats.org/officeDocument/2006/relationships/customXml" Target="../ink/ink546.xml"/><Relationship Id="rId881" Type="http://schemas.openxmlformats.org/officeDocument/2006/relationships/image" Target="../media/image633.png"/><Relationship Id="rId937" Type="http://schemas.openxmlformats.org/officeDocument/2006/relationships/image" Target="../media/image661.png"/><Relationship Id="rId979" Type="http://schemas.openxmlformats.org/officeDocument/2006/relationships/image" Target="../media/image682.png"/><Relationship Id="rId24" Type="http://schemas.openxmlformats.org/officeDocument/2006/relationships/customXml" Target="../ink/ink203.xml"/><Relationship Id="rId66" Type="http://schemas.openxmlformats.org/officeDocument/2006/relationships/image" Target="../media/image245.png"/><Relationship Id="rId131" Type="http://schemas.openxmlformats.org/officeDocument/2006/relationships/customXml" Target="../ink/ink257.xml"/><Relationship Id="rId327" Type="http://schemas.openxmlformats.org/officeDocument/2006/relationships/image" Target="../media/image370.png"/><Relationship Id="rId369" Type="http://schemas.openxmlformats.org/officeDocument/2006/relationships/image" Target="../media/image391.png"/><Relationship Id="rId534" Type="http://schemas.openxmlformats.org/officeDocument/2006/relationships/image" Target="../media/image468.png"/><Relationship Id="rId576" Type="http://schemas.openxmlformats.org/officeDocument/2006/relationships/customXml" Target="../ink/ink494.xml"/><Relationship Id="rId741" Type="http://schemas.openxmlformats.org/officeDocument/2006/relationships/customXml" Target="../ink/ink580.xml"/><Relationship Id="rId783" Type="http://schemas.openxmlformats.org/officeDocument/2006/relationships/customXml" Target="../ink/ink601.xml"/><Relationship Id="rId839" Type="http://schemas.openxmlformats.org/officeDocument/2006/relationships/customXml" Target="../ink/ink630.xml"/><Relationship Id="rId990" Type="http://schemas.openxmlformats.org/officeDocument/2006/relationships/customXml" Target="../ink/ink706.xml"/><Relationship Id="rId173" Type="http://schemas.openxmlformats.org/officeDocument/2006/relationships/customXml" Target="../ink/ink278.xml"/><Relationship Id="rId229" Type="http://schemas.openxmlformats.org/officeDocument/2006/relationships/customXml" Target="../ink/ink306.xml"/><Relationship Id="rId380" Type="http://schemas.openxmlformats.org/officeDocument/2006/relationships/customXml" Target="../ink/ink391.xml"/><Relationship Id="rId436" Type="http://schemas.openxmlformats.org/officeDocument/2006/relationships/image" Target="../media/image419.png"/><Relationship Id="rId601" Type="http://schemas.openxmlformats.org/officeDocument/2006/relationships/image" Target="../media/image496.png"/><Relationship Id="rId643" Type="http://schemas.openxmlformats.org/officeDocument/2006/relationships/customXml" Target="../ink/ink530.xml"/><Relationship Id="rId1024" Type="http://schemas.openxmlformats.org/officeDocument/2006/relationships/customXml" Target="../ink/ink723.xml"/><Relationship Id="rId1066" Type="http://schemas.openxmlformats.org/officeDocument/2006/relationships/customXml" Target="../ink/ink744.xml"/><Relationship Id="rId240" Type="http://schemas.openxmlformats.org/officeDocument/2006/relationships/customXml" Target="../ink/ink315.xml"/><Relationship Id="rId478" Type="http://schemas.openxmlformats.org/officeDocument/2006/relationships/image" Target="../media/image440.png"/><Relationship Id="rId685" Type="http://schemas.openxmlformats.org/officeDocument/2006/relationships/image" Target="../media/image537.png"/><Relationship Id="rId850" Type="http://schemas.openxmlformats.org/officeDocument/2006/relationships/customXml" Target="../ink/ink636.xml"/><Relationship Id="rId892" Type="http://schemas.openxmlformats.org/officeDocument/2006/relationships/customXml" Target="../ink/ink657.xml"/><Relationship Id="rId906" Type="http://schemas.openxmlformats.org/officeDocument/2006/relationships/customXml" Target="../ink/ink664.xml"/><Relationship Id="rId948" Type="http://schemas.openxmlformats.org/officeDocument/2006/relationships/customXml" Target="../ink/ink685.xml"/><Relationship Id="rId35" Type="http://schemas.openxmlformats.org/officeDocument/2006/relationships/image" Target="../media/image230.png"/><Relationship Id="rId77" Type="http://schemas.openxmlformats.org/officeDocument/2006/relationships/customXml" Target="../ink/ink230.xml"/><Relationship Id="rId100" Type="http://schemas.openxmlformats.org/officeDocument/2006/relationships/image" Target="../media/image262.png"/><Relationship Id="rId282" Type="http://schemas.openxmlformats.org/officeDocument/2006/relationships/customXml" Target="../ink/ink338.xml"/><Relationship Id="rId338" Type="http://schemas.openxmlformats.org/officeDocument/2006/relationships/customXml" Target="../ink/ink366.xml"/><Relationship Id="rId503" Type="http://schemas.openxmlformats.org/officeDocument/2006/relationships/customXml" Target="../ink/ink454.xml"/><Relationship Id="rId545" Type="http://schemas.openxmlformats.org/officeDocument/2006/relationships/customXml" Target="../ink/ink475.xml"/><Relationship Id="rId587" Type="http://schemas.openxmlformats.org/officeDocument/2006/relationships/image" Target="../media/image489.png"/><Relationship Id="rId710" Type="http://schemas.openxmlformats.org/officeDocument/2006/relationships/customXml" Target="../ink/ink564.xml"/><Relationship Id="rId752" Type="http://schemas.openxmlformats.org/officeDocument/2006/relationships/image" Target="../media/image570.png"/><Relationship Id="rId808" Type="http://schemas.openxmlformats.org/officeDocument/2006/relationships/image" Target="../media/image598.png"/><Relationship Id="rId8" Type="http://schemas.openxmlformats.org/officeDocument/2006/relationships/customXml" Target="../ink/ink195.xml"/><Relationship Id="rId142" Type="http://schemas.openxmlformats.org/officeDocument/2006/relationships/image" Target="../media/image283.png"/><Relationship Id="rId184" Type="http://schemas.openxmlformats.org/officeDocument/2006/relationships/image" Target="../media/image304.png"/><Relationship Id="rId391" Type="http://schemas.openxmlformats.org/officeDocument/2006/relationships/customXml" Target="../ink/ink398.xml"/><Relationship Id="rId405" Type="http://schemas.openxmlformats.org/officeDocument/2006/relationships/customXml" Target="../ink/ink405.xml"/><Relationship Id="rId447" Type="http://schemas.openxmlformats.org/officeDocument/2006/relationships/customXml" Target="../ink/ink426.xml"/><Relationship Id="rId612" Type="http://schemas.openxmlformats.org/officeDocument/2006/relationships/image" Target="../media/image501.png"/><Relationship Id="rId794" Type="http://schemas.openxmlformats.org/officeDocument/2006/relationships/image" Target="../media/image591.png"/><Relationship Id="rId1035" Type="http://schemas.openxmlformats.org/officeDocument/2006/relationships/image" Target="../media/image710.png"/><Relationship Id="rId1077" Type="http://schemas.openxmlformats.org/officeDocument/2006/relationships/image" Target="../media/image731.png"/><Relationship Id="rId251" Type="http://schemas.openxmlformats.org/officeDocument/2006/relationships/image" Target="../media/image332.png"/><Relationship Id="rId489" Type="http://schemas.openxmlformats.org/officeDocument/2006/relationships/customXml" Target="../ink/ink447.xml"/><Relationship Id="rId654" Type="http://schemas.openxmlformats.org/officeDocument/2006/relationships/image" Target="../media/image522.png"/><Relationship Id="rId696" Type="http://schemas.openxmlformats.org/officeDocument/2006/relationships/customXml" Target="../ink/ink557.xml"/><Relationship Id="rId861" Type="http://schemas.openxmlformats.org/officeDocument/2006/relationships/image" Target="../media/image623.png"/><Relationship Id="rId917" Type="http://schemas.openxmlformats.org/officeDocument/2006/relationships/image" Target="../media/image651.png"/><Relationship Id="rId959" Type="http://schemas.openxmlformats.org/officeDocument/2006/relationships/image" Target="../media/image672.png"/><Relationship Id="rId46" Type="http://schemas.openxmlformats.org/officeDocument/2006/relationships/image" Target="../media/image235.png"/><Relationship Id="rId293" Type="http://schemas.openxmlformats.org/officeDocument/2006/relationships/image" Target="../media/image353.png"/><Relationship Id="rId307" Type="http://schemas.openxmlformats.org/officeDocument/2006/relationships/image" Target="../media/image360.png"/><Relationship Id="rId349" Type="http://schemas.openxmlformats.org/officeDocument/2006/relationships/image" Target="../media/image381.png"/><Relationship Id="rId514" Type="http://schemas.openxmlformats.org/officeDocument/2006/relationships/image" Target="../media/image458.png"/><Relationship Id="rId556" Type="http://schemas.openxmlformats.org/officeDocument/2006/relationships/image" Target="../media/image479.png"/><Relationship Id="rId721" Type="http://schemas.openxmlformats.org/officeDocument/2006/relationships/image" Target="../media/image555.png"/><Relationship Id="rId763" Type="http://schemas.openxmlformats.org/officeDocument/2006/relationships/customXml" Target="../ink/ink591.xml"/><Relationship Id="rId88" Type="http://schemas.openxmlformats.org/officeDocument/2006/relationships/image" Target="../media/image256.png"/><Relationship Id="rId111" Type="http://schemas.openxmlformats.org/officeDocument/2006/relationships/customXml" Target="../ink/ink247.xml"/><Relationship Id="rId153" Type="http://schemas.openxmlformats.org/officeDocument/2006/relationships/customXml" Target="../ink/ink268.xml"/><Relationship Id="rId195" Type="http://schemas.openxmlformats.org/officeDocument/2006/relationships/customXml" Target="../ink/ink289.xml"/><Relationship Id="rId209" Type="http://schemas.openxmlformats.org/officeDocument/2006/relationships/customXml" Target="../ink/ink296.xml"/><Relationship Id="rId360" Type="http://schemas.openxmlformats.org/officeDocument/2006/relationships/customXml" Target="../ink/ink377.xml"/><Relationship Id="rId416" Type="http://schemas.openxmlformats.org/officeDocument/2006/relationships/image" Target="../media/image409.png"/><Relationship Id="rId598" Type="http://schemas.openxmlformats.org/officeDocument/2006/relationships/customXml" Target="../ink/ink507.xml"/><Relationship Id="rId819" Type="http://schemas.openxmlformats.org/officeDocument/2006/relationships/customXml" Target="../ink/ink619.xml"/><Relationship Id="rId970" Type="http://schemas.openxmlformats.org/officeDocument/2006/relationships/customXml" Target="../ink/ink696.xml"/><Relationship Id="rId1004" Type="http://schemas.openxmlformats.org/officeDocument/2006/relationships/customXml" Target="../ink/ink713.xml"/><Relationship Id="rId1046" Type="http://schemas.openxmlformats.org/officeDocument/2006/relationships/customXml" Target="../ink/ink734.xml"/><Relationship Id="rId220" Type="http://schemas.openxmlformats.org/officeDocument/2006/relationships/image" Target="../media/image322.png"/><Relationship Id="rId458" Type="http://schemas.openxmlformats.org/officeDocument/2006/relationships/image" Target="../media/image430.png"/><Relationship Id="rId623" Type="http://schemas.openxmlformats.org/officeDocument/2006/relationships/customXml" Target="../ink/ink520.xml"/><Relationship Id="rId665" Type="http://schemas.openxmlformats.org/officeDocument/2006/relationships/image" Target="../media/image527.png"/><Relationship Id="rId830" Type="http://schemas.openxmlformats.org/officeDocument/2006/relationships/customXml" Target="../ink/ink625.xml"/><Relationship Id="rId872" Type="http://schemas.openxmlformats.org/officeDocument/2006/relationships/customXml" Target="../ink/ink647.xml"/><Relationship Id="rId928" Type="http://schemas.openxmlformats.org/officeDocument/2006/relationships/customXml" Target="../ink/ink675.xml"/><Relationship Id="rId15" Type="http://schemas.openxmlformats.org/officeDocument/2006/relationships/image" Target="../media/image220.png"/><Relationship Id="rId57" Type="http://schemas.openxmlformats.org/officeDocument/2006/relationships/customXml" Target="../ink/ink220.xml"/><Relationship Id="rId262" Type="http://schemas.openxmlformats.org/officeDocument/2006/relationships/customXml" Target="../ink/ink328.xml"/><Relationship Id="rId318" Type="http://schemas.openxmlformats.org/officeDocument/2006/relationships/customXml" Target="../ink/ink356.xml"/><Relationship Id="rId525" Type="http://schemas.openxmlformats.org/officeDocument/2006/relationships/customXml" Target="../ink/ink465.xml"/><Relationship Id="rId567" Type="http://schemas.openxmlformats.org/officeDocument/2006/relationships/customXml" Target="../ink/ink486.xml"/><Relationship Id="rId732" Type="http://schemas.openxmlformats.org/officeDocument/2006/relationships/customXml" Target="../ink/ink575.xml"/><Relationship Id="rId99" Type="http://schemas.openxmlformats.org/officeDocument/2006/relationships/customXml" Target="../ink/ink241.xml"/><Relationship Id="rId122" Type="http://schemas.openxmlformats.org/officeDocument/2006/relationships/image" Target="../media/image273.png"/><Relationship Id="rId164" Type="http://schemas.openxmlformats.org/officeDocument/2006/relationships/image" Target="../media/image294.png"/><Relationship Id="rId371" Type="http://schemas.openxmlformats.org/officeDocument/2006/relationships/image" Target="../media/image392.png"/><Relationship Id="rId774" Type="http://schemas.openxmlformats.org/officeDocument/2006/relationships/image" Target="../media/image581.png"/><Relationship Id="rId981" Type="http://schemas.openxmlformats.org/officeDocument/2006/relationships/image" Target="../media/image683.png"/><Relationship Id="rId1015" Type="http://schemas.openxmlformats.org/officeDocument/2006/relationships/image" Target="../media/image700.png"/><Relationship Id="rId1057" Type="http://schemas.openxmlformats.org/officeDocument/2006/relationships/image" Target="../media/image721.png"/><Relationship Id="rId427" Type="http://schemas.openxmlformats.org/officeDocument/2006/relationships/customXml" Target="../ink/ink416.xml"/><Relationship Id="rId469" Type="http://schemas.openxmlformats.org/officeDocument/2006/relationships/customXml" Target="../ink/ink437.xml"/><Relationship Id="rId634" Type="http://schemas.openxmlformats.org/officeDocument/2006/relationships/image" Target="../media/image512.png"/><Relationship Id="rId676" Type="http://schemas.openxmlformats.org/officeDocument/2006/relationships/customXml" Target="../ink/ink547.xml"/><Relationship Id="rId841" Type="http://schemas.openxmlformats.org/officeDocument/2006/relationships/customXml" Target="../ink/ink631.xml"/><Relationship Id="rId883" Type="http://schemas.openxmlformats.org/officeDocument/2006/relationships/image" Target="../media/image634.png"/><Relationship Id="rId26" Type="http://schemas.openxmlformats.org/officeDocument/2006/relationships/customXml" Target="../ink/ink204.xml"/><Relationship Id="rId231" Type="http://schemas.openxmlformats.org/officeDocument/2006/relationships/customXml" Target="../ink/ink307.xml"/><Relationship Id="rId273" Type="http://schemas.openxmlformats.org/officeDocument/2006/relationships/image" Target="../media/image343.png"/><Relationship Id="rId329" Type="http://schemas.openxmlformats.org/officeDocument/2006/relationships/image" Target="../media/image371.png"/><Relationship Id="rId480" Type="http://schemas.openxmlformats.org/officeDocument/2006/relationships/image" Target="../media/image441.png"/><Relationship Id="rId536" Type="http://schemas.openxmlformats.org/officeDocument/2006/relationships/image" Target="../media/image469.png"/><Relationship Id="rId701" Type="http://schemas.openxmlformats.org/officeDocument/2006/relationships/image" Target="../media/image545.png"/><Relationship Id="rId939" Type="http://schemas.openxmlformats.org/officeDocument/2006/relationships/image" Target="../media/image662.png"/><Relationship Id="rId68" Type="http://schemas.openxmlformats.org/officeDocument/2006/relationships/image" Target="../media/image246.png"/><Relationship Id="rId133" Type="http://schemas.openxmlformats.org/officeDocument/2006/relationships/customXml" Target="../ink/ink258.xml"/><Relationship Id="rId175" Type="http://schemas.openxmlformats.org/officeDocument/2006/relationships/customXml" Target="../ink/ink279.xml"/><Relationship Id="rId340" Type="http://schemas.openxmlformats.org/officeDocument/2006/relationships/customXml" Target="../ink/ink367.xml"/><Relationship Id="rId578" Type="http://schemas.openxmlformats.org/officeDocument/2006/relationships/customXml" Target="../ink/ink496.xml"/><Relationship Id="rId743" Type="http://schemas.openxmlformats.org/officeDocument/2006/relationships/customXml" Target="../ink/ink581.xml"/><Relationship Id="rId785" Type="http://schemas.openxmlformats.org/officeDocument/2006/relationships/customXml" Target="../ink/ink602.xml"/><Relationship Id="rId950" Type="http://schemas.openxmlformats.org/officeDocument/2006/relationships/customXml" Target="../ink/ink686.xml"/><Relationship Id="rId992" Type="http://schemas.openxmlformats.org/officeDocument/2006/relationships/customXml" Target="../ink/ink707.xml"/><Relationship Id="rId1026" Type="http://schemas.openxmlformats.org/officeDocument/2006/relationships/customXml" Target="../ink/ink724.xml"/><Relationship Id="rId200" Type="http://schemas.openxmlformats.org/officeDocument/2006/relationships/image" Target="../media/image312.png"/><Relationship Id="rId382" Type="http://schemas.openxmlformats.org/officeDocument/2006/relationships/customXml" Target="../ink/ink393.xml"/><Relationship Id="rId438" Type="http://schemas.openxmlformats.org/officeDocument/2006/relationships/image" Target="../media/image420.png"/><Relationship Id="rId603" Type="http://schemas.openxmlformats.org/officeDocument/2006/relationships/image" Target="../media/image497.png"/><Relationship Id="rId645" Type="http://schemas.openxmlformats.org/officeDocument/2006/relationships/customXml" Target="../ink/ink531.xml"/><Relationship Id="rId687" Type="http://schemas.openxmlformats.org/officeDocument/2006/relationships/image" Target="../media/image538.png"/><Relationship Id="rId810" Type="http://schemas.openxmlformats.org/officeDocument/2006/relationships/image" Target="../media/image599.png"/><Relationship Id="rId852" Type="http://schemas.openxmlformats.org/officeDocument/2006/relationships/customXml" Target="../ink/ink637.xml"/><Relationship Id="rId908" Type="http://schemas.openxmlformats.org/officeDocument/2006/relationships/customXml" Target="../ink/ink665.xml"/><Relationship Id="rId1068" Type="http://schemas.openxmlformats.org/officeDocument/2006/relationships/customXml" Target="../ink/ink745.xml"/><Relationship Id="rId242" Type="http://schemas.openxmlformats.org/officeDocument/2006/relationships/customXml" Target="../ink/ink317.xml"/><Relationship Id="rId284" Type="http://schemas.openxmlformats.org/officeDocument/2006/relationships/customXml" Target="../ink/ink339.xml"/><Relationship Id="rId491" Type="http://schemas.openxmlformats.org/officeDocument/2006/relationships/customXml" Target="../ink/ink448.xml"/><Relationship Id="rId505" Type="http://schemas.openxmlformats.org/officeDocument/2006/relationships/customXml" Target="../ink/ink455.xml"/><Relationship Id="rId712" Type="http://schemas.openxmlformats.org/officeDocument/2006/relationships/customXml" Target="../ink/ink565.xml"/><Relationship Id="rId894" Type="http://schemas.openxmlformats.org/officeDocument/2006/relationships/customXml" Target="../ink/ink658.xml"/><Relationship Id="rId37" Type="http://schemas.openxmlformats.org/officeDocument/2006/relationships/image" Target="../media/image231.png"/><Relationship Id="rId79" Type="http://schemas.openxmlformats.org/officeDocument/2006/relationships/customXml" Target="../ink/ink231.xml"/><Relationship Id="rId102" Type="http://schemas.openxmlformats.org/officeDocument/2006/relationships/image" Target="../media/image263.png"/><Relationship Id="rId144" Type="http://schemas.openxmlformats.org/officeDocument/2006/relationships/image" Target="../media/image284.png"/><Relationship Id="rId547" Type="http://schemas.openxmlformats.org/officeDocument/2006/relationships/customXml" Target="../ink/ink476.xml"/><Relationship Id="rId589" Type="http://schemas.openxmlformats.org/officeDocument/2006/relationships/image" Target="../media/image490.png"/><Relationship Id="rId754" Type="http://schemas.openxmlformats.org/officeDocument/2006/relationships/image" Target="../media/image571.png"/><Relationship Id="rId796" Type="http://schemas.openxmlformats.org/officeDocument/2006/relationships/image" Target="../media/image592.png"/><Relationship Id="rId961" Type="http://schemas.openxmlformats.org/officeDocument/2006/relationships/image" Target="../media/image673.png"/><Relationship Id="rId90" Type="http://schemas.openxmlformats.org/officeDocument/2006/relationships/image" Target="../media/image257.png"/><Relationship Id="rId186" Type="http://schemas.openxmlformats.org/officeDocument/2006/relationships/image" Target="../media/image305.png"/><Relationship Id="rId351" Type="http://schemas.openxmlformats.org/officeDocument/2006/relationships/image" Target="../media/image382.png"/><Relationship Id="rId393" Type="http://schemas.openxmlformats.org/officeDocument/2006/relationships/customXml" Target="../ink/ink399.xml"/><Relationship Id="rId407" Type="http://schemas.openxmlformats.org/officeDocument/2006/relationships/customXml" Target="../ink/ink406.xml"/><Relationship Id="rId449" Type="http://schemas.openxmlformats.org/officeDocument/2006/relationships/customXml" Target="../ink/ink427.xml"/><Relationship Id="rId614" Type="http://schemas.openxmlformats.org/officeDocument/2006/relationships/image" Target="../media/image502.png"/><Relationship Id="rId656" Type="http://schemas.openxmlformats.org/officeDocument/2006/relationships/image" Target="../media/image523.png"/><Relationship Id="rId821" Type="http://schemas.openxmlformats.org/officeDocument/2006/relationships/customXml" Target="../ink/ink620.xml"/><Relationship Id="rId863" Type="http://schemas.openxmlformats.org/officeDocument/2006/relationships/image" Target="../media/image624.png"/><Relationship Id="rId1037" Type="http://schemas.openxmlformats.org/officeDocument/2006/relationships/image" Target="../media/image711.png"/><Relationship Id="rId1079" Type="http://schemas.openxmlformats.org/officeDocument/2006/relationships/image" Target="../media/image732.png"/><Relationship Id="rId211" Type="http://schemas.openxmlformats.org/officeDocument/2006/relationships/customXml" Target="../ink/ink297.xml"/><Relationship Id="rId253" Type="http://schemas.openxmlformats.org/officeDocument/2006/relationships/image" Target="../media/image333.png"/><Relationship Id="rId295" Type="http://schemas.openxmlformats.org/officeDocument/2006/relationships/image" Target="../media/image354.png"/><Relationship Id="rId309" Type="http://schemas.openxmlformats.org/officeDocument/2006/relationships/image" Target="../media/image361.png"/><Relationship Id="rId460" Type="http://schemas.openxmlformats.org/officeDocument/2006/relationships/image" Target="../media/image431.png"/><Relationship Id="rId516" Type="http://schemas.openxmlformats.org/officeDocument/2006/relationships/image" Target="../media/image459.png"/><Relationship Id="rId698" Type="http://schemas.openxmlformats.org/officeDocument/2006/relationships/customXml" Target="../ink/ink558.xml"/><Relationship Id="rId919" Type="http://schemas.openxmlformats.org/officeDocument/2006/relationships/image" Target="../media/image652.png"/><Relationship Id="rId48" Type="http://schemas.openxmlformats.org/officeDocument/2006/relationships/image" Target="../media/image236.png"/><Relationship Id="rId113" Type="http://schemas.openxmlformats.org/officeDocument/2006/relationships/customXml" Target="../ink/ink248.xml"/><Relationship Id="rId320" Type="http://schemas.openxmlformats.org/officeDocument/2006/relationships/customXml" Target="../ink/ink357.xml"/><Relationship Id="rId558" Type="http://schemas.openxmlformats.org/officeDocument/2006/relationships/image" Target="../media/image480.png"/><Relationship Id="rId723" Type="http://schemas.openxmlformats.org/officeDocument/2006/relationships/image" Target="../media/image556.png"/><Relationship Id="rId765" Type="http://schemas.openxmlformats.org/officeDocument/2006/relationships/customXml" Target="../ink/ink592.xml"/><Relationship Id="rId930" Type="http://schemas.openxmlformats.org/officeDocument/2006/relationships/customXml" Target="../ink/ink676.xml"/><Relationship Id="rId972" Type="http://schemas.openxmlformats.org/officeDocument/2006/relationships/customXml" Target="../ink/ink697.xml"/><Relationship Id="rId1006" Type="http://schemas.openxmlformats.org/officeDocument/2006/relationships/customXml" Target="../ink/ink714.xml"/><Relationship Id="rId155" Type="http://schemas.openxmlformats.org/officeDocument/2006/relationships/customXml" Target="../ink/ink269.xml"/><Relationship Id="rId197" Type="http://schemas.openxmlformats.org/officeDocument/2006/relationships/customXml" Target="../ink/ink290.xml"/><Relationship Id="rId362" Type="http://schemas.openxmlformats.org/officeDocument/2006/relationships/customXml" Target="../ink/ink378.xml"/><Relationship Id="rId418" Type="http://schemas.openxmlformats.org/officeDocument/2006/relationships/image" Target="../media/image410.png"/><Relationship Id="rId625" Type="http://schemas.openxmlformats.org/officeDocument/2006/relationships/customXml" Target="../ink/ink521.xml"/><Relationship Id="rId832" Type="http://schemas.openxmlformats.org/officeDocument/2006/relationships/customXml" Target="../ink/ink626.xml"/><Relationship Id="rId1048" Type="http://schemas.openxmlformats.org/officeDocument/2006/relationships/customXml" Target="../ink/ink735.xml"/><Relationship Id="rId222" Type="http://schemas.openxmlformats.org/officeDocument/2006/relationships/image" Target="../media/image323.png"/><Relationship Id="rId264" Type="http://schemas.openxmlformats.org/officeDocument/2006/relationships/customXml" Target="../ink/ink329.xml"/><Relationship Id="rId471" Type="http://schemas.openxmlformats.org/officeDocument/2006/relationships/customXml" Target="../ink/ink438.xml"/><Relationship Id="rId667" Type="http://schemas.openxmlformats.org/officeDocument/2006/relationships/image" Target="../media/image528.png"/><Relationship Id="rId874" Type="http://schemas.openxmlformats.org/officeDocument/2006/relationships/customXml" Target="../ink/ink648.xml"/><Relationship Id="rId17" Type="http://schemas.openxmlformats.org/officeDocument/2006/relationships/image" Target="../media/image221.png"/><Relationship Id="rId59" Type="http://schemas.openxmlformats.org/officeDocument/2006/relationships/customXml" Target="../ink/ink221.xml"/><Relationship Id="rId124" Type="http://schemas.openxmlformats.org/officeDocument/2006/relationships/image" Target="../media/image274.png"/><Relationship Id="rId527" Type="http://schemas.openxmlformats.org/officeDocument/2006/relationships/customXml" Target="../ink/ink466.xml"/><Relationship Id="rId569" Type="http://schemas.openxmlformats.org/officeDocument/2006/relationships/customXml" Target="../ink/ink487.xml"/><Relationship Id="rId734" Type="http://schemas.openxmlformats.org/officeDocument/2006/relationships/customXml" Target="../ink/ink576.xml"/><Relationship Id="rId776" Type="http://schemas.openxmlformats.org/officeDocument/2006/relationships/image" Target="../media/image582.png"/><Relationship Id="rId941" Type="http://schemas.openxmlformats.org/officeDocument/2006/relationships/image" Target="../media/image663.png"/><Relationship Id="rId983" Type="http://schemas.openxmlformats.org/officeDocument/2006/relationships/image" Target="../media/image684.png"/><Relationship Id="rId70" Type="http://schemas.openxmlformats.org/officeDocument/2006/relationships/image" Target="../media/image247.png"/><Relationship Id="rId166" Type="http://schemas.openxmlformats.org/officeDocument/2006/relationships/image" Target="../media/image295.png"/><Relationship Id="rId331" Type="http://schemas.openxmlformats.org/officeDocument/2006/relationships/image" Target="../media/image372.png"/><Relationship Id="rId373" Type="http://schemas.openxmlformats.org/officeDocument/2006/relationships/customXml" Target="../ink/ink384.xml"/><Relationship Id="rId429" Type="http://schemas.openxmlformats.org/officeDocument/2006/relationships/customXml" Target="../ink/ink417.xml"/><Relationship Id="rId580" Type="http://schemas.openxmlformats.org/officeDocument/2006/relationships/customXml" Target="../ink/ink498.xml"/><Relationship Id="rId636" Type="http://schemas.openxmlformats.org/officeDocument/2006/relationships/image" Target="../media/image513.png"/><Relationship Id="rId801" Type="http://schemas.openxmlformats.org/officeDocument/2006/relationships/customXml" Target="../ink/ink610.xml"/><Relationship Id="rId1017" Type="http://schemas.openxmlformats.org/officeDocument/2006/relationships/image" Target="../media/image701.png"/><Relationship Id="rId1059" Type="http://schemas.openxmlformats.org/officeDocument/2006/relationships/image" Target="../media/image722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08.xml"/><Relationship Id="rId440" Type="http://schemas.openxmlformats.org/officeDocument/2006/relationships/image" Target="../media/image421.png"/><Relationship Id="rId678" Type="http://schemas.openxmlformats.org/officeDocument/2006/relationships/customXml" Target="../ink/ink548.xml"/><Relationship Id="rId843" Type="http://schemas.openxmlformats.org/officeDocument/2006/relationships/customXml" Target="../ink/ink632.xml"/><Relationship Id="rId885" Type="http://schemas.openxmlformats.org/officeDocument/2006/relationships/image" Target="../media/image635.png"/><Relationship Id="rId1070" Type="http://schemas.openxmlformats.org/officeDocument/2006/relationships/customXml" Target="../ink/ink746.xml"/><Relationship Id="rId28" Type="http://schemas.openxmlformats.org/officeDocument/2006/relationships/customXml" Target="../ink/ink205.xml"/><Relationship Id="rId275" Type="http://schemas.openxmlformats.org/officeDocument/2006/relationships/image" Target="../media/image344.png"/><Relationship Id="rId300" Type="http://schemas.openxmlformats.org/officeDocument/2006/relationships/customXml" Target="../ink/ink347.xml"/><Relationship Id="rId482" Type="http://schemas.openxmlformats.org/officeDocument/2006/relationships/image" Target="../media/image442.png"/><Relationship Id="rId538" Type="http://schemas.openxmlformats.org/officeDocument/2006/relationships/image" Target="../media/image470.png"/><Relationship Id="rId703" Type="http://schemas.openxmlformats.org/officeDocument/2006/relationships/image" Target="../media/image546.png"/><Relationship Id="rId745" Type="http://schemas.openxmlformats.org/officeDocument/2006/relationships/customXml" Target="../ink/ink582.xml"/><Relationship Id="rId910" Type="http://schemas.openxmlformats.org/officeDocument/2006/relationships/customXml" Target="../ink/ink666.xml"/><Relationship Id="rId952" Type="http://schemas.openxmlformats.org/officeDocument/2006/relationships/customXml" Target="../ink/ink687.xml"/><Relationship Id="rId81" Type="http://schemas.openxmlformats.org/officeDocument/2006/relationships/customXml" Target="../ink/ink232.xml"/><Relationship Id="rId135" Type="http://schemas.openxmlformats.org/officeDocument/2006/relationships/customXml" Target="../ink/ink259.xml"/><Relationship Id="rId177" Type="http://schemas.openxmlformats.org/officeDocument/2006/relationships/customXml" Target="../ink/ink280.xml"/><Relationship Id="rId342" Type="http://schemas.openxmlformats.org/officeDocument/2006/relationships/customXml" Target="../ink/ink368.xml"/><Relationship Id="rId384" Type="http://schemas.openxmlformats.org/officeDocument/2006/relationships/image" Target="../media/image393.png"/><Relationship Id="rId591" Type="http://schemas.openxmlformats.org/officeDocument/2006/relationships/image" Target="../media/image491.png"/><Relationship Id="rId605" Type="http://schemas.openxmlformats.org/officeDocument/2006/relationships/image" Target="../media/image498.png"/><Relationship Id="rId787" Type="http://schemas.openxmlformats.org/officeDocument/2006/relationships/customXml" Target="../ink/ink603.xml"/><Relationship Id="rId812" Type="http://schemas.openxmlformats.org/officeDocument/2006/relationships/image" Target="../media/image600.png"/><Relationship Id="rId994" Type="http://schemas.openxmlformats.org/officeDocument/2006/relationships/customXml" Target="../ink/ink708.xml"/><Relationship Id="rId1028" Type="http://schemas.openxmlformats.org/officeDocument/2006/relationships/customXml" Target="../ink/ink725.xml"/><Relationship Id="rId202" Type="http://schemas.openxmlformats.org/officeDocument/2006/relationships/image" Target="../media/image313.png"/><Relationship Id="rId244" Type="http://schemas.openxmlformats.org/officeDocument/2006/relationships/customXml" Target="../ink/ink319.xml"/><Relationship Id="rId647" Type="http://schemas.openxmlformats.org/officeDocument/2006/relationships/customXml" Target="../ink/ink532.xml"/><Relationship Id="rId689" Type="http://schemas.openxmlformats.org/officeDocument/2006/relationships/image" Target="../media/image539.png"/><Relationship Id="rId854" Type="http://schemas.openxmlformats.org/officeDocument/2006/relationships/customXml" Target="../ink/ink638.xml"/><Relationship Id="rId896" Type="http://schemas.openxmlformats.org/officeDocument/2006/relationships/customXml" Target="../ink/ink659.xml"/><Relationship Id="rId1081" Type="http://schemas.openxmlformats.org/officeDocument/2006/relationships/image" Target="../media/image733.png"/><Relationship Id="rId39" Type="http://schemas.openxmlformats.org/officeDocument/2006/relationships/image" Target="../media/image232.png"/><Relationship Id="rId286" Type="http://schemas.openxmlformats.org/officeDocument/2006/relationships/customXml" Target="../ink/ink340.xml"/><Relationship Id="rId451" Type="http://schemas.openxmlformats.org/officeDocument/2006/relationships/customXml" Target="../ink/ink428.xml"/><Relationship Id="rId493" Type="http://schemas.openxmlformats.org/officeDocument/2006/relationships/customXml" Target="../ink/ink449.xml"/><Relationship Id="rId507" Type="http://schemas.openxmlformats.org/officeDocument/2006/relationships/customXml" Target="../ink/ink456.xml"/><Relationship Id="rId549" Type="http://schemas.openxmlformats.org/officeDocument/2006/relationships/customXml" Target="../ink/ink477.xml"/><Relationship Id="rId714" Type="http://schemas.openxmlformats.org/officeDocument/2006/relationships/customXml" Target="../ink/ink566.xml"/><Relationship Id="rId756" Type="http://schemas.openxmlformats.org/officeDocument/2006/relationships/image" Target="../media/image572.png"/><Relationship Id="rId921" Type="http://schemas.openxmlformats.org/officeDocument/2006/relationships/image" Target="../media/image653.png"/><Relationship Id="rId50" Type="http://schemas.openxmlformats.org/officeDocument/2006/relationships/image" Target="../media/image237.png"/><Relationship Id="rId104" Type="http://schemas.openxmlformats.org/officeDocument/2006/relationships/image" Target="../media/image264.png"/><Relationship Id="rId146" Type="http://schemas.openxmlformats.org/officeDocument/2006/relationships/image" Target="../media/image285.png"/><Relationship Id="rId188" Type="http://schemas.openxmlformats.org/officeDocument/2006/relationships/image" Target="../media/image306.png"/><Relationship Id="rId311" Type="http://schemas.openxmlformats.org/officeDocument/2006/relationships/image" Target="../media/image362.png"/><Relationship Id="rId353" Type="http://schemas.openxmlformats.org/officeDocument/2006/relationships/image" Target="../media/image383.png"/><Relationship Id="rId395" Type="http://schemas.openxmlformats.org/officeDocument/2006/relationships/customXml" Target="../ink/ink400.xml"/><Relationship Id="rId409" Type="http://schemas.openxmlformats.org/officeDocument/2006/relationships/customXml" Target="../ink/ink407.xml"/><Relationship Id="rId560" Type="http://schemas.openxmlformats.org/officeDocument/2006/relationships/image" Target="../media/image481.png"/><Relationship Id="rId798" Type="http://schemas.openxmlformats.org/officeDocument/2006/relationships/image" Target="../media/image593.png"/><Relationship Id="rId963" Type="http://schemas.openxmlformats.org/officeDocument/2006/relationships/image" Target="../media/image674.png"/><Relationship Id="rId1039" Type="http://schemas.openxmlformats.org/officeDocument/2006/relationships/image" Target="../media/image712.png"/><Relationship Id="rId92" Type="http://schemas.openxmlformats.org/officeDocument/2006/relationships/image" Target="../media/image258.png"/><Relationship Id="rId213" Type="http://schemas.openxmlformats.org/officeDocument/2006/relationships/customXml" Target="../ink/ink298.xml"/><Relationship Id="rId420" Type="http://schemas.openxmlformats.org/officeDocument/2006/relationships/image" Target="../media/image411.png"/><Relationship Id="rId616" Type="http://schemas.openxmlformats.org/officeDocument/2006/relationships/image" Target="../media/image503.png"/><Relationship Id="rId658" Type="http://schemas.openxmlformats.org/officeDocument/2006/relationships/customXml" Target="../ink/ink538.xml"/><Relationship Id="rId823" Type="http://schemas.openxmlformats.org/officeDocument/2006/relationships/customXml" Target="../ink/ink621.xml"/><Relationship Id="rId865" Type="http://schemas.openxmlformats.org/officeDocument/2006/relationships/image" Target="../media/image625.png"/><Relationship Id="rId1050" Type="http://schemas.openxmlformats.org/officeDocument/2006/relationships/customXml" Target="../ink/ink736.xml"/><Relationship Id="rId255" Type="http://schemas.openxmlformats.org/officeDocument/2006/relationships/image" Target="../media/image334.png"/><Relationship Id="rId297" Type="http://schemas.openxmlformats.org/officeDocument/2006/relationships/image" Target="../media/image355.png"/><Relationship Id="rId462" Type="http://schemas.openxmlformats.org/officeDocument/2006/relationships/image" Target="../media/image432.png"/><Relationship Id="rId518" Type="http://schemas.openxmlformats.org/officeDocument/2006/relationships/image" Target="../media/image460.png"/><Relationship Id="rId725" Type="http://schemas.openxmlformats.org/officeDocument/2006/relationships/image" Target="../media/image557.png"/><Relationship Id="rId932" Type="http://schemas.openxmlformats.org/officeDocument/2006/relationships/customXml" Target="../ink/ink677.xml"/><Relationship Id="rId115" Type="http://schemas.openxmlformats.org/officeDocument/2006/relationships/customXml" Target="../ink/ink249.xml"/><Relationship Id="rId157" Type="http://schemas.openxmlformats.org/officeDocument/2006/relationships/customXml" Target="../ink/ink270.xml"/><Relationship Id="rId322" Type="http://schemas.openxmlformats.org/officeDocument/2006/relationships/customXml" Target="../ink/ink358.xml"/><Relationship Id="rId364" Type="http://schemas.openxmlformats.org/officeDocument/2006/relationships/customXml" Target="../ink/ink379.xml"/><Relationship Id="rId767" Type="http://schemas.openxmlformats.org/officeDocument/2006/relationships/customXml" Target="../ink/ink593.xml"/><Relationship Id="rId974" Type="http://schemas.openxmlformats.org/officeDocument/2006/relationships/customXml" Target="../ink/ink698.xml"/><Relationship Id="rId1008" Type="http://schemas.openxmlformats.org/officeDocument/2006/relationships/customXml" Target="../ink/ink715.xml"/><Relationship Id="rId61" Type="http://schemas.openxmlformats.org/officeDocument/2006/relationships/customXml" Target="../ink/ink222.xml"/><Relationship Id="rId199" Type="http://schemas.openxmlformats.org/officeDocument/2006/relationships/customXml" Target="../ink/ink291.xml"/><Relationship Id="rId571" Type="http://schemas.openxmlformats.org/officeDocument/2006/relationships/customXml" Target="../ink/ink489.xml"/><Relationship Id="rId627" Type="http://schemas.openxmlformats.org/officeDocument/2006/relationships/customXml" Target="../ink/ink522.xml"/><Relationship Id="rId669" Type="http://schemas.openxmlformats.org/officeDocument/2006/relationships/image" Target="../media/image529.png"/><Relationship Id="rId834" Type="http://schemas.openxmlformats.org/officeDocument/2006/relationships/customXml" Target="../ink/ink627.xml"/><Relationship Id="rId876" Type="http://schemas.openxmlformats.org/officeDocument/2006/relationships/customXml" Target="../ink/ink649.xml"/><Relationship Id="rId19" Type="http://schemas.openxmlformats.org/officeDocument/2006/relationships/image" Target="../media/image222.png"/><Relationship Id="rId224" Type="http://schemas.openxmlformats.org/officeDocument/2006/relationships/image" Target="../media/image324.png"/><Relationship Id="rId266" Type="http://schemas.openxmlformats.org/officeDocument/2006/relationships/customXml" Target="../ink/ink330.xml"/><Relationship Id="rId431" Type="http://schemas.openxmlformats.org/officeDocument/2006/relationships/customXml" Target="../ink/ink418.xml"/><Relationship Id="rId473" Type="http://schemas.openxmlformats.org/officeDocument/2006/relationships/customXml" Target="../ink/ink439.xml"/><Relationship Id="rId529" Type="http://schemas.openxmlformats.org/officeDocument/2006/relationships/customXml" Target="../ink/ink467.xml"/><Relationship Id="rId680" Type="http://schemas.openxmlformats.org/officeDocument/2006/relationships/customXml" Target="../ink/ink549.xml"/><Relationship Id="rId736" Type="http://schemas.openxmlformats.org/officeDocument/2006/relationships/customXml" Target="../ink/ink577.xml"/><Relationship Id="rId901" Type="http://schemas.openxmlformats.org/officeDocument/2006/relationships/image" Target="../media/image643.png"/><Relationship Id="rId1061" Type="http://schemas.openxmlformats.org/officeDocument/2006/relationships/image" Target="../media/image723.png"/><Relationship Id="rId30" Type="http://schemas.openxmlformats.org/officeDocument/2006/relationships/customXml" Target="../ink/ink206.xml"/><Relationship Id="rId126" Type="http://schemas.openxmlformats.org/officeDocument/2006/relationships/image" Target="../media/image275.png"/><Relationship Id="rId168" Type="http://schemas.openxmlformats.org/officeDocument/2006/relationships/image" Target="../media/image296.png"/><Relationship Id="rId333" Type="http://schemas.openxmlformats.org/officeDocument/2006/relationships/image" Target="../media/image373.png"/><Relationship Id="rId540" Type="http://schemas.openxmlformats.org/officeDocument/2006/relationships/image" Target="../media/image471.png"/><Relationship Id="rId778" Type="http://schemas.openxmlformats.org/officeDocument/2006/relationships/image" Target="../media/image583.png"/><Relationship Id="rId943" Type="http://schemas.openxmlformats.org/officeDocument/2006/relationships/image" Target="../media/image664.png"/><Relationship Id="rId985" Type="http://schemas.openxmlformats.org/officeDocument/2006/relationships/image" Target="../media/image685.png"/><Relationship Id="rId1019" Type="http://schemas.openxmlformats.org/officeDocument/2006/relationships/image" Target="../media/image702.png"/><Relationship Id="rId72" Type="http://schemas.openxmlformats.org/officeDocument/2006/relationships/image" Target="../media/image248.png"/><Relationship Id="rId375" Type="http://schemas.openxmlformats.org/officeDocument/2006/relationships/customXml" Target="../ink/ink386.xml"/><Relationship Id="rId582" Type="http://schemas.openxmlformats.org/officeDocument/2006/relationships/customXml" Target="../ink/ink499.xml"/><Relationship Id="rId638" Type="http://schemas.openxmlformats.org/officeDocument/2006/relationships/image" Target="../media/image514.png"/><Relationship Id="rId803" Type="http://schemas.openxmlformats.org/officeDocument/2006/relationships/customXml" Target="../ink/ink611.xml"/><Relationship Id="rId845" Type="http://schemas.openxmlformats.org/officeDocument/2006/relationships/image" Target="../media/image615.png"/><Relationship Id="rId1030" Type="http://schemas.openxmlformats.org/officeDocument/2006/relationships/customXml" Target="../ink/ink726.xml"/><Relationship Id="rId3" Type="http://schemas.openxmlformats.org/officeDocument/2006/relationships/image" Target="../media/image214.png"/><Relationship Id="rId235" Type="http://schemas.openxmlformats.org/officeDocument/2006/relationships/customXml" Target="../ink/ink310.xml"/><Relationship Id="rId277" Type="http://schemas.openxmlformats.org/officeDocument/2006/relationships/image" Target="../media/image345.png"/><Relationship Id="rId400" Type="http://schemas.openxmlformats.org/officeDocument/2006/relationships/image" Target="../media/image401.png"/><Relationship Id="rId442" Type="http://schemas.openxmlformats.org/officeDocument/2006/relationships/image" Target="../media/image422.png"/><Relationship Id="rId484" Type="http://schemas.openxmlformats.org/officeDocument/2006/relationships/image" Target="../media/image443.png"/><Relationship Id="rId705" Type="http://schemas.openxmlformats.org/officeDocument/2006/relationships/image" Target="../media/image547.png"/><Relationship Id="rId887" Type="http://schemas.openxmlformats.org/officeDocument/2006/relationships/image" Target="../media/image636.png"/><Relationship Id="rId1072" Type="http://schemas.openxmlformats.org/officeDocument/2006/relationships/customXml" Target="../ink/ink747.xml"/><Relationship Id="rId137" Type="http://schemas.openxmlformats.org/officeDocument/2006/relationships/customXml" Target="../ink/ink260.xml"/><Relationship Id="rId302" Type="http://schemas.openxmlformats.org/officeDocument/2006/relationships/customXml" Target="../ink/ink348.xml"/><Relationship Id="rId344" Type="http://schemas.openxmlformats.org/officeDocument/2006/relationships/customXml" Target="../ink/ink369.xml"/><Relationship Id="rId691" Type="http://schemas.openxmlformats.org/officeDocument/2006/relationships/image" Target="../media/image540.png"/><Relationship Id="rId747" Type="http://schemas.openxmlformats.org/officeDocument/2006/relationships/customXml" Target="../ink/ink583.xml"/><Relationship Id="rId789" Type="http://schemas.openxmlformats.org/officeDocument/2006/relationships/customXml" Target="../ink/ink604.xml"/><Relationship Id="rId912" Type="http://schemas.openxmlformats.org/officeDocument/2006/relationships/customXml" Target="../ink/ink667.xml"/><Relationship Id="rId954" Type="http://schemas.openxmlformats.org/officeDocument/2006/relationships/customXml" Target="../ink/ink688.xml"/><Relationship Id="rId996" Type="http://schemas.openxmlformats.org/officeDocument/2006/relationships/customXml" Target="../ink/ink709.xml"/><Relationship Id="rId41" Type="http://schemas.openxmlformats.org/officeDocument/2006/relationships/image" Target="../media/image233.png"/><Relationship Id="rId83" Type="http://schemas.openxmlformats.org/officeDocument/2006/relationships/customXml" Target="../ink/ink233.xml"/><Relationship Id="rId179" Type="http://schemas.openxmlformats.org/officeDocument/2006/relationships/customXml" Target="../ink/ink281.xml"/><Relationship Id="rId386" Type="http://schemas.openxmlformats.org/officeDocument/2006/relationships/image" Target="../media/image394.png"/><Relationship Id="rId551" Type="http://schemas.openxmlformats.org/officeDocument/2006/relationships/customXml" Target="../ink/ink478.xml"/><Relationship Id="rId593" Type="http://schemas.openxmlformats.org/officeDocument/2006/relationships/image" Target="../media/image492.png"/><Relationship Id="rId607" Type="http://schemas.openxmlformats.org/officeDocument/2006/relationships/image" Target="../media/image499.png"/><Relationship Id="rId649" Type="http://schemas.openxmlformats.org/officeDocument/2006/relationships/customXml" Target="../ink/ink533.xml"/><Relationship Id="rId814" Type="http://schemas.openxmlformats.org/officeDocument/2006/relationships/image" Target="../media/image601.png"/><Relationship Id="rId856" Type="http://schemas.openxmlformats.org/officeDocument/2006/relationships/customXml" Target="../ink/ink639.xml"/><Relationship Id="rId190" Type="http://schemas.openxmlformats.org/officeDocument/2006/relationships/image" Target="../media/image307.png"/><Relationship Id="rId204" Type="http://schemas.openxmlformats.org/officeDocument/2006/relationships/image" Target="../media/image314.png"/><Relationship Id="rId246" Type="http://schemas.openxmlformats.org/officeDocument/2006/relationships/customXml" Target="../ink/ink320.xml"/><Relationship Id="rId288" Type="http://schemas.openxmlformats.org/officeDocument/2006/relationships/customXml" Target="../ink/ink341.xml"/><Relationship Id="rId411" Type="http://schemas.openxmlformats.org/officeDocument/2006/relationships/customXml" Target="../ink/ink408.xml"/><Relationship Id="rId453" Type="http://schemas.openxmlformats.org/officeDocument/2006/relationships/customXml" Target="../ink/ink429.xml"/><Relationship Id="rId509" Type="http://schemas.openxmlformats.org/officeDocument/2006/relationships/customXml" Target="../ink/ink457.xml"/><Relationship Id="rId660" Type="http://schemas.openxmlformats.org/officeDocument/2006/relationships/customXml" Target="../ink/ink539.xml"/><Relationship Id="rId898" Type="http://schemas.openxmlformats.org/officeDocument/2006/relationships/customXml" Target="../ink/ink660.xml"/><Relationship Id="rId1041" Type="http://schemas.openxmlformats.org/officeDocument/2006/relationships/image" Target="../media/image713.png"/><Relationship Id="rId106" Type="http://schemas.openxmlformats.org/officeDocument/2006/relationships/image" Target="../media/image265.png"/><Relationship Id="rId313" Type="http://schemas.openxmlformats.org/officeDocument/2006/relationships/image" Target="../media/image363.png"/><Relationship Id="rId495" Type="http://schemas.openxmlformats.org/officeDocument/2006/relationships/customXml" Target="../ink/ink450.xml"/><Relationship Id="rId716" Type="http://schemas.openxmlformats.org/officeDocument/2006/relationships/customXml" Target="../ink/ink567.xml"/><Relationship Id="rId758" Type="http://schemas.openxmlformats.org/officeDocument/2006/relationships/image" Target="../media/image573.png"/><Relationship Id="rId923" Type="http://schemas.openxmlformats.org/officeDocument/2006/relationships/image" Target="../media/image654.png"/><Relationship Id="rId965" Type="http://schemas.openxmlformats.org/officeDocument/2006/relationships/image" Target="../media/image675.png"/><Relationship Id="rId10" Type="http://schemas.openxmlformats.org/officeDocument/2006/relationships/customXml" Target="../ink/ink196.xml"/><Relationship Id="rId52" Type="http://schemas.openxmlformats.org/officeDocument/2006/relationships/image" Target="../media/image238.png"/><Relationship Id="rId94" Type="http://schemas.openxmlformats.org/officeDocument/2006/relationships/image" Target="../media/image259.png"/><Relationship Id="rId148" Type="http://schemas.openxmlformats.org/officeDocument/2006/relationships/image" Target="../media/image286.png"/><Relationship Id="rId355" Type="http://schemas.openxmlformats.org/officeDocument/2006/relationships/image" Target="../media/image384.png"/><Relationship Id="rId397" Type="http://schemas.openxmlformats.org/officeDocument/2006/relationships/customXml" Target="../ink/ink401.xml"/><Relationship Id="rId520" Type="http://schemas.openxmlformats.org/officeDocument/2006/relationships/image" Target="../media/image461.png"/><Relationship Id="rId562" Type="http://schemas.openxmlformats.org/officeDocument/2006/relationships/image" Target="../media/image482.png"/><Relationship Id="rId618" Type="http://schemas.openxmlformats.org/officeDocument/2006/relationships/image" Target="../media/image504.png"/><Relationship Id="rId825" Type="http://schemas.openxmlformats.org/officeDocument/2006/relationships/image" Target="../media/image606.png"/><Relationship Id="rId215" Type="http://schemas.openxmlformats.org/officeDocument/2006/relationships/customXml" Target="../ink/ink299.xml"/><Relationship Id="rId257" Type="http://schemas.openxmlformats.org/officeDocument/2006/relationships/image" Target="../media/image335.png"/><Relationship Id="rId422" Type="http://schemas.openxmlformats.org/officeDocument/2006/relationships/image" Target="../media/image412.png"/><Relationship Id="rId464" Type="http://schemas.openxmlformats.org/officeDocument/2006/relationships/image" Target="../media/image433.png"/><Relationship Id="rId867" Type="http://schemas.openxmlformats.org/officeDocument/2006/relationships/image" Target="../media/image626.png"/><Relationship Id="rId1010" Type="http://schemas.openxmlformats.org/officeDocument/2006/relationships/customXml" Target="../ink/ink716.xml"/><Relationship Id="rId1052" Type="http://schemas.openxmlformats.org/officeDocument/2006/relationships/customXml" Target="../ink/ink737.xml"/><Relationship Id="rId299" Type="http://schemas.openxmlformats.org/officeDocument/2006/relationships/image" Target="../media/image356.png"/><Relationship Id="rId727" Type="http://schemas.openxmlformats.org/officeDocument/2006/relationships/image" Target="../media/image558.png"/><Relationship Id="rId934" Type="http://schemas.openxmlformats.org/officeDocument/2006/relationships/customXml" Target="../ink/ink678.xml"/><Relationship Id="rId63" Type="http://schemas.openxmlformats.org/officeDocument/2006/relationships/customXml" Target="../ink/ink223.xml"/><Relationship Id="rId159" Type="http://schemas.openxmlformats.org/officeDocument/2006/relationships/customXml" Target="../ink/ink271.xml"/><Relationship Id="rId366" Type="http://schemas.openxmlformats.org/officeDocument/2006/relationships/customXml" Target="../ink/ink380.xml"/><Relationship Id="rId573" Type="http://schemas.openxmlformats.org/officeDocument/2006/relationships/customXml" Target="../ink/ink491.xml"/><Relationship Id="rId780" Type="http://schemas.openxmlformats.org/officeDocument/2006/relationships/image" Target="../media/image584.png"/><Relationship Id="rId226" Type="http://schemas.openxmlformats.org/officeDocument/2006/relationships/image" Target="../media/image325.png"/><Relationship Id="rId433" Type="http://schemas.openxmlformats.org/officeDocument/2006/relationships/customXml" Target="../ink/ink419.xml"/><Relationship Id="rId878" Type="http://schemas.openxmlformats.org/officeDocument/2006/relationships/customXml" Target="../ink/ink650.xml"/><Relationship Id="rId1063" Type="http://schemas.openxmlformats.org/officeDocument/2006/relationships/image" Target="../media/image724.png"/><Relationship Id="rId640" Type="http://schemas.openxmlformats.org/officeDocument/2006/relationships/image" Target="../media/image515.png"/><Relationship Id="rId738" Type="http://schemas.openxmlformats.org/officeDocument/2006/relationships/customXml" Target="../ink/ink578.xml"/><Relationship Id="rId945" Type="http://schemas.openxmlformats.org/officeDocument/2006/relationships/image" Target="../media/image665.png"/><Relationship Id="rId74" Type="http://schemas.openxmlformats.org/officeDocument/2006/relationships/image" Target="../media/image249.png"/><Relationship Id="rId377" Type="http://schemas.openxmlformats.org/officeDocument/2006/relationships/customXml" Target="../ink/ink388.xml"/><Relationship Id="rId500" Type="http://schemas.openxmlformats.org/officeDocument/2006/relationships/image" Target="../media/image451.png"/><Relationship Id="rId584" Type="http://schemas.openxmlformats.org/officeDocument/2006/relationships/customXml" Target="../ink/ink500.xml"/><Relationship Id="rId805" Type="http://schemas.openxmlformats.org/officeDocument/2006/relationships/customXml" Target="../ink/ink612.xml"/><Relationship Id="rId5" Type="http://schemas.openxmlformats.org/officeDocument/2006/relationships/image" Target="../media/image215.png"/><Relationship Id="rId237" Type="http://schemas.openxmlformats.org/officeDocument/2006/relationships/customXml" Target="../ink/ink312.xml"/><Relationship Id="rId791" Type="http://schemas.openxmlformats.org/officeDocument/2006/relationships/customXml" Target="../ink/ink605.xml"/><Relationship Id="rId889" Type="http://schemas.openxmlformats.org/officeDocument/2006/relationships/image" Target="../media/image637.png"/><Relationship Id="rId1074" Type="http://schemas.openxmlformats.org/officeDocument/2006/relationships/customXml" Target="../ink/ink748.xml"/><Relationship Id="rId444" Type="http://schemas.openxmlformats.org/officeDocument/2006/relationships/image" Target="../media/image423.png"/><Relationship Id="rId651" Type="http://schemas.openxmlformats.org/officeDocument/2006/relationships/customXml" Target="../ink/ink534.xml"/><Relationship Id="rId749" Type="http://schemas.openxmlformats.org/officeDocument/2006/relationships/customXml" Target="../ink/ink584.xml"/><Relationship Id="rId290" Type="http://schemas.openxmlformats.org/officeDocument/2006/relationships/customXml" Target="../ink/ink342.xml"/><Relationship Id="rId304" Type="http://schemas.openxmlformats.org/officeDocument/2006/relationships/customXml" Target="../ink/ink349.xml"/><Relationship Id="rId388" Type="http://schemas.openxmlformats.org/officeDocument/2006/relationships/image" Target="../media/image395.png"/><Relationship Id="rId511" Type="http://schemas.openxmlformats.org/officeDocument/2006/relationships/customXml" Target="../ink/ink458.xml"/><Relationship Id="rId609" Type="http://schemas.openxmlformats.org/officeDocument/2006/relationships/image" Target="../media/image500.png"/><Relationship Id="rId956" Type="http://schemas.openxmlformats.org/officeDocument/2006/relationships/customXml" Target="../ink/ink689.xml"/><Relationship Id="rId85" Type="http://schemas.openxmlformats.org/officeDocument/2006/relationships/customXml" Target="../ink/ink234.xml"/><Relationship Id="rId150" Type="http://schemas.openxmlformats.org/officeDocument/2006/relationships/image" Target="../media/image287.png"/><Relationship Id="rId595" Type="http://schemas.openxmlformats.org/officeDocument/2006/relationships/image" Target="../media/image493.png"/><Relationship Id="rId816" Type="http://schemas.openxmlformats.org/officeDocument/2006/relationships/image" Target="../media/image602.png"/><Relationship Id="rId1001" Type="http://schemas.openxmlformats.org/officeDocument/2006/relationships/image" Target="../media/image693.png"/><Relationship Id="rId248" Type="http://schemas.openxmlformats.org/officeDocument/2006/relationships/customXml" Target="../ink/ink321.xml"/><Relationship Id="rId455" Type="http://schemas.openxmlformats.org/officeDocument/2006/relationships/customXml" Target="../ink/ink430.xml"/><Relationship Id="rId662" Type="http://schemas.openxmlformats.org/officeDocument/2006/relationships/customXml" Target="../ink/ink540.xml"/><Relationship Id="rId12" Type="http://schemas.openxmlformats.org/officeDocument/2006/relationships/customXml" Target="../ink/ink197.xml"/><Relationship Id="rId108" Type="http://schemas.openxmlformats.org/officeDocument/2006/relationships/image" Target="../media/image266.png"/><Relationship Id="rId315" Type="http://schemas.openxmlformats.org/officeDocument/2006/relationships/image" Target="../media/image364.png"/><Relationship Id="rId522" Type="http://schemas.openxmlformats.org/officeDocument/2006/relationships/image" Target="../media/image462.png"/><Relationship Id="rId967" Type="http://schemas.openxmlformats.org/officeDocument/2006/relationships/image" Target="../media/image676.png"/><Relationship Id="rId96" Type="http://schemas.openxmlformats.org/officeDocument/2006/relationships/image" Target="../media/image260.png"/><Relationship Id="rId161" Type="http://schemas.openxmlformats.org/officeDocument/2006/relationships/customXml" Target="../ink/ink272.xml"/><Relationship Id="rId399" Type="http://schemas.openxmlformats.org/officeDocument/2006/relationships/customXml" Target="../ink/ink402.xml"/><Relationship Id="rId827" Type="http://schemas.openxmlformats.org/officeDocument/2006/relationships/image" Target="../media/image607.png"/><Relationship Id="rId1012" Type="http://schemas.openxmlformats.org/officeDocument/2006/relationships/customXml" Target="../ink/ink717.xml"/><Relationship Id="rId259" Type="http://schemas.openxmlformats.org/officeDocument/2006/relationships/image" Target="../media/image336.png"/><Relationship Id="rId466" Type="http://schemas.openxmlformats.org/officeDocument/2006/relationships/image" Target="../media/image434.png"/><Relationship Id="rId673" Type="http://schemas.openxmlformats.org/officeDocument/2006/relationships/image" Target="../media/image531.png"/><Relationship Id="rId880" Type="http://schemas.openxmlformats.org/officeDocument/2006/relationships/customXml" Target="../ink/ink651.xml"/><Relationship Id="rId23" Type="http://schemas.openxmlformats.org/officeDocument/2006/relationships/image" Target="../media/image224.png"/><Relationship Id="rId119" Type="http://schemas.openxmlformats.org/officeDocument/2006/relationships/customXml" Target="../ink/ink251.xml"/><Relationship Id="rId326" Type="http://schemas.openxmlformats.org/officeDocument/2006/relationships/customXml" Target="../ink/ink360.xml"/><Relationship Id="rId533" Type="http://schemas.openxmlformats.org/officeDocument/2006/relationships/customXml" Target="../ink/ink469.xml"/><Relationship Id="rId978" Type="http://schemas.openxmlformats.org/officeDocument/2006/relationships/customXml" Target="../ink/ink700.xml"/><Relationship Id="rId740" Type="http://schemas.openxmlformats.org/officeDocument/2006/relationships/customXml" Target="../ink/ink579.xml"/><Relationship Id="rId838" Type="http://schemas.openxmlformats.org/officeDocument/2006/relationships/image" Target="../media/image612.png"/><Relationship Id="rId1023" Type="http://schemas.openxmlformats.org/officeDocument/2006/relationships/image" Target="../media/image704.png"/><Relationship Id="rId172" Type="http://schemas.openxmlformats.org/officeDocument/2006/relationships/image" Target="../media/image298.png"/><Relationship Id="rId477" Type="http://schemas.openxmlformats.org/officeDocument/2006/relationships/customXml" Target="../ink/ink441.xml"/><Relationship Id="rId600" Type="http://schemas.openxmlformats.org/officeDocument/2006/relationships/customXml" Target="../ink/ink508.xml"/><Relationship Id="rId684" Type="http://schemas.openxmlformats.org/officeDocument/2006/relationships/customXml" Target="../ink/ink551.xml"/><Relationship Id="rId337" Type="http://schemas.openxmlformats.org/officeDocument/2006/relationships/image" Target="../media/image375.png"/><Relationship Id="rId891" Type="http://schemas.openxmlformats.org/officeDocument/2006/relationships/image" Target="../media/image638.png"/><Relationship Id="rId905" Type="http://schemas.openxmlformats.org/officeDocument/2006/relationships/image" Target="../media/image645.png"/><Relationship Id="rId989" Type="http://schemas.openxmlformats.org/officeDocument/2006/relationships/image" Target="../media/image687.png"/><Relationship Id="rId34" Type="http://schemas.openxmlformats.org/officeDocument/2006/relationships/customXml" Target="../ink/ink208.xml"/><Relationship Id="rId544" Type="http://schemas.openxmlformats.org/officeDocument/2006/relationships/image" Target="../media/image473.png"/><Relationship Id="rId751" Type="http://schemas.openxmlformats.org/officeDocument/2006/relationships/customXml" Target="../ink/ink585.xml"/><Relationship Id="rId849" Type="http://schemas.openxmlformats.org/officeDocument/2006/relationships/image" Target="../media/image617.png"/><Relationship Id="rId183" Type="http://schemas.openxmlformats.org/officeDocument/2006/relationships/customXml" Target="../ink/ink283.xml"/><Relationship Id="rId390" Type="http://schemas.openxmlformats.org/officeDocument/2006/relationships/image" Target="../media/image396.png"/><Relationship Id="rId404" Type="http://schemas.openxmlformats.org/officeDocument/2006/relationships/image" Target="../media/image403.png"/><Relationship Id="rId611" Type="http://schemas.openxmlformats.org/officeDocument/2006/relationships/customXml" Target="../ink/ink514.xml"/><Relationship Id="rId1034" Type="http://schemas.openxmlformats.org/officeDocument/2006/relationships/customXml" Target="../ink/ink728.xml"/><Relationship Id="rId250" Type="http://schemas.openxmlformats.org/officeDocument/2006/relationships/customXml" Target="../ink/ink322.xml"/><Relationship Id="rId488" Type="http://schemas.openxmlformats.org/officeDocument/2006/relationships/image" Target="../media/image445.png"/><Relationship Id="rId695" Type="http://schemas.openxmlformats.org/officeDocument/2006/relationships/image" Target="../media/image542.png"/><Relationship Id="rId709" Type="http://schemas.openxmlformats.org/officeDocument/2006/relationships/image" Target="../media/image549.png"/><Relationship Id="rId916" Type="http://schemas.openxmlformats.org/officeDocument/2006/relationships/customXml" Target="../ink/ink669.xml"/><Relationship Id="rId45" Type="http://schemas.openxmlformats.org/officeDocument/2006/relationships/customXml" Target="../ink/ink214.xml"/><Relationship Id="rId110" Type="http://schemas.openxmlformats.org/officeDocument/2006/relationships/image" Target="../media/image267.png"/><Relationship Id="rId348" Type="http://schemas.openxmlformats.org/officeDocument/2006/relationships/customXml" Target="../ink/ink371.xml"/><Relationship Id="rId555" Type="http://schemas.openxmlformats.org/officeDocument/2006/relationships/customXml" Target="../ink/ink480.xml"/><Relationship Id="rId762" Type="http://schemas.openxmlformats.org/officeDocument/2006/relationships/image" Target="../media/image575.png"/><Relationship Id="rId194" Type="http://schemas.openxmlformats.org/officeDocument/2006/relationships/image" Target="../media/image309.png"/><Relationship Id="rId208" Type="http://schemas.openxmlformats.org/officeDocument/2006/relationships/image" Target="../media/image316.png"/><Relationship Id="rId415" Type="http://schemas.openxmlformats.org/officeDocument/2006/relationships/customXml" Target="../ink/ink410.xml"/><Relationship Id="rId622" Type="http://schemas.openxmlformats.org/officeDocument/2006/relationships/image" Target="../media/image506.png"/><Relationship Id="rId1045" Type="http://schemas.openxmlformats.org/officeDocument/2006/relationships/image" Target="../media/image715.png"/><Relationship Id="rId261" Type="http://schemas.openxmlformats.org/officeDocument/2006/relationships/image" Target="../media/image337.png"/><Relationship Id="rId499" Type="http://schemas.openxmlformats.org/officeDocument/2006/relationships/customXml" Target="../ink/ink452.xml"/><Relationship Id="rId927" Type="http://schemas.openxmlformats.org/officeDocument/2006/relationships/image" Target="../media/image656.png"/><Relationship Id="rId56" Type="http://schemas.openxmlformats.org/officeDocument/2006/relationships/image" Target="../media/image240.png"/><Relationship Id="rId359" Type="http://schemas.openxmlformats.org/officeDocument/2006/relationships/image" Target="../media/image386.png"/><Relationship Id="rId566" Type="http://schemas.openxmlformats.org/officeDocument/2006/relationships/image" Target="../media/image484.png"/><Relationship Id="rId773" Type="http://schemas.openxmlformats.org/officeDocument/2006/relationships/customXml" Target="../ink/ink596.xml"/><Relationship Id="rId121" Type="http://schemas.openxmlformats.org/officeDocument/2006/relationships/customXml" Target="../ink/ink252.xml"/><Relationship Id="rId219" Type="http://schemas.openxmlformats.org/officeDocument/2006/relationships/customXml" Target="../ink/ink301.xml"/><Relationship Id="rId426" Type="http://schemas.openxmlformats.org/officeDocument/2006/relationships/image" Target="../media/image414.png"/><Relationship Id="rId633" Type="http://schemas.openxmlformats.org/officeDocument/2006/relationships/customXml" Target="../ink/ink525.xml"/><Relationship Id="rId980" Type="http://schemas.openxmlformats.org/officeDocument/2006/relationships/customXml" Target="../ink/ink701.xml"/><Relationship Id="rId1056" Type="http://schemas.openxmlformats.org/officeDocument/2006/relationships/customXml" Target="../ink/ink739.xml"/><Relationship Id="rId840" Type="http://schemas.openxmlformats.org/officeDocument/2006/relationships/image" Target="../media/image613.png"/><Relationship Id="rId938" Type="http://schemas.openxmlformats.org/officeDocument/2006/relationships/customXml" Target="../ink/ink680.xml"/><Relationship Id="rId67" Type="http://schemas.openxmlformats.org/officeDocument/2006/relationships/customXml" Target="../ink/ink225.xml"/><Relationship Id="rId272" Type="http://schemas.openxmlformats.org/officeDocument/2006/relationships/customXml" Target="../ink/ink333.xml"/><Relationship Id="rId577" Type="http://schemas.openxmlformats.org/officeDocument/2006/relationships/customXml" Target="../ink/ink495.xml"/><Relationship Id="rId700" Type="http://schemas.openxmlformats.org/officeDocument/2006/relationships/customXml" Target="../ink/ink559.xml"/><Relationship Id="rId132" Type="http://schemas.openxmlformats.org/officeDocument/2006/relationships/image" Target="../media/image278.png"/><Relationship Id="rId784" Type="http://schemas.openxmlformats.org/officeDocument/2006/relationships/image" Target="../media/image586.png"/><Relationship Id="rId991" Type="http://schemas.openxmlformats.org/officeDocument/2006/relationships/image" Target="../media/image688.png"/><Relationship Id="rId1067" Type="http://schemas.openxmlformats.org/officeDocument/2006/relationships/image" Target="../media/image726.png"/><Relationship Id="rId437" Type="http://schemas.openxmlformats.org/officeDocument/2006/relationships/customXml" Target="../ink/ink421.xml"/><Relationship Id="rId644" Type="http://schemas.openxmlformats.org/officeDocument/2006/relationships/image" Target="../media/image517.png"/><Relationship Id="rId851" Type="http://schemas.openxmlformats.org/officeDocument/2006/relationships/image" Target="../media/image618.png"/><Relationship Id="rId283" Type="http://schemas.openxmlformats.org/officeDocument/2006/relationships/image" Target="../media/image348.png"/><Relationship Id="rId490" Type="http://schemas.openxmlformats.org/officeDocument/2006/relationships/image" Target="../media/image446.png"/><Relationship Id="rId504" Type="http://schemas.openxmlformats.org/officeDocument/2006/relationships/image" Target="../media/image453.png"/><Relationship Id="rId711" Type="http://schemas.openxmlformats.org/officeDocument/2006/relationships/image" Target="../media/image550.png"/><Relationship Id="rId949" Type="http://schemas.openxmlformats.org/officeDocument/2006/relationships/image" Target="../media/image667.png"/><Relationship Id="rId78" Type="http://schemas.openxmlformats.org/officeDocument/2006/relationships/image" Target="../media/image251.png"/><Relationship Id="rId143" Type="http://schemas.openxmlformats.org/officeDocument/2006/relationships/customXml" Target="../ink/ink263.xml"/><Relationship Id="rId350" Type="http://schemas.openxmlformats.org/officeDocument/2006/relationships/customXml" Target="../ink/ink372.xml"/><Relationship Id="rId588" Type="http://schemas.openxmlformats.org/officeDocument/2006/relationships/customXml" Target="../ink/ink502.xml"/><Relationship Id="rId795" Type="http://schemas.openxmlformats.org/officeDocument/2006/relationships/customXml" Target="../ink/ink607.xml"/><Relationship Id="rId809" Type="http://schemas.openxmlformats.org/officeDocument/2006/relationships/customXml" Target="../ink/ink614.xml"/><Relationship Id="rId9" Type="http://schemas.openxmlformats.org/officeDocument/2006/relationships/image" Target="../media/image217.png"/><Relationship Id="rId210" Type="http://schemas.openxmlformats.org/officeDocument/2006/relationships/image" Target="../media/image317.png"/><Relationship Id="rId448" Type="http://schemas.openxmlformats.org/officeDocument/2006/relationships/image" Target="../media/image425.png"/><Relationship Id="rId655" Type="http://schemas.openxmlformats.org/officeDocument/2006/relationships/customXml" Target="../ink/ink536.xml"/><Relationship Id="rId862" Type="http://schemas.openxmlformats.org/officeDocument/2006/relationships/customXml" Target="../ink/ink642.xml"/><Relationship Id="rId1078" Type="http://schemas.openxmlformats.org/officeDocument/2006/relationships/customXml" Target="../ink/ink750.xml"/><Relationship Id="rId294" Type="http://schemas.openxmlformats.org/officeDocument/2006/relationships/customXml" Target="../ink/ink344.xml"/><Relationship Id="rId308" Type="http://schemas.openxmlformats.org/officeDocument/2006/relationships/customXml" Target="../ink/ink351.xml"/><Relationship Id="rId515" Type="http://schemas.openxmlformats.org/officeDocument/2006/relationships/customXml" Target="../ink/ink460.xml"/><Relationship Id="rId722" Type="http://schemas.openxmlformats.org/officeDocument/2006/relationships/customXml" Target="../ink/ink570.xml"/><Relationship Id="rId89" Type="http://schemas.openxmlformats.org/officeDocument/2006/relationships/customXml" Target="../ink/ink236.xml"/><Relationship Id="rId154" Type="http://schemas.openxmlformats.org/officeDocument/2006/relationships/image" Target="../media/image289.png"/><Relationship Id="rId361" Type="http://schemas.openxmlformats.org/officeDocument/2006/relationships/image" Target="../media/image387.png"/><Relationship Id="rId599" Type="http://schemas.openxmlformats.org/officeDocument/2006/relationships/image" Target="../media/image495.png"/><Relationship Id="rId1005" Type="http://schemas.openxmlformats.org/officeDocument/2006/relationships/image" Target="../media/image695.png"/><Relationship Id="rId459" Type="http://schemas.openxmlformats.org/officeDocument/2006/relationships/customXml" Target="../ink/ink432.xml"/><Relationship Id="rId666" Type="http://schemas.openxmlformats.org/officeDocument/2006/relationships/customXml" Target="../ink/ink542.xml"/><Relationship Id="rId873" Type="http://schemas.openxmlformats.org/officeDocument/2006/relationships/image" Target="../media/image629.png"/><Relationship Id="rId16" Type="http://schemas.openxmlformats.org/officeDocument/2006/relationships/customXml" Target="../ink/ink199.xml"/><Relationship Id="rId221" Type="http://schemas.openxmlformats.org/officeDocument/2006/relationships/customXml" Target="../ink/ink302.xml"/><Relationship Id="rId319" Type="http://schemas.openxmlformats.org/officeDocument/2006/relationships/image" Target="../media/image366.png"/><Relationship Id="rId526" Type="http://schemas.openxmlformats.org/officeDocument/2006/relationships/image" Target="../media/image464.png"/><Relationship Id="rId733" Type="http://schemas.openxmlformats.org/officeDocument/2006/relationships/image" Target="../media/image561.png"/><Relationship Id="rId940" Type="http://schemas.openxmlformats.org/officeDocument/2006/relationships/customXml" Target="../ink/ink681.xml"/><Relationship Id="rId1016" Type="http://schemas.openxmlformats.org/officeDocument/2006/relationships/customXml" Target="../ink/ink719.xml"/><Relationship Id="rId165" Type="http://schemas.openxmlformats.org/officeDocument/2006/relationships/customXml" Target="../ink/ink274.xml"/><Relationship Id="rId372" Type="http://schemas.openxmlformats.org/officeDocument/2006/relationships/customXml" Target="../ink/ink383.xml"/><Relationship Id="rId677" Type="http://schemas.openxmlformats.org/officeDocument/2006/relationships/image" Target="../media/image533.png"/><Relationship Id="rId800" Type="http://schemas.openxmlformats.org/officeDocument/2006/relationships/image" Target="../media/image594.png"/><Relationship Id="rId232" Type="http://schemas.openxmlformats.org/officeDocument/2006/relationships/image" Target="../media/image328.png"/><Relationship Id="rId884" Type="http://schemas.openxmlformats.org/officeDocument/2006/relationships/customXml" Target="../ink/ink653.xml"/><Relationship Id="rId27" Type="http://schemas.openxmlformats.org/officeDocument/2006/relationships/image" Target="../media/image226.png"/><Relationship Id="rId537" Type="http://schemas.openxmlformats.org/officeDocument/2006/relationships/customXml" Target="../ink/ink471.xml"/><Relationship Id="rId744" Type="http://schemas.openxmlformats.org/officeDocument/2006/relationships/image" Target="../media/image566.png"/><Relationship Id="rId951" Type="http://schemas.openxmlformats.org/officeDocument/2006/relationships/image" Target="../media/image668.png"/><Relationship Id="rId80" Type="http://schemas.openxmlformats.org/officeDocument/2006/relationships/image" Target="../media/image252.png"/><Relationship Id="rId176" Type="http://schemas.openxmlformats.org/officeDocument/2006/relationships/image" Target="../media/image300.png"/><Relationship Id="rId383" Type="http://schemas.openxmlformats.org/officeDocument/2006/relationships/customXml" Target="../ink/ink394.xml"/><Relationship Id="rId590" Type="http://schemas.openxmlformats.org/officeDocument/2006/relationships/customXml" Target="../ink/ink503.xml"/><Relationship Id="rId604" Type="http://schemas.openxmlformats.org/officeDocument/2006/relationships/customXml" Target="../ink/ink510.xml"/><Relationship Id="rId811" Type="http://schemas.openxmlformats.org/officeDocument/2006/relationships/customXml" Target="../ink/ink615.xml"/><Relationship Id="rId1027" Type="http://schemas.openxmlformats.org/officeDocument/2006/relationships/image" Target="../media/image706.png"/><Relationship Id="rId243" Type="http://schemas.openxmlformats.org/officeDocument/2006/relationships/customXml" Target="../ink/ink318.xml"/><Relationship Id="rId450" Type="http://schemas.openxmlformats.org/officeDocument/2006/relationships/image" Target="../media/image426.png"/><Relationship Id="rId688" Type="http://schemas.openxmlformats.org/officeDocument/2006/relationships/customXml" Target="../ink/ink553.xml"/><Relationship Id="rId895" Type="http://schemas.openxmlformats.org/officeDocument/2006/relationships/image" Target="../media/image640.png"/><Relationship Id="rId909" Type="http://schemas.openxmlformats.org/officeDocument/2006/relationships/image" Target="../media/image647.png"/><Relationship Id="rId1080" Type="http://schemas.openxmlformats.org/officeDocument/2006/relationships/customXml" Target="../ink/ink751.xml"/><Relationship Id="rId38" Type="http://schemas.openxmlformats.org/officeDocument/2006/relationships/customXml" Target="../ink/ink210.xml"/><Relationship Id="rId103" Type="http://schemas.openxmlformats.org/officeDocument/2006/relationships/customXml" Target="../ink/ink243.xml"/><Relationship Id="rId310" Type="http://schemas.openxmlformats.org/officeDocument/2006/relationships/customXml" Target="../ink/ink352.xml"/><Relationship Id="rId548" Type="http://schemas.openxmlformats.org/officeDocument/2006/relationships/image" Target="../media/image475.png"/><Relationship Id="rId755" Type="http://schemas.openxmlformats.org/officeDocument/2006/relationships/customXml" Target="../ink/ink587.xml"/><Relationship Id="rId962" Type="http://schemas.openxmlformats.org/officeDocument/2006/relationships/customXml" Target="../ink/ink692.xml"/><Relationship Id="rId91" Type="http://schemas.openxmlformats.org/officeDocument/2006/relationships/customXml" Target="../ink/ink237.xml"/><Relationship Id="rId187" Type="http://schemas.openxmlformats.org/officeDocument/2006/relationships/customXml" Target="../ink/ink285.xml"/><Relationship Id="rId394" Type="http://schemas.openxmlformats.org/officeDocument/2006/relationships/image" Target="../media/image398.png"/><Relationship Id="rId408" Type="http://schemas.openxmlformats.org/officeDocument/2006/relationships/image" Target="../media/image405.png"/><Relationship Id="rId615" Type="http://schemas.openxmlformats.org/officeDocument/2006/relationships/customXml" Target="../ink/ink516.xml"/><Relationship Id="rId822" Type="http://schemas.openxmlformats.org/officeDocument/2006/relationships/image" Target="../media/image605.png"/><Relationship Id="rId1038" Type="http://schemas.openxmlformats.org/officeDocument/2006/relationships/customXml" Target="../ink/ink730.xml"/><Relationship Id="rId254" Type="http://schemas.openxmlformats.org/officeDocument/2006/relationships/customXml" Target="../ink/ink324.xml"/><Relationship Id="rId699" Type="http://schemas.openxmlformats.org/officeDocument/2006/relationships/image" Target="../media/image544.png"/><Relationship Id="rId49" Type="http://schemas.openxmlformats.org/officeDocument/2006/relationships/customXml" Target="../ink/ink216.xml"/><Relationship Id="rId114" Type="http://schemas.openxmlformats.org/officeDocument/2006/relationships/image" Target="../media/image269.png"/><Relationship Id="rId461" Type="http://schemas.openxmlformats.org/officeDocument/2006/relationships/customXml" Target="../ink/ink433.xml"/><Relationship Id="rId559" Type="http://schemas.openxmlformats.org/officeDocument/2006/relationships/customXml" Target="../ink/ink482.xml"/><Relationship Id="rId766" Type="http://schemas.openxmlformats.org/officeDocument/2006/relationships/image" Target="../media/image577.png"/><Relationship Id="rId198" Type="http://schemas.openxmlformats.org/officeDocument/2006/relationships/image" Target="../media/image311.png"/><Relationship Id="rId321" Type="http://schemas.openxmlformats.org/officeDocument/2006/relationships/image" Target="../media/image367.png"/><Relationship Id="rId419" Type="http://schemas.openxmlformats.org/officeDocument/2006/relationships/customXml" Target="../ink/ink412.xml"/><Relationship Id="rId626" Type="http://schemas.openxmlformats.org/officeDocument/2006/relationships/image" Target="../media/image508.png"/><Relationship Id="rId973" Type="http://schemas.openxmlformats.org/officeDocument/2006/relationships/image" Target="../media/image679.png"/><Relationship Id="rId1049" Type="http://schemas.openxmlformats.org/officeDocument/2006/relationships/image" Target="../media/image717.png"/><Relationship Id="rId833" Type="http://schemas.openxmlformats.org/officeDocument/2006/relationships/image" Target="../media/image610.png"/><Relationship Id="rId265" Type="http://schemas.openxmlformats.org/officeDocument/2006/relationships/image" Target="../media/image339.png"/><Relationship Id="rId472" Type="http://schemas.openxmlformats.org/officeDocument/2006/relationships/image" Target="../media/image437.png"/><Relationship Id="rId900" Type="http://schemas.openxmlformats.org/officeDocument/2006/relationships/customXml" Target="../ink/ink661.xml"/><Relationship Id="rId125" Type="http://schemas.openxmlformats.org/officeDocument/2006/relationships/customXml" Target="../ink/ink254.xml"/><Relationship Id="rId332" Type="http://schemas.openxmlformats.org/officeDocument/2006/relationships/customXml" Target="../ink/ink363.xml"/><Relationship Id="rId777" Type="http://schemas.openxmlformats.org/officeDocument/2006/relationships/customXml" Target="../ink/ink598.xml"/><Relationship Id="rId984" Type="http://schemas.openxmlformats.org/officeDocument/2006/relationships/customXml" Target="../ink/ink703.xml"/><Relationship Id="rId637" Type="http://schemas.openxmlformats.org/officeDocument/2006/relationships/customXml" Target="../ink/ink527.xml"/><Relationship Id="rId844" Type="http://schemas.openxmlformats.org/officeDocument/2006/relationships/customXml" Target="../ink/ink633.xml"/><Relationship Id="rId276" Type="http://schemas.openxmlformats.org/officeDocument/2006/relationships/customXml" Target="../ink/ink335.xml"/><Relationship Id="rId483" Type="http://schemas.openxmlformats.org/officeDocument/2006/relationships/customXml" Target="../ink/ink444.xml"/><Relationship Id="rId690" Type="http://schemas.openxmlformats.org/officeDocument/2006/relationships/customXml" Target="../ink/ink554.xml"/><Relationship Id="rId704" Type="http://schemas.openxmlformats.org/officeDocument/2006/relationships/customXml" Target="../ink/ink561.xml"/><Relationship Id="rId911" Type="http://schemas.openxmlformats.org/officeDocument/2006/relationships/image" Target="../media/image648.png"/><Relationship Id="rId40" Type="http://schemas.openxmlformats.org/officeDocument/2006/relationships/customXml" Target="../ink/ink211.xml"/><Relationship Id="rId136" Type="http://schemas.openxmlformats.org/officeDocument/2006/relationships/image" Target="../media/image280.png"/><Relationship Id="rId343" Type="http://schemas.openxmlformats.org/officeDocument/2006/relationships/image" Target="../media/image378.png"/><Relationship Id="rId550" Type="http://schemas.openxmlformats.org/officeDocument/2006/relationships/image" Target="../media/image476.png"/><Relationship Id="rId788" Type="http://schemas.openxmlformats.org/officeDocument/2006/relationships/image" Target="../media/image588.png"/><Relationship Id="rId995" Type="http://schemas.openxmlformats.org/officeDocument/2006/relationships/image" Target="../media/image690.png"/></Relationships>
</file>

<file path=ppt/slides/_rels/slide6.xml.rels><?xml version="1.0" encoding="UTF-8" standalone="yes"?>
<Relationships xmlns="http://schemas.openxmlformats.org/package/2006/relationships"><Relationship Id="rId1522" Type="http://schemas.openxmlformats.org/officeDocument/2006/relationships/image" Target="../media/image1344.png"/><Relationship Id="rId21" Type="http://schemas.openxmlformats.org/officeDocument/2006/relationships/image" Target="../media/image223.png"/><Relationship Id="rId170" Type="http://schemas.openxmlformats.org/officeDocument/2006/relationships/image" Target="../media/image595.png"/><Relationship Id="rId268" Type="http://schemas.openxmlformats.org/officeDocument/2006/relationships/image" Target="../media/image726.png"/><Relationship Id="rId475" Type="http://schemas.openxmlformats.org/officeDocument/2006/relationships/customXml" Target="../ink/ink986.xml"/><Relationship Id="rId682" Type="http://schemas.openxmlformats.org/officeDocument/2006/relationships/image" Target="../media/image937.png"/><Relationship Id="rId128" Type="http://schemas.openxmlformats.org/officeDocument/2006/relationships/image" Target="../media/image574.png"/><Relationship Id="rId335" Type="http://schemas.openxmlformats.org/officeDocument/2006/relationships/customXml" Target="../ink/ink920.xml"/><Relationship Id="rId542" Type="http://schemas.openxmlformats.org/officeDocument/2006/relationships/image" Target="../media/image867.png"/><Relationship Id="rId987" Type="http://schemas.openxmlformats.org/officeDocument/2006/relationships/customXml" Target="../ink/ink1235.xml"/><Relationship Id="rId1172" Type="http://schemas.openxmlformats.org/officeDocument/2006/relationships/image" Target="../media/image1169.png"/><Relationship Id="rId402" Type="http://schemas.openxmlformats.org/officeDocument/2006/relationships/image" Target="../media/image797.png"/><Relationship Id="rId847" Type="http://schemas.openxmlformats.org/officeDocument/2006/relationships/customXml" Target="../ink/ink1165.xml"/><Relationship Id="rId1032" Type="http://schemas.openxmlformats.org/officeDocument/2006/relationships/image" Target="../media/image1099.png"/><Relationship Id="rId1477" Type="http://schemas.openxmlformats.org/officeDocument/2006/relationships/customXml" Target="../ink/ink1480.xml"/><Relationship Id="rId1684" Type="http://schemas.openxmlformats.org/officeDocument/2006/relationships/image" Target="../media/image1419.png"/><Relationship Id="rId707" Type="http://schemas.openxmlformats.org/officeDocument/2006/relationships/customXml" Target="../ink/ink1102.xml"/><Relationship Id="rId914" Type="http://schemas.openxmlformats.org/officeDocument/2006/relationships/image" Target="../media/image1040.png"/><Relationship Id="rId1337" Type="http://schemas.openxmlformats.org/officeDocument/2006/relationships/customXml" Target="../ink/ink1410.xml"/><Relationship Id="rId1544" Type="http://schemas.openxmlformats.org/officeDocument/2006/relationships/customXml" Target="../ink/ink1516.xml"/><Relationship Id="rId43" Type="http://schemas.openxmlformats.org/officeDocument/2006/relationships/customXml" Target="../ink/ink773.xml"/><Relationship Id="rId1404" Type="http://schemas.openxmlformats.org/officeDocument/2006/relationships/image" Target="../media/image1285.png"/><Relationship Id="rId1611" Type="http://schemas.openxmlformats.org/officeDocument/2006/relationships/image" Target="../media/image1383.png"/><Relationship Id="rId192" Type="http://schemas.openxmlformats.org/officeDocument/2006/relationships/image" Target="../media/image606.png"/><Relationship Id="rId1709" Type="http://schemas.openxmlformats.org/officeDocument/2006/relationships/customXml" Target="../ink/ink1602.xml"/><Relationship Id="rId497" Type="http://schemas.openxmlformats.org/officeDocument/2006/relationships/customXml" Target="../ink/ink997.xml"/><Relationship Id="rId357" Type="http://schemas.openxmlformats.org/officeDocument/2006/relationships/customXml" Target="../ink/ink931.xml"/><Relationship Id="rId1194" Type="http://schemas.openxmlformats.org/officeDocument/2006/relationships/image" Target="../media/image1180.png"/><Relationship Id="rId217" Type="http://schemas.openxmlformats.org/officeDocument/2006/relationships/customXml" Target="../ink/ink861.xml"/><Relationship Id="rId564" Type="http://schemas.openxmlformats.org/officeDocument/2006/relationships/image" Target="../media/image878.png"/><Relationship Id="rId869" Type="http://schemas.openxmlformats.org/officeDocument/2006/relationships/customXml" Target="../ink/ink1176.xml"/><Relationship Id="rId1499" Type="http://schemas.openxmlformats.org/officeDocument/2006/relationships/customXml" Target="../ink/ink1491.xml"/><Relationship Id="rId424" Type="http://schemas.openxmlformats.org/officeDocument/2006/relationships/image" Target="../media/image808.png"/><Relationship Id="rId631" Type="http://schemas.openxmlformats.org/officeDocument/2006/relationships/customXml" Target="../ink/ink1064.xml"/><Relationship Id="rId729" Type="http://schemas.openxmlformats.org/officeDocument/2006/relationships/customXml" Target="../ink/ink1113.xml"/><Relationship Id="rId1054" Type="http://schemas.openxmlformats.org/officeDocument/2006/relationships/image" Target="../media/image1110.png"/><Relationship Id="rId1261" Type="http://schemas.openxmlformats.org/officeDocument/2006/relationships/customXml" Target="../ink/ink1372.xml"/><Relationship Id="rId1359" Type="http://schemas.openxmlformats.org/officeDocument/2006/relationships/customXml" Target="../ink/ink1421.xml"/><Relationship Id="rId936" Type="http://schemas.openxmlformats.org/officeDocument/2006/relationships/image" Target="../media/image1051.png"/><Relationship Id="rId1121" Type="http://schemas.openxmlformats.org/officeDocument/2006/relationships/customXml" Target="../ink/ink1302.xml"/><Relationship Id="rId1219" Type="http://schemas.openxmlformats.org/officeDocument/2006/relationships/customXml" Target="../ink/ink1351.xml"/><Relationship Id="rId1566" Type="http://schemas.openxmlformats.org/officeDocument/2006/relationships/customXml" Target="../ink/ink1530.xml"/><Relationship Id="rId65" Type="http://schemas.openxmlformats.org/officeDocument/2006/relationships/customXml" Target="../ink/ink784.xml"/><Relationship Id="rId1426" Type="http://schemas.openxmlformats.org/officeDocument/2006/relationships/image" Target="../media/image1296.png"/><Relationship Id="rId1633" Type="http://schemas.openxmlformats.org/officeDocument/2006/relationships/image" Target="../media/image1394.png"/><Relationship Id="rId1700" Type="http://schemas.openxmlformats.org/officeDocument/2006/relationships/image" Target="../media/image1427.png"/><Relationship Id="rId281" Type="http://schemas.openxmlformats.org/officeDocument/2006/relationships/customXml" Target="../ink/ink893.xml"/><Relationship Id="rId141" Type="http://schemas.openxmlformats.org/officeDocument/2006/relationships/customXml" Target="../ink/ink822.xml"/><Relationship Id="rId379" Type="http://schemas.openxmlformats.org/officeDocument/2006/relationships/customXml" Target="../ink/ink942.xml"/><Relationship Id="rId586" Type="http://schemas.openxmlformats.org/officeDocument/2006/relationships/image" Target="../media/image889.png"/><Relationship Id="rId793" Type="http://schemas.openxmlformats.org/officeDocument/2006/relationships/customXml" Target="../ink/ink1142.xml"/><Relationship Id="rId7" Type="http://schemas.openxmlformats.org/officeDocument/2006/relationships/image" Target="../media/image216.png"/><Relationship Id="rId239" Type="http://schemas.openxmlformats.org/officeDocument/2006/relationships/customXml" Target="../ink/ink872.xml"/><Relationship Id="rId653" Type="http://schemas.openxmlformats.org/officeDocument/2006/relationships/customXml" Target="../ink/ink1075.xml"/><Relationship Id="rId1076" Type="http://schemas.openxmlformats.org/officeDocument/2006/relationships/image" Target="../media/image1121.png"/><Relationship Id="rId1283" Type="http://schemas.openxmlformats.org/officeDocument/2006/relationships/customXml" Target="../ink/ink1383.xml"/><Relationship Id="rId1490" Type="http://schemas.openxmlformats.org/officeDocument/2006/relationships/image" Target="../media/image1328.png"/><Relationship Id="rId306" Type="http://schemas.openxmlformats.org/officeDocument/2006/relationships/image" Target="../media/image749.png"/><Relationship Id="rId860" Type="http://schemas.openxmlformats.org/officeDocument/2006/relationships/image" Target="../media/image1025.png"/><Relationship Id="rId958" Type="http://schemas.openxmlformats.org/officeDocument/2006/relationships/image" Target="../media/image1062.png"/><Relationship Id="rId1143" Type="http://schemas.openxmlformats.org/officeDocument/2006/relationships/customXml" Target="../ink/ink1313.xml"/><Relationship Id="rId1588" Type="http://schemas.openxmlformats.org/officeDocument/2006/relationships/customXml" Target="../ink/ink1541.xml"/><Relationship Id="rId87" Type="http://schemas.openxmlformats.org/officeDocument/2006/relationships/customXml" Target="../ink/ink795.xml"/><Relationship Id="rId513" Type="http://schemas.openxmlformats.org/officeDocument/2006/relationships/customXml" Target="../ink/ink1005.xml"/><Relationship Id="rId720" Type="http://schemas.openxmlformats.org/officeDocument/2006/relationships/image" Target="../media/image956.png"/><Relationship Id="rId818" Type="http://schemas.openxmlformats.org/officeDocument/2006/relationships/image" Target="../media/image1004.png"/><Relationship Id="rId1350" Type="http://schemas.openxmlformats.org/officeDocument/2006/relationships/image" Target="../media/image1258.png"/><Relationship Id="rId1448" Type="http://schemas.openxmlformats.org/officeDocument/2006/relationships/image" Target="../media/image1307.png"/><Relationship Id="rId1655" Type="http://schemas.openxmlformats.org/officeDocument/2006/relationships/image" Target="../media/image1405.png"/><Relationship Id="rId1003" Type="http://schemas.openxmlformats.org/officeDocument/2006/relationships/customXml" Target="../ink/ink1243.xml"/><Relationship Id="rId1210" Type="http://schemas.openxmlformats.org/officeDocument/2006/relationships/image" Target="../media/image1188.png"/><Relationship Id="rId1308" Type="http://schemas.openxmlformats.org/officeDocument/2006/relationships/image" Target="../media/image1237.png"/><Relationship Id="rId1515" Type="http://schemas.openxmlformats.org/officeDocument/2006/relationships/customXml" Target="../ink/ink1499.xml"/><Relationship Id="rId1722" Type="http://schemas.openxmlformats.org/officeDocument/2006/relationships/image" Target="../media/image1438.png"/><Relationship Id="rId14" Type="http://schemas.openxmlformats.org/officeDocument/2006/relationships/customXml" Target="../ink/ink758.xml"/><Relationship Id="rId163" Type="http://schemas.openxmlformats.org/officeDocument/2006/relationships/customXml" Target="../ink/ink833.xml"/><Relationship Id="rId370" Type="http://schemas.openxmlformats.org/officeDocument/2006/relationships/image" Target="../media/image781.png"/><Relationship Id="rId230" Type="http://schemas.openxmlformats.org/officeDocument/2006/relationships/image" Target="../media/image624.png"/><Relationship Id="rId468" Type="http://schemas.openxmlformats.org/officeDocument/2006/relationships/image" Target="../media/image830.png"/><Relationship Id="rId675" Type="http://schemas.openxmlformats.org/officeDocument/2006/relationships/customXml" Target="../ink/ink1086.xml"/><Relationship Id="rId882" Type="http://schemas.openxmlformats.org/officeDocument/2006/relationships/image" Target="../media/image983.png"/><Relationship Id="rId1098" Type="http://schemas.openxmlformats.org/officeDocument/2006/relationships/image" Target="../media/image1132.png"/><Relationship Id="rId328" Type="http://schemas.openxmlformats.org/officeDocument/2006/relationships/image" Target="../media/image760.png"/><Relationship Id="rId535" Type="http://schemas.openxmlformats.org/officeDocument/2006/relationships/customXml" Target="../ink/ink1016.xml"/><Relationship Id="rId742" Type="http://schemas.openxmlformats.org/officeDocument/2006/relationships/image" Target="../media/image967.png"/><Relationship Id="rId1165" Type="http://schemas.openxmlformats.org/officeDocument/2006/relationships/customXml" Target="../ink/ink1324.xml"/><Relationship Id="rId1372" Type="http://schemas.openxmlformats.org/officeDocument/2006/relationships/image" Target="../media/image1269.png"/><Relationship Id="rId602" Type="http://schemas.openxmlformats.org/officeDocument/2006/relationships/image" Target="../media/image897.png"/><Relationship Id="rId1025" Type="http://schemas.openxmlformats.org/officeDocument/2006/relationships/customXml" Target="../ink/ink1254.xml"/><Relationship Id="rId1232" Type="http://schemas.openxmlformats.org/officeDocument/2006/relationships/image" Target="../media/image1199.png"/><Relationship Id="rId1677" Type="http://schemas.openxmlformats.org/officeDocument/2006/relationships/image" Target="../media/image1416.png"/><Relationship Id="rId907" Type="http://schemas.openxmlformats.org/officeDocument/2006/relationships/customXml" Target="../ink/ink1195.xml"/><Relationship Id="rId1537" Type="http://schemas.openxmlformats.org/officeDocument/2006/relationships/customXml" Target="../ink/ink1510.xml"/><Relationship Id="rId36" Type="http://schemas.openxmlformats.org/officeDocument/2006/relationships/customXml" Target="../ink/ink769.xml"/><Relationship Id="rId339" Type="http://schemas.openxmlformats.org/officeDocument/2006/relationships/customXml" Target="../ink/ink922.xml"/><Relationship Id="rId546" Type="http://schemas.openxmlformats.org/officeDocument/2006/relationships/image" Target="../media/image869.png"/><Relationship Id="rId753" Type="http://schemas.openxmlformats.org/officeDocument/2006/relationships/customXml" Target="../ink/ink1125.xml"/><Relationship Id="rId1176" Type="http://schemas.openxmlformats.org/officeDocument/2006/relationships/image" Target="../media/image1171.png"/><Relationship Id="rId1383" Type="http://schemas.openxmlformats.org/officeDocument/2006/relationships/customXml" Target="../ink/ink1433.xml"/><Relationship Id="rId1604" Type="http://schemas.openxmlformats.org/officeDocument/2006/relationships/customXml" Target="../ink/ink1549.xml"/><Relationship Id="rId101" Type="http://schemas.openxmlformats.org/officeDocument/2006/relationships/customXml" Target="../ink/ink802.xml"/><Relationship Id="rId185" Type="http://schemas.openxmlformats.org/officeDocument/2006/relationships/customXml" Target="../ink/ink844.xml"/><Relationship Id="rId406" Type="http://schemas.openxmlformats.org/officeDocument/2006/relationships/image" Target="../media/image799.png"/><Relationship Id="rId960" Type="http://schemas.openxmlformats.org/officeDocument/2006/relationships/image" Target="../media/image1063.png"/><Relationship Id="rId1036" Type="http://schemas.openxmlformats.org/officeDocument/2006/relationships/image" Target="../media/image1101.png"/><Relationship Id="rId1243" Type="http://schemas.openxmlformats.org/officeDocument/2006/relationships/customXml" Target="../ink/ink1363.xml"/><Relationship Id="rId1590" Type="http://schemas.openxmlformats.org/officeDocument/2006/relationships/customXml" Target="../ink/ink1542.xml"/><Relationship Id="rId1688" Type="http://schemas.openxmlformats.org/officeDocument/2006/relationships/image" Target="../media/image1421.png"/><Relationship Id="rId392" Type="http://schemas.openxmlformats.org/officeDocument/2006/relationships/image" Target="../media/image792.png"/><Relationship Id="rId613" Type="http://schemas.openxmlformats.org/officeDocument/2006/relationships/customXml" Target="../ink/ink1055.xml"/><Relationship Id="rId697" Type="http://schemas.openxmlformats.org/officeDocument/2006/relationships/customXml" Target="../ink/ink1097.xml"/><Relationship Id="rId820" Type="http://schemas.openxmlformats.org/officeDocument/2006/relationships/image" Target="../media/image1005.png"/><Relationship Id="rId918" Type="http://schemas.openxmlformats.org/officeDocument/2006/relationships/image" Target="../media/image1042.png"/><Relationship Id="rId1450" Type="http://schemas.openxmlformats.org/officeDocument/2006/relationships/image" Target="../media/image1308.png"/><Relationship Id="rId1548" Type="http://schemas.openxmlformats.org/officeDocument/2006/relationships/customXml" Target="../ink/ink1520.xml"/><Relationship Id="rId252" Type="http://schemas.openxmlformats.org/officeDocument/2006/relationships/image" Target="../media/image635.png"/><Relationship Id="rId1103" Type="http://schemas.openxmlformats.org/officeDocument/2006/relationships/customXml" Target="../ink/ink1293.xml"/><Relationship Id="rId1187" Type="http://schemas.openxmlformats.org/officeDocument/2006/relationships/customXml" Target="../ink/ink1335.xml"/><Relationship Id="rId1310" Type="http://schemas.openxmlformats.org/officeDocument/2006/relationships/image" Target="../media/image1238.png"/><Relationship Id="rId1408" Type="http://schemas.openxmlformats.org/officeDocument/2006/relationships/image" Target="../media/image1287.png"/><Relationship Id="rId47" Type="http://schemas.openxmlformats.org/officeDocument/2006/relationships/customXml" Target="../ink/ink775.xml"/><Relationship Id="rId112" Type="http://schemas.openxmlformats.org/officeDocument/2006/relationships/image" Target="../media/image268.png"/><Relationship Id="rId557" Type="http://schemas.openxmlformats.org/officeDocument/2006/relationships/customXml" Target="../ink/ink1027.xml"/><Relationship Id="rId764" Type="http://schemas.openxmlformats.org/officeDocument/2006/relationships/customXml" Target="../ink/ink1131.xml"/><Relationship Id="rId971" Type="http://schemas.openxmlformats.org/officeDocument/2006/relationships/customXml" Target="../ink/ink1227.xml"/><Relationship Id="rId1394" Type="http://schemas.openxmlformats.org/officeDocument/2006/relationships/image" Target="../media/image1280.png"/><Relationship Id="rId1615" Type="http://schemas.openxmlformats.org/officeDocument/2006/relationships/image" Target="../media/image1385.png"/><Relationship Id="rId1699" Type="http://schemas.openxmlformats.org/officeDocument/2006/relationships/customXml" Target="../ink/ink1597.xml"/><Relationship Id="rId196" Type="http://schemas.openxmlformats.org/officeDocument/2006/relationships/image" Target="../media/image608.png"/><Relationship Id="rId417" Type="http://schemas.openxmlformats.org/officeDocument/2006/relationships/customXml" Target="../ink/ink961.xml"/><Relationship Id="rId624" Type="http://schemas.openxmlformats.org/officeDocument/2006/relationships/image" Target="../media/image908.png"/><Relationship Id="rId831" Type="http://schemas.openxmlformats.org/officeDocument/2006/relationships/customXml" Target="../ink/ink1161.xml"/><Relationship Id="rId1047" Type="http://schemas.openxmlformats.org/officeDocument/2006/relationships/customXml" Target="../ink/ink1265.xml"/><Relationship Id="rId1254" Type="http://schemas.openxmlformats.org/officeDocument/2006/relationships/image" Target="../media/image1210.png"/><Relationship Id="rId1461" Type="http://schemas.openxmlformats.org/officeDocument/2006/relationships/customXml" Target="../ink/ink1472.xml"/><Relationship Id="rId263" Type="http://schemas.openxmlformats.org/officeDocument/2006/relationships/customXml" Target="../ink/ink884.xml"/><Relationship Id="rId470" Type="http://schemas.openxmlformats.org/officeDocument/2006/relationships/image" Target="../media/image831.png"/><Relationship Id="rId929" Type="http://schemas.openxmlformats.org/officeDocument/2006/relationships/customXml" Target="../ink/ink1206.xml"/><Relationship Id="rId1114" Type="http://schemas.openxmlformats.org/officeDocument/2006/relationships/image" Target="../media/image1140.png"/><Relationship Id="rId1321" Type="http://schemas.openxmlformats.org/officeDocument/2006/relationships/customXml" Target="../ink/ink1402.xml"/><Relationship Id="rId1559" Type="http://schemas.openxmlformats.org/officeDocument/2006/relationships/image" Target="../media/image1357.png"/><Relationship Id="rId58" Type="http://schemas.openxmlformats.org/officeDocument/2006/relationships/image" Target="../media/image241.png"/><Relationship Id="rId123" Type="http://schemas.openxmlformats.org/officeDocument/2006/relationships/customXml" Target="../ink/ink813.xml"/><Relationship Id="rId330" Type="http://schemas.openxmlformats.org/officeDocument/2006/relationships/image" Target="../media/image761.png"/><Relationship Id="rId568" Type="http://schemas.openxmlformats.org/officeDocument/2006/relationships/image" Target="../media/image880.png"/><Relationship Id="rId982" Type="http://schemas.openxmlformats.org/officeDocument/2006/relationships/image" Target="../media/image1074.png"/><Relationship Id="rId1198" Type="http://schemas.openxmlformats.org/officeDocument/2006/relationships/image" Target="../media/image1182.png"/><Relationship Id="rId1419" Type="http://schemas.openxmlformats.org/officeDocument/2006/relationships/customXml" Target="../ink/ink1451.xml"/><Relationship Id="rId1626" Type="http://schemas.openxmlformats.org/officeDocument/2006/relationships/customXml" Target="../ink/ink1560.xml"/><Relationship Id="rId428" Type="http://schemas.openxmlformats.org/officeDocument/2006/relationships/image" Target="../media/image810.png"/><Relationship Id="rId635" Type="http://schemas.openxmlformats.org/officeDocument/2006/relationships/customXml" Target="../ink/ink1066.xml"/><Relationship Id="rId1058" Type="http://schemas.openxmlformats.org/officeDocument/2006/relationships/image" Target="../media/image1112.png"/><Relationship Id="rId1265" Type="http://schemas.openxmlformats.org/officeDocument/2006/relationships/customXml" Target="../ink/ink1374.xml"/><Relationship Id="rId1472" Type="http://schemas.openxmlformats.org/officeDocument/2006/relationships/image" Target="../media/image1319.png"/><Relationship Id="rId274" Type="http://schemas.openxmlformats.org/officeDocument/2006/relationships/image" Target="../media/image729.png"/><Relationship Id="rId481" Type="http://schemas.openxmlformats.org/officeDocument/2006/relationships/customXml" Target="../ink/ink989.xml"/><Relationship Id="rId702" Type="http://schemas.openxmlformats.org/officeDocument/2006/relationships/image" Target="../media/image947.png"/><Relationship Id="rId1125" Type="http://schemas.openxmlformats.org/officeDocument/2006/relationships/customXml" Target="../ink/ink1304.xml"/><Relationship Id="rId1332" Type="http://schemas.openxmlformats.org/officeDocument/2006/relationships/image" Target="../media/image1249.png"/><Relationship Id="rId69" Type="http://schemas.openxmlformats.org/officeDocument/2006/relationships/customXml" Target="../ink/ink786.xml"/><Relationship Id="rId134" Type="http://schemas.openxmlformats.org/officeDocument/2006/relationships/image" Target="../media/image577.png"/><Relationship Id="rId579" Type="http://schemas.openxmlformats.org/officeDocument/2006/relationships/customXml" Target="../ink/ink1038.xml"/><Relationship Id="rId786" Type="http://schemas.openxmlformats.org/officeDocument/2006/relationships/customXml" Target="../ink/ink1138.xml"/><Relationship Id="rId993" Type="http://schemas.openxmlformats.org/officeDocument/2006/relationships/customXml" Target="../ink/ink1238.xml"/><Relationship Id="rId1637" Type="http://schemas.openxmlformats.org/officeDocument/2006/relationships/image" Target="../media/image1396.png"/><Relationship Id="rId341" Type="http://schemas.openxmlformats.org/officeDocument/2006/relationships/customXml" Target="../ink/ink923.xml"/><Relationship Id="rId439" Type="http://schemas.openxmlformats.org/officeDocument/2006/relationships/customXml" Target="../ink/ink972.xml"/><Relationship Id="rId646" Type="http://schemas.openxmlformats.org/officeDocument/2006/relationships/image" Target="../media/image919.png"/><Relationship Id="rId1069" Type="http://schemas.openxmlformats.org/officeDocument/2006/relationships/customXml" Target="../ink/ink1276.xml"/><Relationship Id="rId1276" Type="http://schemas.openxmlformats.org/officeDocument/2006/relationships/image" Target="../media/image1221.png"/><Relationship Id="rId1483" Type="http://schemas.openxmlformats.org/officeDocument/2006/relationships/customXml" Target="../ink/ink1483.xml"/><Relationship Id="rId1704" Type="http://schemas.openxmlformats.org/officeDocument/2006/relationships/image" Target="../media/image1429.png"/><Relationship Id="rId201" Type="http://schemas.openxmlformats.org/officeDocument/2006/relationships/customXml" Target="../ink/ink852.xml"/><Relationship Id="rId285" Type="http://schemas.openxmlformats.org/officeDocument/2006/relationships/customXml" Target="../ink/ink895.xml"/><Relationship Id="rId506" Type="http://schemas.openxmlformats.org/officeDocument/2006/relationships/image" Target="../media/image849.png"/><Relationship Id="rId853" Type="http://schemas.openxmlformats.org/officeDocument/2006/relationships/customXml" Target="../ink/ink1168.xml"/><Relationship Id="rId1136" Type="http://schemas.openxmlformats.org/officeDocument/2006/relationships/image" Target="../media/image1151.png"/><Relationship Id="rId1690" Type="http://schemas.openxmlformats.org/officeDocument/2006/relationships/image" Target="../media/image1422.png"/><Relationship Id="rId492" Type="http://schemas.openxmlformats.org/officeDocument/2006/relationships/image" Target="../media/image842.png"/><Relationship Id="rId713" Type="http://schemas.openxmlformats.org/officeDocument/2006/relationships/customXml" Target="../ink/ink1105.xml"/><Relationship Id="rId797" Type="http://schemas.openxmlformats.org/officeDocument/2006/relationships/customXml" Target="../ink/ink1144.xml"/><Relationship Id="rId920" Type="http://schemas.openxmlformats.org/officeDocument/2006/relationships/image" Target="../media/image1043.png"/><Relationship Id="rId1343" Type="http://schemas.openxmlformats.org/officeDocument/2006/relationships/customXml" Target="../ink/ink1413.xml"/><Relationship Id="rId1550" Type="http://schemas.openxmlformats.org/officeDocument/2006/relationships/customXml" Target="../ink/ink1522.xml"/><Relationship Id="rId1648" Type="http://schemas.openxmlformats.org/officeDocument/2006/relationships/customXml" Target="../ink/ink1571.xml"/><Relationship Id="rId145" Type="http://schemas.openxmlformats.org/officeDocument/2006/relationships/customXml" Target="../ink/ink824.xml"/><Relationship Id="rId352" Type="http://schemas.openxmlformats.org/officeDocument/2006/relationships/image" Target="../media/image772.png"/><Relationship Id="rId1203" Type="http://schemas.openxmlformats.org/officeDocument/2006/relationships/customXml" Target="../ink/ink1343.xml"/><Relationship Id="rId1287" Type="http://schemas.openxmlformats.org/officeDocument/2006/relationships/customXml" Target="../ink/ink1385.xml"/><Relationship Id="rId1410" Type="http://schemas.openxmlformats.org/officeDocument/2006/relationships/image" Target="../media/image1288.png"/><Relationship Id="rId1508" Type="http://schemas.openxmlformats.org/officeDocument/2006/relationships/image" Target="../media/image1337.png"/><Relationship Id="rId212" Type="http://schemas.openxmlformats.org/officeDocument/2006/relationships/image" Target="../media/image615.png"/><Relationship Id="rId657" Type="http://schemas.openxmlformats.org/officeDocument/2006/relationships/customXml" Target="../ink/ink1077.xml"/><Relationship Id="rId864" Type="http://schemas.openxmlformats.org/officeDocument/2006/relationships/image" Target="../media/image1027.png"/><Relationship Id="rId1494" Type="http://schemas.openxmlformats.org/officeDocument/2006/relationships/image" Target="../media/image1330.png"/><Relationship Id="rId1715" Type="http://schemas.openxmlformats.org/officeDocument/2006/relationships/customXml" Target="../ink/ink1605.xml"/><Relationship Id="rId296" Type="http://schemas.openxmlformats.org/officeDocument/2006/relationships/image" Target="../media/image744.png"/><Relationship Id="rId517" Type="http://schemas.openxmlformats.org/officeDocument/2006/relationships/customXml" Target="../ink/ink1007.xml"/><Relationship Id="rId724" Type="http://schemas.openxmlformats.org/officeDocument/2006/relationships/image" Target="../media/image958.png"/><Relationship Id="rId931" Type="http://schemas.openxmlformats.org/officeDocument/2006/relationships/customXml" Target="../ink/ink1207.xml"/><Relationship Id="rId1147" Type="http://schemas.openxmlformats.org/officeDocument/2006/relationships/customXml" Target="../ink/ink1315.xml"/><Relationship Id="rId1354" Type="http://schemas.openxmlformats.org/officeDocument/2006/relationships/image" Target="../media/image1260.png"/><Relationship Id="rId1561" Type="http://schemas.openxmlformats.org/officeDocument/2006/relationships/image" Target="../media/image1358.png"/><Relationship Id="rId60" Type="http://schemas.openxmlformats.org/officeDocument/2006/relationships/image" Target="../media/image242.png"/><Relationship Id="rId156" Type="http://schemas.openxmlformats.org/officeDocument/2006/relationships/image" Target="../media/image588.png"/><Relationship Id="rId363" Type="http://schemas.openxmlformats.org/officeDocument/2006/relationships/customXml" Target="../ink/ink934.xml"/><Relationship Id="rId570" Type="http://schemas.openxmlformats.org/officeDocument/2006/relationships/image" Target="../media/image881.png"/><Relationship Id="rId1007" Type="http://schemas.openxmlformats.org/officeDocument/2006/relationships/customXml" Target="../ink/ink1245.xml"/><Relationship Id="rId1214" Type="http://schemas.openxmlformats.org/officeDocument/2006/relationships/image" Target="../media/image1190.png"/><Relationship Id="rId1421" Type="http://schemas.openxmlformats.org/officeDocument/2006/relationships/customXml" Target="../ink/ink1452.xml"/><Relationship Id="rId1659" Type="http://schemas.openxmlformats.org/officeDocument/2006/relationships/image" Target="../media/image1407.png"/><Relationship Id="rId223" Type="http://schemas.openxmlformats.org/officeDocument/2006/relationships/customXml" Target="../ink/ink864.xml"/><Relationship Id="rId430" Type="http://schemas.openxmlformats.org/officeDocument/2006/relationships/image" Target="../media/image811.png"/><Relationship Id="rId668" Type="http://schemas.openxmlformats.org/officeDocument/2006/relationships/image" Target="../media/image930.png"/><Relationship Id="rId875" Type="http://schemas.openxmlformats.org/officeDocument/2006/relationships/customXml" Target="../ink/ink1179.xml"/><Relationship Id="rId1060" Type="http://schemas.openxmlformats.org/officeDocument/2006/relationships/image" Target="../media/image1113.png"/><Relationship Id="rId1298" Type="http://schemas.openxmlformats.org/officeDocument/2006/relationships/image" Target="../media/image1232.png"/><Relationship Id="rId1519" Type="http://schemas.openxmlformats.org/officeDocument/2006/relationships/customXml" Target="../ink/ink1501.xml"/><Relationship Id="rId1726" Type="http://schemas.openxmlformats.org/officeDocument/2006/relationships/image" Target="../media/image1440.png"/><Relationship Id="rId18" Type="http://schemas.openxmlformats.org/officeDocument/2006/relationships/customXml" Target="../ink/ink760.xml"/><Relationship Id="rId528" Type="http://schemas.openxmlformats.org/officeDocument/2006/relationships/image" Target="../media/image860.png"/><Relationship Id="rId735" Type="http://schemas.openxmlformats.org/officeDocument/2006/relationships/customXml" Target="../ink/ink1116.xml"/><Relationship Id="rId942" Type="http://schemas.openxmlformats.org/officeDocument/2006/relationships/image" Target="../media/image1054.png"/><Relationship Id="rId1158" Type="http://schemas.openxmlformats.org/officeDocument/2006/relationships/image" Target="../media/image1162.png"/><Relationship Id="rId1365" Type="http://schemas.openxmlformats.org/officeDocument/2006/relationships/customXml" Target="../ink/ink1424.xml"/><Relationship Id="rId1572" Type="http://schemas.openxmlformats.org/officeDocument/2006/relationships/customXml" Target="../ink/ink1533.xml"/><Relationship Id="rId167" Type="http://schemas.openxmlformats.org/officeDocument/2006/relationships/customXml" Target="../ink/ink835.xml"/><Relationship Id="rId374" Type="http://schemas.openxmlformats.org/officeDocument/2006/relationships/image" Target="../media/image783.png"/><Relationship Id="rId581" Type="http://schemas.openxmlformats.org/officeDocument/2006/relationships/customXml" Target="../ink/ink1039.xml"/><Relationship Id="rId1018" Type="http://schemas.openxmlformats.org/officeDocument/2006/relationships/image" Target="../media/image1092.png"/><Relationship Id="rId1225" Type="http://schemas.openxmlformats.org/officeDocument/2006/relationships/customXml" Target="../ink/ink1354.xml"/><Relationship Id="rId1432" Type="http://schemas.openxmlformats.org/officeDocument/2006/relationships/image" Target="../media/image1299.png"/><Relationship Id="rId71" Type="http://schemas.openxmlformats.org/officeDocument/2006/relationships/customXml" Target="../ink/ink787.xml"/><Relationship Id="rId234" Type="http://schemas.openxmlformats.org/officeDocument/2006/relationships/image" Target="../media/image626.png"/><Relationship Id="rId679" Type="http://schemas.openxmlformats.org/officeDocument/2006/relationships/customXml" Target="../ink/ink1088.xml"/><Relationship Id="rId802" Type="http://schemas.openxmlformats.org/officeDocument/2006/relationships/image" Target="../media/image996.png"/><Relationship Id="rId886" Type="http://schemas.openxmlformats.org/officeDocument/2006/relationships/image" Target="../media/image1013.png"/><Relationship Id="rId2" Type="http://schemas.openxmlformats.org/officeDocument/2006/relationships/customXml" Target="../ink/ink752.xml"/><Relationship Id="rId29" Type="http://schemas.openxmlformats.org/officeDocument/2006/relationships/image" Target="../media/image227.png"/><Relationship Id="rId441" Type="http://schemas.openxmlformats.org/officeDocument/2006/relationships/customXml" Target="../ink/ink973.xml"/><Relationship Id="rId539" Type="http://schemas.openxmlformats.org/officeDocument/2006/relationships/customXml" Target="../ink/ink1018.xml"/><Relationship Id="rId746" Type="http://schemas.openxmlformats.org/officeDocument/2006/relationships/image" Target="../media/image969.png"/><Relationship Id="rId1071" Type="http://schemas.openxmlformats.org/officeDocument/2006/relationships/customXml" Target="../ink/ink1277.xml"/><Relationship Id="rId1169" Type="http://schemas.openxmlformats.org/officeDocument/2006/relationships/customXml" Target="../ink/ink1326.xml"/><Relationship Id="rId1376" Type="http://schemas.openxmlformats.org/officeDocument/2006/relationships/image" Target="../media/image1271.png"/><Relationship Id="rId1583" Type="http://schemas.openxmlformats.org/officeDocument/2006/relationships/image" Target="../media/image1369.png"/><Relationship Id="rId178" Type="http://schemas.openxmlformats.org/officeDocument/2006/relationships/image" Target="../media/image600.png"/><Relationship Id="rId301" Type="http://schemas.openxmlformats.org/officeDocument/2006/relationships/customXml" Target="../ink/ink903.xml"/><Relationship Id="rId953" Type="http://schemas.openxmlformats.org/officeDocument/2006/relationships/customXml" Target="../ink/ink1218.xml"/><Relationship Id="rId1029" Type="http://schemas.openxmlformats.org/officeDocument/2006/relationships/customXml" Target="../ink/ink1256.xml"/><Relationship Id="rId1236" Type="http://schemas.openxmlformats.org/officeDocument/2006/relationships/image" Target="../media/image1201.png"/><Relationship Id="rId82" Type="http://schemas.openxmlformats.org/officeDocument/2006/relationships/image" Target="../media/image253.png"/><Relationship Id="rId385" Type="http://schemas.openxmlformats.org/officeDocument/2006/relationships/customXml" Target="../ink/ink945.xml"/><Relationship Id="rId592" Type="http://schemas.openxmlformats.org/officeDocument/2006/relationships/image" Target="../media/image892.png"/><Relationship Id="rId606" Type="http://schemas.openxmlformats.org/officeDocument/2006/relationships/image" Target="../media/image899.png"/><Relationship Id="rId813" Type="http://schemas.openxmlformats.org/officeDocument/2006/relationships/customXml" Target="../ink/ink1152.xml"/><Relationship Id="rId1443" Type="http://schemas.openxmlformats.org/officeDocument/2006/relationships/customXml" Target="../ink/ink1463.xml"/><Relationship Id="rId1650" Type="http://schemas.openxmlformats.org/officeDocument/2006/relationships/customXml" Target="../ink/ink1572.xml"/><Relationship Id="rId245" Type="http://schemas.openxmlformats.org/officeDocument/2006/relationships/customXml" Target="../ink/ink875.xml"/><Relationship Id="rId452" Type="http://schemas.openxmlformats.org/officeDocument/2006/relationships/image" Target="../media/image822.png"/><Relationship Id="rId897" Type="http://schemas.openxmlformats.org/officeDocument/2006/relationships/customXml" Target="../ink/ink1190.xml"/><Relationship Id="rId1082" Type="http://schemas.openxmlformats.org/officeDocument/2006/relationships/image" Target="../media/image1124.png"/><Relationship Id="rId1303" Type="http://schemas.openxmlformats.org/officeDocument/2006/relationships/customXml" Target="../ink/ink1393.xml"/><Relationship Id="rId1510" Type="http://schemas.openxmlformats.org/officeDocument/2006/relationships/image" Target="../media/image1338.png"/><Relationship Id="rId105" Type="http://schemas.openxmlformats.org/officeDocument/2006/relationships/customXml" Target="../ink/ink804.xml"/><Relationship Id="rId312" Type="http://schemas.openxmlformats.org/officeDocument/2006/relationships/image" Target="../media/image752.png"/><Relationship Id="rId757" Type="http://schemas.openxmlformats.org/officeDocument/2006/relationships/customXml" Target="../ink/ink1127.xml"/><Relationship Id="rId964" Type="http://schemas.openxmlformats.org/officeDocument/2006/relationships/image" Target="../media/image1065.png"/><Relationship Id="rId1387" Type="http://schemas.openxmlformats.org/officeDocument/2006/relationships/customXml" Target="../ink/ink1435.xml"/><Relationship Id="rId1594" Type="http://schemas.openxmlformats.org/officeDocument/2006/relationships/customXml" Target="../ink/ink1544.xml"/><Relationship Id="rId1608" Type="http://schemas.openxmlformats.org/officeDocument/2006/relationships/customXml" Target="../ink/ink1551.xml"/><Relationship Id="rId93" Type="http://schemas.openxmlformats.org/officeDocument/2006/relationships/customXml" Target="../ink/ink798.xml"/><Relationship Id="rId189" Type="http://schemas.openxmlformats.org/officeDocument/2006/relationships/customXml" Target="../ink/ink846.xml"/><Relationship Id="rId396" Type="http://schemas.openxmlformats.org/officeDocument/2006/relationships/image" Target="../media/image794.png"/><Relationship Id="rId617" Type="http://schemas.openxmlformats.org/officeDocument/2006/relationships/customXml" Target="../ink/ink1057.xml"/><Relationship Id="rId824" Type="http://schemas.openxmlformats.org/officeDocument/2006/relationships/image" Target="../media/image1007.png"/><Relationship Id="rId1247" Type="http://schemas.openxmlformats.org/officeDocument/2006/relationships/customXml" Target="../ink/ink1365.xml"/><Relationship Id="rId1454" Type="http://schemas.openxmlformats.org/officeDocument/2006/relationships/image" Target="../media/image1310.png"/><Relationship Id="rId1661" Type="http://schemas.openxmlformats.org/officeDocument/2006/relationships/image" Target="../media/image1408.png"/><Relationship Id="rId256" Type="http://schemas.openxmlformats.org/officeDocument/2006/relationships/image" Target="../media/image637.png"/><Relationship Id="rId463" Type="http://schemas.openxmlformats.org/officeDocument/2006/relationships/customXml" Target="../ink/ink980.xml"/><Relationship Id="rId670" Type="http://schemas.openxmlformats.org/officeDocument/2006/relationships/image" Target="../media/image931.png"/><Relationship Id="rId1093" Type="http://schemas.openxmlformats.org/officeDocument/2006/relationships/customXml" Target="../ink/ink1288.xml"/><Relationship Id="rId1107" Type="http://schemas.openxmlformats.org/officeDocument/2006/relationships/customXml" Target="../ink/ink1295.xml"/><Relationship Id="rId1314" Type="http://schemas.openxmlformats.org/officeDocument/2006/relationships/image" Target="../media/image1240.png"/><Relationship Id="rId1521" Type="http://schemas.openxmlformats.org/officeDocument/2006/relationships/customXml" Target="../ink/ink1502.xml"/><Relationship Id="rId116" Type="http://schemas.openxmlformats.org/officeDocument/2006/relationships/image" Target="../media/image270.png"/><Relationship Id="rId323" Type="http://schemas.openxmlformats.org/officeDocument/2006/relationships/customXml" Target="../ink/ink914.xml"/><Relationship Id="rId530" Type="http://schemas.openxmlformats.org/officeDocument/2006/relationships/image" Target="../media/image861.png"/><Relationship Id="rId768" Type="http://schemas.openxmlformats.org/officeDocument/2006/relationships/customXml" Target="../ink/ink1133.xml"/><Relationship Id="rId975" Type="http://schemas.openxmlformats.org/officeDocument/2006/relationships/customXml" Target="../ink/ink1229.xml"/><Relationship Id="rId1160" Type="http://schemas.openxmlformats.org/officeDocument/2006/relationships/image" Target="../media/image1163.png"/><Relationship Id="rId1398" Type="http://schemas.openxmlformats.org/officeDocument/2006/relationships/image" Target="../media/image1282.png"/><Relationship Id="rId1619" Type="http://schemas.openxmlformats.org/officeDocument/2006/relationships/image" Target="../media/image1387.png"/><Relationship Id="rId20" Type="http://schemas.openxmlformats.org/officeDocument/2006/relationships/customXml" Target="../ink/ink761.xml"/><Relationship Id="rId628" Type="http://schemas.openxmlformats.org/officeDocument/2006/relationships/image" Target="../media/image910.png"/><Relationship Id="rId835" Type="http://schemas.openxmlformats.org/officeDocument/2006/relationships/customXml" Target="../ink/ink1163.xml"/><Relationship Id="rId1258" Type="http://schemas.openxmlformats.org/officeDocument/2006/relationships/image" Target="../media/image1212.png"/><Relationship Id="rId1465" Type="http://schemas.openxmlformats.org/officeDocument/2006/relationships/customXml" Target="../ink/ink1474.xml"/><Relationship Id="rId1672" Type="http://schemas.openxmlformats.org/officeDocument/2006/relationships/customXml" Target="../ink/ink1583.xml"/><Relationship Id="rId267" Type="http://schemas.openxmlformats.org/officeDocument/2006/relationships/customXml" Target="../ink/ink886.xml"/><Relationship Id="rId474" Type="http://schemas.openxmlformats.org/officeDocument/2006/relationships/image" Target="../media/image833.png"/><Relationship Id="rId1020" Type="http://schemas.openxmlformats.org/officeDocument/2006/relationships/image" Target="../media/image1093.png"/><Relationship Id="rId1118" Type="http://schemas.openxmlformats.org/officeDocument/2006/relationships/image" Target="../media/image1142.png"/><Relationship Id="rId1325" Type="http://schemas.openxmlformats.org/officeDocument/2006/relationships/customXml" Target="../ink/ink1404.xml"/><Relationship Id="rId1532" Type="http://schemas.openxmlformats.org/officeDocument/2006/relationships/image" Target="../media/image1349.png"/><Relationship Id="rId127" Type="http://schemas.openxmlformats.org/officeDocument/2006/relationships/customXml" Target="../ink/ink815.xml"/><Relationship Id="rId681" Type="http://schemas.openxmlformats.org/officeDocument/2006/relationships/customXml" Target="../ink/ink1089.xml"/><Relationship Id="rId779" Type="http://schemas.openxmlformats.org/officeDocument/2006/relationships/image" Target="../media/image985.png"/><Relationship Id="rId902" Type="http://schemas.openxmlformats.org/officeDocument/2006/relationships/image" Target="../media/image1034.png"/><Relationship Id="rId986" Type="http://schemas.openxmlformats.org/officeDocument/2006/relationships/image" Target="../media/image1076.png"/><Relationship Id="rId31" Type="http://schemas.openxmlformats.org/officeDocument/2006/relationships/image" Target="../media/image228.png"/><Relationship Id="rId334" Type="http://schemas.openxmlformats.org/officeDocument/2006/relationships/image" Target="../media/image763.png"/><Relationship Id="rId541" Type="http://schemas.openxmlformats.org/officeDocument/2006/relationships/customXml" Target="../ink/ink1019.xml"/><Relationship Id="rId639" Type="http://schemas.openxmlformats.org/officeDocument/2006/relationships/customXml" Target="../ink/ink1068.xml"/><Relationship Id="rId1171" Type="http://schemas.openxmlformats.org/officeDocument/2006/relationships/customXml" Target="../ink/ink1327.xml"/><Relationship Id="rId1269" Type="http://schemas.openxmlformats.org/officeDocument/2006/relationships/customXml" Target="../ink/ink1376.xml"/><Relationship Id="rId1476" Type="http://schemas.openxmlformats.org/officeDocument/2006/relationships/image" Target="../media/image1321.png"/><Relationship Id="rId180" Type="http://schemas.openxmlformats.org/officeDocument/2006/relationships/image" Target="../media/image601.png"/><Relationship Id="rId278" Type="http://schemas.openxmlformats.org/officeDocument/2006/relationships/image" Target="../media/image735.png"/><Relationship Id="rId401" Type="http://schemas.openxmlformats.org/officeDocument/2006/relationships/customXml" Target="../ink/ink953.xml"/><Relationship Id="rId846" Type="http://schemas.openxmlformats.org/officeDocument/2006/relationships/image" Target="../media/image1018.png"/><Relationship Id="rId1031" Type="http://schemas.openxmlformats.org/officeDocument/2006/relationships/customXml" Target="../ink/ink1257.xml"/><Relationship Id="rId1129" Type="http://schemas.openxmlformats.org/officeDocument/2006/relationships/customXml" Target="../ink/ink1306.xml"/><Relationship Id="rId1683" Type="http://schemas.openxmlformats.org/officeDocument/2006/relationships/customXml" Target="../ink/ink1589.xml"/><Relationship Id="rId485" Type="http://schemas.openxmlformats.org/officeDocument/2006/relationships/customXml" Target="../ink/ink991.xml"/><Relationship Id="rId692" Type="http://schemas.openxmlformats.org/officeDocument/2006/relationships/image" Target="../media/image942.png"/><Relationship Id="rId706" Type="http://schemas.openxmlformats.org/officeDocument/2006/relationships/image" Target="../media/image949.png"/><Relationship Id="rId913" Type="http://schemas.openxmlformats.org/officeDocument/2006/relationships/customXml" Target="../ink/ink1198.xml"/><Relationship Id="rId1336" Type="http://schemas.openxmlformats.org/officeDocument/2006/relationships/image" Target="../media/image1251.png"/><Relationship Id="rId1543" Type="http://schemas.openxmlformats.org/officeDocument/2006/relationships/customXml" Target="../ink/ink1515.xml"/><Relationship Id="rId42" Type="http://schemas.openxmlformats.org/officeDocument/2006/relationships/customXml" Target="../ink/ink772.xml"/><Relationship Id="rId138" Type="http://schemas.openxmlformats.org/officeDocument/2006/relationships/image" Target="../media/image579.png"/><Relationship Id="rId345" Type="http://schemas.openxmlformats.org/officeDocument/2006/relationships/customXml" Target="../ink/ink925.xml"/><Relationship Id="rId552" Type="http://schemas.openxmlformats.org/officeDocument/2006/relationships/image" Target="../media/image872.png"/><Relationship Id="rId997" Type="http://schemas.openxmlformats.org/officeDocument/2006/relationships/customXml" Target="../ink/ink1240.xml"/><Relationship Id="rId1182" Type="http://schemas.openxmlformats.org/officeDocument/2006/relationships/image" Target="../media/image1174.png"/><Relationship Id="rId1403" Type="http://schemas.openxmlformats.org/officeDocument/2006/relationships/customXml" Target="../ink/ink1443.xml"/><Relationship Id="rId1610" Type="http://schemas.openxmlformats.org/officeDocument/2006/relationships/customXml" Target="../ink/ink1552.xml"/><Relationship Id="rId191" Type="http://schemas.openxmlformats.org/officeDocument/2006/relationships/customXml" Target="../ink/ink847.xml"/><Relationship Id="rId205" Type="http://schemas.openxmlformats.org/officeDocument/2006/relationships/image" Target="../media/image612.png"/><Relationship Id="rId412" Type="http://schemas.openxmlformats.org/officeDocument/2006/relationships/image" Target="../media/image802.png"/><Relationship Id="rId857" Type="http://schemas.openxmlformats.org/officeDocument/2006/relationships/customXml" Target="../ink/ink1170.xml"/><Relationship Id="rId1042" Type="http://schemas.openxmlformats.org/officeDocument/2006/relationships/image" Target="../media/image1104.png"/><Relationship Id="rId1487" Type="http://schemas.openxmlformats.org/officeDocument/2006/relationships/customXml" Target="../ink/ink1485.xml"/><Relationship Id="rId1694" Type="http://schemas.openxmlformats.org/officeDocument/2006/relationships/image" Target="../media/image1424.png"/><Relationship Id="rId1708" Type="http://schemas.openxmlformats.org/officeDocument/2006/relationships/image" Target="../media/image1431.png"/><Relationship Id="rId289" Type="http://schemas.openxmlformats.org/officeDocument/2006/relationships/customXml" Target="../ink/ink897.xml"/><Relationship Id="rId496" Type="http://schemas.openxmlformats.org/officeDocument/2006/relationships/image" Target="../media/image844.png"/><Relationship Id="rId717" Type="http://schemas.openxmlformats.org/officeDocument/2006/relationships/customXml" Target="../ink/ink1107.xml"/><Relationship Id="rId924" Type="http://schemas.openxmlformats.org/officeDocument/2006/relationships/image" Target="../media/image1045.png"/><Relationship Id="rId1347" Type="http://schemas.openxmlformats.org/officeDocument/2006/relationships/customXml" Target="../ink/ink1415.xml"/><Relationship Id="rId1554" Type="http://schemas.openxmlformats.org/officeDocument/2006/relationships/customXml" Target="../ink/ink1524.xml"/><Relationship Id="rId53" Type="http://schemas.openxmlformats.org/officeDocument/2006/relationships/customXml" Target="../ink/ink778.xml"/><Relationship Id="rId149" Type="http://schemas.openxmlformats.org/officeDocument/2006/relationships/customXml" Target="../ink/ink826.xml"/><Relationship Id="rId356" Type="http://schemas.openxmlformats.org/officeDocument/2006/relationships/image" Target="../media/image774.png"/><Relationship Id="rId563" Type="http://schemas.openxmlformats.org/officeDocument/2006/relationships/customXml" Target="../ink/ink1030.xml"/><Relationship Id="rId770" Type="http://schemas.openxmlformats.org/officeDocument/2006/relationships/customXml" Target="../ink/ink1134.xml"/><Relationship Id="rId1193" Type="http://schemas.openxmlformats.org/officeDocument/2006/relationships/customXml" Target="../ink/ink1338.xml"/><Relationship Id="rId1207" Type="http://schemas.openxmlformats.org/officeDocument/2006/relationships/customXml" Target="../ink/ink1345.xml"/><Relationship Id="rId1414" Type="http://schemas.openxmlformats.org/officeDocument/2006/relationships/image" Target="../media/image1290.png"/><Relationship Id="rId1621" Type="http://schemas.openxmlformats.org/officeDocument/2006/relationships/image" Target="../media/image1388.png"/><Relationship Id="rId216" Type="http://schemas.openxmlformats.org/officeDocument/2006/relationships/image" Target="../media/image617.png"/><Relationship Id="rId423" Type="http://schemas.openxmlformats.org/officeDocument/2006/relationships/customXml" Target="../ink/ink964.xml"/><Relationship Id="rId868" Type="http://schemas.openxmlformats.org/officeDocument/2006/relationships/image" Target="../media/image1029.png"/><Relationship Id="rId1053" Type="http://schemas.openxmlformats.org/officeDocument/2006/relationships/customXml" Target="../ink/ink1268.xml"/><Relationship Id="rId1260" Type="http://schemas.openxmlformats.org/officeDocument/2006/relationships/image" Target="../media/image1213.png"/><Relationship Id="rId1498" Type="http://schemas.openxmlformats.org/officeDocument/2006/relationships/image" Target="../media/image1332.png"/><Relationship Id="rId1719" Type="http://schemas.openxmlformats.org/officeDocument/2006/relationships/customXml" Target="../ink/ink1607.xml"/><Relationship Id="rId630" Type="http://schemas.openxmlformats.org/officeDocument/2006/relationships/image" Target="../media/image911.png"/><Relationship Id="rId728" Type="http://schemas.openxmlformats.org/officeDocument/2006/relationships/image" Target="../media/image960.png"/><Relationship Id="rId935" Type="http://schemas.openxmlformats.org/officeDocument/2006/relationships/customXml" Target="../ink/ink1209.xml"/><Relationship Id="rId1358" Type="http://schemas.openxmlformats.org/officeDocument/2006/relationships/image" Target="../media/image1262.png"/><Relationship Id="rId1565" Type="http://schemas.openxmlformats.org/officeDocument/2006/relationships/image" Target="../media/image1360.png"/><Relationship Id="rId64" Type="http://schemas.openxmlformats.org/officeDocument/2006/relationships/image" Target="../media/image244.png"/><Relationship Id="rId367" Type="http://schemas.openxmlformats.org/officeDocument/2006/relationships/customXml" Target="../ink/ink936.xml"/><Relationship Id="rId574" Type="http://schemas.openxmlformats.org/officeDocument/2006/relationships/image" Target="../media/image883.png"/><Relationship Id="rId1120" Type="http://schemas.openxmlformats.org/officeDocument/2006/relationships/image" Target="../media/image1143.png"/><Relationship Id="rId1218" Type="http://schemas.openxmlformats.org/officeDocument/2006/relationships/image" Target="../media/image1192.png"/><Relationship Id="rId1425" Type="http://schemas.openxmlformats.org/officeDocument/2006/relationships/customXml" Target="../ink/ink1454.xml"/><Relationship Id="rId227" Type="http://schemas.openxmlformats.org/officeDocument/2006/relationships/customXml" Target="../ink/ink866.xml"/><Relationship Id="rId781" Type="http://schemas.openxmlformats.org/officeDocument/2006/relationships/image" Target="../media/image986.png"/><Relationship Id="rId879" Type="http://schemas.openxmlformats.org/officeDocument/2006/relationships/customXml" Target="../ink/ink1181.xml"/><Relationship Id="rId1632" Type="http://schemas.openxmlformats.org/officeDocument/2006/relationships/customXml" Target="../ink/ink1563.xml"/><Relationship Id="rId434" Type="http://schemas.openxmlformats.org/officeDocument/2006/relationships/image" Target="../media/image813.png"/><Relationship Id="rId641" Type="http://schemas.openxmlformats.org/officeDocument/2006/relationships/customXml" Target="../ink/ink1069.xml"/><Relationship Id="rId739" Type="http://schemas.openxmlformats.org/officeDocument/2006/relationships/customXml" Target="../ink/ink1118.xml"/><Relationship Id="rId1064" Type="http://schemas.openxmlformats.org/officeDocument/2006/relationships/image" Target="../media/image1115.png"/><Relationship Id="rId1271" Type="http://schemas.openxmlformats.org/officeDocument/2006/relationships/customXml" Target="../ink/ink1377.xml"/><Relationship Id="rId1369" Type="http://schemas.openxmlformats.org/officeDocument/2006/relationships/customXml" Target="../ink/ink1426.xml"/><Relationship Id="rId1576" Type="http://schemas.openxmlformats.org/officeDocument/2006/relationships/customXml" Target="../ink/ink1535.xml"/><Relationship Id="rId280" Type="http://schemas.openxmlformats.org/officeDocument/2006/relationships/image" Target="../media/image736.png"/><Relationship Id="rId501" Type="http://schemas.openxmlformats.org/officeDocument/2006/relationships/customXml" Target="../ink/ink999.xml"/><Relationship Id="rId946" Type="http://schemas.openxmlformats.org/officeDocument/2006/relationships/image" Target="../media/image1056.png"/><Relationship Id="rId1131" Type="http://schemas.openxmlformats.org/officeDocument/2006/relationships/customXml" Target="../ink/ink1307.xml"/><Relationship Id="rId1229" Type="http://schemas.openxmlformats.org/officeDocument/2006/relationships/customXml" Target="../ink/ink1356.xml"/><Relationship Id="rId75" Type="http://schemas.openxmlformats.org/officeDocument/2006/relationships/customXml" Target="../ink/ink789.xml"/><Relationship Id="rId140" Type="http://schemas.openxmlformats.org/officeDocument/2006/relationships/image" Target="../media/image580.png"/><Relationship Id="rId378" Type="http://schemas.openxmlformats.org/officeDocument/2006/relationships/image" Target="../media/image785.png"/><Relationship Id="rId585" Type="http://schemas.openxmlformats.org/officeDocument/2006/relationships/customXml" Target="../ink/ink1041.xml"/><Relationship Id="rId792" Type="http://schemas.openxmlformats.org/officeDocument/2006/relationships/image" Target="../media/image991.png"/><Relationship Id="rId806" Type="http://schemas.openxmlformats.org/officeDocument/2006/relationships/image" Target="../media/image998.png"/><Relationship Id="rId1436" Type="http://schemas.openxmlformats.org/officeDocument/2006/relationships/image" Target="../media/image1301.png"/><Relationship Id="rId1643" Type="http://schemas.openxmlformats.org/officeDocument/2006/relationships/image" Target="../media/image1399.png"/><Relationship Id="rId6" Type="http://schemas.openxmlformats.org/officeDocument/2006/relationships/customXml" Target="../ink/ink754.xml"/><Relationship Id="rId238" Type="http://schemas.openxmlformats.org/officeDocument/2006/relationships/image" Target="../media/image628.png"/><Relationship Id="rId652" Type="http://schemas.openxmlformats.org/officeDocument/2006/relationships/image" Target="../media/image922.png"/><Relationship Id="rId1075" Type="http://schemas.openxmlformats.org/officeDocument/2006/relationships/customXml" Target="../ink/ink1279.xml"/><Relationship Id="rId1282" Type="http://schemas.openxmlformats.org/officeDocument/2006/relationships/image" Target="../media/image1224.png"/><Relationship Id="rId1503" Type="http://schemas.openxmlformats.org/officeDocument/2006/relationships/customXml" Target="../ink/ink1493.xml"/><Relationship Id="rId1710" Type="http://schemas.openxmlformats.org/officeDocument/2006/relationships/image" Target="../media/image1432.png"/><Relationship Id="rId291" Type="http://schemas.openxmlformats.org/officeDocument/2006/relationships/customXml" Target="../ink/ink898.xml"/><Relationship Id="rId305" Type="http://schemas.openxmlformats.org/officeDocument/2006/relationships/customXml" Target="../ink/ink905.xml"/><Relationship Id="rId512" Type="http://schemas.openxmlformats.org/officeDocument/2006/relationships/image" Target="../media/image852.png"/><Relationship Id="rId957" Type="http://schemas.openxmlformats.org/officeDocument/2006/relationships/customXml" Target="../ink/ink1220.xml"/><Relationship Id="rId1142" Type="http://schemas.openxmlformats.org/officeDocument/2006/relationships/image" Target="../media/image1154.png"/><Relationship Id="rId1587" Type="http://schemas.openxmlformats.org/officeDocument/2006/relationships/image" Target="../media/image1371.png"/><Relationship Id="rId86" Type="http://schemas.openxmlformats.org/officeDocument/2006/relationships/image" Target="../media/image255.png"/><Relationship Id="rId151" Type="http://schemas.openxmlformats.org/officeDocument/2006/relationships/customXml" Target="../ink/ink827.xml"/><Relationship Id="rId389" Type="http://schemas.openxmlformats.org/officeDocument/2006/relationships/customXml" Target="../ink/ink947.xml"/><Relationship Id="rId596" Type="http://schemas.openxmlformats.org/officeDocument/2006/relationships/image" Target="../media/image894.png"/><Relationship Id="rId817" Type="http://schemas.openxmlformats.org/officeDocument/2006/relationships/customXml" Target="../ink/ink1154.xml"/><Relationship Id="rId1002" Type="http://schemas.openxmlformats.org/officeDocument/2006/relationships/image" Target="../media/image1084.png"/><Relationship Id="rId1447" Type="http://schemas.openxmlformats.org/officeDocument/2006/relationships/customXml" Target="../ink/ink1465.xml"/><Relationship Id="rId1654" Type="http://schemas.openxmlformats.org/officeDocument/2006/relationships/customXml" Target="../ink/ink1574.xml"/><Relationship Id="rId249" Type="http://schemas.openxmlformats.org/officeDocument/2006/relationships/customXml" Target="../ink/ink877.xml"/><Relationship Id="rId456" Type="http://schemas.openxmlformats.org/officeDocument/2006/relationships/image" Target="../media/image824.png"/><Relationship Id="rId663" Type="http://schemas.openxmlformats.org/officeDocument/2006/relationships/customXml" Target="../ink/ink1080.xml"/><Relationship Id="rId870" Type="http://schemas.openxmlformats.org/officeDocument/2006/relationships/image" Target="../media/image817.png"/><Relationship Id="rId1086" Type="http://schemas.openxmlformats.org/officeDocument/2006/relationships/image" Target="../media/image1126.png"/><Relationship Id="rId1293" Type="http://schemas.openxmlformats.org/officeDocument/2006/relationships/customXml" Target="../ink/ink1388.xml"/><Relationship Id="rId1307" Type="http://schemas.openxmlformats.org/officeDocument/2006/relationships/customXml" Target="../ink/ink1395.xml"/><Relationship Id="rId1514" Type="http://schemas.openxmlformats.org/officeDocument/2006/relationships/image" Target="../media/image1340.png"/><Relationship Id="rId1721" Type="http://schemas.openxmlformats.org/officeDocument/2006/relationships/customXml" Target="../ink/ink1608.xml"/><Relationship Id="rId13" Type="http://schemas.openxmlformats.org/officeDocument/2006/relationships/image" Target="../media/image219.png"/><Relationship Id="rId109" Type="http://schemas.openxmlformats.org/officeDocument/2006/relationships/customXml" Target="../ink/ink806.xml"/><Relationship Id="rId316" Type="http://schemas.openxmlformats.org/officeDocument/2006/relationships/image" Target="../media/image754.png"/><Relationship Id="rId523" Type="http://schemas.openxmlformats.org/officeDocument/2006/relationships/customXml" Target="../ink/ink1010.xml"/><Relationship Id="rId968" Type="http://schemas.openxmlformats.org/officeDocument/2006/relationships/image" Target="../media/image1067.png"/><Relationship Id="rId1153" Type="http://schemas.openxmlformats.org/officeDocument/2006/relationships/customXml" Target="../ink/ink1318.xml"/><Relationship Id="rId1598" Type="http://schemas.openxmlformats.org/officeDocument/2006/relationships/customXml" Target="../ink/ink1546.xml"/><Relationship Id="rId97" Type="http://schemas.openxmlformats.org/officeDocument/2006/relationships/customXml" Target="../ink/ink800.xml"/><Relationship Id="rId730" Type="http://schemas.openxmlformats.org/officeDocument/2006/relationships/image" Target="../media/image961.png"/><Relationship Id="rId828" Type="http://schemas.openxmlformats.org/officeDocument/2006/relationships/image" Target="../media/image1009.png"/><Relationship Id="rId1013" Type="http://schemas.openxmlformats.org/officeDocument/2006/relationships/customXml" Target="../ink/ink1248.xml"/><Relationship Id="rId1360" Type="http://schemas.openxmlformats.org/officeDocument/2006/relationships/image" Target="../media/image1263.png"/><Relationship Id="rId1458" Type="http://schemas.openxmlformats.org/officeDocument/2006/relationships/image" Target="../media/image1312.png"/><Relationship Id="rId1665" Type="http://schemas.openxmlformats.org/officeDocument/2006/relationships/image" Target="../media/image1410.png"/><Relationship Id="rId162" Type="http://schemas.openxmlformats.org/officeDocument/2006/relationships/image" Target="../media/image591.png"/><Relationship Id="rId467" Type="http://schemas.openxmlformats.org/officeDocument/2006/relationships/customXml" Target="../ink/ink982.xml"/><Relationship Id="rId1097" Type="http://schemas.openxmlformats.org/officeDocument/2006/relationships/customXml" Target="../ink/ink1290.xml"/><Relationship Id="rId1220" Type="http://schemas.openxmlformats.org/officeDocument/2006/relationships/image" Target="../media/image1193.png"/><Relationship Id="rId1318" Type="http://schemas.openxmlformats.org/officeDocument/2006/relationships/image" Target="../media/image1242.png"/><Relationship Id="rId1525" Type="http://schemas.openxmlformats.org/officeDocument/2006/relationships/customXml" Target="../ink/ink1504.xml"/><Relationship Id="rId674" Type="http://schemas.openxmlformats.org/officeDocument/2006/relationships/image" Target="../media/image933.png"/><Relationship Id="rId881" Type="http://schemas.openxmlformats.org/officeDocument/2006/relationships/customXml" Target="../ink/ink1182.xml"/><Relationship Id="rId979" Type="http://schemas.openxmlformats.org/officeDocument/2006/relationships/customXml" Target="../ink/ink1231.xml"/><Relationship Id="rId24" Type="http://schemas.openxmlformats.org/officeDocument/2006/relationships/customXml" Target="../ink/ink763.xml"/><Relationship Id="rId327" Type="http://schemas.openxmlformats.org/officeDocument/2006/relationships/customXml" Target="../ink/ink916.xml"/><Relationship Id="rId534" Type="http://schemas.openxmlformats.org/officeDocument/2006/relationships/image" Target="../media/image863.png"/><Relationship Id="rId741" Type="http://schemas.openxmlformats.org/officeDocument/2006/relationships/customXml" Target="../ink/ink1119.xml"/><Relationship Id="rId1164" Type="http://schemas.openxmlformats.org/officeDocument/2006/relationships/image" Target="../media/image1165.png"/><Relationship Id="rId1371" Type="http://schemas.openxmlformats.org/officeDocument/2006/relationships/customXml" Target="../ink/ink1427.xml"/><Relationship Id="rId1469" Type="http://schemas.openxmlformats.org/officeDocument/2006/relationships/customXml" Target="../ink/ink1476.xml"/><Relationship Id="rId173" Type="http://schemas.openxmlformats.org/officeDocument/2006/relationships/customXml" Target="../ink/ink838.xml"/><Relationship Id="rId380" Type="http://schemas.openxmlformats.org/officeDocument/2006/relationships/image" Target="../media/image786.png"/><Relationship Id="rId601" Type="http://schemas.openxmlformats.org/officeDocument/2006/relationships/customXml" Target="../ink/ink1049.xml"/><Relationship Id="rId1024" Type="http://schemas.openxmlformats.org/officeDocument/2006/relationships/image" Target="../media/image1095.png"/><Relationship Id="rId1231" Type="http://schemas.openxmlformats.org/officeDocument/2006/relationships/customXml" Target="../ink/ink1357.xml"/><Relationship Id="rId1676" Type="http://schemas.openxmlformats.org/officeDocument/2006/relationships/customXml" Target="../ink/ink1585.xml"/><Relationship Id="rId240" Type="http://schemas.openxmlformats.org/officeDocument/2006/relationships/image" Target="../media/image629.png"/><Relationship Id="rId478" Type="http://schemas.openxmlformats.org/officeDocument/2006/relationships/image" Target="../media/image835.png"/><Relationship Id="rId685" Type="http://schemas.openxmlformats.org/officeDocument/2006/relationships/customXml" Target="../ink/ink1091.xml"/><Relationship Id="rId892" Type="http://schemas.openxmlformats.org/officeDocument/2006/relationships/image" Target="../media/image1016.png"/><Relationship Id="rId906" Type="http://schemas.openxmlformats.org/officeDocument/2006/relationships/image" Target="../media/image1036.png"/><Relationship Id="rId1329" Type="http://schemas.openxmlformats.org/officeDocument/2006/relationships/customXml" Target="../ink/ink1406.xml"/><Relationship Id="rId1536" Type="http://schemas.openxmlformats.org/officeDocument/2006/relationships/image" Target="../media/image1351.png"/><Relationship Id="rId35" Type="http://schemas.openxmlformats.org/officeDocument/2006/relationships/image" Target="../media/image230.png"/><Relationship Id="rId100" Type="http://schemas.openxmlformats.org/officeDocument/2006/relationships/image" Target="../media/image262.png"/><Relationship Id="rId338" Type="http://schemas.openxmlformats.org/officeDocument/2006/relationships/image" Target="../media/image765.png"/><Relationship Id="rId545" Type="http://schemas.openxmlformats.org/officeDocument/2006/relationships/customXml" Target="../ink/ink1021.xml"/><Relationship Id="rId752" Type="http://schemas.openxmlformats.org/officeDocument/2006/relationships/image" Target="../media/image972.png"/><Relationship Id="rId1175" Type="http://schemas.openxmlformats.org/officeDocument/2006/relationships/customXml" Target="../ink/ink1329.xml"/><Relationship Id="rId1382" Type="http://schemas.openxmlformats.org/officeDocument/2006/relationships/image" Target="../media/image1274.png"/><Relationship Id="rId1603" Type="http://schemas.openxmlformats.org/officeDocument/2006/relationships/image" Target="../media/image1379.png"/><Relationship Id="rId184" Type="http://schemas.openxmlformats.org/officeDocument/2006/relationships/image" Target="../media/image603.png"/><Relationship Id="rId391" Type="http://schemas.openxmlformats.org/officeDocument/2006/relationships/customXml" Target="../ink/ink948.xml"/><Relationship Id="rId405" Type="http://schemas.openxmlformats.org/officeDocument/2006/relationships/customXml" Target="../ink/ink955.xml"/><Relationship Id="rId612" Type="http://schemas.openxmlformats.org/officeDocument/2006/relationships/image" Target="../media/image902.png"/><Relationship Id="rId1035" Type="http://schemas.openxmlformats.org/officeDocument/2006/relationships/customXml" Target="../ink/ink1259.xml"/><Relationship Id="rId1242" Type="http://schemas.openxmlformats.org/officeDocument/2006/relationships/image" Target="../media/image1204.png"/><Relationship Id="rId1687" Type="http://schemas.openxmlformats.org/officeDocument/2006/relationships/customXml" Target="../ink/ink1591.xml"/><Relationship Id="rId251" Type="http://schemas.openxmlformats.org/officeDocument/2006/relationships/customXml" Target="../ink/ink878.xml"/><Relationship Id="rId489" Type="http://schemas.openxmlformats.org/officeDocument/2006/relationships/customXml" Target="../ink/ink993.xml"/><Relationship Id="rId696" Type="http://schemas.openxmlformats.org/officeDocument/2006/relationships/image" Target="../media/image944.png"/><Relationship Id="rId917" Type="http://schemas.openxmlformats.org/officeDocument/2006/relationships/customXml" Target="../ink/ink1200.xml"/><Relationship Id="rId1102" Type="http://schemas.openxmlformats.org/officeDocument/2006/relationships/image" Target="../media/image1134.png"/><Relationship Id="rId1547" Type="http://schemas.openxmlformats.org/officeDocument/2006/relationships/customXml" Target="../ink/ink1519.xml"/><Relationship Id="rId46" Type="http://schemas.openxmlformats.org/officeDocument/2006/relationships/image" Target="../media/image235.png"/><Relationship Id="rId349" Type="http://schemas.openxmlformats.org/officeDocument/2006/relationships/customXml" Target="../ink/ink927.xml"/><Relationship Id="rId556" Type="http://schemas.openxmlformats.org/officeDocument/2006/relationships/image" Target="../media/image874.png"/><Relationship Id="rId763" Type="http://schemas.openxmlformats.org/officeDocument/2006/relationships/customXml" Target="../ink/ink1130.xml"/><Relationship Id="rId1186" Type="http://schemas.openxmlformats.org/officeDocument/2006/relationships/image" Target="../media/image1176.png"/><Relationship Id="rId1393" Type="http://schemas.openxmlformats.org/officeDocument/2006/relationships/customXml" Target="../ink/ink1438.xml"/><Relationship Id="rId1407" Type="http://schemas.openxmlformats.org/officeDocument/2006/relationships/customXml" Target="../ink/ink1445.xml"/><Relationship Id="rId1614" Type="http://schemas.openxmlformats.org/officeDocument/2006/relationships/customXml" Target="../ink/ink1554.xml"/><Relationship Id="rId111" Type="http://schemas.openxmlformats.org/officeDocument/2006/relationships/customXml" Target="../ink/ink807.xml"/><Relationship Id="rId195" Type="http://schemas.openxmlformats.org/officeDocument/2006/relationships/customXml" Target="../ink/ink849.xml"/><Relationship Id="rId209" Type="http://schemas.openxmlformats.org/officeDocument/2006/relationships/image" Target="../media/image614.png"/><Relationship Id="rId416" Type="http://schemas.openxmlformats.org/officeDocument/2006/relationships/image" Target="../media/image804.png"/><Relationship Id="rId970" Type="http://schemas.openxmlformats.org/officeDocument/2006/relationships/image" Target="../media/image1068.png"/><Relationship Id="rId1046" Type="http://schemas.openxmlformats.org/officeDocument/2006/relationships/image" Target="../media/image1106.png"/><Relationship Id="rId1253" Type="http://schemas.openxmlformats.org/officeDocument/2006/relationships/customXml" Target="../ink/ink1368.xml"/><Relationship Id="rId1698" Type="http://schemas.openxmlformats.org/officeDocument/2006/relationships/image" Target="../media/image1426.png"/><Relationship Id="rId623" Type="http://schemas.openxmlformats.org/officeDocument/2006/relationships/customXml" Target="../ink/ink1060.xml"/><Relationship Id="rId830" Type="http://schemas.openxmlformats.org/officeDocument/2006/relationships/image" Target="../media/image1010.png"/><Relationship Id="rId928" Type="http://schemas.openxmlformats.org/officeDocument/2006/relationships/image" Target="../media/image1047.png"/><Relationship Id="rId1460" Type="http://schemas.openxmlformats.org/officeDocument/2006/relationships/image" Target="../media/image1313.png"/><Relationship Id="rId1558" Type="http://schemas.openxmlformats.org/officeDocument/2006/relationships/customXml" Target="../ink/ink1526.xml"/><Relationship Id="rId57" Type="http://schemas.openxmlformats.org/officeDocument/2006/relationships/customXml" Target="../ink/ink780.xml"/><Relationship Id="rId262" Type="http://schemas.openxmlformats.org/officeDocument/2006/relationships/image" Target="../media/image640.png"/><Relationship Id="rId567" Type="http://schemas.openxmlformats.org/officeDocument/2006/relationships/customXml" Target="../ink/ink1032.xml"/><Relationship Id="rId1113" Type="http://schemas.openxmlformats.org/officeDocument/2006/relationships/customXml" Target="../ink/ink1298.xml"/><Relationship Id="rId1197" Type="http://schemas.openxmlformats.org/officeDocument/2006/relationships/customXml" Target="../ink/ink1340.xml"/><Relationship Id="rId1320" Type="http://schemas.openxmlformats.org/officeDocument/2006/relationships/image" Target="../media/image1243.png"/><Relationship Id="rId1418" Type="http://schemas.openxmlformats.org/officeDocument/2006/relationships/image" Target="../media/image1292.png"/><Relationship Id="rId122" Type="http://schemas.openxmlformats.org/officeDocument/2006/relationships/image" Target="../media/image273.png"/><Relationship Id="rId981" Type="http://schemas.openxmlformats.org/officeDocument/2006/relationships/customXml" Target="../ink/ink1232.xml"/><Relationship Id="rId1057" Type="http://schemas.openxmlformats.org/officeDocument/2006/relationships/customXml" Target="../ink/ink1270.xml"/><Relationship Id="rId1625" Type="http://schemas.openxmlformats.org/officeDocument/2006/relationships/image" Target="../media/image1390.png"/><Relationship Id="rId427" Type="http://schemas.openxmlformats.org/officeDocument/2006/relationships/customXml" Target="../ink/ink966.xml"/><Relationship Id="rId634" Type="http://schemas.openxmlformats.org/officeDocument/2006/relationships/image" Target="../media/image913.png"/><Relationship Id="rId1264" Type="http://schemas.openxmlformats.org/officeDocument/2006/relationships/image" Target="../media/image1215.png"/><Relationship Id="rId1471" Type="http://schemas.openxmlformats.org/officeDocument/2006/relationships/customXml" Target="../ink/ink1477.xml"/><Relationship Id="rId1569" Type="http://schemas.openxmlformats.org/officeDocument/2006/relationships/image" Target="../media/image1362.png"/><Relationship Id="rId273" Type="http://schemas.openxmlformats.org/officeDocument/2006/relationships/customXml" Target="../ink/ink889.xml"/><Relationship Id="rId480" Type="http://schemas.openxmlformats.org/officeDocument/2006/relationships/image" Target="../media/image836.png"/><Relationship Id="rId701" Type="http://schemas.openxmlformats.org/officeDocument/2006/relationships/customXml" Target="../ink/ink1099.xml"/><Relationship Id="rId939" Type="http://schemas.openxmlformats.org/officeDocument/2006/relationships/customXml" Target="../ink/ink1211.xml"/><Relationship Id="rId1124" Type="http://schemas.openxmlformats.org/officeDocument/2006/relationships/image" Target="../media/image1145.png"/><Relationship Id="rId1331" Type="http://schemas.openxmlformats.org/officeDocument/2006/relationships/customXml" Target="../ink/ink1407.xml"/><Relationship Id="rId68" Type="http://schemas.openxmlformats.org/officeDocument/2006/relationships/image" Target="../media/image246.png"/><Relationship Id="rId133" Type="http://schemas.openxmlformats.org/officeDocument/2006/relationships/customXml" Target="../ink/ink818.xml"/><Relationship Id="rId340" Type="http://schemas.openxmlformats.org/officeDocument/2006/relationships/image" Target="../media/image766.png"/><Relationship Id="rId578" Type="http://schemas.openxmlformats.org/officeDocument/2006/relationships/image" Target="../media/image885.png"/><Relationship Id="rId785" Type="http://schemas.openxmlformats.org/officeDocument/2006/relationships/image" Target="../media/image988.png"/><Relationship Id="rId992" Type="http://schemas.openxmlformats.org/officeDocument/2006/relationships/image" Target="../media/image1079.png"/><Relationship Id="rId1429" Type="http://schemas.openxmlformats.org/officeDocument/2006/relationships/customXml" Target="../ink/ink1456.xml"/><Relationship Id="rId1636" Type="http://schemas.openxmlformats.org/officeDocument/2006/relationships/customXml" Target="../ink/ink1565.xml"/><Relationship Id="rId200" Type="http://schemas.openxmlformats.org/officeDocument/2006/relationships/image" Target="../media/image610.png"/><Relationship Id="rId438" Type="http://schemas.openxmlformats.org/officeDocument/2006/relationships/image" Target="../media/image815.png"/><Relationship Id="rId645" Type="http://schemas.openxmlformats.org/officeDocument/2006/relationships/customXml" Target="../ink/ink1071.xml"/><Relationship Id="rId852" Type="http://schemas.openxmlformats.org/officeDocument/2006/relationships/image" Target="../media/image1021.png"/><Relationship Id="rId1068" Type="http://schemas.openxmlformats.org/officeDocument/2006/relationships/image" Target="../media/image1117.png"/><Relationship Id="rId1275" Type="http://schemas.openxmlformats.org/officeDocument/2006/relationships/customXml" Target="../ink/ink1379.xml"/><Relationship Id="rId1482" Type="http://schemas.openxmlformats.org/officeDocument/2006/relationships/image" Target="../media/image1324.png"/><Relationship Id="rId1703" Type="http://schemas.openxmlformats.org/officeDocument/2006/relationships/customXml" Target="../ink/ink1599.xml"/><Relationship Id="rId284" Type="http://schemas.openxmlformats.org/officeDocument/2006/relationships/image" Target="../media/image738.png"/><Relationship Id="rId491" Type="http://schemas.openxmlformats.org/officeDocument/2006/relationships/customXml" Target="../ink/ink994.xml"/><Relationship Id="rId505" Type="http://schemas.openxmlformats.org/officeDocument/2006/relationships/customXml" Target="../ink/ink1001.xml"/><Relationship Id="rId712" Type="http://schemas.openxmlformats.org/officeDocument/2006/relationships/image" Target="../media/image952.png"/><Relationship Id="rId1135" Type="http://schemas.openxmlformats.org/officeDocument/2006/relationships/customXml" Target="../ink/ink1309.xml"/><Relationship Id="rId1342" Type="http://schemas.openxmlformats.org/officeDocument/2006/relationships/image" Target="../media/image1254.png"/><Relationship Id="rId79" Type="http://schemas.openxmlformats.org/officeDocument/2006/relationships/customXml" Target="../ink/ink791.xml"/><Relationship Id="rId144" Type="http://schemas.openxmlformats.org/officeDocument/2006/relationships/image" Target="../media/image582.png"/><Relationship Id="rId589" Type="http://schemas.openxmlformats.org/officeDocument/2006/relationships/customXml" Target="../ink/ink1043.xml"/><Relationship Id="rId796" Type="http://schemas.openxmlformats.org/officeDocument/2006/relationships/image" Target="../media/image993.png"/><Relationship Id="rId1202" Type="http://schemas.openxmlformats.org/officeDocument/2006/relationships/image" Target="../media/image1184.png"/><Relationship Id="rId1647" Type="http://schemas.openxmlformats.org/officeDocument/2006/relationships/image" Target="../media/image1401.png"/><Relationship Id="rId351" Type="http://schemas.openxmlformats.org/officeDocument/2006/relationships/customXml" Target="../ink/ink928.xml"/><Relationship Id="rId656" Type="http://schemas.openxmlformats.org/officeDocument/2006/relationships/image" Target="../media/image924.png"/><Relationship Id="rId863" Type="http://schemas.openxmlformats.org/officeDocument/2006/relationships/customXml" Target="../ink/ink1173.xml"/><Relationship Id="rId1079" Type="http://schemas.openxmlformats.org/officeDocument/2006/relationships/customXml" Target="../ink/ink1281.xml"/><Relationship Id="rId1286" Type="http://schemas.openxmlformats.org/officeDocument/2006/relationships/image" Target="../media/image1226.png"/><Relationship Id="rId1493" Type="http://schemas.openxmlformats.org/officeDocument/2006/relationships/customXml" Target="../ink/ink1488.xml"/><Relationship Id="rId1507" Type="http://schemas.openxmlformats.org/officeDocument/2006/relationships/customXml" Target="../ink/ink1495.xml"/><Relationship Id="rId1714" Type="http://schemas.openxmlformats.org/officeDocument/2006/relationships/image" Target="../media/image1434.png"/><Relationship Id="rId211" Type="http://schemas.openxmlformats.org/officeDocument/2006/relationships/customXml" Target="../ink/ink858.xml"/><Relationship Id="rId295" Type="http://schemas.openxmlformats.org/officeDocument/2006/relationships/customXml" Target="../ink/ink900.xml"/><Relationship Id="rId309" Type="http://schemas.openxmlformats.org/officeDocument/2006/relationships/customXml" Target="../ink/ink907.xml"/><Relationship Id="rId516" Type="http://schemas.openxmlformats.org/officeDocument/2006/relationships/image" Target="../media/image854.png"/><Relationship Id="rId1146" Type="http://schemas.openxmlformats.org/officeDocument/2006/relationships/image" Target="../media/image1156.png"/><Relationship Id="rId723" Type="http://schemas.openxmlformats.org/officeDocument/2006/relationships/customXml" Target="../ink/ink1110.xml"/><Relationship Id="rId930" Type="http://schemas.openxmlformats.org/officeDocument/2006/relationships/image" Target="../media/image1048.png"/><Relationship Id="rId1006" Type="http://schemas.openxmlformats.org/officeDocument/2006/relationships/image" Target="../media/image1086.png"/><Relationship Id="rId1353" Type="http://schemas.openxmlformats.org/officeDocument/2006/relationships/customXml" Target="../ink/ink1418.xml"/><Relationship Id="rId1560" Type="http://schemas.openxmlformats.org/officeDocument/2006/relationships/customXml" Target="../ink/ink1527.xml"/><Relationship Id="rId1658" Type="http://schemas.openxmlformats.org/officeDocument/2006/relationships/customXml" Target="../ink/ink1576.xml"/><Relationship Id="rId155" Type="http://schemas.openxmlformats.org/officeDocument/2006/relationships/customXml" Target="../ink/ink829.xml"/><Relationship Id="rId362" Type="http://schemas.openxmlformats.org/officeDocument/2006/relationships/image" Target="../media/image777.png"/><Relationship Id="rId1213" Type="http://schemas.openxmlformats.org/officeDocument/2006/relationships/customXml" Target="../ink/ink1348.xml"/><Relationship Id="rId1297" Type="http://schemas.openxmlformats.org/officeDocument/2006/relationships/customXml" Target="../ink/ink1390.xml"/><Relationship Id="rId1420" Type="http://schemas.openxmlformats.org/officeDocument/2006/relationships/image" Target="../media/image1293.png"/><Relationship Id="rId1518" Type="http://schemas.openxmlformats.org/officeDocument/2006/relationships/image" Target="../media/image1342.png"/><Relationship Id="rId222" Type="http://schemas.openxmlformats.org/officeDocument/2006/relationships/image" Target="../media/image620.png"/><Relationship Id="rId667" Type="http://schemas.openxmlformats.org/officeDocument/2006/relationships/customXml" Target="../ink/ink1082.xml"/><Relationship Id="rId874" Type="http://schemas.openxmlformats.org/officeDocument/2006/relationships/image" Target="../media/image819.png"/><Relationship Id="rId1725" Type="http://schemas.openxmlformats.org/officeDocument/2006/relationships/customXml" Target="../ink/ink1610.xml"/><Relationship Id="rId17" Type="http://schemas.openxmlformats.org/officeDocument/2006/relationships/image" Target="../media/image221.png"/><Relationship Id="rId527" Type="http://schemas.openxmlformats.org/officeDocument/2006/relationships/customXml" Target="../ink/ink1012.xml"/><Relationship Id="rId734" Type="http://schemas.openxmlformats.org/officeDocument/2006/relationships/image" Target="../media/image963.png"/><Relationship Id="rId941" Type="http://schemas.openxmlformats.org/officeDocument/2006/relationships/customXml" Target="../ink/ink1212.xml"/><Relationship Id="rId1157" Type="http://schemas.openxmlformats.org/officeDocument/2006/relationships/customXml" Target="../ink/ink1320.xml"/><Relationship Id="rId1364" Type="http://schemas.openxmlformats.org/officeDocument/2006/relationships/image" Target="../media/image1265.png"/><Relationship Id="rId1571" Type="http://schemas.openxmlformats.org/officeDocument/2006/relationships/image" Target="../media/image1363.png"/><Relationship Id="rId70" Type="http://schemas.openxmlformats.org/officeDocument/2006/relationships/image" Target="../media/image247.png"/><Relationship Id="rId166" Type="http://schemas.openxmlformats.org/officeDocument/2006/relationships/image" Target="../media/image593.png"/><Relationship Id="rId373" Type="http://schemas.openxmlformats.org/officeDocument/2006/relationships/customXml" Target="../ink/ink939.xml"/><Relationship Id="rId580" Type="http://schemas.openxmlformats.org/officeDocument/2006/relationships/image" Target="../media/image886.png"/><Relationship Id="rId801" Type="http://schemas.openxmlformats.org/officeDocument/2006/relationships/customXml" Target="../ink/ink1146.xml"/><Relationship Id="rId1017" Type="http://schemas.openxmlformats.org/officeDocument/2006/relationships/customXml" Target="../ink/ink1250.xml"/><Relationship Id="rId1224" Type="http://schemas.openxmlformats.org/officeDocument/2006/relationships/image" Target="../media/image1195.png"/><Relationship Id="rId1431" Type="http://schemas.openxmlformats.org/officeDocument/2006/relationships/customXml" Target="../ink/ink1457.xml"/><Relationship Id="rId1669" Type="http://schemas.openxmlformats.org/officeDocument/2006/relationships/image" Target="../media/image1412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69.xml"/><Relationship Id="rId440" Type="http://schemas.openxmlformats.org/officeDocument/2006/relationships/image" Target="../media/image816.png"/><Relationship Id="rId678" Type="http://schemas.openxmlformats.org/officeDocument/2006/relationships/image" Target="../media/image935.png"/><Relationship Id="rId885" Type="http://schemas.openxmlformats.org/officeDocument/2006/relationships/customXml" Target="../ink/ink1184.xml"/><Relationship Id="rId1070" Type="http://schemas.openxmlformats.org/officeDocument/2006/relationships/image" Target="../media/image1118.png"/><Relationship Id="rId1529" Type="http://schemas.openxmlformats.org/officeDocument/2006/relationships/customXml" Target="../ink/ink1506.xml"/><Relationship Id="rId28" Type="http://schemas.openxmlformats.org/officeDocument/2006/relationships/customXml" Target="../ink/ink765.xml"/><Relationship Id="rId300" Type="http://schemas.openxmlformats.org/officeDocument/2006/relationships/image" Target="../media/image746.png"/><Relationship Id="rId538" Type="http://schemas.openxmlformats.org/officeDocument/2006/relationships/image" Target="../media/image865.png"/><Relationship Id="rId745" Type="http://schemas.openxmlformats.org/officeDocument/2006/relationships/customXml" Target="../ink/ink1121.xml"/><Relationship Id="rId952" Type="http://schemas.openxmlformats.org/officeDocument/2006/relationships/image" Target="../media/image1059.png"/><Relationship Id="rId1168" Type="http://schemas.openxmlformats.org/officeDocument/2006/relationships/image" Target="../media/image1167.png"/><Relationship Id="rId1375" Type="http://schemas.openxmlformats.org/officeDocument/2006/relationships/customXml" Target="../ink/ink1429.xml"/><Relationship Id="rId1582" Type="http://schemas.openxmlformats.org/officeDocument/2006/relationships/customXml" Target="../ink/ink1538.xml"/><Relationship Id="rId81" Type="http://schemas.openxmlformats.org/officeDocument/2006/relationships/customXml" Target="../ink/ink792.xml"/><Relationship Id="rId177" Type="http://schemas.openxmlformats.org/officeDocument/2006/relationships/customXml" Target="../ink/ink840.xml"/><Relationship Id="rId384" Type="http://schemas.openxmlformats.org/officeDocument/2006/relationships/image" Target="../media/image788.png"/><Relationship Id="rId591" Type="http://schemas.openxmlformats.org/officeDocument/2006/relationships/customXml" Target="../ink/ink1044.xml"/><Relationship Id="rId605" Type="http://schemas.openxmlformats.org/officeDocument/2006/relationships/customXml" Target="../ink/ink1051.xml"/><Relationship Id="rId812" Type="http://schemas.openxmlformats.org/officeDocument/2006/relationships/image" Target="../media/image1001.png"/><Relationship Id="rId1028" Type="http://schemas.openxmlformats.org/officeDocument/2006/relationships/image" Target="../media/image1097.png"/><Relationship Id="rId1235" Type="http://schemas.openxmlformats.org/officeDocument/2006/relationships/customXml" Target="../ink/ink1359.xml"/><Relationship Id="rId1442" Type="http://schemas.openxmlformats.org/officeDocument/2006/relationships/image" Target="../media/image1304.png"/><Relationship Id="rId244" Type="http://schemas.openxmlformats.org/officeDocument/2006/relationships/image" Target="../media/image631.png"/><Relationship Id="rId689" Type="http://schemas.openxmlformats.org/officeDocument/2006/relationships/customXml" Target="../ink/ink1093.xml"/><Relationship Id="rId896" Type="http://schemas.openxmlformats.org/officeDocument/2006/relationships/image" Target="../media/image1031.png"/><Relationship Id="rId1081" Type="http://schemas.openxmlformats.org/officeDocument/2006/relationships/customXml" Target="../ink/ink1282.xml"/><Relationship Id="rId1302" Type="http://schemas.openxmlformats.org/officeDocument/2006/relationships/image" Target="../media/image1234.png"/><Relationship Id="rId39" Type="http://schemas.openxmlformats.org/officeDocument/2006/relationships/image" Target="../media/image232.png"/><Relationship Id="rId451" Type="http://schemas.openxmlformats.org/officeDocument/2006/relationships/customXml" Target="../ink/ink974.xml"/><Relationship Id="rId549" Type="http://schemas.openxmlformats.org/officeDocument/2006/relationships/customXml" Target="../ink/ink1023.xml"/><Relationship Id="rId756" Type="http://schemas.openxmlformats.org/officeDocument/2006/relationships/image" Target="../media/image974.png"/><Relationship Id="rId1179" Type="http://schemas.openxmlformats.org/officeDocument/2006/relationships/customXml" Target="../ink/ink1331.xml"/><Relationship Id="rId1386" Type="http://schemas.openxmlformats.org/officeDocument/2006/relationships/image" Target="../media/image1276.png"/><Relationship Id="rId1593" Type="http://schemas.openxmlformats.org/officeDocument/2006/relationships/image" Target="../media/image1374.png"/><Relationship Id="rId1607" Type="http://schemas.openxmlformats.org/officeDocument/2006/relationships/image" Target="../media/image1381.png"/><Relationship Id="rId104" Type="http://schemas.openxmlformats.org/officeDocument/2006/relationships/image" Target="../media/image264.png"/><Relationship Id="rId188" Type="http://schemas.openxmlformats.org/officeDocument/2006/relationships/image" Target="../media/image605.png"/><Relationship Id="rId311" Type="http://schemas.openxmlformats.org/officeDocument/2006/relationships/customXml" Target="../ink/ink908.xml"/><Relationship Id="rId395" Type="http://schemas.openxmlformats.org/officeDocument/2006/relationships/customXml" Target="../ink/ink950.xml"/><Relationship Id="rId409" Type="http://schemas.openxmlformats.org/officeDocument/2006/relationships/customXml" Target="../ink/ink957.xml"/><Relationship Id="rId963" Type="http://schemas.openxmlformats.org/officeDocument/2006/relationships/customXml" Target="../ink/ink1223.xml"/><Relationship Id="rId1039" Type="http://schemas.openxmlformats.org/officeDocument/2006/relationships/customXml" Target="../ink/ink1261.xml"/><Relationship Id="rId1246" Type="http://schemas.openxmlformats.org/officeDocument/2006/relationships/image" Target="../media/image1206.png"/><Relationship Id="rId92" Type="http://schemas.openxmlformats.org/officeDocument/2006/relationships/image" Target="../media/image258.png"/><Relationship Id="rId616" Type="http://schemas.openxmlformats.org/officeDocument/2006/relationships/image" Target="../media/image904.png"/><Relationship Id="rId823" Type="http://schemas.openxmlformats.org/officeDocument/2006/relationships/customXml" Target="../ink/ink1157.xml"/><Relationship Id="rId1453" Type="http://schemas.openxmlformats.org/officeDocument/2006/relationships/customXml" Target="../ink/ink1468.xml"/><Relationship Id="rId1660" Type="http://schemas.openxmlformats.org/officeDocument/2006/relationships/customXml" Target="../ink/ink1577.xml"/><Relationship Id="rId255" Type="http://schemas.openxmlformats.org/officeDocument/2006/relationships/customXml" Target="../ink/ink880.xml"/><Relationship Id="rId462" Type="http://schemas.openxmlformats.org/officeDocument/2006/relationships/image" Target="../media/image827.png"/><Relationship Id="rId1092" Type="http://schemas.openxmlformats.org/officeDocument/2006/relationships/image" Target="../media/image1129.png"/><Relationship Id="rId1106" Type="http://schemas.openxmlformats.org/officeDocument/2006/relationships/image" Target="../media/image1136.png"/><Relationship Id="rId1313" Type="http://schemas.openxmlformats.org/officeDocument/2006/relationships/customXml" Target="../ink/ink1398.xml"/><Relationship Id="rId1397" Type="http://schemas.openxmlformats.org/officeDocument/2006/relationships/customXml" Target="../ink/ink1440.xml"/><Relationship Id="rId1520" Type="http://schemas.openxmlformats.org/officeDocument/2006/relationships/image" Target="../media/image1343.png"/><Relationship Id="rId115" Type="http://schemas.openxmlformats.org/officeDocument/2006/relationships/customXml" Target="../ink/ink809.xml"/><Relationship Id="rId322" Type="http://schemas.openxmlformats.org/officeDocument/2006/relationships/image" Target="../media/image757.png"/><Relationship Id="rId767" Type="http://schemas.openxmlformats.org/officeDocument/2006/relationships/image" Target="../media/image979.png"/><Relationship Id="rId974" Type="http://schemas.openxmlformats.org/officeDocument/2006/relationships/image" Target="../media/image1070.png"/><Relationship Id="rId1618" Type="http://schemas.openxmlformats.org/officeDocument/2006/relationships/customXml" Target="../ink/ink1556.xml"/><Relationship Id="rId199" Type="http://schemas.openxmlformats.org/officeDocument/2006/relationships/customXml" Target="../ink/ink851.xml"/><Relationship Id="rId627" Type="http://schemas.openxmlformats.org/officeDocument/2006/relationships/customXml" Target="../ink/ink1062.xml"/><Relationship Id="rId834" Type="http://schemas.openxmlformats.org/officeDocument/2006/relationships/image" Target="../media/image1012.png"/><Relationship Id="rId1257" Type="http://schemas.openxmlformats.org/officeDocument/2006/relationships/customXml" Target="../ink/ink1370.xml"/><Relationship Id="rId1464" Type="http://schemas.openxmlformats.org/officeDocument/2006/relationships/image" Target="../media/image1315.png"/><Relationship Id="rId1671" Type="http://schemas.openxmlformats.org/officeDocument/2006/relationships/image" Target="../media/image1413.png"/><Relationship Id="rId266" Type="http://schemas.openxmlformats.org/officeDocument/2006/relationships/image" Target="../media/image642.png"/><Relationship Id="rId473" Type="http://schemas.openxmlformats.org/officeDocument/2006/relationships/customXml" Target="../ink/ink985.xml"/><Relationship Id="rId680" Type="http://schemas.openxmlformats.org/officeDocument/2006/relationships/image" Target="../media/image936.png"/><Relationship Id="rId901" Type="http://schemas.openxmlformats.org/officeDocument/2006/relationships/customXml" Target="../ink/ink1192.xml"/><Relationship Id="rId1117" Type="http://schemas.openxmlformats.org/officeDocument/2006/relationships/customXml" Target="../ink/ink1300.xml"/><Relationship Id="rId1324" Type="http://schemas.openxmlformats.org/officeDocument/2006/relationships/image" Target="../media/image1245.png"/><Relationship Id="rId1531" Type="http://schemas.openxmlformats.org/officeDocument/2006/relationships/customXml" Target="../ink/ink1507.xml"/><Relationship Id="rId30" Type="http://schemas.openxmlformats.org/officeDocument/2006/relationships/customXml" Target="../ink/ink766.xml"/><Relationship Id="rId126" Type="http://schemas.openxmlformats.org/officeDocument/2006/relationships/image" Target="../media/image573.png"/><Relationship Id="rId333" Type="http://schemas.openxmlformats.org/officeDocument/2006/relationships/customXml" Target="../ink/ink919.xml"/><Relationship Id="rId540" Type="http://schemas.openxmlformats.org/officeDocument/2006/relationships/image" Target="../media/image866.png"/><Relationship Id="rId985" Type="http://schemas.openxmlformats.org/officeDocument/2006/relationships/customXml" Target="../ink/ink1234.xml"/><Relationship Id="rId1170" Type="http://schemas.openxmlformats.org/officeDocument/2006/relationships/image" Target="../media/image1168.png"/><Relationship Id="rId1629" Type="http://schemas.openxmlformats.org/officeDocument/2006/relationships/image" Target="../media/image1392.png"/><Relationship Id="rId638" Type="http://schemas.openxmlformats.org/officeDocument/2006/relationships/image" Target="../media/image915.png"/><Relationship Id="rId845" Type="http://schemas.openxmlformats.org/officeDocument/2006/relationships/customXml" Target="../ink/ink1164.xml"/><Relationship Id="rId1030" Type="http://schemas.openxmlformats.org/officeDocument/2006/relationships/image" Target="../media/image1098.png"/><Relationship Id="rId1268" Type="http://schemas.openxmlformats.org/officeDocument/2006/relationships/image" Target="../media/image1217.png"/><Relationship Id="rId1475" Type="http://schemas.openxmlformats.org/officeDocument/2006/relationships/customXml" Target="../ink/ink1479.xml"/><Relationship Id="rId1682" Type="http://schemas.openxmlformats.org/officeDocument/2006/relationships/image" Target="../media/image1418.png"/><Relationship Id="rId277" Type="http://schemas.openxmlformats.org/officeDocument/2006/relationships/customXml" Target="../ink/ink891.xml"/><Relationship Id="rId400" Type="http://schemas.openxmlformats.org/officeDocument/2006/relationships/image" Target="../media/image796.png"/><Relationship Id="rId484" Type="http://schemas.openxmlformats.org/officeDocument/2006/relationships/image" Target="../media/image838.png"/><Relationship Id="rId705" Type="http://schemas.openxmlformats.org/officeDocument/2006/relationships/customXml" Target="../ink/ink1101.xml"/><Relationship Id="rId1128" Type="http://schemas.openxmlformats.org/officeDocument/2006/relationships/image" Target="../media/image1147.png"/><Relationship Id="rId1335" Type="http://schemas.openxmlformats.org/officeDocument/2006/relationships/customXml" Target="../ink/ink1409.xml"/><Relationship Id="rId1542" Type="http://schemas.openxmlformats.org/officeDocument/2006/relationships/customXml" Target="../ink/ink1514.xml"/><Relationship Id="rId137" Type="http://schemas.openxmlformats.org/officeDocument/2006/relationships/customXml" Target="../ink/ink820.xml"/><Relationship Id="rId344" Type="http://schemas.openxmlformats.org/officeDocument/2006/relationships/image" Target="../media/image768.png"/><Relationship Id="rId691" Type="http://schemas.openxmlformats.org/officeDocument/2006/relationships/customXml" Target="../ink/ink1094.xml"/><Relationship Id="rId789" Type="http://schemas.openxmlformats.org/officeDocument/2006/relationships/customXml" Target="../ink/ink1140.xml"/><Relationship Id="rId912" Type="http://schemas.openxmlformats.org/officeDocument/2006/relationships/image" Target="../media/image1039.png"/><Relationship Id="rId996" Type="http://schemas.openxmlformats.org/officeDocument/2006/relationships/image" Target="../media/image1081.png"/><Relationship Id="rId41" Type="http://schemas.openxmlformats.org/officeDocument/2006/relationships/image" Target="../media/image233.png"/><Relationship Id="rId551" Type="http://schemas.openxmlformats.org/officeDocument/2006/relationships/customXml" Target="../ink/ink1024.xml"/><Relationship Id="rId649" Type="http://schemas.openxmlformats.org/officeDocument/2006/relationships/customXml" Target="../ink/ink1073.xml"/><Relationship Id="rId856" Type="http://schemas.openxmlformats.org/officeDocument/2006/relationships/image" Target="../media/image1023.png"/><Relationship Id="rId1181" Type="http://schemas.openxmlformats.org/officeDocument/2006/relationships/customXml" Target="../ink/ink1332.xml"/><Relationship Id="rId1279" Type="http://schemas.openxmlformats.org/officeDocument/2006/relationships/customXml" Target="../ink/ink1381.xml"/><Relationship Id="rId1402" Type="http://schemas.openxmlformats.org/officeDocument/2006/relationships/image" Target="../media/image1284.png"/><Relationship Id="rId1486" Type="http://schemas.openxmlformats.org/officeDocument/2006/relationships/image" Target="../media/image1326.png"/><Relationship Id="rId1707" Type="http://schemas.openxmlformats.org/officeDocument/2006/relationships/customXml" Target="../ink/ink1601.xml"/><Relationship Id="rId190" Type="http://schemas.openxmlformats.org/officeDocument/2006/relationships/image" Target="../media/image324.png"/><Relationship Id="rId204" Type="http://schemas.openxmlformats.org/officeDocument/2006/relationships/customXml" Target="../ink/ink854.xml"/><Relationship Id="rId288" Type="http://schemas.openxmlformats.org/officeDocument/2006/relationships/image" Target="../media/image740.png"/><Relationship Id="rId411" Type="http://schemas.openxmlformats.org/officeDocument/2006/relationships/customXml" Target="../ink/ink958.xml"/><Relationship Id="rId509" Type="http://schemas.openxmlformats.org/officeDocument/2006/relationships/customXml" Target="../ink/ink1003.xml"/><Relationship Id="rId1041" Type="http://schemas.openxmlformats.org/officeDocument/2006/relationships/customXml" Target="../ink/ink1262.xml"/><Relationship Id="rId1139" Type="http://schemas.openxmlformats.org/officeDocument/2006/relationships/customXml" Target="../ink/ink1311.xml"/><Relationship Id="rId1346" Type="http://schemas.openxmlformats.org/officeDocument/2006/relationships/image" Target="../media/image1256.png"/><Relationship Id="rId1693" Type="http://schemas.openxmlformats.org/officeDocument/2006/relationships/customXml" Target="../ink/ink1594.xml"/><Relationship Id="rId495" Type="http://schemas.openxmlformats.org/officeDocument/2006/relationships/customXml" Target="../ink/ink996.xml"/><Relationship Id="rId716" Type="http://schemas.openxmlformats.org/officeDocument/2006/relationships/image" Target="../media/image954.png"/><Relationship Id="rId923" Type="http://schemas.openxmlformats.org/officeDocument/2006/relationships/customXml" Target="../ink/ink1203.xml"/><Relationship Id="rId1553" Type="http://schemas.openxmlformats.org/officeDocument/2006/relationships/image" Target="../media/image1354.png"/><Relationship Id="rId52" Type="http://schemas.openxmlformats.org/officeDocument/2006/relationships/image" Target="../media/image238.png"/><Relationship Id="rId148" Type="http://schemas.openxmlformats.org/officeDocument/2006/relationships/image" Target="../media/image584.png"/><Relationship Id="rId355" Type="http://schemas.openxmlformats.org/officeDocument/2006/relationships/customXml" Target="../ink/ink930.xml"/><Relationship Id="rId562" Type="http://schemas.openxmlformats.org/officeDocument/2006/relationships/image" Target="../media/image877.png"/><Relationship Id="rId1192" Type="http://schemas.openxmlformats.org/officeDocument/2006/relationships/image" Target="../media/image1179.png"/><Relationship Id="rId1206" Type="http://schemas.openxmlformats.org/officeDocument/2006/relationships/image" Target="../media/image1186.png"/><Relationship Id="rId1413" Type="http://schemas.openxmlformats.org/officeDocument/2006/relationships/customXml" Target="../ink/ink1448.xml"/><Relationship Id="rId1620" Type="http://schemas.openxmlformats.org/officeDocument/2006/relationships/customXml" Target="../ink/ink1557.xml"/><Relationship Id="rId215" Type="http://schemas.openxmlformats.org/officeDocument/2006/relationships/customXml" Target="../ink/ink860.xml"/><Relationship Id="rId422" Type="http://schemas.openxmlformats.org/officeDocument/2006/relationships/image" Target="../media/image807.png"/><Relationship Id="rId867" Type="http://schemas.openxmlformats.org/officeDocument/2006/relationships/customXml" Target="../ink/ink1175.xml"/><Relationship Id="rId1052" Type="http://schemas.openxmlformats.org/officeDocument/2006/relationships/image" Target="../media/image1109.png"/><Relationship Id="rId1497" Type="http://schemas.openxmlformats.org/officeDocument/2006/relationships/customXml" Target="../ink/ink1490.xml"/><Relationship Id="rId1718" Type="http://schemas.openxmlformats.org/officeDocument/2006/relationships/image" Target="../media/image1436.png"/><Relationship Id="rId299" Type="http://schemas.openxmlformats.org/officeDocument/2006/relationships/customXml" Target="../ink/ink902.xml"/><Relationship Id="rId727" Type="http://schemas.openxmlformats.org/officeDocument/2006/relationships/customXml" Target="../ink/ink1112.xml"/><Relationship Id="rId934" Type="http://schemas.openxmlformats.org/officeDocument/2006/relationships/image" Target="../media/image1050.png"/><Relationship Id="rId1357" Type="http://schemas.openxmlformats.org/officeDocument/2006/relationships/customXml" Target="../ink/ink1420.xml"/><Relationship Id="rId1564" Type="http://schemas.openxmlformats.org/officeDocument/2006/relationships/customXml" Target="../ink/ink1529.xml"/><Relationship Id="rId63" Type="http://schemas.openxmlformats.org/officeDocument/2006/relationships/customXml" Target="../ink/ink783.xml"/><Relationship Id="rId159" Type="http://schemas.openxmlformats.org/officeDocument/2006/relationships/customXml" Target="../ink/ink831.xml"/><Relationship Id="rId366" Type="http://schemas.openxmlformats.org/officeDocument/2006/relationships/image" Target="../media/image779.png"/><Relationship Id="rId573" Type="http://schemas.openxmlformats.org/officeDocument/2006/relationships/customXml" Target="../ink/ink1035.xml"/><Relationship Id="rId780" Type="http://schemas.openxmlformats.org/officeDocument/2006/relationships/customXml" Target="../ink/ink1135.xml"/><Relationship Id="rId1217" Type="http://schemas.openxmlformats.org/officeDocument/2006/relationships/customXml" Target="../ink/ink1350.xml"/><Relationship Id="rId1424" Type="http://schemas.openxmlformats.org/officeDocument/2006/relationships/image" Target="../media/image1295.png"/><Relationship Id="rId1631" Type="http://schemas.openxmlformats.org/officeDocument/2006/relationships/image" Target="../media/image1393.png"/><Relationship Id="rId226" Type="http://schemas.openxmlformats.org/officeDocument/2006/relationships/image" Target="../media/image622.png"/><Relationship Id="rId433" Type="http://schemas.openxmlformats.org/officeDocument/2006/relationships/customXml" Target="../ink/ink969.xml"/><Relationship Id="rId878" Type="http://schemas.openxmlformats.org/officeDocument/2006/relationships/image" Target="../media/image981.png"/><Relationship Id="rId1063" Type="http://schemas.openxmlformats.org/officeDocument/2006/relationships/customXml" Target="../ink/ink1273.xml"/><Relationship Id="rId1270" Type="http://schemas.openxmlformats.org/officeDocument/2006/relationships/image" Target="../media/image1218.png"/><Relationship Id="rId1729" Type="http://schemas.openxmlformats.org/officeDocument/2006/relationships/customXml" Target="../ink/ink1612.xml"/><Relationship Id="rId640" Type="http://schemas.openxmlformats.org/officeDocument/2006/relationships/image" Target="../media/image916.png"/><Relationship Id="rId738" Type="http://schemas.openxmlformats.org/officeDocument/2006/relationships/image" Target="../media/image965.png"/><Relationship Id="rId945" Type="http://schemas.openxmlformats.org/officeDocument/2006/relationships/customXml" Target="../ink/ink1214.xml"/><Relationship Id="rId1368" Type="http://schemas.openxmlformats.org/officeDocument/2006/relationships/image" Target="../media/image1267.png"/><Relationship Id="rId1575" Type="http://schemas.openxmlformats.org/officeDocument/2006/relationships/image" Target="../media/image1365.png"/><Relationship Id="rId74" Type="http://schemas.openxmlformats.org/officeDocument/2006/relationships/image" Target="../media/image249.png"/><Relationship Id="rId377" Type="http://schemas.openxmlformats.org/officeDocument/2006/relationships/customXml" Target="../ink/ink941.xml"/><Relationship Id="rId500" Type="http://schemas.openxmlformats.org/officeDocument/2006/relationships/image" Target="../media/image846.png"/><Relationship Id="rId584" Type="http://schemas.openxmlformats.org/officeDocument/2006/relationships/image" Target="../media/image888.png"/><Relationship Id="rId805" Type="http://schemas.openxmlformats.org/officeDocument/2006/relationships/customXml" Target="../ink/ink1148.xml"/><Relationship Id="rId1130" Type="http://schemas.openxmlformats.org/officeDocument/2006/relationships/image" Target="../media/image1148.png"/><Relationship Id="rId1228" Type="http://schemas.openxmlformats.org/officeDocument/2006/relationships/image" Target="../media/image1197.png"/><Relationship Id="rId1435" Type="http://schemas.openxmlformats.org/officeDocument/2006/relationships/customXml" Target="../ink/ink1459.xml"/><Relationship Id="rId5" Type="http://schemas.openxmlformats.org/officeDocument/2006/relationships/image" Target="../media/image215.png"/><Relationship Id="rId237" Type="http://schemas.openxmlformats.org/officeDocument/2006/relationships/customXml" Target="../ink/ink871.xml"/><Relationship Id="rId791" Type="http://schemas.openxmlformats.org/officeDocument/2006/relationships/customXml" Target="../ink/ink1141.xml"/><Relationship Id="rId889" Type="http://schemas.openxmlformats.org/officeDocument/2006/relationships/customXml" Target="../ink/ink1186.xml"/><Relationship Id="rId1074" Type="http://schemas.openxmlformats.org/officeDocument/2006/relationships/image" Target="../media/image1120.png"/><Relationship Id="rId1642" Type="http://schemas.openxmlformats.org/officeDocument/2006/relationships/customXml" Target="../ink/ink1568.xml"/><Relationship Id="rId651" Type="http://schemas.openxmlformats.org/officeDocument/2006/relationships/customXml" Target="../ink/ink1074.xml"/><Relationship Id="rId749" Type="http://schemas.openxmlformats.org/officeDocument/2006/relationships/customXml" Target="../ink/ink1123.xml"/><Relationship Id="rId1281" Type="http://schemas.openxmlformats.org/officeDocument/2006/relationships/customXml" Target="../ink/ink1382.xml"/><Relationship Id="rId1379" Type="http://schemas.openxmlformats.org/officeDocument/2006/relationships/customXml" Target="../ink/ink1431.xml"/><Relationship Id="rId1502" Type="http://schemas.openxmlformats.org/officeDocument/2006/relationships/image" Target="../media/image1334.png"/><Relationship Id="rId1586" Type="http://schemas.openxmlformats.org/officeDocument/2006/relationships/customXml" Target="../ink/ink1540.xml"/><Relationship Id="rId290" Type="http://schemas.openxmlformats.org/officeDocument/2006/relationships/image" Target="../media/image741.png"/><Relationship Id="rId304" Type="http://schemas.openxmlformats.org/officeDocument/2006/relationships/image" Target="../media/image748.png"/><Relationship Id="rId388" Type="http://schemas.openxmlformats.org/officeDocument/2006/relationships/image" Target="../media/image790.png"/><Relationship Id="rId511" Type="http://schemas.openxmlformats.org/officeDocument/2006/relationships/customXml" Target="../ink/ink1004.xml"/><Relationship Id="rId609" Type="http://schemas.openxmlformats.org/officeDocument/2006/relationships/customXml" Target="../ink/ink1053.xml"/><Relationship Id="rId956" Type="http://schemas.openxmlformats.org/officeDocument/2006/relationships/image" Target="../media/image1061.png"/><Relationship Id="rId1141" Type="http://schemas.openxmlformats.org/officeDocument/2006/relationships/customXml" Target="../ink/ink1312.xml"/><Relationship Id="rId1239" Type="http://schemas.openxmlformats.org/officeDocument/2006/relationships/customXml" Target="../ink/ink1361.xml"/><Relationship Id="rId85" Type="http://schemas.openxmlformats.org/officeDocument/2006/relationships/customXml" Target="../ink/ink794.xml"/><Relationship Id="rId150" Type="http://schemas.openxmlformats.org/officeDocument/2006/relationships/image" Target="../media/image585.png"/><Relationship Id="rId595" Type="http://schemas.openxmlformats.org/officeDocument/2006/relationships/customXml" Target="../ink/ink1046.xml"/><Relationship Id="rId816" Type="http://schemas.openxmlformats.org/officeDocument/2006/relationships/image" Target="../media/image1003.png"/><Relationship Id="rId1001" Type="http://schemas.openxmlformats.org/officeDocument/2006/relationships/customXml" Target="../ink/ink1242.xml"/><Relationship Id="rId1446" Type="http://schemas.openxmlformats.org/officeDocument/2006/relationships/image" Target="../media/image1306.png"/><Relationship Id="rId1653" Type="http://schemas.openxmlformats.org/officeDocument/2006/relationships/image" Target="../media/image1404.png"/><Relationship Id="rId248" Type="http://schemas.openxmlformats.org/officeDocument/2006/relationships/image" Target="../media/image633.png"/><Relationship Id="rId455" Type="http://schemas.openxmlformats.org/officeDocument/2006/relationships/customXml" Target="../ink/ink976.xml"/><Relationship Id="rId662" Type="http://schemas.openxmlformats.org/officeDocument/2006/relationships/image" Target="../media/image927.png"/><Relationship Id="rId1085" Type="http://schemas.openxmlformats.org/officeDocument/2006/relationships/customXml" Target="../ink/ink1284.xml"/><Relationship Id="rId1292" Type="http://schemas.openxmlformats.org/officeDocument/2006/relationships/image" Target="../media/image1229.png"/><Relationship Id="rId1306" Type="http://schemas.openxmlformats.org/officeDocument/2006/relationships/image" Target="../media/image1236.png"/><Relationship Id="rId1513" Type="http://schemas.openxmlformats.org/officeDocument/2006/relationships/customXml" Target="../ink/ink1498.xml"/><Relationship Id="rId1720" Type="http://schemas.openxmlformats.org/officeDocument/2006/relationships/image" Target="../media/image1437.png"/><Relationship Id="rId12" Type="http://schemas.openxmlformats.org/officeDocument/2006/relationships/customXml" Target="../ink/ink757.xml"/><Relationship Id="rId108" Type="http://schemas.openxmlformats.org/officeDocument/2006/relationships/image" Target="../media/image266.png"/><Relationship Id="rId315" Type="http://schemas.openxmlformats.org/officeDocument/2006/relationships/customXml" Target="../ink/ink910.xml"/><Relationship Id="rId522" Type="http://schemas.openxmlformats.org/officeDocument/2006/relationships/image" Target="../media/image857.png"/><Relationship Id="rId967" Type="http://schemas.openxmlformats.org/officeDocument/2006/relationships/customXml" Target="../ink/ink1225.xml"/><Relationship Id="rId1152" Type="http://schemas.openxmlformats.org/officeDocument/2006/relationships/image" Target="../media/image1159.png"/><Relationship Id="rId1597" Type="http://schemas.openxmlformats.org/officeDocument/2006/relationships/image" Target="../media/image1376.png"/><Relationship Id="rId96" Type="http://schemas.openxmlformats.org/officeDocument/2006/relationships/image" Target="../media/image260.png"/><Relationship Id="rId161" Type="http://schemas.openxmlformats.org/officeDocument/2006/relationships/customXml" Target="../ink/ink832.xml"/><Relationship Id="rId399" Type="http://schemas.openxmlformats.org/officeDocument/2006/relationships/customXml" Target="../ink/ink952.xml"/><Relationship Id="rId827" Type="http://schemas.openxmlformats.org/officeDocument/2006/relationships/customXml" Target="../ink/ink1159.xml"/><Relationship Id="rId1012" Type="http://schemas.openxmlformats.org/officeDocument/2006/relationships/image" Target="../media/image1089.png"/><Relationship Id="rId1457" Type="http://schemas.openxmlformats.org/officeDocument/2006/relationships/customXml" Target="../ink/ink1470.xml"/><Relationship Id="rId1664" Type="http://schemas.openxmlformats.org/officeDocument/2006/relationships/customXml" Target="../ink/ink1579.xml"/><Relationship Id="rId259" Type="http://schemas.openxmlformats.org/officeDocument/2006/relationships/customXml" Target="../ink/ink882.xml"/><Relationship Id="rId466" Type="http://schemas.openxmlformats.org/officeDocument/2006/relationships/image" Target="../media/image829.png"/><Relationship Id="rId673" Type="http://schemas.openxmlformats.org/officeDocument/2006/relationships/customXml" Target="../ink/ink1085.xml"/><Relationship Id="rId880" Type="http://schemas.openxmlformats.org/officeDocument/2006/relationships/image" Target="../media/image982.png"/><Relationship Id="rId1096" Type="http://schemas.openxmlformats.org/officeDocument/2006/relationships/image" Target="../media/image1131.png"/><Relationship Id="rId1317" Type="http://schemas.openxmlformats.org/officeDocument/2006/relationships/customXml" Target="../ink/ink1400.xml"/><Relationship Id="rId1524" Type="http://schemas.openxmlformats.org/officeDocument/2006/relationships/image" Target="../media/image1345.png"/><Relationship Id="rId23" Type="http://schemas.openxmlformats.org/officeDocument/2006/relationships/image" Target="../media/image224.png"/><Relationship Id="rId119" Type="http://schemas.openxmlformats.org/officeDocument/2006/relationships/customXml" Target="../ink/ink811.xml"/><Relationship Id="rId326" Type="http://schemas.openxmlformats.org/officeDocument/2006/relationships/image" Target="../media/image759.png"/><Relationship Id="rId533" Type="http://schemas.openxmlformats.org/officeDocument/2006/relationships/customXml" Target="../ink/ink1015.xml"/><Relationship Id="rId978" Type="http://schemas.openxmlformats.org/officeDocument/2006/relationships/image" Target="../media/image1072.png"/><Relationship Id="rId1163" Type="http://schemas.openxmlformats.org/officeDocument/2006/relationships/customXml" Target="../ink/ink1323.xml"/><Relationship Id="rId1370" Type="http://schemas.openxmlformats.org/officeDocument/2006/relationships/image" Target="../media/image1268.png"/><Relationship Id="rId740" Type="http://schemas.openxmlformats.org/officeDocument/2006/relationships/image" Target="../media/image966.png"/><Relationship Id="rId1023" Type="http://schemas.openxmlformats.org/officeDocument/2006/relationships/customXml" Target="../ink/ink1253.xml"/><Relationship Id="rId1468" Type="http://schemas.openxmlformats.org/officeDocument/2006/relationships/image" Target="../media/image1317.png"/><Relationship Id="rId1675" Type="http://schemas.openxmlformats.org/officeDocument/2006/relationships/image" Target="../media/image1415.png"/><Relationship Id="rId172" Type="http://schemas.openxmlformats.org/officeDocument/2006/relationships/image" Target="../media/image596.png"/><Relationship Id="rId477" Type="http://schemas.openxmlformats.org/officeDocument/2006/relationships/customXml" Target="../ink/ink987.xml"/><Relationship Id="rId600" Type="http://schemas.openxmlformats.org/officeDocument/2006/relationships/image" Target="../media/image896.png"/><Relationship Id="rId684" Type="http://schemas.openxmlformats.org/officeDocument/2006/relationships/image" Target="../media/image938.png"/><Relationship Id="rId1230" Type="http://schemas.openxmlformats.org/officeDocument/2006/relationships/image" Target="../media/image1198.png"/><Relationship Id="rId1328" Type="http://schemas.openxmlformats.org/officeDocument/2006/relationships/image" Target="../media/image1247.png"/><Relationship Id="rId1535" Type="http://schemas.openxmlformats.org/officeDocument/2006/relationships/customXml" Target="../ink/ink1509.xml"/><Relationship Id="rId337" Type="http://schemas.openxmlformats.org/officeDocument/2006/relationships/customXml" Target="../ink/ink921.xml"/><Relationship Id="rId891" Type="http://schemas.openxmlformats.org/officeDocument/2006/relationships/customXml" Target="../ink/ink1187.xml"/><Relationship Id="rId905" Type="http://schemas.openxmlformats.org/officeDocument/2006/relationships/customXml" Target="../ink/ink1194.xml"/><Relationship Id="rId989" Type="http://schemas.openxmlformats.org/officeDocument/2006/relationships/customXml" Target="../ink/ink1236.xml"/><Relationship Id="rId34" Type="http://schemas.openxmlformats.org/officeDocument/2006/relationships/customXml" Target="../ink/ink768.xml"/><Relationship Id="rId544" Type="http://schemas.openxmlformats.org/officeDocument/2006/relationships/image" Target="../media/image868.png"/><Relationship Id="rId751" Type="http://schemas.openxmlformats.org/officeDocument/2006/relationships/customXml" Target="../ink/ink1124.xml"/><Relationship Id="rId849" Type="http://schemas.openxmlformats.org/officeDocument/2006/relationships/customXml" Target="../ink/ink1166.xml"/><Relationship Id="rId1174" Type="http://schemas.openxmlformats.org/officeDocument/2006/relationships/image" Target="../media/image1170.png"/><Relationship Id="rId1381" Type="http://schemas.openxmlformats.org/officeDocument/2006/relationships/customXml" Target="../ink/ink1432.xml"/><Relationship Id="rId1479" Type="http://schemas.openxmlformats.org/officeDocument/2006/relationships/customXml" Target="../ink/ink1481.xml"/><Relationship Id="rId1602" Type="http://schemas.openxmlformats.org/officeDocument/2006/relationships/customXml" Target="../ink/ink1548.xml"/><Relationship Id="rId1686" Type="http://schemas.openxmlformats.org/officeDocument/2006/relationships/image" Target="../media/image1420.png"/><Relationship Id="rId183" Type="http://schemas.openxmlformats.org/officeDocument/2006/relationships/customXml" Target="../ink/ink843.xml"/><Relationship Id="rId390" Type="http://schemas.openxmlformats.org/officeDocument/2006/relationships/image" Target="../media/image791.png"/><Relationship Id="rId404" Type="http://schemas.openxmlformats.org/officeDocument/2006/relationships/image" Target="../media/image798.png"/><Relationship Id="rId611" Type="http://schemas.openxmlformats.org/officeDocument/2006/relationships/customXml" Target="../ink/ink1054.xml"/><Relationship Id="rId1034" Type="http://schemas.openxmlformats.org/officeDocument/2006/relationships/image" Target="../media/image1100.png"/><Relationship Id="rId1241" Type="http://schemas.openxmlformats.org/officeDocument/2006/relationships/customXml" Target="../ink/ink1362.xml"/><Relationship Id="rId1339" Type="http://schemas.openxmlformats.org/officeDocument/2006/relationships/customXml" Target="../ink/ink1411.xml"/><Relationship Id="rId250" Type="http://schemas.openxmlformats.org/officeDocument/2006/relationships/image" Target="../media/image634.png"/><Relationship Id="rId488" Type="http://schemas.openxmlformats.org/officeDocument/2006/relationships/image" Target="../media/image840.png"/><Relationship Id="rId695" Type="http://schemas.openxmlformats.org/officeDocument/2006/relationships/customXml" Target="../ink/ink1096.xml"/><Relationship Id="rId709" Type="http://schemas.openxmlformats.org/officeDocument/2006/relationships/customXml" Target="../ink/ink1103.xml"/><Relationship Id="rId916" Type="http://schemas.openxmlformats.org/officeDocument/2006/relationships/image" Target="../media/image1041.png"/><Relationship Id="rId1101" Type="http://schemas.openxmlformats.org/officeDocument/2006/relationships/customXml" Target="../ink/ink1292.xml"/><Relationship Id="rId1546" Type="http://schemas.openxmlformats.org/officeDocument/2006/relationships/customXml" Target="../ink/ink1518.xml"/><Relationship Id="rId45" Type="http://schemas.openxmlformats.org/officeDocument/2006/relationships/customXml" Target="../ink/ink774.xml"/><Relationship Id="rId110" Type="http://schemas.openxmlformats.org/officeDocument/2006/relationships/image" Target="../media/image267.png"/><Relationship Id="rId348" Type="http://schemas.openxmlformats.org/officeDocument/2006/relationships/image" Target="../media/image770.png"/><Relationship Id="rId555" Type="http://schemas.openxmlformats.org/officeDocument/2006/relationships/customXml" Target="../ink/ink1026.xml"/><Relationship Id="rId762" Type="http://schemas.openxmlformats.org/officeDocument/2006/relationships/image" Target="../media/image977.png"/><Relationship Id="rId1185" Type="http://schemas.openxmlformats.org/officeDocument/2006/relationships/customXml" Target="../ink/ink1334.xml"/><Relationship Id="rId1392" Type="http://schemas.openxmlformats.org/officeDocument/2006/relationships/image" Target="../media/image1279.png"/><Relationship Id="rId1406" Type="http://schemas.openxmlformats.org/officeDocument/2006/relationships/image" Target="../media/image1286.png"/><Relationship Id="rId1613" Type="http://schemas.openxmlformats.org/officeDocument/2006/relationships/image" Target="../media/image1384.png"/><Relationship Id="rId194" Type="http://schemas.openxmlformats.org/officeDocument/2006/relationships/image" Target="../media/image607.png"/><Relationship Id="rId208" Type="http://schemas.openxmlformats.org/officeDocument/2006/relationships/customXml" Target="../ink/ink856.xml"/><Relationship Id="rId415" Type="http://schemas.openxmlformats.org/officeDocument/2006/relationships/customXml" Target="../ink/ink960.xml"/><Relationship Id="rId622" Type="http://schemas.openxmlformats.org/officeDocument/2006/relationships/image" Target="../media/image907.png"/><Relationship Id="rId1045" Type="http://schemas.openxmlformats.org/officeDocument/2006/relationships/customXml" Target="../ink/ink1264.xml"/><Relationship Id="rId1252" Type="http://schemas.openxmlformats.org/officeDocument/2006/relationships/image" Target="../media/image1209.png"/><Relationship Id="rId1697" Type="http://schemas.openxmlformats.org/officeDocument/2006/relationships/customXml" Target="../ink/ink1596.xml"/><Relationship Id="rId261" Type="http://schemas.openxmlformats.org/officeDocument/2006/relationships/customXml" Target="../ink/ink883.xml"/><Relationship Id="rId499" Type="http://schemas.openxmlformats.org/officeDocument/2006/relationships/customXml" Target="../ink/ink998.xml"/><Relationship Id="rId927" Type="http://schemas.openxmlformats.org/officeDocument/2006/relationships/customXml" Target="../ink/ink1205.xml"/><Relationship Id="rId1112" Type="http://schemas.openxmlformats.org/officeDocument/2006/relationships/image" Target="../media/image1139.png"/><Relationship Id="rId1557" Type="http://schemas.openxmlformats.org/officeDocument/2006/relationships/image" Target="../media/image1356.png"/><Relationship Id="rId56" Type="http://schemas.openxmlformats.org/officeDocument/2006/relationships/image" Target="../media/image240.png"/><Relationship Id="rId359" Type="http://schemas.openxmlformats.org/officeDocument/2006/relationships/customXml" Target="../ink/ink932.xml"/><Relationship Id="rId566" Type="http://schemas.openxmlformats.org/officeDocument/2006/relationships/image" Target="../media/image879.png"/><Relationship Id="rId1196" Type="http://schemas.openxmlformats.org/officeDocument/2006/relationships/image" Target="../media/image1181.png"/><Relationship Id="rId1417" Type="http://schemas.openxmlformats.org/officeDocument/2006/relationships/customXml" Target="../ink/ink1450.xml"/><Relationship Id="rId1624" Type="http://schemas.openxmlformats.org/officeDocument/2006/relationships/customXml" Target="../ink/ink1559.xml"/><Relationship Id="rId121" Type="http://schemas.openxmlformats.org/officeDocument/2006/relationships/customXml" Target="../ink/ink812.xml"/><Relationship Id="rId219" Type="http://schemas.openxmlformats.org/officeDocument/2006/relationships/customXml" Target="../ink/ink862.xml"/><Relationship Id="rId426" Type="http://schemas.openxmlformats.org/officeDocument/2006/relationships/image" Target="../media/image809.png"/><Relationship Id="rId633" Type="http://schemas.openxmlformats.org/officeDocument/2006/relationships/customXml" Target="../ink/ink1065.xml"/><Relationship Id="rId980" Type="http://schemas.openxmlformats.org/officeDocument/2006/relationships/image" Target="../media/image1073.png"/><Relationship Id="rId1056" Type="http://schemas.openxmlformats.org/officeDocument/2006/relationships/image" Target="../media/image1111.png"/><Relationship Id="rId1263" Type="http://schemas.openxmlformats.org/officeDocument/2006/relationships/customXml" Target="../ink/ink1373.xml"/><Relationship Id="rId938" Type="http://schemas.openxmlformats.org/officeDocument/2006/relationships/image" Target="../media/image1052.png"/><Relationship Id="rId1470" Type="http://schemas.openxmlformats.org/officeDocument/2006/relationships/image" Target="../media/image1318.png"/><Relationship Id="rId1568" Type="http://schemas.openxmlformats.org/officeDocument/2006/relationships/customXml" Target="../ink/ink1531.xml"/><Relationship Id="rId67" Type="http://schemas.openxmlformats.org/officeDocument/2006/relationships/customXml" Target="../ink/ink785.xml"/><Relationship Id="rId272" Type="http://schemas.openxmlformats.org/officeDocument/2006/relationships/image" Target="../media/image728.png"/><Relationship Id="rId577" Type="http://schemas.openxmlformats.org/officeDocument/2006/relationships/customXml" Target="../ink/ink1037.xml"/><Relationship Id="rId700" Type="http://schemas.openxmlformats.org/officeDocument/2006/relationships/image" Target="../media/image946.png"/><Relationship Id="rId1123" Type="http://schemas.openxmlformats.org/officeDocument/2006/relationships/customXml" Target="../ink/ink1303.xml"/><Relationship Id="rId1330" Type="http://schemas.openxmlformats.org/officeDocument/2006/relationships/image" Target="../media/image1248.png"/><Relationship Id="rId1428" Type="http://schemas.openxmlformats.org/officeDocument/2006/relationships/image" Target="../media/image1297.png"/><Relationship Id="rId1635" Type="http://schemas.openxmlformats.org/officeDocument/2006/relationships/image" Target="../media/image1395.png"/><Relationship Id="rId132" Type="http://schemas.openxmlformats.org/officeDocument/2006/relationships/image" Target="../media/image576.png"/><Relationship Id="rId784" Type="http://schemas.openxmlformats.org/officeDocument/2006/relationships/customXml" Target="../ink/ink1137.xml"/><Relationship Id="rId991" Type="http://schemas.openxmlformats.org/officeDocument/2006/relationships/customXml" Target="../ink/ink1237.xml"/><Relationship Id="rId1067" Type="http://schemas.openxmlformats.org/officeDocument/2006/relationships/customXml" Target="../ink/ink1275.xml"/><Relationship Id="rId437" Type="http://schemas.openxmlformats.org/officeDocument/2006/relationships/customXml" Target="../ink/ink971.xml"/><Relationship Id="rId644" Type="http://schemas.openxmlformats.org/officeDocument/2006/relationships/image" Target="../media/image918.png"/><Relationship Id="rId851" Type="http://schemas.openxmlformats.org/officeDocument/2006/relationships/customXml" Target="../ink/ink1167.xml"/><Relationship Id="rId1274" Type="http://schemas.openxmlformats.org/officeDocument/2006/relationships/image" Target="../media/image1220.png"/><Relationship Id="rId1481" Type="http://schemas.openxmlformats.org/officeDocument/2006/relationships/customXml" Target="../ink/ink1482.xml"/><Relationship Id="rId1579" Type="http://schemas.openxmlformats.org/officeDocument/2006/relationships/image" Target="../media/image1367.png"/><Relationship Id="rId1702" Type="http://schemas.openxmlformats.org/officeDocument/2006/relationships/image" Target="../media/image1428.png"/><Relationship Id="rId283" Type="http://schemas.openxmlformats.org/officeDocument/2006/relationships/customXml" Target="../ink/ink894.xml"/><Relationship Id="rId490" Type="http://schemas.openxmlformats.org/officeDocument/2006/relationships/image" Target="../media/image841.png"/><Relationship Id="rId504" Type="http://schemas.openxmlformats.org/officeDocument/2006/relationships/image" Target="../media/image848.png"/><Relationship Id="rId711" Type="http://schemas.openxmlformats.org/officeDocument/2006/relationships/customXml" Target="../ink/ink1104.xml"/><Relationship Id="rId949" Type="http://schemas.openxmlformats.org/officeDocument/2006/relationships/customXml" Target="../ink/ink1216.xml"/><Relationship Id="rId1134" Type="http://schemas.openxmlformats.org/officeDocument/2006/relationships/image" Target="../media/image1150.png"/><Relationship Id="rId1341" Type="http://schemas.openxmlformats.org/officeDocument/2006/relationships/customXml" Target="../ink/ink1412.xml"/><Relationship Id="rId78" Type="http://schemas.openxmlformats.org/officeDocument/2006/relationships/image" Target="../media/image251.png"/><Relationship Id="rId143" Type="http://schemas.openxmlformats.org/officeDocument/2006/relationships/customXml" Target="../ink/ink823.xml"/><Relationship Id="rId350" Type="http://schemas.openxmlformats.org/officeDocument/2006/relationships/image" Target="../media/image771.png"/><Relationship Id="rId588" Type="http://schemas.openxmlformats.org/officeDocument/2006/relationships/image" Target="../media/image890.png"/><Relationship Id="rId795" Type="http://schemas.openxmlformats.org/officeDocument/2006/relationships/customXml" Target="../ink/ink1143.xml"/><Relationship Id="rId809" Type="http://schemas.openxmlformats.org/officeDocument/2006/relationships/customXml" Target="../ink/ink1150.xml"/><Relationship Id="rId1201" Type="http://schemas.openxmlformats.org/officeDocument/2006/relationships/customXml" Target="../ink/ink1342.xml"/><Relationship Id="rId1439" Type="http://schemas.openxmlformats.org/officeDocument/2006/relationships/customXml" Target="../ink/ink1461.xml"/><Relationship Id="rId1646" Type="http://schemas.openxmlformats.org/officeDocument/2006/relationships/customXml" Target="../ink/ink1570.xml"/><Relationship Id="rId9" Type="http://schemas.openxmlformats.org/officeDocument/2006/relationships/image" Target="../media/image217.png"/><Relationship Id="rId210" Type="http://schemas.openxmlformats.org/officeDocument/2006/relationships/customXml" Target="../ink/ink857.xml"/><Relationship Id="rId655" Type="http://schemas.openxmlformats.org/officeDocument/2006/relationships/customXml" Target="../ink/ink1076.xml"/><Relationship Id="rId862" Type="http://schemas.openxmlformats.org/officeDocument/2006/relationships/image" Target="../media/image1026.png"/><Relationship Id="rId1078" Type="http://schemas.openxmlformats.org/officeDocument/2006/relationships/image" Target="../media/image1122.png"/><Relationship Id="rId1285" Type="http://schemas.openxmlformats.org/officeDocument/2006/relationships/customXml" Target="../ink/ink1384.xml"/><Relationship Id="rId1492" Type="http://schemas.openxmlformats.org/officeDocument/2006/relationships/image" Target="../media/image1329.png"/><Relationship Id="rId1506" Type="http://schemas.openxmlformats.org/officeDocument/2006/relationships/image" Target="../media/image1336.png"/><Relationship Id="rId1713" Type="http://schemas.openxmlformats.org/officeDocument/2006/relationships/customXml" Target="../ink/ink1604.xml"/><Relationship Id="rId294" Type="http://schemas.openxmlformats.org/officeDocument/2006/relationships/image" Target="../media/image743.png"/><Relationship Id="rId308" Type="http://schemas.openxmlformats.org/officeDocument/2006/relationships/image" Target="../media/image750.png"/><Relationship Id="rId515" Type="http://schemas.openxmlformats.org/officeDocument/2006/relationships/customXml" Target="../ink/ink1006.xml"/><Relationship Id="rId722" Type="http://schemas.openxmlformats.org/officeDocument/2006/relationships/image" Target="../media/image957.png"/><Relationship Id="rId1145" Type="http://schemas.openxmlformats.org/officeDocument/2006/relationships/customXml" Target="../ink/ink1314.xml"/><Relationship Id="rId1352" Type="http://schemas.openxmlformats.org/officeDocument/2006/relationships/image" Target="../media/image1259.png"/><Relationship Id="rId89" Type="http://schemas.openxmlformats.org/officeDocument/2006/relationships/customXml" Target="../ink/ink796.xml"/><Relationship Id="rId154" Type="http://schemas.openxmlformats.org/officeDocument/2006/relationships/image" Target="../media/image587.png"/><Relationship Id="rId361" Type="http://schemas.openxmlformats.org/officeDocument/2006/relationships/customXml" Target="../ink/ink933.xml"/><Relationship Id="rId599" Type="http://schemas.openxmlformats.org/officeDocument/2006/relationships/customXml" Target="../ink/ink1048.xml"/><Relationship Id="rId1005" Type="http://schemas.openxmlformats.org/officeDocument/2006/relationships/customXml" Target="../ink/ink1244.xml"/><Relationship Id="rId1212" Type="http://schemas.openxmlformats.org/officeDocument/2006/relationships/image" Target="../media/image1189.png"/><Relationship Id="rId1657" Type="http://schemas.openxmlformats.org/officeDocument/2006/relationships/image" Target="../media/image1406.png"/><Relationship Id="rId459" Type="http://schemas.openxmlformats.org/officeDocument/2006/relationships/customXml" Target="../ink/ink978.xml"/><Relationship Id="rId666" Type="http://schemas.openxmlformats.org/officeDocument/2006/relationships/image" Target="../media/image929.png"/><Relationship Id="rId873" Type="http://schemas.openxmlformats.org/officeDocument/2006/relationships/customXml" Target="../ink/ink1178.xml"/><Relationship Id="rId1089" Type="http://schemas.openxmlformats.org/officeDocument/2006/relationships/customXml" Target="../ink/ink1286.xml"/><Relationship Id="rId1296" Type="http://schemas.openxmlformats.org/officeDocument/2006/relationships/image" Target="../media/image1231.png"/><Relationship Id="rId1517" Type="http://schemas.openxmlformats.org/officeDocument/2006/relationships/customXml" Target="../ink/ink1500.xml"/><Relationship Id="rId1724" Type="http://schemas.openxmlformats.org/officeDocument/2006/relationships/image" Target="../media/image1439.png"/><Relationship Id="rId16" Type="http://schemas.openxmlformats.org/officeDocument/2006/relationships/customXml" Target="../ink/ink759.xml"/><Relationship Id="rId221" Type="http://schemas.openxmlformats.org/officeDocument/2006/relationships/customXml" Target="../ink/ink863.xml"/><Relationship Id="rId319" Type="http://schemas.openxmlformats.org/officeDocument/2006/relationships/customXml" Target="../ink/ink912.xml"/><Relationship Id="rId526" Type="http://schemas.openxmlformats.org/officeDocument/2006/relationships/image" Target="../media/image859.png"/><Relationship Id="rId1156" Type="http://schemas.openxmlformats.org/officeDocument/2006/relationships/image" Target="../media/image1161.png"/><Relationship Id="rId1363" Type="http://schemas.openxmlformats.org/officeDocument/2006/relationships/customXml" Target="../ink/ink1423.xml"/><Relationship Id="rId733" Type="http://schemas.openxmlformats.org/officeDocument/2006/relationships/customXml" Target="../ink/ink1115.xml"/><Relationship Id="rId940" Type="http://schemas.openxmlformats.org/officeDocument/2006/relationships/image" Target="../media/image1053.png"/><Relationship Id="rId1016" Type="http://schemas.openxmlformats.org/officeDocument/2006/relationships/image" Target="../media/image1091.png"/><Relationship Id="rId1570" Type="http://schemas.openxmlformats.org/officeDocument/2006/relationships/customXml" Target="../ink/ink1532.xml"/><Relationship Id="rId1668" Type="http://schemas.openxmlformats.org/officeDocument/2006/relationships/customXml" Target="../ink/ink1581.xml"/><Relationship Id="rId165" Type="http://schemas.openxmlformats.org/officeDocument/2006/relationships/customXml" Target="../ink/ink834.xml"/><Relationship Id="rId372" Type="http://schemas.openxmlformats.org/officeDocument/2006/relationships/image" Target="../media/image782.png"/><Relationship Id="rId677" Type="http://schemas.openxmlformats.org/officeDocument/2006/relationships/customXml" Target="../ink/ink1087.xml"/><Relationship Id="rId800" Type="http://schemas.openxmlformats.org/officeDocument/2006/relationships/image" Target="../media/image995.png"/><Relationship Id="rId1223" Type="http://schemas.openxmlformats.org/officeDocument/2006/relationships/customXml" Target="../ink/ink1353.xml"/><Relationship Id="rId1430" Type="http://schemas.openxmlformats.org/officeDocument/2006/relationships/image" Target="../media/image1298.png"/><Relationship Id="rId1528" Type="http://schemas.openxmlformats.org/officeDocument/2006/relationships/image" Target="../media/image1347.png"/><Relationship Id="rId232" Type="http://schemas.openxmlformats.org/officeDocument/2006/relationships/image" Target="../media/image625.png"/><Relationship Id="rId884" Type="http://schemas.openxmlformats.org/officeDocument/2006/relationships/image" Target="../media/image984.png"/><Relationship Id="rId27" Type="http://schemas.openxmlformats.org/officeDocument/2006/relationships/image" Target="../media/image226.png"/><Relationship Id="rId537" Type="http://schemas.openxmlformats.org/officeDocument/2006/relationships/customXml" Target="../ink/ink1017.xml"/><Relationship Id="rId744" Type="http://schemas.openxmlformats.org/officeDocument/2006/relationships/image" Target="../media/image968.png"/><Relationship Id="rId951" Type="http://schemas.openxmlformats.org/officeDocument/2006/relationships/customXml" Target="../ink/ink1217.xml"/><Relationship Id="rId1167" Type="http://schemas.openxmlformats.org/officeDocument/2006/relationships/customXml" Target="../ink/ink1325.xml"/><Relationship Id="rId1374" Type="http://schemas.openxmlformats.org/officeDocument/2006/relationships/image" Target="../media/image1270.png"/><Relationship Id="rId1581" Type="http://schemas.openxmlformats.org/officeDocument/2006/relationships/image" Target="../media/image1368.png"/><Relationship Id="rId1679" Type="http://schemas.openxmlformats.org/officeDocument/2006/relationships/image" Target="../media/image1417.png"/><Relationship Id="rId80" Type="http://schemas.openxmlformats.org/officeDocument/2006/relationships/image" Target="../media/image252.png"/><Relationship Id="rId176" Type="http://schemas.openxmlformats.org/officeDocument/2006/relationships/image" Target="../media/image599.png"/><Relationship Id="rId383" Type="http://schemas.openxmlformats.org/officeDocument/2006/relationships/customXml" Target="../ink/ink944.xml"/><Relationship Id="rId590" Type="http://schemas.openxmlformats.org/officeDocument/2006/relationships/image" Target="../media/image891.png"/><Relationship Id="rId604" Type="http://schemas.openxmlformats.org/officeDocument/2006/relationships/image" Target="../media/image898.png"/><Relationship Id="rId811" Type="http://schemas.openxmlformats.org/officeDocument/2006/relationships/customXml" Target="../ink/ink1151.xml"/><Relationship Id="rId1027" Type="http://schemas.openxmlformats.org/officeDocument/2006/relationships/customXml" Target="../ink/ink1255.xml"/><Relationship Id="rId1234" Type="http://schemas.openxmlformats.org/officeDocument/2006/relationships/image" Target="../media/image1200.png"/><Relationship Id="rId1441" Type="http://schemas.openxmlformats.org/officeDocument/2006/relationships/customXml" Target="../ink/ink1462.xml"/><Relationship Id="rId243" Type="http://schemas.openxmlformats.org/officeDocument/2006/relationships/customXml" Target="../ink/ink874.xml"/><Relationship Id="rId450" Type="http://schemas.openxmlformats.org/officeDocument/2006/relationships/image" Target="../media/image821.png"/><Relationship Id="rId688" Type="http://schemas.openxmlformats.org/officeDocument/2006/relationships/image" Target="../media/image940.png"/><Relationship Id="rId895" Type="http://schemas.openxmlformats.org/officeDocument/2006/relationships/customXml" Target="../ink/ink1189.xml"/><Relationship Id="rId909" Type="http://schemas.openxmlformats.org/officeDocument/2006/relationships/customXml" Target="../ink/ink1196.xml"/><Relationship Id="rId1080" Type="http://schemas.openxmlformats.org/officeDocument/2006/relationships/image" Target="../media/image1123.png"/><Relationship Id="rId1301" Type="http://schemas.openxmlformats.org/officeDocument/2006/relationships/customXml" Target="../ink/ink1392.xml"/><Relationship Id="rId1539" Type="http://schemas.openxmlformats.org/officeDocument/2006/relationships/customXml" Target="../ink/ink1511.xml"/><Relationship Id="rId38" Type="http://schemas.openxmlformats.org/officeDocument/2006/relationships/customXml" Target="../ink/ink770.xml"/><Relationship Id="rId103" Type="http://schemas.openxmlformats.org/officeDocument/2006/relationships/customXml" Target="../ink/ink803.xml"/><Relationship Id="rId310" Type="http://schemas.openxmlformats.org/officeDocument/2006/relationships/image" Target="../media/image751.png"/><Relationship Id="rId548" Type="http://schemas.openxmlformats.org/officeDocument/2006/relationships/image" Target="../media/image870.png"/><Relationship Id="rId755" Type="http://schemas.openxmlformats.org/officeDocument/2006/relationships/customXml" Target="../ink/ink1126.xml"/><Relationship Id="rId962" Type="http://schemas.openxmlformats.org/officeDocument/2006/relationships/image" Target="../media/image1064.png"/><Relationship Id="rId1178" Type="http://schemas.openxmlformats.org/officeDocument/2006/relationships/image" Target="../media/image1172.png"/><Relationship Id="rId1385" Type="http://schemas.openxmlformats.org/officeDocument/2006/relationships/customXml" Target="../ink/ink1434.xml"/><Relationship Id="rId1592" Type="http://schemas.openxmlformats.org/officeDocument/2006/relationships/customXml" Target="../ink/ink1543.xml"/><Relationship Id="rId1606" Type="http://schemas.openxmlformats.org/officeDocument/2006/relationships/customXml" Target="../ink/ink1550.xml"/><Relationship Id="rId91" Type="http://schemas.openxmlformats.org/officeDocument/2006/relationships/customXml" Target="../ink/ink797.xml"/><Relationship Id="rId187" Type="http://schemas.openxmlformats.org/officeDocument/2006/relationships/customXml" Target="../ink/ink845.xml"/><Relationship Id="rId394" Type="http://schemas.openxmlformats.org/officeDocument/2006/relationships/image" Target="../media/image793.png"/><Relationship Id="rId408" Type="http://schemas.openxmlformats.org/officeDocument/2006/relationships/image" Target="../media/image800.png"/><Relationship Id="rId615" Type="http://schemas.openxmlformats.org/officeDocument/2006/relationships/customXml" Target="../ink/ink1056.xml"/><Relationship Id="rId822" Type="http://schemas.openxmlformats.org/officeDocument/2006/relationships/image" Target="../media/image1006.png"/><Relationship Id="rId1038" Type="http://schemas.openxmlformats.org/officeDocument/2006/relationships/image" Target="../media/image1102.png"/><Relationship Id="rId1245" Type="http://schemas.openxmlformats.org/officeDocument/2006/relationships/customXml" Target="../ink/ink1364.xml"/><Relationship Id="rId1452" Type="http://schemas.openxmlformats.org/officeDocument/2006/relationships/image" Target="../media/image1309.png"/><Relationship Id="rId254" Type="http://schemas.openxmlformats.org/officeDocument/2006/relationships/image" Target="../media/image636.png"/><Relationship Id="rId699" Type="http://schemas.openxmlformats.org/officeDocument/2006/relationships/customXml" Target="../ink/ink1098.xml"/><Relationship Id="rId1091" Type="http://schemas.openxmlformats.org/officeDocument/2006/relationships/customXml" Target="../ink/ink1287.xml"/><Relationship Id="rId1105" Type="http://schemas.openxmlformats.org/officeDocument/2006/relationships/customXml" Target="../ink/ink1294.xml"/><Relationship Id="rId1312" Type="http://schemas.openxmlformats.org/officeDocument/2006/relationships/image" Target="../media/image1239.png"/><Relationship Id="rId49" Type="http://schemas.openxmlformats.org/officeDocument/2006/relationships/customXml" Target="../ink/ink776.xml"/><Relationship Id="rId114" Type="http://schemas.openxmlformats.org/officeDocument/2006/relationships/image" Target="../media/image269.png"/><Relationship Id="rId461" Type="http://schemas.openxmlformats.org/officeDocument/2006/relationships/customXml" Target="../ink/ink979.xml"/><Relationship Id="rId559" Type="http://schemas.openxmlformats.org/officeDocument/2006/relationships/customXml" Target="../ink/ink1028.xml"/><Relationship Id="rId766" Type="http://schemas.openxmlformats.org/officeDocument/2006/relationships/customXml" Target="../ink/ink1132.xml"/><Relationship Id="rId1189" Type="http://schemas.openxmlformats.org/officeDocument/2006/relationships/customXml" Target="../ink/ink1336.xml"/><Relationship Id="rId1396" Type="http://schemas.openxmlformats.org/officeDocument/2006/relationships/image" Target="../media/image1281.png"/><Relationship Id="rId1617" Type="http://schemas.openxmlformats.org/officeDocument/2006/relationships/image" Target="../media/image1386.png"/><Relationship Id="rId198" Type="http://schemas.openxmlformats.org/officeDocument/2006/relationships/image" Target="../media/image609.png"/><Relationship Id="rId321" Type="http://schemas.openxmlformats.org/officeDocument/2006/relationships/customXml" Target="../ink/ink913.xml"/><Relationship Id="rId419" Type="http://schemas.openxmlformats.org/officeDocument/2006/relationships/customXml" Target="../ink/ink962.xml"/><Relationship Id="rId626" Type="http://schemas.openxmlformats.org/officeDocument/2006/relationships/image" Target="../media/image909.png"/><Relationship Id="rId973" Type="http://schemas.openxmlformats.org/officeDocument/2006/relationships/customXml" Target="../ink/ink1228.xml"/><Relationship Id="rId1049" Type="http://schemas.openxmlformats.org/officeDocument/2006/relationships/customXml" Target="../ink/ink1266.xml"/><Relationship Id="rId1256" Type="http://schemas.openxmlformats.org/officeDocument/2006/relationships/image" Target="../media/image1211.png"/><Relationship Id="rId833" Type="http://schemas.openxmlformats.org/officeDocument/2006/relationships/customXml" Target="../ink/ink1162.xml"/><Relationship Id="rId1116" Type="http://schemas.openxmlformats.org/officeDocument/2006/relationships/image" Target="../media/image1141.png"/><Relationship Id="rId1463" Type="http://schemas.openxmlformats.org/officeDocument/2006/relationships/customXml" Target="../ink/ink1473.xml"/><Relationship Id="rId1670" Type="http://schemas.openxmlformats.org/officeDocument/2006/relationships/customXml" Target="../ink/ink1582.xml"/><Relationship Id="rId265" Type="http://schemas.openxmlformats.org/officeDocument/2006/relationships/customXml" Target="../ink/ink885.xml"/><Relationship Id="rId472" Type="http://schemas.openxmlformats.org/officeDocument/2006/relationships/image" Target="../media/image832.png"/><Relationship Id="rId900" Type="http://schemas.openxmlformats.org/officeDocument/2006/relationships/image" Target="../media/image1033.png"/><Relationship Id="rId1323" Type="http://schemas.openxmlformats.org/officeDocument/2006/relationships/customXml" Target="../ink/ink1403.xml"/><Relationship Id="rId1530" Type="http://schemas.openxmlformats.org/officeDocument/2006/relationships/image" Target="../media/image1348.png"/><Relationship Id="rId1628" Type="http://schemas.openxmlformats.org/officeDocument/2006/relationships/customXml" Target="../ink/ink1561.xml"/><Relationship Id="rId125" Type="http://schemas.openxmlformats.org/officeDocument/2006/relationships/customXml" Target="../ink/ink814.xml"/><Relationship Id="rId332" Type="http://schemas.openxmlformats.org/officeDocument/2006/relationships/image" Target="../media/image762.png"/><Relationship Id="rId984" Type="http://schemas.openxmlformats.org/officeDocument/2006/relationships/image" Target="../media/image1075.png"/><Relationship Id="rId637" Type="http://schemas.openxmlformats.org/officeDocument/2006/relationships/customXml" Target="../ink/ink1067.xml"/><Relationship Id="rId844" Type="http://schemas.openxmlformats.org/officeDocument/2006/relationships/image" Target="../media/image1017.png"/><Relationship Id="rId1267" Type="http://schemas.openxmlformats.org/officeDocument/2006/relationships/customXml" Target="../ink/ink1375.xml"/><Relationship Id="rId1474" Type="http://schemas.openxmlformats.org/officeDocument/2006/relationships/image" Target="../media/image1320.png"/><Relationship Id="rId1681" Type="http://schemas.openxmlformats.org/officeDocument/2006/relationships/customXml" Target="../ink/ink1588.xml"/><Relationship Id="rId276" Type="http://schemas.openxmlformats.org/officeDocument/2006/relationships/image" Target="../media/image734.png"/><Relationship Id="rId483" Type="http://schemas.openxmlformats.org/officeDocument/2006/relationships/customXml" Target="../ink/ink990.xml"/><Relationship Id="rId690" Type="http://schemas.openxmlformats.org/officeDocument/2006/relationships/image" Target="../media/image941.png"/><Relationship Id="rId704" Type="http://schemas.openxmlformats.org/officeDocument/2006/relationships/image" Target="../media/image948.png"/><Relationship Id="rId911" Type="http://schemas.openxmlformats.org/officeDocument/2006/relationships/customXml" Target="../ink/ink1197.xml"/><Relationship Id="rId1127" Type="http://schemas.openxmlformats.org/officeDocument/2006/relationships/customXml" Target="../ink/ink1305.xml"/><Relationship Id="rId1334" Type="http://schemas.openxmlformats.org/officeDocument/2006/relationships/image" Target="../media/image1250.png"/><Relationship Id="rId1541" Type="http://schemas.openxmlformats.org/officeDocument/2006/relationships/customXml" Target="../ink/ink1513.xml"/><Relationship Id="rId40" Type="http://schemas.openxmlformats.org/officeDocument/2006/relationships/customXml" Target="../ink/ink771.xml"/><Relationship Id="rId136" Type="http://schemas.openxmlformats.org/officeDocument/2006/relationships/image" Target="../media/image578.png"/><Relationship Id="rId343" Type="http://schemas.openxmlformats.org/officeDocument/2006/relationships/customXml" Target="../ink/ink924.xml"/><Relationship Id="rId550" Type="http://schemas.openxmlformats.org/officeDocument/2006/relationships/image" Target="../media/image871.png"/><Relationship Id="rId788" Type="http://schemas.openxmlformats.org/officeDocument/2006/relationships/customXml" Target="../ink/ink1139.xml"/><Relationship Id="rId995" Type="http://schemas.openxmlformats.org/officeDocument/2006/relationships/customXml" Target="../ink/ink1239.xml"/><Relationship Id="rId1180" Type="http://schemas.openxmlformats.org/officeDocument/2006/relationships/image" Target="../media/image1173.png"/><Relationship Id="rId1401" Type="http://schemas.openxmlformats.org/officeDocument/2006/relationships/customXml" Target="../ink/ink1442.xml"/><Relationship Id="rId1639" Type="http://schemas.openxmlformats.org/officeDocument/2006/relationships/image" Target="../media/image1397.png"/><Relationship Id="rId203" Type="http://schemas.openxmlformats.org/officeDocument/2006/relationships/image" Target="../media/image611.png"/><Relationship Id="rId648" Type="http://schemas.openxmlformats.org/officeDocument/2006/relationships/image" Target="../media/image920.png"/><Relationship Id="rId855" Type="http://schemas.openxmlformats.org/officeDocument/2006/relationships/customXml" Target="../ink/ink1169.xml"/><Relationship Id="rId1040" Type="http://schemas.openxmlformats.org/officeDocument/2006/relationships/image" Target="../media/image1103.png"/><Relationship Id="rId1278" Type="http://schemas.openxmlformats.org/officeDocument/2006/relationships/image" Target="../media/image1222.png"/><Relationship Id="rId1485" Type="http://schemas.openxmlformats.org/officeDocument/2006/relationships/customXml" Target="../ink/ink1484.xml"/><Relationship Id="rId1692" Type="http://schemas.openxmlformats.org/officeDocument/2006/relationships/image" Target="../media/image1423.png"/><Relationship Id="rId1706" Type="http://schemas.openxmlformats.org/officeDocument/2006/relationships/image" Target="../media/image1430.png"/><Relationship Id="rId287" Type="http://schemas.openxmlformats.org/officeDocument/2006/relationships/customXml" Target="../ink/ink896.xml"/><Relationship Id="rId410" Type="http://schemas.openxmlformats.org/officeDocument/2006/relationships/image" Target="../media/image801.png"/><Relationship Id="rId494" Type="http://schemas.openxmlformats.org/officeDocument/2006/relationships/image" Target="../media/image843.png"/><Relationship Id="rId508" Type="http://schemas.openxmlformats.org/officeDocument/2006/relationships/image" Target="../media/image850.png"/><Relationship Id="rId715" Type="http://schemas.openxmlformats.org/officeDocument/2006/relationships/customXml" Target="../ink/ink1106.xml"/><Relationship Id="rId922" Type="http://schemas.openxmlformats.org/officeDocument/2006/relationships/image" Target="../media/image1044.png"/><Relationship Id="rId1138" Type="http://schemas.openxmlformats.org/officeDocument/2006/relationships/image" Target="../media/image1152.png"/><Relationship Id="rId1345" Type="http://schemas.openxmlformats.org/officeDocument/2006/relationships/customXml" Target="../ink/ink1414.xml"/><Relationship Id="rId1552" Type="http://schemas.openxmlformats.org/officeDocument/2006/relationships/customXml" Target="../ink/ink1523.xml"/><Relationship Id="rId147" Type="http://schemas.openxmlformats.org/officeDocument/2006/relationships/customXml" Target="../ink/ink825.xml"/><Relationship Id="rId354" Type="http://schemas.openxmlformats.org/officeDocument/2006/relationships/image" Target="../media/image773.png"/><Relationship Id="rId799" Type="http://schemas.openxmlformats.org/officeDocument/2006/relationships/customXml" Target="../ink/ink1145.xml"/><Relationship Id="rId1191" Type="http://schemas.openxmlformats.org/officeDocument/2006/relationships/customXml" Target="../ink/ink1337.xml"/><Relationship Id="rId1205" Type="http://schemas.openxmlformats.org/officeDocument/2006/relationships/customXml" Target="../ink/ink1344.xml"/><Relationship Id="rId51" Type="http://schemas.openxmlformats.org/officeDocument/2006/relationships/customXml" Target="../ink/ink777.xml"/><Relationship Id="rId561" Type="http://schemas.openxmlformats.org/officeDocument/2006/relationships/customXml" Target="../ink/ink1029.xml"/><Relationship Id="rId659" Type="http://schemas.openxmlformats.org/officeDocument/2006/relationships/customXml" Target="../ink/ink1078.xml"/><Relationship Id="rId866" Type="http://schemas.openxmlformats.org/officeDocument/2006/relationships/image" Target="../media/image1028.png"/><Relationship Id="rId1289" Type="http://schemas.openxmlformats.org/officeDocument/2006/relationships/customXml" Target="../ink/ink1386.xml"/><Relationship Id="rId1412" Type="http://schemas.openxmlformats.org/officeDocument/2006/relationships/image" Target="../media/image1289.png"/><Relationship Id="rId1496" Type="http://schemas.openxmlformats.org/officeDocument/2006/relationships/image" Target="../media/image1331.png"/><Relationship Id="rId1717" Type="http://schemas.openxmlformats.org/officeDocument/2006/relationships/customXml" Target="../ink/ink1606.xml"/><Relationship Id="rId214" Type="http://schemas.openxmlformats.org/officeDocument/2006/relationships/image" Target="../media/image616.png"/><Relationship Id="rId298" Type="http://schemas.openxmlformats.org/officeDocument/2006/relationships/image" Target="../media/image745.png"/><Relationship Id="rId421" Type="http://schemas.openxmlformats.org/officeDocument/2006/relationships/customXml" Target="../ink/ink963.xml"/><Relationship Id="rId519" Type="http://schemas.openxmlformats.org/officeDocument/2006/relationships/customXml" Target="../ink/ink1008.xml"/><Relationship Id="rId1051" Type="http://schemas.openxmlformats.org/officeDocument/2006/relationships/customXml" Target="../ink/ink1267.xml"/><Relationship Id="rId1149" Type="http://schemas.openxmlformats.org/officeDocument/2006/relationships/customXml" Target="../ink/ink1316.xml"/><Relationship Id="rId1356" Type="http://schemas.openxmlformats.org/officeDocument/2006/relationships/image" Target="../media/image1261.png"/><Relationship Id="rId158" Type="http://schemas.openxmlformats.org/officeDocument/2006/relationships/image" Target="../media/image589.png"/><Relationship Id="rId726" Type="http://schemas.openxmlformats.org/officeDocument/2006/relationships/image" Target="../media/image959.png"/><Relationship Id="rId933" Type="http://schemas.openxmlformats.org/officeDocument/2006/relationships/customXml" Target="../ink/ink1208.xml"/><Relationship Id="rId1009" Type="http://schemas.openxmlformats.org/officeDocument/2006/relationships/customXml" Target="../ink/ink1246.xml"/><Relationship Id="rId1563" Type="http://schemas.openxmlformats.org/officeDocument/2006/relationships/image" Target="../media/image1359.png"/><Relationship Id="rId62" Type="http://schemas.openxmlformats.org/officeDocument/2006/relationships/image" Target="../media/image243.png"/><Relationship Id="rId365" Type="http://schemas.openxmlformats.org/officeDocument/2006/relationships/customXml" Target="../ink/ink935.xml"/><Relationship Id="rId572" Type="http://schemas.openxmlformats.org/officeDocument/2006/relationships/image" Target="../media/image882.png"/><Relationship Id="rId1216" Type="http://schemas.openxmlformats.org/officeDocument/2006/relationships/image" Target="../media/image1191.png"/><Relationship Id="rId1423" Type="http://schemas.openxmlformats.org/officeDocument/2006/relationships/customXml" Target="../ink/ink1453.xml"/><Relationship Id="rId1630" Type="http://schemas.openxmlformats.org/officeDocument/2006/relationships/customXml" Target="../ink/ink1562.xml"/><Relationship Id="rId225" Type="http://schemas.openxmlformats.org/officeDocument/2006/relationships/customXml" Target="../ink/ink865.xml"/><Relationship Id="rId432" Type="http://schemas.openxmlformats.org/officeDocument/2006/relationships/image" Target="../media/image812.png"/><Relationship Id="rId877" Type="http://schemas.openxmlformats.org/officeDocument/2006/relationships/customXml" Target="../ink/ink1180.xml"/><Relationship Id="rId1062" Type="http://schemas.openxmlformats.org/officeDocument/2006/relationships/image" Target="../media/image1114.png"/><Relationship Id="rId1728" Type="http://schemas.openxmlformats.org/officeDocument/2006/relationships/image" Target="../media/image1441.png"/><Relationship Id="rId737" Type="http://schemas.openxmlformats.org/officeDocument/2006/relationships/customXml" Target="../ink/ink1117.xml"/><Relationship Id="rId944" Type="http://schemas.openxmlformats.org/officeDocument/2006/relationships/image" Target="../media/image1055.png"/><Relationship Id="rId1367" Type="http://schemas.openxmlformats.org/officeDocument/2006/relationships/customXml" Target="../ink/ink1425.xml"/><Relationship Id="rId1574" Type="http://schemas.openxmlformats.org/officeDocument/2006/relationships/customXml" Target="../ink/ink1534.xml"/><Relationship Id="rId73" Type="http://schemas.openxmlformats.org/officeDocument/2006/relationships/customXml" Target="../ink/ink788.xml"/><Relationship Id="rId169" Type="http://schemas.openxmlformats.org/officeDocument/2006/relationships/customXml" Target="../ink/ink836.xml"/><Relationship Id="rId376" Type="http://schemas.openxmlformats.org/officeDocument/2006/relationships/image" Target="../media/image784.png"/><Relationship Id="rId583" Type="http://schemas.openxmlformats.org/officeDocument/2006/relationships/customXml" Target="../ink/ink1040.xml"/><Relationship Id="rId790" Type="http://schemas.openxmlformats.org/officeDocument/2006/relationships/image" Target="../media/image990.png"/><Relationship Id="rId804" Type="http://schemas.openxmlformats.org/officeDocument/2006/relationships/image" Target="../media/image997.png"/><Relationship Id="rId1227" Type="http://schemas.openxmlformats.org/officeDocument/2006/relationships/customXml" Target="../ink/ink1355.xml"/><Relationship Id="rId1434" Type="http://schemas.openxmlformats.org/officeDocument/2006/relationships/image" Target="../media/image1300.png"/><Relationship Id="rId1641" Type="http://schemas.openxmlformats.org/officeDocument/2006/relationships/image" Target="../media/image1398.png"/><Relationship Id="rId4" Type="http://schemas.openxmlformats.org/officeDocument/2006/relationships/customXml" Target="../ink/ink753.xml"/><Relationship Id="rId236" Type="http://schemas.openxmlformats.org/officeDocument/2006/relationships/image" Target="../media/image627.png"/><Relationship Id="rId650" Type="http://schemas.openxmlformats.org/officeDocument/2006/relationships/image" Target="../media/image921.png"/><Relationship Id="rId888" Type="http://schemas.openxmlformats.org/officeDocument/2006/relationships/image" Target="../media/image1014.png"/><Relationship Id="rId1073" Type="http://schemas.openxmlformats.org/officeDocument/2006/relationships/customXml" Target="../ink/ink1278.xml"/><Relationship Id="rId1280" Type="http://schemas.openxmlformats.org/officeDocument/2006/relationships/image" Target="../media/image1223.png"/><Relationship Id="rId1501" Type="http://schemas.openxmlformats.org/officeDocument/2006/relationships/customXml" Target="../ink/ink1492.xml"/><Relationship Id="rId303" Type="http://schemas.openxmlformats.org/officeDocument/2006/relationships/customXml" Target="../ink/ink904.xml"/><Relationship Id="rId748" Type="http://schemas.openxmlformats.org/officeDocument/2006/relationships/image" Target="../media/image970.png"/><Relationship Id="rId955" Type="http://schemas.openxmlformats.org/officeDocument/2006/relationships/customXml" Target="../ink/ink1219.xml"/><Relationship Id="rId1140" Type="http://schemas.openxmlformats.org/officeDocument/2006/relationships/image" Target="../media/image1153.png"/><Relationship Id="rId1378" Type="http://schemas.openxmlformats.org/officeDocument/2006/relationships/image" Target="../media/image1272.png"/><Relationship Id="rId1585" Type="http://schemas.openxmlformats.org/officeDocument/2006/relationships/image" Target="../media/image1370.png"/><Relationship Id="rId84" Type="http://schemas.openxmlformats.org/officeDocument/2006/relationships/image" Target="../media/image254.png"/><Relationship Id="rId387" Type="http://schemas.openxmlformats.org/officeDocument/2006/relationships/customXml" Target="../ink/ink946.xml"/><Relationship Id="rId510" Type="http://schemas.openxmlformats.org/officeDocument/2006/relationships/image" Target="../media/image851.png"/><Relationship Id="rId594" Type="http://schemas.openxmlformats.org/officeDocument/2006/relationships/image" Target="../media/image893.png"/><Relationship Id="rId608" Type="http://schemas.openxmlformats.org/officeDocument/2006/relationships/image" Target="../media/image900.png"/><Relationship Id="rId815" Type="http://schemas.openxmlformats.org/officeDocument/2006/relationships/customXml" Target="../ink/ink1153.xml"/><Relationship Id="rId1238" Type="http://schemas.openxmlformats.org/officeDocument/2006/relationships/image" Target="../media/image1202.png"/><Relationship Id="rId1445" Type="http://schemas.openxmlformats.org/officeDocument/2006/relationships/customXml" Target="../ink/ink1464.xml"/><Relationship Id="rId1652" Type="http://schemas.openxmlformats.org/officeDocument/2006/relationships/customXml" Target="../ink/ink1573.xml"/><Relationship Id="rId247" Type="http://schemas.openxmlformats.org/officeDocument/2006/relationships/customXml" Target="../ink/ink876.xml"/><Relationship Id="rId899" Type="http://schemas.openxmlformats.org/officeDocument/2006/relationships/customXml" Target="../ink/ink1191.xml"/><Relationship Id="rId1000" Type="http://schemas.openxmlformats.org/officeDocument/2006/relationships/image" Target="../media/image1083.png"/><Relationship Id="rId1084" Type="http://schemas.openxmlformats.org/officeDocument/2006/relationships/image" Target="../media/image1125.png"/><Relationship Id="rId1305" Type="http://schemas.openxmlformats.org/officeDocument/2006/relationships/customXml" Target="../ink/ink1394.xml"/><Relationship Id="rId107" Type="http://schemas.openxmlformats.org/officeDocument/2006/relationships/customXml" Target="../ink/ink805.xml"/><Relationship Id="rId454" Type="http://schemas.openxmlformats.org/officeDocument/2006/relationships/image" Target="../media/image823.png"/><Relationship Id="rId661" Type="http://schemas.openxmlformats.org/officeDocument/2006/relationships/customXml" Target="../ink/ink1079.xml"/><Relationship Id="rId759" Type="http://schemas.openxmlformats.org/officeDocument/2006/relationships/customXml" Target="../ink/ink1128.xml"/><Relationship Id="rId966" Type="http://schemas.openxmlformats.org/officeDocument/2006/relationships/image" Target="../media/image1066.png"/><Relationship Id="rId1291" Type="http://schemas.openxmlformats.org/officeDocument/2006/relationships/customXml" Target="../ink/ink1387.xml"/><Relationship Id="rId1389" Type="http://schemas.openxmlformats.org/officeDocument/2006/relationships/customXml" Target="../ink/ink1436.xml"/><Relationship Id="rId1512" Type="http://schemas.openxmlformats.org/officeDocument/2006/relationships/image" Target="../media/image1339.png"/><Relationship Id="rId1596" Type="http://schemas.openxmlformats.org/officeDocument/2006/relationships/customXml" Target="../ink/ink1545.xml"/><Relationship Id="rId11" Type="http://schemas.openxmlformats.org/officeDocument/2006/relationships/image" Target="../media/image218.png"/><Relationship Id="rId314" Type="http://schemas.openxmlformats.org/officeDocument/2006/relationships/image" Target="../media/image753.png"/><Relationship Id="rId398" Type="http://schemas.openxmlformats.org/officeDocument/2006/relationships/image" Target="../media/image795.png"/><Relationship Id="rId521" Type="http://schemas.openxmlformats.org/officeDocument/2006/relationships/customXml" Target="../ink/ink1009.xml"/><Relationship Id="rId619" Type="http://schemas.openxmlformats.org/officeDocument/2006/relationships/customXml" Target="../ink/ink1058.xml"/><Relationship Id="rId1151" Type="http://schemas.openxmlformats.org/officeDocument/2006/relationships/customXml" Target="../ink/ink1317.xml"/><Relationship Id="rId1249" Type="http://schemas.openxmlformats.org/officeDocument/2006/relationships/customXml" Target="../ink/ink1366.xml"/><Relationship Id="rId95" Type="http://schemas.openxmlformats.org/officeDocument/2006/relationships/customXml" Target="../ink/ink799.xml"/><Relationship Id="rId160" Type="http://schemas.openxmlformats.org/officeDocument/2006/relationships/image" Target="../media/image590.png"/><Relationship Id="rId826" Type="http://schemas.openxmlformats.org/officeDocument/2006/relationships/image" Target="../media/image1008.png"/><Relationship Id="rId1011" Type="http://schemas.openxmlformats.org/officeDocument/2006/relationships/customXml" Target="../ink/ink1247.xml"/><Relationship Id="rId1109" Type="http://schemas.openxmlformats.org/officeDocument/2006/relationships/customXml" Target="../ink/ink1296.xml"/><Relationship Id="rId1456" Type="http://schemas.openxmlformats.org/officeDocument/2006/relationships/image" Target="../media/image1311.png"/><Relationship Id="rId1663" Type="http://schemas.openxmlformats.org/officeDocument/2006/relationships/image" Target="../media/image1409.png"/><Relationship Id="rId258" Type="http://schemas.openxmlformats.org/officeDocument/2006/relationships/image" Target="../media/image638.png"/><Relationship Id="rId465" Type="http://schemas.openxmlformats.org/officeDocument/2006/relationships/customXml" Target="../ink/ink981.xml"/><Relationship Id="rId672" Type="http://schemas.openxmlformats.org/officeDocument/2006/relationships/image" Target="../media/image932.png"/><Relationship Id="rId1095" Type="http://schemas.openxmlformats.org/officeDocument/2006/relationships/customXml" Target="../ink/ink1289.xml"/><Relationship Id="rId1316" Type="http://schemas.openxmlformats.org/officeDocument/2006/relationships/image" Target="../media/image1241.png"/><Relationship Id="rId1523" Type="http://schemas.openxmlformats.org/officeDocument/2006/relationships/customXml" Target="../ink/ink1503.xml"/><Relationship Id="rId1730" Type="http://schemas.openxmlformats.org/officeDocument/2006/relationships/image" Target="../media/image1442.png"/><Relationship Id="rId22" Type="http://schemas.openxmlformats.org/officeDocument/2006/relationships/customXml" Target="../ink/ink762.xml"/><Relationship Id="rId118" Type="http://schemas.openxmlformats.org/officeDocument/2006/relationships/image" Target="../media/image271.png"/><Relationship Id="rId325" Type="http://schemas.openxmlformats.org/officeDocument/2006/relationships/customXml" Target="../ink/ink915.xml"/><Relationship Id="rId532" Type="http://schemas.openxmlformats.org/officeDocument/2006/relationships/image" Target="../media/image862.png"/><Relationship Id="rId977" Type="http://schemas.openxmlformats.org/officeDocument/2006/relationships/customXml" Target="../ink/ink1230.xml"/><Relationship Id="rId1162" Type="http://schemas.openxmlformats.org/officeDocument/2006/relationships/image" Target="../media/image1164.png"/><Relationship Id="rId171" Type="http://schemas.openxmlformats.org/officeDocument/2006/relationships/customXml" Target="../ink/ink837.xml"/><Relationship Id="rId1022" Type="http://schemas.openxmlformats.org/officeDocument/2006/relationships/image" Target="../media/image1094.png"/><Relationship Id="rId1467" Type="http://schemas.openxmlformats.org/officeDocument/2006/relationships/customXml" Target="../ink/ink1475.xml"/><Relationship Id="rId1674" Type="http://schemas.openxmlformats.org/officeDocument/2006/relationships/customXml" Target="../ink/ink1584.xml"/><Relationship Id="rId269" Type="http://schemas.openxmlformats.org/officeDocument/2006/relationships/customXml" Target="../ink/ink887.xml"/><Relationship Id="rId476" Type="http://schemas.openxmlformats.org/officeDocument/2006/relationships/image" Target="../media/image834.png"/><Relationship Id="rId683" Type="http://schemas.openxmlformats.org/officeDocument/2006/relationships/customXml" Target="../ink/ink1090.xml"/><Relationship Id="rId890" Type="http://schemas.openxmlformats.org/officeDocument/2006/relationships/image" Target="../media/image1015.png"/><Relationship Id="rId904" Type="http://schemas.openxmlformats.org/officeDocument/2006/relationships/image" Target="../media/image1035.png"/><Relationship Id="rId1327" Type="http://schemas.openxmlformats.org/officeDocument/2006/relationships/customXml" Target="../ink/ink1405.xml"/><Relationship Id="rId1534" Type="http://schemas.openxmlformats.org/officeDocument/2006/relationships/image" Target="../media/image1350.png"/><Relationship Id="rId33" Type="http://schemas.openxmlformats.org/officeDocument/2006/relationships/image" Target="../media/image229.png"/><Relationship Id="rId129" Type="http://schemas.openxmlformats.org/officeDocument/2006/relationships/customXml" Target="../ink/ink816.xml"/><Relationship Id="rId336" Type="http://schemas.openxmlformats.org/officeDocument/2006/relationships/image" Target="../media/image764.png"/><Relationship Id="rId543" Type="http://schemas.openxmlformats.org/officeDocument/2006/relationships/customXml" Target="../ink/ink1020.xml"/><Relationship Id="rId988" Type="http://schemas.openxmlformats.org/officeDocument/2006/relationships/image" Target="../media/image1077.png"/><Relationship Id="rId1173" Type="http://schemas.openxmlformats.org/officeDocument/2006/relationships/customXml" Target="../ink/ink1328.xml"/><Relationship Id="rId1380" Type="http://schemas.openxmlformats.org/officeDocument/2006/relationships/image" Target="../media/image1273.png"/><Relationship Id="rId1601" Type="http://schemas.openxmlformats.org/officeDocument/2006/relationships/image" Target="../media/image1378.png"/><Relationship Id="rId182" Type="http://schemas.openxmlformats.org/officeDocument/2006/relationships/image" Target="../media/image602.png"/><Relationship Id="rId403" Type="http://schemas.openxmlformats.org/officeDocument/2006/relationships/customXml" Target="../ink/ink954.xml"/><Relationship Id="rId750" Type="http://schemas.openxmlformats.org/officeDocument/2006/relationships/image" Target="../media/image971.png"/><Relationship Id="rId848" Type="http://schemas.openxmlformats.org/officeDocument/2006/relationships/image" Target="../media/image1019.png"/><Relationship Id="rId1033" Type="http://schemas.openxmlformats.org/officeDocument/2006/relationships/customXml" Target="../ink/ink1258.xml"/><Relationship Id="rId1478" Type="http://schemas.openxmlformats.org/officeDocument/2006/relationships/image" Target="../media/image1322.png"/><Relationship Id="rId1685" Type="http://schemas.openxmlformats.org/officeDocument/2006/relationships/customXml" Target="../ink/ink1590.xml"/><Relationship Id="rId487" Type="http://schemas.openxmlformats.org/officeDocument/2006/relationships/customXml" Target="../ink/ink992.xml"/><Relationship Id="rId610" Type="http://schemas.openxmlformats.org/officeDocument/2006/relationships/image" Target="../media/image901.png"/><Relationship Id="rId694" Type="http://schemas.openxmlformats.org/officeDocument/2006/relationships/image" Target="../media/image943.png"/><Relationship Id="rId708" Type="http://schemas.openxmlformats.org/officeDocument/2006/relationships/image" Target="../media/image950.png"/><Relationship Id="rId915" Type="http://schemas.openxmlformats.org/officeDocument/2006/relationships/customXml" Target="../ink/ink1199.xml"/><Relationship Id="rId1240" Type="http://schemas.openxmlformats.org/officeDocument/2006/relationships/image" Target="../media/image1203.png"/><Relationship Id="rId1338" Type="http://schemas.openxmlformats.org/officeDocument/2006/relationships/image" Target="../media/image1252.png"/><Relationship Id="rId1545" Type="http://schemas.openxmlformats.org/officeDocument/2006/relationships/customXml" Target="../ink/ink1517.xml"/><Relationship Id="rId347" Type="http://schemas.openxmlformats.org/officeDocument/2006/relationships/customXml" Target="../ink/ink926.xml"/><Relationship Id="rId999" Type="http://schemas.openxmlformats.org/officeDocument/2006/relationships/customXml" Target="../ink/ink1241.xml"/><Relationship Id="rId1100" Type="http://schemas.openxmlformats.org/officeDocument/2006/relationships/image" Target="../media/image1133.png"/><Relationship Id="rId1184" Type="http://schemas.openxmlformats.org/officeDocument/2006/relationships/image" Target="../media/image1175.png"/><Relationship Id="rId1405" Type="http://schemas.openxmlformats.org/officeDocument/2006/relationships/customXml" Target="../ink/ink1444.xml"/><Relationship Id="rId44" Type="http://schemas.openxmlformats.org/officeDocument/2006/relationships/image" Target="../media/image234.png"/><Relationship Id="rId554" Type="http://schemas.openxmlformats.org/officeDocument/2006/relationships/image" Target="../media/image873.png"/><Relationship Id="rId761" Type="http://schemas.openxmlformats.org/officeDocument/2006/relationships/customXml" Target="../ink/ink1129.xml"/><Relationship Id="rId859" Type="http://schemas.openxmlformats.org/officeDocument/2006/relationships/customXml" Target="../ink/ink1171.xml"/><Relationship Id="rId1391" Type="http://schemas.openxmlformats.org/officeDocument/2006/relationships/customXml" Target="../ink/ink1437.xml"/><Relationship Id="rId1489" Type="http://schemas.openxmlformats.org/officeDocument/2006/relationships/customXml" Target="../ink/ink1486.xml"/><Relationship Id="rId1612" Type="http://schemas.openxmlformats.org/officeDocument/2006/relationships/customXml" Target="../ink/ink1553.xml"/><Relationship Id="rId1696" Type="http://schemas.openxmlformats.org/officeDocument/2006/relationships/image" Target="../media/image1425.png"/><Relationship Id="rId193" Type="http://schemas.openxmlformats.org/officeDocument/2006/relationships/customXml" Target="../ink/ink848.xml"/><Relationship Id="rId207" Type="http://schemas.openxmlformats.org/officeDocument/2006/relationships/image" Target="../media/image613.png"/><Relationship Id="rId414" Type="http://schemas.openxmlformats.org/officeDocument/2006/relationships/image" Target="../media/image803.png"/><Relationship Id="rId498" Type="http://schemas.openxmlformats.org/officeDocument/2006/relationships/image" Target="../media/image845.png"/><Relationship Id="rId621" Type="http://schemas.openxmlformats.org/officeDocument/2006/relationships/customXml" Target="../ink/ink1059.xml"/><Relationship Id="rId1044" Type="http://schemas.openxmlformats.org/officeDocument/2006/relationships/image" Target="../media/image1105.png"/><Relationship Id="rId1251" Type="http://schemas.openxmlformats.org/officeDocument/2006/relationships/customXml" Target="../ink/ink1367.xml"/><Relationship Id="rId1349" Type="http://schemas.openxmlformats.org/officeDocument/2006/relationships/customXml" Target="../ink/ink1416.xml"/><Relationship Id="rId260" Type="http://schemas.openxmlformats.org/officeDocument/2006/relationships/image" Target="../media/image639.png"/><Relationship Id="rId719" Type="http://schemas.openxmlformats.org/officeDocument/2006/relationships/customXml" Target="../ink/ink1108.xml"/><Relationship Id="rId926" Type="http://schemas.openxmlformats.org/officeDocument/2006/relationships/image" Target="../media/image1046.png"/><Relationship Id="rId1111" Type="http://schemas.openxmlformats.org/officeDocument/2006/relationships/customXml" Target="../ink/ink1297.xml"/><Relationship Id="rId1556" Type="http://schemas.openxmlformats.org/officeDocument/2006/relationships/customXml" Target="../ink/ink1525.xml"/><Relationship Id="rId55" Type="http://schemas.openxmlformats.org/officeDocument/2006/relationships/customXml" Target="../ink/ink779.xml"/><Relationship Id="rId120" Type="http://schemas.openxmlformats.org/officeDocument/2006/relationships/image" Target="../media/image272.png"/><Relationship Id="rId358" Type="http://schemas.openxmlformats.org/officeDocument/2006/relationships/image" Target="../media/image775.png"/><Relationship Id="rId565" Type="http://schemas.openxmlformats.org/officeDocument/2006/relationships/customXml" Target="../ink/ink1031.xml"/><Relationship Id="rId1195" Type="http://schemas.openxmlformats.org/officeDocument/2006/relationships/customXml" Target="../ink/ink1339.xml"/><Relationship Id="rId1209" Type="http://schemas.openxmlformats.org/officeDocument/2006/relationships/customXml" Target="../ink/ink1346.xml"/><Relationship Id="rId1416" Type="http://schemas.openxmlformats.org/officeDocument/2006/relationships/image" Target="../media/image1291.png"/><Relationship Id="rId1623" Type="http://schemas.openxmlformats.org/officeDocument/2006/relationships/image" Target="../media/image1389.png"/><Relationship Id="rId218" Type="http://schemas.openxmlformats.org/officeDocument/2006/relationships/image" Target="../media/image618.png"/><Relationship Id="rId425" Type="http://schemas.openxmlformats.org/officeDocument/2006/relationships/customXml" Target="../ink/ink965.xml"/><Relationship Id="rId632" Type="http://schemas.openxmlformats.org/officeDocument/2006/relationships/image" Target="../media/image912.png"/><Relationship Id="rId1055" Type="http://schemas.openxmlformats.org/officeDocument/2006/relationships/customXml" Target="../ink/ink1269.xml"/><Relationship Id="rId1262" Type="http://schemas.openxmlformats.org/officeDocument/2006/relationships/image" Target="../media/image1214.png"/><Relationship Id="rId271" Type="http://schemas.openxmlformats.org/officeDocument/2006/relationships/customXml" Target="../ink/ink888.xml"/><Relationship Id="rId937" Type="http://schemas.openxmlformats.org/officeDocument/2006/relationships/customXml" Target="../ink/ink1210.xml"/><Relationship Id="rId1122" Type="http://schemas.openxmlformats.org/officeDocument/2006/relationships/image" Target="../media/image1144.png"/><Relationship Id="rId1567" Type="http://schemas.openxmlformats.org/officeDocument/2006/relationships/image" Target="../media/image1361.png"/><Relationship Id="rId66" Type="http://schemas.openxmlformats.org/officeDocument/2006/relationships/image" Target="../media/image245.png"/><Relationship Id="rId131" Type="http://schemas.openxmlformats.org/officeDocument/2006/relationships/customXml" Target="../ink/ink817.xml"/><Relationship Id="rId369" Type="http://schemas.openxmlformats.org/officeDocument/2006/relationships/customXml" Target="../ink/ink937.xml"/><Relationship Id="rId576" Type="http://schemas.openxmlformats.org/officeDocument/2006/relationships/image" Target="../media/image884.png"/><Relationship Id="rId783" Type="http://schemas.openxmlformats.org/officeDocument/2006/relationships/image" Target="../media/image987.png"/><Relationship Id="rId990" Type="http://schemas.openxmlformats.org/officeDocument/2006/relationships/image" Target="../media/image1078.png"/><Relationship Id="rId1427" Type="http://schemas.openxmlformats.org/officeDocument/2006/relationships/customXml" Target="../ink/ink1455.xml"/><Relationship Id="rId1634" Type="http://schemas.openxmlformats.org/officeDocument/2006/relationships/customXml" Target="../ink/ink1564.xml"/><Relationship Id="rId229" Type="http://schemas.openxmlformats.org/officeDocument/2006/relationships/customXml" Target="../ink/ink867.xml"/><Relationship Id="rId436" Type="http://schemas.openxmlformats.org/officeDocument/2006/relationships/image" Target="../media/image814.png"/><Relationship Id="rId643" Type="http://schemas.openxmlformats.org/officeDocument/2006/relationships/customXml" Target="../ink/ink1070.xml"/><Relationship Id="rId1066" Type="http://schemas.openxmlformats.org/officeDocument/2006/relationships/image" Target="../media/image1116.png"/><Relationship Id="rId1273" Type="http://schemas.openxmlformats.org/officeDocument/2006/relationships/customXml" Target="../ink/ink1378.xml"/><Relationship Id="rId1480" Type="http://schemas.openxmlformats.org/officeDocument/2006/relationships/image" Target="../media/image1323.png"/><Relationship Id="rId850" Type="http://schemas.openxmlformats.org/officeDocument/2006/relationships/image" Target="../media/image1020.png"/><Relationship Id="rId948" Type="http://schemas.openxmlformats.org/officeDocument/2006/relationships/image" Target="../media/image1057.png"/><Relationship Id="rId1133" Type="http://schemas.openxmlformats.org/officeDocument/2006/relationships/customXml" Target="../ink/ink1308.xml"/><Relationship Id="rId1578" Type="http://schemas.openxmlformats.org/officeDocument/2006/relationships/customXml" Target="../ink/ink1536.xml"/><Relationship Id="rId1701" Type="http://schemas.openxmlformats.org/officeDocument/2006/relationships/customXml" Target="../ink/ink1598.xml"/><Relationship Id="rId77" Type="http://schemas.openxmlformats.org/officeDocument/2006/relationships/customXml" Target="../ink/ink790.xml"/><Relationship Id="rId282" Type="http://schemas.openxmlformats.org/officeDocument/2006/relationships/image" Target="../media/image737.png"/><Relationship Id="rId503" Type="http://schemas.openxmlformats.org/officeDocument/2006/relationships/customXml" Target="../ink/ink1000.xml"/><Relationship Id="rId587" Type="http://schemas.openxmlformats.org/officeDocument/2006/relationships/customXml" Target="../ink/ink1042.xml"/><Relationship Id="rId710" Type="http://schemas.openxmlformats.org/officeDocument/2006/relationships/image" Target="../media/image951.png"/><Relationship Id="rId808" Type="http://schemas.openxmlformats.org/officeDocument/2006/relationships/image" Target="../media/image999.png"/><Relationship Id="rId1340" Type="http://schemas.openxmlformats.org/officeDocument/2006/relationships/image" Target="../media/image1253.png"/><Relationship Id="rId1438" Type="http://schemas.openxmlformats.org/officeDocument/2006/relationships/image" Target="../media/image1302.png"/><Relationship Id="rId1645" Type="http://schemas.openxmlformats.org/officeDocument/2006/relationships/image" Target="../media/image1400.png"/><Relationship Id="rId8" Type="http://schemas.openxmlformats.org/officeDocument/2006/relationships/customXml" Target="../ink/ink755.xml"/><Relationship Id="rId142" Type="http://schemas.openxmlformats.org/officeDocument/2006/relationships/image" Target="../media/image581.png"/><Relationship Id="rId794" Type="http://schemas.openxmlformats.org/officeDocument/2006/relationships/image" Target="../media/image992.png"/><Relationship Id="rId1077" Type="http://schemas.openxmlformats.org/officeDocument/2006/relationships/customXml" Target="../ink/ink1280.xml"/><Relationship Id="rId1200" Type="http://schemas.openxmlformats.org/officeDocument/2006/relationships/image" Target="../media/image1183.png"/><Relationship Id="rId654" Type="http://schemas.openxmlformats.org/officeDocument/2006/relationships/image" Target="../media/image923.png"/><Relationship Id="rId861" Type="http://schemas.openxmlformats.org/officeDocument/2006/relationships/customXml" Target="../ink/ink1172.xml"/><Relationship Id="rId959" Type="http://schemas.openxmlformats.org/officeDocument/2006/relationships/customXml" Target="../ink/ink1221.xml"/><Relationship Id="rId1284" Type="http://schemas.openxmlformats.org/officeDocument/2006/relationships/image" Target="../media/image1225.png"/><Relationship Id="rId1491" Type="http://schemas.openxmlformats.org/officeDocument/2006/relationships/customXml" Target="../ink/ink1487.xml"/><Relationship Id="rId1505" Type="http://schemas.openxmlformats.org/officeDocument/2006/relationships/customXml" Target="../ink/ink1494.xml"/><Relationship Id="rId1589" Type="http://schemas.openxmlformats.org/officeDocument/2006/relationships/image" Target="../media/image1372.png"/><Relationship Id="rId1712" Type="http://schemas.openxmlformats.org/officeDocument/2006/relationships/image" Target="../media/image1433.png"/><Relationship Id="rId293" Type="http://schemas.openxmlformats.org/officeDocument/2006/relationships/customXml" Target="../ink/ink899.xml"/><Relationship Id="rId307" Type="http://schemas.openxmlformats.org/officeDocument/2006/relationships/customXml" Target="../ink/ink906.xml"/><Relationship Id="rId514" Type="http://schemas.openxmlformats.org/officeDocument/2006/relationships/image" Target="../media/image853.png"/><Relationship Id="rId721" Type="http://schemas.openxmlformats.org/officeDocument/2006/relationships/customXml" Target="../ink/ink1109.xml"/><Relationship Id="rId1144" Type="http://schemas.openxmlformats.org/officeDocument/2006/relationships/image" Target="../media/image1155.png"/><Relationship Id="rId1351" Type="http://schemas.openxmlformats.org/officeDocument/2006/relationships/customXml" Target="../ink/ink1417.xml"/><Relationship Id="rId1449" Type="http://schemas.openxmlformats.org/officeDocument/2006/relationships/customXml" Target="../ink/ink1466.xml"/><Relationship Id="rId88" Type="http://schemas.openxmlformats.org/officeDocument/2006/relationships/image" Target="../media/image256.png"/><Relationship Id="rId153" Type="http://schemas.openxmlformats.org/officeDocument/2006/relationships/customXml" Target="../ink/ink828.xml"/><Relationship Id="rId360" Type="http://schemas.openxmlformats.org/officeDocument/2006/relationships/image" Target="../media/image776.png"/><Relationship Id="rId598" Type="http://schemas.openxmlformats.org/officeDocument/2006/relationships/image" Target="../media/image895.png"/><Relationship Id="rId819" Type="http://schemas.openxmlformats.org/officeDocument/2006/relationships/customXml" Target="../ink/ink1155.xml"/><Relationship Id="rId1004" Type="http://schemas.openxmlformats.org/officeDocument/2006/relationships/image" Target="../media/image1085.png"/><Relationship Id="rId1211" Type="http://schemas.openxmlformats.org/officeDocument/2006/relationships/customXml" Target="../ink/ink1347.xml"/><Relationship Id="rId1656" Type="http://schemas.openxmlformats.org/officeDocument/2006/relationships/customXml" Target="../ink/ink1575.xml"/><Relationship Id="rId220" Type="http://schemas.openxmlformats.org/officeDocument/2006/relationships/image" Target="../media/image619.png"/><Relationship Id="rId458" Type="http://schemas.openxmlformats.org/officeDocument/2006/relationships/image" Target="../media/image825.png"/><Relationship Id="rId665" Type="http://schemas.openxmlformats.org/officeDocument/2006/relationships/customXml" Target="../ink/ink1081.xml"/><Relationship Id="rId872" Type="http://schemas.openxmlformats.org/officeDocument/2006/relationships/image" Target="../media/image818.png"/><Relationship Id="rId1088" Type="http://schemas.openxmlformats.org/officeDocument/2006/relationships/image" Target="../media/image1127.png"/><Relationship Id="rId1295" Type="http://schemas.openxmlformats.org/officeDocument/2006/relationships/customXml" Target="../ink/ink1389.xml"/><Relationship Id="rId1309" Type="http://schemas.openxmlformats.org/officeDocument/2006/relationships/customXml" Target="../ink/ink1396.xml"/><Relationship Id="rId1516" Type="http://schemas.openxmlformats.org/officeDocument/2006/relationships/image" Target="../media/image1341.png"/><Relationship Id="rId1723" Type="http://schemas.openxmlformats.org/officeDocument/2006/relationships/customXml" Target="../ink/ink1609.xml"/><Relationship Id="rId15" Type="http://schemas.openxmlformats.org/officeDocument/2006/relationships/image" Target="../media/image220.png"/><Relationship Id="rId318" Type="http://schemas.openxmlformats.org/officeDocument/2006/relationships/image" Target="../media/image755.png"/><Relationship Id="rId525" Type="http://schemas.openxmlformats.org/officeDocument/2006/relationships/customXml" Target="../ink/ink1011.xml"/><Relationship Id="rId732" Type="http://schemas.openxmlformats.org/officeDocument/2006/relationships/image" Target="../media/image962.png"/><Relationship Id="rId1155" Type="http://schemas.openxmlformats.org/officeDocument/2006/relationships/customXml" Target="../ink/ink1319.xml"/><Relationship Id="rId1362" Type="http://schemas.openxmlformats.org/officeDocument/2006/relationships/image" Target="../media/image1264.png"/><Relationship Id="rId99" Type="http://schemas.openxmlformats.org/officeDocument/2006/relationships/customXml" Target="../ink/ink801.xml"/><Relationship Id="rId164" Type="http://schemas.openxmlformats.org/officeDocument/2006/relationships/image" Target="../media/image592.png"/><Relationship Id="rId371" Type="http://schemas.openxmlformats.org/officeDocument/2006/relationships/customXml" Target="../ink/ink938.xml"/><Relationship Id="rId1015" Type="http://schemas.openxmlformats.org/officeDocument/2006/relationships/customXml" Target="../ink/ink1249.xml"/><Relationship Id="rId1222" Type="http://schemas.openxmlformats.org/officeDocument/2006/relationships/image" Target="../media/image1194.png"/><Relationship Id="rId1667" Type="http://schemas.openxmlformats.org/officeDocument/2006/relationships/image" Target="../media/image1411.png"/><Relationship Id="rId469" Type="http://schemas.openxmlformats.org/officeDocument/2006/relationships/customXml" Target="../ink/ink983.xml"/><Relationship Id="rId676" Type="http://schemas.openxmlformats.org/officeDocument/2006/relationships/image" Target="../media/image934.png"/><Relationship Id="rId883" Type="http://schemas.openxmlformats.org/officeDocument/2006/relationships/customXml" Target="../ink/ink1183.xml"/><Relationship Id="rId1099" Type="http://schemas.openxmlformats.org/officeDocument/2006/relationships/customXml" Target="../ink/ink1291.xml"/><Relationship Id="rId1527" Type="http://schemas.openxmlformats.org/officeDocument/2006/relationships/customXml" Target="../ink/ink1505.xml"/><Relationship Id="rId26" Type="http://schemas.openxmlformats.org/officeDocument/2006/relationships/customXml" Target="../ink/ink764.xml"/><Relationship Id="rId231" Type="http://schemas.openxmlformats.org/officeDocument/2006/relationships/customXml" Target="../ink/ink868.xml"/><Relationship Id="rId329" Type="http://schemas.openxmlformats.org/officeDocument/2006/relationships/customXml" Target="../ink/ink917.xml"/><Relationship Id="rId536" Type="http://schemas.openxmlformats.org/officeDocument/2006/relationships/image" Target="../media/image864.png"/><Relationship Id="rId1166" Type="http://schemas.openxmlformats.org/officeDocument/2006/relationships/image" Target="../media/image1166.png"/><Relationship Id="rId1373" Type="http://schemas.openxmlformats.org/officeDocument/2006/relationships/customXml" Target="../ink/ink1428.xml"/><Relationship Id="rId175" Type="http://schemas.openxmlformats.org/officeDocument/2006/relationships/customXml" Target="../ink/ink839.xml"/><Relationship Id="rId743" Type="http://schemas.openxmlformats.org/officeDocument/2006/relationships/customXml" Target="../ink/ink1120.xml"/><Relationship Id="rId950" Type="http://schemas.openxmlformats.org/officeDocument/2006/relationships/image" Target="../media/image1058.png"/><Relationship Id="rId1026" Type="http://schemas.openxmlformats.org/officeDocument/2006/relationships/image" Target="../media/image1096.png"/><Relationship Id="rId1580" Type="http://schemas.openxmlformats.org/officeDocument/2006/relationships/customXml" Target="../ink/ink1537.xml"/><Relationship Id="rId1678" Type="http://schemas.openxmlformats.org/officeDocument/2006/relationships/customXml" Target="../ink/ink1586.xml"/><Relationship Id="rId382" Type="http://schemas.openxmlformats.org/officeDocument/2006/relationships/image" Target="../media/image787.png"/><Relationship Id="rId603" Type="http://schemas.openxmlformats.org/officeDocument/2006/relationships/customXml" Target="../ink/ink1050.xml"/><Relationship Id="rId687" Type="http://schemas.openxmlformats.org/officeDocument/2006/relationships/customXml" Target="../ink/ink1092.xml"/><Relationship Id="rId810" Type="http://schemas.openxmlformats.org/officeDocument/2006/relationships/image" Target="../media/image1000.png"/><Relationship Id="rId908" Type="http://schemas.openxmlformats.org/officeDocument/2006/relationships/image" Target="../media/image1037.png"/><Relationship Id="rId1233" Type="http://schemas.openxmlformats.org/officeDocument/2006/relationships/customXml" Target="../ink/ink1358.xml"/><Relationship Id="rId1440" Type="http://schemas.openxmlformats.org/officeDocument/2006/relationships/image" Target="../media/image1303.png"/><Relationship Id="rId1538" Type="http://schemas.openxmlformats.org/officeDocument/2006/relationships/image" Target="../media/image1352.png"/><Relationship Id="rId242" Type="http://schemas.openxmlformats.org/officeDocument/2006/relationships/image" Target="../media/image630.png"/><Relationship Id="rId894" Type="http://schemas.openxmlformats.org/officeDocument/2006/relationships/image" Target="../media/image1030.png"/><Relationship Id="rId1177" Type="http://schemas.openxmlformats.org/officeDocument/2006/relationships/customXml" Target="../ink/ink1330.xml"/><Relationship Id="rId1300" Type="http://schemas.openxmlformats.org/officeDocument/2006/relationships/image" Target="../media/image1233.png"/><Relationship Id="rId37" Type="http://schemas.openxmlformats.org/officeDocument/2006/relationships/image" Target="../media/image231.png"/><Relationship Id="rId102" Type="http://schemas.openxmlformats.org/officeDocument/2006/relationships/image" Target="../media/image263.png"/><Relationship Id="rId547" Type="http://schemas.openxmlformats.org/officeDocument/2006/relationships/customXml" Target="../ink/ink1022.xml"/><Relationship Id="rId754" Type="http://schemas.openxmlformats.org/officeDocument/2006/relationships/image" Target="../media/image973.png"/><Relationship Id="rId961" Type="http://schemas.openxmlformats.org/officeDocument/2006/relationships/customXml" Target="../ink/ink1222.xml"/><Relationship Id="rId1384" Type="http://schemas.openxmlformats.org/officeDocument/2006/relationships/image" Target="../media/image1275.png"/><Relationship Id="rId1591" Type="http://schemas.openxmlformats.org/officeDocument/2006/relationships/image" Target="../media/image1373.png"/><Relationship Id="rId1605" Type="http://schemas.openxmlformats.org/officeDocument/2006/relationships/image" Target="../media/image1380.png"/><Relationship Id="rId1689" Type="http://schemas.openxmlformats.org/officeDocument/2006/relationships/customXml" Target="../ink/ink1592.xml"/><Relationship Id="rId90" Type="http://schemas.openxmlformats.org/officeDocument/2006/relationships/image" Target="../media/image257.png"/><Relationship Id="rId186" Type="http://schemas.openxmlformats.org/officeDocument/2006/relationships/image" Target="../media/image604.png"/><Relationship Id="rId393" Type="http://schemas.openxmlformats.org/officeDocument/2006/relationships/customXml" Target="../ink/ink949.xml"/><Relationship Id="rId407" Type="http://schemas.openxmlformats.org/officeDocument/2006/relationships/customXml" Target="../ink/ink956.xml"/><Relationship Id="rId614" Type="http://schemas.openxmlformats.org/officeDocument/2006/relationships/image" Target="../media/image903.png"/><Relationship Id="rId821" Type="http://schemas.openxmlformats.org/officeDocument/2006/relationships/customXml" Target="../ink/ink1156.xml"/><Relationship Id="rId1037" Type="http://schemas.openxmlformats.org/officeDocument/2006/relationships/customXml" Target="../ink/ink1260.xml"/><Relationship Id="rId1244" Type="http://schemas.openxmlformats.org/officeDocument/2006/relationships/image" Target="../media/image1205.png"/><Relationship Id="rId1451" Type="http://schemas.openxmlformats.org/officeDocument/2006/relationships/customXml" Target="../ink/ink1467.xml"/><Relationship Id="rId253" Type="http://schemas.openxmlformats.org/officeDocument/2006/relationships/customXml" Target="../ink/ink879.xml"/><Relationship Id="rId460" Type="http://schemas.openxmlformats.org/officeDocument/2006/relationships/image" Target="../media/image826.png"/><Relationship Id="rId698" Type="http://schemas.openxmlformats.org/officeDocument/2006/relationships/image" Target="../media/image945.png"/><Relationship Id="rId919" Type="http://schemas.openxmlformats.org/officeDocument/2006/relationships/customXml" Target="../ink/ink1201.xml"/><Relationship Id="rId1090" Type="http://schemas.openxmlformats.org/officeDocument/2006/relationships/image" Target="../media/image1128.png"/><Relationship Id="rId1104" Type="http://schemas.openxmlformats.org/officeDocument/2006/relationships/image" Target="../media/image1135.png"/><Relationship Id="rId1311" Type="http://schemas.openxmlformats.org/officeDocument/2006/relationships/customXml" Target="../ink/ink1397.xml"/><Relationship Id="rId1549" Type="http://schemas.openxmlformats.org/officeDocument/2006/relationships/customXml" Target="../ink/ink1521.xml"/><Relationship Id="rId48" Type="http://schemas.openxmlformats.org/officeDocument/2006/relationships/image" Target="../media/image236.png"/><Relationship Id="rId113" Type="http://schemas.openxmlformats.org/officeDocument/2006/relationships/customXml" Target="../ink/ink808.xml"/><Relationship Id="rId320" Type="http://schemas.openxmlformats.org/officeDocument/2006/relationships/image" Target="../media/image756.png"/><Relationship Id="rId558" Type="http://schemas.openxmlformats.org/officeDocument/2006/relationships/image" Target="../media/image875.png"/><Relationship Id="rId765" Type="http://schemas.openxmlformats.org/officeDocument/2006/relationships/image" Target="../media/image978.png"/><Relationship Id="rId972" Type="http://schemas.openxmlformats.org/officeDocument/2006/relationships/image" Target="../media/image1069.png"/><Relationship Id="rId1188" Type="http://schemas.openxmlformats.org/officeDocument/2006/relationships/image" Target="../media/image1177.png"/><Relationship Id="rId1395" Type="http://schemas.openxmlformats.org/officeDocument/2006/relationships/customXml" Target="../ink/ink1439.xml"/><Relationship Id="rId1409" Type="http://schemas.openxmlformats.org/officeDocument/2006/relationships/customXml" Target="../ink/ink1446.xml"/><Relationship Id="rId1616" Type="http://schemas.openxmlformats.org/officeDocument/2006/relationships/customXml" Target="../ink/ink1555.xml"/><Relationship Id="rId197" Type="http://schemas.openxmlformats.org/officeDocument/2006/relationships/customXml" Target="../ink/ink850.xml"/><Relationship Id="rId418" Type="http://schemas.openxmlformats.org/officeDocument/2006/relationships/image" Target="../media/image805.png"/><Relationship Id="rId625" Type="http://schemas.openxmlformats.org/officeDocument/2006/relationships/customXml" Target="../ink/ink1061.xml"/><Relationship Id="rId832" Type="http://schemas.openxmlformats.org/officeDocument/2006/relationships/image" Target="../media/image1011.png"/><Relationship Id="rId1048" Type="http://schemas.openxmlformats.org/officeDocument/2006/relationships/image" Target="../media/image1107.png"/><Relationship Id="rId1255" Type="http://schemas.openxmlformats.org/officeDocument/2006/relationships/customXml" Target="../ink/ink1369.xml"/><Relationship Id="rId1462" Type="http://schemas.openxmlformats.org/officeDocument/2006/relationships/image" Target="../media/image1314.png"/><Relationship Id="rId264" Type="http://schemas.openxmlformats.org/officeDocument/2006/relationships/image" Target="../media/image641.png"/><Relationship Id="rId471" Type="http://schemas.openxmlformats.org/officeDocument/2006/relationships/customXml" Target="../ink/ink984.xml"/><Relationship Id="rId1115" Type="http://schemas.openxmlformats.org/officeDocument/2006/relationships/customXml" Target="../ink/ink1299.xml"/><Relationship Id="rId1322" Type="http://schemas.openxmlformats.org/officeDocument/2006/relationships/image" Target="../media/image1244.png"/><Relationship Id="rId59" Type="http://schemas.openxmlformats.org/officeDocument/2006/relationships/customXml" Target="../ink/ink781.xml"/><Relationship Id="rId124" Type="http://schemas.openxmlformats.org/officeDocument/2006/relationships/image" Target="../media/image274.png"/><Relationship Id="rId569" Type="http://schemas.openxmlformats.org/officeDocument/2006/relationships/customXml" Target="../ink/ink1033.xml"/><Relationship Id="rId983" Type="http://schemas.openxmlformats.org/officeDocument/2006/relationships/customXml" Target="../ink/ink1233.xml"/><Relationship Id="rId1199" Type="http://schemas.openxmlformats.org/officeDocument/2006/relationships/customXml" Target="../ink/ink1341.xml"/><Relationship Id="rId1627" Type="http://schemas.openxmlformats.org/officeDocument/2006/relationships/image" Target="../media/image1391.png"/><Relationship Id="rId331" Type="http://schemas.openxmlformats.org/officeDocument/2006/relationships/customXml" Target="../ink/ink918.xml"/><Relationship Id="rId429" Type="http://schemas.openxmlformats.org/officeDocument/2006/relationships/customXml" Target="../ink/ink967.xml"/><Relationship Id="rId636" Type="http://schemas.openxmlformats.org/officeDocument/2006/relationships/image" Target="../media/image914.png"/><Relationship Id="rId1059" Type="http://schemas.openxmlformats.org/officeDocument/2006/relationships/customXml" Target="../ink/ink1271.xml"/><Relationship Id="rId1266" Type="http://schemas.openxmlformats.org/officeDocument/2006/relationships/image" Target="../media/image1216.png"/><Relationship Id="rId1473" Type="http://schemas.openxmlformats.org/officeDocument/2006/relationships/customXml" Target="../ink/ink1478.xml"/><Relationship Id="rId1126" Type="http://schemas.openxmlformats.org/officeDocument/2006/relationships/image" Target="../media/image1146.png"/><Relationship Id="rId1680" Type="http://schemas.openxmlformats.org/officeDocument/2006/relationships/customXml" Target="../ink/ink1587.xml"/><Relationship Id="rId275" Type="http://schemas.openxmlformats.org/officeDocument/2006/relationships/customXml" Target="../ink/ink890.xml"/><Relationship Id="rId482" Type="http://schemas.openxmlformats.org/officeDocument/2006/relationships/image" Target="../media/image837.png"/><Relationship Id="rId703" Type="http://schemas.openxmlformats.org/officeDocument/2006/relationships/customXml" Target="../ink/ink1100.xml"/><Relationship Id="rId910" Type="http://schemas.openxmlformats.org/officeDocument/2006/relationships/image" Target="../media/image1038.png"/><Relationship Id="rId1333" Type="http://schemas.openxmlformats.org/officeDocument/2006/relationships/customXml" Target="../ink/ink1408.xml"/><Relationship Id="rId1540" Type="http://schemas.openxmlformats.org/officeDocument/2006/relationships/customXml" Target="../ink/ink1512.xml"/><Relationship Id="rId1638" Type="http://schemas.openxmlformats.org/officeDocument/2006/relationships/customXml" Target="../ink/ink1566.xml"/><Relationship Id="rId135" Type="http://schemas.openxmlformats.org/officeDocument/2006/relationships/customXml" Target="../ink/ink819.xml"/><Relationship Id="rId342" Type="http://schemas.openxmlformats.org/officeDocument/2006/relationships/image" Target="../media/image767.png"/><Relationship Id="rId787" Type="http://schemas.openxmlformats.org/officeDocument/2006/relationships/image" Target="../media/image989.png"/><Relationship Id="rId994" Type="http://schemas.openxmlformats.org/officeDocument/2006/relationships/image" Target="../media/image1080.png"/><Relationship Id="rId1400" Type="http://schemas.openxmlformats.org/officeDocument/2006/relationships/image" Target="../media/image1283.png"/><Relationship Id="rId202" Type="http://schemas.openxmlformats.org/officeDocument/2006/relationships/customXml" Target="../ink/ink853.xml"/><Relationship Id="rId647" Type="http://schemas.openxmlformats.org/officeDocument/2006/relationships/customXml" Target="../ink/ink1072.xml"/><Relationship Id="rId854" Type="http://schemas.openxmlformats.org/officeDocument/2006/relationships/image" Target="../media/image1022.png"/><Relationship Id="rId1277" Type="http://schemas.openxmlformats.org/officeDocument/2006/relationships/customXml" Target="../ink/ink1380.xml"/><Relationship Id="rId1484" Type="http://schemas.openxmlformats.org/officeDocument/2006/relationships/image" Target="../media/image1325.png"/><Relationship Id="rId1691" Type="http://schemas.openxmlformats.org/officeDocument/2006/relationships/customXml" Target="../ink/ink1593.xml"/><Relationship Id="rId1705" Type="http://schemas.openxmlformats.org/officeDocument/2006/relationships/customXml" Target="../ink/ink1600.xml"/><Relationship Id="rId286" Type="http://schemas.openxmlformats.org/officeDocument/2006/relationships/image" Target="../media/image739.png"/><Relationship Id="rId493" Type="http://schemas.openxmlformats.org/officeDocument/2006/relationships/customXml" Target="../ink/ink995.xml"/><Relationship Id="rId507" Type="http://schemas.openxmlformats.org/officeDocument/2006/relationships/customXml" Target="../ink/ink1002.xml"/><Relationship Id="rId714" Type="http://schemas.openxmlformats.org/officeDocument/2006/relationships/image" Target="../media/image953.png"/><Relationship Id="rId921" Type="http://schemas.openxmlformats.org/officeDocument/2006/relationships/customXml" Target="../ink/ink1202.xml"/><Relationship Id="rId1137" Type="http://schemas.openxmlformats.org/officeDocument/2006/relationships/customXml" Target="../ink/ink1310.xml"/><Relationship Id="rId1344" Type="http://schemas.openxmlformats.org/officeDocument/2006/relationships/image" Target="../media/image1255.png"/><Relationship Id="rId1551" Type="http://schemas.openxmlformats.org/officeDocument/2006/relationships/image" Target="../media/image1353.png"/><Relationship Id="rId50" Type="http://schemas.openxmlformats.org/officeDocument/2006/relationships/image" Target="../media/image237.png"/><Relationship Id="rId146" Type="http://schemas.openxmlformats.org/officeDocument/2006/relationships/image" Target="../media/image583.png"/><Relationship Id="rId353" Type="http://schemas.openxmlformats.org/officeDocument/2006/relationships/customXml" Target="../ink/ink929.xml"/><Relationship Id="rId560" Type="http://schemas.openxmlformats.org/officeDocument/2006/relationships/image" Target="../media/image876.png"/><Relationship Id="rId798" Type="http://schemas.openxmlformats.org/officeDocument/2006/relationships/image" Target="../media/image994.png"/><Relationship Id="rId1190" Type="http://schemas.openxmlformats.org/officeDocument/2006/relationships/image" Target="../media/image1178.png"/><Relationship Id="rId1204" Type="http://schemas.openxmlformats.org/officeDocument/2006/relationships/image" Target="../media/image1185.png"/><Relationship Id="rId1411" Type="http://schemas.openxmlformats.org/officeDocument/2006/relationships/customXml" Target="../ink/ink1447.xml"/><Relationship Id="rId1649" Type="http://schemas.openxmlformats.org/officeDocument/2006/relationships/image" Target="../media/image1402.png"/><Relationship Id="rId213" Type="http://schemas.openxmlformats.org/officeDocument/2006/relationships/customXml" Target="../ink/ink859.xml"/><Relationship Id="rId420" Type="http://schemas.openxmlformats.org/officeDocument/2006/relationships/image" Target="../media/image806.png"/><Relationship Id="rId658" Type="http://schemas.openxmlformats.org/officeDocument/2006/relationships/image" Target="../media/image925.png"/><Relationship Id="rId865" Type="http://schemas.openxmlformats.org/officeDocument/2006/relationships/customXml" Target="../ink/ink1174.xml"/><Relationship Id="rId1050" Type="http://schemas.openxmlformats.org/officeDocument/2006/relationships/image" Target="../media/image1108.png"/><Relationship Id="rId1288" Type="http://schemas.openxmlformats.org/officeDocument/2006/relationships/image" Target="../media/image1227.png"/><Relationship Id="rId1495" Type="http://schemas.openxmlformats.org/officeDocument/2006/relationships/customXml" Target="../ink/ink1489.xml"/><Relationship Id="rId1509" Type="http://schemas.openxmlformats.org/officeDocument/2006/relationships/customXml" Target="../ink/ink1496.xml"/><Relationship Id="rId1716" Type="http://schemas.openxmlformats.org/officeDocument/2006/relationships/image" Target="../media/image1435.png"/><Relationship Id="rId297" Type="http://schemas.openxmlformats.org/officeDocument/2006/relationships/customXml" Target="../ink/ink901.xml"/><Relationship Id="rId518" Type="http://schemas.openxmlformats.org/officeDocument/2006/relationships/image" Target="../media/image855.png"/><Relationship Id="rId725" Type="http://schemas.openxmlformats.org/officeDocument/2006/relationships/customXml" Target="../ink/ink1111.xml"/><Relationship Id="rId932" Type="http://schemas.openxmlformats.org/officeDocument/2006/relationships/image" Target="../media/image1049.png"/><Relationship Id="rId1148" Type="http://schemas.openxmlformats.org/officeDocument/2006/relationships/image" Target="../media/image1157.png"/><Relationship Id="rId1355" Type="http://schemas.openxmlformats.org/officeDocument/2006/relationships/customXml" Target="../ink/ink1419.xml"/><Relationship Id="rId1562" Type="http://schemas.openxmlformats.org/officeDocument/2006/relationships/customXml" Target="../ink/ink1528.xml"/><Relationship Id="rId157" Type="http://schemas.openxmlformats.org/officeDocument/2006/relationships/customXml" Target="../ink/ink830.xml"/><Relationship Id="rId364" Type="http://schemas.openxmlformats.org/officeDocument/2006/relationships/image" Target="../media/image778.png"/><Relationship Id="rId1008" Type="http://schemas.openxmlformats.org/officeDocument/2006/relationships/image" Target="../media/image1087.png"/><Relationship Id="rId1215" Type="http://schemas.openxmlformats.org/officeDocument/2006/relationships/customXml" Target="../ink/ink1349.xml"/><Relationship Id="rId1422" Type="http://schemas.openxmlformats.org/officeDocument/2006/relationships/image" Target="../media/image1294.png"/><Relationship Id="rId61" Type="http://schemas.openxmlformats.org/officeDocument/2006/relationships/customXml" Target="../ink/ink782.xml"/><Relationship Id="rId571" Type="http://schemas.openxmlformats.org/officeDocument/2006/relationships/customXml" Target="../ink/ink1034.xml"/><Relationship Id="rId669" Type="http://schemas.openxmlformats.org/officeDocument/2006/relationships/customXml" Target="../ink/ink1083.xml"/><Relationship Id="rId876" Type="http://schemas.openxmlformats.org/officeDocument/2006/relationships/image" Target="../media/image820.png"/><Relationship Id="rId1299" Type="http://schemas.openxmlformats.org/officeDocument/2006/relationships/customXml" Target="../ink/ink1391.xml"/><Relationship Id="rId1727" Type="http://schemas.openxmlformats.org/officeDocument/2006/relationships/customXml" Target="../ink/ink1611.xml"/><Relationship Id="rId19" Type="http://schemas.openxmlformats.org/officeDocument/2006/relationships/image" Target="../media/image222.png"/><Relationship Id="rId224" Type="http://schemas.openxmlformats.org/officeDocument/2006/relationships/image" Target="../media/image621.png"/><Relationship Id="rId431" Type="http://schemas.openxmlformats.org/officeDocument/2006/relationships/customXml" Target="../ink/ink968.xml"/><Relationship Id="rId529" Type="http://schemas.openxmlformats.org/officeDocument/2006/relationships/customXml" Target="../ink/ink1013.xml"/><Relationship Id="rId736" Type="http://schemas.openxmlformats.org/officeDocument/2006/relationships/image" Target="../media/image964.png"/><Relationship Id="rId1061" Type="http://schemas.openxmlformats.org/officeDocument/2006/relationships/customXml" Target="../ink/ink1272.xml"/><Relationship Id="rId1159" Type="http://schemas.openxmlformats.org/officeDocument/2006/relationships/customXml" Target="../ink/ink1321.xml"/><Relationship Id="rId1366" Type="http://schemas.openxmlformats.org/officeDocument/2006/relationships/image" Target="../media/image1266.png"/><Relationship Id="rId168" Type="http://schemas.openxmlformats.org/officeDocument/2006/relationships/image" Target="../media/image594.png"/><Relationship Id="rId943" Type="http://schemas.openxmlformats.org/officeDocument/2006/relationships/customXml" Target="../ink/ink1213.xml"/><Relationship Id="rId1019" Type="http://schemas.openxmlformats.org/officeDocument/2006/relationships/customXml" Target="../ink/ink1251.xml"/><Relationship Id="rId1573" Type="http://schemas.openxmlformats.org/officeDocument/2006/relationships/image" Target="../media/image1364.png"/><Relationship Id="rId72" Type="http://schemas.openxmlformats.org/officeDocument/2006/relationships/image" Target="../media/image248.png"/><Relationship Id="rId375" Type="http://schemas.openxmlformats.org/officeDocument/2006/relationships/customXml" Target="../ink/ink940.xml"/><Relationship Id="rId582" Type="http://schemas.openxmlformats.org/officeDocument/2006/relationships/image" Target="../media/image887.png"/><Relationship Id="rId803" Type="http://schemas.openxmlformats.org/officeDocument/2006/relationships/customXml" Target="../ink/ink1147.xml"/><Relationship Id="rId1226" Type="http://schemas.openxmlformats.org/officeDocument/2006/relationships/image" Target="../media/image1196.png"/><Relationship Id="rId1433" Type="http://schemas.openxmlformats.org/officeDocument/2006/relationships/customXml" Target="../ink/ink1458.xml"/><Relationship Id="rId1640" Type="http://schemas.openxmlformats.org/officeDocument/2006/relationships/customXml" Target="../ink/ink1567.xml"/><Relationship Id="rId3" Type="http://schemas.openxmlformats.org/officeDocument/2006/relationships/image" Target="../media/image214.png"/><Relationship Id="rId235" Type="http://schemas.openxmlformats.org/officeDocument/2006/relationships/customXml" Target="../ink/ink870.xml"/><Relationship Id="rId887" Type="http://schemas.openxmlformats.org/officeDocument/2006/relationships/customXml" Target="../ink/ink1185.xml"/><Relationship Id="rId1072" Type="http://schemas.openxmlformats.org/officeDocument/2006/relationships/image" Target="../media/image1119.png"/><Relationship Id="rId1500" Type="http://schemas.openxmlformats.org/officeDocument/2006/relationships/image" Target="../media/image1333.png"/><Relationship Id="rId302" Type="http://schemas.openxmlformats.org/officeDocument/2006/relationships/image" Target="../media/image747.png"/><Relationship Id="rId747" Type="http://schemas.openxmlformats.org/officeDocument/2006/relationships/customXml" Target="../ink/ink1122.xml"/><Relationship Id="rId954" Type="http://schemas.openxmlformats.org/officeDocument/2006/relationships/image" Target="../media/image1060.png"/><Relationship Id="rId1377" Type="http://schemas.openxmlformats.org/officeDocument/2006/relationships/customXml" Target="../ink/ink1430.xml"/><Relationship Id="rId1584" Type="http://schemas.openxmlformats.org/officeDocument/2006/relationships/customXml" Target="../ink/ink1539.xml"/><Relationship Id="rId83" Type="http://schemas.openxmlformats.org/officeDocument/2006/relationships/customXml" Target="../ink/ink793.xml"/><Relationship Id="rId179" Type="http://schemas.openxmlformats.org/officeDocument/2006/relationships/customXml" Target="../ink/ink841.xml"/><Relationship Id="rId386" Type="http://schemas.openxmlformats.org/officeDocument/2006/relationships/image" Target="../media/image789.png"/><Relationship Id="rId593" Type="http://schemas.openxmlformats.org/officeDocument/2006/relationships/customXml" Target="../ink/ink1045.xml"/><Relationship Id="rId607" Type="http://schemas.openxmlformats.org/officeDocument/2006/relationships/customXml" Target="../ink/ink1052.xml"/><Relationship Id="rId814" Type="http://schemas.openxmlformats.org/officeDocument/2006/relationships/image" Target="../media/image1002.png"/><Relationship Id="rId1237" Type="http://schemas.openxmlformats.org/officeDocument/2006/relationships/customXml" Target="../ink/ink1360.xml"/><Relationship Id="rId1444" Type="http://schemas.openxmlformats.org/officeDocument/2006/relationships/image" Target="../media/image1305.png"/><Relationship Id="rId1651" Type="http://schemas.openxmlformats.org/officeDocument/2006/relationships/image" Target="../media/image1403.png"/><Relationship Id="rId246" Type="http://schemas.openxmlformats.org/officeDocument/2006/relationships/image" Target="../media/image632.png"/><Relationship Id="rId453" Type="http://schemas.openxmlformats.org/officeDocument/2006/relationships/customXml" Target="../ink/ink975.xml"/><Relationship Id="rId660" Type="http://schemas.openxmlformats.org/officeDocument/2006/relationships/image" Target="../media/image926.png"/><Relationship Id="rId898" Type="http://schemas.openxmlformats.org/officeDocument/2006/relationships/image" Target="../media/image1032.png"/><Relationship Id="rId1083" Type="http://schemas.openxmlformats.org/officeDocument/2006/relationships/customXml" Target="../ink/ink1283.xml"/><Relationship Id="rId1290" Type="http://schemas.openxmlformats.org/officeDocument/2006/relationships/image" Target="../media/image1228.png"/><Relationship Id="rId1304" Type="http://schemas.openxmlformats.org/officeDocument/2006/relationships/image" Target="../media/image1235.png"/><Relationship Id="rId1511" Type="http://schemas.openxmlformats.org/officeDocument/2006/relationships/customXml" Target="../ink/ink1497.xml"/><Relationship Id="rId106" Type="http://schemas.openxmlformats.org/officeDocument/2006/relationships/image" Target="../media/image265.png"/><Relationship Id="rId313" Type="http://schemas.openxmlformats.org/officeDocument/2006/relationships/customXml" Target="../ink/ink909.xml"/><Relationship Id="rId758" Type="http://schemas.openxmlformats.org/officeDocument/2006/relationships/image" Target="../media/image975.png"/><Relationship Id="rId965" Type="http://schemas.openxmlformats.org/officeDocument/2006/relationships/customXml" Target="../ink/ink1224.xml"/><Relationship Id="rId1150" Type="http://schemas.openxmlformats.org/officeDocument/2006/relationships/image" Target="../media/image1158.png"/><Relationship Id="rId1388" Type="http://schemas.openxmlformats.org/officeDocument/2006/relationships/image" Target="../media/image1277.png"/><Relationship Id="rId1595" Type="http://schemas.openxmlformats.org/officeDocument/2006/relationships/image" Target="../media/image1375.png"/><Relationship Id="rId1609" Type="http://schemas.openxmlformats.org/officeDocument/2006/relationships/image" Target="../media/image1382.png"/><Relationship Id="rId10" Type="http://schemas.openxmlformats.org/officeDocument/2006/relationships/customXml" Target="../ink/ink756.xml"/><Relationship Id="rId94" Type="http://schemas.openxmlformats.org/officeDocument/2006/relationships/image" Target="../media/image259.png"/><Relationship Id="rId397" Type="http://schemas.openxmlformats.org/officeDocument/2006/relationships/customXml" Target="../ink/ink951.xml"/><Relationship Id="rId520" Type="http://schemas.openxmlformats.org/officeDocument/2006/relationships/image" Target="../media/image856.png"/><Relationship Id="rId618" Type="http://schemas.openxmlformats.org/officeDocument/2006/relationships/image" Target="../media/image905.png"/><Relationship Id="rId825" Type="http://schemas.openxmlformats.org/officeDocument/2006/relationships/customXml" Target="../ink/ink1158.xml"/><Relationship Id="rId1248" Type="http://schemas.openxmlformats.org/officeDocument/2006/relationships/image" Target="../media/image1207.png"/><Relationship Id="rId1455" Type="http://schemas.openxmlformats.org/officeDocument/2006/relationships/customXml" Target="../ink/ink1469.xml"/><Relationship Id="rId1662" Type="http://schemas.openxmlformats.org/officeDocument/2006/relationships/customXml" Target="../ink/ink1578.xml"/><Relationship Id="rId257" Type="http://schemas.openxmlformats.org/officeDocument/2006/relationships/customXml" Target="../ink/ink881.xml"/><Relationship Id="rId464" Type="http://schemas.openxmlformats.org/officeDocument/2006/relationships/image" Target="../media/image828.png"/><Relationship Id="rId1010" Type="http://schemas.openxmlformats.org/officeDocument/2006/relationships/image" Target="../media/image1088.png"/><Relationship Id="rId1094" Type="http://schemas.openxmlformats.org/officeDocument/2006/relationships/image" Target="../media/image1130.png"/><Relationship Id="rId1108" Type="http://schemas.openxmlformats.org/officeDocument/2006/relationships/image" Target="../media/image1137.png"/><Relationship Id="rId1315" Type="http://schemas.openxmlformats.org/officeDocument/2006/relationships/customXml" Target="../ink/ink1399.xml"/><Relationship Id="rId117" Type="http://schemas.openxmlformats.org/officeDocument/2006/relationships/customXml" Target="../ink/ink810.xml"/><Relationship Id="rId671" Type="http://schemas.openxmlformats.org/officeDocument/2006/relationships/customXml" Target="../ink/ink1084.xml"/><Relationship Id="rId769" Type="http://schemas.openxmlformats.org/officeDocument/2006/relationships/image" Target="../media/image980.png"/><Relationship Id="rId976" Type="http://schemas.openxmlformats.org/officeDocument/2006/relationships/image" Target="../media/image1071.png"/><Relationship Id="rId1399" Type="http://schemas.openxmlformats.org/officeDocument/2006/relationships/customXml" Target="../ink/ink1441.xml"/><Relationship Id="rId324" Type="http://schemas.openxmlformats.org/officeDocument/2006/relationships/image" Target="../media/image758.png"/><Relationship Id="rId531" Type="http://schemas.openxmlformats.org/officeDocument/2006/relationships/customXml" Target="../ink/ink1014.xml"/><Relationship Id="rId629" Type="http://schemas.openxmlformats.org/officeDocument/2006/relationships/customXml" Target="../ink/ink1063.xml"/><Relationship Id="rId1161" Type="http://schemas.openxmlformats.org/officeDocument/2006/relationships/customXml" Target="../ink/ink1322.xml"/><Relationship Id="rId1259" Type="http://schemas.openxmlformats.org/officeDocument/2006/relationships/customXml" Target="../ink/ink1371.xml"/><Relationship Id="rId1466" Type="http://schemas.openxmlformats.org/officeDocument/2006/relationships/image" Target="../media/image1316.png"/><Relationship Id="rId1021" Type="http://schemas.openxmlformats.org/officeDocument/2006/relationships/customXml" Target="../ink/ink1252.xml"/><Relationship Id="rId1119" Type="http://schemas.openxmlformats.org/officeDocument/2006/relationships/customXml" Target="../ink/ink1301.xml"/><Relationship Id="rId1673" Type="http://schemas.openxmlformats.org/officeDocument/2006/relationships/image" Target="../media/image1414.png"/><Relationship Id="rId903" Type="http://schemas.openxmlformats.org/officeDocument/2006/relationships/customXml" Target="../ink/ink1193.xml"/><Relationship Id="rId1326" Type="http://schemas.openxmlformats.org/officeDocument/2006/relationships/image" Target="../media/image1246.png"/><Relationship Id="rId1533" Type="http://schemas.openxmlformats.org/officeDocument/2006/relationships/customXml" Target="../ink/ink1508.xml"/><Relationship Id="rId32" Type="http://schemas.openxmlformats.org/officeDocument/2006/relationships/customXml" Target="../ink/ink767.xml"/><Relationship Id="rId1600" Type="http://schemas.openxmlformats.org/officeDocument/2006/relationships/customXml" Target="../ink/ink1547.xml"/><Relationship Id="rId181" Type="http://schemas.openxmlformats.org/officeDocument/2006/relationships/customXml" Target="../ink/ink842.xml"/><Relationship Id="rId279" Type="http://schemas.openxmlformats.org/officeDocument/2006/relationships/customXml" Target="../ink/ink892.xml"/><Relationship Id="rId486" Type="http://schemas.openxmlformats.org/officeDocument/2006/relationships/image" Target="../media/image839.png"/><Relationship Id="rId693" Type="http://schemas.openxmlformats.org/officeDocument/2006/relationships/customXml" Target="../ink/ink1095.xml"/><Relationship Id="rId139" Type="http://schemas.openxmlformats.org/officeDocument/2006/relationships/customXml" Target="../ink/ink821.xml"/><Relationship Id="rId346" Type="http://schemas.openxmlformats.org/officeDocument/2006/relationships/image" Target="../media/image769.png"/><Relationship Id="rId553" Type="http://schemas.openxmlformats.org/officeDocument/2006/relationships/customXml" Target="../ink/ink1025.xml"/><Relationship Id="rId760" Type="http://schemas.openxmlformats.org/officeDocument/2006/relationships/image" Target="../media/image976.png"/><Relationship Id="rId998" Type="http://schemas.openxmlformats.org/officeDocument/2006/relationships/image" Target="../media/image1082.png"/><Relationship Id="rId1183" Type="http://schemas.openxmlformats.org/officeDocument/2006/relationships/customXml" Target="../ink/ink1333.xml"/><Relationship Id="rId1390" Type="http://schemas.openxmlformats.org/officeDocument/2006/relationships/image" Target="../media/image1278.png"/><Relationship Id="rId206" Type="http://schemas.openxmlformats.org/officeDocument/2006/relationships/customXml" Target="../ink/ink855.xml"/><Relationship Id="rId413" Type="http://schemas.openxmlformats.org/officeDocument/2006/relationships/customXml" Target="../ink/ink959.xml"/><Relationship Id="rId858" Type="http://schemas.openxmlformats.org/officeDocument/2006/relationships/image" Target="../media/image1024.png"/><Relationship Id="rId1043" Type="http://schemas.openxmlformats.org/officeDocument/2006/relationships/customXml" Target="../ink/ink1263.xml"/><Relationship Id="rId1488" Type="http://schemas.openxmlformats.org/officeDocument/2006/relationships/image" Target="../media/image1327.png"/><Relationship Id="rId1695" Type="http://schemas.openxmlformats.org/officeDocument/2006/relationships/customXml" Target="../ink/ink1595.xml"/><Relationship Id="rId620" Type="http://schemas.openxmlformats.org/officeDocument/2006/relationships/image" Target="../media/image906.png"/><Relationship Id="rId718" Type="http://schemas.openxmlformats.org/officeDocument/2006/relationships/image" Target="../media/image955.png"/><Relationship Id="rId925" Type="http://schemas.openxmlformats.org/officeDocument/2006/relationships/customXml" Target="../ink/ink1204.xml"/><Relationship Id="rId1250" Type="http://schemas.openxmlformats.org/officeDocument/2006/relationships/image" Target="../media/image1208.png"/><Relationship Id="rId1348" Type="http://schemas.openxmlformats.org/officeDocument/2006/relationships/image" Target="../media/image1257.png"/><Relationship Id="rId1555" Type="http://schemas.openxmlformats.org/officeDocument/2006/relationships/image" Target="../media/image1355.png"/><Relationship Id="rId1110" Type="http://schemas.openxmlformats.org/officeDocument/2006/relationships/image" Target="../media/image1138.png"/><Relationship Id="rId1208" Type="http://schemas.openxmlformats.org/officeDocument/2006/relationships/image" Target="../media/image1187.png"/><Relationship Id="rId1415" Type="http://schemas.openxmlformats.org/officeDocument/2006/relationships/customXml" Target="../ink/ink1449.xml"/><Relationship Id="rId54" Type="http://schemas.openxmlformats.org/officeDocument/2006/relationships/image" Target="../media/image239.png"/><Relationship Id="rId1622" Type="http://schemas.openxmlformats.org/officeDocument/2006/relationships/customXml" Target="../ink/ink1558.xml"/><Relationship Id="rId270" Type="http://schemas.openxmlformats.org/officeDocument/2006/relationships/image" Target="../media/image727.png"/><Relationship Id="rId130" Type="http://schemas.openxmlformats.org/officeDocument/2006/relationships/image" Target="../media/image575.png"/><Relationship Id="rId368" Type="http://schemas.openxmlformats.org/officeDocument/2006/relationships/image" Target="../media/image780.png"/><Relationship Id="rId575" Type="http://schemas.openxmlformats.org/officeDocument/2006/relationships/customXml" Target="../ink/ink1036.xml"/><Relationship Id="rId782" Type="http://schemas.openxmlformats.org/officeDocument/2006/relationships/customXml" Target="../ink/ink1136.xml"/><Relationship Id="rId228" Type="http://schemas.openxmlformats.org/officeDocument/2006/relationships/image" Target="../media/image623.png"/><Relationship Id="rId435" Type="http://schemas.openxmlformats.org/officeDocument/2006/relationships/customXml" Target="../ink/ink970.xml"/><Relationship Id="rId642" Type="http://schemas.openxmlformats.org/officeDocument/2006/relationships/image" Target="../media/image917.png"/><Relationship Id="rId1065" Type="http://schemas.openxmlformats.org/officeDocument/2006/relationships/customXml" Target="../ink/ink1274.xml"/><Relationship Id="rId1272" Type="http://schemas.openxmlformats.org/officeDocument/2006/relationships/image" Target="../media/image1219.png"/><Relationship Id="rId502" Type="http://schemas.openxmlformats.org/officeDocument/2006/relationships/image" Target="../media/image847.png"/><Relationship Id="rId947" Type="http://schemas.openxmlformats.org/officeDocument/2006/relationships/customXml" Target="../ink/ink1215.xml"/><Relationship Id="rId1132" Type="http://schemas.openxmlformats.org/officeDocument/2006/relationships/image" Target="../media/image1149.png"/><Relationship Id="rId1577" Type="http://schemas.openxmlformats.org/officeDocument/2006/relationships/image" Target="../media/image1366.png"/><Relationship Id="rId76" Type="http://schemas.openxmlformats.org/officeDocument/2006/relationships/image" Target="../media/image250.png"/><Relationship Id="rId807" Type="http://schemas.openxmlformats.org/officeDocument/2006/relationships/customXml" Target="../ink/ink1149.xml"/><Relationship Id="rId1437" Type="http://schemas.openxmlformats.org/officeDocument/2006/relationships/customXml" Target="../ink/ink1460.xml"/><Relationship Id="rId1644" Type="http://schemas.openxmlformats.org/officeDocument/2006/relationships/customXml" Target="../ink/ink1569.xml"/><Relationship Id="rId1504" Type="http://schemas.openxmlformats.org/officeDocument/2006/relationships/image" Target="../media/image1335.png"/><Relationship Id="rId1711" Type="http://schemas.openxmlformats.org/officeDocument/2006/relationships/customXml" Target="../ink/ink1603.xml"/><Relationship Id="rId292" Type="http://schemas.openxmlformats.org/officeDocument/2006/relationships/image" Target="../media/image742.png"/><Relationship Id="rId597" Type="http://schemas.openxmlformats.org/officeDocument/2006/relationships/customXml" Target="../ink/ink1047.xml"/><Relationship Id="rId152" Type="http://schemas.openxmlformats.org/officeDocument/2006/relationships/image" Target="../media/image586.png"/><Relationship Id="rId457" Type="http://schemas.openxmlformats.org/officeDocument/2006/relationships/customXml" Target="../ink/ink977.xml"/><Relationship Id="rId1087" Type="http://schemas.openxmlformats.org/officeDocument/2006/relationships/customXml" Target="../ink/ink1285.xml"/><Relationship Id="rId1294" Type="http://schemas.openxmlformats.org/officeDocument/2006/relationships/image" Target="../media/image1230.png"/><Relationship Id="rId664" Type="http://schemas.openxmlformats.org/officeDocument/2006/relationships/image" Target="../media/image928.png"/><Relationship Id="rId871" Type="http://schemas.openxmlformats.org/officeDocument/2006/relationships/customXml" Target="../ink/ink1177.xml"/><Relationship Id="rId969" Type="http://schemas.openxmlformats.org/officeDocument/2006/relationships/customXml" Target="../ink/ink1226.xml"/><Relationship Id="rId1599" Type="http://schemas.openxmlformats.org/officeDocument/2006/relationships/image" Target="../media/image1377.png"/><Relationship Id="rId317" Type="http://schemas.openxmlformats.org/officeDocument/2006/relationships/customXml" Target="../ink/ink911.xml"/><Relationship Id="rId524" Type="http://schemas.openxmlformats.org/officeDocument/2006/relationships/image" Target="../media/image858.png"/><Relationship Id="rId731" Type="http://schemas.openxmlformats.org/officeDocument/2006/relationships/customXml" Target="../ink/ink1114.xml"/><Relationship Id="rId1154" Type="http://schemas.openxmlformats.org/officeDocument/2006/relationships/image" Target="../media/image1160.png"/><Relationship Id="rId1361" Type="http://schemas.openxmlformats.org/officeDocument/2006/relationships/customXml" Target="../ink/ink1422.xml"/><Relationship Id="rId1459" Type="http://schemas.openxmlformats.org/officeDocument/2006/relationships/customXml" Target="../ink/ink1471.xml"/><Relationship Id="rId98" Type="http://schemas.openxmlformats.org/officeDocument/2006/relationships/image" Target="../media/image261.png"/><Relationship Id="rId829" Type="http://schemas.openxmlformats.org/officeDocument/2006/relationships/customXml" Target="../ink/ink1160.xml"/><Relationship Id="rId1014" Type="http://schemas.openxmlformats.org/officeDocument/2006/relationships/image" Target="../media/image1090.png"/><Relationship Id="rId1221" Type="http://schemas.openxmlformats.org/officeDocument/2006/relationships/customXml" Target="../ink/ink1352.xml"/><Relationship Id="rId1666" Type="http://schemas.openxmlformats.org/officeDocument/2006/relationships/customXml" Target="../ink/ink1580.xml"/><Relationship Id="rId1319" Type="http://schemas.openxmlformats.org/officeDocument/2006/relationships/customXml" Target="../ink/ink1401.xml"/><Relationship Id="rId1526" Type="http://schemas.openxmlformats.org/officeDocument/2006/relationships/image" Target="../media/image1346.png"/><Relationship Id="rId25" Type="http://schemas.openxmlformats.org/officeDocument/2006/relationships/image" Target="../media/image225.png"/><Relationship Id="rId174" Type="http://schemas.openxmlformats.org/officeDocument/2006/relationships/image" Target="../media/image598.png"/><Relationship Id="rId381" Type="http://schemas.openxmlformats.org/officeDocument/2006/relationships/customXml" Target="../ink/ink943.xml"/><Relationship Id="rId241" Type="http://schemas.openxmlformats.org/officeDocument/2006/relationships/customXml" Target="../ink/ink873.xml"/><Relationship Id="rId479" Type="http://schemas.openxmlformats.org/officeDocument/2006/relationships/customXml" Target="../ink/ink988.xml"/><Relationship Id="rId686" Type="http://schemas.openxmlformats.org/officeDocument/2006/relationships/image" Target="../media/image939.png"/><Relationship Id="rId893" Type="http://schemas.openxmlformats.org/officeDocument/2006/relationships/customXml" Target="../ink/ink118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1.xml"/><Relationship Id="rId671" Type="http://schemas.openxmlformats.org/officeDocument/2006/relationships/customXml" Target="../ink/ink1994.xml"/><Relationship Id="rId769" Type="http://schemas.openxmlformats.org/officeDocument/2006/relationships/customXml" Target="../ink/ink2045.xml"/><Relationship Id="rId976" Type="http://schemas.openxmlformats.org/officeDocument/2006/relationships/image" Target="../media/image1875.png"/><Relationship Id="rId21" Type="http://schemas.openxmlformats.org/officeDocument/2006/relationships/image" Target="../media/image1452.png"/><Relationship Id="rId324" Type="http://schemas.openxmlformats.org/officeDocument/2006/relationships/image" Target="../media/image1598.png"/><Relationship Id="rId531" Type="http://schemas.openxmlformats.org/officeDocument/2006/relationships/customXml" Target="../ink/ink1924.xml"/><Relationship Id="rId629" Type="http://schemas.openxmlformats.org/officeDocument/2006/relationships/customXml" Target="../ink/ink1973.xml"/><Relationship Id="rId1161" Type="http://schemas.openxmlformats.org/officeDocument/2006/relationships/customXml" Target="../ink/ink2241.xml"/><Relationship Id="rId1259" Type="http://schemas.openxmlformats.org/officeDocument/2006/relationships/customXml" Target="../ink/ink2290.xml"/><Relationship Id="rId170" Type="http://schemas.openxmlformats.org/officeDocument/2006/relationships/image" Target="../media/image1526.png"/><Relationship Id="rId836" Type="http://schemas.openxmlformats.org/officeDocument/2006/relationships/image" Target="../media/image1805.png"/><Relationship Id="rId1021" Type="http://schemas.openxmlformats.org/officeDocument/2006/relationships/customXml" Target="../ink/ink2171.xml"/><Relationship Id="rId1119" Type="http://schemas.openxmlformats.org/officeDocument/2006/relationships/customXml" Target="../ink/ink2220.xml"/><Relationship Id="rId268" Type="http://schemas.openxmlformats.org/officeDocument/2006/relationships/image" Target="../media/image1574.png"/><Relationship Id="rId475" Type="http://schemas.openxmlformats.org/officeDocument/2006/relationships/customXml" Target="../ink/ink1883.xml"/><Relationship Id="rId682" Type="http://schemas.openxmlformats.org/officeDocument/2006/relationships/image" Target="../media/image1731.png"/><Relationship Id="rId903" Type="http://schemas.openxmlformats.org/officeDocument/2006/relationships/customXml" Target="../ink/ink2112.xml"/><Relationship Id="rId1326" Type="http://schemas.openxmlformats.org/officeDocument/2006/relationships/image" Target="../media/image2050.png"/><Relationship Id="rId32" Type="http://schemas.openxmlformats.org/officeDocument/2006/relationships/customXml" Target="../ink/ink1628.xml"/><Relationship Id="rId128" Type="http://schemas.openxmlformats.org/officeDocument/2006/relationships/image" Target="../media/image1505.png"/><Relationship Id="rId335" Type="http://schemas.openxmlformats.org/officeDocument/2006/relationships/customXml" Target="../ink/ink1780.xml"/><Relationship Id="rId542" Type="http://schemas.openxmlformats.org/officeDocument/2006/relationships/image" Target="../media/image1661.png"/><Relationship Id="rId987" Type="http://schemas.openxmlformats.org/officeDocument/2006/relationships/customXml" Target="../ink/ink2154.xml"/><Relationship Id="rId1172" Type="http://schemas.openxmlformats.org/officeDocument/2006/relationships/image" Target="../media/image1973.png"/><Relationship Id="rId181" Type="http://schemas.openxmlformats.org/officeDocument/2006/relationships/customXml" Target="../ink/ink1703.xml"/><Relationship Id="rId402" Type="http://schemas.openxmlformats.org/officeDocument/2006/relationships/customXml" Target="../ink/ink1831.xml"/><Relationship Id="rId847" Type="http://schemas.openxmlformats.org/officeDocument/2006/relationships/customXml" Target="../ink/ink2084.xml"/><Relationship Id="rId1032" Type="http://schemas.openxmlformats.org/officeDocument/2006/relationships/image" Target="../media/image1903.png"/><Relationship Id="rId279" Type="http://schemas.openxmlformats.org/officeDocument/2006/relationships/customXml" Target="../ink/ink1752.xml"/><Relationship Id="rId486" Type="http://schemas.openxmlformats.org/officeDocument/2006/relationships/customXml" Target="../ink/ink1892.xml"/><Relationship Id="rId693" Type="http://schemas.openxmlformats.org/officeDocument/2006/relationships/customXml" Target="../ink/ink2005.xml"/><Relationship Id="rId707" Type="http://schemas.openxmlformats.org/officeDocument/2006/relationships/image" Target="../media/image1743.png"/><Relationship Id="rId914" Type="http://schemas.openxmlformats.org/officeDocument/2006/relationships/image" Target="../media/image1844.png"/><Relationship Id="rId1337" Type="http://schemas.openxmlformats.org/officeDocument/2006/relationships/customXml" Target="../ink/ink2329.xml"/><Relationship Id="rId43" Type="http://schemas.openxmlformats.org/officeDocument/2006/relationships/customXml" Target="../ink/ink1634.xml"/><Relationship Id="rId139" Type="http://schemas.openxmlformats.org/officeDocument/2006/relationships/customXml" Target="../ink/ink1682.xml"/><Relationship Id="rId346" Type="http://schemas.openxmlformats.org/officeDocument/2006/relationships/image" Target="../media/image1609.png"/><Relationship Id="rId553" Type="http://schemas.openxmlformats.org/officeDocument/2006/relationships/customXml" Target="../ink/ink1935.xml"/><Relationship Id="rId760" Type="http://schemas.openxmlformats.org/officeDocument/2006/relationships/image" Target="../media/image1768.png"/><Relationship Id="rId998" Type="http://schemas.openxmlformats.org/officeDocument/2006/relationships/image" Target="../media/image1886.png"/><Relationship Id="rId1183" Type="http://schemas.openxmlformats.org/officeDocument/2006/relationships/customXml" Target="../ink/ink2252.xml"/><Relationship Id="rId192" Type="http://schemas.openxmlformats.org/officeDocument/2006/relationships/image" Target="../media/image1537.png"/><Relationship Id="rId206" Type="http://schemas.openxmlformats.org/officeDocument/2006/relationships/image" Target="../media/image1544.png"/><Relationship Id="rId413" Type="http://schemas.openxmlformats.org/officeDocument/2006/relationships/customXml" Target="../ink/ink1842.xml"/><Relationship Id="rId858" Type="http://schemas.openxmlformats.org/officeDocument/2006/relationships/image" Target="../media/image1816.png"/><Relationship Id="rId1043" Type="http://schemas.openxmlformats.org/officeDocument/2006/relationships/customXml" Target="../ink/ink2182.xml"/><Relationship Id="rId497" Type="http://schemas.openxmlformats.org/officeDocument/2006/relationships/customXml" Target="../ink/ink1899.xml"/><Relationship Id="rId620" Type="http://schemas.openxmlformats.org/officeDocument/2006/relationships/image" Target="../media/image1700.png"/><Relationship Id="rId718" Type="http://schemas.openxmlformats.org/officeDocument/2006/relationships/customXml" Target="../ink/ink2018.xml"/><Relationship Id="rId925" Type="http://schemas.openxmlformats.org/officeDocument/2006/relationships/customXml" Target="../ink/ink2123.xml"/><Relationship Id="rId1250" Type="http://schemas.openxmlformats.org/officeDocument/2006/relationships/image" Target="../media/image2012.png"/><Relationship Id="rId1348" Type="http://schemas.openxmlformats.org/officeDocument/2006/relationships/image" Target="../media/image2061.png"/><Relationship Id="rId357" Type="http://schemas.openxmlformats.org/officeDocument/2006/relationships/customXml" Target="../ink/ink1791.xml"/><Relationship Id="rId1110" Type="http://schemas.openxmlformats.org/officeDocument/2006/relationships/image" Target="../media/image1942.png"/><Relationship Id="rId1194" Type="http://schemas.openxmlformats.org/officeDocument/2006/relationships/image" Target="../media/image1984.png"/><Relationship Id="rId1208" Type="http://schemas.openxmlformats.org/officeDocument/2006/relationships/image" Target="../media/image1991.png"/><Relationship Id="rId54" Type="http://schemas.openxmlformats.org/officeDocument/2006/relationships/image" Target="../media/image1468.png"/><Relationship Id="rId217" Type="http://schemas.openxmlformats.org/officeDocument/2006/relationships/customXml" Target="../ink/ink1721.xml"/><Relationship Id="rId564" Type="http://schemas.openxmlformats.org/officeDocument/2006/relationships/image" Target="../media/image1672.png"/><Relationship Id="rId771" Type="http://schemas.openxmlformats.org/officeDocument/2006/relationships/customXml" Target="../ink/ink2046.xml"/><Relationship Id="rId869" Type="http://schemas.openxmlformats.org/officeDocument/2006/relationships/customXml" Target="../ink/ink2095.xml"/><Relationship Id="rId424" Type="http://schemas.openxmlformats.org/officeDocument/2006/relationships/customXml" Target="../ink/ink1853.xml"/><Relationship Id="rId631" Type="http://schemas.openxmlformats.org/officeDocument/2006/relationships/customXml" Target="../ink/ink1974.xml"/><Relationship Id="rId729" Type="http://schemas.openxmlformats.org/officeDocument/2006/relationships/image" Target="../media/image1753.png"/><Relationship Id="rId1054" Type="http://schemas.openxmlformats.org/officeDocument/2006/relationships/image" Target="../media/image1914.png"/><Relationship Id="rId1261" Type="http://schemas.openxmlformats.org/officeDocument/2006/relationships/customXml" Target="../ink/ink2291.xml"/><Relationship Id="rId270" Type="http://schemas.openxmlformats.org/officeDocument/2006/relationships/image" Target="../media/image1575.png"/><Relationship Id="rId936" Type="http://schemas.openxmlformats.org/officeDocument/2006/relationships/image" Target="../media/image1855.png"/><Relationship Id="rId1121" Type="http://schemas.openxmlformats.org/officeDocument/2006/relationships/customXml" Target="../ink/ink2221.xml"/><Relationship Id="rId1219" Type="http://schemas.openxmlformats.org/officeDocument/2006/relationships/customXml" Target="../ink/ink2270.xml"/><Relationship Id="rId65" Type="http://schemas.openxmlformats.org/officeDocument/2006/relationships/customXml" Target="../ink/ink1645.xml"/><Relationship Id="rId130" Type="http://schemas.openxmlformats.org/officeDocument/2006/relationships/image" Target="../media/image1506.png"/><Relationship Id="rId368" Type="http://schemas.openxmlformats.org/officeDocument/2006/relationships/customXml" Target="../ink/ink1798.xml"/><Relationship Id="rId575" Type="http://schemas.openxmlformats.org/officeDocument/2006/relationships/customXml" Target="../ink/ink1946.xml"/><Relationship Id="rId782" Type="http://schemas.openxmlformats.org/officeDocument/2006/relationships/image" Target="../media/image1779.png"/><Relationship Id="rId228" Type="http://schemas.openxmlformats.org/officeDocument/2006/relationships/image" Target="../media/image1555.png"/><Relationship Id="rId435" Type="http://schemas.openxmlformats.org/officeDocument/2006/relationships/customXml" Target="../ink/ink1862.xml"/><Relationship Id="rId642" Type="http://schemas.openxmlformats.org/officeDocument/2006/relationships/image" Target="../media/image1711.png"/><Relationship Id="rId1065" Type="http://schemas.openxmlformats.org/officeDocument/2006/relationships/customXml" Target="../ink/ink2193.xml"/><Relationship Id="rId1272" Type="http://schemas.openxmlformats.org/officeDocument/2006/relationships/image" Target="../media/image2023.png"/><Relationship Id="rId281" Type="http://schemas.openxmlformats.org/officeDocument/2006/relationships/customXml" Target="../ink/ink1753.xml"/><Relationship Id="rId502" Type="http://schemas.openxmlformats.org/officeDocument/2006/relationships/customXml" Target="../ink/ink1903.xml"/><Relationship Id="rId947" Type="http://schemas.openxmlformats.org/officeDocument/2006/relationships/customXml" Target="../ink/ink2134.xml"/><Relationship Id="rId1132" Type="http://schemas.openxmlformats.org/officeDocument/2006/relationships/image" Target="../media/image1953.png"/><Relationship Id="rId76" Type="http://schemas.openxmlformats.org/officeDocument/2006/relationships/image" Target="../media/image1479.png"/><Relationship Id="rId141" Type="http://schemas.openxmlformats.org/officeDocument/2006/relationships/customXml" Target="../ink/ink1683.xml"/><Relationship Id="rId379" Type="http://schemas.openxmlformats.org/officeDocument/2006/relationships/customXml" Target="../ink/ink1808.xml"/><Relationship Id="rId586" Type="http://schemas.openxmlformats.org/officeDocument/2006/relationships/image" Target="../media/image1683.png"/><Relationship Id="rId793" Type="http://schemas.openxmlformats.org/officeDocument/2006/relationships/customXml" Target="../ink/ink2057.xml"/><Relationship Id="rId807" Type="http://schemas.openxmlformats.org/officeDocument/2006/relationships/customXml" Target="../ink/ink2064.xml"/><Relationship Id="rId7" Type="http://schemas.openxmlformats.org/officeDocument/2006/relationships/image" Target="../media/image1445.png"/><Relationship Id="rId239" Type="http://schemas.openxmlformats.org/officeDocument/2006/relationships/customXml" Target="../ink/ink1732.xml"/><Relationship Id="rId446" Type="http://schemas.openxmlformats.org/officeDocument/2006/relationships/customXml" Target="../ink/ink1868.xml"/><Relationship Id="rId653" Type="http://schemas.openxmlformats.org/officeDocument/2006/relationships/customXml" Target="../ink/ink1985.xml"/><Relationship Id="rId1076" Type="http://schemas.openxmlformats.org/officeDocument/2006/relationships/image" Target="../media/image1925.png"/><Relationship Id="rId1283" Type="http://schemas.openxmlformats.org/officeDocument/2006/relationships/customXml" Target="../ink/ink2302.xml"/><Relationship Id="rId292" Type="http://schemas.openxmlformats.org/officeDocument/2006/relationships/image" Target="../media/image1586.png"/><Relationship Id="rId306" Type="http://schemas.openxmlformats.org/officeDocument/2006/relationships/image" Target="../media/image1593.png"/><Relationship Id="rId860" Type="http://schemas.openxmlformats.org/officeDocument/2006/relationships/image" Target="../media/image1817.png"/><Relationship Id="rId958" Type="http://schemas.openxmlformats.org/officeDocument/2006/relationships/image" Target="../media/image1866.png"/><Relationship Id="rId1143" Type="http://schemas.openxmlformats.org/officeDocument/2006/relationships/customXml" Target="../ink/ink2232.xml"/><Relationship Id="rId87" Type="http://schemas.openxmlformats.org/officeDocument/2006/relationships/customXml" Target="../ink/ink1656.xml"/><Relationship Id="rId513" Type="http://schemas.openxmlformats.org/officeDocument/2006/relationships/customXml" Target="../ink/ink1914.xml"/><Relationship Id="rId597" Type="http://schemas.openxmlformats.org/officeDocument/2006/relationships/customXml" Target="../ink/ink1957.xml"/><Relationship Id="rId720" Type="http://schemas.openxmlformats.org/officeDocument/2006/relationships/customXml" Target="../ink/ink2019.xml"/><Relationship Id="rId818" Type="http://schemas.openxmlformats.org/officeDocument/2006/relationships/image" Target="../media/image1796.png"/><Relationship Id="rId1350" Type="http://schemas.openxmlformats.org/officeDocument/2006/relationships/image" Target="../media/image2062.png"/><Relationship Id="rId152" Type="http://schemas.openxmlformats.org/officeDocument/2006/relationships/image" Target="../media/image1517.png"/><Relationship Id="rId457" Type="http://schemas.openxmlformats.org/officeDocument/2006/relationships/image" Target="../media/image1632.png"/><Relationship Id="rId1003" Type="http://schemas.openxmlformats.org/officeDocument/2006/relationships/customXml" Target="../ink/ink2162.xml"/><Relationship Id="rId1087" Type="http://schemas.openxmlformats.org/officeDocument/2006/relationships/customXml" Target="../ink/ink2204.xml"/><Relationship Id="rId1210" Type="http://schemas.openxmlformats.org/officeDocument/2006/relationships/image" Target="../media/image1992.png"/><Relationship Id="rId1294" Type="http://schemas.openxmlformats.org/officeDocument/2006/relationships/image" Target="../media/image2034.png"/><Relationship Id="rId1308" Type="http://schemas.openxmlformats.org/officeDocument/2006/relationships/image" Target="../media/image2041.png"/><Relationship Id="rId664" Type="http://schemas.openxmlformats.org/officeDocument/2006/relationships/image" Target="../media/image1722.png"/><Relationship Id="rId871" Type="http://schemas.openxmlformats.org/officeDocument/2006/relationships/customXml" Target="../ink/ink2096.xml"/><Relationship Id="rId969" Type="http://schemas.openxmlformats.org/officeDocument/2006/relationships/customXml" Target="../ink/ink2145.xml"/><Relationship Id="rId14" Type="http://schemas.openxmlformats.org/officeDocument/2006/relationships/customXml" Target="../ink/ink1619.xml"/><Relationship Id="rId317" Type="http://schemas.openxmlformats.org/officeDocument/2006/relationships/customXml" Target="../ink/ink1771.xml"/><Relationship Id="rId524" Type="http://schemas.openxmlformats.org/officeDocument/2006/relationships/image" Target="../media/image1652.png"/><Relationship Id="rId731" Type="http://schemas.openxmlformats.org/officeDocument/2006/relationships/image" Target="../media/image1754.png"/><Relationship Id="rId1154" Type="http://schemas.openxmlformats.org/officeDocument/2006/relationships/image" Target="../media/image1964.png"/><Relationship Id="rId98" Type="http://schemas.openxmlformats.org/officeDocument/2006/relationships/image" Target="../media/image1490.png"/><Relationship Id="rId163" Type="http://schemas.openxmlformats.org/officeDocument/2006/relationships/customXml" Target="../ink/ink1694.xml"/><Relationship Id="rId370" Type="http://schemas.openxmlformats.org/officeDocument/2006/relationships/customXml" Target="../ink/ink1800.xml"/><Relationship Id="rId829" Type="http://schemas.openxmlformats.org/officeDocument/2006/relationships/customXml" Target="../ink/ink2075.xml"/><Relationship Id="rId1014" Type="http://schemas.openxmlformats.org/officeDocument/2006/relationships/image" Target="../media/image1894.png"/><Relationship Id="rId1221" Type="http://schemas.openxmlformats.org/officeDocument/2006/relationships/customXml" Target="../ink/ink2271.xml"/><Relationship Id="rId230" Type="http://schemas.openxmlformats.org/officeDocument/2006/relationships/image" Target="../media/image1556.png"/><Relationship Id="rId468" Type="http://schemas.openxmlformats.org/officeDocument/2006/relationships/customXml" Target="../ink/ink1879.xml"/><Relationship Id="rId675" Type="http://schemas.openxmlformats.org/officeDocument/2006/relationships/customXml" Target="../ink/ink1996.xml"/><Relationship Id="rId882" Type="http://schemas.openxmlformats.org/officeDocument/2006/relationships/image" Target="../media/image1828.png"/><Relationship Id="rId1098" Type="http://schemas.openxmlformats.org/officeDocument/2006/relationships/image" Target="../media/image1936.png"/><Relationship Id="rId1319" Type="http://schemas.openxmlformats.org/officeDocument/2006/relationships/customXml" Target="../ink/ink2320.xml"/><Relationship Id="rId25" Type="http://schemas.openxmlformats.org/officeDocument/2006/relationships/image" Target="../media/image1454.png"/><Relationship Id="rId328" Type="http://schemas.openxmlformats.org/officeDocument/2006/relationships/image" Target="../media/image1600.png"/><Relationship Id="rId535" Type="http://schemas.openxmlformats.org/officeDocument/2006/relationships/customXml" Target="../ink/ink1926.xml"/><Relationship Id="rId742" Type="http://schemas.openxmlformats.org/officeDocument/2006/relationships/image" Target="../media/image1759.png"/><Relationship Id="rId1165" Type="http://schemas.openxmlformats.org/officeDocument/2006/relationships/customXml" Target="../ink/ink2243.xml"/><Relationship Id="rId174" Type="http://schemas.openxmlformats.org/officeDocument/2006/relationships/image" Target="../media/image1528.png"/><Relationship Id="rId381" Type="http://schemas.openxmlformats.org/officeDocument/2006/relationships/customXml" Target="../ink/ink1810.xml"/><Relationship Id="rId602" Type="http://schemas.openxmlformats.org/officeDocument/2006/relationships/image" Target="../media/image1691.png"/><Relationship Id="rId1025" Type="http://schemas.openxmlformats.org/officeDocument/2006/relationships/customXml" Target="../ink/ink2173.xml"/><Relationship Id="rId1232" Type="http://schemas.openxmlformats.org/officeDocument/2006/relationships/image" Target="../media/image2003.png"/><Relationship Id="rId241" Type="http://schemas.openxmlformats.org/officeDocument/2006/relationships/customXml" Target="../ink/ink1733.xml"/><Relationship Id="rId479" Type="http://schemas.openxmlformats.org/officeDocument/2006/relationships/customXml" Target="../ink/ink1887.xml"/><Relationship Id="rId686" Type="http://schemas.openxmlformats.org/officeDocument/2006/relationships/image" Target="../media/image1733.png"/><Relationship Id="rId893" Type="http://schemas.openxmlformats.org/officeDocument/2006/relationships/customXml" Target="../ink/ink2107.xml"/><Relationship Id="rId907" Type="http://schemas.openxmlformats.org/officeDocument/2006/relationships/customXml" Target="../ink/ink2114.xml"/><Relationship Id="rId36" Type="http://schemas.openxmlformats.org/officeDocument/2006/relationships/customXml" Target="../ink/ink1630.xml"/><Relationship Id="rId339" Type="http://schemas.openxmlformats.org/officeDocument/2006/relationships/customXml" Target="../ink/ink1782.xml"/><Relationship Id="rId546" Type="http://schemas.openxmlformats.org/officeDocument/2006/relationships/image" Target="../media/image1663.png"/><Relationship Id="rId753" Type="http://schemas.openxmlformats.org/officeDocument/2006/relationships/customXml" Target="../ink/ink2037.xml"/><Relationship Id="rId1176" Type="http://schemas.openxmlformats.org/officeDocument/2006/relationships/image" Target="../media/image1975.png"/><Relationship Id="rId101" Type="http://schemas.openxmlformats.org/officeDocument/2006/relationships/customXml" Target="../ink/ink1663.xml"/><Relationship Id="rId185" Type="http://schemas.openxmlformats.org/officeDocument/2006/relationships/customXml" Target="../ink/ink1705.xml"/><Relationship Id="rId406" Type="http://schemas.openxmlformats.org/officeDocument/2006/relationships/customXml" Target="../ink/ink1835.xml"/><Relationship Id="rId960" Type="http://schemas.openxmlformats.org/officeDocument/2006/relationships/image" Target="../media/image1867.png"/><Relationship Id="rId1036" Type="http://schemas.openxmlformats.org/officeDocument/2006/relationships/image" Target="../media/image1905.png"/><Relationship Id="rId1243" Type="http://schemas.openxmlformats.org/officeDocument/2006/relationships/customXml" Target="../ink/ink2282.xml"/><Relationship Id="rId392" Type="http://schemas.openxmlformats.org/officeDocument/2006/relationships/customXml" Target="../ink/ink1821.xml"/><Relationship Id="rId613" Type="http://schemas.openxmlformats.org/officeDocument/2006/relationships/customXml" Target="../ink/ink1965.xml"/><Relationship Id="rId697" Type="http://schemas.openxmlformats.org/officeDocument/2006/relationships/image" Target="../media/image1738.png"/><Relationship Id="rId820" Type="http://schemas.openxmlformats.org/officeDocument/2006/relationships/image" Target="../media/image1797.png"/><Relationship Id="rId918" Type="http://schemas.openxmlformats.org/officeDocument/2006/relationships/image" Target="../media/image1846.png"/><Relationship Id="rId252" Type="http://schemas.openxmlformats.org/officeDocument/2006/relationships/image" Target="../media/image1566.png"/><Relationship Id="rId1103" Type="http://schemas.openxmlformats.org/officeDocument/2006/relationships/customXml" Target="../ink/ink2212.xml"/><Relationship Id="rId1187" Type="http://schemas.openxmlformats.org/officeDocument/2006/relationships/customXml" Target="../ink/ink2254.xml"/><Relationship Id="rId1310" Type="http://schemas.openxmlformats.org/officeDocument/2006/relationships/image" Target="../media/image2042.png"/><Relationship Id="rId47" Type="http://schemas.openxmlformats.org/officeDocument/2006/relationships/customXml" Target="../ink/ink1636.xml"/><Relationship Id="rId112" Type="http://schemas.openxmlformats.org/officeDocument/2006/relationships/image" Target="../media/image1497.png"/><Relationship Id="rId557" Type="http://schemas.openxmlformats.org/officeDocument/2006/relationships/customXml" Target="../ink/ink1937.xml"/><Relationship Id="rId764" Type="http://schemas.openxmlformats.org/officeDocument/2006/relationships/image" Target="../media/image1770.png"/><Relationship Id="rId971" Type="http://schemas.openxmlformats.org/officeDocument/2006/relationships/customXml" Target="../ink/ink2146.xml"/><Relationship Id="rId196" Type="http://schemas.openxmlformats.org/officeDocument/2006/relationships/image" Target="../media/image1539.png"/><Relationship Id="rId417" Type="http://schemas.openxmlformats.org/officeDocument/2006/relationships/customXml" Target="../ink/ink1846.xml"/><Relationship Id="rId624" Type="http://schemas.openxmlformats.org/officeDocument/2006/relationships/image" Target="../media/image1702.png"/><Relationship Id="rId831" Type="http://schemas.openxmlformats.org/officeDocument/2006/relationships/customXml" Target="../ink/ink2076.xml"/><Relationship Id="rId1047" Type="http://schemas.openxmlformats.org/officeDocument/2006/relationships/customXml" Target="../ink/ink2184.xml"/><Relationship Id="rId1254" Type="http://schemas.openxmlformats.org/officeDocument/2006/relationships/image" Target="../media/image2014.png"/><Relationship Id="rId263" Type="http://schemas.openxmlformats.org/officeDocument/2006/relationships/customXml" Target="../ink/ink1744.xml"/><Relationship Id="rId470" Type="http://schemas.openxmlformats.org/officeDocument/2006/relationships/customXml" Target="../ink/ink1880.xml"/><Relationship Id="rId929" Type="http://schemas.openxmlformats.org/officeDocument/2006/relationships/customXml" Target="../ink/ink2125.xml"/><Relationship Id="rId1114" Type="http://schemas.openxmlformats.org/officeDocument/2006/relationships/image" Target="../media/image1944.png"/><Relationship Id="rId1321" Type="http://schemas.openxmlformats.org/officeDocument/2006/relationships/customXml" Target="../ink/ink2321.xml"/><Relationship Id="rId58" Type="http://schemas.openxmlformats.org/officeDocument/2006/relationships/image" Target="../media/image1470.png"/><Relationship Id="rId123" Type="http://schemas.openxmlformats.org/officeDocument/2006/relationships/customXml" Target="../ink/ink1674.xml"/><Relationship Id="rId330" Type="http://schemas.openxmlformats.org/officeDocument/2006/relationships/image" Target="../media/image1601.png"/><Relationship Id="rId568" Type="http://schemas.openxmlformats.org/officeDocument/2006/relationships/image" Target="../media/image1674.png"/><Relationship Id="rId775" Type="http://schemas.openxmlformats.org/officeDocument/2006/relationships/customXml" Target="../ink/ink2048.xml"/><Relationship Id="rId982" Type="http://schemas.openxmlformats.org/officeDocument/2006/relationships/image" Target="../media/image1878.png"/><Relationship Id="rId1198" Type="http://schemas.openxmlformats.org/officeDocument/2006/relationships/image" Target="../media/image1986.png"/><Relationship Id="rId428" Type="http://schemas.openxmlformats.org/officeDocument/2006/relationships/customXml" Target="../ink/ink1855.xml"/><Relationship Id="rId635" Type="http://schemas.openxmlformats.org/officeDocument/2006/relationships/customXml" Target="../ink/ink1976.xml"/><Relationship Id="rId842" Type="http://schemas.openxmlformats.org/officeDocument/2006/relationships/image" Target="../media/image1808.png"/><Relationship Id="rId1058" Type="http://schemas.openxmlformats.org/officeDocument/2006/relationships/image" Target="../media/image1916.png"/><Relationship Id="rId1265" Type="http://schemas.openxmlformats.org/officeDocument/2006/relationships/customXml" Target="../ink/ink2293.xml"/><Relationship Id="rId274" Type="http://schemas.openxmlformats.org/officeDocument/2006/relationships/image" Target="../media/image1577.png"/><Relationship Id="rId481" Type="http://schemas.openxmlformats.org/officeDocument/2006/relationships/customXml" Target="../ink/ink1889.xml"/><Relationship Id="rId702" Type="http://schemas.openxmlformats.org/officeDocument/2006/relationships/customXml" Target="../ink/ink2010.xml"/><Relationship Id="rId1125" Type="http://schemas.openxmlformats.org/officeDocument/2006/relationships/customXml" Target="../ink/ink2223.xml"/><Relationship Id="rId1332" Type="http://schemas.openxmlformats.org/officeDocument/2006/relationships/image" Target="../media/image2053.png"/><Relationship Id="rId69" Type="http://schemas.openxmlformats.org/officeDocument/2006/relationships/customXml" Target="../ink/ink1647.xml"/><Relationship Id="rId134" Type="http://schemas.openxmlformats.org/officeDocument/2006/relationships/image" Target="../media/image1508.png"/><Relationship Id="rId579" Type="http://schemas.openxmlformats.org/officeDocument/2006/relationships/customXml" Target="../ink/ink1948.xml"/><Relationship Id="rId786" Type="http://schemas.openxmlformats.org/officeDocument/2006/relationships/image" Target="../media/image1155.png"/><Relationship Id="rId993" Type="http://schemas.openxmlformats.org/officeDocument/2006/relationships/customXml" Target="../ink/ink2157.xml"/><Relationship Id="rId341" Type="http://schemas.openxmlformats.org/officeDocument/2006/relationships/customXml" Target="../ink/ink1783.xml"/><Relationship Id="rId439" Type="http://schemas.openxmlformats.org/officeDocument/2006/relationships/image" Target="../media/image1623.png"/><Relationship Id="rId646" Type="http://schemas.openxmlformats.org/officeDocument/2006/relationships/image" Target="../media/image1713.png"/><Relationship Id="rId1069" Type="http://schemas.openxmlformats.org/officeDocument/2006/relationships/customXml" Target="../ink/ink2195.xml"/><Relationship Id="rId1276" Type="http://schemas.openxmlformats.org/officeDocument/2006/relationships/image" Target="../media/image2025.png"/><Relationship Id="rId201" Type="http://schemas.openxmlformats.org/officeDocument/2006/relationships/customXml" Target="../ink/ink1713.xml"/><Relationship Id="rId285" Type="http://schemas.openxmlformats.org/officeDocument/2006/relationships/customXml" Target="../ink/ink1755.xml"/><Relationship Id="rId506" Type="http://schemas.openxmlformats.org/officeDocument/2006/relationships/customXml" Target="../ink/ink1907.xml"/><Relationship Id="rId853" Type="http://schemas.openxmlformats.org/officeDocument/2006/relationships/customXml" Target="../ink/ink2087.xml"/><Relationship Id="rId1136" Type="http://schemas.openxmlformats.org/officeDocument/2006/relationships/image" Target="../media/image1955.png"/><Relationship Id="rId492" Type="http://schemas.openxmlformats.org/officeDocument/2006/relationships/customXml" Target="../ink/ink1895.xml"/><Relationship Id="rId713" Type="http://schemas.openxmlformats.org/officeDocument/2006/relationships/image" Target="../media/image1746.png"/><Relationship Id="rId797" Type="http://schemas.openxmlformats.org/officeDocument/2006/relationships/customXml" Target="../ink/ink2059.xml"/><Relationship Id="rId920" Type="http://schemas.openxmlformats.org/officeDocument/2006/relationships/image" Target="../media/image1847.png"/><Relationship Id="rId1343" Type="http://schemas.openxmlformats.org/officeDocument/2006/relationships/customXml" Target="../ink/ink2332.xml"/><Relationship Id="rId145" Type="http://schemas.openxmlformats.org/officeDocument/2006/relationships/customXml" Target="../ink/ink1685.xml"/><Relationship Id="rId352" Type="http://schemas.openxmlformats.org/officeDocument/2006/relationships/image" Target="../media/image1612.png"/><Relationship Id="rId1203" Type="http://schemas.openxmlformats.org/officeDocument/2006/relationships/customXml" Target="../ink/ink2262.xml"/><Relationship Id="rId1287" Type="http://schemas.openxmlformats.org/officeDocument/2006/relationships/customXml" Target="../ink/ink2304.xml"/><Relationship Id="rId212" Type="http://schemas.openxmlformats.org/officeDocument/2006/relationships/image" Target="../media/image1547.png"/><Relationship Id="rId657" Type="http://schemas.openxmlformats.org/officeDocument/2006/relationships/customXml" Target="../ink/ink1987.xml"/><Relationship Id="rId864" Type="http://schemas.openxmlformats.org/officeDocument/2006/relationships/image" Target="../media/image1819.png"/><Relationship Id="rId296" Type="http://schemas.openxmlformats.org/officeDocument/2006/relationships/image" Target="../media/image1588.png"/><Relationship Id="rId517" Type="http://schemas.openxmlformats.org/officeDocument/2006/relationships/customXml" Target="../ink/ink1917.xml"/><Relationship Id="rId724" Type="http://schemas.openxmlformats.org/officeDocument/2006/relationships/customXml" Target="../ink/ink2022.xml"/><Relationship Id="rId931" Type="http://schemas.openxmlformats.org/officeDocument/2006/relationships/customXml" Target="../ink/ink2126.xml"/><Relationship Id="rId1147" Type="http://schemas.openxmlformats.org/officeDocument/2006/relationships/customXml" Target="../ink/ink2234.xml"/><Relationship Id="rId60" Type="http://schemas.openxmlformats.org/officeDocument/2006/relationships/image" Target="../media/image1471.png"/><Relationship Id="rId156" Type="http://schemas.openxmlformats.org/officeDocument/2006/relationships/image" Target="../media/image1519.png"/><Relationship Id="rId363" Type="http://schemas.openxmlformats.org/officeDocument/2006/relationships/customXml" Target="../ink/ink1794.xml"/><Relationship Id="rId570" Type="http://schemas.openxmlformats.org/officeDocument/2006/relationships/image" Target="../media/image1675.png"/><Relationship Id="rId1007" Type="http://schemas.openxmlformats.org/officeDocument/2006/relationships/customXml" Target="../ink/ink2164.xml"/><Relationship Id="rId1214" Type="http://schemas.openxmlformats.org/officeDocument/2006/relationships/image" Target="../media/image1994.png"/><Relationship Id="rId223" Type="http://schemas.openxmlformats.org/officeDocument/2006/relationships/customXml" Target="../ink/ink1724.xml"/><Relationship Id="rId430" Type="http://schemas.openxmlformats.org/officeDocument/2006/relationships/customXml" Target="../ink/ink1857.xml"/><Relationship Id="rId668" Type="http://schemas.openxmlformats.org/officeDocument/2006/relationships/image" Target="../media/image1724.png"/><Relationship Id="rId875" Type="http://schemas.openxmlformats.org/officeDocument/2006/relationships/customXml" Target="../ink/ink2098.xml"/><Relationship Id="rId1060" Type="http://schemas.openxmlformats.org/officeDocument/2006/relationships/image" Target="../media/image1917.png"/><Relationship Id="rId1298" Type="http://schemas.openxmlformats.org/officeDocument/2006/relationships/image" Target="../media/image2036.png"/><Relationship Id="rId18" Type="http://schemas.openxmlformats.org/officeDocument/2006/relationships/customXml" Target="../ink/ink1621.xml"/><Relationship Id="rId528" Type="http://schemas.openxmlformats.org/officeDocument/2006/relationships/image" Target="../media/image1654.png"/><Relationship Id="rId735" Type="http://schemas.openxmlformats.org/officeDocument/2006/relationships/image" Target="../media/image1756.png"/><Relationship Id="rId942" Type="http://schemas.openxmlformats.org/officeDocument/2006/relationships/image" Target="../media/image1858.png"/><Relationship Id="rId1158" Type="http://schemas.openxmlformats.org/officeDocument/2006/relationships/image" Target="../media/image1966.png"/><Relationship Id="rId167" Type="http://schemas.openxmlformats.org/officeDocument/2006/relationships/customXml" Target="../ink/ink1696.xml"/><Relationship Id="rId374" Type="http://schemas.openxmlformats.org/officeDocument/2006/relationships/customXml" Target="../ink/ink1803.xml"/><Relationship Id="rId581" Type="http://schemas.openxmlformats.org/officeDocument/2006/relationships/customXml" Target="../ink/ink1949.xml"/><Relationship Id="rId1018" Type="http://schemas.openxmlformats.org/officeDocument/2006/relationships/image" Target="../media/image1896.png"/><Relationship Id="rId1225" Type="http://schemas.openxmlformats.org/officeDocument/2006/relationships/customXml" Target="../ink/ink2273.xml"/><Relationship Id="rId71" Type="http://schemas.openxmlformats.org/officeDocument/2006/relationships/customXml" Target="../ink/ink1648.xml"/><Relationship Id="rId234" Type="http://schemas.openxmlformats.org/officeDocument/2006/relationships/image" Target="../media/image1558.png"/><Relationship Id="rId679" Type="http://schemas.openxmlformats.org/officeDocument/2006/relationships/customXml" Target="../ink/ink1998.xml"/><Relationship Id="rId802" Type="http://schemas.openxmlformats.org/officeDocument/2006/relationships/image" Target="../media/image1788.png"/><Relationship Id="rId886" Type="http://schemas.openxmlformats.org/officeDocument/2006/relationships/image" Target="../media/image1830.png"/><Relationship Id="rId2" Type="http://schemas.openxmlformats.org/officeDocument/2006/relationships/customXml" Target="../ink/ink1613.xml"/><Relationship Id="rId29" Type="http://schemas.openxmlformats.org/officeDocument/2006/relationships/image" Target="../media/image1456.png"/><Relationship Id="rId441" Type="http://schemas.openxmlformats.org/officeDocument/2006/relationships/image" Target="../media/image1624.png"/><Relationship Id="rId539" Type="http://schemas.openxmlformats.org/officeDocument/2006/relationships/customXml" Target="../ink/ink1928.xml"/><Relationship Id="rId746" Type="http://schemas.openxmlformats.org/officeDocument/2006/relationships/image" Target="../media/image1761.png"/><Relationship Id="rId1071" Type="http://schemas.openxmlformats.org/officeDocument/2006/relationships/customXml" Target="../ink/ink2196.xml"/><Relationship Id="rId1169" Type="http://schemas.openxmlformats.org/officeDocument/2006/relationships/customXml" Target="../ink/ink2245.xml"/><Relationship Id="rId178" Type="http://schemas.openxmlformats.org/officeDocument/2006/relationships/image" Target="../media/image1530.png"/><Relationship Id="rId301" Type="http://schemas.openxmlformats.org/officeDocument/2006/relationships/customXml" Target="../ink/ink1763.xml"/><Relationship Id="rId953" Type="http://schemas.openxmlformats.org/officeDocument/2006/relationships/customXml" Target="../ink/ink2137.xml"/><Relationship Id="rId1029" Type="http://schemas.openxmlformats.org/officeDocument/2006/relationships/customXml" Target="../ink/ink2175.xml"/><Relationship Id="rId1236" Type="http://schemas.openxmlformats.org/officeDocument/2006/relationships/image" Target="../media/image2005.png"/><Relationship Id="rId82" Type="http://schemas.openxmlformats.org/officeDocument/2006/relationships/image" Target="../media/image1482.png"/><Relationship Id="rId385" Type="http://schemas.openxmlformats.org/officeDocument/2006/relationships/customXml" Target="../ink/ink1814.xml"/><Relationship Id="rId592" Type="http://schemas.openxmlformats.org/officeDocument/2006/relationships/image" Target="../media/image1686.png"/><Relationship Id="rId606" Type="http://schemas.openxmlformats.org/officeDocument/2006/relationships/image" Target="../media/image1693.png"/><Relationship Id="rId813" Type="http://schemas.openxmlformats.org/officeDocument/2006/relationships/customXml" Target="../ink/ink2067.xml"/><Relationship Id="rId245" Type="http://schemas.openxmlformats.org/officeDocument/2006/relationships/customXml" Target="../ink/ink1735.xml"/><Relationship Id="rId452" Type="http://schemas.openxmlformats.org/officeDocument/2006/relationships/customXml" Target="../ink/ink1871.xml"/><Relationship Id="rId897" Type="http://schemas.openxmlformats.org/officeDocument/2006/relationships/customXml" Target="../ink/ink2109.xml"/><Relationship Id="rId1082" Type="http://schemas.openxmlformats.org/officeDocument/2006/relationships/image" Target="../media/image1928.png"/><Relationship Id="rId1303" Type="http://schemas.openxmlformats.org/officeDocument/2006/relationships/customXml" Target="../ink/ink2312.xml"/><Relationship Id="rId105" Type="http://schemas.openxmlformats.org/officeDocument/2006/relationships/customXml" Target="../ink/ink1665.xml"/><Relationship Id="rId312" Type="http://schemas.openxmlformats.org/officeDocument/2006/relationships/image" Target="../media/image1596.png"/><Relationship Id="rId757" Type="http://schemas.openxmlformats.org/officeDocument/2006/relationships/customXml" Target="../ink/ink2039.xml"/><Relationship Id="rId964" Type="http://schemas.openxmlformats.org/officeDocument/2006/relationships/image" Target="../media/image1869.png"/><Relationship Id="rId93" Type="http://schemas.openxmlformats.org/officeDocument/2006/relationships/customXml" Target="../ink/ink1659.xml"/><Relationship Id="rId189" Type="http://schemas.openxmlformats.org/officeDocument/2006/relationships/customXml" Target="../ink/ink1707.xml"/><Relationship Id="rId396" Type="http://schemas.openxmlformats.org/officeDocument/2006/relationships/customXml" Target="../ink/ink1825.xml"/><Relationship Id="rId617" Type="http://schemas.openxmlformats.org/officeDocument/2006/relationships/customXml" Target="../ink/ink1967.xml"/><Relationship Id="rId824" Type="http://schemas.openxmlformats.org/officeDocument/2006/relationships/image" Target="../media/image1799.png"/><Relationship Id="rId1247" Type="http://schemas.openxmlformats.org/officeDocument/2006/relationships/customXml" Target="../ink/ink2284.xml"/><Relationship Id="rId256" Type="http://schemas.openxmlformats.org/officeDocument/2006/relationships/image" Target="../media/image1568.png"/><Relationship Id="rId463" Type="http://schemas.openxmlformats.org/officeDocument/2006/relationships/image" Target="../media/image1635.png"/><Relationship Id="rId670" Type="http://schemas.openxmlformats.org/officeDocument/2006/relationships/image" Target="../media/image1725.png"/><Relationship Id="rId1093" Type="http://schemas.openxmlformats.org/officeDocument/2006/relationships/customXml" Target="../ink/ink2207.xml"/><Relationship Id="rId1107" Type="http://schemas.openxmlformats.org/officeDocument/2006/relationships/customXml" Target="../ink/ink2214.xml"/><Relationship Id="rId1314" Type="http://schemas.openxmlformats.org/officeDocument/2006/relationships/image" Target="../media/image2044.png"/><Relationship Id="rId116" Type="http://schemas.openxmlformats.org/officeDocument/2006/relationships/image" Target="../media/image1499.png"/><Relationship Id="rId323" Type="http://schemas.openxmlformats.org/officeDocument/2006/relationships/customXml" Target="../ink/ink1774.xml"/><Relationship Id="rId530" Type="http://schemas.openxmlformats.org/officeDocument/2006/relationships/image" Target="../media/image1655.png"/><Relationship Id="rId768" Type="http://schemas.openxmlformats.org/officeDocument/2006/relationships/image" Target="../media/image1772.png"/><Relationship Id="rId975" Type="http://schemas.openxmlformats.org/officeDocument/2006/relationships/customXml" Target="../ink/ink2148.xml"/><Relationship Id="rId1160" Type="http://schemas.openxmlformats.org/officeDocument/2006/relationships/image" Target="../media/image1967.png"/><Relationship Id="rId20" Type="http://schemas.openxmlformats.org/officeDocument/2006/relationships/customXml" Target="../ink/ink1622.xml"/><Relationship Id="rId628" Type="http://schemas.openxmlformats.org/officeDocument/2006/relationships/image" Target="../media/image1704.png"/><Relationship Id="rId835" Type="http://schemas.openxmlformats.org/officeDocument/2006/relationships/customXml" Target="../ink/ink2078.xml"/><Relationship Id="rId1258" Type="http://schemas.openxmlformats.org/officeDocument/2006/relationships/image" Target="../media/image2016.png"/><Relationship Id="rId267" Type="http://schemas.openxmlformats.org/officeDocument/2006/relationships/customXml" Target="../ink/ink1746.xml"/><Relationship Id="rId474" Type="http://schemas.openxmlformats.org/officeDocument/2006/relationships/customXml" Target="../ink/ink1882.xml"/><Relationship Id="rId1020" Type="http://schemas.openxmlformats.org/officeDocument/2006/relationships/image" Target="../media/image1897.png"/><Relationship Id="rId1118" Type="http://schemas.openxmlformats.org/officeDocument/2006/relationships/image" Target="../media/image1946.png"/><Relationship Id="rId1325" Type="http://schemas.openxmlformats.org/officeDocument/2006/relationships/customXml" Target="../ink/ink2323.xml"/><Relationship Id="rId127" Type="http://schemas.openxmlformats.org/officeDocument/2006/relationships/customXml" Target="../ink/ink1676.xml"/><Relationship Id="rId681" Type="http://schemas.openxmlformats.org/officeDocument/2006/relationships/customXml" Target="../ink/ink1999.xml"/><Relationship Id="rId779" Type="http://schemas.openxmlformats.org/officeDocument/2006/relationships/customXml" Target="../ink/ink2050.xml"/><Relationship Id="rId902" Type="http://schemas.openxmlformats.org/officeDocument/2006/relationships/image" Target="../media/image1838.png"/><Relationship Id="rId986" Type="http://schemas.openxmlformats.org/officeDocument/2006/relationships/image" Target="../media/image1880.png"/><Relationship Id="rId31" Type="http://schemas.openxmlformats.org/officeDocument/2006/relationships/image" Target="../media/image1457.png"/><Relationship Id="rId334" Type="http://schemas.openxmlformats.org/officeDocument/2006/relationships/image" Target="../media/image1603.png"/><Relationship Id="rId541" Type="http://schemas.openxmlformats.org/officeDocument/2006/relationships/customXml" Target="../ink/ink1929.xml"/><Relationship Id="rId639" Type="http://schemas.openxmlformats.org/officeDocument/2006/relationships/customXml" Target="../ink/ink1978.xml"/><Relationship Id="rId1171" Type="http://schemas.openxmlformats.org/officeDocument/2006/relationships/customXml" Target="../ink/ink2246.xml"/><Relationship Id="rId1269" Type="http://schemas.openxmlformats.org/officeDocument/2006/relationships/customXml" Target="../ink/ink2295.xml"/><Relationship Id="rId180" Type="http://schemas.openxmlformats.org/officeDocument/2006/relationships/image" Target="../media/image1531.png"/><Relationship Id="rId278" Type="http://schemas.openxmlformats.org/officeDocument/2006/relationships/image" Target="../media/image1579.png"/><Relationship Id="rId401" Type="http://schemas.openxmlformats.org/officeDocument/2006/relationships/customXml" Target="../ink/ink1830.xml"/><Relationship Id="rId846" Type="http://schemas.openxmlformats.org/officeDocument/2006/relationships/image" Target="../media/image1810.png"/><Relationship Id="rId1031" Type="http://schemas.openxmlformats.org/officeDocument/2006/relationships/customXml" Target="../ink/ink2176.xml"/><Relationship Id="rId1129" Type="http://schemas.openxmlformats.org/officeDocument/2006/relationships/customXml" Target="../ink/ink2225.xml"/><Relationship Id="rId485" Type="http://schemas.openxmlformats.org/officeDocument/2006/relationships/image" Target="../media/image1642.png"/><Relationship Id="rId692" Type="http://schemas.openxmlformats.org/officeDocument/2006/relationships/image" Target="../media/image1736.png"/><Relationship Id="rId706" Type="http://schemas.openxmlformats.org/officeDocument/2006/relationships/customXml" Target="../ink/ink2012.xml"/><Relationship Id="rId913" Type="http://schemas.openxmlformats.org/officeDocument/2006/relationships/customXml" Target="../ink/ink2117.xml"/><Relationship Id="rId1336" Type="http://schemas.openxmlformats.org/officeDocument/2006/relationships/image" Target="../media/image2055.png"/><Relationship Id="rId42" Type="http://schemas.openxmlformats.org/officeDocument/2006/relationships/customXml" Target="../ink/ink1633.xml"/><Relationship Id="rId138" Type="http://schemas.openxmlformats.org/officeDocument/2006/relationships/image" Target="../media/image1510.png"/><Relationship Id="rId345" Type="http://schemas.openxmlformats.org/officeDocument/2006/relationships/customXml" Target="../ink/ink1785.xml"/><Relationship Id="rId552" Type="http://schemas.openxmlformats.org/officeDocument/2006/relationships/image" Target="../media/image1666.png"/><Relationship Id="rId997" Type="http://schemas.openxmlformats.org/officeDocument/2006/relationships/customXml" Target="../ink/ink2159.xml"/><Relationship Id="rId1182" Type="http://schemas.openxmlformats.org/officeDocument/2006/relationships/image" Target="../media/image1978.png"/><Relationship Id="rId191" Type="http://schemas.openxmlformats.org/officeDocument/2006/relationships/customXml" Target="../ink/ink1708.xml"/><Relationship Id="rId205" Type="http://schemas.openxmlformats.org/officeDocument/2006/relationships/customXml" Target="../ink/ink1715.xml"/><Relationship Id="rId412" Type="http://schemas.openxmlformats.org/officeDocument/2006/relationships/customXml" Target="../ink/ink1841.xml"/><Relationship Id="rId857" Type="http://schemas.openxmlformats.org/officeDocument/2006/relationships/customXml" Target="../ink/ink2089.xml"/><Relationship Id="rId1042" Type="http://schemas.openxmlformats.org/officeDocument/2006/relationships/image" Target="../media/image1908.png"/><Relationship Id="rId289" Type="http://schemas.openxmlformats.org/officeDocument/2006/relationships/customXml" Target="../ink/ink1757.xml"/><Relationship Id="rId496" Type="http://schemas.openxmlformats.org/officeDocument/2006/relationships/customXml" Target="../ink/ink1898.xml"/><Relationship Id="rId717" Type="http://schemas.openxmlformats.org/officeDocument/2006/relationships/image" Target="../media/image1748.png"/><Relationship Id="rId924" Type="http://schemas.openxmlformats.org/officeDocument/2006/relationships/image" Target="../media/image1849.png"/><Relationship Id="rId1347" Type="http://schemas.openxmlformats.org/officeDocument/2006/relationships/customXml" Target="../ink/ink2334.xml"/><Relationship Id="rId53" Type="http://schemas.openxmlformats.org/officeDocument/2006/relationships/customXml" Target="../ink/ink1639.xml"/><Relationship Id="rId149" Type="http://schemas.openxmlformats.org/officeDocument/2006/relationships/customXml" Target="../ink/ink1687.xml"/><Relationship Id="rId356" Type="http://schemas.openxmlformats.org/officeDocument/2006/relationships/image" Target="../media/image1614.png"/><Relationship Id="rId563" Type="http://schemas.openxmlformats.org/officeDocument/2006/relationships/customXml" Target="../ink/ink1940.xml"/><Relationship Id="rId770" Type="http://schemas.openxmlformats.org/officeDocument/2006/relationships/image" Target="../media/image1773.png"/><Relationship Id="rId1193" Type="http://schemas.openxmlformats.org/officeDocument/2006/relationships/customXml" Target="../ink/ink2257.xml"/><Relationship Id="rId1207" Type="http://schemas.openxmlformats.org/officeDocument/2006/relationships/customXml" Target="../ink/ink2264.xml"/><Relationship Id="rId216" Type="http://schemas.openxmlformats.org/officeDocument/2006/relationships/image" Target="../media/image1549.png"/><Relationship Id="rId423" Type="http://schemas.openxmlformats.org/officeDocument/2006/relationships/customXml" Target="../ink/ink1852.xml"/><Relationship Id="rId868" Type="http://schemas.openxmlformats.org/officeDocument/2006/relationships/image" Target="../media/image1821.png"/><Relationship Id="rId1053" Type="http://schemas.openxmlformats.org/officeDocument/2006/relationships/customXml" Target="../ink/ink2187.xml"/><Relationship Id="rId1260" Type="http://schemas.openxmlformats.org/officeDocument/2006/relationships/image" Target="../media/image2017.png"/><Relationship Id="rId630" Type="http://schemas.openxmlformats.org/officeDocument/2006/relationships/image" Target="../media/image1705.png"/><Relationship Id="rId728" Type="http://schemas.openxmlformats.org/officeDocument/2006/relationships/customXml" Target="../ink/ink2024.xml"/><Relationship Id="rId935" Type="http://schemas.openxmlformats.org/officeDocument/2006/relationships/customXml" Target="../ink/ink2128.xml"/><Relationship Id="rId64" Type="http://schemas.openxmlformats.org/officeDocument/2006/relationships/image" Target="../media/image1473.png"/><Relationship Id="rId367" Type="http://schemas.openxmlformats.org/officeDocument/2006/relationships/customXml" Target="../ink/ink1797.xml"/><Relationship Id="rId574" Type="http://schemas.openxmlformats.org/officeDocument/2006/relationships/image" Target="../media/image1677.png"/><Relationship Id="rId1120" Type="http://schemas.openxmlformats.org/officeDocument/2006/relationships/image" Target="../media/image1947.png"/><Relationship Id="rId1218" Type="http://schemas.openxmlformats.org/officeDocument/2006/relationships/image" Target="../media/image1996.png"/><Relationship Id="rId227" Type="http://schemas.openxmlformats.org/officeDocument/2006/relationships/customXml" Target="../ink/ink1726.xml"/><Relationship Id="rId781" Type="http://schemas.openxmlformats.org/officeDocument/2006/relationships/customXml" Target="../ink/ink2051.xml"/><Relationship Id="rId879" Type="http://schemas.openxmlformats.org/officeDocument/2006/relationships/customXml" Target="../ink/ink2100.xml"/><Relationship Id="rId434" Type="http://schemas.openxmlformats.org/officeDocument/2006/relationships/customXml" Target="../ink/ink1861.xml"/><Relationship Id="rId641" Type="http://schemas.openxmlformats.org/officeDocument/2006/relationships/customXml" Target="../ink/ink1979.xml"/><Relationship Id="rId739" Type="http://schemas.openxmlformats.org/officeDocument/2006/relationships/customXml" Target="../ink/ink2030.xml"/><Relationship Id="rId1064" Type="http://schemas.openxmlformats.org/officeDocument/2006/relationships/image" Target="../media/image1919.png"/><Relationship Id="rId1271" Type="http://schemas.openxmlformats.org/officeDocument/2006/relationships/customXml" Target="../ink/ink2296.xml"/><Relationship Id="rId280" Type="http://schemas.openxmlformats.org/officeDocument/2006/relationships/image" Target="../media/image1580.png"/><Relationship Id="rId501" Type="http://schemas.openxmlformats.org/officeDocument/2006/relationships/customXml" Target="../ink/ink1902.xml"/><Relationship Id="rId946" Type="http://schemas.openxmlformats.org/officeDocument/2006/relationships/image" Target="../media/image1860.png"/><Relationship Id="rId1131" Type="http://schemas.openxmlformats.org/officeDocument/2006/relationships/customXml" Target="../ink/ink2226.xml"/><Relationship Id="rId1229" Type="http://schemas.openxmlformats.org/officeDocument/2006/relationships/customXml" Target="../ink/ink2275.xml"/><Relationship Id="rId75" Type="http://schemas.openxmlformats.org/officeDocument/2006/relationships/customXml" Target="../ink/ink1650.xml"/><Relationship Id="rId140" Type="http://schemas.openxmlformats.org/officeDocument/2006/relationships/image" Target="../media/image1511.png"/><Relationship Id="rId378" Type="http://schemas.openxmlformats.org/officeDocument/2006/relationships/customXml" Target="../ink/ink1807.xml"/><Relationship Id="rId585" Type="http://schemas.openxmlformats.org/officeDocument/2006/relationships/customXml" Target="../ink/ink1951.xml"/><Relationship Id="rId792" Type="http://schemas.openxmlformats.org/officeDocument/2006/relationships/image" Target="../media/image1783.png"/><Relationship Id="rId806" Type="http://schemas.openxmlformats.org/officeDocument/2006/relationships/image" Target="../media/image1790.png"/><Relationship Id="rId6" Type="http://schemas.openxmlformats.org/officeDocument/2006/relationships/customXml" Target="../ink/ink1615.xml"/><Relationship Id="rId238" Type="http://schemas.openxmlformats.org/officeDocument/2006/relationships/image" Target="../media/image1560.png"/><Relationship Id="rId445" Type="http://schemas.openxmlformats.org/officeDocument/2006/relationships/image" Target="../media/image1626.png"/><Relationship Id="rId652" Type="http://schemas.openxmlformats.org/officeDocument/2006/relationships/image" Target="../media/image1716.png"/><Relationship Id="rId1075" Type="http://schemas.openxmlformats.org/officeDocument/2006/relationships/customXml" Target="../ink/ink2198.xml"/><Relationship Id="rId1282" Type="http://schemas.openxmlformats.org/officeDocument/2006/relationships/image" Target="../media/image2028.png"/><Relationship Id="rId291" Type="http://schemas.openxmlformats.org/officeDocument/2006/relationships/customXml" Target="../ink/ink1758.xml"/><Relationship Id="rId305" Type="http://schemas.openxmlformats.org/officeDocument/2006/relationships/customXml" Target="../ink/ink1765.xml"/><Relationship Id="rId512" Type="http://schemas.openxmlformats.org/officeDocument/2006/relationships/customXml" Target="../ink/ink1913.xml"/><Relationship Id="rId957" Type="http://schemas.openxmlformats.org/officeDocument/2006/relationships/customXml" Target="../ink/ink2139.xml"/><Relationship Id="rId1142" Type="http://schemas.openxmlformats.org/officeDocument/2006/relationships/image" Target="../media/image1958.png"/><Relationship Id="rId86" Type="http://schemas.openxmlformats.org/officeDocument/2006/relationships/image" Target="../media/image1484.png"/><Relationship Id="rId151" Type="http://schemas.openxmlformats.org/officeDocument/2006/relationships/customXml" Target="../ink/ink1688.xml"/><Relationship Id="rId389" Type="http://schemas.openxmlformats.org/officeDocument/2006/relationships/customXml" Target="../ink/ink1818.xml"/><Relationship Id="rId596" Type="http://schemas.openxmlformats.org/officeDocument/2006/relationships/image" Target="../media/image1688.png"/><Relationship Id="rId817" Type="http://schemas.openxmlformats.org/officeDocument/2006/relationships/customXml" Target="../ink/ink2069.xml"/><Relationship Id="rId1002" Type="http://schemas.openxmlformats.org/officeDocument/2006/relationships/image" Target="../media/image1888.png"/><Relationship Id="rId249" Type="http://schemas.openxmlformats.org/officeDocument/2006/relationships/customXml" Target="../ink/ink1737.xml"/><Relationship Id="rId456" Type="http://schemas.openxmlformats.org/officeDocument/2006/relationships/customXml" Target="../ink/ink1873.xml"/><Relationship Id="rId663" Type="http://schemas.openxmlformats.org/officeDocument/2006/relationships/customXml" Target="../ink/ink1990.xml"/><Relationship Id="rId870" Type="http://schemas.openxmlformats.org/officeDocument/2006/relationships/image" Target="../media/image1822.png"/><Relationship Id="rId1086" Type="http://schemas.openxmlformats.org/officeDocument/2006/relationships/image" Target="../media/image1930.png"/><Relationship Id="rId1293" Type="http://schemas.openxmlformats.org/officeDocument/2006/relationships/customXml" Target="../ink/ink2307.xml"/><Relationship Id="rId1307" Type="http://schemas.openxmlformats.org/officeDocument/2006/relationships/customXml" Target="../ink/ink2314.xml"/><Relationship Id="rId13" Type="http://schemas.openxmlformats.org/officeDocument/2006/relationships/image" Target="../media/image1448.png"/><Relationship Id="rId109" Type="http://schemas.openxmlformats.org/officeDocument/2006/relationships/customXml" Target="../ink/ink1667.xml"/><Relationship Id="rId316" Type="http://schemas.openxmlformats.org/officeDocument/2006/relationships/image" Target="../media/image1062.png"/><Relationship Id="rId523" Type="http://schemas.openxmlformats.org/officeDocument/2006/relationships/customXml" Target="../ink/ink1920.xml"/><Relationship Id="rId968" Type="http://schemas.openxmlformats.org/officeDocument/2006/relationships/image" Target="../media/image1871.png"/><Relationship Id="rId1153" Type="http://schemas.openxmlformats.org/officeDocument/2006/relationships/customXml" Target="../ink/ink2237.xml"/><Relationship Id="rId97" Type="http://schemas.openxmlformats.org/officeDocument/2006/relationships/customXml" Target="../ink/ink1661.xml"/><Relationship Id="rId730" Type="http://schemas.openxmlformats.org/officeDocument/2006/relationships/customXml" Target="../ink/ink2025.xml"/><Relationship Id="rId828" Type="http://schemas.openxmlformats.org/officeDocument/2006/relationships/image" Target="../media/image1801.png"/><Relationship Id="rId1013" Type="http://schemas.openxmlformats.org/officeDocument/2006/relationships/customXml" Target="../ink/ink2167.xml"/><Relationship Id="rId162" Type="http://schemas.openxmlformats.org/officeDocument/2006/relationships/image" Target="../media/image1522.png"/><Relationship Id="rId467" Type="http://schemas.openxmlformats.org/officeDocument/2006/relationships/image" Target="../media/image1637.png"/><Relationship Id="rId1097" Type="http://schemas.openxmlformats.org/officeDocument/2006/relationships/customXml" Target="../ink/ink2209.xml"/><Relationship Id="rId1220" Type="http://schemas.openxmlformats.org/officeDocument/2006/relationships/image" Target="../media/image1997.png"/><Relationship Id="rId1318" Type="http://schemas.openxmlformats.org/officeDocument/2006/relationships/image" Target="../media/image2046.png"/><Relationship Id="rId674" Type="http://schemas.openxmlformats.org/officeDocument/2006/relationships/image" Target="../media/image1727.png"/><Relationship Id="rId881" Type="http://schemas.openxmlformats.org/officeDocument/2006/relationships/customXml" Target="../ink/ink2101.xml"/><Relationship Id="rId979" Type="http://schemas.openxmlformats.org/officeDocument/2006/relationships/customXml" Target="../ink/ink2150.xml"/><Relationship Id="rId24" Type="http://schemas.openxmlformats.org/officeDocument/2006/relationships/customXml" Target="../ink/ink1624.xml"/><Relationship Id="rId327" Type="http://schemas.openxmlformats.org/officeDocument/2006/relationships/customXml" Target="../ink/ink1776.xml"/><Relationship Id="rId534" Type="http://schemas.openxmlformats.org/officeDocument/2006/relationships/image" Target="../media/image1657.png"/><Relationship Id="rId741" Type="http://schemas.openxmlformats.org/officeDocument/2006/relationships/customXml" Target="../ink/ink2031.xml"/><Relationship Id="rId839" Type="http://schemas.openxmlformats.org/officeDocument/2006/relationships/customXml" Target="../ink/ink2080.xml"/><Relationship Id="rId1164" Type="http://schemas.openxmlformats.org/officeDocument/2006/relationships/image" Target="../media/image1969.png"/><Relationship Id="rId173" Type="http://schemas.openxmlformats.org/officeDocument/2006/relationships/customXml" Target="../ink/ink1699.xml"/><Relationship Id="rId380" Type="http://schemas.openxmlformats.org/officeDocument/2006/relationships/customXml" Target="../ink/ink1809.xml"/><Relationship Id="rId601" Type="http://schemas.openxmlformats.org/officeDocument/2006/relationships/customXml" Target="../ink/ink1959.xml"/><Relationship Id="rId1024" Type="http://schemas.openxmlformats.org/officeDocument/2006/relationships/image" Target="../media/image1899.png"/><Relationship Id="rId1231" Type="http://schemas.openxmlformats.org/officeDocument/2006/relationships/customXml" Target="../ink/ink2276.xml"/><Relationship Id="rId240" Type="http://schemas.openxmlformats.org/officeDocument/2006/relationships/image" Target="../media/image1561.png"/><Relationship Id="rId478" Type="http://schemas.openxmlformats.org/officeDocument/2006/relationships/customXml" Target="../ink/ink1886.xml"/><Relationship Id="rId685" Type="http://schemas.openxmlformats.org/officeDocument/2006/relationships/customXml" Target="../ink/ink2001.xml"/><Relationship Id="rId892" Type="http://schemas.openxmlformats.org/officeDocument/2006/relationships/image" Target="../media/image1833.png"/><Relationship Id="rId906" Type="http://schemas.openxmlformats.org/officeDocument/2006/relationships/image" Target="../media/image1840.png"/><Relationship Id="rId1329" Type="http://schemas.openxmlformats.org/officeDocument/2006/relationships/customXml" Target="../ink/ink2325.xml"/><Relationship Id="rId35" Type="http://schemas.openxmlformats.org/officeDocument/2006/relationships/image" Target="../media/image1459.png"/><Relationship Id="rId100" Type="http://schemas.openxmlformats.org/officeDocument/2006/relationships/image" Target="../media/image1491.png"/><Relationship Id="rId338" Type="http://schemas.openxmlformats.org/officeDocument/2006/relationships/image" Target="../media/image1605.png"/><Relationship Id="rId545" Type="http://schemas.openxmlformats.org/officeDocument/2006/relationships/customXml" Target="../ink/ink1931.xml"/><Relationship Id="rId752" Type="http://schemas.openxmlformats.org/officeDocument/2006/relationships/image" Target="../media/image1764.png"/><Relationship Id="rId1175" Type="http://schemas.openxmlformats.org/officeDocument/2006/relationships/customXml" Target="../ink/ink2248.xml"/><Relationship Id="rId184" Type="http://schemas.openxmlformats.org/officeDocument/2006/relationships/image" Target="../media/image1533.png"/><Relationship Id="rId391" Type="http://schemas.openxmlformats.org/officeDocument/2006/relationships/customXml" Target="../ink/ink1820.xml"/><Relationship Id="rId405" Type="http://schemas.openxmlformats.org/officeDocument/2006/relationships/customXml" Target="../ink/ink1834.xml"/><Relationship Id="rId612" Type="http://schemas.openxmlformats.org/officeDocument/2006/relationships/image" Target="../media/image1696.png"/><Relationship Id="rId1035" Type="http://schemas.openxmlformats.org/officeDocument/2006/relationships/customXml" Target="../ink/ink2178.xml"/><Relationship Id="rId1242" Type="http://schemas.openxmlformats.org/officeDocument/2006/relationships/image" Target="../media/image2008.png"/><Relationship Id="rId251" Type="http://schemas.openxmlformats.org/officeDocument/2006/relationships/customXml" Target="../ink/ink1738.xml"/><Relationship Id="rId489" Type="http://schemas.openxmlformats.org/officeDocument/2006/relationships/image" Target="../media/image1644.png"/><Relationship Id="rId696" Type="http://schemas.openxmlformats.org/officeDocument/2006/relationships/customXml" Target="../ink/ink2007.xml"/><Relationship Id="rId917" Type="http://schemas.openxmlformats.org/officeDocument/2006/relationships/customXml" Target="../ink/ink2119.xml"/><Relationship Id="rId1102" Type="http://schemas.openxmlformats.org/officeDocument/2006/relationships/image" Target="../media/image1938.png"/><Relationship Id="rId46" Type="http://schemas.openxmlformats.org/officeDocument/2006/relationships/image" Target="../media/image1464.png"/><Relationship Id="rId349" Type="http://schemas.openxmlformats.org/officeDocument/2006/relationships/customXml" Target="../ink/ink1787.xml"/><Relationship Id="rId556" Type="http://schemas.openxmlformats.org/officeDocument/2006/relationships/image" Target="../media/image1668.png"/><Relationship Id="rId763" Type="http://schemas.openxmlformats.org/officeDocument/2006/relationships/customXml" Target="../ink/ink2042.xml"/><Relationship Id="rId1186" Type="http://schemas.openxmlformats.org/officeDocument/2006/relationships/image" Target="../media/image1980.png"/><Relationship Id="rId111" Type="http://schemas.openxmlformats.org/officeDocument/2006/relationships/customXml" Target="../ink/ink1668.xml"/><Relationship Id="rId195" Type="http://schemas.openxmlformats.org/officeDocument/2006/relationships/customXml" Target="../ink/ink1710.xml"/><Relationship Id="rId209" Type="http://schemas.openxmlformats.org/officeDocument/2006/relationships/customXml" Target="../ink/ink1717.xml"/><Relationship Id="rId416" Type="http://schemas.openxmlformats.org/officeDocument/2006/relationships/customXml" Target="../ink/ink1845.xml"/><Relationship Id="rId970" Type="http://schemas.openxmlformats.org/officeDocument/2006/relationships/image" Target="../media/image1872.png"/><Relationship Id="rId1046" Type="http://schemas.openxmlformats.org/officeDocument/2006/relationships/image" Target="../media/image1910.png"/><Relationship Id="rId1253" Type="http://schemas.openxmlformats.org/officeDocument/2006/relationships/customXml" Target="../ink/ink2287.xml"/><Relationship Id="rId623" Type="http://schemas.openxmlformats.org/officeDocument/2006/relationships/customXml" Target="../ink/ink1970.xml"/><Relationship Id="rId830" Type="http://schemas.openxmlformats.org/officeDocument/2006/relationships/image" Target="../media/image1802.png"/><Relationship Id="rId928" Type="http://schemas.openxmlformats.org/officeDocument/2006/relationships/image" Target="../media/image1851.png"/><Relationship Id="rId57" Type="http://schemas.openxmlformats.org/officeDocument/2006/relationships/customXml" Target="../ink/ink1641.xml"/><Relationship Id="rId262" Type="http://schemas.openxmlformats.org/officeDocument/2006/relationships/image" Target="../media/image1571.png"/><Relationship Id="rId567" Type="http://schemas.openxmlformats.org/officeDocument/2006/relationships/customXml" Target="../ink/ink1942.xml"/><Relationship Id="rId1113" Type="http://schemas.openxmlformats.org/officeDocument/2006/relationships/customXml" Target="../ink/ink2217.xml"/><Relationship Id="rId1197" Type="http://schemas.openxmlformats.org/officeDocument/2006/relationships/customXml" Target="../ink/ink2259.xml"/><Relationship Id="rId1320" Type="http://schemas.openxmlformats.org/officeDocument/2006/relationships/image" Target="../media/image2047.png"/><Relationship Id="rId122" Type="http://schemas.openxmlformats.org/officeDocument/2006/relationships/image" Target="../media/image1502.png"/><Relationship Id="rId774" Type="http://schemas.openxmlformats.org/officeDocument/2006/relationships/image" Target="../media/image1775.png"/><Relationship Id="rId981" Type="http://schemas.openxmlformats.org/officeDocument/2006/relationships/customXml" Target="../ink/ink2151.xml"/><Relationship Id="rId1057" Type="http://schemas.openxmlformats.org/officeDocument/2006/relationships/customXml" Target="../ink/ink2189.xml"/><Relationship Id="rId427" Type="http://schemas.openxmlformats.org/officeDocument/2006/relationships/image" Target="../media/image1621.png"/><Relationship Id="rId634" Type="http://schemas.openxmlformats.org/officeDocument/2006/relationships/image" Target="../media/image1707.png"/><Relationship Id="rId841" Type="http://schemas.openxmlformats.org/officeDocument/2006/relationships/customXml" Target="../ink/ink2081.xml"/><Relationship Id="rId1264" Type="http://schemas.openxmlformats.org/officeDocument/2006/relationships/image" Target="../media/image2019.png"/><Relationship Id="rId273" Type="http://schemas.openxmlformats.org/officeDocument/2006/relationships/customXml" Target="../ink/ink1749.xml"/><Relationship Id="rId480" Type="http://schemas.openxmlformats.org/officeDocument/2006/relationships/customXml" Target="../ink/ink1888.xml"/><Relationship Id="rId701" Type="http://schemas.openxmlformats.org/officeDocument/2006/relationships/image" Target="../media/image1740.png"/><Relationship Id="rId939" Type="http://schemas.openxmlformats.org/officeDocument/2006/relationships/customXml" Target="../ink/ink2130.xml"/><Relationship Id="rId1124" Type="http://schemas.openxmlformats.org/officeDocument/2006/relationships/image" Target="../media/image1949.png"/><Relationship Id="rId1331" Type="http://schemas.openxmlformats.org/officeDocument/2006/relationships/customXml" Target="../ink/ink2326.xml"/><Relationship Id="rId68" Type="http://schemas.openxmlformats.org/officeDocument/2006/relationships/image" Target="../media/image1475.png"/><Relationship Id="rId133" Type="http://schemas.openxmlformats.org/officeDocument/2006/relationships/customXml" Target="../ink/ink1679.xml"/><Relationship Id="rId175" Type="http://schemas.openxmlformats.org/officeDocument/2006/relationships/customXml" Target="../ink/ink1700.xml"/><Relationship Id="rId340" Type="http://schemas.openxmlformats.org/officeDocument/2006/relationships/image" Target="../media/image1606.png"/><Relationship Id="rId578" Type="http://schemas.openxmlformats.org/officeDocument/2006/relationships/image" Target="../media/image1679.png"/><Relationship Id="rId743" Type="http://schemas.openxmlformats.org/officeDocument/2006/relationships/customXml" Target="../ink/ink2032.xml"/><Relationship Id="rId785" Type="http://schemas.openxmlformats.org/officeDocument/2006/relationships/customXml" Target="../ink/ink2053.xml"/><Relationship Id="rId950" Type="http://schemas.openxmlformats.org/officeDocument/2006/relationships/image" Target="../media/image1862.png"/><Relationship Id="rId992" Type="http://schemas.openxmlformats.org/officeDocument/2006/relationships/image" Target="../media/image1883.png"/><Relationship Id="rId1026" Type="http://schemas.openxmlformats.org/officeDocument/2006/relationships/image" Target="../media/image1900.png"/><Relationship Id="rId200" Type="http://schemas.openxmlformats.org/officeDocument/2006/relationships/image" Target="../media/image1541.png"/><Relationship Id="rId382" Type="http://schemas.openxmlformats.org/officeDocument/2006/relationships/customXml" Target="../ink/ink1811.xml"/><Relationship Id="rId438" Type="http://schemas.openxmlformats.org/officeDocument/2006/relationships/customXml" Target="../ink/ink1864.xml"/><Relationship Id="rId603" Type="http://schemas.openxmlformats.org/officeDocument/2006/relationships/customXml" Target="../ink/ink1960.xml"/><Relationship Id="rId645" Type="http://schemas.openxmlformats.org/officeDocument/2006/relationships/customXml" Target="../ink/ink1981.xml"/><Relationship Id="rId687" Type="http://schemas.openxmlformats.org/officeDocument/2006/relationships/customXml" Target="../ink/ink2002.xml"/><Relationship Id="rId810" Type="http://schemas.openxmlformats.org/officeDocument/2006/relationships/image" Target="../media/image1792.png"/><Relationship Id="rId852" Type="http://schemas.openxmlformats.org/officeDocument/2006/relationships/image" Target="../media/image1813.png"/><Relationship Id="rId908" Type="http://schemas.openxmlformats.org/officeDocument/2006/relationships/image" Target="../media/image1841.png"/><Relationship Id="rId1068" Type="http://schemas.openxmlformats.org/officeDocument/2006/relationships/image" Target="../media/image1921.png"/><Relationship Id="rId1233" Type="http://schemas.openxmlformats.org/officeDocument/2006/relationships/customXml" Target="../ink/ink2277.xml"/><Relationship Id="rId1275" Type="http://schemas.openxmlformats.org/officeDocument/2006/relationships/customXml" Target="../ink/ink2298.xml"/><Relationship Id="rId242" Type="http://schemas.openxmlformats.org/officeDocument/2006/relationships/image" Target="../media/image1562.png"/><Relationship Id="rId284" Type="http://schemas.openxmlformats.org/officeDocument/2006/relationships/image" Target="../media/image1582.png"/><Relationship Id="rId491" Type="http://schemas.openxmlformats.org/officeDocument/2006/relationships/image" Target="../media/image1645.png"/><Relationship Id="rId505" Type="http://schemas.openxmlformats.org/officeDocument/2006/relationships/customXml" Target="../ink/ink1906.xml"/><Relationship Id="rId712" Type="http://schemas.openxmlformats.org/officeDocument/2006/relationships/customXml" Target="../ink/ink2015.xml"/><Relationship Id="rId894" Type="http://schemas.openxmlformats.org/officeDocument/2006/relationships/image" Target="../media/image1834.png"/><Relationship Id="rId1135" Type="http://schemas.openxmlformats.org/officeDocument/2006/relationships/customXml" Target="../ink/ink2228.xml"/><Relationship Id="rId1177" Type="http://schemas.openxmlformats.org/officeDocument/2006/relationships/customXml" Target="../ink/ink2249.xml"/><Relationship Id="rId1300" Type="http://schemas.openxmlformats.org/officeDocument/2006/relationships/image" Target="../media/image2037.png"/><Relationship Id="rId1342" Type="http://schemas.openxmlformats.org/officeDocument/2006/relationships/image" Target="../media/image2058.png"/><Relationship Id="rId37" Type="http://schemas.openxmlformats.org/officeDocument/2006/relationships/image" Target="../media/image1460.png"/><Relationship Id="rId79" Type="http://schemas.openxmlformats.org/officeDocument/2006/relationships/customXml" Target="../ink/ink1652.xml"/><Relationship Id="rId102" Type="http://schemas.openxmlformats.org/officeDocument/2006/relationships/image" Target="../media/image1492.png"/><Relationship Id="rId144" Type="http://schemas.openxmlformats.org/officeDocument/2006/relationships/image" Target="../media/image1513.png"/><Relationship Id="rId547" Type="http://schemas.openxmlformats.org/officeDocument/2006/relationships/customXml" Target="../ink/ink1932.xml"/><Relationship Id="rId589" Type="http://schemas.openxmlformats.org/officeDocument/2006/relationships/customXml" Target="../ink/ink1953.xml"/><Relationship Id="rId754" Type="http://schemas.openxmlformats.org/officeDocument/2006/relationships/image" Target="../media/image1765.png"/><Relationship Id="rId796" Type="http://schemas.openxmlformats.org/officeDocument/2006/relationships/image" Target="../media/image1785.png"/><Relationship Id="rId961" Type="http://schemas.openxmlformats.org/officeDocument/2006/relationships/customXml" Target="../ink/ink2141.xml"/><Relationship Id="rId1202" Type="http://schemas.openxmlformats.org/officeDocument/2006/relationships/image" Target="../media/image1988.png"/><Relationship Id="rId90" Type="http://schemas.openxmlformats.org/officeDocument/2006/relationships/image" Target="../media/image1486.png"/><Relationship Id="rId186" Type="http://schemas.openxmlformats.org/officeDocument/2006/relationships/image" Target="../media/image1534.png"/><Relationship Id="rId351" Type="http://schemas.openxmlformats.org/officeDocument/2006/relationships/customXml" Target="../ink/ink1788.xml"/><Relationship Id="rId393" Type="http://schemas.openxmlformats.org/officeDocument/2006/relationships/customXml" Target="../ink/ink1822.xml"/><Relationship Id="rId407" Type="http://schemas.openxmlformats.org/officeDocument/2006/relationships/customXml" Target="../ink/ink1836.xml"/><Relationship Id="rId449" Type="http://schemas.openxmlformats.org/officeDocument/2006/relationships/image" Target="../media/image1628.png"/><Relationship Id="rId614" Type="http://schemas.openxmlformats.org/officeDocument/2006/relationships/image" Target="../media/image1697.png"/><Relationship Id="rId656" Type="http://schemas.openxmlformats.org/officeDocument/2006/relationships/image" Target="../media/image1718.png"/><Relationship Id="rId821" Type="http://schemas.openxmlformats.org/officeDocument/2006/relationships/customXml" Target="../ink/ink2071.xml"/><Relationship Id="rId863" Type="http://schemas.openxmlformats.org/officeDocument/2006/relationships/customXml" Target="../ink/ink2092.xml"/><Relationship Id="rId1037" Type="http://schemas.openxmlformats.org/officeDocument/2006/relationships/customXml" Target="../ink/ink2179.xml"/><Relationship Id="rId1079" Type="http://schemas.openxmlformats.org/officeDocument/2006/relationships/customXml" Target="../ink/ink2200.xml"/><Relationship Id="rId1244" Type="http://schemas.openxmlformats.org/officeDocument/2006/relationships/image" Target="../media/image2009.png"/><Relationship Id="rId1286" Type="http://schemas.openxmlformats.org/officeDocument/2006/relationships/image" Target="../media/image2030.png"/><Relationship Id="rId211" Type="http://schemas.openxmlformats.org/officeDocument/2006/relationships/customXml" Target="../ink/ink1718.xml"/><Relationship Id="rId253" Type="http://schemas.openxmlformats.org/officeDocument/2006/relationships/customXml" Target="../ink/ink1739.xml"/><Relationship Id="rId295" Type="http://schemas.openxmlformats.org/officeDocument/2006/relationships/customXml" Target="../ink/ink1760.xml"/><Relationship Id="rId309" Type="http://schemas.openxmlformats.org/officeDocument/2006/relationships/customXml" Target="../ink/ink1767.xml"/><Relationship Id="rId460" Type="http://schemas.openxmlformats.org/officeDocument/2006/relationships/customXml" Target="../ink/ink1875.xml"/><Relationship Id="rId516" Type="http://schemas.openxmlformats.org/officeDocument/2006/relationships/customXml" Target="../ink/ink1916.xml"/><Relationship Id="rId698" Type="http://schemas.openxmlformats.org/officeDocument/2006/relationships/customXml" Target="../ink/ink2008.xml"/><Relationship Id="rId919" Type="http://schemas.openxmlformats.org/officeDocument/2006/relationships/customXml" Target="../ink/ink2120.xml"/><Relationship Id="rId1090" Type="http://schemas.openxmlformats.org/officeDocument/2006/relationships/image" Target="../media/image1932.png"/><Relationship Id="rId1104" Type="http://schemas.openxmlformats.org/officeDocument/2006/relationships/image" Target="../media/image1939.png"/><Relationship Id="rId1146" Type="http://schemas.openxmlformats.org/officeDocument/2006/relationships/image" Target="../media/image1960.png"/><Relationship Id="rId1311" Type="http://schemas.openxmlformats.org/officeDocument/2006/relationships/customXml" Target="../ink/ink2316.xml"/><Relationship Id="rId48" Type="http://schemas.openxmlformats.org/officeDocument/2006/relationships/image" Target="../media/image1465.png"/><Relationship Id="rId113" Type="http://schemas.openxmlformats.org/officeDocument/2006/relationships/customXml" Target="../ink/ink1669.xml"/><Relationship Id="rId320" Type="http://schemas.openxmlformats.org/officeDocument/2006/relationships/image" Target="../media/image1064.png"/><Relationship Id="rId558" Type="http://schemas.openxmlformats.org/officeDocument/2006/relationships/image" Target="../media/image1669.png"/><Relationship Id="rId723" Type="http://schemas.openxmlformats.org/officeDocument/2006/relationships/image" Target="../media/image1750.png"/><Relationship Id="rId765" Type="http://schemas.openxmlformats.org/officeDocument/2006/relationships/customXml" Target="../ink/ink2043.xml"/><Relationship Id="rId930" Type="http://schemas.openxmlformats.org/officeDocument/2006/relationships/image" Target="../media/image1852.png"/><Relationship Id="rId972" Type="http://schemas.openxmlformats.org/officeDocument/2006/relationships/image" Target="../media/image1873.png"/><Relationship Id="rId1006" Type="http://schemas.openxmlformats.org/officeDocument/2006/relationships/image" Target="../media/image1890.png"/><Relationship Id="rId1188" Type="http://schemas.openxmlformats.org/officeDocument/2006/relationships/image" Target="../media/image1981.png"/><Relationship Id="rId155" Type="http://schemas.openxmlformats.org/officeDocument/2006/relationships/customXml" Target="../ink/ink1690.xml"/><Relationship Id="rId197" Type="http://schemas.openxmlformats.org/officeDocument/2006/relationships/customXml" Target="../ink/ink1711.xml"/><Relationship Id="rId362" Type="http://schemas.openxmlformats.org/officeDocument/2006/relationships/image" Target="../media/image1617.png"/><Relationship Id="rId418" Type="http://schemas.openxmlformats.org/officeDocument/2006/relationships/customXml" Target="../ink/ink1847.xml"/><Relationship Id="rId625" Type="http://schemas.openxmlformats.org/officeDocument/2006/relationships/customXml" Target="../ink/ink1971.xml"/><Relationship Id="rId832" Type="http://schemas.openxmlformats.org/officeDocument/2006/relationships/image" Target="../media/image1803.png"/><Relationship Id="rId1048" Type="http://schemas.openxmlformats.org/officeDocument/2006/relationships/image" Target="../media/image1911.png"/><Relationship Id="rId1213" Type="http://schemas.openxmlformats.org/officeDocument/2006/relationships/customXml" Target="../ink/ink2267.xml"/><Relationship Id="rId1255" Type="http://schemas.openxmlformats.org/officeDocument/2006/relationships/customXml" Target="../ink/ink2288.xml"/><Relationship Id="rId1297" Type="http://schemas.openxmlformats.org/officeDocument/2006/relationships/customXml" Target="../ink/ink2309.xml"/><Relationship Id="rId222" Type="http://schemas.openxmlformats.org/officeDocument/2006/relationships/image" Target="../media/image1552.png"/><Relationship Id="rId264" Type="http://schemas.openxmlformats.org/officeDocument/2006/relationships/image" Target="../media/image1572.png"/><Relationship Id="rId471" Type="http://schemas.openxmlformats.org/officeDocument/2006/relationships/image" Target="../media/image1639.png"/><Relationship Id="rId667" Type="http://schemas.openxmlformats.org/officeDocument/2006/relationships/customXml" Target="../ink/ink1992.xml"/><Relationship Id="rId874" Type="http://schemas.openxmlformats.org/officeDocument/2006/relationships/image" Target="../media/image1824.png"/><Relationship Id="rId1115" Type="http://schemas.openxmlformats.org/officeDocument/2006/relationships/customXml" Target="../ink/ink2218.xml"/><Relationship Id="rId1322" Type="http://schemas.openxmlformats.org/officeDocument/2006/relationships/image" Target="../media/image2048.png"/><Relationship Id="rId17" Type="http://schemas.openxmlformats.org/officeDocument/2006/relationships/image" Target="../media/image1450.png"/><Relationship Id="rId59" Type="http://schemas.openxmlformats.org/officeDocument/2006/relationships/customXml" Target="../ink/ink1642.xml"/><Relationship Id="rId124" Type="http://schemas.openxmlformats.org/officeDocument/2006/relationships/image" Target="../media/image1503.png"/><Relationship Id="rId527" Type="http://schemas.openxmlformats.org/officeDocument/2006/relationships/customXml" Target="../ink/ink1922.xml"/><Relationship Id="rId569" Type="http://schemas.openxmlformats.org/officeDocument/2006/relationships/customXml" Target="../ink/ink1943.xml"/><Relationship Id="rId734" Type="http://schemas.openxmlformats.org/officeDocument/2006/relationships/customXml" Target="../ink/ink2027.xml"/><Relationship Id="rId776" Type="http://schemas.openxmlformats.org/officeDocument/2006/relationships/image" Target="../media/image1776.png"/><Relationship Id="rId941" Type="http://schemas.openxmlformats.org/officeDocument/2006/relationships/customXml" Target="../ink/ink2131.xml"/><Relationship Id="rId983" Type="http://schemas.openxmlformats.org/officeDocument/2006/relationships/customXml" Target="../ink/ink2152.xml"/><Relationship Id="rId1157" Type="http://schemas.openxmlformats.org/officeDocument/2006/relationships/customXml" Target="../ink/ink2239.xml"/><Relationship Id="rId1199" Type="http://schemas.openxmlformats.org/officeDocument/2006/relationships/customXml" Target="../ink/ink2260.xml"/><Relationship Id="rId70" Type="http://schemas.openxmlformats.org/officeDocument/2006/relationships/image" Target="../media/image1476.png"/><Relationship Id="rId166" Type="http://schemas.openxmlformats.org/officeDocument/2006/relationships/image" Target="../media/image1524.png"/><Relationship Id="rId331" Type="http://schemas.openxmlformats.org/officeDocument/2006/relationships/customXml" Target="../ink/ink1778.xml"/><Relationship Id="rId373" Type="http://schemas.openxmlformats.org/officeDocument/2006/relationships/customXml" Target="../ink/ink1802.xml"/><Relationship Id="rId429" Type="http://schemas.openxmlformats.org/officeDocument/2006/relationships/customXml" Target="../ink/ink1856.xml"/><Relationship Id="rId580" Type="http://schemas.openxmlformats.org/officeDocument/2006/relationships/image" Target="../media/image1680.png"/><Relationship Id="rId636" Type="http://schemas.openxmlformats.org/officeDocument/2006/relationships/image" Target="../media/image1708.png"/><Relationship Id="rId801" Type="http://schemas.openxmlformats.org/officeDocument/2006/relationships/customXml" Target="../ink/ink2061.xml"/><Relationship Id="rId1017" Type="http://schemas.openxmlformats.org/officeDocument/2006/relationships/customXml" Target="../ink/ink2169.xml"/><Relationship Id="rId1059" Type="http://schemas.openxmlformats.org/officeDocument/2006/relationships/customXml" Target="../ink/ink2190.xml"/><Relationship Id="rId1224" Type="http://schemas.openxmlformats.org/officeDocument/2006/relationships/image" Target="../media/image1999.png"/><Relationship Id="rId1266" Type="http://schemas.openxmlformats.org/officeDocument/2006/relationships/image" Target="../media/image2020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729.xml"/><Relationship Id="rId440" Type="http://schemas.openxmlformats.org/officeDocument/2006/relationships/customXml" Target="../ink/ink1865.xml"/><Relationship Id="rId678" Type="http://schemas.openxmlformats.org/officeDocument/2006/relationships/image" Target="../media/image1729.png"/><Relationship Id="rId843" Type="http://schemas.openxmlformats.org/officeDocument/2006/relationships/customXml" Target="../ink/ink2082.xml"/><Relationship Id="rId885" Type="http://schemas.openxmlformats.org/officeDocument/2006/relationships/customXml" Target="../ink/ink2103.xml"/><Relationship Id="rId1070" Type="http://schemas.openxmlformats.org/officeDocument/2006/relationships/image" Target="../media/image1922.png"/><Relationship Id="rId1126" Type="http://schemas.openxmlformats.org/officeDocument/2006/relationships/image" Target="../media/image1950.png"/><Relationship Id="rId28" Type="http://schemas.openxmlformats.org/officeDocument/2006/relationships/customXml" Target="../ink/ink1626.xml"/><Relationship Id="rId275" Type="http://schemas.openxmlformats.org/officeDocument/2006/relationships/customXml" Target="../ink/ink1750.xml"/><Relationship Id="rId300" Type="http://schemas.openxmlformats.org/officeDocument/2006/relationships/image" Target="../media/image1590.png"/><Relationship Id="rId482" Type="http://schemas.openxmlformats.org/officeDocument/2006/relationships/customXml" Target="../ink/ink1890.xml"/><Relationship Id="rId538" Type="http://schemas.openxmlformats.org/officeDocument/2006/relationships/image" Target="../media/image1659.png"/><Relationship Id="rId703" Type="http://schemas.openxmlformats.org/officeDocument/2006/relationships/image" Target="../media/image1741.png"/><Relationship Id="rId745" Type="http://schemas.openxmlformats.org/officeDocument/2006/relationships/customXml" Target="../ink/ink2033.xml"/><Relationship Id="rId910" Type="http://schemas.openxmlformats.org/officeDocument/2006/relationships/image" Target="../media/image1842.png"/><Relationship Id="rId952" Type="http://schemas.openxmlformats.org/officeDocument/2006/relationships/image" Target="../media/image1863.png"/><Relationship Id="rId1168" Type="http://schemas.openxmlformats.org/officeDocument/2006/relationships/image" Target="../media/image1971.png"/><Relationship Id="rId1333" Type="http://schemas.openxmlformats.org/officeDocument/2006/relationships/customXml" Target="../ink/ink2327.xml"/><Relationship Id="rId81" Type="http://schemas.openxmlformats.org/officeDocument/2006/relationships/customXml" Target="../ink/ink1653.xml"/><Relationship Id="rId135" Type="http://schemas.openxmlformats.org/officeDocument/2006/relationships/customXml" Target="../ink/ink1680.xml"/><Relationship Id="rId177" Type="http://schemas.openxmlformats.org/officeDocument/2006/relationships/customXml" Target="../ink/ink1701.xml"/><Relationship Id="rId342" Type="http://schemas.openxmlformats.org/officeDocument/2006/relationships/image" Target="../media/image1607.png"/><Relationship Id="rId384" Type="http://schemas.openxmlformats.org/officeDocument/2006/relationships/customXml" Target="../ink/ink1813.xml"/><Relationship Id="rId591" Type="http://schemas.openxmlformats.org/officeDocument/2006/relationships/customXml" Target="../ink/ink1954.xml"/><Relationship Id="rId605" Type="http://schemas.openxmlformats.org/officeDocument/2006/relationships/customXml" Target="../ink/ink1961.xml"/><Relationship Id="rId787" Type="http://schemas.openxmlformats.org/officeDocument/2006/relationships/customXml" Target="../ink/ink2054.xml"/><Relationship Id="rId812" Type="http://schemas.openxmlformats.org/officeDocument/2006/relationships/image" Target="../media/image1793.png"/><Relationship Id="rId994" Type="http://schemas.openxmlformats.org/officeDocument/2006/relationships/image" Target="../media/image1884.png"/><Relationship Id="rId1028" Type="http://schemas.openxmlformats.org/officeDocument/2006/relationships/image" Target="../media/image1901.png"/><Relationship Id="rId1235" Type="http://schemas.openxmlformats.org/officeDocument/2006/relationships/customXml" Target="../ink/ink2278.xml"/><Relationship Id="rId202" Type="http://schemas.openxmlformats.org/officeDocument/2006/relationships/image" Target="../media/image1542.png"/><Relationship Id="rId244" Type="http://schemas.openxmlformats.org/officeDocument/2006/relationships/image" Target="../media/image1563.png"/><Relationship Id="rId647" Type="http://schemas.openxmlformats.org/officeDocument/2006/relationships/customXml" Target="../ink/ink1982.xml"/><Relationship Id="rId689" Type="http://schemas.openxmlformats.org/officeDocument/2006/relationships/customXml" Target="../ink/ink2003.xml"/><Relationship Id="rId854" Type="http://schemas.openxmlformats.org/officeDocument/2006/relationships/image" Target="../media/image1814.png"/><Relationship Id="rId896" Type="http://schemas.openxmlformats.org/officeDocument/2006/relationships/image" Target="../media/image1835.png"/><Relationship Id="rId1081" Type="http://schemas.openxmlformats.org/officeDocument/2006/relationships/customXml" Target="../ink/ink2201.xml"/><Relationship Id="rId1277" Type="http://schemas.openxmlformats.org/officeDocument/2006/relationships/customXml" Target="../ink/ink2299.xml"/><Relationship Id="rId1302" Type="http://schemas.openxmlformats.org/officeDocument/2006/relationships/image" Target="../media/image2038.png"/><Relationship Id="rId39" Type="http://schemas.openxmlformats.org/officeDocument/2006/relationships/image" Target="../media/image1461.png"/><Relationship Id="rId286" Type="http://schemas.openxmlformats.org/officeDocument/2006/relationships/image" Target="../media/image1583.png"/><Relationship Id="rId451" Type="http://schemas.openxmlformats.org/officeDocument/2006/relationships/image" Target="../media/image1629.png"/><Relationship Id="rId493" Type="http://schemas.openxmlformats.org/officeDocument/2006/relationships/image" Target="../media/image1646.png"/><Relationship Id="rId507" Type="http://schemas.openxmlformats.org/officeDocument/2006/relationships/customXml" Target="../ink/ink1908.xml"/><Relationship Id="rId549" Type="http://schemas.openxmlformats.org/officeDocument/2006/relationships/customXml" Target="../ink/ink1933.xml"/><Relationship Id="rId714" Type="http://schemas.openxmlformats.org/officeDocument/2006/relationships/customXml" Target="../ink/ink2016.xml"/><Relationship Id="rId756" Type="http://schemas.openxmlformats.org/officeDocument/2006/relationships/image" Target="../media/image1766.png"/><Relationship Id="rId921" Type="http://schemas.openxmlformats.org/officeDocument/2006/relationships/customXml" Target="../ink/ink2121.xml"/><Relationship Id="rId1137" Type="http://schemas.openxmlformats.org/officeDocument/2006/relationships/customXml" Target="../ink/ink2229.xml"/><Relationship Id="rId1179" Type="http://schemas.openxmlformats.org/officeDocument/2006/relationships/customXml" Target="../ink/ink2250.xml"/><Relationship Id="rId1344" Type="http://schemas.openxmlformats.org/officeDocument/2006/relationships/image" Target="../media/image2059.png"/><Relationship Id="rId50" Type="http://schemas.openxmlformats.org/officeDocument/2006/relationships/image" Target="../media/image1466.png"/><Relationship Id="rId104" Type="http://schemas.openxmlformats.org/officeDocument/2006/relationships/image" Target="../media/image1493.png"/><Relationship Id="rId146" Type="http://schemas.openxmlformats.org/officeDocument/2006/relationships/image" Target="../media/image1514.png"/><Relationship Id="rId188" Type="http://schemas.openxmlformats.org/officeDocument/2006/relationships/image" Target="../media/image1535.png"/><Relationship Id="rId311" Type="http://schemas.openxmlformats.org/officeDocument/2006/relationships/customXml" Target="../ink/ink1768.xml"/><Relationship Id="rId353" Type="http://schemas.openxmlformats.org/officeDocument/2006/relationships/customXml" Target="../ink/ink1789.xml"/><Relationship Id="rId395" Type="http://schemas.openxmlformats.org/officeDocument/2006/relationships/customXml" Target="../ink/ink1824.xml"/><Relationship Id="rId409" Type="http://schemas.openxmlformats.org/officeDocument/2006/relationships/customXml" Target="../ink/ink1838.xml"/><Relationship Id="rId560" Type="http://schemas.openxmlformats.org/officeDocument/2006/relationships/image" Target="../media/image1670.png"/><Relationship Id="rId798" Type="http://schemas.openxmlformats.org/officeDocument/2006/relationships/image" Target="../media/image1786.png"/><Relationship Id="rId963" Type="http://schemas.openxmlformats.org/officeDocument/2006/relationships/customXml" Target="../ink/ink2142.xml"/><Relationship Id="rId1039" Type="http://schemas.openxmlformats.org/officeDocument/2006/relationships/customXml" Target="../ink/ink2180.xml"/><Relationship Id="rId1190" Type="http://schemas.openxmlformats.org/officeDocument/2006/relationships/image" Target="../media/image1982.png"/><Relationship Id="rId1204" Type="http://schemas.openxmlformats.org/officeDocument/2006/relationships/image" Target="../media/image1989.png"/><Relationship Id="rId1246" Type="http://schemas.openxmlformats.org/officeDocument/2006/relationships/image" Target="../media/image2010.png"/><Relationship Id="rId92" Type="http://schemas.openxmlformats.org/officeDocument/2006/relationships/image" Target="../media/image1487.png"/><Relationship Id="rId213" Type="http://schemas.openxmlformats.org/officeDocument/2006/relationships/customXml" Target="../ink/ink1719.xml"/><Relationship Id="rId420" Type="http://schemas.openxmlformats.org/officeDocument/2006/relationships/customXml" Target="../ink/ink1849.xml"/><Relationship Id="rId616" Type="http://schemas.openxmlformats.org/officeDocument/2006/relationships/image" Target="../media/image1698.png"/><Relationship Id="rId658" Type="http://schemas.openxmlformats.org/officeDocument/2006/relationships/image" Target="../media/image1719.png"/><Relationship Id="rId823" Type="http://schemas.openxmlformats.org/officeDocument/2006/relationships/customXml" Target="../ink/ink2072.xml"/><Relationship Id="rId865" Type="http://schemas.openxmlformats.org/officeDocument/2006/relationships/customXml" Target="../ink/ink2093.xml"/><Relationship Id="rId1050" Type="http://schemas.openxmlformats.org/officeDocument/2006/relationships/image" Target="../media/image1912.png"/><Relationship Id="rId1288" Type="http://schemas.openxmlformats.org/officeDocument/2006/relationships/image" Target="../media/image2031.png"/><Relationship Id="rId255" Type="http://schemas.openxmlformats.org/officeDocument/2006/relationships/customXml" Target="../ink/ink1740.xml"/><Relationship Id="rId297" Type="http://schemas.openxmlformats.org/officeDocument/2006/relationships/customXml" Target="../ink/ink1761.xml"/><Relationship Id="rId462" Type="http://schemas.openxmlformats.org/officeDocument/2006/relationships/customXml" Target="../ink/ink1876.xml"/><Relationship Id="rId518" Type="http://schemas.openxmlformats.org/officeDocument/2006/relationships/image" Target="../media/image1649.png"/><Relationship Id="rId725" Type="http://schemas.openxmlformats.org/officeDocument/2006/relationships/image" Target="../media/image1751.png"/><Relationship Id="rId932" Type="http://schemas.openxmlformats.org/officeDocument/2006/relationships/image" Target="../media/image1853.png"/><Relationship Id="rId1092" Type="http://schemas.openxmlformats.org/officeDocument/2006/relationships/image" Target="../media/image1933.png"/><Relationship Id="rId1106" Type="http://schemas.openxmlformats.org/officeDocument/2006/relationships/image" Target="../media/image1940.png"/><Relationship Id="rId1148" Type="http://schemas.openxmlformats.org/officeDocument/2006/relationships/image" Target="../media/image1961.png"/><Relationship Id="rId1313" Type="http://schemas.openxmlformats.org/officeDocument/2006/relationships/customXml" Target="../ink/ink2317.xml"/><Relationship Id="rId115" Type="http://schemas.openxmlformats.org/officeDocument/2006/relationships/customXml" Target="../ink/ink1670.xml"/><Relationship Id="rId157" Type="http://schemas.openxmlformats.org/officeDocument/2006/relationships/customXml" Target="../ink/ink1691.xml"/><Relationship Id="rId322" Type="http://schemas.openxmlformats.org/officeDocument/2006/relationships/image" Target="../media/image1065.png"/><Relationship Id="rId364" Type="http://schemas.openxmlformats.org/officeDocument/2006/relationships/image" Target="../media/image1618.png"/><Relationship Id="rId767" Type="http://schemas.openxmlformats.org/officeDocument/2006/relationships/customXml" Target="../ink/ink2044.xml"/><Relationship Id="rId974" Type="http://schemas.openxmlformats.org/officeDocument/2006/relationships/image" Target="../media/image1874.png"/><Relationship Id="rId1008" Type="http://schemas.openxmlformats.org/officeDocument/2006/relationships/image" Target="../media/image1891.png"/><Relationship Id="rId1215" Type="http://schemas.openxmlformats.org/officeDocument/2006/relationships/customXml" Target="../ink/ink2268.xml"/><Relationship Id="rId61" Type="http://schemas.openxmlformats.org/officeDocument/2006/relationships/customXml" Target="../ink/ink1643.xml"/><Relationship Id="rId199" Type="http://schemas.openxmlformats.org/officeDocument/2006/relationships/customXml" Target="../ink/ink1712.xml"/><Relationship Id="rId571" Type="http://schemas.openxmlformats.org/officeDocument/2006/relationships/customXml" Target="../ink/ink1944.xml"/><Relationship Id="rId627" Type="http://schemas.openxmlformats.org/officeDocument/2006/relationships/customXml" Target="../ink/ink1972.xml"/><Relationship Id="rId669" Type="http://schemas.openxmlformats.org/officeDocument/2006/relationships/customXml" Target="../ink/ink1993.xml"/><Relationship Id="rId834" Type="http://schemas.openxmlformats.org/officeDocument/2006/relationships/image" Target="../media/image1804.png"/><Relationship Id="rId876" Type="http://schemas.openxmlformats.org/officeDocument/2006/relationships/image" Target="../media/image1825.png"/><Relationship Id="rId1257" Type="http://schemas.openxmlformats.org/officeDocument/2006/relationships/customXml" Target="../ink/ink2289.xml"/><Relationship Id="rId1299" Type="http://schemas.openxmlformats.org/officeDocument/2006/relationships/customXml" Target="../ink/ink2310.xml"/><Relationship Id="rId19" Type="http://schemas.openxmlformats.org/officeDocument/2006/relationships/image" Target="../media/image1451.png"/><Relationship Id="rId224" Type="http://schemas.openxmlformats.org/officeDocument/2006/relationships/image" Target="../media/image1553.png"/><Relationship Id="rId266" Type="http://schemas.openxmlformats.org/officeDocument/2006/relationships/image" Target="../media/image1573.png"/><Relationship Id="rId431" Type="http://schemas.openxmlformats.org/officeDocument/2006/relationships/customXml" Target="../ink/ink1858.xml"/><Relationship Id="rId473" Type="http://schemas.openxmlformats.org/officeDocument/2006/relationships/image" Target="../media/image1640.png"/><Relationship Id="rId529" Type="http://schemas.openxmlformats.org/officeDocument/2006/relationships/customXml" Target="../ink/ink1923.xml"/><Relationship Id="rId680" Type="http://schemas.openxmlformats.org/officeDocument/2006/relationships/image" Target="../media/image1730.png"/><Relationship Id="rId736" Type="http://schemas.openxmlformats.org/officeDocument/2006/relationships/customXml" Target="../ink/ink2028.xml"/><Relationship Id="rId901" Type="http://schemas.openxmlformats.org/officeDocument/2006/relationships/customXml" Target="../ink/ink2111.xml"/><Relationship Id="rId1061" Type="http://schemas.openxmlformats.org/officeDocument/2006/relationships/customXml" Target="../ink/ink2191.xml"/><Relationship Id="rId1117" Type="http://schemas.openxmlformats.org/officeDocument/2006/relationships/customXml" Target="../ink/ink2219.xml"/><Relationship Id="rId1159" Type="http://schemas.openxmlformats.org/officeDocument/2006/relationships/customXml" Target="../ink/ink2240.xml"/><Relationship Id="rId1324" Type="http://schemas.openxmlformats.org/officeDocument/2006/relationships/image" Target="../media/image2049.png"/><Relationship Id="rId30" Type="http://schemas.openxmlformats.org/officeDocument/2006/relationships/customXml" Target="../ink/ink1627.xml"/><Relationship Id="rId126" Type="http://schemas.openxmlformats.org/officeDocument/2006/relationships/image" Target="../media/image1504.png"/><Relationship Id="rId168" Type="http://schemas.openxmlformats.org/officeDocument/2006/relationships/image" Target="../media/image1525.png"/><Relationship Id="rId333" Type="http://schemas.openxmlformats.org/officeDocument/2006/relationships/customXml" Target="../ink/ink1779.xml"/><Relationship Id="rId540" Type="http://schemas.openxmlformats.org/officeDocument/2006/relationships/image" Target="../media/image1660.png"/><Relationship Id="rId778" Type="http://schemas.openxmlformats.org/officeDocument/2006/relationships/image" Target="../media/image1777.png"/><Relationship Id="rId943" Type="http://schemas.openxmlformats.org/officeDocument/2006/relationships/customXml" Target="../ink/ink2132.xml"/><Relationship Id="rId985" Type="http://schemas.openxmlformats.org/officeDocument/2006/relationships/customXml" Target="../ink/ink2153.xml"/><Relationship Id="rId1019" Type="http://schemas.openxmlformats.org/officeDocument/2006/relationships/customXml" Target="../ink/ink2170.xml"/><Relationship Id="rId1170" Type="http://schemas.openxmlformats.org/officeDocument/2006/relationships/image" Target="../media/image1972.png"/><Relationship Id="rId72" Type="http://schemas.openxmlformats.org/officeDocument/2006/relationships/image" Target="../media/image1477.png"/><Relationship Id="rId375" Type="http://schemas.openxmlformats.org/officeDocument/2006/relationships/customXml" Target="../ink/ink1804.xml"/><Relationship Id="rId582" Type="http://schemas.openxmlformats.org/officeDocument/2006/relationships/image" Target="../media/image1681.png"/><Relationship Id="rId638" Type="http://schemas.openxmlformats.org/officeDocument/2006/relationships/image" Target="../media/image1709.png"/><Relationship Id="rId803" Type="http://schemas.openxmlformats.org/officeDocument/2006/relationships/customXml" Target="../ink/ink2062.xml"/><Relationship Id="rId845" Type="http://schemas.openxmlformats.org/officeDocument/2006/relationships/customXml" Target="../ink/ink2083.xml"/><Relationship Id="rId1030" Type="http://schemas.openxmlformats.org/officeDocument/2006/relationships/image" Target="../media/image1902.png"/><Relationship Id="rId1226" Type="http://schemas.openxmlformats.org/officeDocument/2006/relationships/image" Target="../media/image2000.png"/><Relationship Id="rId1268" Type="http://schemas.openxmlformats.org/officeDocument/2006/relationships/image" Target="../media/image2021.png"/><Relationship Id="rId3" Type="http://schemas.openxmlformats.org/officeDocument/2006/relationships/image" Target="../media/image1443.png"/><Relationship Id="rId235" Type="http://schemas.openxmlformats.org/officeDocument/2006/relationships/customXml" Target="../ink/ink1730.xml"/><Relationship Id="rId277" Type="http://schemas.openxmlformats.org/officeDocument/2006/relationships/customXml" Target="../ink/ink1751.xml"/><Relationship Id="rId400" Type="http://schemas.openxmlformats.org/officeDocument/2006/relationships/customXml" Target="../ink/ink1829.xml"/><Relationship Id="rId442" Type="http://schemas.openxmlformats.org/officeDocument/2006/relationships/customXml" Target="../ink/ink1866.xml"/><Relationship Id="rId484" Type="http://schemas.openxmlformats.org/officeDocument/2006/relationships/customXml" Target="../ink/ink1891.xml"/><Relationship Id="rId705" Type="http://schemas.openxmlformats.org/officeDocument/2006/relationships/image" Target="../media/image1742.png"/><Relationship Id="rId887" Type="http://schemas.openxmlformats.org/officeDocument/2006/relationships/customXml" Target="../ink/ink2104.xml"/><Relationship Id="rId1072" Type="http://schemas.openxmlformats.org/officeDocument/2006/relationships/image" Target="../media/image1923.png"/><Relationship Id="rId1128" Type="http://schemas.openxmlformats.org/officeDocument/2006/relationships/image" Target="../media/image1951.png"/><Relationship Id="rId1335" Type="http://schemas.openxmlformats.org/officeDocument/2006/relationships/customXml" Target="../ink/ink2328.xml"/><Relationship Id="rId137" Type="http://schemas.openxmlformats.org/officeDocument/2006/relationships/customXml" Target="../ink/ink1681.xml"/><Relationship Id="rId302" Type="http://schemas.openxmlformats.org/officeDocument/2006/relationships/image" Target="../media/image1591.png"/><Relationship Id="rId344" Type="http://schemas.openxmlformats.org/officeDocument/2006/relationships/image" Target="../media/image1608.png"/><Relationship Id="rId691" Type="http://schemas.openxmlformats.org/officeDocument/2006/relationships/customXml" Target="../ink/ink2004.xml"/><Relationship Id="rId747" Type="http://schemas.openxmlformats.org/officeDocument/2006/relationships/customXml" Target="../ink/ink2034.xml"/><Relationship Id="rId789" Type="http://schemas.openxmlformats.org/officeDocument/2006/relationships/customXml" Target="../ink/ink2055.xml"/><Relationship Id="rId912" Type="http://schemas.openxmlformats.org/officeDocument/2006/relationships/image" Target="../media/image1843.png"/><Relationship Id="rId954" Type="http://schemas.openxmlformats.org/officeDocument/2006/relationships/image" Target="../media/image1864.png"/><Relationship Id="rId996" Type="http://schemas.openxmlformats.org/officeDocument/2006/relationships/image" Target="../media/image1885.png"/><Relationship Id="rId41" Type="http://schemas.openxmlformats.org/officeDocument/2006/relationships/image" Target="../media/image1462.png"/><Relationship Id="rId83" Type="http://schemas.openxmlformats.org/officeDocument/2006/relationships/customXml" Target="../ink/ink1654.xml"/><Relationship Id="rId179" Type="http://schemas.openxmlformats.org/officeDocument/2006/relationships/customXml" Target="../ink/ink1702.xml"/><Relationship Id="rId386" Type="http://schemas.openxmlformats.org/officeDocument/2006/relationships/customXml" Target="../ink/ink1815.xml"/><Relationship Id="rId551" Type="http://schemas.openxmlformats.org/officeDocument/2006/relationships/customXml" Target="../ink/ink1934.xml"/><Relationship Id="rId593" Type="http://schemas.openxmlformats.org/officeDocument/2006/relationships/customXml" Target="../ink/ink1955.xml"/><Relationship Id="rId607" Type="http://schemas.openxmlformats.org/officeDocument/2006/relationships/customXml" Target="../ink/ink1962.xml"/><Relationship Id="rId649" Type="http://schemas.openxmlformats.org/officeDocument/2006/relationships/customXml" Target="../ink/ink1983.xml"/><Relationship Id="rId814" Type="http://schemas.openxmlformats.org/officeDocument/2006/relationships/image" Target="../media/image1794.png"/><Relationship Id="rId856" Type="http://schemas.openxmlformats.org/officeDocument/2006/relationships/image" Target="../media/image1815.png"/><Relationship Id="rId1181" Type="http://schemas.openxmlformats.org/officeDocument/2006/relationships/customXml" Target="../ink/ink2251.xml"/><Relationship Id="rId1237" Type="http://schemas.openxmlformats.org/officeDocument/2006/relationships/customXml" Target="../ink/ink2279.xml"/><Relationship Id="rId1279" Type="http://schemas.openxmlformats.org/officeDocument/2006/relationships/customXml" Target="../ink/ink2300.xml"/><Relationship Id="rId190" Type="http://schemas.openxmlformats.org/officeDocument/2006/relationships/image" Target="../media/image1536.png"/><Relationship Id="rId204" Type="http://schemas.openxmlformats.org/officeDocument/2006/relationships/image" Target="../media/image1543.png"/><Relationship Id="rId246" Type="http://schemas.openxmlformats.org/officeDocument/2006/relationships/image" Target="../media/image1564.png"/><Relationship Id="rId288" Type="http://schemas.openxmlformats.org/officeDocument/2006/relationships/image" Target="../media/image1584.png"/><Relationship Id="rId411" Type="http://schemas.openxmlformats.org/officeDocument/2006/relationships/customXml" Target="../ink/ink1840.xml"/><Relationship Id="rId453" Type="http://schemas.openxmlformats.org/officeDocument/2006/relationships/image" Target="../media/image1630.png"/><Relationship Id="rId509" Type="http://schemas.openxmlformats.org/officeDocument/2006/relationships/customXml" Target="../ink/ink1910.xml"/><Relationship Id="rId660" Type="http://schemas.openxmlformats.org/officeDocument/2006/relationships/image" Target="../media/image1720.png"/><Relationship Id="rId898" Type="http://schemas.openxmlformats.org/officeDocument/2006/relationships/image" Target="../media/image1836.png"/><Relationship Id="rId1041" Type="http://schemas.openxmlformats.org/officeDocument/2006/relationships/customXml" Target="../ink/ink2181.xml"/><Relationship Id="rId1083" Type="http://schemas.openxmlformats.org/officeDocument/2006/relationships/customXml" Target="../ink/ink2202.xml"/><Relationship Id="rId1139" Type="http://schemas.openxmlformats.org/officeDocument/2006/relationships/customXml" Target="../ink/ink2230.xml"/><Relationship Id="rId1290" Type="http://schemas.openxmlformats.org/officeDocument/2006/relationships/image" Target="../media/image2032.png"/><Relationship Id="rId1304" Type="http://schemas.openxmlformats.org/officeDocument/2006/relationships/image" Target="../media/image2039.png"/><Relationship Id="rId1346" Type="http://schemas.openxmlformats.org/officeDocument/2006/relationships/image" Target="../media/image2060.png"/><Relationship Id="rId106" Type="http://schemas.openxmlformats.org/officeDocument/2006/relationships/image" Target="../media/image1494.png"/><Relationship Id="rId313" Type="http://schemas.openxmlformats.org/officeDocument/2006/relationships/customXml" Target="../ink/ink1769.xml"/><Relationship Id="rId495" Type="http://schemas.openxmlformats.org/officeDocument/2006/relationships/customXml" Target="../ink/ink1897.xml"/><Relationship Id="rId716" Type="http://schemas.openxmlformats.org/officeDocument/2006/relationships/customXml" Target="../ink/ink2017.xml"/><Relationship Id="rId758" Type="http://schemas.openxmlformats.org/officeDocument/2006/relationships/image" Target="../media/image1767.png"/><Relationship Id="rId923" Type="http://schemas.openxmlformats.org/officeDocument/2006/relationships/customXml" Target="../ink/ink2122.xml"/><Relationship Id="rId965" Type="http://schemas.openxmlformats.org/officeDocument/2006/relationships/customXml" Target="../ink/ink2143.xml"/><Relationship Id="rId1150" Type="http://schemas.openxmlformats.org/officeDocument/2006/relationships/image" Target="../media/image1962.png"/><Relationship Id="rId10" Type="http://schemas.openxmlformats.org/officeDocument/2006/relationships/customXml" Target="../ink/ink1617.xml"/><Relationship Id="rId52" Type="http://schemas.openxmlformats.org/officeDocument/2006/relationships/image" Target="../media/image1467.png"/><Relationship Id="rId94" Type="http://schemas.openxmlformats.org/officeDocument/2006/relationships/image" Target="../media/image1488.png"/><Relationship Id="rId148" Type="http://schemas.openxmlformats.org/officeDocument/2006/relationships/image" Target="../media/image1515.png"/><Relationship Id="rId355" Type="http://schemas.openxmlformats.org/officeDocument/2006/relationships/customXml" Target="../ink/ink1790.xml"/><Relationship Id="rId397" Type="http://schemas.openxmlformats.org/officeDocument/2006/relationships/customXml" Target="../ink/ink1826.xml"/><Relationship Id="rId520" Type="http://schemas.openxmlformats.org/officeDocument/2006/relationships/image" Target="../media/image1650.png"/><Relationship Id="rId562" Type="http://schemas.openxmlformats.org/officeDocument/2006/relationships/image" Target="../media/image1671.png"/><Relationship Id="rId618" Type="http://schemas.openxmlformats.org/officeDocument/2006/relationships/image" Target="../media/image1699.png"/><Relationship Id="rId825" Type="http://schemas.openxmlformats.org/officeDocument/2006/relationships/customXml" Target="../ink/ink2073.xml"/><Relationship Id="rId1192" Type="http://schemas.openxmlformats.org/officeDocument/2006/relationships/image" Target="../media/image1983.png"/><Relationship Id="rId1206" Type="http://schemas.openxmlformats.org/officeDocument/2006/relationships/image" Target="../media/image1990.png"/><Relationship Id="rId1248" Type="http://schemas.openxmlformats.org/officeDocument/2006/relationships/image" Target="../media/image2011.png"/><Relationship Id="rId215" Type="http://schemas.openxmlformats.org/officeDocument/2006/relationships/customXml" Target="../ink/ink1720.xml"/><Relationship Id="rId257" Type="http://schemas.openxmlformats.org/officeDocument/2006/relationships/customXml" Target="../ink/ink1741.xml"/><Relationship Id="rId422" Type="http://schemas.openxmlformats.org/officeDocument/2006/relationships/customXml" Target="../ink/ink1851.xml"/><Relationship Id="rId464" Type="http://schemas.openxmlformats.org/officeDocument/2006/relationships/customXml" Target="../ink/ink1877.xml"/><Relationship Id="rId867" Type="http://schemas.openxmlformats.org/officeDocument/2006/relationships/customXml" Target="../ink/ink2094.xml"/><Relationship Id="rId1010" Type="http://schemas.openxmlformats.org/officeDocument/2006/relationships/image" Target="../media/image1892.png"/><Relationship Id="rId1052" Type="http://schemas.openxmlformats.org/officeDocument/2006/relationships/image" Target="../media/image1913.png"/><Relationship Id="rId1094" Type="http://schemas.openxmlformats.org/officeDocument/2006/relationships/image" Target="../media/image1934.png"/><Relationship Id="rId1108" Type="http://schemas.openxmlformats.org/officeDocument/2006/relationships/image" Target="../media/image1941.png"/><Relationship Id="rId1315" Type="http://schemas.openxmlformats.org/officeDocument/2006/relationships/customXml" Target="../ink/ink2318.xml"/><Relationship Id="rId299" Type="http://schemas.openxmlformats.org/officeDocument/2006/relationships/customXml" Target="../ink/ink1762.xml"/><Relationship Id="rId727" Type="http://schemas.openxmlformats.org/officeDocument/2006/relationships/image" Target="../media/image1752.png"/><Relationship Id="rId934" Type="http://schemas.openxmlformats.org/officeDocument/2006/relationships/image" Target="../media/image1854.png"/><Relationship Id="rId63" Type="http://schemas.openxmlformats.org/officeDocument/2006/relationships/customXml" Target="../ink/ink1644.xml"/><Relationship Id="rId159" Type="http://schemas.openxmlformats.org/officeDocument/2006/relationships/customXml" Target="../ink/ink1692.xml"/><Relationship Id="rId366" Type="http://schemas.openxmlformats.org/officeDocument/2006/relationships/customXml" Target="../ink/ink1796.xml"/><Relationship Id="rId573" Type="http://schemas.openxmlformats.org/officeDocument/2006/relationships/customXml" Target="../ink/ink1945.xml"/><Relationship Id="rId780" Type="http://schemas.openxmlformats.org/officeDocument/2006/relationships/image" Target="../media/image1778.png"/><Relationship Id="rId1217" Type="http://schemas.openxmlformats.org/officeDocument/2006/relationships/customXml" Target="../ink/ink2269.xml"/><Relationship Id="rId226" Type="http://schemas.openxmlformats.org/officeDocument/2006/relationships/image" Target="../media/image1554.png"/><Relationship Id="rId433" Type="http://schemas.openxmlformats.org/officeDocument/2006/relationships/customXml" Target="../ink/ink1860.xml"/><Relationship Id="rId878" Type="http://schemas.openxmlformats.org/officeDocument/2006/relationships/image" Target="../media/image1826.png"/><Relationship Id="rId1063" Type="http://schemas.openxmlformats.org/officeDocument/2006/relationships/customXml" Target="../ink/ink2192.xml"/><Relationship Id="rId1270" Type="http://schemas.openxmlformats.org/officeDocument/2006/relationships/image" Target="../media/image2022.png"/><Relationship Id="rId640" Type="http://schemas.openxmlformats.org/officeDocument/2006/relationships/image" Target="../media/image1710.png"/><Relationship Id="rId738" Type="http://schemas.openxmlformats.org/officeDocument/2006/relationships/image" Target="../media/image1757.png"/><Relationship Id="rId945" Type="http://schemas.openxmlformats.org/officeDocument/2006/relationships/customXml" Target="../ink/ink2133.xml"/><Relationship Id="rId74" Type="http://schemas.openxmlformats.org/officeDocument/2006/relationships/image" Target="../media/image1478.png"/><Relationship Id="rId377" Type="http://schemas.openxmlformats.org/officeDocument/2006/relationships/customXml" Target="../ink/ink1806.xml"/><Relationship Id="rId500" Type="http://schemas.openxmlformats.org/officeDocument/2006/relationships/image" Target="../media/image1647.png"/><Relationship Id="rId584" Type="http://schemas.openxmlformats.org/officeDocument/2006/relationships/image" Target="../media/image1682.png"/><Relationship Id="rId805" Type="http://schemas.openxmlformats.org/officeDocument/2006/relationships/customXml" Target="../ink/ink2063.xml"/><Relationship Id="rId1130" Type="http://schemas.openxmlformats.org/officeDocument/2006/relationships/image" Target="../media/image1952.png"/><Relationship Id="rId1228" Type="http://schemas.openxmlformats.org/officeDocument/2006/relationships/image" Target="../media/image2001.png"/><Relationship Id="rId5" Type="http://schemas.openxmlformats.org/officeDocument/2006/relationships/image" Target="../media/image1444.png"/><Relationship Id="rId237" Type="http://schemas.openxmlformats.org/officeDocument/2006/relationships/customXml" Target="../ink/ink1731.xml"/><Relationship Id="rId791" Type="http://schemas.openxmlformats.org/officeDocument/2006/relationships/customXml" Target="../ink/ink2056.xml"/><Relationship Id="rId889" Type="http://schemas.openxmlformats.org/officeDocument/2006/relationships/customXml" Target="../ink/ink2105.xml"/><Relationship Id="rId1074" Type="http://schemas.openxmlformats.org/officeDocument/2006/relationships/image" Target="../media/image1924.png"/><Relationship Id="rId444" Type="http://schemas.openxmlformats.org/officeDocument/2006/relationships/customXml" Target="../ink/ink1867.xml"/><Relationship Id="rId651" Type="http://schemas.openxmlformats.org/officeDocument/2006/relationships/customXml" Target="../ink/ink1984.xml"/><Relationship Id="rId749" Type="http://schemas.openxmlformats.org/officeDocument/2006/relationships/customXml" Target="../ink/ink2035.xml"/><Relationship Id="rId1281" Type="http://schemas.openxmlformats.org/officeDocument/2006/relationships/customXml" Target="../ink/ink2301.xml"/><Relationship Id="rId290" Type="http://schemas.openxmlformats.org/officeDocument/2006/relationships/image" Target="../media/image1585.png"/><Relationship Id="rId304" Type="http://schemas.openxmlformats.org/officeDocument/2006/relationships/image" Target="../media/image1592.png"/><Relationship Id="rId388" Type="http://schemas.openxmlformats.org/officeDocument/2006/relationships/customXml" Target="../ink/ink1817.xml"/><Relationship Id="rId511" Type="http://schemas.openxmlformats.org/officeDocument/2006/relationships/customXml" Target="../ink/ink1912.xml"/><Relationship Id="rId609" Type="http://schemas.openxmlformats.org/officeDocument/2006/relationships/customXml" Target="../ink/ink1963.xml"/><Relationship Id="rId956" Type="http://schemas.openxmlformats.org/officeDocument/2006/relationships/image" Target="../media/image1865.png"/><Relationship Id="rId1141" Type="http://schemas.openxmlformats.org/officeDocument/2006/relationships/customXml" Target="../ink/ink2231.xml"/><Relationship Id="rId1239" Type="http://schemas.openxmlformats.org/officeDocument/2006/relationships/customXml" Target="../ink/ink2280.xml"/><Relationship Id="rId85" Type="http://schemas.openxmlformats.org/officeDocument/2006/relationships/customXml" Target="../ink/ink1655.xml"/><Relationship Id="rId150" Type="http://schemas.openxmlformats.org/officeDocument/2006/relationships/image" Target="../media/image1516.png"/><Relationship Id="rId595" Type="http://schemas.openxmlformats.org/officeDocument/2006/relationships/customXml" Target="../ink/ink1956.xml"/><Relationship Id="rId816" Type="http://schemas.openxmlformats.org/officeDocument/2006/relationships/image" Target="../media/image1795.png"/><Relationship Id="rId1001" Type="http://schemas.openxmlformats.org/officeDocument/2006/relationships/customXml" Target="../ink/ink2161.xml"/><Relationship Id="rId248" Type="http://schemas.openxmlformats.org/officeDocument/2006/relationships/image" Target="../media/image1379.png"/><Relationship Id="rId455" Type="http://schemas.openxmlformats.org/officeDocument/2006/relationships/image" Target="../media/image1631.png"/><Relationship Id="rId662" Type="http://schemas.openxmlformats.org/officeDocument/2006/relationships/image" Target="../media/image1721.png"/><Relationship Id="rId1085" Type="http://schemas.openxmlformats.org/officeDocument/2006/relationships/customXml" Target="../ink/ink2203.xml"/><Relationship Id="rId1292" Type="http://schemas.openxmlformats.org/officeDocument/2006/relationships/image" Target="../media/image2033.png"/><Relationship Id="rId1306" Type="http://schemas.openxmlformats.org/officeDocument/2006/relationships/image" Target="../media/image2040.png"/><Relationship Id="rId12" Type="http://schemas.openxmlformats.org/officeDocument/2006/relationships/customXml" Target="../ink/ink1618.xml"/><Relationship Id="rId108" Type="http://schemas.openxmlformats.org/officeDocument/2006/relationships/image" Target="../media/image1495.png"/><Relationship Id="rId315" Type="http://schemas.openxmlformats.org/officeDocument/2006/relationships/customXml" Target="../ink/ink1770.xml"/><Relationship Id="rId522" Type="http://schemas.openxmlformats.org/officeDocument/2006/relationships/image" Target="../media/image1651.png"/><Relationship Id="rId967" Type="http://schemas.openxmlformats.org/officeDocument/2006/relationships/customXml" Target="../ink/ink2144.xml"/><Relationship Id="rId1152" Type="http://schemas.openxmlformats.org/officeDocument/2006/relationships/image" Target="../media/image1963.png"/><Relationship Id="rId96" Type="http://schemas.openxmlformats.org/officeDocument/2006/relationships/image" Target="../media/image1489.png"/><Relationship Id="rId161" Type="http://schemas.openxmlformats.org/officeDocument/2006/relationships/customXml" Target="../ink/ink1693.xml"/><Relationship Id="rId399" Type="http://schemas.openxmlformats.org/officeDocument/2006/relationships/customXml" Target="../ink/ink1828.xml"/><Relationship Id="rId827" Type="http://schemas.openxmlformats.org/officeDocument/2006/relationships/customXml" Target="../ink/ink2074.xml"/><Relationship Id="rId1012" Type="http://schemas.openxmlformats.org/officeDocument/2006/relationships/image" Target="../media/image1893.png"/><Relationship Id="rId259" Type="http://schemas.openxmlformats.org/officeDocument/2006/relationships/customXml" Target="../ink/ink1742.xml"/><Relationship Id="rId466" Type="http://schemas.openxmlformats.org/officeDocument/2006/relationships/customXml" Target="../ink/ink1878.xml"/><Relationship Id="rId673" Type="http://schemas.openxmlformats.org/officeDocument/2006/relationships/customXml" Target="../ink/ink1995.xml"/><Relationship Id="rId880" Type="http://schemas.openxmlformats.org/officeDocument/2006/relationships/image" Target="../media/image1827.png"/><Relationship Id="rId1096" Type="http://schemas.openxmlformats.org/officeDocument/2006/relationships/image" Target="../media/image1935.png"/><Relationship Id="rId1317" Type="http://schemas.openxmlformats.org/officeDocument/2006/relationships/customXml" Target="../ink/ink2319.xml"/><Relationship Id="rId23" Type="http://schemas.openxmlformats.org/officeDocument/2006/relationships/image" Target="../media/image1453.png"/><Relationship Id="rId119" Type="http://schemas.openxmlformats.org/officeDocument/2006/relationships/customXml" Target="../ink/ink1672.xml"/><Relationship Id="rId326" Type="http://schemas.openxmlformats.org/officeDocument/2006/relationships/image" Target="../media/image1599.png"/><Relationship Id="rId533" Type="http://schemas.openxmlformats.org/officeDocument/2006/relationships/customXml" Target="../ink/ink1925.xml"/><Relationship Id="rId978" Type="http://schemas.openxmlformats.org/officeDocument/2006/relationships/image" Target="../media/image1876.png"/><Relationship Id="rId1163" Type="http://schemas.openxmlformats.org/officeDocument/2006/relationships/customXml" Target="../ink/ink2242.xml"/><Relationship Id="rId740" Type="http://schemas.openxmlformats.org/officeDocument/2006/relationships/image" Target="../media/image1758.png"/><Relationship Id="rId838" Type="http://schemas.openxmlformats.org/officeDocument/2006/relationships/image" Target="../media/image1806.png"/><Relationship Id="rId1023" Type="http://schemas.openxmlformats.org/officeDocument/2006/relationships/customXml" Target="../ink/ink2172.xml"/><Relationship Id="rId172" Type="http://schemas.openxmlformats.org/officeDocument/2006/relationships/image" Target="../media/image1527.png"/><Relationship Id="rId477" Type="http://schemas.openxmlformats.org/officeDocument/2006/relationships/customXml" Target="../ink/ink1885.xml"/><Relationship Id="rId600" Type="http://schemas.openxmlformats.org/officeDocument/2006/relationships/image" Target="../media/image1690.png"/><Relationship Id="rId684" Type="http://schemas.openxmlformats.org/officeDocument/2006/relationships/image" Target="../media/image1732.png"/><Relationship Id="rId1230" Type="http://schemas.openxmlformats.org/officeDocument/2006/relationships/image" Target="../media/image2002.png"/><Relationship Id="rId1328" Type="http://schemas.openxmlformats.org/officeDocument/2006/relationships/image" Target="../media/image2051.png"/><Relationship Id="rId337" Type="http://schemas.openxmlformats.org/officeDocument/2006/relationships/customXml" Target="../ink/ink1781.xml"/><Relationship Id="rId891" Type="http://schemas.openxmlformats.org/officeDocument/2006/relationships/customXml" Target="../ink/ink2106.xml"/><Relationship Id="rId905" Type="http://schemas.openxmlformats.org/officeDocument/2006/relationships/customXml" Target="../ink/ink2113.xml"/><Relationship Id="rId989" Type="http://schemas.openxmlformats.org/officeDocument/2006/relationships/customXml" Target="../ink/ink2155.xml"/><Relationship Id="rId34" Type="http://schemas.openxmlformats.org/officeDocument/2006/relationships/customXml" Target="../ink/ink1629.xml"/><Relationship Id="rId544" Type="http://schemas.openxmlformats.org/officeDocument/2006/relationships/image" Target="../media/image1662.png"/><Relationship Id="rId751" Type="http://schemas.openxmlformats.org/officeDocument/2006/relationships/customXml" Target="../ink/ink2036.xml"/><Relationship Id="rId849" Type="http://schemas.openxmlformats.org/officeDocument/2006/relationships/customXml" Target="../ink/ink2085.xml"/><Relationship Id="rId1174" Type="http://schemas.openxmlformats.org/officeDocument/2006/relationships/image" Target="../media/image1974.png"/><Relationship Id="rId183" Type="http://schemas.openxmlformats.org/officeDocument/2006/relationships/customXml" Target="../ink/ink1704.xml"/><Relationship Id="rId390" Type="http://schemas.openxmlformats.org/officeDocument/2006/relationships/customXml" Target="../ink/ink1819.xml"/><Relationship Id="rId404" Type="http://schemas.openxmlformats.org/officeDocument/2006/relationships/customXml" Target="../ink/ink1833.xml"/><Relationship Id="rId611" Type="http://schemas.openxmlformats.org/officeDocument/2006/relationships/customXml" Target="../ink/ink1964.xml"/><Relationship Id="rId1034" Type="http://schemas.openxmlformats.org/officeDocument/2006/relationships/image" Target="../media/image1904.png"/><Relationship Id="rId1241" Type="http://schemas.openxmlformats.org/officeDocument/2006/relationships/customXml" Target="../ink/ink2281.xml"/><Relationship Id="rId1339" Type="http://schemas.openxmlformats.org/officeDocument/2006/relationships/customXml" Target="../ink/ink2330.xml"/><Relationship Id="rId250" Type="http://schemas.openxmlformats.org/officeDocument/2006/relationships/image" Target="../media/image1565.png"/><Relationship Id="rId488" Type="http://schemas.openxmlformats.org/officeDocument/2006/relationships/customXml" Target="../ink/ink1893.xml"/><Relationship Id="rId695" Type="http://schemas.openxmlformats.org/officeDocument/2006/relationships/image" Target="../media/image1737.png"/><Relationship Id="rId709" Type="http://schemas.openxmlformats.org/officeDocument/2006/relationships/image" Target="../media/image1744.png"/><Relationship Id="rId916" Type="http://schemas.openxmlformats.org/officeDocument/2006/relationships/image" Target="../media/image1845.png"/><Relationship Id="rId1101" Type="http://schemas.openxmlformats.org/officeDocument/2006/relationships/customXml" Target="../ink/ink2211.xml"/><Relationship Id="rId45" Type="http://schemas.openxmlformats.org/officeDocument/2006/relationships/customXml" Target="../ink/ink1635.xml"/><Relationship Id="rId110" Type="http://schemas.openxmlformats.org/officeDocument/2006/relationships/image" Target="../media/image1496.png"/><Relationship Id="rId348" Type="http://schemas.openxmlformats.org/officeDocument/2006/relationships/image" Target="../media/image1610.png"/><Relationship Id="rId555" Type="http://schemas.openxmlformats.org/officeDocument/2006/relationships/customXml" Target="../ink/ink1936.xml"/><Relationship Id="rId762" Type="http://schemas.openxmlformats.org/officeDocument/2006/relationships/image" Target="../media/image1769.png"/><Relationship Id="rId1185" Type="http://schemas.openxmlformats.org/officeDocument/2006/relationships/customXml" Target="../ink/ink2253.xml"/><Relationship Id="rId194" Type="http://schemas.openxmlformats.org/officeDocument/2006/relationships/image" Target="../media/image1538.png"/><Relationship Id="rId208" Type="http://schemas.openxmlformats.org/officeDocument/2006/relationships/image" Target="../media/image1545.png"/><Relationship Id="rId415" Type="http://schemas.openxmlformats.org/officeDocument/2006/relationships/customXml" Target="../ink/ink1844.xml"/><Relationship Id="rId622" Type="http://schemas.openxmlformats.org/officeDocument/2006/relationships/image" Target="../media/image1701.png"/><Relationship Id="rId1045" Type="http://schemas.openxmlformats.org/officeDocument/2006/relationships/customXml" Target="../ink/ink2183.xml"/><Relationship Id="rId1252" Type="http://schemas.openxmlformats.org/officeDocument/2006/relationships/image" Target="../media/image2013.png"/><Relationship Id="rId261" Type="http://schemas.openxmlformats.org/officeDocument/2006/relationships/customXml" Target="../ink/ink1743.xml"/><Relationship Id="rId499" Type="http://schemas.openxmlformats.org/officeDocument/2006/relationships/customXml" Target="../ink/ink1901.xml"/><Relationship Id="rId927" Type="http://schemas.openxmlformats.org/officeDocument/2006/relationships/customXml" Target="../ink/ink2124.xml"/><Relationship Id="rId1112" Type="http://schemas.openxmlformats.org/officeDocument/2006/relationships/image" Target="../media/image1943.png"/><Relationship Id="rId56" Type="http://schemas.openxmlformats.org/officeDocument/2006/relationships/image" Target="../media/image1469.png"/><Relationship Id="rId359" Type="http://schemas.openxmlformats.org/officeDocument/2006/relationships/customXml" Target="../ink/ink1792.xml"/><Relationship Id="rId566" Type="http://schemas.openxmlformats.org/officeDocument/2006/relationships/image" Target="../media/image1673.png"/><Relationship Id="rId773" Type="http://schemas.openxmlformats.org/officeDocument/2006/relationships/customXml" Target="../ink/ink2047.xml"/><Relationship Id="rId1196" Type="http://schemas.openxmlformats.org/officeDocument/2006/relationships/image" Target="../media/image1985.png"/><Relationship Id="rId121" Type="http://schemas.openxmlformats.org/officeDocument/2006/relationships/customXml" Target="../ink/ink1673.xml"/><Relationship Id="rId219" Type="http://schemas.openxmlformats.org/officeDocument/2006/relationships/customXml" Target="../ink/ink1722.xml"/><Relationship Id="rId426" Type="http://schemas.openxmlformats.org/officeDocument/2006/relationships/customXml" Target="../ink/ink1854.xml"/><Relationship Id="rId633" Type="http://schemas.openxmlformats.org/officeDocument/2006/relationships/customXml" Target="../ink/ink1975.xml"/><Relationship Id="rId980" Type="http://schemas.openxmlformats.org/officeDocument/2006/relationships/image" Target="../media/image1877.png"/><Relationship Id="rId1056" Type="http://schemas.openxmlformats.org/officeDocument/2006/relationships/image" Target="../media/image1915.png"/><Relationship Id="rId1263" Type="http://schemas.openxmlformats.org/officeDocument/2006/relationships/customXml" Target="../ink/ink2292.xml"/><Relationship Id="rId840" Type="http://schemas.openxmlformats.org/officeDocument/2006/relationships/image" Target="../media/image1807.png"/><Relationship Id="rId938" Type="http://schemas.openxmlformats.org/officeDocument/2006/relationships/image" Target="../media/image1856.png"/><Relationship Id="rId67" Type="http://schemas.openxmlformats.org/officeDocument/2006/relationships/customXml" Target="../ink/ink1646.xml"/><Relationship Id="rId272" Type="http://schemas.openxmlformats.org/officeDocument/2006/relationships/image" Target="../media/image1576.png"/><Relationship Id="rId577" Type="http://schemas.openxmlformats.org/officeDocument/2006/relationships/customXml" Target="../ink/ink1947.xml"/><Relationship Id="rId700" Type="http://schemas.openxmlformats.org/officeDocument/2006/relationships/customXml" Target="../ink/ink2009.xml"/><Relationship Id="rId1123" Type="http://schemas.openxmlformats.org/officeDocument/2006/relationships/customXml" Target="../ink/ink2222.xml"/><Relationship Id="rId1330" Type="http://schemas.openxmlformats.org/officeDocument/2006/relationships/image" Target="../media/image2052.png"/><Relationship Id="rId132" Type="http://schemas.openxmlformats.org/officeDocument/2006/relationships/image" Target="../media/image1507.png"/><Relationship Id="rId784" Type="http://schemas.openxmlformats.org/officeDocument/2006/relationships/image" Target="../media/image1780.png"/><Relationship Id="rId991" Type="http://schemas.openxmlformats.org/officeDocument/2006/relationships/customXml" Target="../ink/ink2156.xml"/><Relationship Id="rId1067" Type="http://schemas.openxmlformats.org/officeDocument/2006/relationships/customXml" Target="../ink/ink2194.xml"/><Relationship Id="rId437" Type="http://schemas.openxmlformats.org/officeDocument/2006/relationships/image" Target="../media/image1622.png"/><Relationship Id="rId644" Type="http://schemas.openxmlformats.org/officeDocument/2006/relationships/image" Target="../media/image1712.png"/><Relationship Id="rId851" Type="http://schemas.openxmlformats.org/officeDocument/2006/relationships/customXml" Target="../ink/ink2086.xml"/><Relationship Id="rId1274" Type="http://schemas.openxmlformats.org/officeDocument/2006/relationships/image" Target="../media/image2024.png"/><Relationship Id="rId283" Type="http://schemas.openxmlformats.org/officeDocument/2006/relationships/customXml" Target="../ink/ink1754.xml"/><Relationship Id="rId490" Type="http://schemas.openxmlformats.org/officeDocument/2006/relationships/customXml" Target="../ink/ink1894.xml"/><Relationship Id="rId504" Type="http://schemas.openxmlformats.org/officeDocument/2006/relationships/customXml" Target="../ink/ink1905.xml"/><Relationship Id="rId711" Type="http://schemas.openxmlformats.org/officeDocument/2006/relationships/image" Target="../media/image1745.png"/><Relationship Id="rId949" Type="http://schemas.openxmlformats.org/officeDocument/2006/relationships/customXml" Target="../ink/ink2135.xml"/><Relationship Id="rId1134" Type="http://schemas.openxmlformats.org/officeDocument/2006/relationships/image" Target="../media/image1954.png"/><Relationship Id="rId1341" Type="http://schemas.openxmlformats.org/officeDocument/2006/relationships/customXml" Target="../ink/ink2331.xml"/><Relationship Id="rId78" Type="http://schemas.openxmlformats.org/officeDocument/2006/relationships/image" Target="../media/image1480.png"/><Relationship Id="rId143" Type="http://schemas.openxmlformats.org/officeDocument/2006/relationships/customXml" Target="../ink/ink1684.xml"/><Relationship Id="rId350" Type="http://schemas.openxmlformats.org/officeDocument/2006/relationships/image" Target="../media/image1611.png"/><Relationship Id="rId588" Type="http://schemas.openxmlformats.org/officeDocument/2006/relationships/image" Target="../media/image1684.png"/><Relationship Id="rId795" Type="http://schemas.openxmlformats.org/officeDocument/2006/relationships/customXml" Target="../ink/ink2058.xml"/><Relationship Id="rId809" Type="http://schemas.openxmlformats.org/officeDocument/2006/relationships/customXml" Target="../ink/ink2065.xml"/><Relationship Id="rId1201" Type="http://schemas.openxmlformats.org/officeDocument/2006/relationships/customXml" Target="../ink/ink2261.xml"/><Relationship Id="rId9" Type="http://schemas.openxmlformats.org/officeDocument/2006/relationships/image" Target="../media/image1446.png"/><Relationship Id="rId210" Type="http://schemas.openxmlformats.org/officeDocument/2006/relationships/image" Target="../media/image1546.png"/><Relationship Id="rId448" Type="http://schemas.openxmlformats.org/officeDocument/2006/relationships/customXml" Target="../ink/ink1869.xml"/><Relationship Id="rId655" Type="http://schemas.openxmlformats.org/officeDocument/2006/relationships/customXml" Target="../ink/ink1986.xml"/><Relationship Id="rId862" Type="http://schemas.openxmlformats.org/officeDocument/2006/relationships/image" Target="../media/image1818.png"/><Relationship Id="rId1078" Type="http://schemas.openxmlformats.org/officeDocument/2006/relationships/image" Target="../media/image1926.png"/><Relationship Id="rId1285" Type="http://schemas.openxmlformats.org/officeDocument/2006/relationships/customXml" Target="../ink/ink2303.xml"/><Relationship Id="rId294" Type="http://schemas.openxmlformats.org/officeDocument/2006/relationships/image" Target="../media/image1587.png"/><Relationship Id="rId308" Type="http://schemas.openxmlformats.org/officeDocument/2006/relationships/image" Target="../media/image1594.png"/><Relationship Id="rId515" Type="http://schemas.openxmlformats.org/officeDocument/2006/relationships/customXml" Target="../ink/ink1915.xml"/><Relationship Id="rId722" Type="http://schemas.openxmlformats.org/officeDocument/2006/relationships/customXml" Target="../ink/ink2021.xml"/><Relationship Id="rId1145" Type="http://schemas.openxmlformats.org/officeDocument/2006/relationships/customXml" Target="../ink/ink2233.xml"/><Relationship Id="rId89" Type="http://schemas.openxmlformats.org/officeDocument/2006/relationships/customXml" Target="../ink/ink1657.xml"/><Relationship Id="rId154" Type="http://schemas.openxmlformats.org/officeDocument/2006/relationships/image" Target="../media/image1518.png"/><Relationship Id="rId361" Type="http://schemas.openxmlformats.org/officeDocument/2006/relationships/customXml" Target="../ink/ink1793.xml"/><Relationship Id="rId599" Type="http://schemas.openxmlformats.org/officeDocument/2006/relationships/customXml" Target="../ink/ink1958.xml"/><Relationship Id="rId1005" Type="http://schemas.openxmlformats.org/officeDocument/2006/relationships/customXml" Target="../ink/ink2163.xml"/><Relationship Id="rId1212" Type="http://schemas.openxmlformats.org/officeDocument/2006/relationships/image" Target="../media/image1993.png"/><Relationship Id="rId459" Type="http://schemas.openxmlformats.org/officeDocument/2006/relationships/image" Target="../media/image1633.png"/><Relationship Id="rId666" Type="http://schemas.openxmlformats.org/officeDocument/2006/relationships/image" Target="../media/image1723.png"/><Relationship Id="rId873" Type="http://schemas.openxmlformats.org/officeDocument/2006/relationships/customXml" Target="../ink/ink2097.xml"/><Relationship Id="rId1089" Type="http://schemas.openxmlformats.org/officeDocument/2006/relationships/customXml" Target="../ink/ink2205.xml"/><Relationship Id="rId1296" Type="http://schemas.openxmlformats.org/officeDocument/2006/relationships/image" Target="../media/image2035.png"/><Relationship Id="rId16" Type="http://schemas.openxmlformats.org/officeDocument/2006/relationships/customXml" Target="../ink/ink1620.xml"/><Relationship Id="rId221" Type="http://schemas.openxmlformats.org/officeDocument/2006/relationships/customXml" Target="../ink/ink1723.xml"/><Relationship Id="rId319" Type="http://schemas.openxmlformats.org/officeDocument/2006/relationships/customXml" Target="../ink/ink1772.xml"/><Relationship Id="rId526" Type="http://schemas.openxmlformats.org/officeDocument/2006/relationships/image" Target="../media/image1653.png"/><Relationship Id="rId1156" Type="http://schemas.openxmlformats.org/officeDocument/2006/relationships/image" Target="../media/image1965.png"/><Relationship Id="rId733" Type="http://schemas.openxmlformats.org/officeDocument/2006/relationships/image" Target="../media/image1755.png"/><Relationship Id="rId940" Type="http://schemas.openxmlformats.org/officeDocument/2006/relationships/image" Target="../media/image1857.png"/><Relationship Id="rId1016" Type="http://schemas.openxmlformats.org/officeDocument/2006/relationships/image" Target="../media/image1895.png"/><Relationship Id="rId165" Type="http://schemas.openxmlformats.org/officeDocument/2006/relationships/customXml" Target="../ink/ink1695.xml"/><Relationship Id="rId372" Type="http://schemas.openxmlformats.org/officeDocument/2006/relationships/image" Target="../media/image1619.png"/><Relationship Id="rId677" Type="http://schemas.openxmlformats.org/officeDocument/2006/relationships/customXml" Target="../ink/ink1997.xml"/><Relationship Id="rId800" Type="http://schemas.openxmlformats.org/officeDocument/2006/relationships/image" Target="../media/image1787.png"/><Relationship Id="rId1223" Type="http://schemas.openxmlformats.org/officeDocument/2006/relationships/customXml" Target="../ink/ink2272.xml"/><Relationship Id="rId232" Type="http://schemas.openxmlformats.org/officeDocument/2006/relationships/image" Target="../media/image1557.png"/><Relationship Id="rId884" Type="http://schemas.openxmlformats.org/officeDocument/2006/relationships/image" Target="../media/image1829.png"/><Relationship Id="rId27" Type="http://schemas.openxmlformats.org/officeDocument/2006/relationships/image" Target="../media/image1455.png"/><Relationship Id="rId537" Type="http://schemas.openxmlformats.org/officeDocument/2006/relationships/customXml" Target="../ink/ink1927.xml"/><Relationship Id="rId744" Type="http://schemas.openxmlformats.org/officeDocument/2006/relationships/image" Target="../media/image1760.png"/><Relationship Id="rId951" Type="http://schemas.openxmlformats.org/officeDocument/2006/relationships/customXml" Target="../ink/ink2136.xml"/><Relationship Id="rId1167" Type="http://schemas.openxmlformats.org/officeDocument/2006/relationships/customXml" Target="../ink/ink2244.xml"/><Relationship Id="rId80" Type="http://schemas.openxmlformats.org/officeDocument/2006/relationships/image" Target="../media/image1481.png"/><Relationship Id="rId176" Type="http://schemas.openxmlformats.org/officeDocument/2006/relationships/image" Target="../media/image1529.png"/><Relationship Id="rId383" Type="http://schemas.openxmlformats.org/officeDocument/2006/relationships/customXml" Target="../ink/ink1812.xml"/><Relationship Id="rId590" Type="http://schemas.openxmlformats.org/officeDocument/2006/relationships/image" Target="../media/image1685.png"/><Relationship Id="rId604" Type="http://schemas.openxmlformats.org/officeDocument/2006/relationships/image" Target="../media/image1692.png"/><Relationship Id="rId811" Type="http://schemas.openxmlformats.org/officeDocument/2006/relationships/customXml" Target="../ink/ink2066.xml"/><Relationship Id="rId1027" Type="http://schemas.openxmlformats.org/officeDocument/2006/relationships/customXml" Target="../ink/ink2174.xml"/><Relationship Id="rId1234" Type="http://schemas.openxmlformats.org/officeDocument/2006/relationships/image" Target="../media/image2004.png"/><Relationship Id="rId243" Type="http://schemas.openxmlformats.org/officeDocument/2006/relationships/customXml" Target="../ink/ink1734.xml"/><Relationship Id="rId450" Type="http://schemas.openxmlformats.org/officeDocument/2006/relationships/customXml" Target="../ink/ink1870.xml"/><Relationship Id="rId688" Type="http://schemas.openxmlformats.org/officeDocument/2006/relationships/image" Target="../media/image1734.png"/><Relationship Id="rId895" Type="http://schemas.openxmlformats.org/officeDocument/2006/relationships/customXml" Target="../ink/ink2108.xml"/><Relationship Id="rId909" Type="http://schemas.openxmlformats.org/officeDocument/2006/relationships/customXml" Target="../ink/ink2115.xml"/><Relationship Id="rId1080" Type="http://schemas.openxmlformats.org/officeDocument/2006/relationships/image" Target="../media/image1927.png"/><Relationship Id="rId1301" Type="http://schemas.openxmlformats.org/officeDocument/2006/relationships/customXml" Target="../ink/ink2311.xml"/><Relationship Id="rId38" Type="http://schemas.openxmlformats.org/officeDocument/2006/relationships/customXml" Target="../ink/ink1631.xml"/><Relationship Id="rId103" Type="http://schemas.openxmlformats.org/officeDocument/2006/relationships/customXml" Target="../ink/ink1664.xml"/><Relationship Id="rId310" Type="http://schemas.openxmlformats.org/officeDocument/2006/relationships/image" Target="../media/image1595.png"/><Relationship Id="rId548" Type="http://schemas.openxmlformats.org/officeDocument/2006/relationships/image" Target="../media/image1664.png"/><Relationship Id="rId755" Type="http://schemas.openxmlformats.org/officeDocument/2006/relationships/customXml" Target="../ink/ink2038.xml"/><Relationship Id="rId962" Type="http://schemas.openxmlformats.org/officeDocument/2006/relationships/image" Target="../media/image1868.png"/><Relationship Id="rId1178" Type="http://schemas.openxmlformats.org/officeDocument/2006/relationships/image" Target="../media/image1976.png"/><Relationship Id="rId91" Type="http://schemas.openxmlformats.org/officeDocument/2006/relationships/customXml" Target="../ink/ink1658.xml"/><Relationship Id="rId187" Type="http://schemas.openxmlformats.org/officeDocument/2006/relationships/customXml" Target="../ink/ink1706.xml"/><Relationship Id="rId394" Type="http://schemas.openxmlformats.org/officeDocument/2006/relationships/customXml" Target="../ink/ink1823.xml"/><Relationship Id="rId408" Type="http://schemas.openxmlformats.org/officeDocument/2006/relationships/customXml" Target="../ink/ink1837.xml"/><Relationship Id="rId615" Type="http://schemas.openxmlformats.org/officeDocument/2006/relationships/customXml" Target="../ink/ink1966.xml"/><Relationship Id="rId822" Type="http://schemas.openxmlformats.org/officeDocument/2006/relationships/image" Target="../media/image1798.png"/><Relationship Id="rId1038" Type="http://schemas.openxmlformats.org/officeDocument/2006/relationships/image" Target="../media/image1906.png"/><Relationship Id="rId1245" Type="http://schemas.openxmlformats.org/officeDocument/2006/relationships/customXml" Target="../ink/ink2283.xml"/><Relationship Id="rId254" Type="http://schemas.openxmlformats.org/officeDocument/2006/relationships/image" Target="../media/image1567.png"/><Relationship Id="rId699" Type="http://schemas.openxmlformats.org/officeDocument/2006/relationships/image" Target="../media/image1739.png"/><Relationship Id="rId1091" Type="http://schemas.openxmlformats.org/officeDocument/2006/relationships/customXml" Target="../ink/ink2206.xml"/><Relationship Id="rId1105" Type="http://schemas.openxmlformats.org/officeDocument/2006/relationships/customXml" Target="../ink/ink2213.xml"/><Relationship Id="rId1312" Type="http://schemas.openxmlformats.org/officeDocument/2006/relationships/image" Target="../media/image2043.png"/><Relationship Id="rId49" Type="http://schemas.openxmlformats.org/officeDocument/2006/relationships/customXml" Target="../ink/ink1637.xml"/><Relationship Id="rId114" Type="http://schemas.openxmlformats.org/officeDocument/2006/relationships/image" Target="../media/image1498.png"/><Relationship Id="rId461" Type="http://schemas.openxmlformats.org/officeDocument/2006/relationships/image" Target="../media/image1634.png"/><Relationship Id="rId559" Type="http://schemas.openxmlformats.org/officeDocument/2006/relationships/customXml" Target="../ink/ink1938.xml"/><Relationship Id="rId766" Type="http://schemas.openxmlformats.org/officeDocument/2006/relationships/image" Target="../media/image1771.png"/><Relationship Id="rId1189" Type="http://schemas.openxmlformats.org/officeDocument/2006/relationships/customXml" Target="../ink/ink2255.xml"/><Relationship Id="rId198" Type="http://schemas.openxmlformats.org/officeDocument/2006/relationships/image" Target="../media/image1540.png"/><Relationship Id="rId321" Type="http://schemas.openxmlformats.org/officeDocument/2006/relationships/customXml" Target="../ink/ink1773.xml"/><Relationship Id="rId419" Type="http://schemas.openxmlformats.org/officeDocument/2006/relationships/customXml" Target="../ink/ink1848.xml"/><Relationship Id="rId626" Type="http://schemas.openxmlformats.org/officeDocument/2006/relationships/image" Target="../media/image1703.png"/><Relationship Id="rId973" Type="http://schemas.openxmlformats.org/officeDocument/2006/relationships/customXml" Target="../ink/ink2147.xml"/><Relationship Id="rId1049" Type="http://schemas.openxmlformats.org/officeDocument/2006/relationships/customXml" Target="../ink/ink2185.xml"/><Relationship Id="rId1256" Type="http://schemas.openxmlformats.org/officeDocument/2006/relationships/image" Target="../media/image2015.png"/><Relationship Id="rId833" Type="http://schemas.openxmlformats.org/officeDocument/2006/relationships/customXml" Target="../ink/ink2077.xml"/><Relationship Id="rId1116" Type="http://schemas.openxmlformats.org/officeDocument/2006/relationships/image" Target="../media/image1945.png"/><Relationship Id="rId265" Type="http://schemas.openxmlformats.org/officeDocument/2006/relationships/customXml" Target="../ink/ink1745.xml"/><Relationship Id="rId472" Type="http://schemas.openxmlformats.org/officeDocument/2006/relationships/customXml" Target="../ink/ink1881.xml"/><Relationship Id="rId900" Type="http://schemas.openxmlformats.org/officeDocument/2006/relationships/image" Target="../media/image1837.png"/><Relationship Id="rId1323" Type="http://schemas.openxmlformats.org/officeDocument/2006/relationships/customXml" Target="../ink/ink2322.xml"/><Relationship Id="rId125" Type="http://schemas.openxmlformats.org/officeDocument/2006/relationships/customXml" Target="../ink/ink1675.xml"/><Relationship Id="rId332" Type="http://schemas.openxmlformats.org/officeDocument/2006/relationships/image" Target="../media/image1602.png"/><Relationship Id="rId777" Type="http://schemas.openxmlformats.org/officeDocument/2006/relationships/customXml" Target="../ink/ink2049.xml"/><Relationship Id="rId984" Type="http://schemas.openxmlformats.org/officeDocument/2006/relationships/image" Target="../media/image1879.png"/><Relationship Id="rId637" Type="http://schemas.openxmlformats.org/officeDocument/2006/relationships/customXml" Target="../ink/ink1977.xml"/><Relationship Id="rId844" Type="http://schemas.openxmlformats.org/officeDocument/2006/relationships/image" Target="../media/image1809.png"/><Relationship Id="rId1267" Type="http://schemas.openxmlformats.org/officeDocument/2006/relationships/customXml" Target="../ink/ink2294.xml"/><Relationship Id="rId276" Type="http://schemas.openxmlformats.org/officeDocument/2006/relationships/image" Target="../media/image1578.png"/><Relationship Id="rId483" Type="http://schemas.openxmlformats.org/officeDocument/2006/relationships/image" Target="../media/image1641.png"/><Relationship Id="rId690" Type="http://schemas.openxmlformats.org/officeDocument/2006/relationships/image" Target="../media/image1735.png"/><Relationship Id="rId704" Type="http://schemas.openxmlformats.org/officeDocument/2006/relationships/customXml" Target="../ink/ink2011.xml"/><Relationship Id="rId911" Type="http://schemas.openxmlformats.org/officeDocument/2006/relationships/customXml" Target="../ink/ink2116.xml"/><Relationship Id="rId1127" Type="http://schemas.openxmlformats.org/officeDocument/2006/relationships/customXml" Target="../ink/ink2224.xml"/><Relationship Id="rId1334" Type="http://schemas.openxmlformats.org/officeDocument/2006/relationships/image" Target="../media/image2054.png"/><Relationship Id="rId40" Type="http://schemas.openxmlformats.org/officeDocument/2006/relationships/customXml" Target="../ink/ink1632.xml"/><Relationship Id="rId136" Type="http://schemas.openxmlformats.org/officeDocument/2006/relationships/image" Target="../media/image1509.png"/><Relationship Id="rId343" Type="http://schemas.openxmlformats.org/officeDocument/2006/relationships/customXml" Target="../ink/ink1784.xml"/><Relationship Id="rId550" Type="http://schemas.openxmlformats.org/officeDocument/2006/relationships/image" Target="../media/image1665.png"/><Relationship Id="rId788" Type="http://schemas.openxmlformats.org/officeDocument/2006/relationships/image" Target="../media/image1781.png"/><Relationship Id="rId995" Type="http://schemas.openxmlformats.org/officeDocument/2006/relationships/customXml" Target="../ink/ink2158.xml"/><Relationship Id="rId1180" Type="http://schemas.openxmlformats.org/officeDocument/2006/relationships/image" Target="../media/image1977.png"/><Relationship Id="rId203" Type="http://schemas.openxmlformats.org/officeDocument/2006/relationships/customXml" Target="../ink/ink1714.xml"/><Relationship Id="rId648" Type="http://schemas.openxmlformats.org/officeDocument/2006/relationships/image" Target="../media/image1714.png"/><Relationship Id="rId855" Type="http://schemas.openxmlformats.org/officeDocument/2006/relationships/customXml" Target="../ink/ink2088.xml"/><Relationship Id="rId1040" Type="http://schemas.openxmlformats.org/officeDocument/2006/relationships/image" Target="../media/image1907.png"/><Relationship Id="rId1278" Type="http://schemas.openxmlformats.org/officeDocument/2006/relationships/image" Target="../media/image2026.png"/><Relationship Id="rId287" Type="http://schemas.openxmlformats.org/officeDocument/2006/relationships/customXml" Target="../ink/ink1756.xml"/><Relationship Id="rId410" Type="http://schemas.openxmlformats.org/officeDocument/2006/relationships/customXml" Target="../ink/ink1839.xml"/><Relationship Id="rId494" Type="http://schemas.openxmlformats.org/officeDocument/2006/relationships/customXml" Target="../ink/ink1896.xml"/><Relationship Id="rId508" Type="http://schemas.openxmlformats.org/officeDocument/2006/relationships/customXml" Target="../ink/ink1909.xml"/><Relationship Id="rId715" Type="http://schemas.openxmlformats.org/officeDocument/2006/relationships/image" Target="../media/image1747.png"/><Relationship Id="rId922" Type="http://schemas.openxmlformats.org/officeDocument/2006/relationships/image" Target="../media/image1848.png"/><Relationship Id="rId1138" Type="http://schemas.openxmlformats.org/officeDocument/2006/relationships/image" Target="../media/image1956.png"/><Relationship Id="rId1345" Type="http://schemas.openxmlformats.org/officeDocument/2006/relationships/customXml" Target="../ink/ink2333.xml"/><Relationship Id="rId147" Type="http://schemas.openxmlformats.org/officeDocument/2006/relationships/customXml" Target="../ink/ink1686.xml"/><Relationship Id="rId354" Type="http://schemas.openxmlformats.org/officeDocument/2006/relationships/image" Target="../media/image1613.png"/><Relationship Id="rId799" Type="http://schemas.openxmlformats.org/officeDocument/2006/relationships/customXml" Target="../ink/ink2060.xml"/><Relationship Id="rId1191" Type="http://schemas.openxmlformats.org/officeDocument/2006/relationships/customXml" Target="../ink/ink2256.xml"/><Relationship Id="rId1205" Type="http://schemas.openxmlformats.org/officeDocument/2006/relationships/customXml" Target="../ink/ink2263.xml"/><Relationship Id="rId51" Type="http://schemas.openxmlformats.org/officeDocument/2006/relationships/customXml" Target="../ink/ink1638.xml"/><Relationship Id="rId561" Type="http://schemas.openxmlformats.org/officeDocument/2006/relationships/customXml" Target="../ink/ink1939.xml"/><Relationship Id="rId659" Type="http://schemas.openxmlformats.org/officeDocument/2006/relationships/customXml" Target="../ink/ink1988.xml"/><Relationship Id="rId866" Type="http://schemas.openxmlformats.org/officeDocument/2006/relationships/image" Target="../media/image1820.png"/><Relationship Id="rId1289" Type="http://schemas.openxmlformats.org/officeDocument/2006/relationships/customXml" Target="../ink/ink2305.xml"/><Relationship Id="rId214" Type="http://schemas.openxmlformats.org/officeDocument/2006/relationships/image" Target="../media/image1548.png"/><Relationship Id="rId298" Type="http://schemas.openxmlformats.org/officeDocument/2006/relationships/image" Target="../media/image1589.png"/><Relationship Id="rId421" Type="http://schemas.openxmlformats.org/officeDocument/2006/relationships/customXml" Target="../ink/ink1850.xml"/><Relationship Id="rId519" Type="http://schemas.openxmlformats.org/officeDocument/2006/relationships/customXml" Target="../ink/ink1918.xml"/><Relationship Id="rId1051" Type="http://schemas.openxmlformats.org/officeDocument/2006/relationships/customXml" Target="../ink/ink2186.xml"/><Relationship Id="rId1149" Type="http://schemas.openxmlformats.org/officeDocument/2006/relationships/customXml" Target="../ink/ink2235.xml"/><Relationship Id="rId158" Type="http://schemas.openxmlformats.org/officeDocument/2006/relationships/image" Target="../media/image1520.png"/><Relationship Id="rId726" Type="http://schemas.openxmlformats.org/officeDocument/2006/relationships/customXml" Target="../ink/ink2023.xml"/><Relationship Id="rId933" Type="http://schemas.openxmlformats.org/officeDocument/2006/relationships/customXml" Target="../ink/ink2127.xml"/><Relationship Id="rId1009" Type="http://schemas.openxmlformats.org/officeDocument/2006/relationships/customXml" Target="../ink/ink2165.xml"/><Relationship Id="rId62" Type="http://schemas.openxmlformats.org/officeDocument/2006/relationships/image" Target="../media/image1472.png"/><Relationship Id="rId365" Type="http://schemas.openxmlformats.org/officeDocument/2006/relationships/customXml" Target="../ink/ink1795.xml"/><Relationship Id="rId572" Type="http://schemas.openxmlformats.org/officeDocument/2006/relationships/image" Target="../media/image1676.png"/><Relationship Id="rId1216" Type="http://schemas.openxmlformats.org/officeDocument/2006/relationships/image" Target="../media/image1995.png"/><Relationship Id="rId225" Type="http://schemas.openxmlformats.org/officeDocument/2006/relationships/customXml" Target="../ink/ink1725.xml"/><Relationship Id="rId432" Type="http://schemas.openxmlformats.org/officeDocument/2006/relationships/customXml" Target="../ink/ink1859.xml"/><Relationship Id="rId877" Type="http://schemas.openxmlformats.org/officeDocument/2006/relationships/customXml" Target="../ink/ink2099.xml"/><Relationship Id="rId1062" Type="http://schemas.openxmlformats.org/officeDocument/2006/relationships/image" Target="../media/image1918.png"/><Relationship Id="rId737" Type="http://schemas.openxmlformats.org/officeDocument/2006/relationships/customXml" Target="../ink/ink2029.xml"/><Relationship Id="rId944" Type="http://schemas.openxmlformats.org/officeDocument/2006/relationships/image" Target="../media/image1859.png"/><Relationship Id="rId73" Type="http://schemas.openxmlformats.org/officeDocument/2006/relationships/customXml" Target="../ink/ink1649.xml"/><Relationship Id="rId169" Type="http://schemas.openxmlformats.org/officeDocument/2006/relationships/customXml" Target="../ink/ink1697.xml"/><Relationship Id="rId376" Type="http://schemas.openxmlformats.org/officeDocument/2006/relationships/customXml" Target="../ink/ink1805.xml"/><Relationship Id="rId583" Type="http://schemas.openxmlformats.org/officeDocument/2006/relationships/customXml" Target="../ink/ink1950.xml"/><Relationship Id="rId790" Type="http://schemas.openxmlformats.org/officeDocument/2006/relationships/image" Target="../media/image1782.png"/><Relationship Id="rId804" Type="http://schemas.openxmlformats.org/officeDocument/2006/relationships/image" Target="../media/image1789.png"/><Relationship Id="rId1227" Type="http://schemas.openxmlformats.org/officeDocument/2006/relationships/customXml" Target="../ink/ink2274.xml"/><Relationship Id="rId4" Type="http://schemas.openxmlformats.org/officeDocument/2006/relationships/customXml" Target="../ink/ink1614.xml"/><Relationship Id="rId236" Type="http://schemas.openxmlformats.org/officeDocument/2006/relationships/image" Target="../media/image1559.png"/><Relationship Id="rId443" Type="http://schemas.openxmlformats.org/officeDocument/2006/relationships/image" Target="../media/image1625.png"/><Relationship Id="rId650" Type="http://schemas.openxmlformats.org/officeDocument/2006/relationships/image" Target="../media/image1715.png"/><Relationship Id="rId888" Type="http://schemas.openxmlformats.org/officeDocument/2006/relationships/image" Target="../media/image1831.png"/><Relationship Id="rId1073" Type="http://schemas.openxmlformats.org/officeDocument/2006/relationships/customXml" Target="../ink/ink2197.xml"/><Relationship Id="rId1280" Type="http://schemas.openxmlformats.org/officeDocument/2006/relationships/image" Target="../media/image2027.png"/><Relationship Id="rId303" Type="http://schemas.openxmlformats.org/officeDocument/2006/relationships/customXml" Target="../ink/ink1764.xml"/><Relationship Id="rId748" Type="http://schemas.openxmlformats.org/officeDocument/2006/relationships/image" Target="../media/image1762.png"/><Relationship Id="rId955" Type="http://schemas.openxmlformats.org/officeDocument/2006/relationships/customXml" Target="../ink/ink2138.xml"/><Relationship Id="rId1140" Type="http://schemas.openxmlformats.org/officeDocument/2006/relationships/image" Target="../media/image1957.png"/><Relationship Id="rId84" Type="http://schemas.openxmlformats.org/officeDocument/2006/relationships/image" Target="../media/image1483.png"/><Relationship Id="rId387" Type="http://schemas.openxmlformats.org/officeDocument/2006/relationships/customXml" Target="../ink/ink1816.xml"/><Relationship Id="rId510" Type="http://schemas.openxmlformats.org/officeDocument/2006/relationships/customXml" Target="../ink/ink1911.xml"/><Relationship Id="rId594" Type="http://schemas.openxmlformats.org/officeDocument/2006/relationships/image" Target="../media/image1687.png"/><Relationship Id="rId608" Type="http://schemas.openxmlformats.org/officeDocument/2006/relationships/image" Target="../media/image1694.png"/><Relationship Id="rId815" Type="http://schemas.openxmlformats.org/officeDocument/2006/relationships/customXml" Target="../ink/ink2068.xml"/><Relationship Id="rId1238" Type="http://schemas.openxmlformats.org/officeDocument/2006/relationships/image" Target="../media/image2006.png"/><Relationship Id="rId247" Type="http://schemas.openxmlformats.org/officeDocument/2006/relationships/customXml" Target="../ink/ink1736.xml"/><Relationship Id="rId899" Type="http://schemas.openxmlformats.org/officeDocument/2006/relationships/customXml" Target="../ink/ink2110.xml"/><Relationship Id="rId1000" Type="http://schemas.openxmlformats.org/officeDocument/2006/relationships/image" Target="../media/image1887.png"/><Relationship Id="rId1084" Type="http://schemas.openxmlformats.org/officeDocument/2006/relationships/image" Target="../media/image1929.png"/><Relationship Id="rId1305" Type="http://schemas.openxmlformats.org/officeDocument/2006/relationships/customXml" Target="../ink/ink2313.xml"/><Relationship Id="rId107" Type="http://schemas.openxmlformats.org/officeDocument/2006/relationships/customXml" Target="../ink/ink1666.xml"/><Relationship Id="rId454" Type="http://schemas.openxmlformats.org/officeDocument/2006/relationships/customXml" Target="../ink/ink1872.xml"/><Relationship Id="rId661" Type="http://schemas.openxmlformats.org/officeDocument/2006/relationships/customXml" Target="../ink/ink1989.xml"/><Relationship Id="rId759" Type="http://schemas.openxmlformats.org/officeDocument/2006/relationships/customXml" Target="../ink/ink2040.xml"/><Relationship Id="rId966" Type="http://schemas.openxmlformats.org/officeDocument/2006/relationships/image" Target="../media/image1870.png"/><Relationship Id="rId1291" Type="http://schemas.openxmlformats.org/officeDocument/2006/relationships/customXml" Target="../ink/ink2306.xml"/><Relationship Id="rId11" Type="http://schemas.openxmlformats.org/officeDocument/2006/relationships/image" Target="../media/image1447.png"/><Relationship Id="rId314" Type="http://schemas.openxmlformats.org/officeDocument/2006/relationships/image" Target="../media/image1597.png"/><Relationship Id="rId398" Type="http://schemas.openxmlformats.org/officeDocument/2006/relationships/customXml" Target="../ink/ink1827.xml"/><Relationship Id="rId521" Type="http://schemas.openxmlformats.org/officeDocument/2006/relationships/customXml" Target="../ink/ink1919.xml"/><Relationship Id="rId619" Type="http://schemas.openxmlformats.org/officeDocument/2006/relationships/customXml" Target="../ink/ink1968.xml"/><Relationship Id="rId1151" Type="http://schemas.openxmlformats.org/officeDocument/2006/relationships/customXml" Target="../ink/ink2236.xml"/><Relationship Id="rId1249" Type="http://schemas.openxmlformats.org/officeDocument/2006/relationships/customXml" Target="../ink/ink2285.xml"/><Relationship Id="rId95" Type="http://schemas.openxmlformats.org/officeDocument/2006/relationships/customXml" Target="../ink/ink1660.xml"/><Relationship Id="rId160" Type="http://schemas.openxmlformats.org/officeDocument/2006/relationships/image" Target="../media/image1521.png"/><Relationship Id="rId826" Type="http://schemas.openxmlformats.org/officeDocument/2006/relationships/image" Target="../media/image1800.png"/><Relationship Id="rId1011" Type="http://schemas.openxmlformats.org/officeDocument/2006/relationships/customXml" Target="../ink/ink2166.xml"/><Relationship Id="rId1109" Type="http://schemas.openxmlformats.org/officeDocument/2006/relationships/customXml" Target="../ink/ink2215.xml"/><Relationship Id="rId258" Type="http://schemas.openxmlformats.org/officeDocument/2006/relationships/image" Target="../media/image1569.png"/><Relationship Id="rId465" Type="http://schemas.openxmlformats.org/officeDocument/2006/relationships/image" Target="../media/image1636.png"/><Relationship Id="rId672" Type="http://schemas.openxmlformats.org/officeDocument/2006/relationships/image" Target="../media/image1726.png"/><Relationship Id="rId1095" Type="http://schemas.openxmlformats.org/officeDocument/2006/relationships/customXml" Target="../ink/ink2208.xml"/><Relationship Id="rId1316" Type="http://schemas.openxmlformats.org/officeDocument/2006/relationships/image" Target="../media/image2045.png"/><Relationship Id="rId22" Type="http://schemas.openxmlformats.org/officeDocument/2006/relationships/customXml" Target="../ink/ink1623.xml"/><Relationship Id="rId118" Type="http://schemas.openxmlformats.org/officeDocument/2006/relationships/image" Target="../media/image1500.png"/><Relationship Id="rId325" Type="http://schemas.openxmlformats.org/officeDocument/2006/relationships/customXml" Target="../ink/ink1775.xml"/><Relationship Id="rId532" Type="http://schemas.openxmlformats.org/officeDocument/2006/relationships/image" Target="../media/image1656.png"/><Relationship Id="rId977" Type="http://schemas.openxmlformats.org/officeDocument/2006/relationships/customXml" Target="../ink/ink2149.xml"/><Relationship Id="rId1162" Type="http://schemas.openxmlformats.org/officeDocument/2006/relationships/image" Target="../media/image1968.png"/><Relationship Id="rId171" Type="http://schemas.openxmlformats.org/officeDocument/2006/relationships/customXml" Target="../ink/ink1698.xml"/><Relationship Id="rId837" Type="http://schemas.openxmlformats.org/officeDocument/2006/relationships/customXml" Target="../ink/ink2079.xml"/><Relationship Id="rId1022" Type="http://schemas.openxmlformats.org/officeDocument/2006/relationships/image" Target="../media/image1898.png"/><Relationship Id="rId269" Type="http://schemas.openxmlformats.org/officeDocument/2006/relationships/customXml" Target="../ink/ink1747.xml"/><Relationship Id="rId476" Type="http://schemas.openxmlformats.org/officeDocument/2006/relationships/customXml" Target="../ink/ink1884.xml"/><Relationship Id="rId683" Type="http://schemas.openxmlformats.org/officeDocument/2006/relationships/customXml" Target="../ink/ink2000.xml"/><Relationship Id="rId890" Type="http://schemas.openxmlformats.org/officeDocument/2006/relationships/image" Target="../media/image1832.png"/><Relationship Id="rId904" Type="http://schemas.openxmlformats.org/officeDocument/2006/relationships/image" Target="../media/image1839.png"/><Relationship Id="rId1327" Type="http://schemas.openxmlformats.org/officeDocument/2006/relationships/customXml" Target="../ink/ink2324.xml"/><Relationship Id="rId33" Type="http://schemas.openxmlformats.org/officeDocument/2006/relationships/image" Target="../media/image1458.png"/><Relationship Id="rId129" Type="http://schemas.openxmlformats.org/officeDocument/2006/relationships/customXml" Target="../ink/ink1677.xml"/><Relationship Id="rId336" Type="http://schemas.openxmlformats.org/officeDocument/2006/relationships/image" Target="../media/image1604.png"/><Relationship Id="rId543" Type="http://schemas.openxmlformats.org/officeDocument/2006/relationships/customXml" Target="../ink/ink1930.xml"/><Relationship Id="rId988" Type="http://schemas.openxmlformats.org/officeDocument/2006/relationships/image" Target="../media/image1881.png"/><Relationship Id="rId1173" Type="http://schemas.openxmlformats.org/officeDocument/2006/relationships/customXml" Target="../ink/ink2247.xml"/><Relationship Id="rId182" Type="http://schemas.openxmlformats.org/officeDocument/2006/relationships/image" Target="../media/image1532.png"/><Relationship Id="rId403" Type="http://schemas.openxmlformats.org/officeDocument/2006/relationships/customXml" Target="../ink/ink1832.xml"/><Relationship Id="rId750" Type="http://schemas.openxmlformats.org/officeDocument/2006/relationships/image" Target="../media/image1763.png"/><Relationship Id="rId848" Type="http://schemas.openxmlformats.org/officeDocument/2006/relationships/image" Target="../media/image1811.png"/><Relationship Id="rId1033" Type="http://schemas.openxmlformats.org/officeDocument/2006/relationships/customXml" Target="../ink/ink2177.xml"/><Relationship Id="rId487" Type="http://schemas.openxmlformats.org/officeDocument/2006/relationships/image" Target="../media/image1643.png"/><Relationship Id="rId610" Type="http://schemas.openxmlformats.org/officeDocument/2006/relationships/image" Target="../media/image1695.png"/><Relationship Id="rId694" Type="http://schemas.openxmlformats.org/officeDocument/2006/relationships/customXml" Target="../ink/ink2006.xml"/><Relationship Id="rId708" Type="http://schemas.openxmlformats.org/officeDocument/2006/relationships/customXml" Target="../ink/ink2013.xml"/><Relationship Id="rId915" Type="http://schemas.openxmlformats.org/officeDocument/2006/relationships/customXml" Target="../ink/ink2118.xml"/><Relationship Id="rId1240" Type="http://schemas.openxmlformats.org/officeDocument/2006/relationships/image" Target="../media/image2007.png"/><Relationship Id="rId1338" Type="http://schemas.openxmlformats.org/officeDocument/2006/relationships/image" Target="../media/image2056.png"/><Relationship Id="rId347" Type="http://schemas.openxmlformats.org/officeDocument/2006/relationships/customXml" Target="../ink/ink1786.xml"/><Relationship Id="rId999" Type="http://schemas.openxmlformats.org/officeDocument/2006/relationships/customXml" Target="../ink/ink2160.xml"/><Relationship Id="rId1100" Type="http://schemas.openxmlformats.org/officeDocument/2006/relationships/image" Target="../media/image1937.png"/><Relationship Id="rId1184" Type="http://schemas.openxmlformats.org/officeDocument/2006/relationships/image" Target="../media/image1979.png"/><Relationship Id="rId44" Type="http://schemas.openxmlformats.org/officeDocument/2006/relationships/image" Target="../media/image1463.png"/><Relationship Id="rId554" Type="http://schemas.openxmlformats.org/officeDocument/2006/relationships/image" Target="../media/image1667.png"/><Relationship Id="rId761" Type="http://schemas.openxmlformats.org/officeDocument/2006/relationships/customXml" Target="../ink/ink2041.xml"/><Relationship Id="rId859" Type="http://schemas.openxmlformats.org/officeDocument/2006/relationships/customXml" Target="../ink/ink2090.xml"/><Relationship Id="rId193" Type="http://schemas.openxmlformats.org/officeDocument/2006/relationships/customXml" Target="../ink/ink1709.xml"/><Relationship Id="rId207" Type="http://schemas.openxmlformats.org/officeDocument/2006/relationships/customXml" Target="../ink/ink1716.xml"/><Relationship Id="rId414" Type="http://schemas.openxmlformats.org/officeDocument/2006/relationships/customXml" Target="../ink/ink1843.xml"/><Relationship Id="rId498" Type="http://schemas.openxmlformats.org/officeDocument/2006/relationships/customXml" Target="../ink/ink1900.xml"/><Relationship Id="rId621" Type="http://schemas.openxmlformats.org/officeDocument/2006/relationships/customXml" Target="../ink/ink1969.xml"/><Relationship Id="rId1044" Type="http://schemas.openxmlformats.org/officeDocument/2006/relationships/image" Target="../media/image1909.png"/><Relationship Id="rId1251" Type="http://schemas.openxmlformats.org/officeDocument/2006/relationships/customXml" Target="../ink/ink2286.xml"/><Relationship Id="rId1349" Type="http://schemas.openxmlformats.org/officeDocument/2006/relationships/customXml" Target="../ink/ink2335.xml"/><Relationship Id="rId260" Type="http://schemas.openxmlformats.org/officeDocument/2006/relationships/image" Target="../media/image1570.png"/><Relationship Id="rId719" Type="http://schemas.openxmlformats.org/officeDocument/2006/relationships/image" Target="../media/image1749.png"/><Relationship Id="rId926" Type="http://schemas.openxmlformats.org/officeDocument/2006/relationships/image" Target="../media/image1850.png"/><Relationship Id="rId1111" Type="http://schemas.openxmlformats.org/officeDocument/2006/relationships/customXml" Target="../ink/ink2216.xml"/><Relationship Id="rId55" Type="http://schemas.openxmlformats.org/officeDocument/2006/relationships/customXml" Target="../ink/ink1640.xml"/><Relationship Id="rId120" Type="http://schemas.openxmlformats.org/officeDocument/2006/relationships/image" Target="../media/image1501.png"/><Relationship Id="rId358" Type="http://schemas.openxmlformats.org/officeDocument/2006/relationships/image" Target="../media/image1615.png"/><Relationship Id="rId565" Type="http://schemas.openxmlformats.org/officeDocument/2006/relationships/customXml" Target="../ink/ink1941.xml"/><Relationship Id="rId772" Type="http://schemas.openxmlformats.org/officeDocument/2006/relationships/image" Target="../media/image1774.png"/><Relationship Id="rId1195" Type="http://schemas.openxmlformats.org/officeDocument/2006/relationships/customXml" Target="../ink/ink2258.xml"/><Relationship Id="rId1209" Type="http://schemas.openxmlformats.org/officeDocument/2006/relationships/customXml" Target="../ink/ink2265.xml"/><Relationship Id="rId218" Type="http://schemas.openxmlformats.org/officeDocument/2006/relationships/image" Target="../media/image1550.png"/><Relationship Id="rId425" Type="http://schemas.openxmlformats.org/officeDocument/2006/relationships/image" Target="../media/image1620.png"/><Relationship Id="rId632" Type="http://schemas.openxmlformats.org/officeDocument/2006/relationships/image" Target="../media/image1706.png"/><Relationship Id="rId1055" Type="http://schemas.openxmlformats.org/officeDocument/2006/relationships/customXml" Target="../ink/ink2188.xml"/><Relationship Id="rId1262" Type="http://schemas.openxmlformats.org/officeDocument/2006/relationships/image" Target="../media/image2018.png"/><Relationship Id="rId271" Type="http://schemas.openxmlformats.org/officeDocument/2006/relationships/customXml" Target="../ink/ink1748.xml"/><Relationship Id="rId937" Type="http://schemas.openxmlformats.org/officeDocument/2006/relationships/customXml" Target="../ink/ink2129.xml"/><Relationship Id="rId1122" Type="http://schemas.openxmlformats.org/officeDocument/2006/relationships/image" Target="../media/image1948.png"/><Relationship Id="rId66" Type="http://schemas.openxmlformats.org/officeDocument/2006/relationships/image" Target="../media/image1474.png"/><Relationship Id="rId131" Type="http://schemas.openxmlformats.org/officeDocument/2006/relationships/customXml" Target="../ink/ink1678.xml"/><Relationship Id="rId369" Type="http://schemas.openxmlformats.org/officeDocument/2006/relationships/customXml" Target="../ink/ink1799.xml"/><Relationship Id="rId576" Type="http://schemas.openxmlformats.org/officeDocument/2006/relationships/image" Target="../media/image1678.png"/><Relationship Id="rId783" Type="http://schemas.openxmlformats.org/officeDocument/2006/relationships/customXml" Target="../ink/ink2052.xml"/><Relationship Id="rId990" Type="http://schemas.openxmlformats.org/officeDocument/2006/relationships/image" Target="../media/image1882.png"/><Relationship Id="rId229" Type="http://schemas.openxmlformats.org/officeDocument/2006/relationships/customXml" Target="../ink/ink1727.xml"/><Relationship Id="rId436" Type="http://schemas.openxmlformats.org/officeDocument/2006/relationships/customXml" Target="../ink/ink1863.xml"/><Relationship Id="rId643" Type="http://schemas.openxmlformats.org/officeDocument/2006/relationships/customXml" Target="../ink/ink1980.xml"/><Relationship Id="rId1066" Type="http://schemas.openxmlformats.org/officeDocument/2006/relationships/image" Target="../media/image1920.png"/><Relationship Id="rId1273" Type="http://schemas.openxmlformats.org/officeDocument/2006/relationships/customXml" Target="../ink/ink2297.xml"/><Relationship Id="rId850" Type="http://schemas.openxmlformats.org/officeDocument/2006/relationships/image" Target="../media/image1812.png"/><Relationship Id="rId948" Type="http://schemas.openxmlformats.org/officeDocument/2006/relationships/image" Target="../media/image1861.png"/><Relationship Id="rId1133" Type="http://schemas.openxmlformats.org/officeDocument/2006/relationships/customXml" Target="../ink/ink2227.xml"/><Relationship Id="rId77" Type="http://schemas.openxmlformats.org/officeDocument/2006/relationships/customXml" Target="../ink/ink1651.xml"/><Relationship Id="rId282" Type="http://schemas.openxmlformats.org/officeDocument/2006/relationships/image" Target="../media/image1581.png"/><Relationship Id="rId503" Type="http://schemas.openxmlformats.org/officeDocument/2006/relationships/customXml" Target="../ink/ink1904.xml"/><Relationship Id="rId587" Type="http://schemas.openxmlformats.org/officeDocument/2006/relationships/customXml" Target="../ink/ink1952.xml"/><Relationship Id="rId710" Type="http://schemas.openxmlformats.org/officeDocument/2006/relationships/customXml" Target="../ink/ink2014.xml"/><Relationship Id="rId808" Type="http://schemas.openxmlformats.org/officeDocument/2006/relationships/image" Target="../media/image1791.png"/><Relationship Id="rId1340" Type="http://schemas.openxmlformats.org/officeDocument/2006/relationships/image" Target="../media/image2057.png"/><Relationship Id="rId8" Type="http://schemas.openxmlformats.org/officeDocument/2006/relationships/customXml" Target="../ink/ink1616.xml"/><Relationship Id="rId142" Type="http://schemas.openxmlformats.org/officeDocument/2006/relationships/image" Target="../media/image1512.png"/><Relationship Id="rId447" Type="http://schemas.openxmlformats.org/officeDocument/2006/relationships/image" Target="../media/image1627.png"/><Relationship Id="rId794" Type="http://schemas.openxmlformats.org/officeDocument/2006/relationships/image" Target="../media/image1784.png"/><Relationship Id="rId1077" Type="http://schemas.openxmlformats.org/officeDocument/2006/relationships/customXml" Target="../ink/ink2199.xml"/><Relationship Id="rId1200" Type="http://schemas.openxmlformats.org/officeDocument/2006/relationships/image" Target="../media/image1987.png"/><Relationship Id="rId654" Type="http://schemas.openxmlformats.org/officeDocument/2006/relationships/image" Target="../media/image1717.png"/><Relationship Id="rId861" Type="http://schemas.openxmlformats.org/officeDocument/2006/relationships/customXml" Target="../ink/ink2091.xml"/><Relationship Id="rId959" Type="http://schemas.openxmlformats.org/officeDocument/2006/relationships/customXml" Target="../ink/ink2140.xml"/><Relationship Id="rId1284" Type="http://schemas.openxmlformats.org/officeDocument/2006/relationships/image" Target="../media/image2029.png"/><Relationship Id="rId293" Type="http://schemas.openxmlformats.org/officeDocument/2006/relationships/customXml" Target="../ink/ink1759.xml"/><Relationship Id="rId307" Type="http://schemas.openxmlformats.org/officeDocument/2006/relationships/customXml" Target="../ink/ink1766.xml"/><Relationship Id="rId514" Type="http://schemas.openxmlformats.org/officeDocument/2006/relationships/image" Target="../media/image1648.png"/><Relationship Id="rId721" Type="http://schemas.openxmlformats.org/officeDocument/2006/relationships/customXml" Target="../ink/ink2020.xml"/><Relationship Id="rId1144" Type="http://schemas.openxmlformats.org/officeDocument/2006/relationships/image" Target="../media/image1959.png"/><Relationship Id="rId88" Type="http://schemas.openxmlformats.org/officeDocument/2006/relationships/image" Target="../media/image1485.png"/><Relationship Id="rId153" Type="http://schemas.openxmlformats.org/officeDocument/2006/relationships/customXml" Target="../ink/ink1689.xml"/><Relationship Id="rId360" Type="http://schemas.openxmlformats.org/officeDocument/2006/relationships/image" Target="../media/image1616.png"/><Relationship Id="rId598" Type="http://schemas.openxmlformats.org/officeDocument/2006/relationships/image" Target="../media/image1689.png"/><Relationship Id="rId819" Type="http://schemas.openxmlformats.org/officeDocument/2006/relationships/customXml" Target="../ink/ink2070.xml"/><Relationship Id="rId1004" Type="http://schemas.openxmlformats.org/officeDocument/2006/relationships/image" Target="../media/image1889.png"/><Relationship Id="rId1211" Type="http://schemas.openxmlformats.org/officeDocument/2006/relationships/customXml" Target="../ink/ink2266.xml"/><Relationship Id="rId220" Type="http://schemas.openxmlformats.org/officeDocument/2006/relationships/image" Target="../media/image1551.png"/><Relationship Id="rId458" Type="http://schemas.openxmlformats.org/officeDocument/2006/relationships/customXml" Target="../ink/ink1874.xml"/><Relationship Id="rId665" Type="http://schemas.openxmlformats.org/officeDocument/2006/relationships/customXml" Target="../ink/ink1991.xml"/><Relationship Id="rId872" Type="http://schemas.openxmlformats.org/officeDocument/2006/relationships/image" Target="../media/image1823.png"/><Relationship Id="rId1088" Type="http://schemas.openxmlformats.org/officeDocument/2006/relationships/image" Target="../media/image1931.png"/><Relationship Id="rId1295" Type="http://schemas.openxmlformats.org/officeDocument/2006/relationships/customXml" Target="../ink/ink2308.xml"/><Relationship Id="rId1309" Type="http://schemas.openxmlformats.org/officeDocument/2006/relationships/customXml" Target="../ink/ink2315.xml"/><Relationship Id="rId15" Type="http://schemas.openxmlformats.org/officeDocument/2006/relationships/image" Target="../media/image1449.png"/><Relationship Id="rId318" Type="http://schemas.openxmlformats.org/officeDocument/2006/relationships/image" Target="../media/image1063.png"/><Relationship Id="rId525" Type="http://schemas.openxmlformats.org/officeDocument/2006/relationships/customXml" Target="../ink/ink1921.xml"/><Relationship Id="rId732" Type="http://schemas.openxmlformats.org/officeDocument/2006/relationships/customXml" Target="../ink/ink2026.xml"/><Relationship Id="rId1155" Type="http://schemas.openxmlformats.org/officeDocument/2006/relationships/customXml" Target="../ink/ink2238.xml"/><Relationship Id="rId99" Type="http://schemas.openxmlformats.org/officeDocument/2006/relationships/customXml" Target="../ink/ink1662.xml"/><Relationship Id="rId164" Type="http://schemas.openxmlformats.org/officeDocument/2006/relationships/image" Target="../media/image1523.png"/><Relationship Id="rId371" Type="http://schemas.openxmlformats.org/officeDocument/2006/relationships/customXml" Target="../ink/ink1801.xml"/><Relationship Id="rId1015" Type="http://schemas.openxmlformats.org/officeDocument/2006/relationships/customXml" Target="../ink/ink2168.xml"/><Relationship Id="rId1222" Type="http://schemas.openxmlformats.org/officeDocument/2006/relationships/image" Target="../media/image1998.png"/><Relationship Id="rId469" Type="http://schemas.openxmlformats.org/officeDocument/2006/relationships/image" Target="../media/image1638.png"/><Relationship Id="rId676" Type="http://schemas.openxmlformats.org/officeDocument/2006/relationships/image" Target="../media/image1728.png"/><Relationship Id="rId883" Type="http://schemas.openxmlformats.org/officeDocument/2006/relationships/customXml" Target="../ink/ink2102.xml"/><Relationship Id="rId1099" Type="http://schemas.openxmlformats.org/officeDocument/2006/relationships/customXml" Target="../ink/ink2210.xml"/><Relationship Id="rId26" Type="http://schemas.openxmlformats.org/officeDocument/2006/relationships/customXml" Target="../ink/ink1625.xml"/><Relationship Id="rId231" Type="http://schemas.openxmlformats.org/officeDocument/2006/relationships/customXml" Target="../ink/ink1728.xml"/><Relationship Id="rId329" Type="http://schemas.openxmlformats.org/officeDocument/2006/relationships/customXml" Target="../ink/ink1777.xml"/><Relationship Id="rId536" Type="http://schemas.openxmlformats.org/officeDocument/2006/relationships/image" Target="../media/image1658.png"/><Relationship Id="rId1166" Type="http://schemas.openxmlformats.org/officeDocument/2006/relationships/image" Target="../media/image1970.png"/></Relationships>
</file>

<file path=ppt/slides/_rels/slide8.xml.rels><?xml version="1.0" encoding="UTF-8" standalone="yes"?>
<Relationships xmlns="http://schemas.openxmlformats.org/package/2006/relationships"><Relationship Id="rId1522" Type="http://schemas.openxmlformats.org/officeDocument/2006/relationships/image" Target="../media/image2753.png"/><Relationship Id="rId21" Type="http://schemas.openxmlformats.org/officeDocument/2006/relationships/customXml" Target="../ink/ink2346.xml"/><Relationship Id="rId170" Type="http://schemas.openxmlformats.org/officeDocument/2006/relationships/image" Target="../media/image2124.png"/><Relationship Id="rId268" Type="http://schemas.openxmlformats.org/officeDocument/2006/relationships/image" Target="../media/image2173.png"/><Relationship Id="rId475" Type="http://schemas.openxmlformats.org/officeDocument/2006/relationships/image" Target="../media/image2276.png"/><Relationship Id="rId682" Type="http://schemas.openxmlformats.org/officeDocument/2006/relationships/image" Target="../media/image2339.png"/><Relationship Id="rId128" Type="http://schemas.openxmlformats.org/officeDocument/2006/relationships/image" Target="../media/image2103.png"/><Relationship Id="rId335" Type="http://schemas.openxmlformats.org/officeDocument/2006/relationships/customXml" Target="../ink/ink2503.xml"/><Relationship Id="rId542" Type="http://schemas.openxmlformats.org/officeDocument/2006/relationships/customXml" Target="../ink/ink2640.xml"/><Relationship Id="rId987" Type="http://schemas.openxmlformats.org/officeDocument/2006/relationships/customXml" Target="../ink/ink2870.xml"/><Relationship Id="rId1172" Type="http://schemas.openxmlformats.org/officeDocument/2006/relationships/image" Target="../media/image2583.png"/><Relationship Id="rId402" Type="http://schemas.openxmlformats.org/officeDocument/2006/relationships/image" Target="../media/image2240.png"/><Relationship Id="rId847" Type="http://schemas.openxmlformats.org/officeDocument/2006/relationships/customXml" Target="../ink/ink2800.xml"/><Relationship Id="rId1032" Type="http://schemas.openxmlformats.org/officeDocument/2006/relationships/image" Target="../media/image2514.png"/><Relationship Id="rId1477" Type="http://schemas.openxmlformats.org/officeDocument/2006/relationships/customXml" Target="../ink/ink3120.xml"/><Relationship Id="rId1684" Type="http://schemas.openxmlformats.org/officeDocument/2006/relationships/image" Target="../media/image2833.png"/><Relationship Id="rId707" Type="http://schemas.openxmlformats.org/officeDocument/2006/relationships/customXml" Target="../ink/ink2730.xml"/><Relationship Id="rId914" Type="http://schemas.openxmlformats.org/officeDocument/2006/relationships/image" Target="../media/image2455.png"/><Relationship Id="rId1337" Type="http://schemas.openxmlformats.org/officeDocument/2006/relationships/customXml" Target="../ink/ink3047.xml"/><Relationship Id="rId1544" Type="http://schemas.openxmlformats.org/officeDocument/2006/relationships/customXml" Target="../ink/ink3155.xml"/><Relationship Id="rId43" Type="http://schemas.openxmlformats.org/officeDocument/2006/relationships/customXml" Target="../ink/ink2357.xml"/><Relationship Id="rId1404" Type="http://schemas.openxmlformats.org/officeDocument/2006/relationships/customXml" Target="../ink/ink3081.xml"/><Relationship Id="rId1611" Type="http://schemas.openxmlformats.org/officeDocument/2006/relationships/customXml" Target="../ink/ink3189.xml"/><Relationship Id="rId192" Type="http://schemas.openxmlformats.org/officeDocument/2006/relationships/image" Target="../media/image2135.png"/><Relationship Id="rId1709" Type="http://schemas.openxmlformats.org/officeDocument/2006/relationships/customXml" Target="../ink/ink3238.xml"/><Relationship Id="rId497" Type="http://schemas.openxmlformats.org/officeDocument/2006/relationships/customXml" Target="../ink/ink2595.xml"/><Relationship Id="rId357" Type="http://schemas.openxmlformats.org/officeDocument/2006/relationships/customXml" Target="../ink/ink2514.xml"/><Relationship Id="rId1194" Type="http://schemas.openxmlformats.org/officeDocument/2006/relationships/customXml" Target="../ink/ink2975.xml"/><Relationship Id="rId217" Type="http://schemas.openxmlformats.org/officeDocument/2006/relationships/customXml" Target="../ink/ink2444.xml"/><Relationship Id="rId564" Type="http://schemas.openxmlformats.org/officeDocument/2006/relationships/image" Target="../media/image2282.png"/><Relationship Id="rId771" Type="http://schemas.openxmlformats.org/officeDocument/2006/relationships/customXml" Target="../ink/ink2762.xml"/><Relationship Id="rId869" Type="http://schemas.openxmlformats.org/officeDocument/2006/relationships/customXml" Target="../ink/ink2811.xml"/><Relationship Id="rId1499" Type="http://schemas.openxmlformats.org/officeDocument/2006/relationships/customXml" Target="../ink/ink3131.xml"/><Relationship Id="rId424" Type="http://schemas.openxmlformats.org/officeDocument/2006/relationships/customXml" Target="../ink/ink2548.xml"/><Relationship Id="rId631" Type="http://schemas.openxmlformats.org/officeDocument/2006/relationships/customXml" Target="../ink/ink2692.xml"/><Relationship Id="rId729" Type="http://schemas.openxmlformats.org/officeDocument/2006/relationships/customXml" Target="../ink/ink2741.xml"/><Relationship Id="rId1054" Type="http://schemas.openxmlformats.org/officeDocument/2006/relationships/image" Target="../media/image2525.png"/><Relationship Id="rId1261" Type="http://schemas.openxmlformats.org/officeDocument/2006/relationships/customXml" Target="../ink/ink3009.xml"/><Relationship Id="rId1359" Type="http://schemas.openxmlformats.org/officeDocument/2006/relationships/customXml" Target="../ink/ink3058.xml"/><Relationship Id="rId936" Type="http://schemas.openxmlformats.org/officeDocument/2006/relationships/image" Target="../media/image2466.png"/><Relationship Id="rId1121" Type="http://schemas.openxmlformats.org/officeDocument/2006/relationships/image" Target="../media/image2558.png"/><Relationship Id="rId1219" Type="http://schemas.openxmlformats.org/officeDocument/2006/relationships/image" Target="../media/image2606.png"/><Relationship Id="rId1566" Type="http://schemas.openxmlformats.org/officeDocument/2006/relationships/image" Target="../media/image2774.png"/><Relationship Id="rId65" Type="http://schemas.openxmlformats.org/officeDocument/2006/relationships/customXml" Target="../ink/ink2368.xml"/><Relationship Id="rId1426" Type="http://schemas.openxmlformats.org/officeDocument/2006/relationships/customXml" Target="../ink/ink3092.xml"/><Relationship Id="rId1633" Type="http://schemas.openxmlformats.org/officeDocument/2006/relationships/customXml" Target="../ink/ink3200.xml"/><Relationship Id="rId1700" Type="http://schemas.openxmlformats.org/officeDocument/2006/relationships/image" Target="../media/image2841.png"/><Relationship Id="rId281" Type="http://schemas.openxmlformats.org/officeDocument/2006/relationships/customXml" Target="../ink/ink2476.xml"/><Relationship Id="rId141" Type="http://schemas.openxmlformats.org/officeDocument/2006/relationships/customXml" Target="../ink/ink2406.xml"/><Relationship Id="rId379" Type="http://schemas.openxmlformats.org/officeDocument/2006/relationships/customXml" Target="../ink/ink2525.xml"/><Relationship Id="rId586" Type="http://schemas.openxmlformats.org/officeDocument/2006/relationships/customXml" Target="../ink/ink2668.xml"/><Relationship Id="rId793" Type="http://schemas.openxmlformats.org/officeDocument/2006/relationships/customXml" Target="../ink/ink2773.xml"/><Relationship Id="rId7" Type="http://schemas.openxmlformats.org/officeDocument/2006/relationships/image" Target="../media/image3.png"/><Relationship Id="rId239" Type="http://schemas.openxmlformats.org/officeDocument/2006/relationships/customXml" Target="../ink/ink2455.xml"/><Relationship Id="rId446" Type="http://schemas.openxmlformats.org/officeDocument/2006/relationships/customXml" Target="../ink/ink2559.xml"/><Relationship Id="rId653" Type="http://schemas.openxmlformats.org/officeDocument/2006/relationships/customXml" Target="../ink/ink2703.xml"/><Relationship Id="rId1076" Type="http://schemas.openxmlformats.org/officeDocument/2006/relationships/customXml" Target="../ink/ink2915.xml"/><Relationship Id="rId1283" Type="http://schemas.openxmlformats.org/officeDocument/2006/relationships/customXml" Target="../ink/ink3020.xml"/><Relationship Id="rId1490" Type="http://schemas.openxmlformats.org/officeDocument/2006/relationships/image" Target="../media/image2738.png"/><Relationship Id="rId306" Type="http://schemas.openxmlformats.org/officeDocument/2006/relationships/image" Target="../media/image2192.png"/><Relationship Id="rId860" Type="http://schemas.openxmlformats.org/officeDocument/2006/relationships/image" Target="../media/image2428.png"/><Relationship Id="rId958" Type="http://schemas.openxmlformats.org/officeDocument/2006/relationships/image" Target="../media/image2477.png"/><Relationship Id="rId1143" Type="http://schemas.openxmlformats.org/officeDocument/2006/relationships/customXml" Target="../ink/ink2949.xml"/><Relationship Id="rId1588" Type="http://schemas.openxmlformats.org/officeDocument/2006/relationships/image" Target="../media/image2785.png"/><Relationship Id="rId87" Type="http://schemas.openxmlformats.org/officeDocument/2006/relationships/customXml" Target="../ink/ink2379.xml"/><Relationship Id="rId513" Type="http://schemas.openxmlformats.org/officeDocument/2006/relationships/customXml" Target="../ink/ink2611.xml"/><Relationship Id="rId720" Type="http://schemas.openxmlformats.org/officeDocument/2006/relationships/image" Target="../media/image2358.png"/><Relationship Id="rId818" Type="http://schemas.openxmlformats.org/officeDocument/2006/relationships/image" Target="../media/image2407.png"/><Relationship Id="rId1350" Type="http://schemas.openxmlformats.org/officeDocument/2006/relationships/image" Target="../media/image2671.png"/><Relationship Id="rId1448" Type="http://schemas.openxmlformats.org/officeDocument/2006/relationships/image" Target="../media/image2717.png"/><Relationship Id="rId1655" Type="http://schemas.openxmlformats.org/officeDocument/2006/relationships/customXml" Target="../ink/ink3211.xml"/><Relationship Id="rId1003" Type="http://schemas.openxmlformats.org/officeDocument/2006/relationships/customXml" Target="../ink/ink2878.xml"/><Relationship Id="rId1210" Type="http://schemas.openxmlformats.org/officeDocument/2006/relationships/customXml" Target="../ink/ink2983.xml"/><Relationship Id="rId1308" Type="http://schemas.openxmlformats.org/officeDocument/2006/relationships/image" Target="../media/image2650.png"/><Relationship Id="rId1515" Type="http://schemas.openxmlformats.org/officeDocument/2006/relationships/image" Target="../media/image2750.png"/><Relationship Id="rId1722" Type="http://schemas.openxmlformats.org/officeDocument/2006/relationships/image" Target="../media/image2852.png"/><Relationship Id="rId14" Type="http://schemas.openxmlformats.org/officeDocument/2006/relationships/customXml" Target="../ink/ink2342.xml"/><Relationship Id="rId163" Type="http://schemas.openxmlformats.org/officeDocument/2006/relationships/customXml" Target="../ink/ink2417.xml"/><Relationship Id="rId370" Type="http://schemas.openxmlformats.org/officeDocument/2006/relationships/image" Target="../media/image2224.png"/><Relationship Id="rId230" Type="http://schemas.openxmlformats.org/officeDocument/2006/relationships/image" Target="../media/image2154.png"/><Relationship Id="rId468" Type="http://schemas.openxmlformats.org/officeDocument/2006/relationships/customXml" Target="../ink/ink2570.xml"/><Relationship Id="rId675" Type="http://schemas.openxmlformats.org/officeDocument/2006/relationships/customXml" Target="../ink/ink2714.xml"/><Relationship Id="rId882" Type="http://schemas.openxmlformats.org/officeDocument/2006/relationships/image" Target="../media/image2439.png"/><Relationship Id="rId1098" Type="http://schemas.openxmlformats.org/officeDocument/2006/relationships/customXml" Target="../ink/ink2926.xml"/><Relationship Id="rId328" Type="http://schemas.openxmlformats.org/officeDocument/2006/relationships/image" Target="../media/image2203.png"/><Relationship Id="rId535" Type="http://schemas.openxmlformats.org/officeDocument/2006/relationships/customXml" Target="../ink/ink2633.xml"/><Relationship Id="rId742" Type="http://schemas.openxmlformats.org/officeDocument/2006/relationships/image" Target="../media/image2369.png"/><Relationship Id="rId1165" Type="http://schemas.openxmlformats.org/officeDocument/2006/relationships/customXml" Target="../ink/ink2960.xml"/><Relationship Id="rId1372" Type="http://schemas.openxmlformats.org/officeDocument/2006/relationships/image" Target="../media/image2682.png"/><Relationship Id="rId602" Type="http://schemas.openxmlformats.org/officeDocument/2006/relationships/image" Target="../media/image2300.png"/><Relationship Id="rId1025" Type="http://schemas.openxmlformats.org/officeDocument/2006/relationships/customXml" Target="../ink/ink2889.xml"/><Relationship Id="rId1232" Type="http://schemas.openxmlformats.org/officeDocument/2006/relationships/customXml" Target="../ink/ink2994.xml"/><Relationship Id="rId1677" Type="http://schemas.openxmlformats.org/officeDocument/2006/relationships/customXml" Target="../ink/ink3222.xml"/><Relationship Id="rId907" Type="http://schemas.openxmlformats.org/officeDocument/2006/relationships/customXml" Target="../ink/ink2830.xml"/><Relationship Id="rId1537" Type="http://schemas.openxmlformats.org/officeDocument/2006/relationships/image" Target="../media/image2760.png"/><Relationship Id="rId1744" Type="http://schemas.openxmlformats.org/officeDocument/2006/relationships/image" Target="../media/image2863.png"/><Relationship Id="rId36" Type="http://schemas.openxmlformats.org/officeDocument/2006/relationships/image" Target="../media/image17.png"/><Relationship Id="rId1604" Type="http://schemas.openxmlformats.org/officeDocument/2006/relationships/image" Target="../media/image2793.png"/><Relationship Id="rId185" Type="http://schemas.openxmlformats.org/officeDocument/2006/relationships/customXml" Target="../ink/ink2428.xml"/><Relationship Id="rId392" Type="http://schemas.openxmlformats.org/officeDocument/2006/relationships/image" Target="../media/image2235.png"/><Relationship Id="rId697" Type="http://schemas.openxmlformats.org/officeDocument/2006/relationships/customXml" Target="../ink/ink2725.xml"/><Relationship Id="rId252" Type="http://schemas.openxmlformats.org/officeDocument/2006/relationships/image" Target="../media/image2165.png"/><Relationship Id="rId1187" Type="http://schemas.openxmlformats.org/officeDocument/2006/relationships/image" Target="../media/image2590.png"/><Relationship Id="rId112" Type="http://schemas.openxmlformats.org/officeDocument/2006/relationships/image" Target="../media/image2095.png"/><Relationship Id="rId557" Type="http://schemas.openxmlformats.org/officeDocument/2006/relationships/customXml" Target="../ink/ink2653.xml"/><Relationship Id="rId764" Type="http://schemas.openxmlformats.org/officeDocument/2006/relationships/image" Target="../media/image2380.png"/><Relationship Id="rId971" Type="http://schemas.openxmlformats.org/officeDocument/2006/relationships/customXml" Target="../ink/ink2862.xml"/><Relationship Id="rId1394" Type="http://schemas.openxmlformats.org/officeDocument/2006/relationships/customXml" Target="../ink/ink3076.xml"/><Relationship Id="rId1699" Type="http://schemas.openxmlformats.org/officeDocument/2006/relationships/customXml" Target="../ink/ink3233.xml"/><Relationship Id="rId417" Type="http://schemas.openxmlformats.org/officeDocument/2006/relationships/customXml" Target="../ink/ink2544.xml"/><Relationship Id="rId624" Type="http://schemas.openxmlformats.org/officeDocument/2006/relationships/image" Target="../media/image2310.png"/><Relationship Id="rId831" Type="http://schemas.openxmlformats.org/officeDocument/2006/relationships/customXml" Target="../ink/ink2792.xml"/><Relationship Id="rId1047" Type="http://schemas.openxmlformats.org/officeDocument/2006/relationships/customXml" Target="../ink/ink2900.xml"/><Relationship Id="rId1254" Type="http://schemas.openxmlformats.org/officeDocument/2006/relationships/customXml" Target="../ink/ink3005.xml"/><Relationship Id="rId1461" Type="http://schemas.openxmlformats.org/officeDocument/2006/relationships/customXml" Target="../ink/ink3112.xml"/><Relationship Id="rId929" Type="http://schemas.openxmlformats.org/officeDocument/2006/relationships/customXml" Target="../ink/ink2841.xml"/><Relationship Id="rId1114" Type="http://schemas.openxmlformats.org/officeDocument/2006/relationships/customXml" Target="../ink/ink2934.xml"/><Relationship Id="rId1321" Type="http://schemas.openxmlformats.org/officeDocument/2006/relationships/customXml" Target="../ink/ink3039.xml"/><Relationship Id="rId1559" Type="http://schemas.openxmlformats.org/officeDocument/2006/relationships/customXml" Target="../ink/ink3163.xml"/><Relationship Id="rId58" Type="http://schemas.openxmlformats.org/officeDocument/2006/relationships/image" Target="../media/image2068.png"/><Relationship Id="rId123" Type="http://schemas.openxmlformats.org/officeDocument/2006/relationships/customXml" Target="../ink/ink2397.xml"/><Relationship Id="rId330" Type="http://schemas.openxmlformats.org/officeDocument/2006/relationships/image" Target="../media/image2204.png"/><Relationship Id="rId568" Type="http://schemas.openxmlformats.org/officeDocument/2006/relationships/image" Target="../media/image2284.png"/><Relationship Id="rId775" Type="http://schemas.openxmlformats.org/officeDocument/2006/relationships/customXml" Target="../ink/ink2764.xml"/><Relationship Id="rId982" Type="http://schemas.openxmlformats.org/officeDocument/2006/relationships/image" Target="../media/image2489.png"/><Relationship Id="rId1198" Type="http://schemas.openxmlformats.org/officeDocument/2006/relationships/customXml" Target="../ink/ink2977.xml"/><Relationship Id="rId1419" Type="http://schemas.openxmlformats.org/officeDocument/2006/relationships/image" Target="../media/image2705.png"/><Relationship Id="rId1626" Type="http://schemas.openxmlformats.org/officeDocument/2006/relationships/image" Target="../media/image2804.png"/><Relationship Id="rId428" Type="http://schemas.openxmlformats.org/officeDocument/2006/relationships/customXml" Target="../ink/ink2550.xml"/><Relationship Id="rId635" Type="http://schemas.openxmlformats.org/officeDocument/2006/relationships/customXml" Target="../ink/ink2694.xml"/><Relationship Id="rId842" Type="http://schemas.openxmlformats.org/officeDocument/2006/relationships/image" Target="../media/image2419.png"/><Relationship Id="rId1058" Type="http://schemas.openxmlformats.org/officeDocument/2006/relationships/customXml" Target="../ink/ink2906.xml"/><Relationship Id="rId1265" Type="http://schemas.openxmlformats.org/officeDocument/2006/relationships/customXml" Target="../ink/ink3011.xml"/><Relationship Id="rId1472" Type="http://schemas.openxmlformats.org/officeDocument/2006/relationships/image" Target="../media/image2729.png"/><Relationship Id="rId274" Type="http://schemas.openxmlformats.org/officeDocument/2006/relationships/image" Target="../media/image2176.png"/><Relationship Id="rId481" Type="http://schemas.openxmlformats.org/officeDocument/2006/relationships/customXml" Target="../ink/ink2579.xml"/><Relationship Id="rId702" Type="http://schemas.openxmlformats.org/officeDocument/2006/relationships/image" Target="../media/image2349.png"/><Relationship Id="rId1125" Type="http://schemas.openxmlformats.org/officeDocument/2006/relationships/image" Target="../media/image2560.png"/><Relationship Id="rId1332" Type="http://schemas.openxmlformats.org/officeDocument/2006/relationships/image" Target="../media/image2662.png"/><Relationship Id="rId69" Type="http://schemas.openxmlformats.org/officeDocument/2006/relationships/customXml" Target="../ink/ink2370.xml"/><Relationship Id="rId134" Type="http://schemas.openxmlformats.org/officeDocument/2006/relationships/image" Target="../media/image2106.png"/><Relationship Id="rId579" Type="http://schemas.openxmlformats.org/officeDocument/2006/relationships/customXml" Target="../ink/ink2664.xml"/><Relationship Id="rId786" Type="http://schemas.openxmlformats.org/officeDocument/2006/relationships/image" Target="../media/image2391.png"/><Relationship Id="rId993" Type="http://schemas.openxmlformats.org/officeDocument/2006/relationships/customXml" Target="../ink/ink2873.xml"/><Relationship Id="rId1637" Type="http://schemas.openxmlformats.org/officeDocument/2006/relationships/customXml" Target="../ink/ink3202.xml"/><Relationship Id="rId341" Type="http://schemas.openxmlformats.org/officeDocument/2006/relationships/customXml" Target="../ink/ink2506.xml"/><Relationship Id="rId439" Type="http://schemas.openxmlformats.org/officeDocument/2006/relationships/image" Target="../media/image2258.png"/><Relationship Id="rId646" Type="http://schemas.openxmlformats.org/officeDocument/2006/relationships/image" Target="../media/image2321.png"/><Relationship Id="rId1069" Type="http://schemas.openxmlformats.org/officeDocument/2006/relationships/image" Target="../media/image2532.png"/><Relationship Id="rId1276" Type="http://schemas.openxmlformats.org/officeDocument/2006/relationships/image" Target="../media/image2634.png"/><Relationship Id="rId1483" Type="http://schemas.openxmlformats.org/officeDocument/2006/relationships/customXml" Target="../ink/ink3123.xml"/><Relationship Id="rId1704" Type="http://schemas.openxmlformats.org/officeDocument/2006/relationships/image" Target="../media/image2843.png"/><Relationship Id="rId201" Type="http://schemas.openxmlformats.org/officeDocument/2006/relationships/customXml" Target="../ink/ink2436.xml"/><Relationship Id="rId285" Type="http://schemas.openxmlformats.org/officeDocument/2006/relationships/customXml" Target="../ink/ink2478.xml"/><Relationship Id="rId506" Type="http://schemas.openxmlformats.org/officeDocument/2006/relationships/customXml" Target="../ink/ink2604.xml"/><Relationship Id="rId853" Type="http://schemas.openxmlformats.org/officeDocument/2006/relationships/customXml" Target="../ink/ink2803.xml"/><Relationship Id="rId1136" Type="http://schemas.openxmlformats.org/officeDocument/2006/relationships/image" Target="../media/image2565.png"/><Relationship Id="rId1690" Type="http://schemas.openxmlformats.org/officeDocument/2006/relationships/image" Target="../media/image2836.png"/><Relationship Id="rId492" Type="http://schemas.openxmlformats.org/officeDocument/2006/relationships/customXml" Target="../ink/ink2590.xml"/><Relationship Id="rId713" Type="http://schemas.openxmlformats.org/officeDocument/2006/relationships/customXml" Target="../ink/ink2733.xml"/><Relationship Id="rId797" Type="http://schemas.openxmlformats.org/officeDocument/2006/relationships/customXml" Target="../ink/ink2775.xml"/><Relationship Id="rId920" Type="http://schemas.openxmlformats.org/officeDocument/2006/relationships/image" Target="../media/image2458.png"/><Relationship Id="rId1343" Type="http://schemas.openxmlformats.org/officeDocument/2006/relationships/customXml" Target="../ink/ink3050.xml"/><Relationship Id="rId1550" Type="http://schemas.openxmlformats.org/officeDocument/2006/relationships/customXml" Target="../ink/ink3158.xml"/><Relationship Id="rId1648" Type="http://schemas.openxmlformats.org/officeDocument/2006/relationships/image" Target="../media/image2815.png"/><Relationship Id="rId145" Type="http://schemas.openxmlformats.org/officeDocument/2006/relationships/customXml" Target="../ink/ink2408.xml"/><Relationship Id="rId352" Type="http://schemas.openxmlformats.org/officeDocument/2006/relationships/image" Target="../media/image2215.png"/><Relationship Id="rId1203" Type="http://schemas.openxmlformats.org/officeDocument/2006/relationships/image" Target="../media/image2598.png"/><Relationship Id="rId1287" Type="http://schemas.openxmlformats.org/officeDocument/2006/relationships/customXml" Target="../ink/ink3022.xml"/><Relationship Id="rId1410" Type="http://schemas.openxmlformats.org/officeDocument/2006/relationships/customXml" Target="../ink/ink3084.xml"/><Relationship Id="rId1508" Type="http://schemas.openxmlformats.org/officeDocument/2006/relationships/customXml" Target="../ink/ink3136.xml"/><Relationship Id="rId212" Type="http://schemas.openxmlformats.org/officeDocument/2006/relationships/image" Target="../media/image2145.png"/><Relationship Id="rId657" Type="http://schemas.openxmlformats.org/officeDocument/2006/relationships/customXml" Target="../ink/ink2705.xml"/><Relationship Id="rId864" Type="http://schemas.openxmlformats.org/officeDocument/2006/relationships/image" Target="../media/image2430.png"/><Relationship Id="rId1494" Type="http://schemas.openxmlformats.org/officeDocument/2006/relationships/image" Target="../media/image2740.png"/><Relationship Id="rId1715" Type="http://schemas.openxmlformats.org/officeDocument/2006/relationships/customXml" Target="../ink/ink3241.xml"/><Relationship Id="rId296" Type="http://schemas.openxmlformats.org/officeDocument/2006/relationships/image" Target="../media/image2187.png"/><Relationship Id="rId517" Type="http://schemas.openxmlformats.org/officeDocument/2006/relationships/customXml" Target="../ink/ink2615.xml"/><Relationship Id="rId724" Type="http://schemas.openxmlformats.org/officeDocument/2006/relationships/image" Target="../media/image2360.png"/><Relationship Id="rId931" Type="http://schemas.openxmlformats.org/officeDocument/2006/relationships/customXml" Target="../ink/ink2842.xml"/><Relationship Id="rId1147" Type="http://schemas.openxmlformats.org/officeDocument/2006/relationships/customXml" Target="../ink/ink2951.xml"/><Relationship Id="rId1354" Type="http://schemas.openxmlformats.org/officeDocument/2006/relationships/image" Target="../media/image2673.png"/><Relationship Id="rId1561" Type="http://schemas.openxmlformats.org/officeDocument/2006/relationships/customXml" Target="../ink/ink3164.xml"/><Relationship Id="rId60" Type="http://schemas.openxmlformats.org/officeDocument/2006/relationships/image" Target="../media/image2069.png"/><Relationship Id="rId156" Type="http://schemas.openxmlformats.org/officeDocument/2006/relationships/image" Target="../media/image2117.png"/><Relationship Id="rId363" Type="http://schemas.openxmlformats.org/officeDocument/2006/relationships/customXml" Target="../ink/ink2517.xml"/><Relationship Id="rId570" Type="http://schemas.openxmlformats.org/officeDocument/2006/relationships/image" Target="../media/image2285.png"/><Relationship Id="rId1007" Type="http://schemas.openxmlformats.org/officeDocument/2006/relationships/customXml" Target="../ink/ink2880.xml"/><Relationship Id="rId1214" Type="http://schemas.openxmlformats.org/officeDocument/2006/relationships/customXml" Target="../ink/ink2985.xml"/><Relationship Id="rId1421" Type="http://schemas.openxmlformats.org/officeDocument/2006/relationships/image" Target="../media/image2706.png"/><Relationship Id="rId1659" Type="http://schemas.openxmlformats.org/officeDocument/2006/relationships/customXml" Target="../ink/ink3213.xml"/><Relationship Id="rId223" Type="http://schemas.openxmlformats.org/officeDocument/2006/relationships/customXml" Target="../ink/ink2447.xml"/><Relationship Id="rId430" Type="http://schemas.openxmlformats.org/officeDocument/2006/relationships/customXml" Target="../ink/ink2551.xml"/><Relationship Id="rId668" Type="http://schemas.openxmlformats.org/officeDocument/2006/relationships/image" Target="../media/image2332.png"/><Relationship Id="rId875" Type="http://schemas.openxmlformats.org/officeDocument/2006/relationships/customXml" Target="../ink/ink2814.xml"/><Relationship Id="rId1060" Type="http://schemas.openxmlformats.org/officeDocument/2006/relationships/customXml" Target="../ink/ink2907.xml"/><Relationship Id="rId1298" Type="http://schemas.openxmlformats.org/officeDocument/2006/relationships/image" Target="../media/image2645.png"/><Relationship Id="rId1519" Type="http://schemas.openxmlformats.org/officeDocument/2006/relationships/customXml" Target="../ink/ink3142.xml"/><Relationship Id="rId1726" Type="http://schemas.openxmlformats.org/officeDocument/2006/relationships/image" Target="../media/image2854.png"/><Relationship Id="rId18" Type="http://schemas.openxmlformats.org/officeDocument/2006/relationships/customXml" Target="../ink/ink2344.xml"/><Relationship Id="rId528" Type="http://schemas.openxmlformats.org/officeDocument/2006/relationships/customXml" Target="../ink/ink2626.xml"/><Relationship Id="rId735" Type="http://schemas.openxmlformats.org/officeDocument/2006/relationships/customXml" Target="../ink/ink2744.xml"/><Relationship Id="rId942" Type="http://schemas.openxmlformats.org/officeDocument/2006/relationships/image" Target="../media/image2469.png"/><Relationship Id="rId1158" Type="http://schemas.openxmlformats.org/officeDocument/2006/relationships/image" Target="../media/image2576.png"/><Relationship Id="rId1365" Type="http://schemas.openxmlformats.org/officeDocument/2006/relationships/customXml" Target="../ink/ink3061.xml"/><Relationship Id="rId1572" Type="http://schemas.openxmlformats.org/officeDocument/2006/relationships/image" Target="../media/image2777.png"/><Relationship Id="rId167" Type="http://schemas.openxmlformats.org/officeDocument/2006/relationships/customXml" Target="../ink/ink2419.xml"/><Relationship Id="rId374" Type="http://schemas.openxmlformats.org/officeDocument/2006/relationships/image" Target="../media/image2226.png"/><Relationship Id="rId581" Type="http://schemas.openxmlformats.org/officeDocument/2006/relationships/customXml" Target="../ink/ink2665.xml"/><Relationship Id="rId1018" Type="http://schemas.openxmlformats.org/officeDocument/2006/relationships/image" Target="../media/image2507.png"/><Relationship Id="rId1225" Type="http://schemas.openxmlformats.org/officeDocument/2006/relationships/image" Target="../media/image2609.png"/><Relationship Id="rId1432" Type="http://schemas.openxmlformats.org/officeDocument/2006/relationships/customXml" Target="../ink/ink3095.xml"/><Relationship Id="rId71" Type="http://schemas.openxmlformats.org/officeDocument/2006/relationships/customXml" Target="../ink/ink2371.xml"/><Relationship Id="rId234" Type="http://schemas.openxmlformats.org/officeDocument/2006/relationships/image" Target="../media/image2156.png"/><Relationship Id="rId679" Type="http://schemas.openxmlformats.org/officeDocument/2006/relationships/customXml" Target="../ink/ink2716.xml"/><Relationship Id="rId802" Type="http://schemas.openxmlformats.org/officeDocument/2006/relationships/image" Target="../media/image2399.png"/><Relationship Id="rId886" Type="http://schemas.openxmlformats.org/officeDocument/2006/relationships/image" Target="../media/image2441.png"/><Relationship Id="rId1737" Type="http://schemas.openxmlformats.org/officeDocument/2006/relationships/customXml" Target="../ink/ink3252.xml"/><Relationship Id="rId2" Type="http://schemas.openxmlformats.org/officeDocument/2006/relationships/customXml" Target="../ink/ink2336.xml"/><Relationship Id="rId29" Type="http://schemas.openxmlformats.org/officeDocument/2006/relationships/customXml" Target="../ink/ink2350.xml"/><Relationship Id="rId441" Type="http://schemas.openxmlformats.org/officeDocument/2006/relationships/image" Target="../media/image2259.png"/><Relationship Id="rId539" Type="http://schemas.openxmlformats.org/officeDocument/2006/relationships/customXml" Target="../ink/ink2637.xml"/><Relationship Id="rId746" Type="http://schemas.openxmlformats.org/officeDocument/2006/relationships/image" Target="../media/image2371.png"/><Relationship Id="rId1071" Type="http://schemas.openxmlformats.org/officeDocument/2006/relationships/image" Target="../media/image2533.png"/><Relationship Id="rId1169" Type="http://schemas.openxmlformats.org/officeDocument/2006/relationships/customXml" Target="../ink/ink2962.xml"/><Relationship Id="rId1376" Type="http://schemas.openxmlformats.org/officeDocument/2006/relationships/image" Target="../media/image2684.png"/><Relationship Id="rId1583" Type="http://schemas.openxmlformats.org/officeDocument/2006/relationships/customXml" Target="../ink/ink3175.xml"/><Relationship Id="rId178" Type="http://schemas.openxmlformats.org/officeDocument/2006/relationships/image" Target="../media/image2128.png"/><Relationship Id="rId301" Type="http://schemas.openxmlformats.org/officeDocument/2006/relationships/customXml" Target="../ink/ink2486.xml"/><Relationship Id="rId953" Type="http://schemas.openxmlformats.org/officeDocument/2006/relationships/customXml" Target="../ink/ink2853.xml"/><Relationship Id="rId1029" Type="http://schemas.openxmlformats.org/officeDocument/2006/relationships/customXml" Target="../ink/ink2891.xml"/><Relationship Id="rId1236" Type="http://schemas.openxmlformats.org/officeDocument/2006/relationships/customXml" Target="../ink/ink2996.xml"/><Relationship Id="rId82" Type="http://schemas.openxmlformats.org/officeDocument/2006/relationships/image" Target="../media/image2080.png"/><Relationship Id="rId385" Type="http://schemas.openxmlformats.org/officeDocument/2006/relationships/customXml" Target="../ink/ink2528.xml"/><Relationship Id="rId592" Type="http://schemas.openxmlformats.org/officeDocument/2006/relationships/image" Target="../media/image2295.png"/><Relationship Id="rId606" Type="http://schemas.openxmlformats.org/officeDocument/2006/relationships/image" Target="../media/image2302.png"/><Relationship Id="rId813" Type="http://schemas.openxmlformats.org/officeDocument/2006/relationships/customXml" Target="../ink/ink2783.xml"/><Relationship Id="rId1443" Type="http://schemas.openxmlformats.org/officeDocument/2006/relationships/customXml" Target="../ink/ink3103.xml"/><Relationship Id="rId1650" Type="http://schemas.openxmlformats.org/officeDocument/2006/relationships/image" Target="../media/image2816.png"/><Relationship Id="rId1748" Type="http://schemas.openxmlformats.org/officeDocument/2006/relationships/image" Target="../media/image2865.png"/><Relationship Id="rId245" Type="http://schemas.openxmlformats.org/officeDocument/2006/relationships/customXml" Target="../ink/ink2458.xml"/><Relationship Id="rId452" Type="http://schemas.openxmlformats.org/officeDocument/2006/relationships/customXml" Target="../ink/ink2562.xml"/><Relationship Id="rId897" Type="http://schemas.openxmlformats.org/officeDocument/2006/relationships/customXml" Target="../ink/ink2825.xml"/><Relationship Id="rId1082" Type="http://schemas.openxmlformats.org/officeDocument/2006/relationships/customXml" Target="../ink/ink2918.xml"/><Relationship Id="rId1303" Type="http://schemas.openxmlformats.org/officeDocument/2006/relationships/customXml" Target="../ink/ink3030.xml"/><Relationship Id="rId1510" Type="http://schemas.openxmlformats.org/officeDocument/2006/relationships/customXml" Target="../ink/ink3137.xml"/><Relationship Id="rId105" Type="http://schemas.openxmlformats.org/officeDocument/2006/relationships/customXml" Target="../ink/ink2388.xml"/><Relationship Id="rId312" Type="http://schemas.openxmlformats.org/officeDocument/2006/relationships/image" Target="../media/image2195.png"/><Relationship Id="rId757" Type="http://schemas.openxmlformats.org/officeDocument/2006/relationships/customXml" Target="../ink/ink2755.xml"/><Relationship Id="rId964" Type="http://schemas.openxmlformats.org/officeDocument/2006/relationships/image" Target="../media/image2480.png"/><Relationship Id="rId1387" Type="http://schemas.openxmlformats.org/officeDocument/2006/relationships/customXml" Target="../ink/ink3072.xml"/><Relationship Id="rId1594" Type="http://schemas.openxmlformats.org/officeDocument/2006/relationships/image" Target="../media/image2788.png"/><Relationship Id="rId1608" Type="http://schemas.openxmlformats.org/officeDocument/2006/relationships/image" Target="../media/image2795.png"/><Relationship Id="rId93" Type="http://schemas.openxmlformats.org/officeDocument/2006/relationships/customXml" Target="../ink/ink2382.xml"/><Relationship Id="rId189" Type="http://schemas.openxmlformats.org/officeDocument/2006/relationships/customXml" Target="../ink/ink2430.xml"/><Relationship Id="rId396" Type="http://schemas.openxmlformats.org/officeDocument/2006/relationships/image" Target="../media/image2237.png"/><Relationship Id="rId617" Type="http://schemas.openxmlformats.org/officeDocument/2006/relationships/image" Target="../media/image2307.png"/><Relationship Id="rId824" Type="http://schemas.openxmlformats.org/officeDocument/2006/relationships/image" Target="../media/image2410.png"/><Relationship Id="rId1247" Type="http://schemas.openxmlformats.org/officeDocument/2006/relationships/image" Target="../media/image2620.png"/><Relationship Id="rId1454" Type="http://schemas.openxmlformats.org/officeDocument/2006/relationships/image" Target="../media/image2720.png"/><Relationship Id="rId1661" Type="http://schemas.openxmlformats.org/officeDocument/2006/relationships/customXml" Target="../ink/ink3214.xml"/><Relationship Id="rId256" Type="http://schemas.openxmlformats.org/officeDocument/2006/relationships/image" Target="../media/image2167.png"/><Relationship Id="rId463" Type="http://schemas.openxmlformats.org/officeDocument/2006/relationships/image" Target="../media/image2270.png"/><Relationship Id="rId670" Type="http://schemas.openxmlformats.org/officeDocument/2006/relationships/image" Target="../media/image2333.png"/><Relationship Id="rId1093" Type="http://schemas.openxmlformats.org/officeDocument/2006/relationships/image" Target="../media/image2544.png"/><Relationship Id="rId1107" Type="http://schemas.openxmlformats.org/officeDocument/2006/relationships/image" Target="../media/image2551.png"/><Relationship Id="rId1314" Type="http://schemas.openxmlformats.org/officeDocument/2006/relationships/image" Target="../media/image2653.png"/><Relationship Id="rId1521" Type="http://schemas.openxmlformats.org/officeDocument/2006/relationships/customXml" Target="../ink/ink3143.xml"/><Relationship Id="rId116" Type="http://schemas.openxmlformats.org/officeDocument/2006/relationships/image" Target="../media/image2097.png"/><Relationship Id="rId323" Type="http://schemas.openxmlformats.org/officeDocument/2006/relationships/customXml" Target="../ink/ink2497.xml"/><Relationship Id="rId530" Type="http://schemas.openxmlformats.org/officeDocument/2006/relationships/customXml" Target="../ink/ink2628.xml"/><Relationship Id="rId768" Type="http://schemas.openxmlformats.org/officeDocument/2006/relationships/image" Target="../media/image2382.png"/><Relationship Id="rId975" Type="http://schemas.openxmlformats.org/officeDocument/2006/relationships/customXml" Target="../ink/ink2864.xml"/><Relationship Id="rId1160" Type="http://schemas.openxmlformats.org/officeDocument/2006/relationships/image" Target="../media/image2577.png"/><Relationship Id="rId1398" Type="http://schemas.openxmlformats.org/officeDocument/2006/relationships/customXml" Target="../ink/ink3078.xml"/><Relationship Id="rId1619" Type="http://schemas.openxmlformats.org/officeDocument/2006/relationships/customXml" Target="../ink/ink3193.xml"/><Relationship Id="rId20" Type="http://schemas.openxmlformats.org/officeDocument/2006/relationships/customXml" Target="../ink/ink2345.xml"/><Relationship Id="rId628" Type="http://schemas.openxmlformats.org/officeDocument/2006/relationships/image" Target="../media/image2312.png"/><Relationship Id="rId835" Type="http://schemas.openxmlformats.org/officeDocument/2006/relationships/customXml" Target="../ink/ink2794.xml"/><Relationship Id="rId1258" Type="http://schemas.openxmlformats.org/officeDocument/2006/relationships/customXml" Target="../ink/ink3007.xml"/><Relationship Id="rId1465" Type="http://schemas.openxmlformats.org/officeDocument/2006/relationships/customXml" Target="../ink/ink3114.xml"/><Relationship Id="rId1672" Type="http://schemas.openxmlformats.org/officeDocument/2006/relationships/image" Target="../media/image2827.png"/><Relationship Id="rId267" Type="http://schemas.openxmlformats.org/officeDocument/2006/relationships/customXml" Target="../ink/ink2469.xml"/><Relationship Id="rId474" Type="http://schemas.openxmlformats.org/officeDocument/2006/relationships/customXml" Target="../ink/ink2573.xml"/><Relationship Id="rId1020" Type="http://schemas.openxmlformats.org/officeDocument/2006/relationships/image" Target="../media/image2508.png"/><Relationship Id="rId1118" Type="http://schemas.openxmlformats.org/officeDocument/2006/relationships/customXml" Target="../ink/ink2936.xml"/><Relationship Id="rId1325" Type="http://schemas.openxmlformats.org/officeDocument/2006/relationships/customXml" Target="../ink/ink3041.xml"/><Relationship Id="rId1532" Type="http://schemas.openxmlformats.org/officeDocument/2006/relationships/customXml" Target="../ink/ink3149.xml"/><Relationship Id="rId127" Type="http://schemas.openxmlformats.org/officeDocument/2006/relationships/customXml" Target="../ink/ink2399.xml"/><Relationship Id="rId681" Type="http://schemas.openxmlformats.org/officeDocument/2006/relationships/customXml" Target="../ink/ink2717.xml"/><Relationship Id="rId779" Type="http://schemas.openxmlformats.org/officeDocument/2006/relationships/customXml" Target="../ink/ink2766.xml"/><Relationship Id="rId902" Type="http://schemas.openxmlformats.org/officeDocument/2006/relationships/image" Target="../media/image2449.png"/><Relationship Id="rId986" Type="http://schemas.openxmlformats.org/officeDocument/2006/relationships/image" Target="../media/image2491.png"/><Relationship Id="rId31" Type="http://schemas.openxmlformats.org/officeDocument/2006/relationships/customXml" Target="../ink/ink2351.xml"/><Relationship Id="rId334" Type="http://schemas.openxmlformats.org/officeDocument/2006/relationships/image" Target="../media/image2206.png"/><Relationship Id="rId541" Type="http://schemas.openxmlformats.org/officeDocument/2006/relationships/customXml" Target="../ink/ink2639.xml"/><Relationship Id="rId639" Type="http://schemas.openxmlformats.org/officeDocument/2006/relationships/customXml" Target="../ink/ink2696.xml"/><Relationship Id="rId1171" Type="http://schemas.openxmlformats.org/officeDocument/2006/relationships/customXml" Target="../ink/ink2963.xml"/><Relationship Id="rId1269" Type="http://schemas.openxmlformats.org/officeDocument/2006/relationships/customXml" Target="../ink/ink3013.xml"/><Relationship Id="rId1476" Type="http://schemas.openxmlformats.org/officeDocument/2006/relationships/image" Target="../media/image2731.png"/><Relationship Id="rId180" Type="http://schemas.openxmlformats.org/officeDocument/2006/relationships/image" Target="../media/image2129.png"/><Relationship Id="rId278" Type="http://schemas.openxmlformats.org/officeDocument/2006/relationships/image" Target="../media/image2178.png"/><Relationship Id="rId401" Type="http://schemas.openxmlformats.org/officeDocument/2006/relationships/customXml" Target="../ink/ink2536.xml"/><Relationship Id="rId846" Type="http://schemas.openxmlformats.org/officeDocument/2006/relationships/image" Target="../media/image2421.png"/><Relationship Id="rId1031" Type="http://schemas.openxmlformats.org/officeDocument/2006/relationships/customXml" Target="../ink/ink2892.xml"/><Relationship Id="rId1129" Type="http://schemas.openxmlformats.org/officeDocument/2006/relationships/image" Target="../media/image2562.png"/><Relationship Id="rId1683" Type="http://schemas.openxmlformats.org/officeDocument/2006/relationships/customXml" Target="../ink/ink3225.xml"/><Relationship Id="rId485" Type="http://schemas.openxmlformats.org/officeDocument/2006/relationships/customXml" Target="../ink/ink2583.xml"/><Relationship Id="rId692" Type="http://schemas.openxmlformats.org/officeDocument/2006/relationships/image" Target="../media/image2344.png"/><Relationship Id="rId706" Type="http://schemas.openxmlformats.org/officeDocument/2006/relationships/image" Target="../media/image2351.png"/><Relationship Id="rId913" Type="http://schemas.openxmlformats.org/officeDocument/2006/relationships/customXml" Target="../ink/ink2833.xml"/><Relationship Id="rId1336" Type="http://schemas.openxmlformats.org/officeDocument/2006/relationships/image" Target="../media/image2664.png"/><Relationship Id="rId1543" Type="http://schemas.openxmlformats.org/officeDocument/2006/relationships/image" Target="../media/image2763.png"/><Relationship Id="rId42" Type="http://schemas.openxmlformats.org/officeDocument/2006/relationships/image" Target="../media/image20.png"/><Relationship Id="rId138" Type="http://schemas.openxmlformats.org/officeDocument/2006/relationships/image" Target="../media/image2108.png"/><Relationship Id="rId345" Type="http://schemas.openxmlformats.org/officeDocument/2006/relationships/customXml" Target="../ink/ink2508.xml"/><Relationship Id="rId552" Type="http://schemas.openxmlformats.org/officeDocument/2006/relationships/customXml" Target="../ink/ink2650.xml"/><Relationship Id="rId997" Type="http://schemas.openxmlformats.org/officeDocument/2006/relationships/customXml" Target="../ink/ink2875.xml"/><Relationship Id="rId1182" Type="http://schemas.openxmlformats.org/officeDocument/2006/relationships/customXml" Target="../ink/ink2969.xml"/><Relationship Id="rId1403" Type="http://schemas.openxmlformats.org/officeDocument/2006/relationships/image" Target="../media/image2697.png"/><Relationship Id="rId1610" Type="http://schemas.openxmlformats.org/officeDocument/2006/relationships/image" Target="../media/image2796.png"/><Relationship Id="rId191" Type="http://schemas.openxmlformats.org/officeDocument/2006/relationships/customXml" Target="../ink/ink2431.xml"/><Relationship Id="rId205" Type="http://schemas.openxmlformats.org/officeDocument/2006/relationships/customXml" Target="../ink/ink2438.xml"/><Relationship Id="rId412" Type="http://schemas.openxmlformats.org/officeDocument/2006/relationships/image" Target="../media/image2245.png"/><Relationship Id="rId857" Type="http://schemas.openxmlformats.org/officeDocument/2006/relationships/customXml" Target="../ink/ink2805.xml"/><Relationship Id="rId1042" Type="http://schemas.openxmlformats.org/officeDocument/2006/relationships/image" Target="../media/image2519.png"/><Relationship Id="rId1487" Type="http://schemas.openxmlformats.org/officeDocument/2006/relationships/customXml" Target="../ink/ink3125.xml"/><Relationship Id="rId1694" Type="http://schemas.openxmlformats.org/officeDocument/2006/relationships/image" Target="../media/image2838.png"/><Relationship Id="rId1708" Type="http://schemas.openxmlformats.org/officeDocument/2006/relationships/image" Target="../media/image2845.png"/><Relationship Id="rId289" Type="http://schemas.openxmlformats.org/officeDocument/2006/relationships/customXml" Target="../ink/ink2480.xml"/><Relationship Id="rId496" Type="http://schemas.openxmlformats.org/officeDocument/2006/relationships/customXml" Target="../ink/ink2594.xml"/><Relationship Id="rId717" Type="http://schemas.openxmlformats.org/officeDocument/2006/relationships/customXml" Target="../ink/ink2735.xml"/><Relationship Id="rId924" Type="http://schemas.openxmlformats.org/officeDocument/2006/relationships/image" Target="../media/image2460.png"/><Relationship Id="rId1347" Type="http://schemas.openxmlformats.org/officeDocument/2006/relationships/customXml" Target="../ink/ink3052.xml"/><Relationship Id="rId1554" Type="http://schemas.openxmlformats.org/officeDocument/2006/relationships/customXml" Target="../ink/ink3160.xml"/><Relationship Id="rId53" Type="http://schemas.openxmlformats.org/officeDocument/2006/relationships/customXml" Target="../ink/ink2362.xml"/><Relationship Id="rId149" Type="http://schemas.openxmlformats.org/officeDocument/2006/relationships/customXml" Target="../ink/ink2410.xml"/><Relationship Id="rId356" Type="http://schemas.openxmlformats.org/officeDocument/2006/relationships/image" Target="../media/image2217.png"/><Relationship Id="rId563" Type="http://schemas.openxmlformats.org/officeDocument/2006/relationships/customXml" Target="../ink/ink2656.xml"/><Relationship Id="rId770" Type="http://schemas.openxmlformats.org/officeDocument/2006/relationships/image" Target="../media/image2383.png"/><Relationship Id="rId1193" Type="http://schemas.openxmlformats.org/officeDocument/2006/relationships/image" Target="../media/image2593.png"/><Relationship Id="rId1207" Type="http://schemas.openxmlformats.org/officeDocument/2006/relationships/image" Target="../media/image2600.png"/><Relationship Id="rId1414" Type="http://schemas.openxmlformats.org/officeDocument/2006/relationships/customXml" Target="../ink/ink3086.xml"/><Relationship Id="rId1621" Type="http://schemas.openxmlformats.org/officeDocument/2006/relationships/customXml" Target="../ink/ink3194.xml"/><Relationship Id="rId216" Type="http://schemas.openxmlformats.org/officeDocument/2006/relationships/image" Target="../media/image2147.png"/><Relationship Id="rId423" Type="http://schemas.openxmlformats.org/officeDocument/2006/relationships/image" Target="../media/image2250.png"/><Relationship Id="rId868" Type="http://schemas.openxmlformats.org/officeDocument/2006/relationships/image" Target="../media/image2432.png"/><Relationship Id="rId1053" Type="http://schemas.openxmlformats.org/officeDocument/2006/relationships/customXml" Target="../ink/ink2903.xml"/><Relationship Id="rId1260" Type="http://schemas.openxmlformats.org/officeDocument/2006/relationships/image" Target="../media/image2626.png"/><Relationship Id="rId1498" Type="http://schemas.openxmlformats.org/officeDocument/2006/relationships/image" Target="../media/image2742.png"/><Relationship Id="rId1719" Type="http://schemas.openxmlformats.org/officeDocument/2006/relationships/customXml" Target="../ink/ink3243.xml"/><Relationship Id="rId630" Type="http://schemas.openxmlformats.org/officeDocument/2006/relationships/image" Target="../media/image2313.png"/><Relationship Id="rId728" Type="http://schemas.openxmlformats.org/officeDocument/2006/relationships/image" Target="../media/image2362.png"/><Relationship Id="rId935" Type="http://schemas.openxmlformats.org/officeDocument/2006/relationships/customXml" Target="../ink/ink2844.xml"/><Relationship Id="rId1358" Type="http://schemas.openxmlformats.org/officeDocument/2006/relationships/image" Target="../media/image2675.png"/><Relationship Id="rId1565" Type="http://schemas.openxmlformats.org/officeDocument/2006/relationships/customXml" Target="../ink/ink3166.xml"/><Relationship Id="rId64" Type="http://schemas.openxmlformats.org/officeDocument/2006/relationships/image" Target="../media/image2071.png"/><Relationship Id="rId367" Type="http://schemas.openxmlformats.org/officeDocument/2006/relationships/customXml" Target="../ink/ink2519.xml"/><Relationship Id="rId574" Type="http://schemas.openxmlformats.org/officeDocument/2006/relationships/image" Target="../media/image2287.png"/><Relationship Id="rId1120" Type="http://schemas.openxmlformats.org/officeDocument/2006/relationships/customXml" Target="../ink/ink2937.xml"/><Relationship Id="rId1218" Type="http://schemas.openxmlformats.org/officeDocument/2006/relationships/customXml" Target="../ink/ink2987.xml"/><Relationship Id="rId1425" Type="http://schemas.openxmlformats.org/officeDocument/2006/relationships/image" Target="../media/image2708.png"/><Relationship Id="rId227" Type="http://schemas.openxmlformats.org/officeDocument/2006/relationships/customXml" Target="../ink/ink2449.xml"/><Relationship Id="rId781" Type="http://schemas.openxmlformats.org/officeDocument/2006/relationships/customXml" Target="../ink/ink2767.xml"/><Relationship Id="rId879" Type="http://schemas.openxmlformats.org/officeDocument/2006/relationships/customXml" Target="../ink/ink2816.xml"/><Relationship Id="rId1632" Type="http://schemas.openxmlformats.org/officeDocument/2006/relationships/image" Target="../media/image2807.png"/><Relationship Id="rId434" Type="http://schemas.openxmlformats.org/officeDocument/2006/relationships/customXml" Target="../ink/ink2553.xml"/><Relationship Id="rId641" Type="http://schemas.openxmlformats.org/officeDocument/2006/relationships/customXml" Target="../ink/ink2697.xml"/><Relationship Id="rId739" Type="http://schemas.openxmlformats.org/officeDocument/2006/relationships/customXml" Target="../ink/ink2746.xml"/><Relationship Id="rId1064" Type="http://schemas.openxmlformats.org/officeDocument/2006/relationships/customXml" Target="../ink/ink2909.xml"/><Relationship Id="rId1271" Type="http://schemas.openxmlformats.org/officeDocument/2006/relationships/customXml" Target="../ink/ink3014.xml"/><Relationship Id="rId1369" Type="http://schemas.openxmlformats.org/officeDocument/2006/relationships/customXml" Target="../ink/ink3063.xml"/><Relationship Id="rId1576" Type="http://schemas.openxmlformats.org/officeDocument/2006/relationships/image" Target="../media/image2779.png"/><Relationship Id="rId280" Type="http://schemas.openxmlformats.org/officeDocument/2006/relationships/image" Target="../media/image2179.png"/><Relationship Id="rId501" Type="http://schemas.openxmlformats.org/officeDocument/2006/relationships/customXml" Target="../ink/ink2599.xml"/><Relationship Id="rId946" Type="http://schemas.openxmlformats.org/officeDocument/2006/relationships/image" Target="../media/image2471.png"/><Relationship Id="rId1131" Type="http://schemas.openxmlformats.org/officeDocument/2006/relationships/image" Target="../media/image2563.png"/><Relationship Id="rId1229" Type="http://schemas.openxmlformats.org/officeDocument/2006/relationships/image" Target="../media/image2611.png"/><Relationship Id="rId75" Type="http://schemas.openxmlformats.org/officeDocument/2006/relationships/customXml" Target="../ink/ink2373.xml"/><Relationship Id="rId140" Type="http://schemas.openxmlformats.org/officeDocument/2006/relationships/image" Target="../media/image2109.png"/><Relationship Id="rId378" Type="http://schemas.openxmlformats.org/officeDocument/2006/relationships/image" Target="../media/image2228.png"/><Relationship Id="rId585" Type="http://schemas.openxmlformats.org/officeDocument/2006/relationships/customXml" Target="../ink/ink2667.xml"/><Relationship Id="rId792" Type="http://schemas.openxmlformats.org/officeDocument/2006/relationships/image" Target="../media/image2394.png"/><Relationship Id="rId806" Type="http://schemas.openxmlformats.org/officeDocument/2006/relationships/image" Target="../media/image2401.png"/><Relationship Id="rId1436" Type="http://schemas.openxmlformats.org/officeDocument/2006/relationships/customXml" Target="../ink/ink3099.xml"/><Relationship Id="rId1643" Type="http://schemas.openxmlformats.org/officeDocument/2006/relationships/customXml" Target="../ink/ink3205.xml"/><Relationship Id="rId6" Type="http://schemas.openxmlformats.org/officeDocument/2006/relationships/customXml" Target="../ink/ink2338.xml"/><Relationship Id="rId238" Type="http://schemas.openxmlformats.org/officeDocument/2006/relationships/image" Target="../media/image2158.png"/><Relationship Id="rId445" Type="http://schemas.openxmlformats.org/officeDocument/2006/relationships/image" Target="../media/image2261.png"/><Relationship Id="rId652" Type="http://schemas.openxmlformats.org/officeDocument/2006/relationships/image" Target="../media/image2324.png"/><Relationship Id="rId1075" Type="http://schemas.openxmlformats.org/officeDocument/2006/relationships/image" Target="../media/image2535.png"/><Relationship Id="rId1282" Type="http://schemas.openxmlformats.org/officeDocument/2006/relationships/image" Target="../media/image2637.png"/><Relationship Id="rId1503" Type="http://schemas.openxmlformats.org/officeDocument/2006/relationships/image" Target="../media/image2744.png"/><Relationship Id="rId1710" Type="http://schemas.openxmlformats.org/officeDocument/2006/relationships/image" Target="../media/image2846.png"/><Relationship Id="rId291" Type="http://schemas.openxmlformats.org/officeDocument/2006/relationships/customXml" Target="../ink/ink2481.xml"/><Relationship Id="rId305" Type="http://schemas.openxmlformats.org/officeDocument/2006/relationships/customXml" Target="../ink/ink2488.xml"/><Relationship Id="rId512" Type="http://schemas.openxmlformats.org/officeDocument/2006/relationships/customXml" Target="../ink/ink2610.xml"/><Relationship Id="rId957" Type="http://schemas.openxmlformats.org/officeDocument/2006/relationships/customXml" Target="../ink/ink2855.xml"/><Relationship Id="rId1142" Type="http://schemas.openxmlformats.org/officeDocument/2006/relationships/image" Target="../media/image2568.png"/><Relationship Id="rId1587" Type="http://schemas.openxmlformats.org/officeDocument/2006/relationships/customXml" Target="../ink/ink3177.xml"/><Relationship Id="rId86" Type="http://schemas.openxmlformats.org/officeDocument/2006/relationships/image" Target="../media/image2082.png"/><Relationship Id="rId151" Type="http://schemas.openxmlformats.org/officeDocument/2006/relationships/customXml" Target="../ink/ink2411.xml"/><Relationship Id="rId389" Type="http://schemas.openxmlformats.org/officeDocument/2006/relationships/customXml" Target="../ink/ink2530.xml"/><Relationship Id="rId596" Type="http://schemas.openxmlformats.org/officeDocument/2006/relationships/image" Target="../media/image2297.png"/><Relationship Id="rId817" Type="http://schemas.openxmlformats.org/officeDocument/2006/relationships/customXml" Target="../ink/ink2785.xml"/><Relationship Id="rId1002" Type="http://schemas.openxmlformats.org/officeDocument/2006/relationships/image" Target="../media/image2499.png"/><Relationship Id="rId1447" Type="http://schemas.openxmlformats.org/officeDocument/2006/relationships/customXml" Target="../ink/ink3105.xml"/><Relationship Id="rId1654" Type="http://schemas.openxmlformats.org/officeDocument/2006/relationships/image" Target="../media/image2818.png"/><Relationship Id="rId249" Type="http://schemas.openxmlformats.org/officeDocument/2006/relationships/customXml" Target="../ink/ink2460.xml"/><Relationship Id="rId456" Type="http://schemas.openxmlformats.org/officeDocument/2006/relationships/customXml" Target="../ink/ink2564.xml"/><Relationship Id="rId663" Type="http://schemas.openxmlformats.org/officeDocument/2006/relationships/customXml" Target="../ink/ink2708.xml"/><Relationship Id="rId870" Type="http://schemas.openxmlformats.org/officeDocument/2006/relationships/image" Target="../media/image2433.png"/><Relationship Id="rId1086" Type="http://schemas.openxmlformats.org/officeDocument/2006/relationships/customXml" Target="../ink/ink2920.xml"/><Relationship Id="rId1293" Type="http://schemas.openxmlformats.org/officeDocument/2006/relationships/customXml" Target="../ink/ink3025.xml"/><Relationship Id="rId1307" Type="http://schemas.openxmlformats.org/officeDocument/2006/relationships/customXml" Target="../ink/ink3032.xml"/><Relationship Id="rId1514" Type="http://schemas.openxmlformats.org/officeDocument/2006/relationships/customXml" Target="../ink/ink3139.xml"/><Relationship Id="rId1721" Type="http://schemas.openxmlformats.org/officeDocument/2006/relationships/customXml" Target="../ink/ink3244.xml"/><Relationship Id="rId13" Type="http://schemas.openxmlformats.org/officeDocument/2006/relationships/image" Target="../media/image6.png"/><Relationship Id="rId109" Type="http://schemas.openxmlformats.org/officeDocument/2006/relationships/customXml" Target="../ink/ink2390.xml"/><Relationship Id="rId316" Type="http://schemas.openxmlformats.org/officeDocument/2006/relationships/image" Target="../media/image2197.png"/><Relationship Id="rId523" Type="http://schemas.openxmlformats.org/officeDocument/2006/relationships/customXml" Target="../ink/ink2621.xml"/><Relationship Id="rId968" Type="http://schemas.openxmlformats.org/officeDocument/2006/relationships/image" Target="../media/image2482.png"/><Relationship Id="rId1153" Type="http://schemas.openxmlformats.org/officeDocument/2006/relationships/customXml" Target="../ink/ink2954.xml"/><Relationship Id="rId1598" Type="http://schemas.openxmlformats.org/officeDocument/2006/relationships/image" Target="../media/image2790.png"/><Relationship Id="rId97" Type="http://schemas.openxmlformats.org/officeDocument/2006/relationships/customXml" Target="../ink/ink2384.xml"/><Relationship Id="rId730" Type="http://schemas.openxmlformats.org/officeDocument/2006/relationships/image" Target="../media/image2363.png"/><Relationship Id="rId828" Type="http://schemas.openxmlformats.org/officeDocument/2006/relationships/image" Target="../media/image2412.png"/><Relationship Id="rId1013" Type="http://schemas.openxmlformats.org/officeDocument/2006/relationships/customXml" Target="../ink/ink2883.xml"/><Relationship Id="rId1360" Type="http://schemas.openxmlformats.org/officeDocument/2006/relationships/image" Target="../media/image2676.png"/><Relationship Id="rId1458" Type="http://schemas.openxmlformats.org/officeDocument/2006/relationships/image" Target="../media/image2722.png"/><Relationship Id="rId1665" Type="http://schemas.openxmlformats.org/officeDocument/2006/relationships/customXml" Target="../ink/ink3216.xml"/><Relationship Id="rId162" Type="http://schemas.openxmlformats.org/officeDocument/2006/relationships/image" Target="../media/image2120.png"/><Relationship Id="rId467" Type="http://schemas.openxmlformats.org/officeDocument/2006/relationships/image" Target="../media/image2272.png"/><Relationship Id="rId1097" Type="http://schemas.openxmlformats.org/officeDocument/2006/relationships/image" Target="../media/image2546.png"/><Relationship Id="rId1220" Type="http://schemas.openxmlformats.org/officeDocument/2006/relationships/customXml" Target="../ink/ink2988.xml"/><Relationship Id="rId1318" Type="http://schemas.openxmlformats.org/officeDocument/2006/relationships/image" Target="../media/image2655.png"/><Relationship Id="rId1525" Type="http://schemas.openxmlformats.org/officeDocument/2006/relationships/customXml" Target="../ink/ink3145.xml"/><Relationship Id="rId674" Type="http://schemas.openxmlformats.org/officeDocument/2006/relationships/image" Target="../media/image2335.png"/><Relationship Id="rId881" Type="http://schemas.openxmlformats.org/officeDocument/2006/relationships/customXml" Target="../ink/ink2817.xml"/><Relationship Id="rId979" Type="http://schemas.openxmlformats.org/officeDocument/2006/relationships/customXml" Target="../ink/ink2866.xml"/><Relationship Id="rId1732" Type="http://schemas.openxmlformats.org/officeDocument/2006/relationships/image" Target="../media/image2857.png"/><Relationship Id="rId24" Type="http://schemas.openxmlformats.org/officeDocument/2006/relationships/image" Target="../media/image11.png"/><Relationship Id="rId327" Type="http://schemas.openxmlformats.org/officeDocument/2006/relationships/customXml" Target="../ink/ink2499.xml"/><Relationship Id="rId534" Type="http://schemas.openxmlformats.org/officeDocument/2006/relationships/customXml" Target="../ink/ink2632.xml"/><Relationship Id="rId741" Type="http://schemas.openxmlformats.org/officeDocument/2006/relationships/customXml" Target="../ink/ink2747.xml"/><Relationship Id="rId839" Type="http://schemas.openxmlformats.org/officeDocument/2006/relationships/customXml" Target="../ink/ink2796.xml"/><Relationship Id="rId1164" Type="http://schemas.openxmlformats.org/officeDocument/2006/relationships/image" Target="../media/image2579.png"/><Relationship Id="rId1371" Type="http://schemas.openxmlformats.org/officeDocument/2006/relationships/customXml" Target="../ink/ink3064.xml"/><Relationship Id="rId1469" Type="http://schemas.openxmlformats.org/officeDocument/2006/relationships/customXml" Target="../ink/ink3116.xml"/><Relationship Id="rId173" Type="http://schemas.openxmlformats.org/officeDocument/2006/relationships/customXml" Target="../ink/ink2422.xml"/><Relationship Id="rId380" Type="http://schemas.openxmlformats.org/officeDocument/2006/relationships/image" Target="../media/image2229.png"/><Relationship Id="rId601" Type="http://schemas.openxmlformats.org/officeDocument/2006/relationships/customXml" Target="../ink/ink2676.xml"/><Relationship Id="rId1024" Type="http://schemas.openxmlformats.org/officeDocument/2006/relationships/image" Target="../media/image2510.png"/><Relationship Id="rId1231" Type="http://schemas.openxmlformats.org/officeDocument/2006/relationships/image" Target="../media/image2612.png"/><Relationship Id="rId1676" Type="http://schemas.openxmlformats.org/officeDocument/2006/relationships/image" Target="../media/image2829.png"/><Relationship Id="rId240" Type="http://schemas.openxmlformats.org/officeDocument/2006/relationships/image" Target="../media/image2159.png"/><Relationship Id="rId478" Type="http://schemas.openxmlformats.org/officeDocument/2006/relationships/customXml" Target="../ink/ink2576.xml"/><Relationship Id="rId685" Type="http://schemas.openxmlformats.org/officeDocument/2006/relationships/customXml" Target="../ink/ink2719.xml"/><Relationship Id="rId892" Type="http://schemas.openxmlformats.org/officeDocument/2006/relationships/image" Target="../media/image2444.png"/><Relationship Id="rId906" Type="http://schemas.openxmlformats.org/officeDocument/2006/relationships/image" Target="../media/image2451.png"/><Relationship Id="rId1329" Type="http://schemas.openxmlformats.org/officeDocument/2006/relationships/customXml" Target="../ink/ink3043.xml"/><Relationship Id="rId1536" Type="http://schemas.openxmlformats.org/officeDocument/2006/relationships/customXml" Target="../ink/ink3151.xml"/><Relationship Id="rId1743" Type="http://schemas.openxmlformats.org/officeDocument/2006/relationships/customXml" Target="../ink/ink3255.xml"/><Relationship Id="rId35" Type="http://schemas.openxmlformats.org/officeDocument/2006/relationships/customXml" Target="../ink/ink2353.xml"/><Relationship Id="rId100" Type="http://schemas.openxmlformats.org/officeDocument/2006/relationships/image" Target="../media/image2089.png"/><Relationship Id="rId338" Type="http://schemas.openxmlformats.org/officeDocument/2006/relationships/image" Target="../media/image2208.png"/><Relationship Id="rId545" Type="http://schemas.openxmlformats.org/officeDocument/2006/relationships/customXml" Target="../ink/ink2643.xml"/><Relationship Id="rId752" Type="http://schemas.openxmlformats.org/officeDocument/2006/relationships/image" Target="../media/image2374.png"/><Relationship Id="rId1175" Type="http://schemas.openxmlformats.org/officeDocument/2006/relationships/customXml" Target="../ink/ink2965.xml"/><Relationship Id="rId1382" Type="http://schemas.openxmlformats.org/officeDocument/2006/relationships/image" Target="../media/image2687.png"/><Relationship Id="rId1603" Type="http://schemas.openxmlformats.org/officeDocument/2006/relationships/customXml" Target="../ink/ink3185.xml"/><Relationship Id="rId184" Type="http://schemas.openxmlformats.org/officeDocument/2006/relationships/image" Target="../media/image2131.png"/><Relationship Id="rId391" Type="http://schemas.openxmlformats.org/officeDocument/2006/relationships/customXml" Target="../ink/ink2531.xml"/><Relationship Id="rId405" Type="http://schemas.openxmlformats.org/officeDocument/2006/relationships/customXml" Target="../ink/ink2538.xml"/><Relationship Id="rId612" Type="http://schemas.openxmlformats.org/officeDocument/2006/relationships/image" Target="../media/image2305.png"/><Relationship Id="rId1035" Type="http://schemas.openxmlformats.org/officeDocument/2006/relationships/customXml" Target="../ink/ink2894.xml"/><Relationship Id="rId1242" Type="http://schemas.openxmlformats.org/officeDocument/2006/relationships/customXml" Target="../ink/ink2999.xml"/><Relationship Id="rId1687" Type="http://schemas.openxmlformats.org/officeDocument/2006/relationships/customXml" Target="../ink/ink3227.xml"/><Relationship Id="rId251" Type="http://schemas.openxmlformats.org/officeDocument/2006/relationships/customXml" Target="../ink/ink2461.xml"/><Relationship Id="rId489" Type="http://schemas.openxmlformats.org/officeDocument/2006/relationships/customXml" Target="../ink/ink2587.xml"/><Relationship Id="rId696" Type="http://schemas.openxmlformats.org/officeDocument/2006/relationships/image" Target="../media/image2346.png"/><Relationship Id="rId917" Type="http://schemas.openxmlformats.org/officeDocument/2006/relationships/customXml" Target="../ink/ink2835.xml"/><Relationship Id="rId1102" Type="http://schemas.openxmlformats.org/officeDocument/2006/relationships/customXml" Target="../ink/ink2928.xml"/><Relationship Id="rId1547" Type="http://schemas.openxmlformats.org/officeDocument/2006/relationships/image" Target="../media/image2765.png"/><Relationship Id="rId46" Type="http://schemas.openxmlformats.org/officeDocument/2006/relationships/image" Target="../media/image22.png"/><Relationship Id="rId349" Type="http://schemas.openxmlformats.org/officeDocument/2006/relationships/customXml" Target="../ink/ink2510.xml"/><Relationship Id="rId556" Type="http://schemas.openxmlformats.org/officeDocument/2006/relationships/image" Target="../media/image2278.png"/><Relationship Id="rId763" Type="http://schemas.openxmlformats.org/officeDocument/2006/relationships/customXml" Target="../ink/ink2758.xml"/><Relationship Id="rId1186" Type="http://schemas.openxmlformats.org/officeDocument/2006/relationships/customXml" Target="../ink/ink2971.xml"/><Relationship Id="rId1393" Type="http://schemas.openxmlformats.org/officeDocument/2006/relationships/image" Target="../media/image2692.png"/><Relationship Id="rId1407" Type="http://schemas.openxmlformats.org/officeDocument/2006/relationships/image" Target="../media/image2699.png"/><Relationship Id="rId1614" Type="http://schemas.openxmlformats.org/officeDocument/2006/relationships/image" Target="../media/image2798.png"/><Relationship Id="rId111" Type="http://schemas.openxmlformats.org/officeDocument/2006/relationships/customXml" Target="../ink/ink2391.xml"/><Relationship Id="rId195" Type="http://schemas.openxmlformats.org/officeDocument/2006/relationships/customXml" Target="../ink/ink2433.xml"/><Relationship Id="rId209" Type="http://schemas.openxmlformats.org/officeDocument/2006/relationships/customXml" Target="../ink/ink2440.xml"/><Relationship Id="rId416" Type="http://schemas.openxmlformats.org/officeDocument/2006/relationships/image" Target="../media/image2247.png"/><Relationship Id="rId970" Type="http://schemas.openxmlformats.org/officeDocument/2006/relationships/image" Target="../media/image2483.png"/><Relationship Id="rId1046" Type="http://schemas.openxmlformats.org/officeDocument/2006/relationships/image" Target="../media/image2521.png"/><Relationship Id="rId1253" Type="http://schemas.openxmlformats.org/officeDocument/2006/relationships/image" Target="../media/image2623.png"/><Relationship Id="rId1698" Type="http://schemas.openxmlformats.org/officeDocument/2006/relationships/image" Target="../media/image2840.png"/><Relationship Id="rId623" Type="http://schemas.openxmlformats.org/officeDocument/2006/relationships/customXml" Target="../ink/ink2688.xml"/><Relationship Id="rId830" Type="http://schemas.openxmlformats.org/officeDocument/2006/relationships/image" Target="../media/image2413.png"/><Relationship Id="rId928" Type="http://schemas.openxmlformats.org/officeDocument/2006/relationships/image" Target="../media/image2462.png"/><Relationship Id="rId1460" Type="http://schemas.openxmlformats.org/officeDocument/2006/relationships/image" Target="../media/image2723.png"/><Relationship Id="rId1558" Type="http://schemas.openxmlformats.org/officeDocument/2006/relationships/customXml" Target="../ink/ink3162.xml"/><Relationship Id="rId57" Type="http://schemas.openxmlformats.org/officeDocument/2006/relationships/customXml" Target="../ink/ink2364.xml"/><Relationship Id="rId262" Type="http://schemas.openxmlformats.org/officeDocument/2006/relationships/image" Target="../media/image2170.png"/><Relationship Id="rId567" Type="http://schemas.openxmlformats.org/officeDocument/2006/relationships/customXml" Target="../ink/ink2658.xml"/><Relationship Id="rId1113" Type="http://schemas.openxmlformats.org/officeDocument/2006/relationships/image" Target="../media/image2554.png"/><Relationship Id="rId1197" Type="http://schemas.openxmlformats.org/officeDocument/2006/relationships/image" Target="../media/image2595.png"/><Relationship Id="rId1320" Type="http://schemas.openxmlformats.org/officeDocument/2006/relationships/image" Target="../media/image2656.png"/><Relationship Id="rId1418" Type="http://schemas.openxmlformats.org/officeDocument/2006/relationships/customXml" Target="../ink/ink3088.xml"/><Relationship Id="rId122" Type="http://schemas.openxmlformats.org/officeDocument/2006/relationships/image" Target="../media/image2100.png"/><Relationship Id="rId774" Type="http://schemas.openxmlformats.org/officeDocument/2006/relationships/image" Target="../media/image2385.png"/><Relationship Id="rId981" Type="http://schemas.openxmlformats.org/officeDocument/2006/relationships/customXml" Target="../ink/ink2867.xml"/><Relationship Id="rId1057" Type="http://schemas.openxmlformats.org/officeDocument/2006/relationships/customXml" Target="../ink/ink2905.xml"/><Relationship Id="rId1625" Type="http://schemas.openxmlformats.org/officeDocument/2006/relationships/customXml" Target="../ink/ink3196.xml"/><Relationship Id="rId427" Type="http://schemas.openxmlformats.org/officeDocument/2006/relationships/image" Target="../media/image2252.png"/><Relationship Id="rId634" Type="http://schemas.openxmlformats.org/officeDocument/2006/relationships/image" Target="../media/image2315.png"/><Relationship Id="rId841" Type="http://schemas.openxmlformats.org/officeDocument/2006/relationships/customXml" Target="../ink/ink2797.xml"/><Relationship Id="rId1264" Type="http://schemas.openxmlformats.org/officeDocument/2006/relationships/image" Target="../media/image2628.png"/><Relationship Id="rId1471" Type="http://schemas.openxmlformats.org/officeDocument/2006/relationships/customXml" Target="../ink/ink3117.xml"/><Relationship Id="rId1569" Type="http://schemas.openxmlformats.org/officeDocument/2006/relationships/customXml" Target="../ink/ink3168.xml"/><Relationship Id="rId273" Type="http://schemas.openxmlformats.org/officeDocument/2006/relationships/customXml" Target="../ink/ink2472.xml"/><Relationship Id="rId480" Type="http://schemas.openxmlformats.org/officeDocument/2006/relationships/customXml" Target="../ink/ink2578.xml"/><Relationship Id="rId701" Type="http://schemas.openxmlformats.org/officeDocument/2006/relationships/customXml" Target="../ink/ink2727.xml"/><Relationship Id="rId939" Type="http://schemas.openxmlformats.org/officeDocument/2006/relationships/customXml" Target="../ink/ink2846.xml"/><Relationship Id="rId1124" Type="http://schemas.openxmlformats.org/officeDocument/2006/relationships/customXml" Target="../ink/ink2939.xml"/><Relationship Id="rId1331" Type="http://schemas.openxmlformats.org/officeDocument/2006/relationships/customXml" Target="../ink/ink3044.xml"/><Relationship Id="rId68" Type="http://schemas.openxmlformats.org/officeDocument/2006/relationships/image" Target="../media/image2073.png"/><Relationship Id="rId133" Type="http://schemas.openxmlformats.org/officeDocument/2006/relationships/customXml" Target="../ink/ink2402.xml"/><Relationship Id="rId340" Type="http://schemas.openxmlformats.org/officeDocument/2006/relationships/image" Target="../media/image2209.png"/><Relationship Id="rId578" Type="http://schemas.openxmlformats.org/officeDocument/2006/relationships/image" Target="../media/image2289.png"/><Relationship Id="rId785" Type="http://schemas.openxmlformats.org/officeDocument/2006/relationships/customXml" Target="../ink/ink2769.xml"/><Relationship Id="rId992" Type="http://schemas.openxmlformats.org/officeDocument/2006/relationships/image" Target="../media/image2494.png"/><Relationship Id="rId1429" Type="http://schemas.openxmlformats.org/officeDocument/2006/relationships/image" Target="../media/image2710.png"/><Relationship Id="rId1636" Type="http://schemas.openxmlformats.org/officeDocument/2006/relationships/image" Target="../media/image2809.png"/><Relationship Id="rId200" Type="http://schemas.openxmlformats.org/officeDocument/2006/relationships/image" Target="../media/image2139.png"/><Relationship Id="rId438" Type="http://schemas.openxmlformats.org/officeDocument/2006/relationships/customXml" Target="../ink/ink2555.xml"/><Relationship Id="rId645" Type="http://schemas.openxmlformats.org/officeDocument/2006/relationships/customXml" Target="../ink/ink2699.xml"/><Relationship Id="rId852" Type="http://schemas.openxmlformats.org/officeDocument/2006/relationships/image" Target="../media/image2424.png"/><Relationship Id="rId1068" Type="http://schemas.openxmlformats.org/officeDocument/2006/relationships/customXml" Target="../ink/ink2911.xml"/><Relationship Id="rId1275" Type="http://schemas.openxmlformats.org/officeDocument/2006/relationships/customXml" Target="../ink/ink3016.xml"/><Relationship Id="rId1482" Type="http://schemas.openxmlformats.org/officeDocument/2006/relationships/image" Target="../media/image2734.png"/><Relationship Id="rId1703" Type="http://schemas.openxmlformats.org/officeDocument/2006/relationships/customXml" Target="../ink/ink3235.xml"/><Relationship Id="rId284" Type="http://schemas.openxmlformats.org/officeDocument/2006/relationships/image" Target="../media/image2181.png"/><Relationship Id="rId491" Type="http://schemas.openxmlformats.org/officeDocument/2006/relationships/customXml" Target="../ink/ink2589.xml"/><Relationship Id="rId505" Type="http://schemas.openxmlformats.org/officeDocument/2006/relationships/customXml" Target="../ink/ink2603.xml"/><Relationship Id="rId712" Type="http://schemas.openxmlformats.org/officeDocument/2006/relationships/image" Target="../media/image2354.png"/><Relationship Id="rId1135" Type="http://schemas.openxmlformats.org/officeDocument/2006/relationships/customXml" Target="../ink/ink2945.xml"/><Relationship Id="rId1342" Type="http://schemas.openxmlformats.org/officeDocument/2006/relationships/image" Target="../media/image2667.png"/><Relationship Id="rId79" Type="http://schemas.openxmlformats.org/officeDocument/2006/relationships/customXml" Target="../ink/ink2375.xml"/><Relationship Id="rId144" Type="http://schemas.openxmlformats.org/officeDocument/2006/relationships/image" Target="../media/image2111.png"/><Relationship Id="rId589" Type="http://schemas.openxmlformats.org/officeDocument/2006/relationships/customXml" Target="../ink/ink2670.xml"/><Relationship Id="rId796" Type="http://schemas.openxmlformats.org/officeDocument/2006/relationships/image" Target="../media/image2396.png"/><Relationship Id="rId1202" Type="http://schemas.openxmlformats.org/officeDocument/2006/relationships/customXml" Target="../ink/ink2979.xml"/><Relationship Id="rId1647" Type="http://schemas.openxmlformats.org/officeDocument/2006/relationships/customXml" Target="../ink/ink3207.xml"/><Relationship Id="rId351" Type="http://schemas.openxmlformats.org/officeDocument/2006/relationships/customXml" Target="../ink/ink2511.xml"/><Relationship Id="rId449" Type="http://schemas.openxmlformats.org/officeDocument/2006/relationships/image" Target="../media/image2263.png"/><Relationship Id="rId656" Type="http://schemas.openxmlformats.org/officeDocument/2006/relationships/image" Target="../media/image2326.png"/><Relationship Id="rId863" Type="http://schemas.openxmlformats.org/officeDocument/2006/relationships/customXml" Target="../ink/ink2808.xml"/><Relationship Id="rId1079" Type="http://schemas.openxmlformats.org/officeDocument/2006/relationships/image" Target="../media/image2537.png"/><Relationship Id="rId1286" Type="http://schemas.openxmlformats.org/officeDocument/2006/relationships/image" Target="../media/image2639.png"/><Relationship Id="rId1493" Type="http://schemas.openxmlformats.org/officeDocument/2006/relationships/customXml" Target="../ink/ink3128.xml"/><Relationship Id="rId1507" Type="http://schemas.openxmlformats.org/officeDocument/2006/relationships/image" Target="../media/image2746.png"/><Relationship Id="rId1714" Type="http://schemas.openxmlformats.org/officeDocument/2006/relationships/image" Target="../media/image2848.png"/><Relationship Id="rId211" Type="http://schemas.openxmlformats.org/officeDocument/2006/relationships/customXml" Target="../ink/ink2441.xml"/><Relationship Id="rId295" Type="http://schemas.openxmlformats.org/officeDocument/2006/relationships/customXml" Target="../ink/ink2483.xml"/><Relationship Id="rId309" Type="http://schemas.openxmlformats.org/officeDocument/2006/relationships/customXml" Target="../ink/ink2490.xml"/><Relationship Id="rId516" Type="http://schemas.openxmlformats.org/officeDocument/2006/relationships/customXml" Target="../ink/ink2614.xml"/><Relationship Id="rId1146" Type="http://schemas.openxmlformats.org/officeDocument/2006/relationships/image" Target="../media/image2570.png"/><Relationship Id="rId723" Type="http://schemas.openxmlformats.org/officeDocument/2006/relationships/customXml" Target="../ink/ink2738.xml"/><Relationship Id="rId930" Type="http://schemas.openxmlformats.org/officeDocument/2006/relationships/image" Target="../media/image2463.png"/><Relationship Id="rId1006" Type="http://schemas.openxmlformats.org/officeDocument/2006/relationships/image" Target="../media/image2501.png"/><Relationship Id="rId1353" Type="http://schemas.openxmlformats.org/officeDocument/2006/relationships/customXml" Target="../ink/ink3055.xml"/><Relationship Id="rId1560" Type="http://schemas.openxmlformats.org/officeDocument/2006/relationships/image" Target="../media/image2771.png"/><Relationship Id="rId1658" Type="http://schemas.openxmlformats.org/officeDocument/2006/relationships/image" Target="../media/image2820.png"/><Relationship Id="rId155" Type="http://schemas.openxmlformats.org/officeDocument/2006/relationships/customXml" Target="../ink/ink2413.xml"/><Relationship Id="rId362" Type="http://schemas.openxmlformats.org/officeDocument/2006/relationships/image" Target="../media/image2220.png"/><Relationship Id="rId1213" Type="http://schemas.openxmlformats.org/officeDocument/2006/relationships/image" Target="../media/image2603.png"/><Relationship Id="rId1297" Type="http://schemas.openxmlformats.org/officeDocument/2006/relationships/customXml" Target="../ink/ink3027.xml"/><Relationship Id="rId1420" Type="http://schemas.openxmlformats.org/officeDocument/2006/relationships/customXml" Target="../ink/ink3089.xml"/><Relationship Id="rId1518" Type="http://schemas.openxmlformats.org/officeDocument/2006/relationships/customXml" Target="../ink/ink3141.xml"/><Relationship Id="rId222" Type="http://schemas.openxmlformats.org/officeDocument/2006/relationships/image" Target="../media/image2150.png"/><Relationship Id="rId667" Type="http://schemas.openxmlformats.org/officeDocument/2006/relationships/customXml" Target="../ink/ink2710.xml"/><Relationship Id="rId874" Type="http://schemas.openxmlformats.org/officeDocument/2006/relationships/image" Target="../media/image2435.png"/><Relationship Id="rId1725" Type="http://schemas.openxmlformats.org/officeDocument/2006/relationships/customXml" Target="../ink/ink3246.xml"/><Relationship Id="rId17" Type="http://schemas.openxmlformats.org/officeDocument/2006/relationships/image" Target="../media/image8.png"/><Relationship Id="rId527" Type="http://schemas.openxmlformats.org/officeDocument/2006/relationships/customXml" Target="../ink/ink2625.xml"/><Relationship Id="rId734" Type="http://schemas.openxmlformats.org/officeDocument/2006/relationships/image" Target="../media/image2365.png"/><Relationship Id="rId941" Type="http://schemas.openxmlformats.org/officeDocument/2006/relationships/customXml" Target="../ink/ink2847.xml"/><Relationship Id="rId1157" Type="http://schemas.openxmlformats.org/officeDocument/2006/relationships/customXml" Target="../ink/ink2956.xml"/><Relationship Id="rId1364" Type="http://schemas.openxmlformats.org/officeDocument/2006/relationships/image" Target="../media/image2678.png"/><Relationship Id="rId1571" Type="http://schemas.openxmlformats.org/officeDocument/2006/relationships/customXml" Target="../ink/ink3169.xml"/><Relationship Id="rId70" Type="http://schemas.openxmlformats.org/officeDocument/2006/relationships/image" Target="../media/image2074.png"/><Relationship Id="rId166" Type="http://schemas.openxmlformats.org/officeDocument/2006/relationships/image" Target="../media/image2122.png"/><Relationship Id="rId373" Type="http://schemas.openxmlformats.org/officeDocument/2006/relationships/customXml" Target="../ink/ink2522.xml"/><Relationship Id="rId580" Type="http://schemas.openxmlformats.org/officeDocument/2006/relationships/image" Target="../media/image2290.png"/><Relationship Id="rId801" Type="http://schemas.openxmlformats.org/officeDocument/2006/relationships/customXml" Target="../ink/ink2777.xml"/><Relationship Id="rId1017" Type="http://schemas.openxmlformats.org/officeDocument/2006/relationships/customXml" Target="../ink/ink2885.xml"/><Relationship Id="rId1224" Type="http://schemas.openxmlformats.org/officeDocument/2006/relationships/customXml" Target="../ink/ink2990.xml"/><Relationship Id="rId1431" Type="http://schemas.openxmlformats.org/officeDocument/2006/relationships/image" Target="../media/image2711.png"/><Relationship Id="rId1669" Type="http://schemas.openxmlformats.org/officeDocument/2006/relationships/customXml" Target="../ink/ink321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452.xml"/><Relationship Id="rId440" Type="http://schemas.openxmlformats.org/officeDocument/2006/relationships/customXml" Target="../ink/ink2556.xml"/><Relationship Id="rId678" Type="http://schemas.openxmlformats.org/officeDocument/2006/relationships/image" Target="../media/image2337.png"/><Relationship Id="rId885" Type="http://schemas.openxmlformats.org/officeDocument/2006/relationships/customXml" Target="../ink/ink2819.xml"/><Relationship Id="rId1070" Type="http://schemas.openxmlformats.org/officeDocument/2006/relationships/customXml" Target="../ink/ink2912.xml"/><Relationship Id="rId1529" Type="http://schemas.openxmlformats.org/officeDocument/2006/relationships/image" Target="../media/image2756.png"/><Relationship Id="rId1736" Type="http://schemas.openxmlformats.org/officeDocument/2006/relationships/image" Target="../media/image2859.png"/><Relationship Id="rId28" Type="http://schemas.openxmlformats.org/officeDocument/2006/relationships/image" Target="../media/image13.png"/><Relationship Id="rId300" Type="http://schemas.openxmlformats.org/officeDocument/2006/relationships/image" Target="../media/image2189.png"/><Relationship Id="rId538" Type="http://schemas.openxmlformats.org/officeDocument/2006/relationships/customXml" Target="../ink/ink2636.xml"/><Relationship Id="rId745" Type="http://schemas.openxmlformats.org/officeDocument/2006/relationships/customXml" Target="../ink/ink2749.xml"/><Relationship Id="rId952" Type="http://schemas.openxmlformats.org/officeDocument/2006/relationships/image" Target="../media/image2474.png"/><Relationship Id="rId1168" Type="http://schemas.openxmlformats.org/officeDocument/2006/relationships/image" Target="../media/image2581.png"/><Relationship Id="rId1375" Type="http://schemas.openxmlformats.org/officeDocument/2006/relationships/customXml" Target="../ink/ink3066.xml"/><Relationship Id="rId1582" Type="http://schemas.openxmlformats.org/officeDocument/2006/relationships/image" Target="../media/image2782.png"/><Relationship Id="rId81" Type="http://schemas.openxmlformats.org/officeDocument/2006/relationships/customXml" Target="../ink/ink2376.xml"/><Relationship Id="rId177" Type="http://schemas.openxmlformats.org/officeDocument/2006/relationships/customXml" Target="../ink/ink2424.xml"/><Relationship Id="rId384" Type="http://schemas.openxmlformats.org/officeDocument/2006/relationships/image" Target="../media/image2231.png"/><Relationship Id="rId591" Type="http://schemas.openxmlformats.org/officeDocument/2006/relationships/customXml" Target="../ink/ink2671.xml"/><Relationship Id="rId605" Type="http://schemas.openxmlformats.org/officeDocument/2006/relationships/customXml" Target="../ink/ink2678.xml"/><Relationship Id="rId812" Type="http://schemas.openxmlformats.org/officeDocument/2006/relationships/image" Target="../media/image2404.png"/><Relationship Id="rId1028" Type="http://schemas.openxmlformats.org/officeDocument/2006/relationships/image" Target="../media/image2512.png"/><Relationship Id="rId1235" Type="http://schemas.openxmlformats.org/officeDocument/2006/relationships/image" Target="../media/image2614.png"/><Relationship Id="rId1442" Type="http://schemas.openxmlformats.org/officeDocument/2006/relationships/image" Target="../media/image2714.png"/><Relationship Id="rId244" Type="http://schemas.openxmlformats.org/officeDocument/2006/relationships/image" Target="../media/image2161.png"/><Relationship Id="rId689" Type="http://schemas.openxmlformats.org/officeDocument/2006/relationships/customXml" Target="../ink/ink2721.xml"/><Relationship Id="rId896" Type="http://schemas.openxmlformats.org/officeDocument/2006/relationships/image" Target="../media/image2446.png"/><Relationship Id="rId1081" Type="http://schemas.openxmlformats.org/officeDocument/2006/relationships/image" Target="../media/image2538.png"/><Relationship Id="rId1302" Type="http://schemas.openxmlformats.org/officeDocument/2006/relationships/image" Target="../media/image2647.png"/><Relationship Id="rId1747" Type="http://schemas.openxmlformats.org/officeDocument/2006/relationships/customXml" Target="../ink/ink3257.xml"/><Relationship Id="rId39" Type="http://schemas.openxmlformats.org/officeDocument/2006/relationships/customXml" Target="../ink/ink2355.xml"/><Relationship Id="rId451" Type="http://schemas.openxmlformats.org/officeDocument/2006/relationships/image" Target="../media/image2264.png"/><Relationship Id="rId549" Type="http://schemas.openxmlformats.org/officeDocument/2006/relationships/customXml" Target="../ink/ink2647.xml"/><Relationship Id="rId756" Type="http://schemas.openxmlformats.org/officeDocument/2006/relationships/image" Target="../media/image2376.png"/><Relationship Id="rId1179" Type="http://schemas.openxmlformats.org/officeDocument/2006/relationships/image" Target="../media/image2586.png"/><Relationship Id="rId1386" Type="http://schemas.openxmlformats.org/officeDocument/2006/relationships/image" Target="../media/image2689.png"/><Relationship Id="rId1593" Type="http://schemas.openxmlformats.org/officeDocument/2006/relationships/customXml" Target="../ink/ink3180.xml"/><Relationship Id="rId1607" Type="http://schemas.openxmlformats.org/officeDocument/2006/relationships/customXml" Target="../ink/ink3187.xml"/><Relationship Id="rId104" Type="http://schemas.openxmlformats.org/officeDocument/2006/relationships/image" Target="../media/image2091.png"/><Relationship Id="rId188" Type="http://schemas.openxmlformats.org/officeDocument/2006/relationships/image" Target="../media/image2133.png"/><Relationship Id="rId311" Type="http://schemas.openxmlformats.org/officeDocument/2006/relationships/customXml" Target="../ink/ink2491.xml"/><Relationship Id="rId395" Type="http://schemas.openxmlformats.org/officeDocument/2006/relationships/customXml" Target="../ink/ink2533.xml"/><Relationship Id="rId409" Type="http://schemas.openxmlformats.org/officeDocument/2006/relationships/customXml" Target="../ink/ink2540.xml"/><Relationship Id="rId963" Type="http://schemas.openxmlformats.org/officeDocument/2006/relationships/customXml" Target="../ink/ink2858.xml"/><Relationship Id="rId1039" Type="http://schemas.openxmlformats.org/officeDocument/2006/relationships/customXml" Target="../ink/ink2896.xml"/><Relationship Id="rId1246" Type="http://schemas.openxmlformats.org/officeDocument/2006/relationships/customXml" Target="../ink/ink3001.xml"/><Relationship Id="rId92" Type="http://schemas.openxmlformats.org/officeDocument/2006/relationships/image" Target="../media/image2085.png"/><Relationship Id="rId616" Type="http://schemas.openxmlformats.org/officeDocument/2006/relationships/customXml" Target="../ink/ink2684.xml"/><Relationship Id="rId823" Type="http://schemas.openxmlformats.org/officeDocument/2006/relationships/customXml" Target="../ink/ink2788.xml"/><Relationship Id="rId1453" Type="http://schemas.openxmlformats.org/officeDocument/2006/relationships/customXml" Target="../ink/ink3108.xml"/><Relationship Id="rId1660" Type="http://schemas.openxmlformats.org/officeDocument/2006/relationships/image" Target="../media/image2821.png"/><Relationship Id="rId255" Type="http://schemas.openxmlformats.org/officeDocument/2006/relationships/customXml" Target="../ink/ink2463.xml"/><Relationship Id="rId462" Type="http://schemas.openxmlformats.org/officeDocument/2006/relationships/customXml" Target="../ink/ink2567.xml"/><Relationship Id="rId1092" Type="http://schemas.openxmlformats.org/officeDocument/2006/relationships/customXml" Target="../ink/ink2923.xml"/><Relationship Id="rId1106" Type="http://schemas.openxmlformats.org/officeDocument/2006/relationships/customXml" Target="../ink/ink2930.xml"/><Relationship Id="rId1313" Type="http://schemas.openxmlformats.org/officeDocument/2006/relationships/customXml" Target="../ink/ink3035.xml"/><Relationship Id="rId1397" Type="http://schemas.openxmlformats.org/officeDocument/2006/relationships/image" Target="../media/image2694.png"/><Relationship Id="rId1520" Type="http://schemas.openxmlformats.org/officeDocument/2006/relationships/image" Target="../media/image2752.png"/><Relationship Id="rId115" Type="http://schemas.openxmlformats.org/officeDocument/2006/relationships/customXml" Target="../ink/ink2393.xml"/><Relationship Id="rId322" Type="http://schemas.openxmlformats.org/officeDocument/2006/relationships/image" Target="../media/image2200.png"/><Relationship Id="rId767" Type="http://schemas.openxmlformats.org/officeDocument/2006/relationships/customXml" Target="../ink/ink2760.xml"/><Relationship Id="rId974" Type="http://schemas.openxmlformats.org/officeDocument/2006/relationships/image" Target="../media/image2485.png"/><Relationship Id="rId1618" Type="http://schemas.openxmlformats.org/officeDocument/2006/relationships/image" Target="../media/image2800.png"/><Relationship Id="rId199" Type="http://schemas.openxmlformats.org/officeDocument/2006/relationships/customXml" Target="../ink/ink2435.xml"/><Relationship Id="rId627" Type="http://schemas.openxmlformats.org/officeDocument/2006/relationships/customXml" Target="../ink/ink2690.xml"/><Relationship Id="rId834" Type="http://schemas.openxmlformats.org/officeDocument/2006/relationships/image" Target="../media/image2415.png"/><Relationship Id="rId1257" Type="http://schemas.openxmlformats.org/officeDocument/2006/relationships/image" Target="../media/image2625.png"/><Relationship Id="rId1464" Type="http://schemas.openxmlformats.org/officeDocument/2006/relationships/image" Target="../media/image2725.png"/><Relationship Id="rId1671" Type="http://schemas.openxmlformats.org/officeDocument/2006/relationships/customXml" Target="../ink/ink3219.xml"/><Relationship Id="rId266" Type="http://schemas.openxmlformats.org/officeDocument/2006/relationships/image" Target="../media/image2172.png"/><Relationship Id="rId473" Type="http://schemas.openxmlformats.org/officeDocument/2006/relationships/image" Target="../media/image2275.png"/><Relationship Id="rId680" Type="http://schemas.openxmlformats.org/officeDocument/2006/relationships/image" Target="../media/image2338.png"/><Relationship Id="rId901" Type="http://schemas.openxmlformats.org/officeDocument/2006/relationships/customXml" Target="../ink/ink2827.xml"/><Relationship Id="rId1117" Type="http://schemas.openxmlformats.org/officeDocument/2006/relationships/image" Target="../media/image2556.png"/><Relationship Id="rId1324" Type="http://schemas.openxmlformats.org/officeDocument/2006/relationships/image" Target="../media/image2658.png"/><Relationship Id="rId1531" Type="http://schemas.openxmlformats.org/officeDocument/2006/relationships/image" Target="../media/image2757.png"/><Relationship Id="rId30" Type="http://schemas.openxmlformats.org/officeDocument/2006/relationships/image" Target="../media/image14.png"/><Relationship Id="rId126" Type="http://schemas.openxmlformats.org/officeDocument/2006/relationships/image" Target="../media/image2102.png"/><Relationship Id="rId333" Type="http://schemas.openxmlformats.org/officeDocument/2006/relationships/customXml" Target="../ink/ink2502.xml"/><Relationship Id="rId540" Type="http://schemas.openxmlformats.org/officeDocument/2006/relationships/customXml" Target="../ink/ink2638.xml"/><Relationship Id="rId778" Type="http://schemas.openxmlformats.org/officeDocument/2006/relationships/image" Target="../media/image2387.png"/><Relationship Id="rId985" Type="http://schemas.openxmlformats.org/officeDocument/2006/relationships/customXml" Target="../ink/ink2869.xml"/><Relationship Id="rId1170" Type="http://schemas.openxmlformats.org/officeDocument/2006/relationships/image" Target="../media/image2582.png"/><Relationship Id="rId1629" Type="http://schemas.openxmlformats.org/officeDocument/2006/relationships/customXml" Target="../ink/ink3198.xml"/><Relationship Id="rId638" Type="http://schemas.openxmlformats.org/officeDocument/2006/relationships/image" Target="../media/image2317.png"/><Relationship Id="rId845" Type="http://schemas.openxmlformats.org/officeDocument/2006/relationships/customXml" Target="../ink/ink2799.xml"/><Relationship Id="rId1030" Type="http://schemas.openxmlformats.org/officeDocument/2006/relationships/image" Target="../media/image2513.png"/><Relationship Id="rId1268" Type="http://schemas.openxmlformats.org/officeDocument/2006/relationships/image" Target="../media/image2630.png"/><Relationship Id="rId1475" Type="http://schemas.openxmlformats.org/officeDocument/2006/relationships/customXml" Target="../ink/ink3119.xml"/><Relationship Id="rId1682" Type="http://schemas.openxmlformats.org/officeDocument/2006/relationships/image" Target="../media/image2832.png"/><Relationship Id="rId277" Type="http://schemas.openxmlformats.org/officeDocument/2006/relationships/customXml" Target="../ink/ink2474.xml"/><Relationship Id="rId400" Type="http://schemas.openxmlformats.org/officeDocument/2006/relationships/image" Target="../media/image2239.png"/><Relationship Id="rId484" Type="http://schemas.openxmlformats.org/officeDocument/2006/relationships/customXml" Target="../ink/ink2582.xml"/><Relationship Id="rId705" Type="http://schemas.openxmlformats.org/officeDocument/2006/relationships/customXml" Target="../ink/ink2729.xml"/><Relationship Id="rId1128" Type="http://schemas.openxmlformats.org/officeDocument/2006/relationships/customXml" Target="../ink/ink2941.xml"/><Relationship Id="rId1335" Type="http://schemas.openxmlformats.org/officeDocument/2006/relationships/customXml" Target="../ink/ink3046.xml"/><Relationship Id="rId1542" Type="http://schemas.openxmlformats.org/officeDocument/2006/relationships/customXml" Target="../ink/ink3154.xml"/><Relationship Id="rId137" Type="http://schemas.openxmlformats.org/officeDocument/2006/relationships/customXml" Target="../ink/ink2404.xml"/><Relationship Id="rId344" Type="http://schemas.openxmlformats.org/officeDocument/2006/relationships/image" Target="../media/image2211.png"/><Relationship Id="rId691" Type="http://schemas.openxmlformats.org/officeDocument/2006/relationships/customXml" Target="../ink/ink2722.xml"/><Relationship Id="rId789" Type="http://schemas.openxmlformats.org/officeDocument/2006/relationships/customXml" Target="../ink/ink2771.xml"/><Relationship Id="rId912" Type="http://schemas.openxmlformats.org/officeDocument/2006/relationships/image" Target="../media/image2454.png"/><Relationship Id="rId996" Type="http://schemas.openxmlformats.org/officeDocument/2006/relationships/image" Target="../media/image2496.png"/><Relationship Id="rId41" Type="http://schemas.openxmlformats.org/officeDocument/2006/relationships/customXml" Target="../ink/ink2356.xml"/><Relationship Id="rId551" Type="http://schemas.openxmlformats.org/officeDocument/2006/relationships/customXml" Target="../ink/ink2649.xml"/><Relationship Id="rId649" Type="http://schemas.openxmlformats.org/officeDocument/2006/relationships/customXml" Target="../ink/ink2701.xml"/><Relationship Id="rId856" Type="http://schemas.openxmlformats.org/officeDocument/2006/relationships/image" Target="../media/image2426.png"/><Relationship Id="rId1181" Type="http://schemas.openxmlformats.org/officeDocument/2006/relationships/image" Target="../media/image2587.png"/><Relationship Id="rId1279" Type="http://schemas.openxmlformats.org/officeDocument/2006/relationships/customXml" Target="../ink/ink3018.xml"/><Relationship Id="rId1402" Type="http://schemas.openxmlformats.org/officeDocument/2006/relationships/customXml" Target="../ink/ink3080.xml"/><Relationship Id="rId1486" Type="http://schemas.openxmlformats.org/officeDocument/2006/relationships/image" Target="../media/image2736.png"/><Relationship Id="rId1707" Type="http://schemas.openxmlformats.org/officeDocument/2006/relationships/customXml" Target="../ink/ink3237.xml"/><Relationship Id="rId190" Type="http://schemas.openxmlformats.org/officeDocument/2006/relationships/image" Target="../media/image2134.png"/><Relationship Id="rId204" Type="http://schemas.openxmlformats.org/officeDocument/2006/relationships/image" Target="../media/image2141.png"/><Relationship Id="rId288" Type="http://schemas.openxmlformats.org/officeDocument/2006/relationships/image" Target="../media/image2183.png"/><Relationship Id="rId411" Type="http://schemas.openxmlformats.org/officeDocument/2006/relationships/customXml" Target="../ink/ink2541.xml"/><Relationship Id="rId509" Type="http://schemas.openxmlformats.org/officeDocument/2006/relationships/customXml" Target="../ink/ink2607.xml"/><Relationship Id="rId1041" Type="http://schemas.openxmlformats.org/officeDocument/2006/relationships/customXml" Target="../ink/ink2897.xml"/><Relationship Id="rId1139" Type="http://schemas.openxmlformats.org/officeDocument/2006/relationships/customXml" Target="../ink/ink2947.xml"/><Relationship Id="rId1346" Type="http://schemas.openxmlformats.org/officeDocument/2006/relationships/image" Target="../media/image2669.png"/><Relationship Id="rId1693" Type="http://schemas.openxmlformats.org/officeDocument/2006/relationships/customXml" Target="../ink/ink3230.xml"/><Relationship Id="rId495" Type="http://schemas.openxmlformats.org/officeDocument/2006/relationships/customXml" Target="../ink/ink2593.xml"/><Relationship Id="rId716" Type="http://schemas.openxmlformats.org/officeDocument/2006/relationships/image" Target="../media/image2356.png"/><Relationship Id="rId923" Type="http://schemas.openxmlformats.org/officeDocument/2006/relationships/customXml" Target="../ink/ink2838.xml"/><Relationship Id="rId1553" Type="http://schemas.openxmlformats.org/officeDocument/2006/relationships/image" Target="../media/image2768.png"/><Relationship Id="rId52" Type="http://schemas.openxmlformats.org/officeDocument/2006/relationships/image" Target="../media/image2065.png"/><Relationship Id="rId148" Type="http://schemas.openxmlformats.org/officeDocument/2006/relationships/image" Target="../media/image2113.png"/><Relationship Id="rId355" Type="http://schemas.openxmlformats.org/officeDocument/2006/relationships/customXml" Target="../ink/ink2513.xml"/><Relationship Id="rId562" Type="http://schemas.openxmlformats.org/officeDocument/2006/relationships/image" Target="../media/image2281.png"/><Relationship Id="rId1192" Type="http://schemas.openxmlformats.org/officeDocument/2006/relationships/customXml" Target="../ink/ink2974.xml"/><Relationship Id="rId1206" Type="http://schemas.openxmlformats.org/officeDocument/2006/relationships/customXml" Target="../ink/ink2981.xml"/><Relationship Id="rId1413" Type="http://schemas.openxmlformats.org/officeDocument/2006/relationships/image" Target="../media/image2702.png"/><Relationship Id="rId1620" Type="http://schemas.openxmlformats.org/officeDocument/2006/relationships/image" Target="../media/image2801.png"/><Relationship Id="rId215" Type="http://schemas.openxmlformats.org/officeDocument/2006/relationships/customXml" Target="../ink/ink2443.xml"/><Relationship Id="rId422" Type="http://schemas.openxmlformats.org/officeDocument/2006/relationships/customXml" Target="../ink/ink2547.xml"/><Relationship Id="rId867" Type="http://schemas.openxmlformats.org/officeDocument/2006/relationships/customXml" Target="../ink/ink2810.xml"/><Relationship Id="rId1052" Type="http://schemas.openxmlformats.org/officeDocument/2006/relationships/image" Target="../media/image2524.png"/><Relationship Id="rId1497" Type="http://schemas.openxmlformats.org/officeDocument/2006/relationships/customXml" Target="../ink/ink3130.xml"/><Relationship Id="rId1718" Type="http://schemas.openxmlformats.org/officeDocument/2006/relationships/image" Target="../media/image2850.png"/><Relationship Id="rId299" Type="http://schemas.openxmlformats.org/officeDocument/2006/relationships/customXml" Target="../ink/ink2485.xml"/><Relationship Id="rId727" Type="http://schemas.openxmlformats.org/officeDocument/2006/relationships/customXml" Target="../ink/ink2740.xml"/><Relationship Id="rId934" Type="http://schemas.openxmlformats.org/officeDocument/2006/relationships/image" Target="../media/image2465.png"/><Relationship Id="rId1357" Type="http://schemas.openxmlformats.org/officeDocument/2006/relationships/customXml" Target="../ink/ink3057.xml"/><Relationship Id="rId1564" Type="http://schemas.openxmlformats.org/officeDocument/2006/relationships/image" Target="../media/image2773.png"/><Relationship Id="rId63" Type="http://schemas.openxmlformats.org/officeDocument/2006/relationships/customXml" Target="../ink/ink2367.xml"/><Relationship Id="rId159" Type="http://schemas.openxmlformats.org/officeDocument/2006/relationships/customXml" Target="../ink/ink2415.xml"/><Relationship Id="rId366" Type="http://schemas.openxmlformats.org/officeDocument/2006/relationships/image" Target="../media/image2222.png"/><Relationship Id="rId573" Type="http://schemas.openxmlformats.org/officeDocument/2006/relationships/customXml" Target="../ink/ink2661.xml"/><Relationship Id="rId780" Type="http://schemas.openxmlformats.org/officeDocument/2006/relationships/image" Target="../media/image2388.png"/><Relationship Id="rId1217" Type="http://schemas.openxmlformats.org/officeDocument/2006/relationships/image" Target="../media/image2605.png"/><Relationship Id="rId1424" Type="http://schemas.openxmlformats.org/officeDocument/2006/relationships/customXml" Target="../ink/ink3091.xml"/><Relationship Id="rId1631" Type="http://schemas.openxmlformats.org/officeDocument/2006/relationships/customXml" Target="../ink/ink3199.xml"/><Relationship Id="rId226" Type="http://schemas.openxmlformats.org/officeDocument/2006/relationships/image" Target="../media/image2152.png"/><Relationship Id="rId433" Type="http://schemas.openxmlformats.org/officeDocument/2006/relationships/image" Target="../media/image2255.png"/><Relationship Id="rId878" Type="http://schemas.openxmlformats.org/officeDocument/2006/relationships/image" Target="../media/image2437.png"/><Relationship Id="rId1063" Type="http://schemas.openxmlformats.org/officeDocument/2006/relationships/image" Target="../media/image2529.png"/><Relationship Id="rId1270" Type="http://schemas.openxmlformats.org/officeDocument/2006/relationships/image" Target="../media/image2631.png"/><Relationship Id="rId1729" Type="http://schemas.openxmlformats.org/officeDocument/2006/relationships/customXml" Target="../ink/ink3248.xml"/><Relationship Id="rId640" Type="http://schemas.openxmlformats.org/officeDocument/2006/relationships/image" Target="../media/image2318.png"/><Relationship Id="rId738" Type="http://schemas.openxmlformats.org/officeDocument/2006/relationships/image" Target="../media/image2367.png"/><Relationship Id="rId945" Type="http://schemas.openxmlformats.org/officeDocument/2006/relationships/customXml" Target="../ink/ink2849.xml"/><Relationship Id="rId1368" Type="http://schemas.openxmlformats.org/officeDocument/2006/relationships/image" Target="../media/image2680.png"/><Relationship Id="rId1575" Type="http://schemas.openxmlformats.org/officeDocument/2006/relationships/customXml" Target="../ink/ink3171.xml"/><Relationship Id="rId74" Type="http://schemas.openxmlformats.org/officeDocument/2006/relationships/image" Target="../media/image2076.png"/><Relationship Id="rId377" Type="http://schemas.openxmlformats.org/officeDocument/2006/relationships/customXml" Target="../ink/ink2524.xml"/><Relationship Id="rId500" Type="http://schemas.openxmlformats.org/officeDocument/2006/relationships/customXml" Target="../ink/ink2598.xml"/><Relationship Id="rId584" Type="http://schemas.openxmlformats.org/officeDocument/2006/relationships/image" Target="../media/image2292.png"/><Relationship Id="rId805" Type="http://schemas.openxmlformats.org/officeDocument/2006/relationships/customXml" Target="../ink/ink2779.xml"/><Relationship Id="rId1130" Type="http://schemas.openxmlformats.org/officeDocument/2006/relationships/customXml" Target="../ink/ink2942.xml"/><Relationship Id="rId1228" Type="http://schemas.openxmlformats.org/officeDocument/2006/relationships/customXml" Target="../ink/ink2992.xml"/><Relationship Id="rId1435" Type="http://schemas.openxmlformats.org/officeDocument/2006/relationships/customXml" Target="../ink/ink3098.xml"/><Relationship Id="rId5" Type="http://schemas.openxmlformats.org/officeDocument/2006/relationships/image" Target="../media/image2.png"/><Relationship Id="rId237" Type="http://schemas.openxmlformats.org/officeDocument/2006/relationships/customXml" Target="../ink/ink2454.xml"/><Relationship Id="rId791" Type="http://schemas.openxmlformats.org/officeDocument/2006/relationships/customXml" Target="../ink/ink2772.xml"/><Relationship Id="rId889" Type="http://schemas.openxmlformats.org/officeDocument/2006/relationships/customXml" Target="../ink/ink2821.xml"/><Relationship Id="rId1074" Type="http://schemas.openxmlformats.org/officeDocument/2006/relationships/customXml" Target="../ink/ink2914.xml"/><Relationship Id="rId1642" Type="http://schemas.openxmlformats.org/officeDocument/2006/relationships/image" Target="../media/image2812.png"/><Relationship Id="rId444" Type="http://schemas.openxmlformats.org/officeDocument/2006/relationships/customXml" Target="../ink/ink2558.xml"/><Relationship Id="rId651" Type="http://schemas.openxmlformats.org/officeDocument/2006/relationships/customXml" Target="../ink/ink2702.xml"/><Relationship Id="rId749" Type="http://schemas.openxmlformats.org/officeDocument/2006/relationships/customXml" Target="../ink/ink2751.xml"/><Relationship Id="rId1281" Type="http://schemas.openxmlformats.org/officeDocument/2006/relationships/customXml" Target="../ink/ink3019.xml"/><Relationship Id="rId1379" Type="http://schemas.openxmlformats.org/officeDocument/2006/relationships/customXml" Target="../ink/ink3068.xml"/><Relationship Id="rId1502" Type="http://schemas.openxmlformats.org/officeDocument/2006/relationships/customXml" Target="../ink/ink3133.xml"/><Relationship Id="rId1586" Type="http://schemas.openxmlformats.org/officeDocument/2006/relationships/image" Target="../media/image2784.png"/><Relationship Id="rId290" Type="http://schemas.openxmlformats.org/officeDocument/2006/relationships/image" Target="../media/image2184.png"/><Relationship Id="rId304" Type="http://schemas.openxmlformats.org/officeDocument/2006/relationships/image" Target="../media/image2191.png"/><Relationship Id="rId388" Type="http://schemas.openxmlformats.org/officeDocument/2006/relationships/image" Target="../media/image2233.png"/><Relationship Id="rId511" Type="http://schemas.openxmlformats.org/officeDocument/2006/relationships/customXml" Target="../ink/ink2609.xml"/><Relationship Id="rId609" Type="http://schemas.openxmlformats.org/officeDocument/2006/relationships/customXml" Target="../ink/ink2680.xml"/><Relationship Id="rId956" Type="http://schemas.openxmlformats.org/officeDocument/2006/relationships/image" Target="../media/image2476.png"/><Relationship Id="rId1141" Type="http://schemas.openxmlformats.org/officeDocument/2006/relationships/customXml" Target="../ink/ink2948.xml"/><Relationship Id="rId1239" Type="http://schemas.openxmlformats.org/officeDocument/2006/relationships/image" Target="../media/image2616.png"/><Relationship Id="rId85" Type="http://schemas.openxmlformats.org/officeDocument/2006/relationships/customXml" Target="../ink/ink2378.xml"/><Relationship Id="rId150" Type="http://schemas.openxmlformats.org/officeDocument/2006/relationships/image" Target="../media/image2114.png"/><Relationship Id="rId595" Type="http://schemas.openxmlformats.org/officeDocument/2006/relationships/customXml" Target="../ink/ink2673.xml"/><Relationship Id="rId816" Type="http://schemas.openxmlformats.org/officeDocument/2006/relationships/image" Target="../media/image2406.png"/><Relationship Id="rId1001" Type="http://schemas.openxmlformats.org/officeDocument/2006/relationships/customXml" Target="../ink/ink2877.xml"/><Relationship Id="rId1446" Type="http://schemas.openxmlformats.org/officeDocument/2006/relationships/image" Target="../media/image2716.png"/><Relationship Id="rId1653" Type="http://schemas.openxmlformats.org/officeDocument/2006/relationships/customXml" Target="../ink/ink3210.xml"/><Relationship Id="rId248" Type="http://schemas.openxmlformats.org/officeDocument/2006/relationships/image" Target="../media/image2163.png"/><Relationship Id="rId455" Type="http://schemas.openxmlformats.org/officeDocument/2006/relationships/image" Target="../media/image2266.png"/><Relationship Id="rId662" Type="http://schemas.openxmlformats.org/officeDocument/2006/relationships/image" Target="../media/image2329.png"/><Relationship Id="rId1085" Type="http://schemas.openxmlformats.org/officeDocument/2006/relationships/image" Target="../media/image2540.png"/><Relationship Id="rId1292" Type="http://schemas.openxmlformats.org/officeDocument/2006/relationships/image" Target="../media/image2642.png"/><Relationship Id="rId1306" Type="http://schemas.openxmlformats.org/officeDocument/2006/relationships/image" Target="../media/image2649.png"/><Relationship Id="rId1513" Type="http://schemas.openxmlformats.org/officeDocument/2006/relationships/image" Target="../media/image2749.png"/><Relationship Id="rId1720" Type="http://schemas.openxmlformats.org/officeDocument/2006/relationships/image" Target="../media/image2851.png"/><Relationship Id="rId12" Type="http://schemas.openxmlformats.org/officeDocument/2006/relationships/customXml" Target="../ink/ink2341.xml"/><Relationship Id="rId108" Type="http://schemas.openxmlformats.org/officeDocument/2006/relationships/image" Target="../media/image2093.png"/><Relationship Id="rId315" Type="http://schemas.openxmlformats.org/officeDocument/2006/relationships/customXml" Target="../ink/ink2493.xml"/><Relationship Id="rId522" Type="http://schemas.openxmlformats.org/officeDocument/2006/relationships/customXml" Target="../ink/ink2620.xml"/><Relationship Id="rId967" Type="http://schemas.openxmlformats.org/officeDocument/2006/relationships/customXml" Target="../ink/ink2860.xml"/><Relationship Id="rId1152" Type="http://schemas.openxmlformats.org/officeDocument/2006/relationships/image" Target="../media/image2573.png"/><Relationship Id="rId1597" Type="http://schemas.openxmlformats.org/officeDocument/2006/relationships/customXml" Target="../ink/ink3182.xml"/><Relationship Id="rId96" Type="http://schemas.openxmlformats.org/officeDocument/2006/relationships/image" Target="../media/image2087.png"/><Relationship Id="rId161" Type="http://schemas.openxmlformats.org/officeDocument/2006/relationships/customXml" Target="../ink/ink2416.xml"/><Relationship Id="rId399" Type="http://schemas.openxmlformats.org/officeDocument/2006/relationships/customXml" Target="../ink/ink2535.xml"/><Relationship Id="rId827" Type="http://schemas.openxmlformats.org/officeDocument/2006/relationships/customXml" Target="../ink/ink2790.xml"/><Relationship Id="rId1012" Type="http://schemas.openxmlformats.org/officeDocument/2006/relationships/image" Target="../media/image2504.png"/><Relationship Id="rId1457" Type="http://schemas.openxmlformats.org/officeDocument/2006/relationships/customXml" Target="../ink/ink3110.xml"/><Relationship Id="rId1664" Type="http://schemas.openxmlformats.org/officeDocument/2006/relationships/image" Target="../media/image2823.png"/><Relationship Id="rId259" Type="http://schemas.openxmlformats.org/officeDocument/2006/relationships/customXml" Target="../ink/ink2465.xml"/><Relationship Id="rId466" Type="http://schemas.openxmlformats.org/officeDocument/2006/relationships/customXml" Target="../ink/ink2569.xml"/><Relationship Id="rId673" Type="http://schemas.openxmlformats.org/officeDocument/2006/relationships/customXml" Target="../ink/ink2713.xml"/><Relationship Id="rId880" Type="http://schemas.openxmlformats.org/officeDocument/2006/relationships/image" Target="../media/image2438.png"/><Relationship Id="rId1096" Type="http://schemas.openxmlformats.org/officeDocument/2006/relationships/customXml" Target="../ink/ink2925.xml"/><Relationship Id="rId1317" Type="http://schemas.openxmlformats.org/officeDocument/2006/relationships/customXml" Target="../ink/ink3037.xml"/><Relationship Id="rId1524" Type="http://schemas.openxmlformats.org/officeDocument/2006/relationships/image" Target="../media/image2754.png"/><Relationship Id="rId1731" Type="http://schemas.openxmlformats.org/officeDocument/2006/relationships/customXml" Target="../ink/ink3249.xml"/><Relationship Id="rId23" Type="http://schemas.openxmlformats.org/officeDocument/2006/relationships/customXml" Target="../ink/ink2347.xml"/><Relationship Id="rId119" Type="http://schemas.openxmlformats.org/officeDocument/2006/relationships/customXml" Target="../ink/ink2395.xml"/><Relationship Id="rId326" Type="http://schemas.openxmlformats.org/officeDocument/2006/relationships/image" Target="../media/image2202.png"/><Relationship Id="rId533" Type="http://schemas.openxmlformats.org/officeDocument/2006/relationships/customXml" Target="../ink/ink2631.xml"/><Relationship Id="rId978" Type="http://schemas.openxmlformats.org/officeDocument/2006/relationships/image" Target="../media/image2487.png"/><Relationship Id="rId1163" Type="http://schemas.openxmlformats.org/officeDocument/2006/relationships/customXml" Target="../ink/ink2959.xml"/><Relationship Id="rId1370" Type="http://schemas.openxmlformats.org/officeDocument/2006/relationships/image" Target="../media/image2681.png"/><Relationship Id="rId740" Type="http://schemas.openxmlformats.org/officeDocument/2006/relationships/image" Target="../media/image2368.png"/><Relationship Id="rId838" Type="http://schemas.openxmlformats.org/officeDocument/2006/relationships/image" Target="../media/image2417.png"/><Relationship Id="rId1023" Type="http://schemas.openxmlformats.org/officeDocument/2006/relationships/customXml" Target="../ink/ink2888.xml"/><Relationship Id="rId1468" Type="http://schemas.openxmlformats.org/officeDocument/2006/relationships/image" Target="../media/image2727.png"/><Relationship Id="rId1675" Type="http://schemas.openxmlformats.org/officeDocument/2006/relationships/customXml" Target="../ink/ink3221.xml"/><Relationship Id="rId172" Type="http://schemas.openxmlformats.org/officeDocument/2006/relationships/image" Target="../media/image2125.png"/><Relationship Id="rId477" Type="http://schemas.openxmlformats.org/officeDocument/2006/relationships/customXml" Target="../ink/ink2575.xml"/><Relationship Id="rId600" Type="http://schemas.openxmlformats.org/officeDocument/2006/relationships/image" Target="../media/image2299.png"/><Relationship Id="rId684" Type="http://schemas.openxmlformats.org/officeDocument/2006/relationships/image" Target="../media/image2340.png"/><Relationship Id="rId1230" Type="http://schemas.openxmlformats.org/officeDocument/2006/relationships/customXml" Target="../ink/ink2993.xml"/><Relationship Id="rId1328" Type="http://schemas.openxmlformats.org/officeDocument/2006/relationships/image" Target="../media/image2660.png"/><Relationship Id="rId1535" Type="http://schemas.openxmlformats.org/officeDocument/2006/relationships/image" Target="../media/image2759.png"/><Relationship Id="rId337" Type="http://schemas.openxmlformats.org/officeDocument/2006/relationships/customXml" Target="../ink/ink2504.xml"/><Relationship Id="rId891" Type="http://schemas.openxmlformats.org/officeDocument/2006/relationships/customXml" Target="../ink/ink2822.xml"/><Relationship Id="rId905" Type="http://schemas.openxmlformats.org/officeDocument/2006/relationships/customXml" Target="../ink/ink2829.xml"/><Relationship Id="rId989" Type="http://schemas.openxmlformats.org/officeDocument/2006/relationships/customXml" Target="../ink/ink2871.xml"/><Relationship Id="rId1742" Type="http://schemas.openxmlformats.org/officeDocument/2006/relationships/image" Target="../media/image2862.png"/><Relationship Id="rId34" Type="http://schemas.openxmlformats.org/officeDocument/2006/relationships/image" Target="../media/image16.png"/><Relationship Id="rId544" Type="http://schemas.openxmlformats.org/officeDocument/2006/relationships/customXml" Target="../ink/ink2642.xml"/><Relationship Id="rId751" Type="http://schemas.openxmlformats.org/officeDocument/2006/relationships/customXml" Target="../ink/ink2752.xml"/><Relationship Id="rId849" Type="http://schemas.openxmlformats.org/officeDocument/2006/relationships/customXml" Target="../ink/ink2801.xml"/><Relationship Id="rId1174" Type="http://schemas.openxmlformats.org/officeDocument/2006/relationships/image" Target="../media/image2584.png"/><Relationship Id="rId1381" Type="http://schemas.openxmlformats.org/officeDocument/2006/relationships/customXml" Target="../ink/ink3069.xml"/><Relationship Id="rId1479" Type="http://schemas.openxmlformats.org/officeDocument/2006/relationships/customXml" Target="../ink/ink3121.xml"/><Relationship Id="rId1602" Type="http://schemas.openxmlformats.org/officeDocument/2006/relationships/image" Target="../media/image2792.png"/><Relationship Id="rId1686" Type="http://schemas.openxmlformats.org/officeDocument/2006/relationships/image" Target="../media/image2834.png"/><Relationship Id="rId183" Type="http://schemas.openxmlformats.org/officeDocument/2006/relationships/customXml" Target="../ink/ink2427.xml"/><Relationship Id="rId390" Type="http://schemas.openxmlformats.org/officeDocument/2006/relationships/image" Target="../media/image2234.png"/><Relationship Id="rId404" Type="http://schemas.openxmlformats.org/officeDocument/2006/relationships/image" Target="../media/image2241.png"/><Relationship Id="rId611" Type="http://schemas.openxmlformats.org/officeDocument/2006/relationships/customXml" Target="../ink/ink2681.xml"/><Relationship Id="rId1034" Type="http://schemas.openxmlformats.org/officeDocument/2006/relationships/image" Target="../media/image2515.png"/><Relationship Id="rId1241" Type="http://schemas.openxmlformats.org/officeDocument/2006/relationships/image" Target="../media/image2617.png"/><Relationship Id="rId1339" Type="http://schemas.openxmlformats.org/officeDocument/2006/relationships/customXml" Target="../ink/ink3048.xml"/><Relationship Id="rId250" Type="http://schemas.openxmlformats.org/officeDocument/2006/relationships/image" Target="../media/image2164.png"/><Relationship Id="rId488" Type="http://schemas.openxmlformats.org/officeDocument/2006/relationships/customXml" Target="../ink/ink2586.xml"/><Relationship Id="rId695" Type="http://schemas.openxmlformats.org/officeDocument/2006/relationships/customXml" Target="../ink/ink2724.xml"/><Relationship Id="rId709" Type="http://schemas.openxmlformats.org/officeDocument/2006/relationships/customXml" Target="../ink/ink2731.xml"/><Relationship Id="rId916" Type="http://schemas.openxmlformats.org/officeDocument/2006/relationships/image" Target="../media/image2456.png"/><Relationship Id="rId1101" Type="http://schemas.openxmlformats.org/officeDocument/2006/relationships/image" Target="../media/image2548.png"/><Relationship Id="rId1546" Type="http://schemas.openxmlformats.org/officeDocument/2006/relationships/customXml" Target="../ink/ink3156.xml"/><Relationship Id="rId45" Type="http://schemas.openxmlformats.org/officeDocument/2006/relationships/customXml" Target="../ink/ink2358.xml"/><Relationship Id="rId110" Type="http://schemas.openxmlformats.org/officeDocument/2006/relationships/image" Target="../media/image2094.png"/><Relationship Id="rId348" Type="http://schemas.openxmlformats.org/officeDocument/2006/relationships/image" Target="../media/image2213.png"/><Relationship Id="rId555" Type="http://schemas.openxmlformats.org/officeDocument/2006/relationships/customXml" Target="../ink/ink2652.xml"/><Relationship Id="rId762" Type="http://schemas.openxmlformats.org/officeDocument/2006/relationships/image" Target="../media/image2379.png"/><Relationship Id="rId1185" Type="http://schemas.openxmlformats.org/officeDocument/2006/relationships/image" Target="../media/image2589.png"/><Relationship Id="rId1392" Type="http://schemas.openxmlformats.org/officeDocument/2006/relationships/customXml" Target="../ink/ink3075.xml"/><Relationship Id="rId1406" Type="http://schemas.openxmlformats.org/officeDocument/2006/relationships/customXml" Target="../ink/ink3082.xml"/><Relationship Id="rId1613" Type="http://schemas.openxmlformats.org/officeDocument/2006/relationships/customXml" Target="../ink/ink3190.xml"/><Relationship Id="rId194" Type="http://schemas.openxmlformats.org/officeDocument/2006/relationships/image" Target="../media/image2136.png"/><Relationship Id="rId208" Type="http://schemas.openxmlformats.org/officeDocument/2006/relationships/image" Target="../media/image2143.png"/><Relationship Id="rId415" Type="http://schemas.openxmlformats.org/officeDocument/2006/relationships/customXml" Target="../ink/ink2543.xml"/><Relationship Id="rId622" Type="http://schemas.openxmlformats.org/officeDocument/2006/relationships/image" Target="../media/image2309.png"/><Relationship Id="rId1045" Type="http://schemas.openxmlformats.org/officeDocument/2006/relationships/customXml" Target="../ink/ink2899.xml"/><Relationship Id="rId1252" Type="http://schemas.openxmlformats.org/officeDocument/2006/relationships/customXml" Target="../ink/ink3004.xml"/><Relationship Id="rId1697" Type="http://schemas.openxmlformats.org/officeDocument/2006/relationships/customXml" Target="../ink/ink3232.xml"/><Relationship Id="rId261" Type="http://schemas.openxmlformats.org/officeDocument/2006/relationships/customXml" Target="../ink/ink2466.xml"/><Relationship Id="rId499" Type="http://schemas.openxmlformats.org/officeDocument/2006/relationships/customXml" Target="../ink/ink2597.xml"/><Relationship Id="rId927" Type="http://schemas.openxmlformats.org/officeDocument/2006/relationships/customXml" Target="../ink/ink2840.xml"/><Relationship Id="rId1112" Type="http://schemas.openxmlformats.org/officeDocument/2006/relationships/customXml" Target="../ink/ink2933.xml"/><Relationship Id="rId1557" Type="http://schemas.openxmlformats.org/officeDocument/2006/relationships/image" Target="../media/image2770.png"/><Relationship Id="rId56" Type="http://schemas.openxmlformats.org/officeDocument/2006/relationships/image" Target="../media/image2067.png"/><Relationship Id="rId359" Type="http://schemas.openxmlformats.org/officeDocument/2006/relationships/customXml" Target="../ink/ink2515.xml"/><Relationship Id="rId566" Type="http://schemas.openxmlformats.org/officeDocument/2006/relationships/image" Target="../media/image2283.png"/><Relationship Id="rId773" Type="http://schemas.openxmlformats.org/officeDocument/2006/relationships/customXml" Target="../ink/ink2763.xml"/><Relationship Id="rId1196" Type="http://schemas.openxmlformats.org/officeDocument/2006/relationships/customXml" Target="../ink/ink2976.xml"/><Relationship Id="rId1417" Type="http://schemas.openxmlformats.org/officeDocument/2006/relationships/image" Target="../media/image2704.png"/><Relationship Id="rId1624" Type="http://schemas.openxmlformats.org/officeDocument/2006/relationships/image" Target="../media/image2803.png"/><Relationship Id="rId121" Type="http://schemas.openxmlformats.org/officeDocument/2006/relationships/customXml" Target="../ink/ink2396.xml"/><Relationship Id="rId219" Type="http://schemas.openxmlformats.org/officeDocument/2006/relationships/customXml" Target="../ink/ink2445.xml"/><Relationship Id="rId426" Type="http://schemas.openxmlformats.org/officeDocument/2006/relationships/customXml" Target="../ink/ink2549.xml"/><Relationship Id="rId633" Type="http://schemas.openxmlformats.org/officeDocument/2006/relationships/customXml" Target="../ink/ink2693.xml"/><Relationship Id="rId980" Type="http://schemas.openxmlformats.org/officeDocument/2006/relationships/image" Target="../media/image2488.png"/><Relationship Id="rId1056" Type="http://schemas.openxmlformats.org/officeDocument/2006/relationships/image" Target="../media/image2526.png"/><Relationship Id="rId1263" Type="http://schemas.openxmlformats.org/officeDocument/2006/relationships/customXml" Target="../ink/ink3010.xml"/><Relationship Id="rId840" Type="http://schemas.openxmlformats.org/officeDocument/2006/relationships/image" Target="../media/image2418.png"/><Relationship Id="rId938" Type="http://schemas.openxmlformats.org/officeDocument/2006/relationships/image" Target="../media/image2467.png"/><Relationship Id="rId1470" Type="http://schemas.openxmlformats.org/officeDocument/2006/relationships/image" Target="../media/image2728.png"/><Relationship Id="rId1568" Type="http://schemas.openxmlformats.org/officeDocument/2006/relationships/image" Target="../media/image2775.png"/><Relationship Id="rId67" Type="http://schemas.openxmlformats.org/officeDocument/2006/relationships/customXml" Target="../ink/ink2369.xml"/><Relationship Id="rId272" Type="http://schemas.openxmlformats.org/officeDocument/2006/relationships/image" Target="../media/image2175.png"/><Relationship Id="rId577" Type="http://schemas.openxmlformats.org/officeDocument/2006/relationships/customXml" Target="../ink/ink2663.xml"/><Relationship Id="rId700" Type="http://schemas.openxmlformats.org/officeDocument/2006/relationships/image" Target="../media/image2348.png"/><Relationship Id="rId1123" Type="http://schemas.openxmlformats.org/officeDocument/2006/relationships/image" Target="../media/image2559.png"/><Relationship Id="rId1330" Type="http://schemas.openxmlformats.org/officeDocument/2006/relationships/image" Target="../media/image2661.png"/><Relationship Id="rId1428" Type="http://schemas.openxmlformats.org/officeDocument/2006/relationships/customXml" Target="../ink/ink3093.xml"/><Relationship Id="rId1635" Type="http://schemas.openxmlformats.org/officeDocument/2006/relationships/customXml" Target="../ink/ink3201.xml"/><Relationship Id="rId132" Type="http://schemas.openxmlformats.org/officeDocument/2006/relationships/image" Target="../media/image2105.png"/><Relationship Id="rId784" Type="http://schemas.openxmlformats.org/officeDocument/2006/relationships/image" Target="../media/image2390.png"/><Relationship Id="rId991" Type="http://schemas.openxmlformats.org/officeDocument/2006/relationships/customXml" Target="../ink/ink2872.xml"/><Relationship Id="rId1067" Type="http://schemas.openxmlformats.org/officeDocument/2006/relationships/image" Target="../media/image2531.png"/><Relationship Id="rId437" Type="http://schemas.openxmlformats.org/officeDocument/2006/relationships/image" Target="../media/image2257.png"/><Relationship Id="rId644" Type="http://schemas.openxmlformats.org/officeDocument/2006/relationships/image" Target="../media/image2320.png"/><Relationship Id="rId851" Type="http://schemas.openxmlformats.org/officeDocument/2006/relationships/customXml" Target="../ink/ink2802.xml"/><Relationship Id="rId1274" Type="http://schemas.openxmlformats.org/officeDocument/2006/relationships/image" Target="../media/image2633.png"/><Relationship Id="rId1481" Type="http://schemas.openxmlformats.org/officeDocument/2006/relationships/customXml" Target="../ink/ink3122.xml"/><Relationship Id="rId1579" Type="http://schemas.openxmlformats.org/officeDocument/2006/relationships/customXml" Target="../ink/ink3173.xml"/><Relationship Id="rId1702" Type="http://schemas.openxmlformats.org/officeDocument/2006/relationships/image" Target="../media/image2842.png"/><Relationship Id="rId283" Type="http://schemas.openxmlformats.org/officeDocument/2006/relationships/customXml" Target="../ink/ink2477.xml"/><Relationship Id="rId490" Type="http://schemas.openxmlformats.org/officeDocument/2006/relationships/customXml" Target="../ink/ink2588.xml"/><Relationship Id="rId504" Type="http://schemas.openxmlformats.org/officeDocument/2006/relationships/customXml" Target="../ink/ink2602.xml"/><Relationship Id="rId711" Type="http://schemas.openxmlformats.org/officeDocument/2006/relationships/customXml" Target="../ink/ink2732.xml"/><Relationship Id="rId949" Type="http://schemas.openxmlformats.org/officeDocument/2006/relationships/customXml" Target="../ink/ink2851.xml"/><Relationship Id="rId1134" Type="http://schemas.openxmlformats.org/officeDocument/2006/relationships/image" Target="../media/image2564.png"/><Relationship Id="rId1341" Type="http://schemas.openxmlformats.org/officeDocument/2006/relationships/customXml" Target="../ink/ink3049.xml"/><Relationship Id="rId78" Type="http://schemas.openxmlformats.org/officeDocument/2006/relationships/image" Target="../media/image2078.png"/><Relationship Id="rId143" Type="http://schemas.openxmlformats.org/officeDocument/2006/relationships/customXml" Target="../ink/ink2407.xml"/><Relationship Id="rId350" Type="http://schemas.openxmlformats.org/officeDocument/2006/relationships/image" Target="../media/image2214.png"/><Relationship Id="rId588" Type="http://schemas.openxmlformats.org/officeDocument/2006/relationships/image" Target="../media/image2293.png"/><Relationship Id="rId795" Type="http://schemas.openxmlformats.org/officeDocument/2006/relationships/customXml" Target="../ink/ink2774.xml"/><Relationship Id="rId809" Type="http://schemas.openxmlformats.org/officeDocument/2006/relationships/customXml" Target="../ink/ink2781.xml"/><Relationship Id="rId1201" Type="http://schemas.openxmlformats.org/officeDocument/2006/relationships/image" Target="../media/image2597.png"/><Relationship Id="rId1439" Type="http://schemas.openxmlformats.org/officeDocument/2006/relationships/customXml" Target="../ink/ink3101.xml"/><Relationship Id="rId1646" Type="http://schemas.openxmlformats.org/officeDocument/2006/relationships/image" Target="../media/image2814.png"/><Relationship Id="rId9" Type="http://schemas.openxmlformats.org/officeDocument/2006/relationships/image" Target="../media/image4.png"/><Relationship Id="rId210" Type="http://schemas.openxmlformats.org/officeDocument/2006/relationships/image" Target="../media/image2144.png"/><Relationship Id="rId448" Type="http://schemas.openxmlformats.org/officeDocument/2006/relationships/customXml" Target="../ink/ink2560.xml"/><Relationship Id="rId655" Type="http://schemas.openxmlformats.org/officeDocument/2006/relationships/customXml" Target="../ink/ink2704.xml"/><Relationship Id="rId862" Type="http://schemas.openxmlformats.org/officeDocument/2006/relationships/image" Target="../media/image2429.png"/><Relationship Id="rId1078" Type="http://schemas.openxmlformats.org/officeDocument/2006/relationships/customXml" Target="../ink/ink2916.xml"/><Relationship Id="rId1285" Type="http://schemas.openxmlformats.org/officeDocument/2006/relationships/customXml" Target="../ink/ink3021.xml"/><Relationship Id="rId1492" Type="http://schemas.openxmlformats.org/officeDocument/2006/relationships/image" Target="../media/image2739.png"/><Relationship Id="rId1506" Type="http://schemas.openxmlformats.org/officeDocument/2006/relationships/customXml" Target="../ink/ink3135.xml"/><Relationship Id="rId1713" Type="http://schemas.openxmlformats.org/officeDocument/2006/relationships/customXml" Target="../ink/ink3240.xml"/><Relationship Id="rId294" Type="http://schemas.openxmlformats.org/officeDocument/2006/relationships/image" Target="../media/image2186.png"/><Relationship Id="rId308" Type="http://schemas.openxmlformats.org/officeDocument/2006/relationships/image" Target="../media/image2193.png"/><Relationship Id="rId515" Type="http://schemas.openxmlformats.org/officeDocument/2006/relationships/customXml" Target="../ink/ink2613.xml"/><Relationship Id="rId722" Type="http://schemas.openxmlformats.org/officeDocument/2006/relationships/image" Target="../media/image2359.png"/><Relationship Id="rId1145" Type="http://schemas.openxmlformats.org/officeDocument/2006/relationships/customXml" Target="../ink/ink2950.xml"/><Relationship Id="rId1352" Type="http://schemas.openxmlformats.org/officeDocument/2006/relationships/image" Target="../media/image2672.png"/><Relationship Id="rId89" Type="http://schemas.openxmlformats.org/officeDocument/2006/relationships/customXml" Target="../ink/ink2380.xml"/><Relationship Id="rId154" Type="http://schemas.openxmlformats.org/officeDocument/2006/relationships/image" Target="../media/image2116.png"/><Relationship Id="rId361" Type="http://schemas.openxmlformats.org/officeDocument/2006/relationships/customXml" Target="../ink/ink2516.xml"/><Relationship Id="rId599" Type="http://schemas.openxmlformats.org/officeDocument/2006/relationships/customXml" Target="../ink/ink2675.xml"/><Relationship Id="rId1005" Type="http://schemas.openxmlformats.org/officeDocument/2006/relationships/customXml" Target="../ink/ink2879.xml"/><Relationship Id="rId1212" Type="http://schemas.openxmlformats.org/officeDocument/2006/relationships/customXml" Target="../ink/ink2984.xml"/><Relationship Id="rId1657" Type="http://schemas.openxmlformats.org/officeDocument/2006/relationships/customXml" Target="../ink/ink3212.xml"/><Relationship Id="rId459" Type="http://schemas.openxmlformats.org/officeDocument/2006/relationships/image" Target="../media/image2268.png"/><Relationship Id="rId666" Type="http://schemas.openxmlformats.org/officeDocument/2006/relationships/image" Target="../media/image2331.png"/><Relationship Id="rId873" Type="http://schemas.openxmlformats.org/officeDocument/2006/relationships/customXml" Target="../ink/ink2813.xml"/><Relationship Id="rId1089" Type="http://schemas.openxmlformats.org/officeDocument/2006/relationships/image" Target="../media/image2542.png"/><Relationship Id="rId1296" Type="http://schemas.openxmlformats.org/officeDocument/2006/relationships/image" Target="../media/image2644.png"/><Relationship Id="rId1517" Type="http://schemas.openxmlformats.org/officeDocument/2006/relationships/image" Target="../media/image2751.png"/><Relationship Id="rId1724" Type="http://schemas.openxmlformats.org/officeDocument/2006/relationships/image" Target="../media/image2853.png"/><Relationship Id="rId16" Type="http://schemas.openxmlformats.org/officeDocument/2006/relationships/customXml" Target="../ink/ink2343.xml"/><Relationship Id="rId221" Type="http://schemas.openxmlformats.org/officeDocument/2006/relationships/customXml" Target="../ink/ink2446.xml"/><Relationship Id="rId319" Type="http://schemas.openxmlformats.org/officeDocument/2006/relationships/customXml" Target="../ink/ink2495.xml"/><Relationship Id="rId526" Type="http://schemas.openxmlformats.org/officeDocument/2006/relationships/customXml" Target="../ink/ink2624.xml"/><Relationship Id="rId1156" Type="http://schemas.openxmlformats.org/officeDocument/2006/relationships/image" Target="../media/image2575.png"/><Relationship Id="rId1363" Type="http://schemas.openxmlformats.org/officeDocument/2006/relationships/customXml" Target="../ink/ink3060.xml"/><Relationship Id="rId733" Type="http://schemas.openxmlformats.org/officeDocument/2006/relationships/customXml" Target="../ink/ink2743.xml"/><Relationship Id="rId940" Type="http://schemas.openxmlformats.org/officeDocument/2006/relationships/image" Target="../media/image2468.png"/><Relationship Id="rId1016" Type="http://schemas.openxmlformats.org/officeDocument/2006/relationships/image" Target="../media/image2506.png"/><Relationship Id="rId1570" Type="http://schemas.openxmlformats.org/officeDocument/2006/relationships/image" Target="../media/image2776.png"/><Relationship Id="rId1668" Type="http://schemas.openxmlformats.org/officeDocument/2006/relationships/image" Target="../media/image2825.png"/><Relationship Id="rId165" Type="http://schemas.openxmlformats.org/officeDocument/2006/relationships/customXml" Target="../ink/ink2418.xml"/><Relationship Id="rId372" Type="http://schemas.openxmlformats.org/officeDocument/2006/relationships/image" Target="../media/image2225.png"/><Relationship Id="rId677" Type="http://schemas.openxmlformats.org/officeDocument/2006/relationships/customXml" Target="../ink/ink2715.xml"/><Relationship Id="rId800" Type="http://schemas.openxmlformats.org/officeDocument/2006/relationships/image" Target="../media/image2398.png"/><Relationship Id="rId1223" Type="http://schemas.openxmlformats.org/officeDocument/2006/relationships/image" Target="../media/image2608.png"/><Relationship Id="rId1430" Type="http://schemas.openxmlformats.org/officeDocument/2006/relationships/customXml" Target="../ink/ink3094.xml"/><Relationship Id="rId1528" Type="http://schemas.openxmlformats.org/officeDocument/2006/relationships/customXml" Target="../ink/ink3147.xml"/><Relationship Id="rId232" Type="http://schemas.openxmlformats.org/officeDocument/2006/relationships/image" Target="../media/image2155.png"/><Relationship Id="rId884" Type="http://schemas.openxmlformats.org/officeDocument/2006/relationships/image" Target="../media/image2440.png"/><Relationship Id="rId1735" Type="http://schemas.openxmlformats.org/officeDocument/2006/relationships/customXml" Target="../ink/ink3251.xml"/><Relationship Id="rId27" Type="http://schemas.openxmlformats.org/officeDocument/2006/relationships/customXml" Target="../ink/ink2349.xml"/><Relationship Id="rId537" Type="http://schemas.openxmlformats.org/officeDocument/2006/relationships/customXml" Target="../ink/ink2635.xml"/><Relationship Id="rId744" Type="http://schemas.openxmlformats.org/officeDocument/2006/relationships/image" Target="../media/image2370.png"/><Relationship Id="rId951" Type="http://schemas.openxmlformats.org/officeDocument/2006/relationships/customXml" Target="../ink/ink2852.xml"/><Relationship Id="rId1167" Type="http://schemas.openxmlformats.org/officeDocument/2006/relationships/customXml" Target="../ink/ink2961.xml"/><Relationship Id="rId1374" Type="http://schemas.openxmlformats.org/officeDocument/2006/relationships/image" Target="../media/image2683.png"/><Relationship Id="rId1581" Type="http://schemas.openxmlformats.org/officeDocument/2006/relationships/customXml" Target="../ink/ink3174.xml"/><Relationship Id="rId1679" Type="http://schemas.openxmlformats.org/officeDocument/2006/relationships/customXml" Target="../ink/ink3223.xml"/><Relationship Id="rId80" Type="http://schemas.openxmlformats.org/officeDocument/2006/relationships/image" Target="../media/image2079.png"/><Relationship Id="rId176" Type="http://schemas.openxmlformats.org/officeDocument/2006/relationships/image" Target="../media/image2127.png"/><Relationship Id="rId383" Type="http://schemas.openxmlformats.org/officeDocument/2006/relationships/customXml" Target="../ink/ink2527.xml"/><Relationship Id="rId590" Type="http://schemas.openxmlformats.org/officeDocument/2006/relationships/image" Target="../media/image2294.png"/><Relationship Id="rId604" Type="http://schemas.openxmlformats.org/officeDocument/2006/relationships/image" Target="../media/image2301.png"/><Relationship Id="rId811" Type="http://schemas.openxmlformats.org/officeDocument/2006/relationships/customXml" Target="../ink/ink2782.xml"/><Relationship Id="rId1027" Type="http://schemas.openxmlformats.org/officeDocument/2006/relationships/customXml" Target="../ink/ink2890.xml"/><Relationship Id="rId1234" Type="http://schemas.openxmlformats.org/officeDocument/2006/relationships/customXml" Target="../ink/ink2995.xml"/><Relationship Id="rId1441" Type="http://schemas.openxmlformats.org/officeDocument/2006/relationships/customXml" Target="../ink/ink3102.xml"/><Relationship Id="rId243" Type="http://schemas.openxmlformats.org/officeDocument/2006/relationships/customXml" Target="../ink/ink2457.xml"/><Relationship Id="rId450" Type="http://schemas.openxmlformats.org/officeDocument/2006/relationships/customXml" Target="../ink/ink2561.xml"/><Relationship Id="rId688" Type="http://schemas.openxmlformats.org/officeDocument/2006/relationships/image" Target="../media/image2342.png"/><Relationship Id="rId895" Type="http://schemas.openxmlformats.org/officeDocument/2006/relationships/customXml" Target="../ink/ink2824.xml"/><Relationship Id="rId909" Type="http://schemas.openxmlformats.org/officeDocument/2006/relationships/customXml" Target="../ink/ink2831.xml"/><Relationship Id="rId1080" Type="http://schemas.openxmlformats.org/officeDocument/2006/relationships/customXml" Target="../ink/ink2917.xml"/><Relationship Id="rId1301" Type="http://schemas.openxmlformats.org/officeDocument/2006/relationships/customXml" Target="../ink/ink3029.xml"/><Relationship Id="rId1539" Type="http://schemas.openxmlformats.org/officeDocument/2006/relationships/image" Target="../media/image2761.png"/><Relationship Id="rId1746" Type="http://schemas.openxmlformats.org/officeDocument/2006/relationships/image" Target="../media/image2864.png"/><Relationship Id="rId38" Type="http://schemas.openxmlformats.org/officeDocument/2006/relationships/image" Target="../media/image18.png"/><Relationship Id="rId103" Type="http://schemas.openxmlformats.org/officeDocument/2006/relationships/customXml" Target="../ink/ink2387.xml"/><Relationship Id="rId310" Type="http://schemas.openxmlformats.org/officeDocument/2006/relationships/image" Target="../media/image2194.png"/><Relationship Id="rId548" Type="http://schemas.openxmlformats.org/officeDocument/2006/relationships/customXml" Target="../ink/ink2646.xml"/><Relationship Id="rId755" Type="http://schemas.openxmlformats.org/officeDocument/2006/relationships/customXml" Target="../ink/ink2754.xml"/><Relationship Id="rId962" Type="http://schemas.openxmlformats.org/officeDocument/2006/relationships/image" Target="../media/image2479.png"/><Relationship Id="rId1178" Type="http://schemas.openxmlformats.org/officeDocument/2006/relationships/customXml" Target="../ink/ink2967.xml"/><Relationship Id="rId1385" Type="http://schemas.openxmlformats.org/officeDocument/2006/relationships/customXml" Target="../ink/ink3071.xml"/><Relationship Id="rId1592" Type="http://schemas.openxmlformats.org/officeDocument/2006/relationships/image" Target="../media/image2787.png"/><Relationship Id="rId1606" Type="http://schemas.openxmlformats.org/officeDocument/2006/relationships/image" Target="../media/image2794.png"/><Relationship Id="rId91" Type="http://schemas.openxmlformats.org/officeDocument/2006/relationships/customXml" Target="../ink/ink2381.xml"/><Relationship Id="rId187" Type="http://schemas.openxmlformats.org/officeDocument/2006/relationships/customXml" Target="../ink/ink2429.xml"/><Relationship Id="rId394" Type="http://schemas.openxmlformats.org/officeDocument/2006/relationships/image" Target="../media/image2236.png"/><Relationship Id="rId408" Type="http://schemas.openxmlformats.org/officeDocument/2006/relationships/image" Target="../media/image2243.png"/><Relationship Id="rId615" Type="http://schemas.openxmlformats.org/officeDocument/2006/relationships/customXml" Target="../ink/ink2683.xml"/><Relationship Id="rId822" Type="http://schemas.openxmlformats.org/officeDocument/2006/relationships/image" Target="../media/image2409.png"/><Relationship Id="rId1038" Type="http://schemas.openxmlformats.org/officeDocument/2006/relationships/image" Target="../media/image2517.png"/><Relationship Id="rId1245" Type="http://schemas.openxmlformats.org/officeDocument/2006/relationships/image" Target="../media/image2619.png"/><Relationship Id="rId1452" Type="http://schemas.openxmlformats.org/officeDocument/2006/relationships/image" Target="../media/image2719.png"/><Relationship Id="rId254" Type="http://schemas.openxmlformats.org/officeDocument/2006/relationships/image" Target="../media/image2166.png"/><Relationship Id="rId699" Type="http://schemas.openxmlformats.org/officeDocument/2006/relationships/customXml" Target="../ink/ink2726.xml"/><Relationship Id="rId1091" Type="http://schemas.openxmlformats.org/officeDocument/2006/relationships/image" Target="../media/image2543.png"/><Relationship Id="rId1105" Type="http://schemas.openxmlformats.org/officeDocument/2006/relationships/image" Target="../media/image2550.png"/><Relationship Id="rId1312" Type="http://schemas.openxmlformats.org/officeDocument/2006/relationships/image" Target="../media/image2652.png"/><Relationship Id="rId49" Type="http://schemas.openxmlformats.org/officeDocument/2006/relationships/customXml" Target="../ink/ink2360.xml"/><Relationship Id="rId114" Type="http://schemas.openxmlformats.org/officeDocument/2006/relationships/image" Target="../media/image2096.png"/><Relationship Id="rId461" Type="http://schemas.openxmlformats.org/officeDocument/2006/relationships/image" Target="../media/image2269.png"/><Relationship Id="rId559" Type="http://schemas.openxmlformats.org/officeDocument/2006/relationships/customXml" Target="../ink/ink2654.xml"/><Relationship Id="rId766" Type="http://schemas.openxmlformats.org/officeDocument/2006/relationships/image" Target="../media/image2381.png"/><Relationship Id="rId1189" Type="http://schemas.openxmlformats.org/officeDocument/2006/relationships/image" Target="../media/image2591.png"/><Relationship Id="rId1396" Type="http://schemas.openxmlformats.org/officeDocument/2006/relationships/customXml" Target="../ink/ink3077.xml"/><Relationship Id="rId1617" Type="http://schemas.openxmlformats.org/officeDocument/2006/relationships/customXml" Target="../ink/ink3192.xml"/><Relationship Id="rId198" Type="http://schemas.openxmlformats.org/officeDocument/2006/relationships/image" Target="../media/image2138.png"/><Relationship Id="rId321" Type="http://schemas.openxmlformats.org/officeDocument/2006/relationships/customXml" Target="../ink/ink2496.xml"/><Relationship Id="rId419" Type="http://schemas.openxmlformats.org/officeDocument/2006/relationships/image" Target="../media/image2248.png"/><Relationship Id="rId626" Type="http://schemas.openxmlformats.org/officeDocument/2006/relationships/image" Target="../media/image2311.png"/><Relationship Id="rId973" Type="http://schemas.openxmlformats.org/officeDocument/2006/relationships/customXml" Target="../ink/ink2863.xml"/><Relationship Id="rId1049" Type="http://schemas.openxmlformats.org/officeDocument/2006/relationships/customXml" Target="../ink/ink2901.xml"/><Relationship Id="rId1256" Type="http://schemas.openxmlformats.org/officeDocument/2006/relationships/customXml" Target="../ink/ink3006.xml"/><Relationship Id="rId833" Type="http://schemas.openxmlformats.org/officeDocument/2006/relationships/customXml" Target="../ink/ink2793.xml"/><Relationship Id="rId1116" Type="http://schemas.openxmlformats.org/officeDocument/2006/relationships/customXml" Target="../ink/ink2935.xml"/><Relationship Id="rId1463" Type="http://schemas.openxmlformats.org/officeDocument/2006/relationships/customXml" Target="../ink/ink3113.xml"/><Relationship Id="rId1670" Type="http://schemas.openxmlformats.org/officeDocument/2006/relationships/image" Target="../media/image2826.png"/><Relationship Id="rId265" Type="http://schemas.openxmlformats.org/officeDocument/2006/relationships/customXml" Target="../ink/ink2468.xml"/><Relationship Id="rId472" Type="http://schemas.openxmlformats.org/officeDocument/2006/relationships/customXml" Target="../ink/ink2572.xml"/><Relationship Id="rId900" Type="http://schemas.openxmlformats.org/officeDocument/2006/relationships/image" Target="../media/image2448.png"/><Relationship Id="rId1323" Type="http://schemas.openxmlformats.org/officeDocument/2006/relationships/customXml" Target="../ink/ink3040.xml"/><Relationship Id="rId1530" Type="http://schemas.openxmlformats.org/officeDocument/2006/relationships/customXml" Target="../ink/ink3148.xml"/><Relationship Id="rId1628" Type="http://schemas.openxmlformats.org/officeDocument/2006/relationships/image" Target="../media/image2805.png"/><Relationship Id="rId125" Type="http://schemas.openxmlformats.org/officeDocument/2006/relationships/customXml" Target="../ink/ink2398.xml"/><Relationship Id="rId332" Type="http://schemas.openxmlformats.org/officeDocument/2006/relationships/image" Target="../media/image2205.png"/><Relationship Id="rId777" Type="http://schemas.openxmlformats.org/officeDocument/2006/relationships/customXml" Target="../ink/ink2765.xml"/><Relationship Id="rId984" Type="http://schemas.openxmlformats.org/officeDocument/2006/relationships/image" Target="../media/image2490.png"/><Relationship Id="rId637" Type="http://schemas.openxmlformats.org/officeDocument/2006/relationships/customXml" Target="../ink/ink2695.xml"/><Relationship Id="rId844" Type="http://schemas.openxmlformats.org/officeDocument/2006/relationships/image" Target="../media/image2420.png"/><Relationship Id="rId1267" Type="http://schemas.openxmlformats.org/officeDocument/2006/relationships/customXml" Target="../ink/ink3012.xml"/><Relationship Id="rId1474" Type="http://schemas.openxmlformats.org/officeDocument/2006/relationships/image" Target="../media/image2730.png"/><Relationship Id="rId1681" Type="http://schemas.openxmlformats.org/officeDocument/2006/relationships/customXml" Target="../ink/ink3224.xml"/><Relationship Id="rId276" Type="http://schemas.openxmlformats.org/officeDocument/2006/relationships/image" Target="../media/image2177.png"/><Relationship Id="rId483" Type="http://schemas.openxmlformats.org/officeDocument/2006/relationships/customXml" Target="../ink/ink2581.xml"/><Relationship Id="rId690" Type="http://schemas.openxmlformats.org/officeDocument/2006/relationships/image" Target="../media/image2343.png"/><Relationship Id="rId704" Type="http://schemas.openxmlformats.org/officeDocument/2006/relationships/image" Target="../media/image2350.png"/><Relationship Id="rId911" Type="http://schemas.openxmlformats.org/officeDocument/2006/relationships/customXml" Target="../ink/ink2832.xml"/><Relationship Id="rId1127" Type="http://schemas.openxmlformats.org/officeDocument/2006/relationships/image" Target="../media/image2561.png"/><Relationship Id="rId1334" Type="http://schemas.openxmlformats.org/officeDocument/2006/relationships/image" Target="../media/image2663.png"/><Relationship Id="rId1541" Type="http://schemas.openxmlformats.org/officeDocument/2006/relationships/image" Target="../media/image2762.png"/><Relationship Id="rId40" Type="http://schemas.openxmlformats.org/officeDocument/2006/relationships/image" Target="../media/image19.png"/><Relationship Id="rId136" Type="http://schemas.openxmlformats.org/officeDocument/2006/relationships/image" Target="../media/image2107.png"/><Relationship Id="rId343" Type="http://schemas.openxmlformats.org/officeDocument/2006/relationships/customXml" Target="../ink/ink2507.xml"/><Relationship Id="rId550" Type="http://schemas.openxmlformats.org/officeDocument/2006/relationships/customXml" Target="../ink/ink2648.xml"/><Relationship Id="rId788" Type="http://schemas.openxmlformats.org/officeDocument/2006/relationships/image" Target="../media/image2392.png"/><Relationship Id="rId995" Type="http://schemas.openxmlformats.org/officeDocument/2006/relationships/customXml" Target="../ink/ink2874.xml"/><Relationship Id="rId1180" Type="http://schemas.openxmlformats.org/officeDocument/2006/relationships/customXml" Target="../ink/ink2968.xml"/><Relationship Id="rId1401" Type="http://schemas.openxmlformats.org/officeDocument/2006/relationships/image" Target="../media/image2696.png"/><Relationship Id="rId1639" Type="http://schemas.openxmlformats.org/officeDocument/2006/relationships/customXml" Target="../ink/ink3203.xml"/><Relationship Id="rId203" Type="http://schemas.openxmlformats.org/officeDocument/2006/relationships/customXml" Target="../ink/ink2437.xml"/><Relationship Id="rId648" Type="http://schemas.openxmlformats.org/officeDocument/2006/relationships/image" Target="../media/image2322.png"/><Relationship Id="rId855" Type="http://schemas.openxmlformats.org/officeDocument/2006/relationships/customXml" Target="../ink/ink2804.xml"/><Relationship Id="rId1040" Type="http://schemas.openxmlformats.org/officeDocument/2006/relationships/image" Target="../media/image2518.png"/><Relationship Id="rId1278" Type="http://schemas.openxmlformats.org/officeDocument/2006/relationships/image" Target="../media/image2635.png"/><Relationship Id="rId1485" Type="http://schemas.openxmlformats.org/officeDocument/2006/relationships/customXml" Target="../ink/ink3124.xml"/><Relationship Id="rId1692" Type="http://schemas.openxmlformats.org/officeDocument/2006/relationships/image" Target="../media/image2837.png"/><Relationship Id="rId1706" Type="http://schemas.openxmlformats.org/officeDocument/2006/relationships/image" Target="../media/image2844.png"/><Relationship Id="rId287" Type="http://schemas.openxmlformats.org/officeDocument/2006/relationships/customXml" Target="../ink/ink2479.xml"/><Relationship Id="rId410" Type="http://schemas.openxmlformats.org/officeDocument/2006/relationships/image" Target="../media/image2244.png"/><Relationship Id="rId494" Type="http://schemas.openxmlformats.org/officeDocument/2006/relationships/customXml" Target="../ink/ink2592.xml"/><Relationship Id="rId508" Type="http://schemas.openxmlformats.org/officeDocument/2006/relationships/customXml" Target="../ink/ink2606.xml"/><Relationship Id="rId715" Type="http://schemas.openxmlformats.org/officeDocument/2006/relationships/customXml" Target="../ink/ink2734.xml"/><Relationship Id="rId922" Type="http://schemas.openxmlformats.org/officeDocument/2006/relationships/image" Target="../media/image2459.png"/><Relationship Id="rId1138" Type="http://schemas.openxmlformats.org/officeDocument/2006/relationships/image" Target="../media/image2566.png"/><Relationship Id="rId1345" Type="http://schemas.openxmlformats.org/officeDocument/2006/relationships/customXml" Target="../ink/ink3051.xml"/><Relationship Id="rId1552" Type="http://schemas.openxmlformats.org/officeDocument/2006/relationships/customXml" Target="../ink/ink3159.xml"/><Relationship Id="rId147" Type="http://schemas.openxmlformats.org/officeDocument/2006/relationships/customXml" Target="../ink/ink2409.xml"/><Relationship Id="rId354" Type="http://schemas.openxmlformats.org/officeDocument/2006/relationships/image" Target="../media/image2216.png"/><Relationship Id="rId799" Type="http://schemas.openxmlformats.org/officeDocument/2006/relationships/customXml" Target="../ink/ink2776.xml"/><Relationship Id="rId1191" Type="http://schemas.openxmlformats.org/officeDocument/2006/relationships/image" Target="../media/image2592.png"/><Relationship Id="rId1205" Type="http://schemas.openxmlformats.org/officeDocument/2006/relationships/image" Target="../media/image2599.png"/><Relationship Id="rId51" Type="http://schemas.openxmlformats.org/officeDocument/2006/relationships/customXml" Target="../ink/ink2361.xml"/><Relationship Id="rId561" Type="http://schemas.openxmlformats.org/officeDocument/2006/relationships/customXml" Target="../ink/ink2655.xml"/><Relationship Id="rId659" Type="http://schemas.openxmlformats.org/officeDocument/2006/relationships/customXml" Target="../ink/ink2706.xml"/><Relationship Id="rId866" Type="http://schemas.openxmlformats.org/officeDocument/2006/relationships/image" Target="../media/image2431.png"/><Relationship Id="rId1289" Type="http://schemas.openxmlformats.org/officeDocument/2006/relationships/customXml" Target="../ink/ink3023.xml"/><Relationship Id="rId1412" Type="http://schemas.openxmlformats.org/officeDocument/2006/relationships/customXml" Target="../ink/ink3085.xml"/><Relationship Id="rId1496" Type="http://schemas.openxmlformats.org/officeDocument/2006/relationships/image" Target="../media/image2741.png"/><Relationship Id="rId1717" Type="http://schemas.openxmlformats.org/officeDocument/2006/relationships/customXml" Target="../ink/ink3242.xml"/><Relationship Id="rId214" Type="http://schemas.openxmlformats.org/officeDocument/2006/relationships/image" Target="../media/image2146.png"/><Relationship Id="rId298" Type="http://schemas.openxmlformats.org/officeDocument/2006/relationships/image" Target="../media/image2188.png"/><Relationship Id="rId421" Type="http://schemas.openxmlformats.org/officeDocument/2006/relationships/image" Target="../media/image2249.png"/><Relationship Id="rId519" Type="http://schemas.openxmlformats.org/officeDocument/2006/relationships/customXml" Target="../ink/ink2617.xml"/><Relationship Id="rId1051" Type="http://schemas.openxmlformats.org/officeDocument/2006/relationships/customXml" Target="../ink/ink2902.xml"/><Relationship Id="rId1149" Type="http://schemas.openxmlformats.org/officeDocument/2006/relationships/customXml" Target="../ink/ink2952.xml"/><Relationship Id="rId1356" Type="http://schemas.openxmlformats.org/officeDocument/2006/relationships/image" Target="../media/image2674.png"/><Relationship Id="rId158" Type="http://schemas.openxmlformats.org/officeDocument/2006/relationships/image" Target="../media/image2118.png"/><Relationship Id="rId726" Type="http://schemas.openxmlformats.org/officeDocument/2006/relationships/image" Target="../media/image2361.png"/><Relationship Id="rId933" Type="http://schemas.openxmlformats.org/officeDocument/2006/relationships/customXml" Target="../ink/ink2843.xml"/><Relationship Id="rId1009" Type="http://schemas.openxmlformats.org/officeDocument/2006/relationships/customXml" Target="../ink/ink2881.xml"/><Relationship Id="rId1563" Type="http://schemas.openxmlformats.org/officeDocument/2006/relationships/customXml" Target="../ink/ink3165.xml"/><Relationship Id="rId62" Type="http://schemas.openxmlformats.org/officeDocument/2006/relationships/image" Target="../media/image2070.png"/><Relationship Id="rId365" Type="http://schemas.openxmlformats.org/officeDocument/2006/relationships/customXml" Target="../ink/ink2518.xml"/><Relationship Id="rId572" Type="http://schemas.openxmlformats.org/officeDocument/2006/relationships/image" Target="../media/image2286.png"/><Relationship Id="rId1216" Type="http://schemas.openxmlformats.org/officeDocument/2006/relationships/customXml" Target="../ink/ink2986.xml"/><Relationship Id="rId1423" Type="http://schemas.openxmlformats.org/officeDocument/2006/relationships/image" Target="../media/image2707.png"/><Relationship Id="rId1630" Type="http://schemas.openxmlformats.org/officeDocument/2006/relationships/image" Target="../media/image2806.png"/><Relationship Id="rId225" Type="http://schemas.openxmlformats.org/officeDocument/2006/relationships/customXml" Target="../ink/ink2448.xml"/><Relationship Id="rId432" Type="http://schemas.openxmlformats.org/officeDocument/2006/relationships/customXml" Target="../ink/ink2552.xml"/><Relationship Id="rId877" Type="http://schemas.openxmlformats.org/officeDocument/2006/relationships/customXml" Target="../ink/ink2815.xml"/><Relationship Id="rId1062" Type="http://schemas.openxmlformats.org/officeDocument/2006/relationships/customXml" Target="../ink/ink2908.xml"/><Relationship Id="rId1728" Type="http://schemas.openxmlformats.org/officeDocument/2006/relationships/image" Target="../media/image2855.png"/><Relationship Id="rId737" Type="http://schemas.openxmlformats.org/officeDocument/2006/relationships/customXml" Target="../ink/ink2745.xml"/><Relationship Id="rId944" Type="http://schemas.openxmlformats.org/officeDocument/2006/relationships/image" Target="../media/image2470.png"/><Relationship Id="rId1367" Type="http://schemas.openxmlformats.org/officeDocument/2006/relationships/customXml" Target="../ink/ink3062.xml"/><Relationship Id="rId1574" Type="http://schemas.openxmlformats.org/officeDocument/2006/relationships/image" Target="../media/image2778.png"/><Relationship Id="rId73" Type="http://schemas.openxmlformats.org/officeDocument/2006/relationships/customXml" Target="../ink/ink2372.xml"/><Relationship Id="rId169" Type="http://schemas.openxmlformats.org/officeDocument/2006/relationships/customXml" Target="../ink/ink2420.xml"/><Relationship Id="rId376" Type="http://schemas.openxmlformats.org/officeDocument/2006/relationships/image" Target="../media/image2227.png"/><Relationship Id="rId583" Type="http://schemas.openxmlformats.org/officeDocument/2006/relationships/customXml" Target="../ink/ink2666.xml"/><Relationship Id="rId790" Type="http://schemas.openxmlformats.org/officeDocument/2006/relationships/image" Target="../media/image2393.png"/><Relationship Id="rId804" Type="http://schemas.openxmlformats.org/officeDocument/2006/relationships/image" Target="../media/image2400.png"/><Relationship Id="rId1227" Type="http://schemas.openxmlformats.org/officeDocument/2006/relationships/image" Target="../media/image2610.png"/><Relationship Id="rId1434" Type="http://schemas.openxmlformats.org/officeDocument/2006/relationships/customXml" Target="../ink/ink3097.xml"/><Relationship Id="rId1641" Type="http://schemas.openxmlformats.org/officeDocument/2006/relationships/customXml" Target="../ink/ink3204.xml"/><Relationship Id="rId4" Type="http://schemas.openxmlformats.org/officeDocument/2006/relationships/customXml" Target="../ink/ink2337.xml"/><Relationship Id="rId236" Type="http://schemas.openxmlformats.org/officeDocument/2006/relationships/image" Target="../media/image2157.png"/><Relationship Id="rId443" Type="http://schemas.openxmlformats.org/officeDocument/2006/relationships/image" Target="../media/image2260.png"/><Relationship Id="rId650" Type="http://schemas.openxmlformats.org/officeDocument/2006/relationships/image" Target="../media/image2323.png"/><Relationship Id="rId888" Type="http://schemas.openxmlformats.org/officeDocument/2006/relationships/image" Target="../media/image2442.png"/><Relationship Id="rId1073" Type="http://schemas.openxmlformats.org/officeDocument/2006/relationships/image" Target="../media/image2534.png"/><Relationship Id="rId1280" Type="http://schemas.openxmlformats.org/officeDocument/2006/relationships/image" Target="../media/image2636.png"/><Relationship Id="rId1501" Type="http://schemas.openxmlformats.org/officeDocument/2006/relationships/image" Target="../media/image2743.png"/><Relationship Id="rId1739" Type="http://schemas.openxmlformats.org/officeDocument/2006/relationships/customXml" Target="../ink/ink3253.xml"/><Relationship Id="rId303" Type="http://schemas.openxmlformats.org/officeDocument/2006/relationships/customXml" Target="../ink/ink2487.xml"/><Relationship Id="rId748" Type="http://schemas.openxmlformats.org/officeDocument/2006/relationships/image" Target="../media/image2372.png"/><Relationship Id="rId955" Type="http://schemas.openxmlformats.org/officeDocument/2006/relationships/customXml" Target="../ink/ink2854.xml"/><Relationship Id="rId1140" Type="http://schemas.openxmlformats.org/officeDocument/2006/relationships/image" Target="../media/image2567.png"/><Relationship Id="rId1378" Type="http://schemas.openxmlformats.org/officeDocument/2006/relationships/image" Target="../media/image2685.png"/><Relationship Id="rId1585" Type="http://schemas.openxmlformats.org/officeDocument/2006/relationships/customXml" Target="../ink/ink3176.xml"/><Relationship Id="rId84" Type="http://schemas.openxmlformats.org/officeDocument/2006/relationships/image" Target="../media/image2081.png"/><Relationship Id="rId387" Type="http://schemas.openxmlformats.org/officeDocument/2006/relationships/customXml" Target="../ink/ink2529.xml"/><Relationship Id="rId510" Type="http://schemas.openxmlformats.org/officeDocument/2006/relationships/customXml" Target="../ink/ink2608.xml"/><Relationship Id="rId594" Type="http://schemas.openxmlformats.org/officeDocument/2006/relationships/image" Target="../media/image2296.png"/><Relationship Id="rId608" Type="http://schemas.openxmlformats.org/officeDocument/2006/relationships/image" Target="../media/image2303.png"/><Relationship Id="rId815" Type="http://schemas.openxmlformats.org/officeDocument/2006/relationships/customXml" Target="../ink/ink2784.xml"/><Relationship Id="rId1238" Type="http://schemas.openxmlformats.org/officeDocument/2006/relationships/customXml" Target="../ink/ink2997.xml"/><Relationship Id="rId1445" Type="http://schemas.openxmlformats.org/officeDocument/2006/relationships/customXml" Target="../ink/ink3104.xml"/><Relationship Id="rId1652" Type="http://schemas.openxmlformats.org/officeDocument/2006/relationships/image" Target="../media/image2817.png"/><Relationship Id="rId247" Type="http://schemas.openxmlformats.org/officeDocument/2006/relationships/customXml" Target="../ink/ink2459.xml"/><Relationship Id="rId899" Type="http://schemas.openxmlformats.org/officeDocument/2006/relationships/customXml" Target="../ink/ink2826.xml"/><Relationship Id="rId1000" Type="http://schemas.openxmlformats.org/officeDocument/2006/relationships/image" Target="../media/image2498.png"/><Relationship Id="rId1084" Type="http://schemas.openxmlformats.org/officeDocument/2006/relationships/customXml" Target="../ink/ink2919.xml"/><Relationship Id="rId1305" Type="http://schemas.openxmlformats.org/officeDocument/2006/relationships/customXml" Target="../ink/ink3031.xml"/><Relationship Id="rId107" Type="http://schemas.openxmlformats.org/officeDocument/2006/relationships/customXml" Target="../ink/ink2389.xml"/><Relationship Id="rId454" Type="http://schemas.openxmlformats.org/officeDocument/2006/relationships/customXml" Target="../ink/ink2563.xml"/><Relationship Id="rId661" Type="http://schemas.openxmlformats.org/officeDocument/2006/relationships/customXml" Target="../ink/ink2707.xml"/><Relationship Id="rId759" Type="http://schemas.openxmlformats.org/officeDocument/2006/relationships/customXml" Target="../ink/ink2756.xml"/><Relationship Id="rId966" Type="http://schemas.openxmlformats.org/officeDocument/2006/relationships/image" Target="../media/image2481.png"/><Relationship Id="rId1291" Type="http://schemas.openxmlformats.org/officeDocument/2006/relationships/customXml" Target="../ink/ink3024.xml"/><Relationship Id="rId1389" Type="http://schemas.openxmlformats.org/officeDocument/2006/relationships/image" Target="../media/image2690.png"/><Relationship Id="rId1512" Type="http://schemas.openxmlformats.org/officeDocument/2006/relationships/customXml" Target="../ink/ink3138.xml"/><Relationship Id="rId1596" Type="http://schemas.openxmlformats.org/officeDocument/2006/relationships/image" Target="../media/image2789.png"/><Relationship Id="rId11" Type="http://schemas.openxmlformats.org/officeDocument/2006/relationships/image" Target="../media/image5.png"/><Relationship Id="rId314" Type="http://schemas.openxmlformats.org/officeDocument/2006/relationships/image" Target="../media/image2196.png"/><Relationship Id="rId398" Type="http://schemas.openxmlformats.org/officeDocument/2006/relationships/image" Target="../media/image2238.png"/><Relationship Id="rId521" Type="http://schemas.openxmlformats.org/officeDocument/2006/relationships/customXml" Target="../ink/ink2619.xml"/><Relationship Id="rId619" Type="http://schemas.openxmlformats.org/officeDocument/2006/relationships/customXml" Target="../ink/ink2686.xml"/><Relationship Id="rId1151" Type="http://schemas.openxmlformats.org/officeDocument/2006/relationships/customXml" Target="../ink/ink2953.xml"/><Relationship Id="rId1249" Type="http://schemas.openxmlformats.org/officeDocument/2006/relationships/image" Target="../media/image2621.png"/><Relationship Id="rId95" Type="http://schemas.openxmlformats.org/officeDocument/2006/relationships/customXml" Target="../ink/ink2383.xml"/><Relationship Id="rId160" Type="http://schemas.openxmlformats.org/officeDocument/2006/relationships/image" Target="../media/image2119.png"/><Relationship Id="rId826" Type="http://schemas.openxmlformats.org/officeDocument/2006/relationships/image" Target="../media/image2411.png"/><Relationship Id="rId1011" Type="http://schemas.openxmlformats.org/officeDocument/2006/relationships/customXml" Target="../ink/ink2882.xml"/><Relationship Id="rId1109" Type="http://schemas.openxmlformats.org/officeDocument/2006/relationships/image" Target="../media/image2552.png"/><Relationship Id="rId1456" Type="http://schemas.openxmlformats.org/officeDocument/2006/relationships/image" Target="../media/image2721.png"/><Relationship Id="rId1663" Type="http://schemas.openxmlformats.org/officeDocument/2006/relationships/customXml" Target="../ink/ink3215.xml"/><Relationship Id="rId258" Type="http://schemas.openxmlformats.org/officeDocument/2006/relationships/image" Target="../media/image2168.png"/><Relationship Id="rId465" Type="http://schemas.openxmlformats.org/officeDocument/2006/relationships/image" Target="../media/image2271.png"/><Relationship Id="rId672" Type="http://schemas.openxmlformats.org/officeDocument/2006/relationships/image" Target="../media/image2334.png"/><Relationship Id="rId1095" Type="http://schemas.openxmlformats.org/officeDocument/2006/relationships/image" Target="../media/image2545.png"/><Relationship Id="rId1316" Type="http://schemas.openxmlformats.org/officeDocument/2006/relationships/image" Target="../media/image2654.png"/><Relationship Id="rId1523" Type="http://schemas.openxmlformats.org/officeDocument/2006/relationships/customXml" Target="../ink/ink3144.xml"/><Relationship Id="rId1730" Type="http://schemas.openxmlformats.org/officeDocument/2006/relationships/image" Target="../media/image2856.png"/><Relationship Id="rId22" Type="http://schemas.openxmlformats.org/officeDocument/2006/relationships/image" Target="../media/image10.png"/><Relationship Id="rId118" Type="http://schemas.openxmlformats.org/officeDocument/2006/relationships/image" Target="../media/image2098.png"/><Relationship Id="rId325" Type="http://schemas.openxmlformats.org/officeDocument/2006/relationships/customXml" Target="../ink/ink2498.xml"/><Relationship Id="rId532" Type="http://schemas.openxmlformats.org/officeDocument/2006/relationships/customXml" Target="../ink/ink2630.xml"/><Relationship Id="rId977" Type="http://schemas.openxmlformats.org/officeDocument/2006/relationships/customXml" Target="../ink/ink2865.xml"/><Relationship Id="rId1162" Type="http://schemas.openxmlformats.org/officeDocument/2006/relationships/image" Target="../media/image2578.png"/><Relationship Id="rId171" Type="http://schemas.openxmlformats.org/officeDocument/2006/relationships/customXml" Target="../ink/ink2421.xml"/><Relationship Id="rId837" Type="http://schemas.openxmlformats.org/officeDocument/2006/relationships/customXml" Target="../ink/ink2795.xml"/><Relationship Id="rId1022" Type="http://schemas.openxmlformats.org/officeDocument/2006/relationships/image" Target="../media/image2509.png"/><Relationship Id="rId1467" Type="http://schemas.openxmlformats.org/officeDocument/2006/relationships/customXml" Target="../ink/ink3115.xml"/><Relationship Id="rId1674" Type="http://schemas.openxmlformats.org/officeDocument/2006/relationships/image" Target="../media/image2828.png"/><Relationship Id="rId269" Type="http://schemas.openxmlformats.org/officeDocument/2006/relationships/customXml" Target="../ink/ink2470.xml"/><Relationship Id="rId476" Type="http://schemas.openxmlformats.org/officeDocument/2006/relationships/customXml" Target="../ink/ink2574.xml"/><Relationship Id="rId683" Type="http://schemas.openxmlformats.org/officeDocument/2006/relationships/customXml" Target="../ink/ink2718.xml"/><Relationship Id="rId890" Type="http://schemas.openxmlformats.org/officeDocument/2006/relationships/image" Target="../media/image2443.png"/><Relationship Id="rId904" Type="http://schemas.openxmlformats.org/officeDocument/2006/relationships/image" Target="../media/image2450.png"/><Relationship Id="rId1327" Type="http://schemas.openxmlformats.org/officeDocument/2006/relationships/customXml" Target="../ink/ink3042.xml"/><Relationship Id="rId1534" Type="http://schemas.openxmlformats.org/officeDocument/2006/relationships/customXml" Target="../ink/ink3150.xml"/><Relationship Id="rId1741" Type="http://schemas.openxmlformats.org/officeDocument/2006/relationships/customXml" Target="../ink/ink3254.xml"/><Relationship Id="rId33" Type="http://schemas.openxmlformats.org/officeDocument/2006/relationships/customXml" Target="../ink/ink2352.xml"/><Relationship Id="rId129" Type="http://schemas.openxmlformats.org/officeDocument/2006/relationships/customXml" Target="../ink/ink2400.xml"/><Relationship Id="rId336" Type="http://schemas.openxmlformats.org/officeDocument/2006/relationships/image" Target="../media/image2207.png"/><Relationship Id="rId543" Type="http://schemas.openxmlformats.org/officeDocument/2006/relationships/customXml" Target="../ink/ink2641.xml"/><Relationship Id="rId988" Type="http://schemas.openxmlformats.org/officeDocument/2006/relationships/image" Target="../media/image2492.png"/><Relationship Id="rId1173" Type="http://schemas.openxmlformats.org/officeDocument/2006/relationships/customXml" Target="../ink/ink2964.xml"/><Relationship Id="rId1380" Type="http://schemas.openxmlformats.org/officeDocument/2006/relationships/image" Target="../media/image2686.png"/><Relationship Id="rId1601" Type="http://schemas.openxmlformats.org/officeDocument/2006/relationships/customXml" Target="../ink/ink3184.xml"/><Relationship Id="rId182" Type="http://schemas.openxmlformats.org/officeDocument/2006/relationships/image" Target="../media/image2130.png"/><Relationship Id="rId403" Type="http://schemas.openxmlformats.org/officeDocument/2006/relationships/customXml" Target="../ink/ink2537.xml"/><Relationship Id="rId750" Type="http://schemas.openxmlformats.org/officeDocument/2006/relationships/image" Target="../media/image2373.png"/><Relationship Id="rId848" Type="http://schemas.openxmlformats.org/officeDocument/2006/relationships/image" Target="../media/image2422.png"/><Relationship Id="rId1033" Type="http://schemas.openxmlformats.org/officeDocument/2006/relationships/customXml" Target="../ink/ink2893.xml"/><Relationship Id="rId1478" Type="http://schemas.openxmlformats.org/officeDocument/2006/relationships/image" Target="../media/image2732.png"/><Relationship Id="rId1685" Type="http://schemas.openxmlformats.org/officeDocument/2006/relationships/customXml" Target="../ink/ink3226.xml"/><Relationship Id="rId487" Type="http://schemas.openxmlformats.org/officeDocument/2006/relationships/customXml" Target="../ink/ink2585.xml"/><Relationship Id="rId610" Type="http://schemas.openxmlformats.org/officeDocument/2006/relationships/image" Target="../media/image2304.png"/><Relationship Id="rId694" Type="http://schemas.openxmlformats.org/officeDocument/2006/relationships/image" Target="../media/image2345.png"/><Relationship Id="rId708" Type="http://schemas.openxmlformats.org/officeDocument/2006/relationships/image" Target="../media/image2352.png"/><Relationship Id="rId915" Type="http://schemas.openxmlformats.org/officeDocument/2006/relationships/customXml" Target="../ink/ink2834.xml"/><Relationship Id="rId1240" Type="http://schemas.openxmlformats.org/officeDocument/2006/relationships/customXml" Target="../ink/ink2998.xml"/><Relationship Id="rId1338" Type="http://schemas.openxmlformats.org/officeDocument/2006/relationships/image" Target="../media/image2665.png"/><Relationship Id="rId1545" Type="http://schemas.openxmlformats.org/officeDocument/2006/relationships/image" Target="../media/image2764.png"/><Relationship Id="rId347" Type="http://schemas.openxmlformats.org/officeDocument/2006/relationships/customXml" Target="../ink/ink2509.xml"/><Relationship Id="rId999" Type="http://schemas.openxmlformats.org/officeDocument/2006/relationships/customXml" Target="../ink/ink2876.xml"/><Relationship Id="rId1100" Type="http://schemas.openxmlformats.org/officeDocument/2006/relationships/customXml" Target="../ink/ink2927.xml"/><Relationship Id="rId1184" Type="http://schemas.openxmlformats.org/officeDocument/2006/relationships/customXml" Target="../ink/ink2970.xml"/><Relationship Id="rId1405" Type="http://schemas.openxmlformats.org/officeDocument/2006/relationships/image" Target="../media/image2698.png"/><Relationship Id="rId44" Type="http://schemas.openxmlformats.org/officeDocument/2006/relationships/image" Target="../media/image21.png"/><Relationship Id="rId554" Type="http://schemas.openxmlformats.org/officeDocument/2006/relationships/image" Target="../media/image2277.png"/><Relationship Id="rId761" Type="http://schemas.openxmlformats.org/officeDocument/2006/relationships/customXml" Target="../ink/ink2757.xml"/><Relationship Id="rId859" Type="http://schemas.openxmlformats.org/officeDocument/2006/relationships/customXml" Target="../ink/ink2806.xml"/><Relationship Id="rId1391" Type="http://schemas.openxmlformats.org/officeDocument/2006/relationships/image" Target="../media/image2691.png"/><Relationship Id="rId1489" Type="http://schemas.openxmlformats.org/officeDocument/2006/relationships/customXml" Target="../ink/ink3126.xml"/><Relationship Id="rId1612" Type="http://schemas.openxmlformats.org/officeDocument/2006/relationships/image" Target="../media/image2797.png"/><Relationship Id="rId1696" Type="http://schemas.openxmlformats.org/officeDocument/2006/relationships/image" Target="../media/image2839.png"/><Relationship Id="rId193" Type="http://schemas.openxmlformats.org/officeDocument/2006/relationships/customXml" Target="../ink/ink2432.xml"/><Relationship Id="rId207" Type="http://schemas.openxmlformats.org/officeDocument/2006/relationships/customXml" Target="../ink/ink2439.xml"/><Relationship Id="rId414" Type="http://schemas.openxmlformats.org/officeDocument/2006/relationships/image" Target="../media/image2246.png"/><Relationship Id="rId498" Type="http://schemas.openxmlformats.org/officeDocument/2006/relationships/customXml" Target="../ink/ink2596.xml"/><Relationship Id="rId621" Type="http://schemas.openxmlformats.org/officeDocument/2006/relationships/customXml" Target="../ink/ink2687.xml"/><Relationship Id="rId1044" Type="http://schemas.openxmlformats.org/officeDocument/2006/relationships/image" Target="../media/image2520.png"/><Relationship Id="rId1251" Type="http://schemas.openxmlformats.org/officeDocument/2006/relationships/image" Target="../media/image2622.png"/><Relationship Id="rId1349" Type="http://schemas.openxmlformats.org/officeDocument/2006/relationships/customXml" Target="../ink/ink3053.xml"/><Relationship Id="rId260" Type="http://schemas.openxmlformats.org/officeDocument/2006/relationships/image" Target="../media/image2169.png"/><Relationship Id="rId719" Type="http://schemas.openxmlformats.org/officeDocument/2006/relationships/customXml" Target="../ink/ink2736.xml"/><Relationship Id="rId926" Type="http://schemas.openxmlformats.org/officeDocument/2006/relationships/image" Target="../media/image2461.png"/><Relationship Id="rId1111" Type="http://schemas.openxmlformats.org/officeDocument/2006/relationships/image" Target="../media/image2553.png"/><Relationship Id="rId1556" Type="http://schemas.openxmlformats.org/officeDocument/2006/relationships/customXml" Target="../ink/ink3161.xml"/><Relationship Id="rId55" Type="http://schemas.openxmlformats.org/officeDocument/2006/relationships/customXml" Target="../ink/ink2363.xml"/><Relationship Id="rId120" Type="http://schemas.openxmlformats.org/officeDocument/2006/relationships/image" Target="../media/image2099.png"/><Relationship Id="rId358" Type="http://schemas.openxmlformats.org/officeDocument/2006/relationships/image" Target="../media/image2218.png"/><Relationship Id="rId565" Type="http://schemas.openxmlformats.org/officeDocument/2006/relationships/customXml" Target="../ink/ink2657.xml"/><Relationship Id="rId772" Type="http://schemas.openxmlformats.org/officeDocument/2006/relationships/image" Target="../media/image2384.png"/><Relationship Id="rId1195" Type="http://schemas.openxmlformats.org/officeDocument/2006/relationships/image" Target="../media/image2594.png"/><Relationship Id="rId1209" Type="http://schemas.openxmlformats.org/officeDocument/2006/relationships/image" Target="../media/image2601.png"/><Relationship Id="rId1416" Type="http://schemas.openxmlformats.org/officeDocument/2006/relationships/customXml" Target="../ink/ink3087.xml"/><Relationship Id="rId1623" Type="http://schemas.openxmlformats.org/officeDocument/2006/relationships/customXml" Target="../ink/ink3195.xml"/><Relationship Id="rId218" Type="http://schemas.openxmlformats.org/officeDocument/2006/relationships/image" Target="../media/image2148.png"/><Relationship Id="rId425" Type="http://schemas.openxmlformats.org/officeDocument/2006/relationships/image" Target="../media/image2251.png"/><Relationship Id="rId632" Type="http://schemas.openxmlformats.org/officeDocument/2006/relationships/image" Target="../media/image2314.png"/><Relationship Id="rId1055" Type="http://schemas.openxmlformats.org/officeDocument/2006/relationships/customXml" Target="../ink/ink2904.xml"/><Relationship Id="rId1262" Type="http://schemas.openxmlformats.org/officeDocument/2006/relationships/image" Target="../media/image2627.png"/><Relationship Id="rId271" Type="http://schemas.openxmlformats.org/officeDocument/2006/relationships/customXml" Target="../ink/ink2471.xml"/><Relationship Id="rId937" Type="http://schemas.openxmlformats.org/officeDocument/2006/relationships/customXml" Target="../ink/ink2845.xml"/><Relationship Id="rId1122" Type="http://schemas.openxmlformats.org/officeDocument/2006/relationships/customXml" Target="../ink/ink2938.xml"/><Relationship Id="rId1567" Type="http://schemas.openxmlformats.org/officeDocument/2006/relationships/customXml" Target="../ink/ink3167.xml"/><Relationship Id="rId66" Type="http://schemas.openxmlformats.org/officeDocument/2006/relationships/image" Target="../media/image2072.png"/><Relationship Id="rId131" Type="http://schemas.openxmlformats.org/officeDocument/2006/relationships/customXml" Target="../ink/ink2401.xml"/><Relationship Id="rId369" Type="http://schemas.openxmlformats.org/officeDocument/2006/relationships/customXml" Target="../ink/ink2520.xml"/><Relationship Id="rId576" Type="http://schemas.openxmlformats.org/officeDocument/2006/relationships/image" Target="../media/image2288.png"/><Relationship Id="rId783" Type="http://schemas.openxmlformats.org/officeDocument/2006/relationships/customXml" Target="../ink/ink2768.xml"/><Relationship Id="rId990" Type="http://schemas.openxmlformats.org/officeDocument/2006/relationships/image" Target="../media/image2493.png"/><Relationship Id="rId1427" Type="http://schemas.openxmlformats.org/officeDocument/2006/relationships/image" Target="../media/image2709.png"/><Relationship Id="rId1634" Type="http://schemas.openxmlformats.org/officeDocument/2006/relationships/image" Target="../media/image2808.png"/><Relationship Id="rId229" Type="http://schemas.openxmlformats.org/officeDocument/2006/relationships/customXml" Target="../ink/ink2450.xml"/><Relationship Id="rId436" Type="http://schemas.openxmlformats.org/officeDocument/2006/relationships/customXml" Target="../ink/ink2554.xml"/><Relationship Id="rId643" Type="http://schemas.openxmlformats.org/officeDocument/2006/relationships/customXml" Target="../ink/ink2698.xml"/><Relationship Id="rId1066" Type="http://schemas.openxmlformats.org/officeDocument/2006/relationships/customXml" Target="../ink/ink2910.xml"/><Relationship Id="rId1273" Type="http://schemas.openxmlformats.org/officeDocument/2006/relationships/customXml" Target="../ink/ink3015.xml"/><Relationship Id="rId1480" Type="http://schemas.openxmlformats.org/officeDocument/2006/relationships/image" Target="../media/image2733.png"/><Relationship Id="rId850" Type="http://schemas.openxmlformats.org/officeDocument/2006/relationships/image" Target="../media/image2423.png"/><Relationship Id="rId948" Type="http://schemas.openxmlformats.org/officeDocument/2006/relationships/image" Target="../media/image2472.png"/><Relationship Id="rId1133" Type="http://schemas.openxmlformats.org/officeDocument/2006/relationships/customXml" Target="../ink/ink2944.xml"/><Relationship Id="rId1578" Type="http://schemas.openxmlformats.org/officeDocument/2006/relationships/image" Target="../media/image2780.png"/><Relationship Id="rId1701" Type="http://schemas.openxmlformats.org/officeDocument/2006/relationships/customXml" Target="../ink/ink3234.xml"/><Relationship Id="rId77" Type="http://schemas.openxmlformats.org/officeDocument/2006/relationships/customXml" Target="../ink/ink2374.xml"/><Relationship Id="rId282" Type="http://schemas.openxmlformats.org/officeDocument/2006/relationships/image" Target="../media/image2180.png"/><Relationship Id="rId503" Type="http://schemas.openxmlformats.org/officeDocument/2006/relationships/customXml" Target="../ink/ink2601.xml"/><Relationship Id="rId587" Type="http://schemas.openxmlformats.org/officeDocument/2006/relationships/customXml" Target="../ink/ink2669.xml"/><Relationship Id="rId710" Type="http://schemas.openxmlformats.org/officeDocument/2006/relationships/image" Target="../media/image2353.png"/><Relationship Id="rId808" Type="http://schemas.openxmlformats.org/officeDocument/2006/relationships/image" Target="../media/image2402.png"/><Relationship Id="rId1340" Type="http://schemas.openxmlformats.org/officeDocument/2006/relationships/image" Target="../media/image2666.png"/><Relationship Id="rId1438" Type="http://schemas.openxmlformats.org/officeDocument/2006/relationships/image" Target="../media/image2712.png"/><Relationship Id="rId1645" Type="http://schemas.openxmlformats.org/officeDocument/2006/relationships/customXml" Target="../ink/ink3206.xml"/><Relationship Id="rId8" Type="http://schemas.openxmlformats.org/officeDocument/2006/relationships/customXml" Target="../ink/ink2339.xml"/><Relationship Id="rId142" Type="http://schemas.openxmlformats.org/officeDocument/2006/relationships/image" Target="../media/image2110.png"/><Relationship Id="rId447" Type="http://schemas.openxmlformats.org/officeDocument/2006/relationships/image" Target="../media/image2262.png"/><Relationship Id="rId794" Type="http://schemas.openxmlformats.org/officeDocument/2006/relationships/image" Target="../media/image2395.png"/><Relationship Id="rId1077" Type="http://schemas.openxmlformats.org/officeDocument/2006/relationships/image" Target="../media/image2536.png"/><Relationship Id="rId1200" Type="http://schemas.openxmlformats.org/officeDocument/2006/relationships/customXml" Target="../ink/ink2978.xml"/><Relationship Id="rId654" Type="http://schemas.openxmlformats.org/officeDocument/2006/relationships/image" Target="../media/image2325.png"/><Relationship Id="rId861" Type="http://schemas.openxmlformats.org/officeDocument/2006/relationships/customXml" Target="../ink/ink2807.xml"/><Relationship Id="rId959" Type="http://schemas.openxmlformats.org/officeDocument/2006/relationships/customXml" Target="../ink/ink2856.xml"/><Relationship Id="rId1284" Type="http://schemas.openxmlformats.org/officeDocument/2006/relationships/image" Target="../media/image2638.png"/><Relationship Id="rId1491" Type="http://schemas.openxmlformats.org/officeDocument/2006/relationships/customXml" Target="../ink/ink3127.xml"/><Relationship Id="rId1505" Type="http://schemas.openxmlformats.org/officeDocument/2006/relationships/image" Target="../media/image2745.png"/><Relationship Id="rId1589" Type="http://schemas.openxmlformats.org/officeDocument/2006/relationships/customXml" Target="../ink/ink3178.xml"/><Relationship Id="rId1712" Type="http://schemas.openxmlformats.org/officeDocument/2006/relationships/image" Target="../media/image2847.png"/><Relationship Id="rId293" Type="http://schemas.openxmlformats.org/officeDocument/2006/relationships/customXml" Target="../ink/ink2482.xml"/><Relationship Id="rId307" Type="http://schemas.openxmlformats.org/officeDocument/2006/relationships/customXml" Target="../ink/ink2489.xml"/><Relationship Id="rId514" Type="http://schemas.openxmlformats.org/officeDocument/2006/relationships/customXml" Target="../ink/ink2612.xml"/><Relationship Id="rId721" Type="http://schemas.openxmlformats.org/officeDocument/2006/relationships/customXml" Target="../ink/ink2737.xml"/><Relationship Id="rId1144" Type="http://schemas.openxmlformats.org/officeDocument/2006/relationships/image" Target="../media/image2569.png"/><Relationship Id="rId1351" Type="http://schemas.openxmlformats.org/officeDocument/2006/relationships/customXml" Target="../ink/ink3054.xml"/><Relationship Id="rId1449" Type="http://schemas.openxmlformats.org/officeDocument/2006/relationships/customXml" Target="../ink/ink3106.xml"/><Relationship Id="rId88" Type="http://schemas.openxmlformats.org/officeDocument/2006/relationships/image" Target="../media/image2083.png"/><Relationship Id="rId153" Type="http://schemas.openxmlformats.org/officeDocument/2006/relationships/customXml" Target="../ink/ink2412.xml"/><Relationship Id="rId360" Type="http://schemas.openxmlformats.org/officeDocument/2006/relationships/image" Target="../media/image2219.png"/><Relationship Id="rId598" Type="http://schemas.openxmlformats.org/officeDocument/2006/relationships/image" Target="../media/image2298.png"/><Relationship Id="rId819" Type="http://schemas.openxmlformats.org/officeDocument/2006/relationships/customXml" Target="../ink/ink2786.xml"/><Relationship Id="rId1004" Type="http://schemas.openxmlformats.org/officeDocument/2006/relationships/image" Target="../media/image2500.png"/><Relationship Id="rId1211" Type="http://schemas.openxmlformats.org/officeDocument/2006/relationships/image" Target="../media/image2602.png"/><Relationship Id="rId1656" Type="http://schemas.openxmlformats.org/officeDocument/2006/relationships/image" Target="../media/image2819.png"/><Relationship Id="rId220" Type="http://schemas.openxmlformats.org/officeDocument/2006/relationships/image" Target="../media/image2149.png"/><Relationship Id="rId458" Type="http://schemas.openxmlformats.org/officeDocument/2006/relationships/customXml" Target="../ink/ink2565.xml"/><Relationship Id="rId665" Type="http://schemas.openxmlformats.org/officeDocument/2006/relationships/customXml" Target="../ink/ink2709.xml"/><Relationship Id="rId872" Type="http://schemas.openxmlformats.org/officeDocument/2006/relationships/image" Target="../media/image2434.png"/><Relationship Id="rId1088" Type="http://schemas.openxmlformats.org/officeDocument/2006/relationships/customXml" Target="../ink/ink2921.xml"/><Relationship Id="rId1295" Type="http://schemas.openxmlformats.org/officeDocument/2006/relationships/customXml" Target="../ink/ink3026.xml"/><Relationship Id="rId1309" Type="http://schemas.openxmlformats.org/officeDocument/2006/relationships/customXml" Target="../ink/ink3033.xml"/><Relationship Id="rId1516" Type="http://schemas.openxmlformats.org/officeDocument/2006/relationships/customXml" Target="../ink/ink3140.xml"/><Relationship Id="rId1723" Type="http://schemas.openxmlformats.org/officeDocument/2006/relationships/customXml" Target="../ink/ink3245.xml"/><Relationship Id="rId15" Type="http://schemas.openxmlformats.org/officeDocument/2006/relationships/image" Target="../media/image7.png"/><Relationship Id="rId318" Type="http://schemas.openxmlformats.org/officeDocument/2006/relationships/image" Target="../media/image2198.png"/><Relationship Id="rId525" Type="http://schemas.openxmlformats.org/officeDocument/2006/relationships/customXml" Target="../ink/ink2623.xml"/><Relationship Id="rId732" Type="http://schemas.openxmlformats.org/officeDocument/2006/relationships/image" Target="../media/image2364.png"/><Relationship Id="rId1155" Type="http://schemas.openxmlformats.org/officeDocument/2006/relationships/customXml" Target="../ink/ink2955.xml"/><Relationship Id="rId1362" Type="http://schemas.openxmlformats.org/officeDocument/2006/relationships/image" Target="../media/image2677.png"/><Relationship Id="rId99" Type="http://schemas.openxmlformats.org/officeDocument/2006/relationships/customXml" Target="../ink/ink2385.xml"/><Relationship Id="rId164" Type="http://schemas.openxmlformats.org/officeDocument/2006/relationships/image" Target="../media/image2121.png"/><Relationship Id="rId371" Type="http://schemas.openxmlformats.org/officeDocument/2006/relationships/customXml" Target="../ink/ink2521.xml"/><Relationship Id="rId1015" Type="http://schemas.openxmlformats.org/officeDocument/2006/relationships/customXml" Target="../ink/ink2884.xml"/><Relationship Id="rId1222" Type="http://schemas.openxmlformats.org/officeDocument/2006/relationships/customXml" Target="../ink/ink2989.xml"/><Relationship Id="rId1667" Type="http://schemas.openxmlformats.org/officeDocument/2006/relationships/customXml" Target="../ink/ink3217.xml"/><Relationship Id="rId469" Type="http://schemas.openxmlformats.org/officeDocument/2006/relationships/image" Target="../media/image2273.png"/><Relationship Id="rId676" Type="http://schemas.openxmlformats.org/officeDocument/2006/relationships/image" Target="../media/image2336.png"/><Relationship Id="rId883" Type="http://schemas.openxmlformats.org/officeDocument/2006/relationships/customXml" Target="../ink/ink2818.xml"/><Relationship Id="rId1099" Type="http://schemas.openxmlformats.org/officeDocument/2006/relationships/image" Target="../media/image2547.png"/><Relationship Id="rId1527" Type="http://schemas.openxmlformats.org/officeDocument/2006/relationships/customXml" Target="../ink/ink3146.xml"/><Relationship Id="rId1734" Type="http://schemas.openxmlformats.org/officeDocument/2006/relationships/image" Target="../media/image2858.png"/><Relationship Id="rId26" Type="http://schemas.openxmlformats.org/officeDocument/2006/relationships/image" Target="../media/image12.png"/><Relationship Id="rId231" Type="http://schemas.openxmlformats.org/officeDocument/2006/relationships/customXml" Target="../ink/ink2451.xml"/><Relationship Id="rId329" Type="http://schemas.openxmlformats.org/officeDocument/2006/relationships/customXml" Target="../ink/ink2500.xml"/><Relationship Id="rId536" Type="http://schemas.openxmlformats.org/officeDocument/2006/relationships/customXml" Target="../ink/ink2634.xml"/><Relationship Id="rId1166" Type="http://schemas.openxmlformats.org/officeDocument/2006/relationships/image" Target="../media/image2580.png"/><Relationship Id="rId1373" Type="http://schemas.openxmlformats.org/officeDocument/2006/relationships/customXml" Target="../ink/ink3065.xml"/><Relationship Id="rId175" Type="http://schemas.openxmlformats.org/officeDocument/2006/relationships/customXml" Target="../ink/ink2423.xml"/><Relationship Id="rId743" Type="http://schemas.openxmlformats.org/officeDocument/2006/relationships/customXml" Target="../ink/ink2748.xml"/><Relationship Id="rId950" Type="http://schemas.openxmlformats.org/officeDocument/2006/relationships/image" Target="../media/image2473.png"/><Relationship Id="rId1026" Type="http://schemas.openxmlformats.org/officeDocument/2006/relationships/image" Target="../media/image2511.png"/><Relationship Id="rId1580" Type="http://schemas.openxmlformats.org/officeDocument/2006/relationships/image" Target="../media/image2781.png"/><Relationship Id="rId1678" Type="http://schemas.openxmlformats.org/officeDocument/2006/relationships/image" Target="../media/image2830.png"/><Relationship Id="rId382" Type="http://schemas.openxmlformats.org/officeDocument/2006/relationships/image" Target="../media/image2230.png"/><Relationship Id="rId603" Type="http://schemas.openxmlformats.org/officeDocument/2006/relationships/customXml" Target="../ink/ink2677.xml"/><Relationship Id="rId687" Type="http://schemas.openxmlformats.org/officeDocument/2006/relationships/customXml" Target="../ink/ink2720.xml"/><Relationship Id="rId810" Type="http://schemas.openxmlformats.org/officeDocument/2006/relationships/image" Target="../media/image2403.png"/><Relationship Id="rId908" Type="http://schemas.openxmlformats.org/officeDocument/2006/relationships/image" Target="../media/image2452.png"/><Relationship Id="rId1233" Type="http://schemas.openxmlformats.org/officeDocument/2006/relationships/image" Target="../media/image2613.png"/><Relationship Id="rId1440" Type="http://schemas.openxmlformats.org/officeDocument/2006/relationships/image" Target="../media/image2713.png"/><Relationship Id="rId1538" Type="http://schemas.openxmlformats.org/officeDocument/2006/relationships/customXml" Target="../ink/ink3152.xml"/><Relationship Id="rId242" Type="http://schemas.openxmlformats.org/officeDocument/2006/relationships/image" Target="../media/image2160.png"/><Relationship Id="rId894" Type="http://schemas.openxmlformats.org/officeDocument/2006/relationships/image" Target="../media/image2445.png"/><Relationship Id="rId1177" Type="http://schemas.openxmlformats.org/officeDocument/2006/relationships/image" Target="../media/image2585.png"/><Relationship Id="rId1300" Type="http://schemas.openxmlformats.org/officeDocument/2006/relationships/image" Target="../media/image2646.png"/><Relationship Id="rId1745" Type="http://schemas.openxmlformats.org/officeDocument/2006/relationships/customXml" Target="../ink/ink3256.xml"/><Relationship Id="rId37" Type="http://schemas.openxmlformats.org/officeDocument/2006/relationships/customXml" Target="../ink/ink2354.xml"/><Relationship Id="rId102" Type="http://schemas.openxmlformats.org/officeDocument/2006/relationships/image" Target="../media/image2090.png"/><Relationship Id="rId547" Type="http://schemas.openxmlformats.org/officeDocument/2006/relationships/customXml" Target="../ink/ink2645.xml"/><Relationship Id="rId754" Type="http://schemas.openxmlformats.org/officeDocument/2006/relationships/image" Target="../media/image2375.png"/><Relationship Id="rId961" Type="http://schemas.openxmlformats.org/officeDocument/2006/relationships/customXml" Target="../ink/ink2857.xml"/><Relationship Id="rId1384" Type="http://schemas.openxmlformats.org/officeDocument/2006/relationships/image" Target="../media/image2688.png"/><Relationship Id="rId1591" Type="http://schemas.openxmlformats.org/officeDocument/2006/relationships/customXml" Target="../ink/ink3179.xml"/><Relationship Id="rId1605" Type="http://schemas.openxmlformats.org/officeDocument/2006/relationships/customXml" Target="../ink/ink3186.xml"/><Relationship Id="rId1689" Type="http://schemas.openxmlformats.org/officeDocument/2006/relationships/customXml" Target="../ink/ink3228.xml"/><Relationship Id="rId90" Type="http://schemas.openxmlformats.org/officeDocument/2006/relationships/image" Target="../media/image2084.png"/><Relationship Id="rId186" Type="http://schemas.openxmlformats.org/officeDocument/2006/relationships/image" Target="../media/image2132.png"/><Relationship Id="rId393" Type="http://schemas.openxmlformats.org/officeDocument/2006/relationships/customXml" Target="../ink/ink2532.xml"/><Relationship Id="rId407" Type="http://schemas.openxmlformats.org/officeDocument/2006/relationships/customXml" Target="../ink/ink2539.xml"/><Relationship Id="rId614" Type="http://schemas.openxmlformats.org/officeDocument/2006/relationships/image" Target="../media/image2306.png"/><Relationship Id="rId821" Type="http://schemas.openxmlformats.org/officeDocument/2006/relationships/customXml" Target="../ink/ink2787.xml"/><Relationship Id="rId1037" Type="http://schemas.openxmlformats.org/officeDocument/2006/relationships/customXml" Target="../ink/ink2895.xml"/><Relationship Id="rId1244" Type="http://schemas.openxmlformats.org/officeDocument/2006/relationships/customXml" Target="../ink/ink3000.xml"/><Relationship Id="rId1451" Type="http://schemas.openxmlformats.org/officeDocument/2006/relationships/customXml" Target="../ink/ink3107.xml"/><Relationship Id="rId253" Type="http://schemas.openxmlformats.org/officeDocument/2006/relationships/customXml" Target="../ink/ink2462.xml"/><Relationship Id="rId460" Type="http://schemas.openxmlformats.org/officeDocument/2006/relationships/customXml" Target="../ink/ink2566.xml"/><Relationship Id="rId698" Type="http://schemas.openxmlformats.org/officeDocument/2006/relationships/image" Target="../media/image2347.png"/><Relationship Id="rId919" Type="http://schemas.openxmlformats.org/officeDocument/2006/relationships/customXml" Target="../ink/ink2836.xml"/><Relationship Id="rId1090" Type="http://schemas.openxmlformats.org/officeDocument/2006/relationships/customXml" Target="../ink/ink2922.xml"/><Relationship Id="rId1104" Type="http://schemas.openxmlformats.org/officeDocument/2006/relationships/customXml" Target="../ink/ink2929.xml"/><Relationship Id="rId1311" Type="http://schemas.openxmlformats.org/officeDocument/2006/relationships/customXml" Target="../ink/ink3034.xml"/><Relationship Id="rId1549" Type="http://schemas.openxmlformats.org/officeDocument/2006/relationships/image" Target="../media/image2766.png"/><Relationship Id="rId48" Type="http://schemas.openxmlformats.org/officeDocument/2006/relationships/image" Target="../media/image2063.png"/><Relationship Id="rId113" Type="http://schemas.openxmlformats.org/officeDocument/2006/relationships/customXml" Target="../ink/ink2392.xml"/><Relationship Id="rId320" Type="http://schemas.openxmlformats.org/officeDocument/2006/relationships/image" Target="../media/image2199.png"/><Relationship Id="rId558" Type="http://schemas.openxmlformats.org/officeDocument/2006/relationships/image" Target="../media/image2279.png"/><Relationship Id="rId765" Type="http://schemas.openxmlformats.org/officeDocument/2006/relationships/customXml" Target="../ink/ink2759.xml"/><Relationship Id="rId972" Type="http://schemas.openxmlformats.org/officeDocument/2006/relationships/image" Target="../media/image2484.png"/><Relationship Id="rId1188" Type="http://schemas.openxmlformats.org/officeDocument/2006/relationships/customXml" Target="../ink/ink2972.xml"/><Relationship Id="rId1395" Type="http://schemas.openxmlformats.org/officeDocument/2006/relationships/image" Target="../media/image2693.png"/><Relationship Id="rId1409" Type="http://schemas.openxmlformats.org/officeDocument/2006/relationships/image" Target="../media/image2700.png"/><Relationship Id="rId1616" Type="http://schemas.openxmlformats.org/officeDocument/2006/relationships/image" Target="../media/image2799.png"/><Relationship Id="rId197" Type="http://schemas.openxmlformats.org/officeDocument/2006/relationships/customXml" Target="../ink/ink2434.xml"/><Relationship Id="rId418" Type="http://schemas.openxmlformats.org/officeDocument/2006/relationships/customXml" Target="../ink/ink2545.xml"/><Relationship Id="rId625" Type="http://schemas.openxmlformats.org/officeDocument/2006/relationships/customXml" Target="../ink/ink2689.xml"/><Relationship Id="rId832" Type="http://schemas.openxmlformats.org/officeDocument/2006/relationships/image" Target="../media/image2414.png"/><Relationship Id="rId1048" Type="http://schemas.openxmlformats.org/officeDocument/2006/relationships/image" Target="../media/image2522.png"/><Relationship Id="rId1255" Type="http://schemas.openxmlformats.org/officeDocument/2006/relationships/image" Target="../media/image2624.png"/><Relationship Id="rId1462" Type="http://schemas.openxmlformats.org/officeDocument/2006/relationships/image" Target="../media/image2724.png"/><Relationship Id="rId264" Type="http://schemas.openxmlformats.org/officeDocument/2006/relationships/image" Target="../media/image2171.png"/><Relationship Id="rId471" Type="http://schemas.openxmlformats.org/officeDocument/2006/relationships/image" Target="../media/image2274.png"/><Relationship Id="rId1115" Type="http://schemas.openxmlformats.org/officeDocument/2006/relationships/image" Target="../media/image2555.png"/><Relationship Id="rId1322" Type="http://schemas.openxmlformats.org/officeDocument/2006/relationships/image" Target="../media/image2657.png"/><Relationship Id="rId59" Type="http://schemas.openxmlformats.org/officeDocument/2006/relationships/customXml" Target="../ink/ink2365.xml"/><Relationship Id="rId124" Type="http://schemas.openxmlformats.org/officeDocument/2006/relationships/image" Target="../media/image2101.png"/><Relationship Id="rId569" Type="http://schemas.openxmlformats.org/officeDocument/2006/relationships/customXml" Target="../ink/ink2659.xml"/><Relationship Id="rId776" Type="http://schemas.openxmlformats.org/officeDocument/2006/relationships/image" Target="../media/image2386.png"/><Relationship Id="rId983" Type="http://schemas.openxmlformats.org/officeDocument/2006/relationships/customXml" Target="../ink/ink2868.xml"/><Relationship Id="rId1199" Type="http://schemas.openxmlformats.org/officeDocument/2006/relationships/image" Target="../media/image2596.png"/><Relationship Id="rId1627" Type="http://schemas.openxmlformats.org/officeDocument/2006/relationships/customXml" Target="../ink/ink3197.xml"/><Relationship Id="rId331" Type="http://schemas.openxmlformats.org/officeDocument/2006/relationships/customXml" Target="../ink/ink2501.xml"/><Relationship Id="rId429" Type="http://schemas.openxmlformats.org/officeDocument/2006/relationships/image" Target="../media/image2253.png"/><Relationship Id="rId636" Type="http://schemas.openxmlformats.org/officeDocument/2006/relationships/image" Target="../media/image2316.png"/><Relationship Id="rId1059" Type="http://schemas.openxmlformats.org/officeDocument/2006/relationships/image" Target="../media/image2527.png"/><Relationship Id="rId1266" Type="http://schemas.openxmlformats.org/officeDocument/2006/relationships/image" Target="../media/image2629.png"/><Relationship Id="rId1473" Type="http://schemas.openxmlformats.org/officeDocument/2006/relationships/customXml" Target="../ink/ink3118.xml"/><Relationship Id="rId843" Type="http://schemas.openxmlformats.org/officeDocument/2006/relationships/customXml" Target="../ink/ink2798.xml"/><Relationship Id="rId1126" Type="http://schemas.openxmlformats.org/officeDocument/2006/relationships/customXml" Target="../ink/ink2940.xml"/><Relationship Id="rId1680" Type="http://schemas.openxmlformats.org/officeDocument/2006/relationships/image" Target="../media/image2831.png"/><Relationship Id="rId275" Type="http://schemas.openxmlformats.org/officeDocument/2006/relationships/customXml" Target="../ink/ink2473.xml"/><Relationship Id="rId482" Type="http://schemas.openxmlformats.org/officeDocument/2006/relationships/customXml" Target="../ink/ink2580.xml"/><Relationship Id="rId703" Type="http://schemas.openxmlformats.org/officeDocument/2006/relationships/customXml" Target="../ink/ink2728.xml"/><Relationship Id="rId910" Type="http://schemas.openxmlformats.org/officeDocument/2006/relationships/image" Target="../media/image2453.png"/><Relationship Id="rId1333" Type="http://schemas.openxmlformats.org/officeDocument/2006/relationships/customXml" Target="../ink/ink3045.xml"/><Relationship Id="rId1540" Type="http://schemas.openxmlformats.org/officeDocument/2006/relationships/customXml" Target="../ink/ink3153.xml"/><Relationship Id="rId1638" Type="http://schemas.openxmlformats.org/officeDocument/2006/relationships/image" Target="../media/image2810.png"/><Relationship Id="rId135" Type="http://schemas.openxmlformats.org/officeDocument/2006/relationships/customXml" Target="../ink/ink2403.xml"/><Relationship Id="rId342" Type="http://schemas.openxmlformats.org/officeDocument/2006/relationships/image" Target="../media/image2210.png"/><Relationship Id="rId787" Type="http://schemas.openxmlformats.org/officeDocument/2006/relationships/customXml" Target="../ink/ink2770.xml"/><Relationship Id="rId994" Type="http://schemas.openxmlformats.org/officeDocument/2006/relationships/image" Target="../media/image2495.png"/><Relationship Id="rId1400" Type="http://schemas.openxmlformats.org/officeDocument/2006/relationships/customXml" Target="../ink/ink3079.xml"/><Relationship Id="rId202" Type="http://schemas.openxmlformats.org/officeDocument/2006/relationships/image" Target="../media/image2140.png"/><Relationship Id="rId647" Type="http://schemas.openxmlformats.org/officeDocument/2006/relationships/customXml" Target="../ink/ink2700.xml"/><Relationship Id="rId854" Type="http://schemas.openxmlformats.org/officeDocument/2006/relationships/image" Target="../media/image2425.png"/><Relationship Id="rId1277" Type="http://schemas.openxmlformats.org/officeDocument/2006/relationships/customXml" Target="../ink/ink3017.xml"/><Relationship Id="rId1484" Type="http://schemas.openxmlformats.org/officeDocument/2006/relationships/image" Target="../media/image2735.png"/><Relationship Id="rId1691" Type="http://schemas.openxmlformats.org/officeDocument/2006/relationships/customXml" Target="../ink/ink3229.xml"/><Relationship Id="rId1705" Type="http://schemas.openxmlformats.org/officeDocument/2006/relationships/customXml" Target="../ink/ink3236.xml"/><Relationship Id="rId286" Type="http://schemas.openxmlformats.org/officeDocument/2006/relationships/image" Target="../media/image2182.png"/><Relationship Id="rId493" Type="http://schemas.openxmlformats.org/officeDocument/2006/relationships/customXml" Target="../ink/ink2591.xml"/><Relationship Id="rId507" Type="http://schemas.openxmlformats.org/officeDocument/2006/relationships/customXml" Target="../ink/ink2605.xml"/><Relationship Id="rId714" Type="http://schemas.openxmlformats.org/officeDocument/2006/relationships/image" Target="../media/image2355.png"/><Relationship Id="rId921" Type="http://schemas.openxmlformats.org/officeDocument/2006/relationships/customXml" Target="../ink/ink2837.xml"/><Relationship Id="rId1137" Type="http://schemas.openxmlformats.org/officeDocument/2006/relationships/customXml" Target="../ink/ink2946.xml"/><Relationship Id="rId1344" Type="http://schemas.openxmlformats.org/officeDocument/2006/relationships/image" Target="../media/image2668.png"/><Relationship Id="rId1551" Type="http://schemas.openxmlformats.org/officeDocument/2006/relationships/image" Target="../media/image2767.png"/><Relationship Id="rId50" Type="http://schemas.openxmlformats.org/officeDocument/2006/relationships/image" Target="../media/image2064.png"/><Relationship Id="rId146" Type="http://schemas.openxmlformats.org/officeDocument/2006/relationships/image" Target="../media/image2112.png"/><Relationship Id="rId353" Type="http://schemas.openxmlformats.org/officeDocument/2006/relationships/customXml" Target="../ink/ink2512.xml"/><Relationship Id="rId560" Type="http://schemas.openxmlformats.org/officeDocument/2006/relationships/image" Target="../media/image2280.png"/><Relationship Id="rId798" Type="http://schemas.openxmlformats.org/officeDocument/2006/relationships/image" Target="../media/image2397.png"/><Relationship Id="rId1190" Type="http://schemas.openxmlformats.org/officeDocument/2006/relationships/customXml" Target="../ink/ink2973.xml"/><Relationship Id="rId1204" Type="http://schemas.openxmlformats.org/officeDocument/2006/relationships/customXml" Target="../ink/ink2980.xml"/><Relationship Id="rId1411" Type="http://schemas.openxmlformats.org/officeDocument/2006/relationships/image" Target="../media/image2701.png"/><Relationship Id="rId1649" Type="http://schemas.openxmlformats.org/officeDocument/2006/relationships/customXml" Target="../ink/ink3208.xml"/><Relationship Id="rId213" Type="http://schemas.openxmlformats.org/officeDocument/2006/relationships/customXml" Target="../ink/ink2442.xml"/><Relationship Id="rId420" Type="http://schemas.openxmlformats.org/officeDocument/2006/relationships/customXml" Target="../ink/ink2546.xml"/><Relationship Id="rId658" Type="http://schemas.openxmlformats.org/officeDocument/2006/relationships/image" Target="../media/image2327.png"/><Relationship Id="rId865" Type="http://schemas.openxmlformats.org/officeDocument/2006/relationships/customXml" Target="../ink/ink2809.xml"/><Relationship Id="rId1050" Type="http://schemas.openxmlformats.org/officeDocument/2006/relationships/image" Target="../media/image2523.png"/><Relationship Id="rId1288" Type="http://schemas.openxmlformats.org/officeDocument/2006/relationships/image" Target="../media/image2640.png"/><Relationship Id="rId1495" Type="http://schemas.openxmlformats.org/officeDocument/2006/relationships/customXml" Target="../ink/ink3129.xml"/><Relationship Id="rId1509" Type="http://schemas.openxmlformats.org/officeDocument/2006/relationships/image" Target="../media/image2747.png"/><Relationship Id="rId1716" Type="http://schemas.openxmlformats.org/officeDocument/2006/relationships/image" Target="../media/image2849.png"/><Relationship Id="rId297" Type="http://schemas.openxmlformats.org/officeDocument/2006/relationships/customXml" Target="../ink/ink2484.xml"/><Relationship Id="rId518" Type="http://schemas.openxmlformats.org/officeDocument/2006/relationships/customXml" Target="../ink/ink2616.xml"/><Relationship Id="rId725" Type="http://schemas.openxmlformats.org/officeDocument/2006/relationships/customXml" Target="../ink/ink2739.xml"/><Relationship Id="rId932" Type="http://schemas.openxmlformats.org/officeDocument/2006/relationships/image" Target="../media/image2464.png"/><Relationship Id="rId1148" Type="http://schemas.openxmlformats.org/officeDocument/2006/relationships/image" Target="../media/image2571.png"/><Relationship Id="rId1355" Type="http://schemas.openxmlformats.org/officeDocument/2006/relationships/customXml" Target="../ink/ink3056.xml"/><Relationship Id="rId1562" Type="http://schemas.openxmlformats.org/officeDocument/2006/relationships/image" Target="../media/image2772.png"/><Relationship Id="rId157" Type="http://schemas.openxmlformats.org/officeDocument/2006/relationships/customXml" Target="../ink/ink2414.xml"/><Relationship Id="rId364" Type="http://schemas.openxmlformats.org/officeDocument/2006/relationships/image" Target="../media/image2221.png"/><Relationship Id="rId1008" Type="http://schemas.openxmlformats.org/officeDocument/2006/relationships/image" Target="../media/image2502.png"/><Relationship Id="rId1215" Type="http://schemas.openxmlformats.org/officeDocument/2006/relationships/image" Target="../media/image2604.png"/><Relationship Id="rId1422" Type="http://schemas.openxmlformats.org/officeDocument/2006/relationships/customXml" Target="../ink/ink3090.xml"/><Relationship Id="rId61" Type="http://schemas.openxmlformats.org/officeDocument/2006/relationships/customXml" Target="../ink/ink2366.xml"/><Relationship Id="rId571" Type="http://schemas.openxmlformats.org/officeDocument/2006/relationships/customXml" Target="../ink/ink2660.xml"/><Relationship Id="rId669" Type="http://schemas.openxmlformats.org/officeDocument/2006/relationships/customXml" Target="../ink/ink2711.xml"/><Relationship Id="rId876" Type="http://schemas.openxmlformats.org/officeDocument/2006/relationships/image" Target="../media/image2436.png"/><Relationship Id="rId1299" Type="http://schemas.openxmlformats.org/officeDocument/2006/relationships/customXml" Target="../ink/ink3028.xml"/><Relationship Id="rId1727" Type="http://schemas.openxmlformats.org/officeDocument/2006/relationships/customXml" Target="../ink/ink3247.xml"/><Relationship Id="rId19" Type="http://schemas.openxmlformats.org/officeDocument/2006/relationships/image" Target="../media/image9.png"/><Relationship Id="rId224" Type="http://schemas.openxmlformats.org/officeDocument/2006/relationships/image" Target="../media/image2151.png"/><Relationship Id="rId431" Type="http://schemas.openxmlformats.org/officeDocument/2006/relationships/image" Target="../media/image2254.png"/><Relationship Id="rId529" Type="http://schemas.openxmlformats.org/officeDocument/2006/relationships/customXml" Target="../ink/ink2627.xml"/><Relationship Id="rId736" Type="http://schemas.openxmlformats.org/officeDocument/2006/relationships/image" Target="../media/image2366.png"/><Relationship Id="rId1061" Type="http://schemas.openxmlformats.org/officeDocument/2006/relationships/image" Target="../media/image2528.png"/><Relationship Id="rId1159" Type="http://schemas.openxmlformats.org/officeDocument/2006/relationships/customXml" Target="../ink/ink2957.xml"/><Relationship Id="rId1366" Type="http://schemas.openxmlformats.org/officeDocument/2006/relationships/image" Target="../media/image2679.png"/><Relationship Id="rId168" Type="http://schemas.openxmlformats.org/officeDocument/2006/relationships/image" Target="../media/image2123.png"/><Relationship Id="rId943" Type="http://schemas.openxmlformats.org/officeDocument/2006/relationships/customXml" Target="../ink/ink2848.xml"/><Relationship Id="rId1019" Type="http://schemas.openxmlformats.org/officeDocument/2006/relationships/customXml" Target="../ink/ink2886.xml"/><Relationship Id="rId1573" Type="http://schemas.openxmlformats.org/officeDocument/2006/relationships/customXml" Target="../ink/ink3170.xml"/><Relationship Id="rId72" Type="http://schemas.openxmlformats.org/officeDocument/2006/relationships/image" Target="../media/image2075.png"/><Relationship Id="rId375" Type="http://schemas.openxmlformats.org/officeDocument/2006/relationships/customXml" Target="../ink/ink2523.xml"/><Relationship Id="rId582" Type="http://schemas.openxmlformats.org/officeDocument/2006/relationships/image" Target="../media/image2291.png"/><Relationship Id="rId803" Type="http://schemas.openxmlformats.org/officeDocument/2006/relationships/customXml" Target="../ink/ink2778.xml"/><Relationship Id="rId1226" Type="http://schemas.openxmlformats.org/officeDocument/2006/relationships/customXml" Target="../ink/ink2991.xml"/><Relationship Id="rId1433" Type="http://schemas.openxmlformats.org/officeDocument/2006/relationships/customXml" Target="../ink/ink3096.xml"/><Relationship Id="rId1640" Type="http://schemas.openxmlformats.org/officeDocument/2006/relationships/image" Target="../media/image2811.png"/><Relationship Id="rId1738" Type="http://schemas.openxmlformats.org/officeDocument/2006/relationships/image" Target="../media/image2860.png"/><Relationship Id="rId3" Type="http://schemas.openxmlformats.org/officeDocument/2006/relationships/image" Target="../media/image1.png"/><Relationship Id="rId235" Type="http://schemas.openxmlformats.org/officeDocument/2006/relationships/customXml" Target="../ink/ink2453.xml"/><Relationship Id="rId442" Type="http://schemas.openxmlformats.org/officeDocument/2006/relationships/customXml" Target="../ink/ink2557.xml"/><Relationship Id="rId887" Type="http://schemas.openxmlformats.org/officeDocument/2006/relationships/customXml" Target="../ink/ink2820.xml"/><Relationship Id="rId1072" Type="http://schemas.openxmlformats.org/officeDocument/2006/relationships/customXml" Target="../ink/ink2913.xml"/><Relationship Id="rId1500" Type="http://schemas.openxmlformats.org/officeDocument/2006/relationships/customXml" Target="../ink/ink3132.xml"/><Relationship Id="rId302" Type="http://schemas.openxmlformats.org/officeDocument/2006/relationships/image" Target="../media/image2190.png"/><Relationship Id="rId747" Type="http://schemas.openxmlformats.org/officeDocument/2006/relationships/customXml" Target="../ink/ink2750.xml"/><Relationship Id="rId954" Type="http://schemas.openxmlformats.org/officeDocument/2006/relationships/image" Target="../media/image2475.png"/><Relationship Id="rId1377" Type="http://schemas.openxmlformats.org/officeDocument/2006/relationships/customXml" Target="../ink/ink3067.xml"/><Relationship Id="rId1584" Type="http://schemas.openxmlformats.org/officeDocument/2006/relationships/image" Target="../media/image2783.png"/><Relationship Id="rId83" Type="http://schemas.openxmlformats.org/officeDocument/2006/relationships/customXml" Target="../ink/ink2377.xml"/><Relationship Id="rId179" Type="http://schemas.openxmlformats.org/officeDocument/2006/relationships/customXml" Target="../ink/ink2425.xml"/><Relationship Id="rId386" Type="http://schemas.openxmlformats.org/officeDocument/2006/relationships/image" Target="../media/image2232.png"/><Relationship Id="rId593" Type="http://schemas.openxmlformats.org/officeDocument/2006/relationships/customXml" Target="../ink/ink2672.xml"/><Relationship Id="rId607" Type="http://schemas.openxmlformats.org/officeDocument/2006/relationships/customXml" Target="../ink/ink2679.xml"/><Relationship Id="rId814" Type="http://schemas.openxmlformats.org/officeDocument/2006/relationships/image" Target="../media/image2405.png"/><Relationship Id="rId1237" Type="http://schemas.openxmlformats.org/officeDocument/2006/relationships/image" Target="../media/image2615.png"/><Relationship Id="rId1444" Type="http://schemas.openxmlformats.org/officeDocument/2006/relationships/image" Target="../media/image2715.png"/><Relationship Id="rId1651" Type="http://schemas.openxmlformats.org/officeDocument/2006/relationships/customXml" Target="../ink/ink3209.xml"/><Relationship Id="rId246" Type="http://schemas.openxmlformats.org/officeDocument/2006/relationships/image" Target="../media/image2162.png"/><Relationship Id="rId453" Type="http://schemas.openxmlformats.org/officeDocument/2006/relationships/image" Target="../media/image2265.png"/><Relationship Id="rId660" Type="http://schemas.openxmlformats.org/officeDocument/2006/relationships/image" Target="../media/image2328.png"/><Relationship Id="rId898" Type="http://schemas.openxmlformats.org/officeDocument/2006/relationships/image" Target="../media/image2447.png"/><Relationship Id="rId1083" Type="http://schemas.openxmlformats.org/officeDocument/2006/relationships/image" Target="../media/image2539.png"/><Relationship Id="rId1290" Type="http://schemas.openxmlformats.org/officeDocument/2006/relationships/image" Target="../media/image2641.png"/><Relationship Id="rId1304" Type="http://schemas.openxmlformats.org/officeDocument/2006/relationships/image" Target="../media/image2648.png"/><Relationship Id="rId1511" Type="http://schemas.openxmlformats.org/officeDocument/2006/relationships/image" Target="../media/image2748.png"/><Relationship Id="rId106" Type="http://schemas.openxmlformats.org/officeDocument/2006/relationships/image" Target="../media/image2092.png"/><Relationship Id="rId313" Type="http://schemas.openxmlformats.org/officeDocument/2006/relationships/customXml" Target="../ink/ink2492.xml"/><Relationship Id="rId758" Type="http://schemas.openxmlformats.org/officeDocument/2006/relationships/image" Target="../media/image2377.png"/><Relationship Id="rId965" Type="http://schemas.openxmlformats.org/officeDocument/2006/relationships/customXml" Target="../ink/ink2859.xml"/><Relationship Id="rId1150" Type="http://schemas.openxmlformats.org/officeDocument/2006/relationships/image" Target="../media/image2572.png"/><Relationship Id="rId1388" Type="http://schemas.openxmlformats.org/officeDocument/2006/relationships/customXml" Target="../ink/ink3073.xml"/><Relationship Id="rId1595" Type="http://schemas.openxmlformats.org/officeDocument/2006/relationships/customXml" Target="../ink/ink3181.xml"/><Relationship Id="rId1609" Type="http://schemas.openxmlformats.org/officeDocument/2006/relationships/customXml" Target="../ink/ink3188.xml"/><Relationship Id="rId10" Type="http://schemas.openxmlformats.org/officeDocument/2006/relationships/customXml" Target="../ink/ink2340.xml"/><Relationship Id="rId94" Type="http://schemas.openxmlformats.org/officeDocument/2006/relationships/image" Target="../media/image2086.png"/><Relationship Id="rId397" Type="http://schemas.openxmlformats.org/officeDocument/2006/relationships/customXml" Target="../ink/ink2534.xml"/><Relationship Id="rId520" Type="http://schemas.openxmlformats.org/officeDocument/2006/relationships/customXml" Target="../ink/ink2618.xml"/><Relationship Id="rId618" Type="http://schemas.openxmlformats.org/officeDocument/2006/relationships/customXml" Target="../ink/ink2685.xml"/><Relationship Id="rId825" Type="http://schemas.openxmlformats.org/officeDocument/2006/relationships/customXml" Target="../ink/ink2789.xml"/><Relationship Id="rId1248" Type="http://schemas.openxmlformats.org/officeDocument/2006/relationships/customXml" Target="../ink/ink3002.xml"/><Relationship Id="rId1455" Type="http://schemas.openxmlformats.org/officeDocument/2006/relationships/customXml" Target="../ink/ink3109.xml"/><Relationship Id="rId1662" Type="http://schemas.openxmlformats.org/officeDocument/2006/relationships/image" Target="../media/image2822.png"/><Relationship Id="rId257" Type="http://schemas.openxmlformats.org/officeDocument/2006/relationships/customXml" Target="../ink/ink2464.xml"/><Relationship Id="rId464" Type="http://schemas.openxmlformats.org/officeDocument/2006/relationships/customXml" Target="../ink/ink2568.xml"/><Relationship Id="rId1010" Type="http://schemas.openxmlformats.org/officeDocument/2006/relationships/image" Target="../media/image2503.png"/><Relationship Id="rId1094" Type="http://schemas.openxmlformats.org/officeDocument/2006/relationships/customXml" Target="../ink/ink2924.xml"/><Relationship Id="rId1108" Type="http://schemas.openxmlformats.org/officeDocument/2006/relationships/customXml" Target="../ink/ink2931.xml"/><Relationship Id="rId1315" Type="http://schemas.openxmlformats.org/officeDocument/2006/relationships/customXml" Target="../ink/ink3036.xml"/><Relationship Id="rId117" Type="http://schemas.openxmlformats.org/officeDocument/2006/relationships/customXml" Target="../ink/ink2394.xml"/><Relationship Id="rId671" Type="http://schemas.openxmlformats.org/officeDocument/2006/relationships/customXml" Target="../ink/ink2712.xml"/><Relationship Id="rId769" Type="http://schemas.openxmlformats.org/officeDocument/2006/relationships/customXml" Target="../ink/ink2761.xml"/><Relationship Id="rId976" Type="http://schemas.openxmlformats.org/officeDocument/2006/relationships/image" Target="../media/image2486.png"/><Relationship Id="rId1399" Type="http://schemas.openxmlformats.org/officeDocument/2006/relationships/image" Target="../media/image2695.png"/><Relationship Id="rId324" Type="http://schemas.openxmlformats.org/officeDocument/2006/relationships/image" Target="../media/image2201.png"/><Relationship Id="rId531" Type="http://schemas.openxmlformats.org/officeDocument/2006/relationships/customXml" Target="../ink/ink2629.xml"/><Relationship Id="rId629" Type="http://schemas.openxmlformats.org/officeDocument/2006/relationships/customXml" Target="../ink/ink2691.xml"/><Relationship Id="rId1161" Type="http://schemas.openxmlformats.org/officeDocument/2006/relationships/customXml" Target="../ink/ink2958.xml"/><Relationship Id="rId1259" Type="http://schemas.openxmlformats.org/officeDocument/2006/relationships/customXml" Target="../ink/ink3008.xml"/><Relationship Id="rId1466" Type="http://schemas.openxmlformats.org/officeDocument/2006/relationships/image" Target="../media/image2726.png"/><Relationship Id="rId836" Type="http://schemas.openxmlformats.org/officeDocument/2006/relationships/image" Target="../media/image2416.png"/><Relationship Id="rId1021" Type="http://schemas.openxmlformats.org/officeDocument/2006/relationships/customXml" Target="../ink/ink2887.xml"/><Relationship Id="rId1119" Type="http://schemas.openxmlformats.org/officeDocument/2006/relationships/image" Target="../media/image2557.png"/><Relationship Id="rId1673" Type="http://schemas.openxmlformats.org/officeDocument/2006/relationships/customXml" Target="../ink/ink3220.xml"/><Relationship Id="rId903" Type="http://schemas.openxmlformats.org/officeDocument/2006/relationships/customXml" Target="../ink/ink2828.xml"/><Relationship Id="rId1326" Type="http://schemas.openxmlformats.org/officeDocument/2006/relationships/image" Target="../media/image2659.png"/><Relationship Id="rId1533" Type="http://schemas.openxmlformats.org/officeDocument/2006/relationships/image" Target="../media/image2758.png"/><Relationship Id="rId1740" Type="http://schemas.openxmlformats.org/officeDocument/2006/relationships/image" Target="../media/image2861.png"/><Relationship Id="rId32" Type="http://schemas.openxmlformats.org/officeDocument/2006/relationships/image" Target="../media/image15.png"/><Relationship Id="rId1600" Type="http://schemas.openxmlformats.org/officeDocument/2006/relationships/image" Target="../media/image2791.png"/><Relationship Id="rId181" Type="http://schemas.openxmlformats.org/officeDocument/2006/relationships/customXml" Target="../ink/ink2426.xml"/><Relationship Id="rId279" Type="http://schemas.openxmlformats.org/officeDocument/2006/relationships/customXml" Target="../ink/ink2475.xml"/><Relationship Id="rId486" Type="http://schemas.openxmlformats.org/officeDocument/2006/relationships/customXml" Target="../ink/ink2584.xml"/><Relationship Id="rId693" Type="http://schemas.openxmlformats.org/officeDocument/2006/relationships/customXml" Target="../ink/ink2723.xml"/><Relationship Id="rId139" Type="http://schemas.openxmlformats.org/officeDocument/2006/relationships/customXml" Target="../ink/ink2405.xml"/><Relationship Id="rId346" Type="http://schemas.openxmlformats.org/officeDocument/2006/relationships/image" Target="../media/image2212.png"/><Relationship Id="rId553" Type="http://schemas.openxmlformats.org/officeDocument/2006/relationships/customXml" Target="../ink/ink2651.xml"/><Relationship Id="rId760" Type="http://schemas.openxmlformats.org/officeDocument/2006/relationships/image" Target="../media/image2378.png"/><Relationship Id="rId998" Type="http://schemas.openxmlformats.org/officeDocument/2006/relationships/image" Target="../media/image2497.png"/><Relationship Id="rId1183" Type="http://schemas.openxmlformats.org/officeDocument/2006/relationships/image" Target="../media/image2588.png"/><Relationship Id="rId1390" Type="http://schemas.openxmlformats.org/officeDocument/2006/relationships/customXml" Target="../ink/ink3074.xml"/><Relationship Id="rId206" Type="http://schemas.openxmlformats.org/officeDocument/2006/relationships/image" Target="../media/image2142.png"/><Relationship Id="rId413" Type="http://schemas.openxmlformats.org/officeDocument/2006/relationships/customXml" Target="../ink/ink2542.xml"/><Relationship Id="rId858" Type="http://schemas.openxmlformats.org/officeDocument/2006/relationships/image" Target="../media/image2427.png"/><Relationship Id="rId1043" Type="http://schemas.openxmlformats.org/officeDocument/2006/relationships/customXml" Target="../ink/ink2898.xml"/><Relationship Id="rId1488" Type="http://schemas.openxmlformats.org/officeDocument/2006/relationships/image" Target="../media/image2737.png"/><Relationship Id="rId1695" Type="http://schemas.openxmlformats.org/officeDocument/2006/relationships/customXml" Target="../ink/ink3231.xml"/><Relationship Id="rId620" Type="http://schemas.openxmlformats.org/officeDocument/2006/relationships/image" Target="../media/image2308.png"/><Relationship Id="rId718" Type="http://schemas.openxmlformats.org/officeDocument/2006/relationships/image" Target="../media/image2357.png"/><Relationship Id="rId925" Type="http://schemas.openxmlformats.org/officeDocument/2006/relationships/customXml" Target="../ink/ink2839.xml"/><Relationship Id="rId1250" Type="http://schemas.openxmlformats.org/officeDocument/2006/relationships/customXml" Target="../ink/ink3003.xml"/><Relationship Id="rId1348" Type="http://schemas.openxmlformats.org/officeDocument/2006/relationships/image" Target="../media/image2670.png"/><Relationship Id="rId1555" Type="http://schemas.openxmlformats.org/officeDocument/2006/relationships/image" Target="../media/image2769.png"/><Relationship Id="rId1110" Type="http://schemas.openxmlformats.org/officeDocument/2006/relationships/customXml" Target="../ink/ink2932.xml"/><Relationship Id="rId1208" Type="http://schemas.openxmlformats.org/officeDocument/2006/relationships/customXml" Target="../ink/ink2982.xml"/><Relationship Id="rId1415" Type="http://schemas.openxmlformats.org/officeDocument/2006/relationships/image" Target="../media/image2703.png"/><Relationship Id="rId54" Type="http://schemas.openxmlformats.org/officeDocument/2006/relationships/image" Target="../media/image2066.png"/><Relationship Id="rId1622" Type="http://schemas.openxmlformats.org/officeDocument/2006/relationships/image" Target="../media/image2802.png"/><Relationship Id="rId270" Type="http://schemas.openxmlformats.org/officeDocument/2006/relationships/image" Target="../media/image2174.png"/><Relationship Id="rId130" Type="http://schemas.openxmlformats.org/officeDocument/2006/relationships/image" Target="../media/image2104.png"/><Relationship Id="rId368" Type="http://schemas.openxmlformats.org/officeDocument/2006/relationships/image" Target="../media/image2223.png"/><Relationship Id="rId575" Type="http://schemas.openxmlformats.org/officeDocument/2006/relationships/customXml" Target="../ink/ink2662.xml"/><Relationship Id="rId782" Type="http://schemas.openxmlformats.org/officeDocument/2006/relationships/image" Target="../media/image2389.png"/><Relationship Id="rId228" Type="http://schemas.openxmlformats.org/officeDocument/2006/relationships/image" Target="../media/image2153.png"/><Relationship Id="rId435" Type="http://schemas.openxmlformats.org/officeDocument/2006/relationships/image" Target="../media/image2256.png"/><Relationship Id="rId642" Type="http://schemas.openxmlformats.org/officeDocument/2006/relationships/image" Target="../media/image2319.png"/><Relationship Id="rId1065" Type="http://schemas.openxmlformats.org/officeDocument/2006/relationships/image" Target="../media/image2530.png"/><Relationship Id="rId1272" Type="http://schemas.openxmlformats.org/officeDocument/2006/relationships/image" Target="../media/image2632.png"/><Relationship Id="rId502" Type="http://schemas.openxmlformats.org/officeDocument/2006/relationships/customXml" Target="../ink/ink2600.xml"/><Relationship Id="rId947" Type="http://schemas.openxmlformats.org/officeDocument/2006/relationships/customXml" Target="../ink/ink2850.xml"/><Relationship Id="rId1132" Type="http://schemas.openxmlformats.org/officeDocument/2006/relationships/customXml" Target="../ink/ink2943.xml"/><Relationship Id="rId1577" Type="http://schemas.openxmlformats.org/officeDocument/2006/relationships/customXml" Target="../ink/ink3172.xml"/><Relationship Id="rId76" Type="http://schemas.openxmlformats.org/officeDocument/2006/relationships/image" Target="../media/image2077.png"/><Relationship Id="rId807" Type="http://schemas.openxmlformats.org/officeDocument/2006/relationships/customXml" Target="../ink/ink2780.xml"/><Relationship Id="rId1437" Type="http://schemas.openxmlformats.org/officeDocument/2006/relationships/customXml" Target="../ink/ink3100.xml"/><Relationship Id="rId1644" Type="http://schemas.openxmlformats.org/officeDocument/2006/relationships/image" Target="../media/image2813.png"/><Relationship Id="rId1504" Type="http://schemas.openxmlformats.org/officeDocument/2006/relationships/customXml" Target="../ink/ink3134.xml"/><Relationship Id="rId1711" Type="http://schemas.openxmlformats.org/officeDocument/2006/relationships/customXml" Target="../ink/ink3239.xml"/><Relationship Id="rId292" Type="http://schemas.openxmlformats.org/officeDocument/2006/relationships/image" Target="../media/image2185.png"/><Relationship Id="rId597" Type="http://schemas.openxmlformats.org/officeDocument/2006/relationships/customXml" Target="../ink/ink2674.xml"/><Relationship Id="rId152" Type="http://schemas.openxmlformats.org/officeDocument/2006/relationships/image" Target="../media/image2115.png"/><Relationship Id="rId457" Type="http://schemas.openxmlformats.org/officeDocument/2006/relationships/image" Target="../media/image2267.png"/><Relationship Id="rId1087" Type="http://schemas.openxmlformats.org/officeDocument/2006/relationships/image" Target="../media/image2541.png"/><Relationship Id="rId1294" Type="http://schemas.openxmlformats.org/officeDocument/2006/relationships/image" Target="../media/image2643.png"/><Relationship Id="rId664" Type="http://schemas.openxmlformats.org/officeDocument/2006/relationships/image" Target="../media/image2330.png"/><Relationship Id="rId871" Type="http://schemas.openxmlformats.org/officeDocument/2006/relationships/customXml" Target="../ink/ink2812.xml"/><Relationship Id="rId969" Type="http://schemas.openxmlformats.org/officeDocument/2006/relationships/customXml" Target="../ink/ink2861.xml"/><Relationship Id="rId1599" Type="http://schemas.openxmlformats.org/officeDocument/2006/relationships/customXml" Target="../ink/ink3183.xml"/><Relationship Id="rId317" Type="http://schemas.openxmlformats.org/officeDocument/2006/relationships/customXml" Target="../ink/ink2494.xml"/><Relationship Id="rId524" Type="http://schemas.openxmlformats.org/officeDocument/2006/relationships/customXml" Target="../ink/ink2622.xml"/><Relationship Id="rId731" Type="http://schemas.openxmlformats.org/officeDocument/2006/relationships/customXml" Target="../ink/ink2742.xml"/><Relationship Id="rId1154" Type="http://schemas.openxmlformats.org/officeDocument/2006/relationships/image" Target="../media/image2574.png"/><Relationship Id="rId1361" Type="http://schemas.openxmlformats.org/officeDocument/2006/relationships/customXml" Target="../ink/ink3059.xml"/><Relationship Id="rId1459" Type="http://schemas.openxmlformats.org/officeDocument/2006/relationships/customXml" Target="../ink/ink3111.xml"/><Relationship Id="rId98" Type="http://schemas.openxmlformats.org/officeDocument/2006/relationships/image" Target="../media/image2088.png"/><Relationship Id="rId829" Type="http://schemas.openxmlformats.org/officeDocument/2006/relationships/customXml" Target="../ink/ink2791.xml"/><Relationship Id="rId1014" Type="http://schemas.openxmlformats.org/officeDocument/2006/relationships/image" Target="../media/image2505.png"/><Relationship Id="rId1221" Type="http://schemas.openxmlformats.org/officeDocument/2006/relationships/image" Target="../media/image2607.png"/><Relationship Id="rId1666" Type="http://schemas.openxmlformats.org/officeDocument/2006/relationships/image" Target="../media/image2824.png"/><Relationship Id="rId1319" Type="http://schemas.openxmlformats.org/officeDocument/2006/relationships/customXml" Target="../ink/ink3038.xml"/><Relationship Id="rId1526" Type="http://schemas.openxmlformats.org/officeDocument/2006/relationships/image" Target="../media/image2755.png"/><Relationship Id="rId1733" Type="http://schemas.openxmlformats.org/officeDocument/2006/relationships/customXml" Target="../ink/ink3250.xml"/><Relationship Id="rId25" Type="http://schemas.openxmlformats.org/officeDocument/2006/relationships/customXml" Target="../ink/ink2348.xml"/><Relationship Id="rId174" Type="http://schemas.openxmlformats.org/officeDocument/2006/relationships/image" Target="../media/image2126.png"/><Relationship Id="rId381" Type="http://schemas.openxmlformats.org/officeDocument/2006/relationships/customXml" Target="../ink/ink2526.xml"/><Relationship Id="rId241" Type="http://schemas.openxmlformats.org/officeDocument/2006/relationships/customXml" Target="../ink/ink2456.xml"/><Relationship Id="rId479" Type="http://schemas.openxmlformats.org/officeDocument/2006/relationships/customXml" Target="../ink/ink2577.xml"/><Relationship Id="rId686" Type="http://schemas.openxmlformats.org/officeDocument/2006/relationships/image" Target="../media/image2341.png"/><Relationship Id="rId893" Type="http://schemas.openxmlformats.org/officeDocument/2006/relationships/customXml" Target="../ink/ink2823.xml"/><Relationship Id="rId339" Type="http://schemas.openxmlformats.org/officeDocument/2006/relationships/customXml" Target="../ink/ink2505.xml"/><Relationship Id="rId546" Type="http://schemas.openxmlformats.org/officeDocument/2006/relationships/customXml" Target="../ink/ink2644.xml"/><Relationship Id="rId753" Type="http://schemas.openxmlformats.org/officeDocument/2006/relationships/customXml" Target="../ink/ink2753.xml"/><Relationship Id="rId1176" Type="http://schemas.openxmlformats.org/officeDocument/2006/relationships/customXml" Target="../ink/ink2966.xml"/><Relationship Id="rId1383" Type="http://schemas.openxmlformats.org/officeDocument/2006/relationships/customXml" Target="../ink/ink3070.xml"/><Relationship Id="rId101" Type="http://schemas.openxmlformats.org/officeDocument/2006/relationships/customXml" Target="../ink/ink2386.xml"/><Relationship Id="rId406" Type="http://schemas.openxmlformats.org/officeDocument/2006/relationships/image" Target="../media/image2242.png"/><Relationship Id="rId960" Type="http://schemas.openxmlformats.org/officeDocument/2006/relationships/image" Target="../media/image2478.png"/><Relationship Id="rId1036" Type="http://schemas.openxmlformats.org/officeDocument/2006/relationships/image" Target="../media/image2516.png"/><Relationship Id="rId1243" Type="http://schemas.openxmlformats.org/officeDocument/2006/relationships/image" Target="../media/image2618.png"/><Relationship Id="rId1590" Type="http://schemas.openxmlformats.org/officeDocument/2006/relationships/image" Target="../media/image2786.png"/><Relationship Id="rId1688" Type="http://schemas.openxmlformats.org/officeDocument/2006/relationships/image" Target="../media/image2835.png"/><Relationship Id="rId613" Type="http://schemas.openxmlformats.org/officeDocument/2006/relationships/customXml" Target="../ink/ink2682.xml"/><Relationship Id="rId820" Type="http://schemas.openxmlformats.org/officeDocument/2006/relationships/image" Target="../media/image2408.png"/><Relationship Id="rId918" Type="http://schemas.openxmlformats.org/officeDocument/2006/relationships/image" Target="../media/image2457.png"/><Relationship Id="rId1450" Type="http://schemas.openxmlformats.org/officeDocument/2006/relationships/image" Target="../media/image2718.png"/><Relationship Id="rId1548" Type="http://schemas.openxmlformats.org/officeDocument/2006/relationships/customXml" Target="../ink/ink3157.xml"/><Relationship Id="rId1103" Type="http://schemas.openxmlformats.org/officeDocument/2006/relationships/image" Target="../media/image2549.png"/><Relationship Id="rId1310" Type="http://schemas.openxmlformats.org/officeDocument/2006/relationships/image" Target="../media/image2651.png"/><Relationship Id="rId1408" Type="http://schemas.openxmlformats.org/officeDocument/2006/relationships/customXml" Target="../ink/ink3083.xml"/><Relationship Id="rId47" Type="http://schemas.openxmlformats.org/officeDocument/2006/relationships/customXml" Target="../ink/ink2359.xml"/><Relationship Id="rId1615" Type="http://schemas.openxmlformats.org/officeDocument/2006/relationships/customXml" Target="../ink/ink3191.xml"/><Relationship Id="rId196" Type="http://schemas.openxmlformats.org/officeDocument/2006/relationships/image" Target="../media/image2137.png"/><Relationship Id="rId263" Type="http://schemas.openxmlformats.org/officeDocument/2006/relationships/customXml" Target="../ink/ink2467.xml"/><Relationship Id="rId470" Type="http://schemas.openxmlformats.org/officeDocument/2006/relationships/customXml" Target="../ink/ink257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17.png"/><Relationship Id="rId299" Type="http://schemas.openxmlformats.org/officeDocument/2006/relationships/image" Target="../media/image2995.png"/><Relationship Id="rId21" Type="http://schemas.openxmlformats.org/officeDocument/2006/relationships/customXml" Target="../ink/ink3270.xml"/><Relationship Id="rId63" Type="http://schemas.openxmlformats.org/officeDocument/2006/relationships/customXml" Target="../ink/ink3291.xml"/><Relationship Id="rId159" Type="http://schemas.openxmlformats.org/officeDocument/2006/relationships/customXml" Target="../ink/ink3342.xml"/><Relationship Id="rId324" Type="http://schemas.openxmlformats.org/officeDocument/2006/relationships/image" Target="../media/image3007.png"/><Relationship Id="rId366" Type="http://schemas.openxmlformats.org/officeDocument/2006/relationships/image" Target="../media/image3026.png"/><Relationship Id="rId531" Type="http://schemas.openxmlformats.org/officeDocument/2006/relationships/image" Target="../media/image3106.png"/><Relationship Id="rId573" Type="http://schemas.openxmlformats.org/officeDocument/2006/relationships/customXml" Target="../ink/ink3562.xml"/><Relationship Id="rId629" Type="http://schemas.openxmlformats.org/officeDocument/2006/relationships/customXml" Target="../ink/ink3590.xml"/><Relationship Id="rId170" Type="http://schemas.openxmlformats.org/officeDocument/2006/relationships/customXml" Target="../ink/ink3348.xml"/><Relationship Id="rId226" Type="http://schemas.openxmlformats.org/officeDocument/2006/relationships/image" Target="../media/image2960.png"/><Relationship Id="rId433" Type="http://schemas.openxmlformats.org/officeDocument/2006/relationships/customXml" Target="../ink/ink3491.xml"/><Relationship Id="rId268" Type="http://schemas.openxmlformats.org/officeDocument/2006/relationships/customXml" Target="../ink/ink3407.xml"/><Relationship Id="rId475" Type="http://schemas.openxmlformats.org/officeDocument/2006/relationships/customXml" Target="../ink/ink3512.xml"/><Relationship Id="rId640" Type="http://schemas.openxmlformats.org/officeDocument/2006/relationships/image" Target="../media/image3160.png"/><Relationship Id="rId32" Type="http://schemas.openxmlformats.org/officeDocument/2006/relationships/image" Target="../media/image2878.png"/><Relationship Id="rId74" Type="http://schemas.openxmlformats.org/officeDocument/2006/relationships/customXml" Target="../ink/ink3298.xml"/><Relationship Id="rId128" Type="http://schemas.openxmlformats.org/officeDocument/2006/relationships/customXml" Target="../ink/ink3326.xml"/><Relationship Id="rId335" Type="http://schemas.openxmlformats.org/officeDocument/2006/relationships/image" Target="../media/image3012.png"/><Relationship Id="rId377" Type="http://schemas.openxmlformats.org/officeDocument/2006/relationships/customXml" Target="../ink/ink3463.xml"/><Relationship Id="rId500" Type="http://schemas.openxmlformats.org/officeDocument/2006/relationships/customXml" Target="../ink/ink3525.xml"/><Relationship Id="rId542" Type="http://schemas.openxmlformats.org/officeDocument/2006/relationships/customXml" Target="../ink/ink3546.xml"/><Relationship Id="rId584" Type="http://schemas.openxmlformats.org/officeDocument/2006/relationships/image" Target="../media/image3132.png"/><Relationship Id="rId5" Type="http://schemas.openxmlformats.org/officeDocument/2006/relationships/image" Target="../media/image2867.png"/><Relationship Id="rId181" Type="http://schemas.openxmlformats.org/officeDocument/2006/relationships/image" Target="../media/image2947.png"/><Relationship Id="rId237" Type="http://schemas.openxmlformats.org/officeDocument/2006/relationships/customXml" Target="../ink/ink3391.xml"/><Relationship Id="rId402" Type="http://schemas.openxmlformats.org/officeDocument/2006/relationships/image" Target="../media/image3043.png"/><Relationship Id="rId279" Type="http://schemas.openxmlformats.org/officeDocument/2006/relationships/image" Target="../media/image2985.png"/><Relationship Id="rId444" Type="http://schemas.openxmlformats.org/officeDocument/2006/relationships/image" Target="../media/image3064.png"/><Relationship Id="rId486" Type="http://schemas.openxmlformats.org/officeDocument/2006/relationships/customXml" Target="../ink/ink3518.xml"/><Relationship Id="rId651" Type="http://schemas.openxmlformats.org/officeDocument/2006/relationships/customXml" Target="../ink/ink3601.xml"/><Relationship Id="rId43" Type="http://schemas.openxmlformats.org/officeDocument/2006/relationships/customXml" Target="../ink/ink3281.xml"/><Relationship Id="rId139" Type="http://schemas.openxmlformats.org/officeDocument/2006/relationships/image" Target="../media/image2927.png"/><Relationship Id="rId290" Type="http://schemas.openxmlformats.org/officeDocument/2006/relationships/customXml" Target="../ink/ink3418.xml"/><Relationship Id="rId304" Type="http://schemas.openxmlformats.org/officeDocument/2006/relationships/image" Target="../media/image2997.png"/><Relationship Id="rId346" Type="http://schemas.openxmlformats.org/officeDocument/2006/relationships/customXml" Target="../ink/ink3447.xml"/><Relationship Id="rId388" Type="http://schemas.openxmlformats.org/officeDocument/2006/relationships/image" Target="../media/image2698.png"/><Relationship Id="rId511" Type="http://schemas.openxmlformats.org/officeDocument/2006/relationships/image" Target="../media/image3096.png"/><Relationship Id="rId553" Type="http://schemas.openxmlformats.org/officeDocument/2006/relationships/image" Target="../media/image3117.png"/><Relationship Id="rId609" Type="http://schemas.openxmlformats.org/officeDocument/2006/relationships/customXml" Target="../ink/ink3580.xml"/><Relationship Id="rId85" Type="http://schemas.openxmlformats.org/officeDocument/2006/relationships/image" Target="../media/image2901.png"/><Relationship Id="rId150" Type="http://schemas.openxmlformats.org/officeDocument/2006/relationships/customXml" Target="../ink/ink3337.xml"/><Relationship Id="rId192" Type="http://schemas.openxmlformats.org/officeDocument/2006/relationships/customXml" Target="../ink/ink3360.xml"/><Relationship Id="rId206" Type="http://schemas.openxmlformats.org/officeDocument/2006/relationships/customXml" Target="../ink/ink3370.xml"/><Relationship Id="rId413" Type="http://schemas.openxmlformats.org/officeDocument/2006/relationships/customXml" Target="../ink/ink3481.xml"/><Relationship Id="rId595" Type="http://schemas.openxmlformats.org/officeDocument/2006/relationships/customXml" Target="../ink/ink3573.xml"/><Relationship Id="rId248" Type="http://schemas.openxmlformats.org/officeDocument/2006/relationships/customXml" Target="../ink/ink3397.xml"/><Relationship Id="rId455" Type="http://schemas.openxmlformats.org/officeDocument/2006/relationships/customXml" Target="../ink/ink3502.xml"/><Relationship Id="rId497" Type="http://schemas.openxmlformats.org/officeDocument/2006/relationships/image" Target="../media/image3089.png"/><Relationship Id="rId620" Type="http://schemas.openxmlformats.org/officeDocument/2006/relationships/image" Target="../media/image3150.png"/><Relationship Id="rId12" Type="http://schemas.openxmlformats.org/officeDocument/2006/relationships/customXml" Target="../ink/ink3263.xml"/><Relationship Id="rId108" Type="http://schemas.openxmlformats.org/officeDocument/2006/relationships/customXml" Target="../ink/ink3316.xml"/><Relationship Id="rId315" Type="http://schemas.openxmlformats.org/officeDocument/2006/relationships/customXml" Target="../ink/ink3431.xml"/><Relationship Id="rId357" Type="http://schemas.openxmlformats.org/officeDocument/2006/relationships/image" Target="../media/image3023.png"/><Relationship Id="rId522" Type="http://schemas.openxmlformats.org/officeDocument/2006/relationships/customXml" Target="../ink/ink3536.xml"/><Relationship Id="rId54" Type="http://schemas.openxmlformats.org/officeDocument/2006/relationships/image" Target="../media/image2128.png"/><Relationship Id="rId96" Type="http://schemas.openxmlformats.org/officeDocument/2006/relationships/customXml" Target="../ink/ink3310.xml"/><Relationship Id="rId161" Type="http://schemas.openxmlformats.org/officeDocument/2006/relationships/image" Target="../media/image2937.png"/><Relationship Id="rId217" Type="http://schemas.openxmlformats.org/officeDocument/2006/relationships/customXml" Target="../ink/ink3381.xml"/><Relationship Id="rId399" Type="http://schemas.openxmlformats.org/officeDocument/2006/relationships/customXml" Target="../ink/ink3474.xml"/><Relationship Id="rId564" Type="http://schemas.openxmlformats.org/officeDocument/2006/relationships/customXml" Target="../ink/ink3557.xml"/><Relationship Id="rId259" Type="http://schemas.openxmlformats.org/officeDocument/2006/relationships/image" Target="../media/image2976.png"/><Relationship Id="rId424" Type="http://schemas.openxmlformats.org/officeDocument/2006/relationships/image" Target="../media/image3054.png"/><Relationship Id="rId466" Type="http://schemas.openxmlformats.org/officeDocument/2006/relationships/image" Target="../media/image3075.png"/><Relationship Id="rId631" Type="http://schemas.openxmlformats.org/officeDocument/2006/relationships/customXml" Target="../ink/ink3591.xml"/><Relationship Id="rId23" Type="http://schemas.openxmlformats.org/officeDocument/2006/relationships/customXml" Target="../ink/ink3271.xml"/><Relationship Id="rId119" Type="http://schemas.openxmlformats.org/officeDocument/2006/relationships/image" Target="../media/image2918.png"/><Relationship Id="rId270" Type="http://schemas.openxmlformats.org/officeDocument/2006/relationships/customXml" Target="../ink/ink3408.xml"/><Relationship Id="rId326" Type="http://schemas.openxmlformats.org/officeDocument/2006/relationships/image" Target="../media/image3008.png"/><Relationship Id="rId533" Type="http://schemas.openxmlformats.org/officeDocument/2006/relationships/image" Target="../media/image3107.png"/><Relationship Id="rId65" Type="http://schemas.openxmlformats.org/officeDocument/2006/relationships/customXml" Target="../ink/ink3292.xml"/><Relationship Id="rId130" Type="http://schemas.openxmlformats.org/officeDocument/2006/relationships/customXml" Target="../ink/ink3327.xml"/><Relationship Id="rId368" Type="http://schemas.openxmlformats.org/officeDocument/2006/relationships/image" Target="../media/image3027.png"/><Relationship Id="rId575" Type="http://schemas.openxmlformats.org/officeDocument/2006/relationships/customXml" Target="../ink/ink3563.xml"/><Relationship Id="rId172" Type="http://schemas.openxmlformats.org/officeDocument/2006/relationships/customXml" Target="../ink/ink3349.xml"/><Relationship Id="rId228" Type="http://schemas.openxmlformats.org/officeDocument/2006/relationships/image" Target="../media/image2961.png"/><Relationship Id="rId435" Type="http://schemas.openxmlformats.org/officeDocument/2006/relationships/customXml" Target="../ink/ink3492.xml"/><Relationship Id="rId477" Type="http://schemas.openxmlformats.org/officeDocument/2006/relationships/customXml" Target="../ink/ink3513.xml"/><Relationship Id="rId600" Type="http://schemas.openxmlformats.org/officeDocument/2006/relationships/image" Target="../media/image3140.png"/><Relationship Id="rId642" Type="http://schemas.openxmlformats.org/officeDocument/2006/relationships/image" Target="../media/image3161.png"/><Relationship Id="rId281" Type="http://schemas.openxmlformats.org/officeDocument/2006/relationships/image" Target="../media/image2986.png"/><Relationship Id="rId337" Type="http://schemas.openxmlformats.org/officeDocument/2006/relationships/image" Target="../media/image3013.png"/><Relationship Id="rId502" Type="http://schemas.openxmlformats.org/officeDocument/2006/relationships/customXml" Target="../ink/ink3526.xml"/><Relationship Id="rId34" Type="http://schemas.openxmlformats.org/officeDocument/2006/relationships/image" Target="../media/image2879.png"/><Relationship Id="rId76" Type="http://schemas.openxmlformats.org/officeDocument/2006/relationships/customXml" Target="../ink/ink3300.xml"/><Relationship Id="rId141" Type="http://schemas.openxmlformats.org/officeDocument/2006/relationships/image" Target="../media/image2928.png"/><Relationship Id="rId379" Type="http://schemas.openxmlformats.org/officeDocument/2006/relationships/customXml" Target="../ink/ink3464.xml"/><Relationship Id="rId544" Type="http://schemas.openxmlformats.org/officeDocument/2006/relationships/customXml" Target="../ink/ink3547.xml"/><Relationship Id="rId586" Type="http://schemas.openxmlformats.org/officeDocument/2006/relationships/image" Target="../media/image3133.png"/><Relationship Id="rId7" Type="http://schemas.openxmlformats.org/officeDocument/2006/relationships/image" Target="../media/image2868.png"/><Relationship Id="rId183" Type="http://schemas.openxmlformats.org/officeDocument/2006/relationships/image" Target="../media/image2948.png"/><Relationship Id="rId239" Type="http://schemas.openxmlformats.org/officeDocument/2006/relationships/image" Target="../media/image2966.png"/><Relationship Id="rId390" Type="http://schemas.openxmlformats.org/officeDocument/2006/relationships/image" Target="../media/image3037.png"/><Relationship Id="rId404" Type="http://schemas.openxmlformats.org/officeDocument/2006/relationships/image" Target="../media/image3044.png"/><Relationship Id="rId446" Type="http://schemas.openxmlformats.org/officeDocument/2006/relationships/image" Target="../media/image3065.png"/><Relationship Id="rId611" Type="http://schemas.openxmlformats.org/officeDocument/2006/relationships/customXml" Target="../ink/ink3581.xml"/><Relationship Id="rId653" Type="http://schemas.openxmlformats.org/officeDocument/2006/relationships/customXml" Target="../ink/ink3602.xml"/><Relationship Id="rId250" Type="http://schemas.openxmlformats.org/officeDocument/2006/relationships/customXml" Target="../ink/ink3398.xml"/><Relationship Id="rId292" Type="http://schemas.openxmlformats.org/officeDocument/2006/relationships/customXml" Target="../ink/ink3419.xml"/><Relationship Id="rId306" Type="http://schemas.openxmlformats.org/officeDocument/2006/relationships/image" Target="../media/image2998.png"/><Relationship Id="rId488" Type="http://schemas.openxmlformats.org/officeDocument/2006/relationships/customXml" Target="../ink/ink3519.xml"/><Relationship Id="rId45" Type="http://schemas.openxmlformats.org/officeDocument/2006/relationships/customXml" Target="../ink/ink3282.xml"/><Relationship Id="rId87" Type="http://schemas.openxmlformats.org/officeDocument/2006/relationships/image" Target="../media/image2902.png"/><Relationship Id="rId110" Type="http://schemas.openxmlformats.org/officeDocument/2006/relationships/customXml" Target="../ink/ink3317.xml"/><Relationship Id="rId348" Type="http://schemas.openxmlformats.org/officeDocument/2006/relationships/customXml" Target="../ink/ink3448.xml"/><Relationship Id="rId513" Type="http://schemas.openxmlformats.org/officeDocument/2006/relationships/image" Target="../media/image3097.png"/><Relationship Id="rId555" Type="http://schemas.openxmlformats.org/officeDocument/2006/relationships/image" Target="../media/image3118.png"/><Relationship Id="rId597" Type="http://schemas.openxmlformats.org/officeDocument/2006/relationships/customXml" Target="../ink/ink3574.xml"/><Relationship Id="rId152" Type="http://schemas.openxmlformats.org/officeDocument/2006/relationships/customXml" Target="../ink/ink3338.xml"/><Relationship Id="rId194" Type="http://schemas.openxmlformats.org/officeDocument/2006/relationships/customXml" Target="../ink/ink3362.xml"/><Relationship Id="rId208" Type="http://schemas.openxmlformats.org/officeDocument/2006/relationships/customXml" Target="../ink/ink3372.xml"/><Relationship Id="rId415" Type="http://schemas.openxmlformats.org/officeDocument/2006/relationships/customXml" Target="../ink/ink3482.xml"/><Relationship Id="rId457" Type="http://schemas.openxmlformats.org/officeDocument/2006/relationships/customXml" Target="../ink/ink3503.xml"/><Relationship Id="rId622" Type="http://schemas.openxmlformats.org/officeDocument/2006/relationships/image" Target="../media/image3151.png"/><Relationship Id="rId261" Type="http://schemas.openxmlformats.org/officeDocument/2006/relationships/image" Target="../media/image2977.png"/><Relationship Id="rId499" Type="http://schemas.openxmlformats.org/officeDocument/2006/relationships/image" Target="../media/image3090.png"/><Relationship Id="rId14" Type="http://schemas.openxmlformats.org/officeDocument/2006/relationships/customXml" Target="../ink/ink3265.xml"/><Relationship Id="rId56" Type="http://schemas.openxmlformats.org/officeDocument/2006/relationships/image" Target="../media/image2889.png"/><Relationship Id="rId317" Type="http://schemas.openxmlformats.org/officeDocument/2006/relationships/customXml" Target="../ink/ink3432.xml"/><Relationship Id="rId359" Type="http://schemas.openxmlformats.org/officeDocument/2006/relationships/customXml" Target="../ink/ink3454.xml"/><Relationship Id="rId524" Type="http://schemas.openxmlformats.org/officeDocument/2006/relationships/customXml" Target="../ink/ink3537.xml"/><Relationship Id="rId566" Type="http://schemas.openxmlformats.org/officeDocument/2006/relationships/customXml" Target="../ink/ink3558.xml"/><Relationship Id="rId98" Type="http://schemas.openxmlformats.org/officeDocument/2006/relationships/customXml" Target="../ink/ink3311.xml"/><Relationship Id="rId121" Type="http://schemas.openxmlformats.org/officeDocument/2006/relationships/image" Target="../media/image2919.png"/><Relationship Id="rId163" Type="http://schemas.openxmlformats.org/officeDocument/2006/relationships/image" Target="../media/image2938.png"/><Relationship Id="rId219" Type="http://schemas.openxmlformats.org/officeDocument/2006/relationships/customXml" Target="../ink/ink3382.xml"/><Relationship Id="rId370" Type="http://schemas.openxmlformats.org/officeDocument/2006/relationships/image" Target="../media/image3028.png"/><Relationship Id="rId426" Type="http://schemas.openxmlformats.org/officeDocument/2006/relationships/image" Target="../media/image3055.png"/><Relationship Id="rId633" Type="http://schemas.openxmlformats.org/officeDocument/2006/relationships/customXml" Target="../ink/ink3592.xml"/><Relationship Id="rId230" Type="http://schemas.openxmlformats.org/officeDocument/2006/relationships/image" Target="../media/image2962.png"/><Relationship Id="rId468" Type="http://schemas.openxmlformats.org/officeDocument/2006/relationships/image" Target="../media/image3076.png"/><Relationship Id="rId25" Type="http://schemas.openxmlformats.org/officeDocument/2006/relationships/customXml" Target="../ink/ink3272.xml"/><Relationship Id="rId67" Type="http://schemas.openxmlformats.org/officeDocument/2006/relationships/customXml" Target="../ink/ink3293.xml"/><Relationship Id="rId272" Type="http://schemas.openxmlformats.org/officeDocument/2006/relationships/customXml" Target="../ink/ink3409.xml"/><Relationship Id="rId328" Type="http://schemas.openxmlformats.org/officeDocument/2006/relationships/image" Target="../media/image3009.png"/><Relationship Id="rId535" Type="http://schemas.openxmlformats.org/officeDocument/2006/relationships/image" Target="../media/image3108.png"/><Relationship Id="rId577" Type="http://schemas.openxmlformats.org/officeDocument/2006/relationships/customXml" Target="../ink/ink3564.xml"/><Relationship Id="rId132" Type="http://schemas.openxmlformats.org/officeDocument/2006/relationships/customXml" Target="../ink/ink3328.xml"/><Relationship Id="rId174" Type="http://schemas.openxmlformats.org/officeDocument/2006/relationships/customXml" Target="../ink/ink3350.xml"/><Relationship Id="rId381" Type="http://schemas.openxmlformats.org/officeDocument/2006/relationships/customXml" Target="../ink/ink3465.xml"/><Relationship Id="rId602" Type="http://schemas.openxmlformats.org/officeDocument/2006/relationships/image" Target="../media/image3141.png"/><Relationship Id="rId241" Type="http://schemas.openxmlformats.org/officeDocument/2006/relationships/image" Target="../media/image2967.png"/><Relationship Id="rId437" Type="http://schemas.openxmlformats.org/officeDocument/2006/relationships/customXml" Target="../ink/ink3493.xml"/><Relationship Id="rId479" Type="http://schemas.openxmlformats.org/officeDocument/2006/relationships/customXml" Target="../ink/ink3514.xml"/><Relationship Id="rId644" Type="http://schemas.openxmlformats.org/officeDocument/2006/relationships/image" Target="../media/image3162.png"/><Relationship Id="rId36" Type="http://schemas.openxmlformats.org/officeDocument/2006/relationships/image" Target="../media/image2880.png"/><Relationship Id="rId283" Type="http://schemas.openxmlformats.org/officeDocument/2006/relationships/image" Target="../media/image2987.png"/><Relationship Id="rId339" Type="http://schemas.openxmlformats.org/officeDocument/2006/relationships/image" Target="../media/image3014.png"/><Relationship Id="rId490" Type="http://schemas.openxmlformats.org/officeDocument/2006/relationships/customXml" Target="../ink/ink3520.xml"/><Relationship Id="rId504" Type="http://schemas.openxmlformats.org/officeDocument/2006/relationships/customXml" Target="../ink/ink3527.xml"/><Relationship Id="rId546" Type="http://schemas.openxmlformats.org/officeDocument/2006/relationships/customXml" Target="../ink/ink3548.xml"/><Relationship Id="rId78" Type="http://schemas.openxmlformats.org/officeDocument/2006/relationships/customXml" Target="../ink/ink3301.xml"/><Relationship Id="rId101" Type="http://schemas.openxmlformats.org/officeDocument/2006/relationships/image" Target="../media/image2909.png"/><Relationship Id="rId143" Type="http://schemas.openxmlformats.org/officeDocument/2006/relationships/image" Target="../media/image2929.png"/><Relationship Id="rId185" Type="http://schemas.openxmlformats.org/officeDocument/2006/relationships/image" Target="../media/image2949.png"/><Relationship Id="rId350" Type="http://schemas.openxmlformats.org/officeDocument/2006/relationships/customXml" Target="../ink/ink3449.xml"/><Relationship Id="rId406" Type="http://schemas.openxmlformats.org/officeDocument/2006/relationships/image" Target="../media/image3045.png"/><Relationship Id="rId588" Type="http://schemas.openxmlformats.org/officeDocument/2006/relationships/image" Target="../media/image3134.png"/><Relationship Id="rId9" Type="http://schemas.openxmlformats.org/officeDocument/2006/relationships/image" Target="../media/image2869.png"/><Relationship Id="rId210" Type="http://schemas.openxmlformats.org/officeDocument/2006/relationships/customXml" Target="../ink/ink3374.xml"/><Relationship Id="rId392" Type="http://schemas.openxmlformats.org/officeDocument/2006/relationships/image" Target="../media/image3038.png"/><Relationship Id="rId448" Type="http://schemas.openxmlformats.org/officeDocument/2006/relationships/image" Target="../media/image3066.png"/><Relationship Id="rId613" Type="http://schemas.openxmlformats.org/officeDocument/2006/relationships/customXml" Target="../ink/ink3582.xml"/><Relationship Id="rId655" Type="http://schemas.openxmlformats.org/officeDocument/2006/relationships/customXml" Target="../ink/ink3603.xml"/><Relationship Id="rId252" Type="http://schemas.openxmlformats.org/officeDocument/2006/relationships/customXml" Target="../ink/ink3399.xml"/><Relationship Id="rId294" Type="http://schemas.openxmlformats.org/officeDocument/2006/relationships/customXml" Target="../ink/ink3420.xml"/><Relationship Id="rId308" Type="http://schemas.openxmlformats.org/officeDocument/2006/relationships/image" Target="../media/image2999.png"/><Relationship Id="rId515" Type="http://schemas.openxmlformats.org/officeDocument/2006/relationships/image" Target="../media/image3098.png"/><Relationship Id="rId47" Type="http://schemas.openxmlformats.org/officeDocument/2006/relationships/customXml" Target="../ink/ink3283.xml"/><Relationship Id="rId89" Type="http://schemas.openxmlformats.org/officeDocument/2006/relationships/image" Target="../media/image2903.png"/><Relationship Id="rId112" Type="http://schemas.openxmlformats.org/officeDocument/2006/relationships/customXml" Target="../ink/ink3318.xml"/><Relationship Id="rId154" Type="http://schemas.openxmlformats.org/officeDocument/2006/relationships/customXml" Target="../ink/ink3339.xml"/><Relationship Id="rId361" Type="http://schemas.openxmlformats.org/officeDocument/2006/relationships/customXml" Target="../ink/ink3455.xml"/><Relationship Id="rId557" Type="http://schemas.openxmlformats.org/officeDocument/2006/relationships/image" Target="../media/image3119.png"/><Relationship Id="rId599" Type="http://schemas.openxmlformats.org/officeDocument/2006/relationships/customXml" Target="../ink/ink3575.xml"/><Relationship Id="rId196" Type="http://schemas.openxmlformats.org/officeDocument/2006/relationships/customXml" Target="../ink/ink3363.xml"/><Relationship Id="rId417" Type="http://schemas.openxmlformats.org/officeDocument/2006/relationships/customXml" Target="../ink/ink3483.xml"/><Relationship Id="rId459" Type="http://schemas.openxmlformats.org/officeDocument/2006/relationships/customXml" Target="../ink/ink3504.xml"/><Relationship Id="rId624" Type="http://schemas.openxmlformats.org/officeDocument/2006/relationships/image" Target="../media/image3152.png"/><Relationship Id="rId16" Type="http://schemas.openxmlformats.org/officeDocument/2006/relationships/customXml" Target="../ink/ink3267.xml"/><Relationship Id="rId221" Type="http://schemas.openxmlformats.org/officeDocument/2006/relationships/customXml" Target="../ink/ink3383.xml"/><Relationship Id="rId263" Type="http://schemas.openxmlformats.org/officeDocument/2006/relationships/image" Target="../media/image2650.png"/><Relationship Id="rId319" Type="http://schemas.openxmlformats.org/officeDocument/2006/relationships/customXml" Target="../ink/ink3433.xml"/><Relationship Id="rId470" Type="http://schemas.openxmlformats.org/officeDocument/2006/relationships/image" Target="../media/image2094.png"/><Relationship Id="rId526" Type="http://schemas.openxmlformats.org/officeDocument/2006/relationships/customXml" Target="../ink/ink3538.xml"/><Relationship Id="rId58" Type="http://schemas.openxmlformats.org/officeDocument/2006/relationships/image" Target="../media/image2890.png"/><Relationship Id="rId123" Type="http://schemas.openxmlformats.org/officeDocument/2006/relationships/image" Target="../media/image2920.png"/><Relationship Id="rId330" Type="http://schemas.openxmlformats.org/officeDocument/2006/relationships/customXml" Target="../ink/ink3439.xml"/><Relationship Id="rId568" Type="http://schemas.openxmlformats.org/officeDocument/2006/relationships/image" Target="../media/image3124.png"/><Relationship Id="rId165" Type="http://schemas.openxmlformats.org/officeDocument/2006/relationships/image" Target="../media/image2939.png"/><Relationship Id="rId372" Type="http://schemas.openxmlformats.org/officeDocument/2006/relationships/image" Target="../media/image3029.png"/><Relationship Id="rId428" Type="http://schemas.openxmlformats.org/officeDocument/2006/relationships/image" Target="../media/image3056.png"/><Relationship Id="rId635" Type="http://schemas.openxmlformats.org/officeDocument/2006/relationships/customXml" Target="../ink/ink3593.xml"/><Relationship Id="rId232" Type="http://schemas.openxmlformats.org/officeDocument/2006/relationships/image" Target="../media/image2963.png"/><Relationship Id="rId274" Type="http://schemas.openxmlformats.org/officeDocument/2006/relationships/customXml" Target="../ink/ink3410.xml"/><Relationship Id="rId481" Type="http://schemas.openxmlformats.org/officeDocument/2006/relationships/customXml" Target="../ink/ink3515.xml"/><Relationship Id="rId27" Type="http://schemas.openxmlformats.org/officeDocument/2006/relationships/customXml" Target="../ink/ink3273.xml"/><Relationship Id="rId69" Type="http://schemas.openxmlformats.org/officeDocument/2006/relationships/customXml" Target="../ink/ink3294.xml"/><Relationship Id="rId134" Type="http://schemas.openxmlformats.org/officeDocument/2006/relationships/customXml" Target="../ink/ink3329.xml"/><Relationship Id="rId537" Type="http://schemas.openxmlformats.org/officeDocument/2006/relationships/image" Target="../media/image3109.png"/><Relationship Id="rId579" Type="http://schemas.openxmlformats.org/officeDocument/2006/relationships/customXml" Target="../ink/ink3565.xml"/><Relationship Id="rId80" Type="http://schemas.openxmlformats.org/officeDocument/2006/relationships/customXml" Target="../ink/ink3302.xml"/><Relationship Id="rId176" Type="http://schemas.openxmlformats.org/officeDocument/2006/relationships/customXml" Target="../ink/ink3351.xml"/><Relationship Id="rId341" Type="http://schemas.openxmlformats.org/officeDocument/2006/relationships/image" Target="../media/image3015.png"/><Relationship Id="rId383" Type="http://schemas.openxmlformats.org/officeDocument/2006/relationships/customXml" Target="../ink/ink3466.xml"/><Relationship Id="rId439" Type="http://schemas.openxmlformats.org/officeDocument/2006/relationships/customXml" Target="../ink/ink3494.xml"/><Relationship Id="rId590" Type="http://schemas.openxmlformats.org/officeDocument/2006/relationships/image" Target="../media/image3135.png"/><Relationship Id="rId604" Type="http://schemas.openxmlformats.org/officeDocument/2006/relationships/image" Target="../media/image3142.png"/><Relationship Id="rId646" Type="http://schemas.openxmlformats.org/officeDocument/2006/relationships/image" Target="../media/image3163.png"/><Relationship Id="rId201" Type="http://schemas.openxmlformats.org/officeDocument/2006/relationships/image" Target="../media/image2955.png"/><Relationship Id="rId243" Type="http://schemas.openxmlformats.org/officeDocument/2006/relationships/image" Target="../media/image2968.png"/><Relationship Id="rId285" Type="http://schemas.openxmlformats.org/officeDocument/2006/relationships/image" Target="../media/image2988.png"/><Relationship Id="rId450" Type="http://schemas.openxmlformats.org/officeDocument/2006/relationships/image" Target="../media/image3067.png"/><Relationship Id="rId506" Type="http://schemas.openxmlformats.org/officeDocument/2006/relationships/customXml" Target="../ink/ink3528.xml"/><Relationship Id="rId38" Type="http://schemas.openxmlformats.org/officeDocument/2006/relationships/image" Target="../media/image2881.png"/><Relationship Id="rId103" Type="http://schemas.openxmlformats.org/officeDocument/2006/relationships/image" Target="../media/image2910.png"/><Relationship Id="rId310" Type="http://schemas.openxmlformats.org/officeDocument/2006/relationships/image" Target="../media/image3000.png"/><Relationship Id="rId492" Type="http://schemas.openxmlformats.org/officeDocument/2006/relationships/customXml" Target="../ink/ink3521.xml"/><Relationship Id="rId548" Type="http://schemas.openxmlformats.org/officeDocument/2006/relationships/customXml" Target="../ink/ink3549.xml"/><Relationship Id="rId91" Type="http://schemas.openxmlformats.org/officeDocument/2006/relationships/image" Target="../media/image2904.png"/><Relationship Id="rId145" Type="http://schemas.openxmlformats.org/officeDocument/2006/relationships/image" Target="../media/image2930.png"/><Relationship Id="rId187" Type="http://schemas.openxmlformats.org/officeDocument/2006/relationships/image" Target="../media/image2950.png"/><Relationship Id="rId352" Type="http://schemas.openxmlformats.org/officeDocument/2006/relationships/customXml" Target="../ink/ink3450.xml"/><Relationship Id="rId394" Type="http://schemas.openxmlformats.org/officeDocument/2006/relationships/image" Target="../media/image3039.png"/><Relationship Id="rId408" Type="http://schemas.openxmlformats.org/officeDocument/2006/relationships/image" Target="../media/image3046.png"/><Relationship Id="rId615" Type="http://schemas.openxmlformats.org/officeDocument/2006/relationships/customXml" Target="../ink/ink3583.xml"/><Relationship Id="rId212" Type="http://schemas.openxmlformats.org/officeDocument/2006/relationships/customXml" Target="../ink/ink3376.xml"/><Relationship Id="rId254" Type="http://schemas.openxmlformats.org/officeDocument/2006/relationships/customXml" Target="../ink/ink3400.xml"/><Relationship Id="rId657" Type="http://schemas.openxmlformats.org/officeDocument/2006/relationships/customXml" Target="../ink/ink3605.xml"/><Relationship Id="rId49" Type="http://schemas.openxmlformats.org/officeDocument/2006/relationships/customXml" Target="../ink/ink3284.xml"/><Relationship Id="rId114" Type="http://schemas.openxmlformats.org/officeDocument/2006/relationships/customXml" Target="../ink/ink3319.xml"/><Relationship Id="rId296" Type="http://schemas.openxmlformats.org/officeDocument/2006/relationships/customXml" Target="../ink/ink3421.xml"/><Relationship Id="rId461" Type="http://schemas.openxmlformats.org/officeDocument/2006/relationships/customXml" Target="../ink/ink3505.xml"/><Relationship Id="rId517" Type="http://schemas.openxmlformats.org/officeDocument/2006/relationships/image" Target="../media/image3099.png"/><Relationship Id="rId559" Type="http://schemas.openxmlformats.org/officeDocument/2006/relationships/image" Target="../media/image3120.png"/><Relationship Id="rId60" Type="http://schemas.openxmlformats.org/officeDocument/2006/relationships/image" Target="../media/image2891.png"/><Relationship Id="rId81" Type="http://schemas.openxmlformats.org/officeDocument/2006/relationships/image" Target="../media/image2899.png"/><Relationship Id="rId135" Type="http://schemas.openxmlformats.org/officeDocument/2006/relationships/image" Target="../media/image2925.png"/><Relationship Id="rId156" Type="http://schemas.openxmlformats.org/officeDocument/2006/relationships/customXml" Target="../ink/ink3340.xml"/><Relationship Id="rId177" Type="http://schemas.openxmlformats.org/officeDocument/2006/relationships/image" Target="../media/image2945.png"/><Relationship Id="rId198" Type="http://schemas.openxmlformats.org/officeDocument/2006/relationships/customXml" Target="../ink/ink3364.xml"/><Relationship Id="rId321" Type="http://schemas.openxmlformats.org/officeDocument/2006/relationships/customXml" Target="../ink/ink3434.xml"/><Relationship Id="rId342" Type="http://schemas.openxmlformats.org/officeDocument/2006/relationships/customXml" Target="../ink/ink3445.xml"/><Relationship Id="rId363" Type="http://schemas.openxmlformats.org/officeDocument/2006/relationships/customXml" Target="../ink/ink3456.xml"/><Relationship Id="rId384" Type="http://schemas.openxmlformats.org/officeDocument/2006/relationships/image" Target="../media/image3035.png"/><Relationship Id="rId419" Type="http://schemas.openxmlformats.org/officeDocument/2006/relationships/customXml" Target="../ink/ink3484.xml"/><Relationship Id="rId570" Type="http://schemas.openxmlformats.org/officeDocument/2006/relationships/image" Target="../media/image3125.png"/><Relationship Id="rId591" Type="http://schemas.openxmlformats.org/officeDocument/2006/relationships/customXml" Target="../ink/ink3571.xml"/><Relationship Id="rId605" Type="http://schemas.openxmlformats.org/officeDocument/2006/relationships/customXml" Target="../ink/ink3578.xml"/><Relationship Id="rId626" Type="http://schemas.openxmlformats.org/officeDocument/2006/relationships/image" Target="../media/image3153.png"/><Relationship Id="rId202" Type="http://schemas.openxmlformats.org/officeDocument/2006/relationships/customXml" Target="../ink/ink3366.xml"/><Relationship Id="rId223" Type="http://schemas.openxmlformats.org/officeDocument/2006/relationships/customXml" Target="../ink/ink3384.xml"/><Relationship Id="rId244" Type="http://schemas.openxmlformats.org/officeDocument/2006/relationships/customXml" Target="../ink/ink3395.xml"/><Relationship Id="rId430" Type="http://schemas.openxmlformats.org/officeDocument/2006/relationships/image" Target="../media/image3057.png"/><Relationship Id="rId647" Type="http://schemas.openxmlformats.org/officeDocument/2006/relationships/customXml" Target="../ink/ink3599.xml"/><Relationship Id="rId18" Type="http://schemas.openxmlformats.org/officeDocument/2006/relationships/image" Target="../media/image2871.png"/><Relationship Id="rId39" Type="http://schemas.openxmlformats.org/officeDocument/2006/relationships/customXml" Target="../ink/ink3279.xml"/><Relationship Id="rId265" Type="http://schemas.openxmlformats.org/officeDocument/2006/relationships/image" Target="../media/image2978.png"/><Relationship Id="rId286" Type="http://schemas.openxmlformats.org/officeDocument/2006/relationships/customXml" Target="../ink/ink3416.xml"/><Relationship Id="rId451" Type="http://schemas.openxmlformats.org/officeDocument/2006/relationships/customXml" Target="../ink/ink3500.xml"/><Relationship Id="rId472" Type="http://schemas.openxmlformats.org/officeDocument/2006/relationships/image" Target="../media/image3077.png"/><Relationship Id="rId493" Type="http://schemas.openxmlformats.org/officeDocument/2006/relationships/image" Target="../media/image3087.png"/><Relationship Id="rId507" Type="http://schemas.openxmlformats.org/officeDocument/2006/relationships/image" Target="../media/image3094.png"/><Relationship Id="rId528" Type="http://schemas.openxmlformats.org/officeDocument/2006/relationships/customXml" Target="../ink/ink3539.xml"/><Relationship Id="rId549" Type="http://schemas.openxmlformats.org/officeDocument/2006/relationships/image" Target="../media/image3115.png"/><Relationship Id="rId50" Type="http://schemas.openxmlformats.org/officeDocument/2006/relationships/image" Target="../media/image2887.png"/><Relationship Id="rId104" Type="http://schemas.openxmlformats.org/officeDocument/2006/relationships/customXml" Target="../ink/ink3314.xml"/><Relationship Id="rId125" Type="http://schemas.openxmlformats.org/officeDocument/2006/relationships/image" Target="../media/image2921.png"/><Relationship Id="rId146" Type="http://schemas.openxmlformats.org/officeDocument/2006/relationships/customXml" Target="../ink/ink3335.xml"/><Relationship Id="rId167" Type="http://schemas.openxmlformats.org/officeDocument/2006/relationships/image" Target="../media/image2940.png"/><Relationship Id="rId188" Type="http://schemas.openxmlformats.org/officeDocument/2006/relationships/customXml" Target="../ink/ink3357.xml"/><Relationship Id="rId311" Type="http://schemas.openxmlformats.org/officeDocument/2006/relationships/customXml" Target="../ink/ink3429.xml"/><Relationship Id="rId332" Type="http://schemas.openxmlformats.org/officeDocument/2006/relationships/customXml" Target="../ink/ink3440.xml"/><Relationship Id="rId353" Type="http://schemas.openxmlformats.org/officeDocument/2006/relationships/image" Target="../media/image3021.png"/><Relationship Id="rId374" Type="http://schemas.openxmlformats.org/officeDocument/2006/relationships/image" Target="../media/image3030.png"/><Relationship Id="rId395" Type="http://schemas.openxmlformats.org/officeDocument/2006/relationships/customXml" Target="../ink/ink3472.xml"/><Relationship Id="rId409" Type="http://schemas.openxmlformats.org/officeDocument/2006/relationships/customXml" Target="../ink/ink3479.xml"/><Relationship Id="rId560" Type="http://schemas.openxmlformats.org/officeDocument/2006/relationships/customXml" Target="../ink/ink3555.xml"/><Relationship Id="rId581" Type="http://schemas.openxmlformats.org/officeDocument/2006/relationships/customXml" Target="../ink/ink3566.xml"/><Relationship Id="rId71" Type="http://schemas.openxmlformats.org/officeDocument/2006/relationships/customXml" Target="../ink/ink3295.xml"/><Relationship Id="rId92" Type="http://schemas.openxmlformats.org/officeDocument/2006/relationships/customXml" Target="../ink/ink3308.xml"/><Relationship Id="rId213" Type="http://schemas.openxmlformats.org/officeDocument/2006/relationships/customXml" Target="../ink/ink3377.xml"/><Relationship Id="rId234" Type="http://schemas.openxmlformats.org/officeDocument/2006/relationships/image" Target="../media/image2964.png"/><Relationship Id="rId420" Type="http://schemas.openxmlformats.org/officeDocument/2006/relationships/image" Target="../media/image3052.png"/><Relationship Id="rId616" Type="http://schemas.openxmlformats.org/officeDocument/2006/relationships/image" Target="../media/image3148.png"/><Relationship Id="rId637" Type="http://schemas.openxmlformats.org/officeDocument/2006/relationships/customXml" Target="../ink/ink3594.xml"/><Relationship Id="rId2" Type="http://schemas.openxmlformats.org/officeDocument/2006/relationships/customXml" Target="../ink/ink3258.xml"/><Relationship Id="rId29" Type="http://schemas.openxmlformats.org/officeDocument/2006/relationships/customXml" Target="../ink/ink3274.xml"/><Relationship Id="rId255" Type="http://schemas.openxmlformats.org/officeDocument/2006/relationships/image" Target="../media/image2974.png"/><Relationship Id="rId276" Type="http://schemas.openxmlformats.org/officeDocument/2006/relationships/customXml" Target="../ink/ink3411.xml"/><Relationship Id="rId297" Type="http://schemas.openxmlformats.org/officeDocument/2006/relationships/image" Target="../media/image2994.png"/><Relationship Id="rId441" Type="http://schemas.openxmlformats.org/officeDocument/2006/relationships/customXml" Target="../ink/ink3495.xml"/><Relationship Id="rId462" Type="http://schemas.openxmlformats.org/officeDocument/2006/relationships/image" Target="../media/image3073.png"/><Relationship Id="rId483" Type="http://schemas.openxmlformats.org/officeDocument/2006/relationships/image" Target="../media/image3082.png"/><Relationship Id="rId518" Type="http://schemas.openxmlformats.org/officeDocument/2006/relationships/customXml" Target="../ink/ink3534.xml"/><Relationship Id="rId539" Type="http://schemas.openxmlformats.org/officeDocument/2006/relationships/image" Target="../media/image3110.png"/><Relationship Id="rId40" Type="http://schemas.openxmlformats.org/officeDocument/2006/relationships/image" Target="../media/image2882.png"/><Relationship Id="rId115" Type="http://schemas.openxmlformats.org/officeDocument/2006/relationships/image" Target="../media/image2916.png"/><Relationship Id="rId136" Type="http://schemas.openxmlformats.org/officeDocument/2006/relationships/customXml" Target="../ink/ink3330.xml"/><Relationship Id="rId157" Type="http://schemas.openxmlformats.org/officeDocument/2006/relationships/customXml" Target="../ink/ink3341.xml"/><Relationship Id="rId178" Type="http://schemas.openxmlformats.org/officeDocument/2006/relationships/customXml" Target="../ink/ink3352.xml"/><Relationship Id="rId301" Type="http://schemas.openxmlformats.org/officeDocument/2006/relationships/image" Target="../media/image2996.png"/><Relationship Id="rId322" Type="http://schemas.openxmlformats.org/officeDocument/2006/relationships/image" Target="../media/image3006.png"/><Relationship Id="rId343" Type="http://schemas.openxmlformats.org/officeDocument/2006/relationships/image" Target="../media/image3016.png"/><Relationship Id="rId364" Type="http://schemas.openxmlformats.org/officeDocument/2006/relationships/image" Target="../media/image3025.png"/><Relationship Id="rId550" Type="http://schemas.openxmlformats.org/officeDocument/2006/relationships/customXml" Target="../ink/ink3550.xml"/><Relationship Id="rId61" Type="http://schemas.openxmlformats.org/officeDocument/2006/relationships/customXml" Target="../ink/ink3290.xml"/><Relationship Id="rId82" Type="http://schemas.openxmlformats.org/officeDocument/2006/relationships/customXml" Target="../ink/ink3303.xml"/><Relationship Id="rId199" Type="http://schemas.openxmlformats.org/officeDocument/2006/relationships/image" Target="../media/image2954.png"/><Relationship Id="rId203" Type="http://schemas.openxmlformats.org/officeDocument/2006/relationships/customXml" Target="../ink/ink3367.xml"/><Relationship Id="rId385" Type="http://schemas.openxmlformats.org/officeDocument/2006/relationships/customXml" Target="../ink/ink3467.xml"/><Relationship Id="rId571" Type="http://schemas.openxmlformats.org/officeDocument/2006/relationships/customXml" Target="../ink/ink3561.xml"/><Relationship Id="rId592" Type="http://schemas.openxmlformats.org/officeDocument/2006/relationships/image" Target="../media/image3136.png"/><Relationship Id="rId606" Type="http://schemas.openxmlformats.org/officeDocument/2006/relationships/image" Target="../media/image3143.png"/><Relationship Id="rId627" Type="http://schemas.openxmlformats.org/officeDocument/2006/relationships/customXml" Target="../ink/ink3589.xml"/><Relationship Id="rId648" Type="http://schemas.openxmlformats.org/officeDocument/2006/relationships/image" Target="../media/image3164.png"/><Relationship Id="rId19" Type="http://schemas.openxmlformats.org/officeDocument/2006/relationships/customXml" Target="../ink/ink3269.xml"/><Relationship Id="rId224" Type="http://schemas.openxmlformats.org/officeDocument/2006/relationships/image" Target="../media/image2959.png"/><Relationship Id="rId245" Type="http://schemas.openxmlformats.org/officeDocument/2006/relationships/image" Target="../media/image2969.png"/><Relationship Id="rId266" Type="http://schemas.openxmlformats.org/officeDocument/2006/relationships/customXml" Target="../ink/ink3406.xml"/><Relationship Id="rId287" Type="http://schemas.openxmlformats.org/officeDocument/2006/relationships/image" Target="../media/image2989.png"/><Relationship Id="rId410" Type="http://schemas.openxmlformats.org/officeDocument/2006/relationships/image" Target="../media/image3047.png"/><Relationship Id="rId431" Type="http://schemas.openxmlformats.org/officeDocument/2006/relationships/customXml" Target="../ink/ink3490.xml"/><Relationship Id="rId452" Type="http://schemas.openxmlformats.org/officeDocument/2006/relationships/image" Target="../media/image3068.png"/><Relationship Id="rId473" Type="http://schemas.openxmlformats.org/officeDocument/2006/relationships/customXml" Target="../ink/ink3511.xml"/><Relationship Id="rId494" Type="http://schemas.openxmlformats.org/officeDocument/2006/relationships/customXml" Target="../ink/ink3522.xml"/><Relationship Id="rId508" Type="http://schemas.openxmlformats.org/officeDocument/2006/relationships/customXml" Target="../ink/ink3529.xml"/><Relationship Id="rId529" Type="http://schemas.openxmlformats.org/officeDocument/2006/relationships/image" Target="../media/image3105.png"/><Relationship Id="rId30" Type="http://schemas.openxmlformats.org/officeDocument/2006/relationships/image" Target="../media/image2877.png"/><Relationship Id="rId105" Type="http://schemas.openxmlformats.org/officeDocument/2006/relationships/image" Target="../media/image2911.png"/><Relationship Id="rId126" Type="http://schemas.openxmlformats.org/officeDocument/2006/relationships/customXml" Target="../ink/ink3325.xml"/><Relationship Id="rId147" Type="http://schemas.openxmlformats.org/officeDocument/2006/relationships/image" Target="../media/image2931.png"/><Relationship Id="rId168" Type="http://schemas.openxmlformats.org/officeDocument/2006/relationships/customXml" Target="../ink/ink3347.xml"/><Relationship Id="rId312" Type="http://schemas.openxmlformats.org/officeDocument/2006/relationships/image" Target="../media/image3001.png"/><Relationship Id="rId333" Type="http://schemas.openxmlformats.org/officeDocument/2006/relationships/image" Target="../media/image3011.png"/><Relationship Id="rId354" Type="http://schemas.openxmlformats.org/officeDocument/2006/relationships/customXml" Target="../ink/ink3451.xml"/><Relationship Id="rId540" Type="http://schemas.openxmlformats.org/officeDocument/2006/relationships/customXml" Target="../ink/ink3545.xml"/><Relationship Id="rId51" Type="http://schemas.openxmlformats.org/officeDocument/2006/relationships/customXml" Target="../ink/ink3285.xml"/><Relationship Id="rId72" Type="http://schemas.openxmlformats.org/officeDocument/2006/relationships/customXml" Target="../ink/ink3296.xml"/><Relationship Id="rId93" Type="http://schemas.openxmlformats.org/officeDocument/2006/relationships/image" Target="../media/image2905.png"/><Relationship Id="rId189" Type="http://schemas.openxmlformats.org/officeDocument/2006/relationships/image" Target="../media/image2951.png"/><Relationship Id="rId375" Type="http://schemas.openxmlformats.org/officeDocument/2006/relationships/customXml" Target="../ink/ink3462.xml"/><Relationship Id="rId396" Type="http://schemas.openxmlformats.org/officeDocument/2006/relationships/image" Target="../media/image3040.png"/><Relationship Id="rId561" Type="http://schemas.openxmlformats.org/officeDocument/2006/relationships/image" Target="../media/image3121.png"/><Relationship Id="rId582" Type="http://schemas.openxmlformats.org/officeDocument/2006/relationships/image" Target="../media/image3131.png"/><Relationship Id="rId617" Type="http://schemas.openxmlformats.org/officeDocument/2006/relationships/customXml" Target="../ink/ink3584.xml"/><Relationship Id="rId638" Type="http://schemas.openxmlformats.org/officeDocument/2006/relationships/image" Target="../media/image3159.png"/><Relationship Id="rId3" Type="http://schemas.openxmlformats.org/officeDocument/2006/relationships/image" Target="../media/image2866.png"/><Relationship Id="rId214" Type="http://schemas.openxmlformats.org/officeDocument/2006/relationships/customXml" Target="../ink/ink3378.xml"/><Relationship Id="rId235" Type="http://schemas.openxmlformats.org/officeDocument/2006/relationships/customXml" Target="../ink/ink3390.xml"/><Relationship Id="rId256" Type="http://schemas.openxmlformats.org/officeDocument/2006/relationships/customXml" Target="../ink/ink3401.xml"/><Relationship Id="rId277" Type="http://schemas.openxmlformats.org/officeDocument/2006/relationships/image" Target="../media/image2984.png"/><Relationship Id="rId298" Type="http://schemas.openxmlformats.org/officeDocument/2006/relationships/customXml" Target="../ink/ink3422.xml"/><Relationship Id="rId400" Type="http://schemas.openxmlformats.org/officeDocument/2006/relationships/image" Target="../media/image3042.png"/><Relationship Id="rId421" Type="http://schemas.openxmlformats.org/officeDocument/2006/relationships/customXml" Target="../ink/ink3485.xml"/><Relationship Id="rId442" Type="http://schemas.openxmlformats.org/officeDocument/2006/relationships/image" Target="../media/image3063.png"/><Relationship Id="rId463" Type="http://schemas.openxmlformats.org/officeDocument/2006/relationships/customXml" Target="../ink/ink3506.xml"/><Relationship Id="rId484" Type="http://schemas.openxmlformats.org/officeDocument/2006/relationships/customXml" Target="../ink/ink3517.xml"/><Relationship Id="rId519" Type="http://schemas.openxmlformats.org/officeDocument/2006/relationships/image" Target="../media/image3100.png"/><Relationship Id="rId116" Type="http://schemas.openxmlformats.org/officeDocument/2006/relationships/customXml" Target="../ink/ink3320.xml"/><Relationship Id="rId137" Type="http://schemas.openxmlformats.org/officeDocument/2006/relationships/image" Target="../media/image2926.png"/><Relationship Id="rId158" Type="http://schemas.openxmlformats.org/officeDocument/2006/relationships/image" Target="../media/image2936.png"/><Relationship Id="rId302" Type="http://schemas.openxmlformats.org/officeDocument/2006/relationships/customXml" Target="../ink/ink3424.xml"/><Relationship Id="rId323" Type="http://schemas.openxmlformats.org/officeDocument/2006/relationships/customXml" Target="../ink/ink3435.xml"/><Relationship Id="rId344" Type="http://schemas.openxmlformats.org/officeDocument/2006/relationships/customXml" Target="../ink/ink3446.xml"/><Relationship Id="rId530" Type="http://schemas.openxmlformats.org/officeDocument/2006/relationships/customXml" Target="../ink/ink3540.xml"/><Relationship Id="rId20" Type="http://schemas.openxmlformats.org/officeDocument/2006/relationships/image" Target="../media/image2872.png"/><Relationship Id="rId41" Type="http://schemas.openxmlformats.org/officeDocument/2006/relationships/customXml" Target="../ink/ink3280.xml"/><Relationship Id="rId62" Type="http://schemas.openxmlformats.org/officeDocument/2006/relationships/image" Target="../media/image2892.png"/><Relationship Id="rId83" Type="http://schemas.openxmlformats.org/officeDocument/2006/relationships/image" Target="../media/image2900.png"/><Relationship Id="rId179" Type="http://schemas.openxmlformats.org/officeDocument/2006/relationships/image" Target="../media/image2946.png"/><Relationship Id="rId365" Type="http://schemas.openxmlformats.org/officeDocument/2006/relationships/customXml" Target="../ink/ink3457.xml"/><Relationship Id="rId386" Type="http://schemas.openxmlformats.org/officeDocument/2006/relationships/image" Target="../media/image3036.png"/><Relationship Id="rId551" Type="http://schemas.openxmlformats.org/officeDocument/2006/relationships/image" Target="../media/image3116.png"/><Relationship Id="rId572" Type="http://schemas.openxmlformats.org/officeDocument/2006/relationships/image" Target="../media/image3126.png"/><Relationship Id="rId593" Type="http://schemas.openxmlformats.org/officeDocument/2006/relationships/customXml" Target="../ink/ink3572.xml"/><Relationship Id="rId607" Type="http://schemas.openxmlformats.org/officeDocument/2006/relationships/customXml" Target="../ink/ink3579.xml"/><Relationship Id="rId628" Type="http://schemas.openxmlformats.org/officeDocument/2006/relationships/image" Target="../media/image3154.png"/><Relationship Id="rId649" Type="http://schemas.openxmlformats.org/officeDocument/2006/relationships/customXml" Target="../ink/ink3600.xml"/><Relationship Id="rId190" Type="http://schemas.openxmlformats.org/officeDocument/2006/relationships/customXml" Target="../ink/ink3358.xml"/><Relationship Id="rId204" Type="http://schemas.openxmlformats.org/officeDocument/2006/relationships/customXml" Target="../ink/ink3368.xml"/><Relationship Id="rId225" Type="http://schemas.openxmlformats.org/officeDocument/2006/relationships/customXml" Target="../ink/ink3385.xml"/><Relationship Id="rId246" Type="http://schemas.openxmlformats.org/officeDocument/2006/relationships/customXml" Target="../ink/ink3396.xml"/><Relationship Id="rId267" Type="http://schemas.openxmlformats.org/officeDocument/2006/relationships/image" Target="../media/image2979.png"/><Relationship Id="rId288" Type="http://schemas.openxmlformats.org/officeDocument/2006/relationships/customXml" Target="../ink/ink3417.xml"/><Relationship Id="rId411" Type="http://schemas.openxmlformats.org/officeDocument/2006/relationships/customXml" Target="../ink/ink3480.xml"/><Relationship Id="rId432" Type="http://schemas.openxmlformats.org/officeDocument/2006/relationships/image" Target="../media/image3058.png"/><Relationship Id="rId453" Type="http://schemas.openxmlformats.org/officeDocument/2006/relationships/customXml" Target="../ink/ink3501.xml"/><Relationship Id="rId474" Type="http://schemas.openxmlformats.org/officeDocument/2006/relationships/image" Target="../media/image3078.png"/><Relationship Id="rId509" Type="http://schemas.openxmlformats.org/officeDocument/2006/relationships/image" Target="../media/image3095.png"/><Relationship Id="rId106" Type="http://schemas.openxmlformats.org/officeDocument/2006/relationships/customXml" Target="../ink/ink3315.xml"/><Relationship Id="rId127" Type="http://schemas.openxmlformats.org/officeDocument/2006/relationships/image" Target="../media/image2922.png"/><Relationship Id="rId313" Type="http://schemas.openxmlformats.org/officeDocument/2006/relationships/customXml" Target="../ink/ink3430.xml"/><Relationship Id="rId495" Type="http://schemas.openxmlformats.org/officeDocument/2006/relationships/image" Target="../media/image3088.png"/><Relationship Id="rId10" Type="http://schemas.openxmlformats.org/officeDocument/2006/relationships/customXml" Target="../ink/ink3262.xml"/><Relationship Id="rId31" Type="http://schemas.openxmlformats.org/officeDocument/2006/relationships/customXml" Target="../ink/ink3275.xml"/><Relationship Id="rId52" Type="http://schemas.openxmlformats.org/officeDocument/2006/relationships/image" Target="../media/image2888.png"/><Relationship Id="rId73" Type="http://schemas.openxmlformats.org/officeDocument/2006/relationships/customXml" Target="../ink/ink3297.xml"/><Relationship Id="rId94" Type="http://schemas.openxmlformats.org/officeDocument/2006/relationships/customXml" Target="../ink/ink3309.xml"/><Relationship Id="rId148" Type="http://schemas.openxmlformats.org/officeDocument/2006/relationships/customXml" Target="../ink/ink3336.xml"/><Relationship Id="rId169" Type="http://schemas.openxmlformats.org/officeDocument/2006/relationships/image" Target="../media/image2941.png"/><Relationship Id="rId334" Type="http://schemas.openxmlformats.org/officeDocument/2006/relationships/customXml" Target="../ink/ink3441.xml"/><Relationship Id="rId355" Type="http://schemas.openxmlformats.org/officeDocument/2006/relationships/image" Target="../media/image3022.png"/><Relationship Id="rId376" Type="http://schemas.openxmlformats.org/officeDocument/2006/relationships/image" Target="../media/image3031.png"/><Relationship Id="rId397" Type="http://schemas.openxmlformats.org/officeDocument/2006/relationships/customXml" Target="../ink/ink3473.xml"/><Relationship Id="rId520" Type="http://schemas.openxmlformats.org/officeDocument/2006/relationships/customXml" Target="../ink/ink3535.xml"/><Relationship Id="rId541" Type="http://schemas.openxmlformats.org/officeDocument/2006/relationships/image" Target="../media/image3111.png"/><Relationship Id="rId562" Type="http://schemas.openxmlformats.org/officeDocument/2006/relationships/customXml" Target="../ink/ink3556.xml"/><Relationship Id="rId583" Type="http://schemas.openxmlformats.org/officeDocument/2006/relationships/customXml" Target="../ink/ink3567.xml"/><Relationship Id="rId618" Type="http://schemas.openxmlformats.org/officeDocument/2006/relationships/image" Target="../media/image3149.png"/><Relationship Id="rId639" Type="http://schemas.openxmlformats.org/officeDocument/2006/relationships/customXml" Target="../ink/ink3595.xml"/><Relationship Id="rId4" Type="http://schemas.openxmlformats.org/officeDocument/2006/relationships/customXml" Target="../ink/ink3259.xml"/><Relationship Id="rId180" Type="http://schemas.openxmlformats.org/officeDocument/2006/relationships/customXml" Target="../ink/ink3353.xml"/><Relationship Id="rId215" Type="http://schemas.openxmlformats.org/officeDocument/2006/relationships/customXml" Target="../ink/ink3379.xml"/><Relationship Id="rId236" Type="http://schemas.openxmlformats.org/officeDocument/2006/relationships/image" Target="../media/image2965.png"/><Relationship Id="rId257" Type="http://schemas.openxmlformats.org/officeDocument/2006/relationships/image" Target="../media/image2975.png"/><Relationship Id="rId278" Type="http://schemas.openxmlformats.org/officeDocument/2006/relationships/customXml" Target="../ink/ink3412.xml"/><Relationship Id="rId401" Type="http://schemas.openxmlformats.org/officeDocument/2006/relationships/customXml" Target="../ink/ink3475.xml"/><Relationship Id="rId422" Type="http://schemas.openxmlformats.org/officeDocument/2006/relationships/image" Target="../media/image3053.png"/><Relationship Id="rId443" Type="http://schemas.openxmlformats.org/officeDocument/2006/relationships/customXml" Target="../ink/ink3496.xml"/><Relationship Id="rId464" Type="http://schemas.openxmlformats.org/officeDocument/2006/relationships/image" Target="../media/image3074.png"/><Relationship Id="rId650" Type="http://schemas.openxmlformats.org/officeDocument/2006/relationships/image" Target="../media/image3165.png"/><Relationship Id="rId303" Type="http://schemas.openxmlformats.org/officeDocument/2006/relationships/customXml" Target="../ink/ink3425.xml"/><Relationship Id="rId485" Type="http://schemas.openxmlformats.org/officeDocument/2006/relationships/image" Target="../media/image3083.png"/><Relationship Id="rId42" Type="http://schemas.openxmlformats.org/officeDocument/2006/relationships/image" Target="../media/image2883.png"/><Relationship Id="rId84" Type="http://schemas.openxmlformats.org/officeDocument/2006/relationships/customXml" Target="../ink/ink3304.xml"/><Relationship Id="rId138" Type="http://schemas.openxmlformats.org/officeDocument/2006/relationships/customXml" Target="../ink/ink3331.xml"/><Relationship Id="rId345" Type="http://schemas.openxmlformats.org/officeDocument/2006/relationships/image" Target="../media/image3017.png"/><Relationship Id="rId387" Type="http://schemas.openxmlformats.org/officeDocument/2006/relationships/customXml" Target="../ink/ink3468.xml"/><Relationship Id="rId510" Type="http://schemas.openxmlformats.org/officeDocument/2006/relationships/customXml" Target="../ink/ink3530.xml"/><Relationship Id="rId552" Type="http://schemas.openxmlformats.org/officeDocument/2006/relationships/customXml" Target="../ink/ink3551.xml"/><Relationship Id="rId594" Type="http://schemas.openxmlformats.org/officeDocument/2006/relationships/image" Target="../media/image3137.png"/><Relationship Id="rId608" Type="http://schemas.openxmlformats.org/officeDocument/2006/relationships/image" Target="../media/image3144.png"/><Relationship Id="rId191" Type="http://schemas.openxmlformats.org/officeDocument/2006/relationships/customXml" Target="../ink/ink3359.xml"/><Relationship Id="rId205" Type="http://schemas.openxmlformats.org/officeDocument/2006/relationships/customXml" Target="../ink/ink3369.xml"/><Relationship Id="rId247" Type="http://schemas.openxmlformats.org/officeDocument/2006/relationships/image" Target="../media/image2970.png"/><Relationship Id="rId412" Type="http://schemas.openxmlformats.org/officeDocument/2006/relationships/image" Target="../media/image3048.png"/><Relationship Id="rId107" Type="http://schemas.openxmlformats.org/officeDocument/2006/relationships/image" Target="../media/image2912.png"/><Relationship Id="rId289" Type="http://schemas.openxmlformats.org/officeDocument/2006/relationships/image" Target="../media/image2990.png"/><Relationship Id="rId454" Type="http://schemas.openxmlformats.org/officeDocument/2006/relationships/image" Target="../media/image3069.png"/><Relationship Id="rId496" Type="http://schemas.openxmlformats.org/officeDocument/2006/relationships/customXml" Target="../ink/ink3523.xml"/><Relationship Id="rId11" Type="http://schemas.openxmlformats.org/officeDocument/2006/relationships/image" Target="../media/image2870.png"/><Relationship Id="rId53" Type="http://schemas.openxmlformats.org/officeDocument/2006/relationships/customXml" Target="../ink/ink3286.xml"/><Relationship Id="rId149" Type="http://schemas.openxmlformats.org/officeDocument/2006/relationships/image" Target="../media/image2932.png"/><Relationship Id="rId314" Type="http://schemas.openxmlformats.org/officeDocument/2006/relationships/image" Target="../media/image3002.png"/><Relationship Id="rId356" Type="http://schemas.openxmlformats.org/officeDocument/2006/relationships/customXml" Target="../ink/ink3452.xml"/><Relationship Id="rId398" Type="http://schemas.openxmlformats.org/officeDocument/2006/relationships/image" Target="../media/image3041.png"/><Relationship Id="rId521" Type="http://schemas.openxmlformats.org/officeDocument/2006/relationships/image" Target="../media/image3101.png"/><Relationship Id="rId563" Type="http://schemas.openxmlformats.org/officeDocument/2006/relationships/image" Target="../media/image3122.png"/><Relationship Id="rId619" Type="http://schemas.openxmlformats.org/officeDocument/2006/relationships/customXml" Target="../ink/ink3585.xml"/><Relationship Id="rId95" Type="http://schemas.openxmlformats.org/officeDocument/2006/relationships/image" Target="../media/image2906.png"/><Relationship Id="rId160" Type="http://schemas.openxmlformats.org/officeDocument/2006/relationships/customXml" Target="../ink/ink3343.xml"/><Relationship Id="rId216" Type="http://schemas.openxmlformats.org/officeDocument/2006/relationships/customXml" Target="../ink/ink3380.xml"/><Relationship Id="rId423" Type="http://schemas.openxmlformats.org/officeDocument/2006/relationships/customXml" Target="../ink/ink3486.xml"/><Relationship Id="rId258" Type="http://schemas.openxmlformats.org/officeDocument/2006/relationships/customXml" Target="../ink/ink3402.xml"/><Relationship Id="rId465" Type="http://schemas.openxmlformats.org/officeDocument/2006/relationships/customXml" Target="../ink/ink3507.xml"/><Relationship Id="rId630" Type="http://schemas.openxmlformats.org/officeDocument/2006/relationships/image" Target="../media/image3155.png"/><Relationship Id="rId22" Type="http://schemas.openxmlformats.org/officeDocument/2006/relationships/image" Target="../media/image2873.png"/><Relationship Id="rId64" Type="http://schemas.openxmlformats.org/officeDocument/2006/relationships/image" Target="../media/image2893.png"/><Relationship Id="rId118" Type="http://schemas.openxmlformats.org/officeDocument/2006/relationships/customXml" Target="../ink/ink3321.xml"/><Relationship Id="rId325" Type="http://schemas.openxmlformats.org/officeDocument/2006/relationships/customXml" Target="../ink/ink3436.xml"/><Relationship Id="rId367" Type="http://schemas.openxmlformats.org/officeDocument/2006/relationships/customXml" Target="../ink/ink3458.xml"/><Relationship Id="rId532" Type="http://schemas.openxmlformats.org/officeDocument/2006/relationships/customXml" Target="../ink/ink3541.xml"/><Relationship Id="rId574" Type="http://schemas.openxmlformats.org/officeDocument/2006/relationships/image" Target="../media/image3127.png"/><Relationship Id="rId171" Type="http://schemas.openxmlformats.org/officeDocument/2006/relationships/image" Target="../media/image2942.png"/><Relationship Id="rId227" Type="http://schemas.openxmlformats.org/officeDocument/2006/relationships/customXml" Target="../ink/ink3386.xml"/><Relationship Id="rId269" Type="http://schemas.openxmlformats.org/officeDocument/2006/relationships/image" Target="../media/image2980.png"/><Relationship Id="rId434" Type="http://schemas.openxmlformats.org/officeDocument/2006/relationships/image" Target="../media/image3059.png"/><Relationship Id="rId476" Type="http://schemas.openxmlformats.org/officeDocument/2006/relationships/image" Target="../media/image3079.png"/><Relationship Id="rId641" Type="http://schemas.openxmlformats.org/officeDocument/2006/relationships/customXml" Target="../ink/ink3596.xml"/><Relationship Id="rId33" Type="http://schemas.openxmlformats.org/officeDocument/2006/relationships/customXml" Target="../ink/ink3276.xml"/><Relationship Id="rId129" Type="http://schemas.openxmlformats.org/officeDocument/2006/relationships/image" Target="../media/image2923.png"/><Relationship Id="rId280" Type="http://schemas.openxmlformats.org/officeDocument/2006/relationships/customXml" Target="../ink/ink3413.xml"/><Relationship Id="rId336" Type="http://schemas.openxmlformats.org/officeDocument/2006/relationships/customXml" Target="../ink/ink3442.xml"/><Relationship Id="rId501" Type="http://schemas.openxmlformats.org/officeDocument/2006/relationships/image" Target="../media/image3091.png"/><Relationship Id="rId543" Type="http://schemas.openxmlformats.org/officeDocument/2006/relationships/image" Target="../media/image3112.png"/><Relationship Id="rId75" Type="http://schemas.openxmlformats.org/officeDocument/2006/relationships/customXml" Target="../ink/ink3299.xml"/><Relationship Id="rId140" Type="http://schemas.openxmlformats.org/officeDocument/2006/relationships/customXml" Target="../ink/ink3332.xml"/><Relationship Id="rId182" Type="http://schemas.openxmlformats.org/officeDocument/2006/relationships/customXml" Target="../ink/ink3354.xml"/><Relationship Id="rId378" Type="http://schemas.openxmlformats.org/officeDocument/2006/relationships/image" Target="../media/image3032.png"/><Relationship Id="rId403" Type="http://schemas.openxmlformats.org/officeDocument/2006/relationships/customXml" Target="../ink/ink3476.xml"/><Relationship Id="rId585" Type="http://schemas.openxmlformats.org/officeDocument/2006/relationships/customXml" Target="../ink/ink3568.xml"/><Relationship Id="rId6" Type="http://schemas.openxmlformats.org/officeDocument/2006/relationships/customXml" Target="../ink/ink3260.xml"/><Relationship Id="rId238" Type="http://schemas.openxmlformats.org/officeDocument/2006/relationships/customXml" Target="../ink/ink3392.xml"/><Relationship Id="rId445" Type="http://schemas.openxmlformats.org/officeDocument/2006/relationships/customXml" Target="../ink/ink3497.xml"/><Relationship Id="rId487" Type="http://schemas.openxmlformats.org/officeDocument/2006/relationships/image" Target="../media/image3084.png"/><Relationship Id="rId610" Type="http://schemas.openxmlformats.org/officeDocument/2006/relationships/image" Target="../media/image3145.png"/><Relationship Id="rId652" Type="http://schemas.openxmlformats.org/officeDocument/2006/relationships/image" Target="../media/image3166.png"/><Relationship Id="rId291" Type="http://schemas.openxmlformats.org/officeDocument/2006/relationships/image" Target="../media/image2991.png"/><Relationship Id="rId305" Type="http://schemas.openxmlformats.org/officeDocument/2006/relationships/customXml" Target="../ink/ink3426.xml"/><Relationship Id="rId347" Type="http://schemas.openxmlformats.org/officeDocument/2006/relationships/image" Target="../media/image3018.png"/><Relationship Id="rId512" Type="http://schemas.openxmlformats.org/officeDocument/2006/relationships/customXml" Target="../ink/ink3531.xml"/><Relationship Id="rId44" Type="http://schemas.openxmlformats.org/officeDocument/2006/relationships/image" Target="../media/image2884.png"/><Relationship Id="rId86" Type="http://schemas.openxmlformats.org/officeDocument/2006/relationships/customXml" Target="../ink/ink3305.xml"/><Relationship Id="rId151" Type="http://schemas.openxmlformats.org/officeDocument/2006/relationships/image" Target="../media/image2933.png"/><Relationship Id="rId389" Type="http://schemas.openxmlformats.org/officeDocument/2006/relationships/customXml" Target="../ink/ink3469.xml"/><Relationship Id="rId554" Type="http://schemas.openxmlformats.org/officeDocument/2006/relationships/customXml" Target="../ink/ink3552.xml"/><Relationship Id="rId596" Type="http://schemas.openxmlformats.org/officeDocument/2006/relationships/image" Target="../media/image3138.png"/><Relationship Id="rId193" Type="http://schemas.openxmlformats.org/officeDocument/2006/relationships/customXml" Target="../ink/ink3361.xml"/><Relationship Id="rId207" Type="http://schemas.openxmlformats.org/officeDocument/2006/relationships/customXml" Target="../ink/ink3371.xml"/><Relationship Id="rId249" Type="http://schemas.openxmlformats.org/officeDocument/2006/relationships/image" Target="../media/image2971.png"/><Relationship Id="rId414" Type="http://schemas.openxmlformats.org/officeDocument/2006/relationships/image" Target="../media/image3049.png"/><Relationship Id="rId456" Type="http://schemas.openxmlformats.org/officeDocument/2006/relationships/image" Target="../media/image3070.png"/><Relationship Id="rId498" Type="http://schemas.openxmlformats.org/officeDocument/2006/relationships/customXml" Target="../ink/ink3524.xml"/><Relationship Id="rId621" Type="http://schemas.openxmlformats.org/officeDocument/2006/relationships/customXml" Target="../ink/ink3586.xml"/><Relationship Id="rId13" Type="http://schemas.openxmlformats.org/officeDocument/2006/relationships/customXml" Target="../ink/ink3264.xml"/><Relationship Id="rId109" Type="http://schemas.openxmlformats.org/officeDocument/2006/relationships/image" Target="../media/image2913.png"/><Relationship Id="rId260" Type="http://schemas.openxmlformats.org/officeDocument/2006/relationships/customXml" Target="../ink/ink3403.xml"/><Relationship Id="rId316" Type="http://schemas.openxmlformats.org/officeDocument/2006/relationships/image" Target="../media/image3003.png"/><Relationship Id="rId523" Type="http://schemas.openxmlformats.org/officeDocument/2006/relationships/image" Target="../media/image3102.png"/><Relationship Id="rId55" Type="http://schemas.openxmlformats.org/officeDocument/2006/relationships/customXml" Target="../ink/ink3287.xml"/><Relationship Id="rId97" Type="http://schemas.openxmlformats.org/officeDocument/2006/relationships/image" Target="../media/image2907.png"/><Relationship Id="rId120" Type="http://schemas.openxmlformats.org/officeDocument/2006/relationships/customXml" Target="../ink/ink3322.xml"/><Relationship Id="rId358" Type="http://schemas.openxmlformats.org/officeDocument/2006/relationships/customXml" Target="../ink/ink3453.xml"/><Relationship Id="rId565" Type="http://schemas.openxmlformats.org/officeDocument/2006/relationships/image" Target="../media/image3123.png"/><Relationship Id="rId162" Type="http://schemas.openxmlformats.org/officeDocument/2006/relationships/customXml" Target="../ink/ink3344.xml"/><Relationship Id="rId218" Type="http://schemas.openxmlformats.org/officeDocument/2006/relationships/image" Target="../media/image2956.png"/><Relationship Id="rId425" Type="http://schemas.openxmlformats.org/officeDocument/2006/relationships/customXml" Target="../ink/ink3487.xml"/><Relationship Id="rId467" Type="http://schemas.openxmlformats.org/officeDocument/2006/relationships/customXml" Target="../ink/ink3508.xml"/><Relationship Id="rId632" Type="http://schemas.openxmlformats.org/officeDocument/2006/relationships/image" Target="../media/image3156.png"/><Relationship Id="rId271" Type="http://schemas.openxmlformats.org/officeDocument/2006/relationships/image" Target="../media/image2981.png"/><Relationship Id="rId24" Type="http://schemas.openxmlformats.org/officeDocument/2006/relationships/image" Target="../media/image2874.png"/><Relationship Id="rId66" Type="http://schemas.openxmlformats.org/officeDocument/2006/relationships/image" Target="../media/image2894.png"/><Relationship Id="rId131" Type="http://schemas.openxmlformats.org/officeDocument/2006/relationships/image" Target="../media/image2924.png"/><Relationship Id="rId327" Type="http://schemas.openxmlformats.org/officeDocument/2006/relationships/customXml" Target="../ink/ink3437.xml"/><Relationship Id="rId369" Type="http://schemas.openxmlformats.org/officeDocument/2006/relationships/customXml" Target="../ink/ink3459.xml"/><Relationship Id="rId534" Type="http://schemas.openxmlformats.org/officeDocument/2006/relationships/customXml" Target="../ink/ink3542.xml"/><Relationship Id="rId576" Type="http://schemas.openxmlformats.org/officeDocument/2006/relationships/image" Target="../media/image3128.png"/><Relationship Id="rId173" Type="http://schemas.openxmlformats.org/officeDocument/2006/relationships/image" Target="../media/image2943.png"/><Relationship Id="rId229" Type="http://schemas.openxmlformats.org/officeDocument/2006/relationships/customXml" Target="../ink/ink3387.xml"/><Relationship Id="rId380" Type="http://schemas.openxmlformats.org/officeDocument/2006/relationships/image" Target="../media/image3033.png"/><Relationship Id="rId436" Type="http://schemas.openxmlformats.org/officeDocument/2006/relationships/image" Target="../media/image3060.png"/><Relationship Id="rId601" Type="http://schemas.openxmlformats.org/officeDocument/2006/relationships/customXml" Target="../ink/ink3576.xml"/><Relationship Id="rId643" Type="http://schemas.openxmlformats.org/officeDocument/2006/relationships/customXml" Target="../ink/ink3597.xml"/><Relationship Id="rId240" Type="http://schemas.openxmlformats.org/officeDocument/2006/relationships/customXml" Target="../ink/ink3393.xml"/><Relationship Id="rId478" Type="http://schemas.openxmlformats.org/officeDocument/2006/relationships/image" Target="../media/image3080.png"/><Relationship Id="rId35" Type="http://schemas.openxmlformats.org/officeDocument/2006/relationships/customXml" Target="../ink/ink3277.xml"/><Relationship Id="rId77" Type="http://schemas.openxmlformats.org/officeDocument/2006/relationships/image" Target="../media/image2897.png"/><Relationship Id="rId100" Type="http://schemas.openxmlformats.org/officeDocument/2006/relationships/customXml" Target="../ink/ink3312.xml"/><Relationship Id="rId282" Type="http://schemas.openxmlformats.org/officeDocument/2006/relationships/customXml" Target="../ink/ink3414.xml"/><Relationship Id="rId338" Type="http://schemas.openxmlformats.org/officeDocument/2006/relationships/customXml" Target="../ink/ink3443.xml"/><Relationship Id="rId503" Type="http://schemas.openxmlformats.org/officeDocument/2006/relationships/image" Target="../media/image3092.png"/><Relationship Id="rId545" Type="http://schemas.openxmlformats.org/officeDocument/2006/relationships/image" Target="../media/image3113.png"/><Relationship Id="rId587" Type="http://schemas.openxmlformats.org/officeDocument/2006/relationships/customXml" Target="../ink/ink3569.xml"/><Relationship Id="rId8" Type="http://schemas.openxmlformats.org/officeDocument/2006/relationships/customXml" Target="../ink/ink3261.xml"/><Relationship Id="rId142" Type="http://schemas.openxmlformats.org/officeDocument/2006/relationships/customXml" Target="../ink/ink3333.xml"/><Relationship Id="rId184" Type="http://schemas.openxmlformats.org/officeDocument/2006/relationships/customXml" Target="../ink/ink3355.xml"/><Relationship Id="rId391" Type="http://schemas.openxmlformats.org/officeDocument/2006/relationships/customXml" Target="../ink/ink3470.xml"/><Relationship Id="rId405" Type="http://schemas.openxmlformats.org/officeDocument/2006/relationships/customXml" Target="../ink/ink3477.xml"/><Relationship Id="rId447" Type="http://schemas.openxmlformats.org/officeDocument/2006/relationships/customXml" Target="../ink/ink3498.xml"/><Relationship Id="rId612" Type="http://schemas.openxmlformats.org/officeDocument/2006/relationships/image" Target="../media/image3146.png"/><Relationship Id="rId251" Type="http://schemas.openxmlformats.org/officeDocument/2006/relationships/image" Target="../media/image2972.png"/><Relationship Id="rId489" Type="http://schemas.openxmlformats.org/officeDocument/2006/relationships/image" Target="../media/image3085.png"/><Relationship Id="rId654" Type="http://schemas.openxmlformats.org/officeDocument/2006/relationships/image" Target="../media/image3167.png"/><Relationship Id="rId46" Type="http://schemas.openxmlformats.org/officeDocument/2006/relationships/image" Target="../media/image2885.png"/><Relationship Id="rId293" Type="http://schemas.openxmlformats.org/officeDocument/2006/relationships/image" Target="../media/image2992.png"/><Relationship Id="rId307" Type="http://schemas.openxmlformats.org/officeDocument/2006/relationships/customXml" Target="../ink/ink3427.xml"/><Relationship Id="rId349" Type="http://schemas.openxmlformats.org/officeDocument/2006/relationships/image" Target="../media/image3019.png"/><Relationship Id="rId514" Type="http://schemas.openxmlformats.org/officeDocument/2006/relationships/customXml" Target="../ink/ink3532.xml"/><Relationship Id="rId556" Type="http://schemas.openxmlformats.org/officeDocument/2006/relationships/customXml" Target="../ink/ink3553.xml"/><Relationship Id="rId88" Type="http://schemas.openxmlformats.org/officeDocument/2006/relationships/customXml" Target="../ink/ink3306.xml"/><Relationship Id="rId111" Type="http://schemas.openxmlformats.org/officeDocument/2006/relationships/image" Target="../media/image2914.png"/><Relationship Id="rId153" Type="http://schemas.openxmlformats.org/officeDocument/2006/relationships/image" Target="../media/image2934.png"/><Relationship Id="rId195" Type="http://schemas.openxmlformats.org/officeDocument/2006/relationships/image" Target="../media/image2952.png"/><Relationship Id="rId209" Type="http://schemas.openxmlformats.org/officeDocument/2006/relationships/customXml" Target="../ink/ink3373.xml"/><Relationship Id="rId360" Type="http://schemas.openxmlformats.org/officeDocument/2006/relationships/image" Target="../media/image3024.png"/><Relationship Id="rId416" Type="http://schemas.openxmlformats.org/officeDocument/2006/relationships/image" Target="../media/image3050.png"/><Relationship Id="rId598" Type="http://schemas.openxmlformats.org/officeDocument/2006/relationships/image" Target="../media/image3139.png"/><Relationship Id="rId220" Type="http://schemas.openxmlformats.org/officeDocument/2006/relationships/image" Target="../media/image2957.png"/><Relationship Id="rId458" Type="http://schemas.openxmlformats.org/officeDocument/2006/relationships/image" Target="../media/image3071.png"/><Relationship Id="rId623" Type="http://schemas.openxmlformats.org/officeDocument/2006/relationships/customXml" Target="../ink/ink3587.xml"/><Relationship Id="rId15" Type="http://schemas.openxmlformats.org/officeDocument/2006/relationships/customXml" Target="../ink/ink3266.xml"/><Relationship Id="rId57" Type="http://schemas.openxmlformats.org/officeDocument/2006/relationships/customXml" Target="../ink/ink3288.xml"/><Relationship Id="rId262" Type="http://schemas.openxmlformats.org/officeDocument/2006/relationships/customXml" Target="../ink/ink3404.xml"/><Relationship Id="rId318" Type="http://schemas.openxmlformats.org/officeDocument/2006/relationships/image" Target="../media/image3004.png"/><Relationship Id="rId525" Type="http://schemas.openxmlformats.org/officeDocument/2006/relationships/image" Target="../media/image3103.png"/><Relationship Id="rId567" Type="http://schemas.openxmlformats.org/officeDocument/2006/relationships/customXml" Target="../ink/ink3559.xml"/><Relationship Id="rId99" Type="http://schemas.openxmlformats.org/officeDocument/2006/relationships/image" Target="../media/image2908.png"/><Relationship Id="rId122" Type="http://schemas.openxmlformats.org/officeDocument/2006/relationships/customXml" Target="../ink/ink3323.xml"/><Relationship Id="rId164" Type="http://schemas.openxmlformats.org/officeDocument/2006/relationships/customXml" Target="../ink/ink3345.xml"/><Relationship Id="rId371" Type="http://schemas.openxmlformats.org/officeDocument/2006/relationships/customXml" Target="../ink/ink3460.xml"/><Relationship Id="rId427" Type="http://schemas.openxmlformats.org/officeDocument/2006/relationships/customXml" Target="../ink/ink3488.xml"/><Relationship Id="rId469" Type="http://schemas.openxmlformats.org/officeDocument/2006/relationships/customXml" Target="../ink/ink3509.xml"/><Relationship Id="rId634" Type="http://schemas.openxmlformats.org/officeDocument/2006/relationships/image" Target="../media/image3157.png"/><Relationship Id="rId26" Type="http://schemas.openxmlformats.org/officeDocument/2006/relationships/image" Target="../media/image2875.png"/><Relationship Id="rId231" Type="http://schemas.openxmlformats.org/officeDocument/2006/relationships/customXml" Target="../ink/ink3388.xml"/><Relationship Id="rId273" Type="http://schemas.openxmlformats.org/officeDocument/2006/relationships/image" Target="../media/image2982.png"/><Relationship Id="rId329" Type="http://schemas.openxmlformats.org/officeDocument/2006/relationships/customXml" Target="../ink/ink3438.xml"/><Relationship Id="rId480" Type="http://schemas.openxmlformats.org/officeDocument/2006/relationships/image" Target="../media/image3081.png"/><Relationship Id="rId536" Type="http://schemas.openxmlformats.org/officeDocument/2006/relationships/customXml" Target="../ink/ink3543.xml"/><Relationship Id="rId68" Type="http://schemas.openxmlformats.org/officeDocument/2006/relationships/image" Target="../media/image2895.png"/><Relationship Id="rId133" Type="http://schemas.openxmlformats.org/officeDocument/2006/relationships/image" Target="../media/image2151.png"/><Relationship Id="rId175" Type="http://schemas.openxmlformats.org/officeDocument/2006/relationships/image" Target="../media/image2944.png"/><Relationship Id="rId340" Type="http://schemas.openxmlformats.org/officeDocument/2006/relationships/customXml" Target="../ink/ink3444.xml"/><Relationship Id="rId578" Type="http://schemas.openxmlformats.org/officeDocument/2006/relationships/image" Target="../media/image3129.png"/><Relationship Id="rId200" Type="http://schemas.openxmlformats.org/officeDocument/2006/relationships/customXml" Target="../ink/ink3365.xml"/><Relationship Id="rId382" Type="http://schemas.openxmlformats.org/officeDocument/2006/relationships/image" Target="../media/image3034.png"/><Relationship Id="rId438" Type="http://schemas.openxmlformats.org/officeDocument/2006/relationships/image" Target="../media/image3061.png"/><Relationship Id="rId603" Type="http://schemas.openxmlformats.org/officeDocument/2006/relationships/customXml" Target="../ink/ink3577.xml"/><Relationship Id="rId645" Type="http://schemas.openxmlformats.org/officeDocument/2006/relationships/customXml" Target="../ink/ink3598.xml"/><Relationship Id="rId242" Type="http://schemas.openxmlformats.org/officeDocument/2006/relationships/customXml" Target="../ink/ink3394.xml"/><Relationship Id="rId284" Type="http://schemas.openxmlformats.org/officeDocument/2006/relationships/customXml" Target="../ink/ink3415.xml"/><Relationship Id="rId491" Type="http://schemas.openxmlformats.org/officeDocument/2006/relationships/image" Target="../media/image3086.png"/><Relationship Id="rId505" Type="http://schemas.openxmlformats.org/officeDocument/2006/relationships/image" Target="../media/image3093.png"/><Relationship Id="rId37" Type="http://schemas.openxmlformats.org/officeDocument/2006/relationships/customXml" Target="../ink/ink3278.xml"/><Relationship Id="rId79" Type="http://schemas.openxmlformats.org/officeDocument/2006/relationships/image" Target="../media/image2898.png"/><Relationship Id="rId102" Type="http://schemas.openxmlformats.org/officeDocument/2006/relationships/customXml" Target="../ink/ink3313.xml"/><Relationship Id="rId144" Type="http://schemas.openxmlformats.org/officeDocument/2006/relationships/customXml" Target="../ink/ink3334.xml"/><Relationship Id="rId547" Type="http://schemas.openxmlformats.org/officeDocument/2006/relationships/image" Target="../media/image3114.png"/><Relationship Id="rId589" Type="http://schemas.openxmlformats.org/officeDocument/2006/relationships/customXml" Target="../ink/ink3570.xml"/><Relationship Id="rId90" Type="http://schemas.openxmlformats.org/officeDocument/2006/relationships/customXml" Target="../ink/ink3307.xml"/><Relationship Id="rId186" Type="http://schemas.openxmlformats.org/officeDocument/2006/relationships/customXml" Target="../ink/ink3356.xml"/><Relationship Id="rId351" Type="http://schemas.openxmlformats.org/officeDocument/2006/relationships/image" Target="../media/image3020.png"/><Relationship Id="rId393" Type="http://schemas.openxmlformats.org/officeDocument/2006/relationships/customXml" Target="../ink/ink3471.xml"/><Relationship Id="rId407" Type="http://schemas.openxmlformats.org/officeDocument/2006/relationships/customXml" Target="../ink/ink3478.xml"/><Relationship Id="rId449" Type="http://schemas.openxmlformats.org/officeDocument/2006/relationships/customXml" Target="../ink/ink3499.xml"/><Relationship Id="rId614" Type="http://schemas.openxmlformats.org/officeDocument/2006/relationships/image" Target="../media/image3147.png"/><Relationship Id="rId656" Type="http://schemas.openxmlformats.org/officeDocument/2006/relationships/customXml" Target="../ink/ink3604.xml"/><Relationship Id="rId211" Type="http://schemas.openxmlformats.org/officeDocument/2006/relationships/customXml" Target="../ink/ink3375.xml"/><Relationship Id="rId253" Type="http://schemas.openxmlformats.org/officeDocument/2006/relationships/image" Target="../media/image2973.png"/><Relationship Id="rId295" Type="http://schemas.openxmlformats.org/officeDocument/2006/relationships/image" Target="../media/image2993.png"/><Relationship Id="rId309" Type="http://schemas.openxmlformats.org/officeDocument/2006/relationships/customXml" Target="../ink/ink3428.xml"/><Relationship Id="rId460" Type="http://schemas.openxmlformats.org/officeDocument/2006/relationships/image" Target="../media/image3072.png"/><Relationship Id="rId516" Type="http://schemas.openxmlformats.org/officeDocument/2006/relationships/customXml" Target="../ink/ink3533.xml"/><Relationship Id="rId48" Type="http://schemas.openxmlformats.org/officeDocument/2006/relationships/image" Target="../media/image2886.png"/><Relationship Id="rId113" Type="http://schemas.openxmlformats.org/officeDocument/2006/relationships/image" Target="../media/image2915.png"/><Relationship Id="rId320" Type="http://schemas.openxmlformats.org/officeDocument/2006/relationships/image" Target="../media/image3005.png"/><Relationship Id="rId558" Type="http://schemas.openxmlformats.org/officeDocument/2006/relationships/customXml" Target="../ink/ink3554.xml"/><Relationship Id="rId155" Type="http://schemas.openxmlformats.org/officeDocument/2006/relationships/image" Target="../media/image2935.png"/><Relationship Id="rId197" Type="http://schemas.openxmlformats.org/officeDocument/2006/relationships/image" Target="../media/image2953.png"/><Relationship Id="rId362" Type="http://schemas.openxmlformats.org/officeDocument/2006/relationships/image" Target="../media/image2711.png"/><Relationship Id="rId418" Type="http://schemas.openxmlformats.org/officeDocument/2006/relationships/image" Target="../media/image3051.png"/><Relationship Id="rId625" Type="http://schemas.openxmlformats.org/officeDocument/2006/relationships/customXml" Target="../ink/ink3588.xml"/><Relationship Id="rId222" Type="http://schemas.openxmlformats.org/officeDocument/2006/relationships/image" Target="../media/image2958.png"/><Relationship Id="rId264" Type="http://schemas.openxmlformats.org/officeDocument/2006/relationships/customXml" Target="../ink/ink3405.xml"/><Relationship Id="rId471" Type="http://schemas.openxmlformats.org/officeDocument/2006/relationships/customXml" Target="../ink/ink3510.xml"/><Relationship Id="rId17" Type="http://schemas.openxmlformats.org/officeDocument/2006/relationships/customXml" Target="../ink/ink3268.xml"/><Relationship Id="rId59" Type="http://schemas.openxmlformats.org/officeDocument/2006/relationships/customXml" Target="../ink/ink3289.xml"/><Relationship Id="rId124" Type="http://schemas.openxmlformats.org/officeDocument/2006/relationships/customXml" Target="../ink/ink3324.xml"/><Relationship Id="rId527" Type="http://schemas.openxmlformats.org/officeDocument/2006/relationships/image" Target="../media/image3104.png"/><Relationship Id="rId569" Type="http://schemas.openxmlformats.org/officeDocument/2006/relationships/customXml" Target="../ink/ink3560.xml"/><Relationship Id="rId70" Type="http://schemas.openxmlformats.org/officeDocument/2006/relationships/image" Target="../media/image2896.png"/><Relationship Id="rId166" Type="http://schemas.openxmlformats.org/officeDocument/2006/relationships/customXml" Target="../ink/ink3346.xml"/><Relationship Id="rId331" Type="http://schemas.openxmlformats.org/officeDocument/2006/relationships/image" Target="../media/image3010.png"/><Relationship Id="rId373" Type="http://schemas.openxmlformats.org/officeDocument/2006/relationships/customXml" Target="../ink/ink3461.xml"/><Relationship Id="rId429" Type="http://schemas.openxmlformats.org/officeDocument/2006/relationships/customXml" Target="../ink/ink3489.xml"/><Relationship Id="rId580" Type="http://schemas.openxmlformats.org/officeDocument/2006/relationships/image" Target="../media/image3130.png"/><Relationship Id="rId636" Type="http://schemas.openxmlformats.org/officeDocument/2006/relationships/image" Target="../media/image3158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389.xml"/><Relationship Id="rId440" Type="http://schemas.openxmlformats.org/officeDocument/2006/relationships/image" Target="../media/image3062.png"/><Relationship Id="rId28" Type="http://schemas.openxmlformats.org/officeDocument/2006/relationships/image" Target="../media/image2876.png"/><Relationship Id="rId275" Type="http://schemas.openxmlformats.org/officeDocument/2006/relationships/image" Target="../media/image2983.png"/><Relationship Id="rId300" Type="http://schemas.openxmlformats.org/officeDocument/2006/relationships/customXml" Target="../ink/ink3423.xml"/><Relationship Id="rId482" Type="http://schemas.openxmlformats.org/officeDocument/2006/relationships/customXml" Target="../ink/ink3516.xml"/><Relationship Id="rId538" Type="http://schemas.openxmlformats.org/officeDocument/2006/relationships/customXml" Target="../ink/ink35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D59C-5C6F-6CF7-D0A5-604273AF4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A26B1-6B3E-0897-680E-76BB3BC1E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Created by: HaiHo</a:t>
            </a:r>
          </a:p>
        </p:txBody>
      </p:sp>
    </p:spTree>
    <p:extLst>
      <p:ext uri="{BB962C8B-B14F-4D97-AF65-F5344CB8AC3E}">
        <p14:creationId xmlns:p14="http://schemas.microsoft.com/office/powerpoint/2010/main" val="494145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D4E3-6562-02AE-F763-1D31018C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Transformer</a:t>
            </a:r>
            <a:br>
              <a:rPr lang="en-US"/>
            </a:br>
            <a:r>
              <a:rPr lang="en-US" sz="2800"/>
              <a:t>Look-ahead mask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A27F2-7952-135C-4BA6-5E8409A290C6}"/>
              </a:ext>
            </a:extLst>
          </p:cNvPr>
          <p:cNvSpPr txBox="1"/>
          <p:nvPr/>
        </p:nvSpPr>
        <p:spPr>
          <a:xfrm>
            <a:off x="370114" y="1538514"/>
            <a:ext cx="114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Help model pretend that it correctly predicted a part of output without looking ahead, it can correctly predict the next output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4E0C2D-496C-8328-3125-8DB514324CA7}"/>
              </a:ext>
            </a:extLst>
          </p:cNvPr>
          <p:cNvGrpSpPr/>
          <p:nvPr/>
        </p:nvGrpSpPr>
        <p:grpSpPr>
          <a:xfrm>
            <a:off x="6497662" y="4485203"/>
            <a:ext cx="263324" cy="795648"/>
            <a:chOff x="758097" y="3282759"/>
            <a:chExt cx="329398" cy="10457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E0EC95-293A-D074-AAEF-ABF64BC15604}"/>
                    </a:ext>
                  </a:extLst>
                </p14:cNvPr>
                <p14:cNvContentPartPr/>
                <p14:nvPr/>
              </p14:nvContentPartPr>
              <p14:xfrm>
                <a:off x="758097" y="3282759"/>
                <a:ext cx="158040" cy="1045799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E0EC95-293A-D074-AAEF-ABF64BC1560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873" y="3270929"/>
                  <a:ext cx="180040" cy="1068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A7CE18-4E98-F187-F466-FF0301AE57E8}"/>
                    </a:ext>
                  </a:extLst>
                </p14:cNvPr>
                <p14:cNvContentPartPr/>
                <p14:nvPr/>
              </p14:nvContentPartPr>
              <p14:xfrm>
                <a:off x="1041775" y="3322003"/>
                <a:ext cx="45720" cy="143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A7CE18-4E98-F187-F466-FF0301AE57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0458" y="3310181"/>
                  <a:ext cx="67901" cy="1664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4897CC-4E45-6E4F-35D8-DF971B6B2B9A}"/>
                  </a:ext>
                </a:extLst>
              </p14:cNvPr>
              <p14:cNvContentPartPr/>
              <p14:nvPr/>
            </p14:nvContentPartPr>
            <p14:xfrm>
              <a:off x="7523912" y="4510127"/>
              <a:ext cx="70508" cy="9914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4897CC-4E45-6E4F-35D8-DF971B6B2B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4919" y="4501146"/>
                <a:ext cx="88135" cy="11675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2E3D3D5-DA2D-3630-55A3-F0DCB1C02EC6}"/>
              </a:ext>
            </a:extLst>
          </p:cNvPr>
          <p:cNvGrpSpPr/>
          <p:nvPr/>
        </p:nvGrpSpPr>
        <p:grpSpPr>
          <a:xfrm>
            <a:off x="6711491" y="4768678"/>
            <a:ext cx="116836" cy="80797"/>
            <a:chOff x="1025582" y="3655363"/>
            <a:chExt cx="146153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B95E1C-357E-E1E0-F9E9-D43710A3E1AD}"/>
                    </a:ext>
                  </a:extLst>
                </p14:cNvPr>
                <p14:cNvContentPartPr/>
                <p14:nvPr/>
              </p14:nvContentPartPr>
              <p14:xfrm>
                <a:off x="1025582" y="3703603"/>
                <a:ext cx="39960" cy="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B95E1C-357E-E1E0-F9E9-D43710A3E1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357" y="3691761"/>
                  <a:ext cx="61960" cy="32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38461-18C9-5684-D6E8-37534ADF33AE}"/>
                    </a:ext>
                  </a:extLst>
                </p14:cNvPr>
                <p14:cNvContentPartPr/>
                <p14:nvPr/>
              </p14:nvContentPartPr>
              <p14:xfrm>
                <a:off x="1129615" y="3655363"/>
                <a:ext cx="42120" cy="10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38461-18C9-5684-D6E8-37534ADF33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8745" y="3644035"/>
                  <a:ext cx="64312" cy="12932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799FFE-BFD5-8B83-6557-BE6AE79DC940}"/>
                  </a:ext>
                </a:extLst>
              </p14:cNvPr>
              <p14:cNvContentPartPr/>
              <p14:nvPr/>
            </p14:nvContentPartPr>
            <p14:xfrm>
              <a:off x="7506069" y="4740468"/>
              <a:ext cx="91804" cy="8381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799FFE-BFD5-8B83-6557-BE6AE79DC9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7429" y="4731476"/>
                <a:ext cx="109445" cy="101435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2CE9EF6-D4F8-EF3E-DBAD-29B5A2B7C967}"/>
              </a:ext>
            </a:extLst>
          </p:cNvPr>
          <p:cNvGrpSpPr/>
          <p:nvPr/>
        </p:nvGrpSpPr>
        <p:grpSpPr>
          <a:xfrm>
            <a:off x="6720699" y="4996554"/>
            <a:ext cx="136415" cy="95040"/>
            <a:chOff x="1037091" y="3954883"/>
            <a:chExt cx="170644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22CB3E-5125-3E01-6A91-CD4108502294}"/>
                    </a:ext>
                  </a:extLst>
                </p14:cNvPr>
                <p14:cNvContentPartPr/>
                <p14:nvPr/>
              </p14:nvContentPartPr>
              <p14:xfrm>
                <a:off x="1037091" y="4012124"/>
                <a:ext cx="59040" cy="7921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22CB3E-5125-3E01-6A91-CD41085022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5824" y="4000475"/>
                  <a:ext cx="81124" cy="30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F9F6823-ACD2-62FE-92DE-AB5076B5543A}"/>
                    </a:ext>
                  </a:extLst>
                </p14:cNvPr>
                <p14:cNvContentPartPr/>
                <p14:nvPr/>
              </p14:nvContentPartPr>
              <p14:xfrm>
                <a:off x="1141495" y="3954883"/>
                <a:ext cx="66240" cy="124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F9F6823-ACD2-62FE-92DE-AB5076B554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0230" y="3943053"/>
                  <a:ext cx="88320" cy="14810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D87748-C2FF-9F0C-6511-27EC3D51C4C3}"/>
              </a:ext>
            </a:extLst>
          </p:cNvPr>
          <p:cNvGrpSpPr/>
          <p:nvPr/>
        </p:nvGrpSpPr>
        <p:grpSpPr>
          <a:xfrm>
            <a:off x="7018848" y="4976012"/>
            <a:ext cx="104469" cy="90931"/>
            <a:chOff x="1410053" y="3927883"/>
            <a:chExt cx="130682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F1372B-0293-ED54-C34D-669A28DD05F6}"/>
                    </a:ext>
                  </a:extLst>
                </p14:cNvPr>
                <p14:cNvContentPartPr/>
                <p14:nvPr/>
              </p14:nvContentPartPr>
              <p14:xfrm>
                <a:off x="1410053" y="3997004"/>
                <a:ext cx="4212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F1372B-0293-ED54-C34D-669A28DD05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8730" y="3988004"/>
                  <a:ext cx="64312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6741A9-2CB0-957C-10B1-DCE5AAA96350}"/>
                    </a:ext>
                  </a:extLst>
                </p14:cNvPr>
                <p14:cNvContentPartPr/>
                <p14:nvPr/>
              </p14:nvContentPartPr>
              <p14:xfrm>
                <a:off x="1510135" y="3927883"/>
                <a:ext cx="30600" cy="119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6741A9-2CB0-957C-10B1-DCE5AAA963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99335" y="3916073"/>
                  <a:ext cx="52650" cy="14266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810122-4E5D-7326-F9AC-04112DA075BA}"/>
                  </a:ext>
                </a:extLst>
              </p14:cNvPr>
              <p14:cNvContentPartPr/>
              <p14:nvPr/>
            </p14:nvContentPartPr>
            <p14:xfrm>
              <a:off x="7360161" y="4959305"/>
              <a:ext cx="75113" cy="9777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810122-4E5D-7326-F9AC-04112DA075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1176" y="4950678"/>
                <a:ext cx="92723" cy="115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8E8551-9C91-1D94-9DA7-CA306E031E14}"/>
                  </a:ext>
                </a:extLst>
              </p14:cNvPr>
              <p14:cNvContentPartPr/>
              <p14:nvPr/>
            </p14:nvContentPartPr>
            <p14:xfrm>
              <a:off x="7559022" y="4979847"/>
              <a:ext cx="47197" cy="92848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8E8551-9C91-1D94-9DA7-CA306E031E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50375" y="4971210"/>
                <a:ext cx="64851" cy="110482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3C7F0A0-9330-7352-D52E-824DB4E2A6B7}"/>
              </a:ext>
            </a:extLst>
          </p:cNvPr>
          <p:cNvGrpSpPr/>
          <p:nvPr/>
        </p:nvGrpSpPr>
        <p:grpSpPr>
          <a:xfrm>
            <a:off x="6732785" y="5195945"/>
            <a:ext cx="144185" cy="88466"/>
            <a:chOff x="1052212" y="4216963"/>
            <a:chExt cx="180363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4363045-14F2-6398-5FE1-8B69F4C603B4}"/>
                    </a:ext>
                  </a:extLst>
                </p14:cNvPr>
                <p14:cNvContentPartPr/>
                <p14:nvPr/>
              </p14:nvContentPartPr>
              <p14:xfrm>
                <a:off x="1052212" y="4299044"/>
                <a:ext cx="4572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4363045-14F2-6398-5FE1-8B69F4C603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1006" y="4290044"/>
                  <a:ext cx="67684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7ABFD7-365B-3D9A-842D-2D105533ED4E}"/>
                    </a:ext>
                  </a:extLst>
                </p14:cNvPr>
                <p14:cNvContentPartPr/>
                <p14:nvPr/>
              </p14:nvContentPartPr>
              <p14:xfrm>
                <a:off x="1165975" y="4216963"/>
                <a:ext cx="66600" cy="11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7ABFD7-365B-3D9A-842D-2D105533ED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5175" y="4205146"/>
                  <a:ext cx="88650" cy="1394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AEA3A7-40E9-BD07-ED72-E1807F5C16F1}"/>
              </a:ext>
            </a:extLst>
          </p:cNvPr>
          <p:cNvGrpSpPr/>
          <p:nvPr/>
        </p:nvGrpSpPr>
        <p:grpSpPr>
          <a:xfrm>
            <a:off x="7017116" y="5188003"/>
            <a:ext cx="170942" cy="100243"/>
            <a:chOff x="1407899" y="4206523"/>
            <a:chExt cx="213836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0ABAFC-248C-A2A1-2ECF-7385826B5C93}"/>
                    </a:ext>
                  </a:extLst>
                </p14:cNvPr>
                <p14:cNvContentPartPr/>
                <p14:nvPr/>
              </p14:nvContentPartPr>
              <p14:xfrm>
                <a:off x="1407899" y="4288602"/>
                <a:ext cx="43920" cy="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0ABAFC-248C-A2A1-2ECF-7385826B5C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97143" y="4277031"/>
                  <a:ext cx="65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B55321-709A-D270-F9BB-DD0ACC99A1EB}"/>
                    </a:ext>
                  </a:extLst>
                </p14:cNvPr>
                <p14:cNvContentPartPr/>
                <p14:nvPr/>
              </p14:nvContentPartPr>
              <p14:xfrm>
                <a:off x="1555855" y="4206523"/>
                <a:ext cx="65880" cy="131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B55321-709A-D270-F9BB-DD0ACC99A1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4574" y="4194717"/>
                  <a:ext cx="87990" cy="1549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702F03-F268-ABC9-7ABA-84A3C7A17157}"/>
              </a:ext>
            </a:extLst>
          </p:cNvPr>
          <p:cNvGrpSpPr/>
          <p:nvPr/>
        </p:nvGrpSpPr>
        <p:grpSpPr>
          <a:xfrm>
            <a:off x="7369950" y="5205805"/>
            <a:ext cx="109380" cy="78880"/>
            <a:chOff x="1849231" y="4229923"/>
            <a:chExt cx="136824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E8938D-E7B1-9247-6152-FAAAC5A7F0DD}"/>
                    </a:ext>
                  </a:extLst>
                </p14:cNvPr>
                <p14:cNvContentPartPr/>
                <p14:nvPr/>
              </p14:nvContentPartPr>
              <p14:xfrm>
                <a:off x="1849231" y="4296883"/>
                <a:ext cx="43919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E8938D-E7B1-9247-6152-FAAAC5A7F0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38027" y="4288243"/>
                  <a:ext cx="65879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ADCA53-2EC9-07CF-7765-2E04FF6C2B2F}"/>
                    </a:ext>
                  </a:extLst>
                </p14:cNvPr>
                <p14:cNvContentPartPr/>
                <p14:nvPr/>
              </p14:nvContentPartPr>
              <p14:xfrm>
                <a:off x="1955095" y="4229923"/>
                <a:ext cx="30960" cy="10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ADCA53-2EC9-07CF-7765-2E04FF6C2B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4326" y="4218141"/>
                  <a:ext cx="52946" cy="1267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DA2DC2-F6C2-A11B-CFF3-DCD8353EB804}"/>
              </a:ext>
            </a:extLst>
          </p:cNvPr>
          <p:cNvGrpSpPr/>
          <p:nvPr/>
        </p:nvGrpSpPr>
        <p:grpSpPr>
          <a:xfrm>
            <a:off x="7637876" y="4524369"/>
            <a:ext cx="197718" cy="748539"/>
            <a:chOff x="2184406" y="3334243"/>
            <a:chExt cx="247329" cy="9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4556F3-E450-DF82-34E2-3A07B70C8DEF}"/>
                    </a:ext>
                  </a:extLst>
                </p14:cNvPr>
                <p14:cNvContentPartPr/>
                <p14:nvPr/>
              </p14:nvContentPartPr>
              <p14:xfrm>
                <a:off x="2184406" y="4179163"/>
                <a:ext cx="84600" cy="13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4556F3-E450-DF82-34E2-3A07B70C8D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3156" y="4167349"/>
                  <a:ext cx="106650" cy="160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6526ED-1A83-DCD8-F603-B1D440D7C0FB}"/>
                    </a:ext>
                  </a:extLst>
                </p14:cNvPr>
                <p14:cNvContentPartPr/>
                <p14:nvPr/>
              </p14:nvContentPartPr>
              <p14:xfrm>
                <a:off x="2305376" y="3334243"/>
                <a:ext cx="126359" cy="98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6526ED-1A83-DCD8-F603-B1D440D7C0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94584" y="3322891"/>
                  <a:ext cx="148393" cy="10070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B11211-72E9-9F3D-BC95-4037F12BA579}"/>
              </a:ext>
            </a:extLst>
          </p:cNvPr>
          <p:cNvGrpSpPr/>
          <p:nvPr/>
        </p:nvGrpSpPr>
        <p:grpSpPr>
          <a:xfrm>
            <a:off x="8013151" y="4777991"/>
            <a:ext cx="537587" cy="94492"/>
            <a:chOff x="2653864" y="3667603"/>
            <a:chExt cx="672482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73DADB-F14C-4CF0-4ABE-598208102BBD}"/>
                    </a:ext>
                  </a:extLst>
                </p14:cNvPr>
                <p14:cNvContentPartPr/>
                <p14:nvPr/>
              </p14:nvContentPartPr>
              <p14:xfrm>
                <a:off x="2653864" y="3714043"/>
                <a:ext cx="672482" cy="1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73DADB-F14C-4CF0-4ABE-598208102B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43061" y="3702343"/>
                  <a:ext cx="694538" cy="36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EF1489-19EB-636F-9D4E-6ED74CBAF56A}"/>
                    </a:ext>
                  </a:extLst>
                </p14:cNvPr>
                <p14:cNvContentPartPr/>
                <p14:nvPr/>
              </p14:nvContentPartPr>
              <p14:xfrm>
                <a:off x="3257935" y="3667603"/>
                <a:ext cx="59040" cy="12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EF1489-19EB-636F-9D4E-6ED74CBAF5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46753" y="3655797"/>
                  <a:ext cx="80956" cy="1473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C74284-48BE-D1B7-5DE0-245B04008F34}"/>
              </a:ext>
            </a:extLst>
          </p:cNvPr>
          <p:cNvGrpSpPr/>
          <p:nvPr/>
        </p:nvGrpSpPr>
        <p:grpSpPr>
          <a:xfrm>
            <a:off x="8039917" y="4530943"/>
            <a:ext cx="642643" cy="197200"/>
            <a:chOff x="2687322" y="3342985"/>
            <a:chExt cx="803893" cy="2592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31F609-ED48-4143-288F-C96607631653}"/>
                    </a:ext>
                  </a:extLst>
                </p14:cNvPr>
                <p14:cNvContentPartPr/>
                <p14:nvPr/>
              </p14:nvContentPartPr>
              <p14:xfrm>
                <a:off x="2687322" y="3369266"/>
                <a:ext cx="71999" cy="195486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31F609-ED48-4143-288F-C9660763165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6072" y="3357906"/>
                  <a:ext cx="94049" cy="218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5D45F4-2F9F-8833-F718-F46AE894ED44}"/>
                    </a:ext>
                  </a:extLst>
                </p14:cNvPr>
                <p14:cNvContentPartPr/>
                <p14:nvPr/>
              </p14:nvContentPartPr>
              <p14:xfrm>
                <a:off x="2775879" y="3477989"/>
                <a:ext cx="88560" cy="65162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5D45F4-2F9F-8833-F718-F46AE894ED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64640" y="3466656"/>
                  <a:ext cx="110588" cy="88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B8ABA8-C8AC-FFB6-84BD-2B802445FD08}"/>
                    </a:ext>
                  </a:extLst>
                </p14:cNvPr>
                <p14:cNvContentPartPr/>
                <p14:nvPr/>
              </p14:nvContentPartPr>
              <p14:xfrm>
                <a:off x="2894320" y="3478349"/>
                <a:ext cx="68400" cy="57962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B8ABA8-C8AC-FFB6-84BD-2B802445FD0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83070" y="3466568"/>
                  <a:ext cx="90450" cy="81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78DB2C-D5B5-22D0-900F-5D5181E2DCCB}"/>
                    </a:ext>
                  </a:extLst>
                </p14:cNvPr>
                <p14:cNvContentPartPr/>
                <p14:nvPr/>
              </p14:nvContentPartPr>
              <p14:xfrm>
                <a:off x="2970642" y="3342985"/>
                <a:ext cx="96119" cy="210246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78DB2C-D5B5-22D0-900F-5D5181E2DC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59360" y="3331173"/>
                  <a:ext cx="118231" cy="23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C0F9C0A-6FAC-D69C-759A-238303827035}"/>
                    </a:ext>
                  </a:extLst>
                </p14:cNvPr>
                <p14:cNvContentPartPr/>
                <p14:nvPr/>
              </p14:nvContentPartPr>
              <p14:xfrm>
                <a:off x="3095203" y="3542791"/>
                <a:ext cx="3060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C0F9C0A-6FAC-D69C-759A-2383038270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83953" y="3533791"/>
                  <a:ext cx="526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1A923E-66FC-C460-E66E-650136ACA6B8}"/>
                    </a:ext>
                  </a:extLst>
                </p14:cNvPr>
                <p14:cNvContentPartPr/>
                <p14:nvPr/>
              </p14:nvContentPartPr>
              <p14:xfrm>
                <a:off x="3176565" y="3467908"/>
                <a:ext cx="21239" cy="134285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1A923E-66FC-C460-E66E-650136ACA6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65268" y="3456087"/>
                  <a:ext cx="43382" cy="157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46FDF2B-5FAC-820D-FFA2-993D77C5422D}"/>
                    </a:ext>
                  </a:extLst>
                </p14:cNvPr>
                <p14:cNvContentPartPr/>
                <p14:nvPr/>
              </p14:nvContentPartPr>
              <p14:xfrm>
                <a:off x="3181970" y="3445594"/>
                <a:ext cx="42480" cy="7848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46FDF2B-5FAC-820D-FFA2-993D77C542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71124" y="3433774"/>
                  <a:ext cx="64624" cy="101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59C69A-E3CF-B4A9-9495-1C0AE3796A69}"/>
                    </a:ext>
                  </a:extLst>
                </p14:cNvPr>
                <p14:cNvContentPartPr/>
                <p14:nvPr/>
              </p14:nvContentPartPr>
              <p14:xfrm>
                <a:off x="3257215" y="3449548"/>
                <a:ext cx="86040" cy="69842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59C69A-E3CF-B4A9-9495-1C0AE3796A6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46404" y="3437750"/>
                  <a:ext cx="108113" cy="92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3D91B3-F764-92F5-0BE8-0596CE6173A6}"/>
                    </a:ext>
                  </a:extLst>
                </p14:cNvPr>
                <p14:cNvContentPartPr/>
                <p14:nvPr/>
              </p14:nvContentPartPr>
              <p14:xfrm>
                <a:off x="3361962" y="3443431"/>
                <a:ext cx="35640" cy="60121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3D91B3-F764-92F5-0BE8-0596CE6173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51135" y="3431596"/>
                  <a:ext cx="57746" cy="83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30CBFF-666E-F42B-4C4E-7E4CCFA87454}"/>
                    </a:ext>
                  </a:extLst>
                </p14:cNvPr>
                <p14:cNvContentPartPr/>
                <p14:nvPr/>
              </p14:nvContentPartPr>
              <p14:xfrm>
                <a:off x="3436123" y="3363861"/>
                <a:ext cx="7561" cy="132484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30CBFF-666E-F42B-4C4E-7E4CCFA874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25449" y="3352032"/>
                  <a:ext cx="29354" cy="155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A35156-DD41-838D-2A4A-E7F216E24981}"/>
                    </a:ext>
                  </a:extLst>
                </p14:cNvPr>
                <p14:cNvContentPartPr/>
                <p14:nvPr/>
              </p14:nvContentPartPr>
              <p14:xfrm>
                <a:off x="3411295" y="3386444"/>
                <a:ext cx="79920" cy="14401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A35156-DD41-838D-2A4A-E7F216E249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00070" y="3374830"/>
                  <a:ext cx="101920" cy="371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94AB9FC-0572-DB36-CA97-F170113804B6}"/>
                  </a:ext>
                </a:extLst>
              </p14:cNvPr>
              <p14:cNvContentPartPr/>
              <p14:nvPr/>
            </p14:nvContentPartPr>
            <p14:xfrm>
              <a:off x="8079917" y="5000936"/>
              <a:ext cx="78854" cy="120237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94AB9FC-0572-DB36-CA97-F170113804B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70956" y="4991936"/>
                <a:ext cx="96417" cy="13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705492-0EC7-423C-0852-4953AE5FAF1E}"/>
                  </a:ext>
                </a:extLst>
              </p14:cNvPr>
              <p14:cNvContentPartPr/>
              <p14:nvPr/>
            </p14:nvContentPartPr>
            <p14:xfrm>
              <a:off x="8171433" y="5052427"/>
              <a:ext cx="66479" cy="96683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705492-0EC7-423C-0852-4953AE5FAF1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62449" y="5043442"/>
                <a:ext cx="84087" cy="114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1FB6ADC-ED39-0777-8D36-D86CED1C4824}"/>
                  </a:ext>
                </a:extLst>
              </p14:cNvPr>
              <p14:cNvContentPartPr/>
              <p14:nvPr/>
            </p14:nvContentPartPr>
            <p14:xfrm>
              <a:off x="8270432" y="5080364"/>
              <a:ext cx="80580" cy="72033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1FB6ADC-ED39-0777-8D36-D86CED1C48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61798" y="5071720"/>
                <a:ext cx="98207" cy="8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7C161C-E6E4-327E-E185-EE666CADDE04}"/>
                  </a:ext>
                </a:extLst>
              </p14:cNvPr>
              <p14:cNvContentPartPr/>
              <p14:nvPr/>
            </p14:nvContentPartPr>
            <p14:xfrm>
              <a:off x="8386986" y="5086390"/>
              <a:ext cx="65328" cy="65733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7C161C-E6E4-327E-E185-EE666CADDE0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78371" y="5077410"/>
                <a:ext cx="82916" cy="83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857075-8D82-385E-3071-824B6C77D9AA}"/>
                  </a:ext>
                </a:extLst>
              </p14:cNvPr>
              <p14:cNvContentPartPr/>
              <p14:nvPr/>
            </p14:nvContentPartPr>
            <p14:xfrm>
              <a:off x="8464113" y="5086938"/>
              <a:ext cx="57845" cy="67377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857075-8D82-385E-3071-824B6C77D9A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55490" y="5077978"/>
                <a:ext cx="75450" cy="84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66E790F-F961-502E-0FE4-6FF144292C11}"/>
                  </a:ext>
                </a:extLst>
              </p14:cNvPr>
              <p14:cNvContentPartPr/>
              <p14:nvPr/>
            </p14:nvContentPartPr>
            <p14:xfrm>
              <a:off x="8576350" y="5097619"/>
              <a:ext cx="29067" cy="5204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66E790F-F961-502E-0FE4-6FF144292C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67379" y="5089293"/>
                <a:ext cx="46651" cy="2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01B0269-D19C-9CD6-D633-8EA999970DE2}"/>
                  </a:ext>
                </a:extLst>
              </p14:cNvPr>
              <p14:cNvContentPartPr/>
              <p14:nvPr/>
            </p14:nvContentPartPr>
            <p14:xfrm>
              <a:off x="8574624" y="5144454"/>
              <a:ext cx="45470" cy="1096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01B0269-D19C-9CD6-D633-8EA999970DE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65963" y="5135686"/>
                <a:ext cx="63153" cy="18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B83088F-694C-8678-9D83-C5E3050D50CB}"/>
                  </a:ext>
                </a:extLst>
              </p14:cNvPr>
              <p14:cNvContentPartPr/>
              <p14:nvPr/>
            </p14:nvContentPartPr>
            <p14:xfrm>
              <a:off x="8692904" y="5040376"/>
              <a:ext cx="30505" cy="123798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B83088F-694C-8678-9D83-C5E3050D50C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83932" y="5031379"/>
                <a:ext cx="48090" cy="141432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89ACF263-5226-C736-252F-D4E25C5C5854}"/>
              </a:ext>
            </a:extLst>
          </p:cNvPr>
          <p:cNvGrpSpPr/>
          <p:nvPr/>
        </p:nvGrpSpPr>
        <p:grpSpPr>
          <a:xfrm>
            <a:off x="8116178" y="5299749"/>
            <a:ext cx="693568" cy="183232"/>
            <a:chOff x="2782735" y="4353403"/>
            <a:chExt cx="86760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BFF6BA-589F-228C-0F42-29F3D53E8996}"/>
                    </a:ext>
                  </a:extLst>
                </p14:cNvPr>
                <p14:cNvContentPartPr/>
                <p14:nvPr/>
              </p14:nvContentPartPr>
              <p14:xfrm>
                <a:off x="2782735" y="4406683"/>
                <a:ext cx="100800" cy="86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BFF6BA-589F-228C-0F42-29F3D53E89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71485" y="4395352"/>
                  <a:ext cx="122850" cy="109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8C8C704-FAA4-A577-0115-BCC9452BD4AE}"/>
                    </a:ext>
                  </a:extLst>
                </p14:cNvPr>
                <p14:cNvContentPartPr/>
                <p14:nvPr/>
              </p14:nvContentPartPr>
              <p14:xfrm>
                <a:off x="2898295" y="4422883"/>
                <a:ext cx="9720" cy="171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8C8C704-FAA4-A577-0115-BCC9452BD4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7250" y="4411522"/>
                  <a:ext cx="31369" cy="194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AD6276-565B-FA49-5EF0-7F52A51D5CD6}"/>
                    </a:ext>
                  </a:extLst>
                </p14:cNvPr>
                <p14:cNvContentPartPr/>
                <p14:nvPr/>
              </p14:nvContentPartPr>
              <p14:xfrm>
                <a:off x="2903695" y="4427563"/>
                <a:ext cx="44640" cy="73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AD6276-565B-FA49-5EF0-7F52A51D5C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92873" y="4416247"/>
                  <a:ext cx="66735" cy="96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E1D8EED-6A79-6599-437A-2B3EFE264A5D}"/>
                    </a:ext>
                  </a:extLst>
                </p14:cNvPr>
                <p14:cNvContentPartPr/>
                <p14:nvPr/>
              </p14:nvContentPartPr>
              <p14:xfrm>
                <a:off x="2992975" y="4429723"/>
                <a:ext cx="4320" cy="13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E1D8EED-6A79-6599-437A-2B3EFE264A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0975" y="4417901"/>
                  <a:ext cx="27840" cy="158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929BF58-560C-9A0B-0F9E-8461B69A788C}"/>
                    </a:ext>
                  </a:extLst>
                </p14:cNvPr>
                <p14:cNvContentPartPr/>
                <p14:nvPr/>
              </p14:nvContentPartPr>
              <p14:xfrm>
                <a:off x="2996575" y="4409563"/>
                <a:ext cx="4248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929BF58-560C-9A0B-0F9E-8461B69A78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5396" y="4397785"/>
                  <a:ext cx="64391" cy="99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EADB3D2-E5E6-78B9-686E-AB33FD1EFFA0}"/>
                    </a:ext>
                  </a:extLst>
                </p14:cNvPr>
                <p14:cNvContentPartPr/>
                <p14:nvPr/>
              </p14:nvContentPartPr>
              <p14:xfrm>
                <a:off x="2996575" y="4411363"/>
                <a:ext cx="136800" cy="68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EADB3D2-E5E6-78B9-686E-AB33FD1EFF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85325" y="4400060"/>
                  <a:ext cx="158850" cy="91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68A6D3-CB34-5659-A4DB-0413C5348531}"/>
                    </a:ext>
                  </a:extLst>
                </p14:cNvPr>
                <p14:cNvContentPartPr/>
                <p14:nvPr/>
              </p14:nvContentPartPr>
              <p14:xfrm>
                <a:off x="3155695" y="4408843"/>
                <a:ext cx="55440" cy="57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68A6D3-CB34-5659-A4DB-0413C53485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44427" y="4397017"/>
                  <a:ext cx="77526" cy="80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6F7792-8CAB-8DF3-7617-11F4D073C24C}"/>
                    </a:ext>
                  </a:extLst>
                </p14:cNvPr>
                <p14:cNvContentPartPr/>
                <p14:nvPr/>
              </p14:nvContentPartPr>
              <p14:xfrm>
                <a:off x="3339295" y="4425763"/>
                <a:ext cx="5544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6F7792-8CAB-8DF3-7617-11F4D073C2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28027" y="4416763"/>
                  <a:ext cx="77526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58C45A6-1B3D-1896-859C-CBD15F987939}"/>
                    </a:ext>
                  </a:extLst>
                </p14:cNvPr>
                <p14:cNvContentPartPr/>
                <p14:nvPr/>
              </p14:nvContentPartPr>
              <p14:xfrm>
                <a:off x="3346855" y="4481563"/>
                <a:ext cx="55800" cy="10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58C45A6-1B3D-1896-859C-CBD15F9879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5605" y="4469563"/>
                  <a:ext cx="77850" cy="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0ACA26B-5962-0729-AD67-CA9FE7AC2EEE}"/>
                    </a:ext>
                  </a:extLst>
                </p14:cNvPr>
                <p14:cNvContentPartPr/>
                <p14:nvPr/>
              </p14:nvContentPartPr>
              <p14:xfrm>
                <a:off x="3498775" y="4444843"/>
                <a:ext cx="51120" cy="1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0ACA26B-5962-0729-AD67-CA9FE7AC2E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87564" y="4432843"/>
                  <a:ext cx="73093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9E8B77-045F-D9DF-AE7D-7DC51DA72F4A}"/>
                    </a:ext>
                  </a:extLst>
                </p14:cNvPr>
                <p14:cNvContentPartPr/>
                <p14:nvPr/>
              </p14:nvContentPartPr>
              <p14:xfrm>
                <a:off x="3606415" y="4353403"/>
                <a:ext cx="43920" cy="12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9E8B77-045F-D9DF-AE7D-7DC51DA72F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95211" y="4342040"/>
                  <a:ext cx="65880" cy="1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86EA14C-6141-E944-1EE1-65F520E1A131}"/>
              </a:ext>
            </a:extLst>
          </p:cNvPr>
          <p:cNvGrpSpPr/>
          <p:nvPr/>
        </p:nvGrpSpPr>
        <p:grpSpPr>
          <a:xfrm>
            <a:off x="7471246" y="5758788"/>
            <a:ext cx="951422" cy="199117"/>
            <a:chOff x="1975977" y="4956763"/>
            <a:chExt cx="1190158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90B2E26-E523-3C6C-1B59-6ED170B2DAE7}"/>
                    </a:ext>
                  </a:extLst>
                </p14:cNvPr>
                <p14:cNvContentPartPr/>
                <p14:nvPr/>
              </p14:nvContentPartPr>
              <p14:xfrm>
                <a:off x="1975977" y="5077002"/>
                <a:ext cx="27000" cy="100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90B2E26-E523-3C6C-1B59-6ED170B2DA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65177" y="5065213"/>
                  <a:ext cx="49050" cy="12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3714C99-457A-F669-F430-6BE4FF3E645E}"/>
                    </a:ext>
                  </a:extLst>
                </p14:cNvPr>
                <p14:cNvContentPartPr/>
                <p14:nvPr/>
              </p14:nvContentPartPr>
              <p14:xfrm>
                <a:off x="2008378" y="4990961"/>
                <a:ext cx="360" cy="7921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3714C99-457A-F669-F430-6BE4FF3E64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99378" y="4979312"/>
                  <a:ext cx="18000" cy="30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93D1EF-A435-B5E8-6EB1-4692016057A2}"/>
                    </a:ext>
                  </a:extLst>
                </p14:cNvPr>
                <p14:cNvContentPartPr/>
                <p14:nvPr/>
              </p14:nvContentPartPr>
              <p14:xfrm>
                <a:off x="2044378" y="5084561"/>
                <a:ext cx="59400" cy="69479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93D1EF-A435-B5E8-6EB1-4692016057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33128" y="5072745"/>
                  <a:ext cx="81450" cy="92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E717D01-A2F1-FA1B-5C50-BF049C8CD90D}"/>
                    </a:ext>
                  </a:extLst>
                </p14:cNvPr>
                <p14:cNvContentPartPr/>
                <p14:nvPr/>
              </p14:nvContentPartPr>
              <p14:xfrm>
                <a:off x="2001176" y="4998522"/>
                <a:ext cx="23400" cy="39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E717D01-A2F1-FA1B-5C50-BF049C8CD90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90376" y="4986769"/>
                  <a:ext cx="45450" cy="6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6028ED-7AEC-2AFC-3747-6865B1B3241A}"/>
                    </a:ext>
                  </a:extLst>
                </p14:cNvPr>
                <p14:cNvContentPartPr/>
                <p14:nvPr/>
              </p14:nvContentPartPr>
              <p14:xfrm>
                <a:off x="2139057" y="5167002"/>
                <a:ext cx="30600" cy="1441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6028ED-7AEC-2AFC-3747-6865B1B324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27807" y="5154994"/>
                  <a:ext cx="52650" cy="2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6B9387C-5EF8-5B86-651B-5863048595BF}"/>
                    </a:ext>
                  </a:extLst>
                </p14:cNvPr>
                <p14:cNvContentPartPr/>
                <p14:nvPr/>
              </p14:nvContentPartPr>
              <p14:xfrm>
                <a:off x="2239136" y="4997441"/>
                <a:ext cx="58321" cy="173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6B9387C-5EF8-5B86-651B-5863048595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8286" y="4986101"/>
                  <a:ext cx="80474" cy="197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08C6C2-F71F-7896-7709-8C2F0F208105}"/>
                    </a:ext>
                  </a:extLst>
                </p14:cNvPr>
                <p14:cNvContentPartPr/>
                <p14:nvPr/>
              </p14:nvContentPartPr>
              <p14:xfrm>
                <a:off x="2310414" y="5085642"/>
                <a:ext cx="105120" cy="70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08C6C2-F71F-7896-7709-8C2F0F2081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99632" y="5074295"/>
                  <a:ext cx="127132" cy="94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99FADB-5942-461A-722D-7CA560645961}"/>
                    </a:ext>
                  </a:extLst>
                </p14:cNvPr>
                <p14:cNvContentPartPr/>
                <p14:nvPr/>
              </p14:nvContentPartPr>
              <p14:xfrm>
                <a:off x="2439656" y="5079882"/>
                <a:ext cx="63000" cy="72361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99FADB-5942-461A-722D-7CA5606459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8856" y="5068058"/>
                  <a:ext cx="85050" cy="95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997714-35D5-55C8-2259-CC5DACDCD79B}"/>
                    </a:ext>
                  </a:extLst>
                </p14:cNvPr>
                <p14:cNvContentPartPr/>
                <p14:nvPr/>
              </p14:nvContentPartPr>
              <p14:xfrm>
                <a:off x="2506255" y="4967202"/>
                <a:ext cx="81720" cy="246961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997714-35D5-55C8-2259-CC5DACDCD7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5030" y="4955847"/>
                  <a:ext cx="103722" cy="270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1926F55-DB8E-9EEE-FD84-C557D1A2BB7F}"/>
                    </a:ext>
                  </a:extLst>
                </p14:cNvPr>
                <p14:cNvContentPartPr/>
                <p14:nvPr/>
              </p14:nvContentPartPr>
              <p14:xfrm>
                <a:off x="2704977" y="4956763"/>
                <a:ext cx="66600" cy="261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1926F55-DB8E-9EEE-FD84-C557D1A2BB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3727" y="4945425"/>
                  <a:ext cx="88650" cy="284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A10F9B-C0B8-EF3B-DA32-181B227E44B0}"/>
                    </a:ext>
                  </a:extLst>
                </p14:cNvPr>
                <p14:cNvContentPartPr/>
                <p14:nvPr/>
              </p14:nvContentPartPr>
              <p14:xfrm>
                <a:off x="2820537" y="5076274"/>
                <a:ext cx="144360" cy="76319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A10F9B-C0B8-EF3B-DA32-181B227E44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09294" y="5064967"/>
                  <a:ext cx="166396" cy="99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7A7D812-7843-A1F4-C146-EDC6EDEF0CDD}"/>
                    </a:ext>
                  </a:extLst>
                </p14:cNvPr>
                <p14:cNvContentPartPr/>
                <p14:nvPr/>
              </p14:nvContentPartPr>
              <p14:xfrm>
                <a:off x="3009887" y="5150786"/>
                <a:ext cx="6120" cy="54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7A7D812-7843-A1F4-C146-EDC6EDEF0C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98958" y="5139441"/>
                  <a:ext cx="27540" cy="77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92322A-5C84-590F-98D7-D54DA27ED550}"/>
                    </a:ext>
                  </a:extLst>
                </p14:cNvPr>
                <p14:cNvContentPartPr/>
                <p14:nvPr/>
              </p14:nvContentPartPr>
              <p14:xfrm>
                <a:off x="3076135" y="5084923"/>
                <a:ext cx="90000" cy="68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92322A-5C84-590F-98D7-D54DA27ED5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64885" y="5073130"/>
                  <a:ext cx="112050" cy="915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933B00B-2E68-1356-0078-2AEC9906CC72}"/>
                  </a:ext>
                </a:extLst>
              </p14:cNvPr>
              <p14:cNvContentPartPr/>
              <p14:nvPr/>
            </p14:nvContentPartPr>
            <p14:xfrm>
              <a:off x="8426413" y="5894363"/>
              <a:ext cx="41154" cy="68746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933B00B-2E68-1356-0078-2AEC9906CC7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17466" y="5885365"/>
                <a:ext cx="58689" cy="86382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20602C3-D305-43BF-6A0E-95C356B54775}"/>
              </a:ext>
            </a:extLst>
          </p:cNvPr>
          <p:cNvGrpSpPr/>
          <p:nvPr/>
        </p:nvGrpSpPr>
        <p:grpSpPr>
          <a:xfrm>
            <a:off x="8511023" y="5789737"/>
            <a:ext cx="807244" cy="215551"/>
            <a:chOff x="3276655" y="4997443"/>
            <a:chExt cx="10098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51D4CB-AD17-C3BC-32E7-CED837B03B5B}"/>
                    </a:ext>
                  </a:extLst>
                </p14:cNvPr>
                <p14:cNvContentPartPr/>
                <p14:nvPr/>
              </p14:nvContentPartPr>
              <p14:xfrm>
                <a:off x="3276655" y="4997443"/>
                <a:ext cx="96840" cy="14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51D4CB-AD17-C3BC-32E7-CED837B03B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65845" y="4986089"/>
                  <a:ext cx="118911" cy="170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AB7B90F-C507-4B05-B59C-FABA2AF64D4E}"/>
                    </a:ext>
                  </a:extLst>
                </p14:cNvPr>
                <p14:cNvContentPartPr/>
                <p14:nvPr/>
              </p14:nvContentPartPr>
              <p14:xfrm>
                <a:off x="3369175" y="5055403"/>
                <a:ext cx="181440" cy="104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AB7B90F-C507-4B05-B59C-FABA2AF64D4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57919" y="5043606"/>
                  <a:ext cx="203501" cy="12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66CA7A-1294-FA21-2A23-DB2A31B80DAC}"/>
                    </a:ext>
                  </a:extLst>
                </p14:cNvPr>
                <p14:cNvContentPartPr/>
                <p14:nvPr/>
              </p14:nvContentPartPr>
              <p14:xfrm>
                <a:off x="3551335" y="5073763"/>
                <a:ext cx="89280" cy="8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66CA7A-1294-FA21-2A23-DB2A31B80D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0119" y="5061929"/>
                  <a:ext cx="111264" cy="108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4EA8C68-D4FB-708F-9656-9AAC0E5C5DC5}"/>
                    </a:ext>
                  </a:extLst>
                </p14:cNvPr>
                <p14:cNvContentPartPr/>
                <p14:nvPr/>
              </p14:nvContentPartPr>
              <p14:xfrm>
                <a:off x="3644215" y="5098963"/>
                <a:ext cx="59040" cy="56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4EA8C68-D4FB-708F-9656-9AAC0E5C5D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32948" y="5087113"/>
                  <a:ext cx="81124" cy="80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D0A00A0-322A-562F-5CF9-601B5C352AF4}"/>
                    </a:ext>
                  </a:extLst>
                </p14:cNvPr>
                <p14:cNvContentPartPr/>
                <p14:nvPr/>
              </p14:nvContentPartPr>
              <p14:xfrm>
                <a:off x="3754015" y="5187883"/>
                <a:ext cx="17280" cy="64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0A00A0-322A-562F-5CF9-601B5C352AF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42938" y="5176058"/>
                  <a:ext cx="38991" cy="87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CCA134-4BF3-D5B9-C03B-3DB8EF67D0DD}"/>
                    </a:ext>
                  </a:extLst>
                </p14:cNvPr>
                <p14:cNvContentPartPr/>
                <p14:nvPr/>
              </p14:nvContentPartPr>
              <p14:xfrm>
                <a:off x="3840775" y="5060803"/>
                <a:ext cx="119880" cy="110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CCA134-4BF3-D5B9-C03B-3DB8EF67D0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29959" y="5049468"/>
                  <a:ext cx="141963" cy="133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162D63A-5BD1-DDF8-B08D-8D935F83594B}"/>
                    </a:ext>
                  </a:extLst>
                </p14:cNvPr>
                <p14:cNvContentPartPr/>
                <p14:nvPr/>
              </p14:nvContentPartPr>
              <p14:xfrm>
                <a:off x="3965695" y="5103643"/>
                <a:ext cx="6480" cy="177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162D63A-5BD1-DDF8-B08D-8D935F8359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54895" y="5091803"/>
                  <a:ext cx="27648" cy="200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7F3F58-DE4A-F82A-F273-03262FD4B930}"/>
                    </a:ext>
                  </a:extLst>
                </p14:cNvPr>
                <p14:cNvContentPartPr/>
                <p14:nvPr/>
              </p14:nvContentPartPr>
              <p14:xfrm>
                <a:off x="3964255" y="5087443"/>
                <a:ext cx="55800" cy="93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7F3F58-DE4A-F82A-F273-03262FD4B93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53005" y="5075625"/>
                  <a:ext cx="77850" cy="116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D039D6-3B35-5F9B-6E76-A9BA31E0D214}"/>
                    </a:ext>
                  </a:extLst>
                </p14:cNvPr>
                <p14:cNvContentPartPr/>
                <p14:nvPr/>
              </p14:nvContentPartPr>
              <p14:xfrm>
                <a:off x="4054975" y="5075203"/>
                <a:ext cx="11880" cy="16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D039D6-3B35-5F9B-6E76-A9BA31E0D2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43552" y="5063362"/>
                  <a:ext cx="34269" cy="18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000B8B6-D654-8544-F194-A2AC24E520A1}"/>
                    </a:ext>
                  </a:extLst>
                </p14:cNvPr>
                <p14:cNvContentPartPr/>
                <p14:nvPr/>
              </p14:nvContentPartPr>
              <p14:xfrm>
                <a:off x="4070095" y="5071963"/>
                <a:ext cx="13464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000B8B6-D654-8544-F194-A2AC24E520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9324" y="5060134"/>
                  <a:ext cx="156631" cy="105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A6DBFDB-8FAB-7CBC-75D2-EDD9FEC96201}"/>
                    </a:ext>
                  </a:extLst>
                </p14:cNvPr>
                <p14:cNvContentPartPr/>
                <p14:nvPr/>
              </p14:nvContentPartPr>
              <p14:xfrm>
                <a:off x="4217695" y="5090323"/>
                <a:ext cx="68760" cy="61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A6DBFDB-8FAB-7CBC-75D2-EDD9FEC962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06909" y="5078506"/>
                  <a:ext cx="90781" cy="8508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7FF9542-B7E2-00E5-61C1-502450F5E974}"/>
                  </a:ext>
                </a:extLst>
              </p14:cNvPr>
              <p14:cNvContentPartPr/>
              <p14:nvPr/>
            </p14:nvContentPartPr>
            <p14:xfrm>
              <a:off x="9346182" y="5751119"/>
              <a:ext cx="39139" cy="178576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7FF9542-B7E2-00E5-61C1-502450F5E97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337205" y="5742478"/>
                <a:ext cx="56734" cy="196218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2B9818B-7989-7824-3D8C-5A7F737429A1}"/>
              </a:ext>
            </a:extLst>
          </p:cNvPr>
          <p:cNvGrpSpPr/>
          <p:nvPr/>
        </p:nvGrpSpPr>
        <p:grpSpPr>
          <a:xfrm>
            <a:off x="8494907" y="6174277"/>
            <a:ext cx="296133" cy="254991"/>
            <a:chOff x="3256495" y="5502883"/>
            <a:chExt cx="3704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012906-0BA7-7DAC-2FAA-2408FE559640}"/>
                    </a:ext>
                  </a:extLst>
                </p14:cNvPr>
                <p14:cNvContentPartPr/>
                <p14:nvPr/>
              </p14:nvContentPartPr>
              <p14:xfrm>
                <a:off x="3297535" y="5681083"/>
                <a:ext cx="91080" cy="7921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012906-0BA7-7DAC-2FAA-2408FE55964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86767" y="5669434"/>
                  <a:ext cx="113065" cy="30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C05234-45AC-D1C9-9FF5-1799330A3B89}"/>
                    </a:ext>
                  </a:extLst>
                </p14:cNvPr>
                <p14:cNvContentPartPr/>
                <p14:nvPr/>
              </p14:nvContentPartPr>
              <p14:xfrm>
                <a:off x="3475735" y="5636083"/>
                <a:ext cx="42120" cy="125279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C05234-45AC-D1C9-9FF5-1799330A3B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64533" y="5624264"/>
                  <a:ext cx="64076" cy="148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DE3C12-BDAA-8697-F418-1E36C6C2302A}"/>
                    </a:ext>
                  </a:extLst>
                </p14:cNvPr>
                <p14:cNvContentPartPr/>
                <p14:nvPr/>
              </p14:nvContentPartPr>
              <p14:xfrm>
                <a:off x="3256495" y="5502883"/>
                <a:ext cx="370440" cy="335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DE3C12-BDAA-8697-F418-1E36C6C230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45229" y="5491048"/>
                  <a:ext cx="392522" cy="35835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566CD81-AFAD-815D-CE88-696F5B491314}"/>
                  </a:ext>
                </a:extLst>
              </p14:cNvPr>
              <p14:cNvContentPartPr/>
              <p14:nvPr/>
            </p14:nvContentPartPr>
            <p14:xfrm>
              <a:off x="9140126" y="4473152"/>
              <a:ext cx="90077" cy="751826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566CD81-AFAD-815D-CE88-696F5B49131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31513" y="4464155"/>
                <a:ext cx="107662" cy="769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2FEC6E2-6810-EB16-1EFE-6EFE08567D6E}"/>
                  </a:ext>
                </a:extLst>
              </p14:cNvPr>
              <p14:cNvContentPartPr/>
              <p14:nvPr/>
            </p14:nvContentPartPr>
            <p14:xfrm>
              <a:off x="9320857" y="4547650"/>
              <a:ext cx="16979" cy="3013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2FEC6E2-6810-EB16-1EFE-6EFE08567D6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312187" y="4539281"/>
                <a:ext cx="34681" cy="19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7C418A0-584B-2713-1126-301E26A1E858}"/>
                  </a:ext>
                </a:extLst>
              </p14:cNvPr>
              <p14:cNvContentPartPr/>
              <p14:nvPr/>
            </p14:nvContentPartPr>
            <p14:xfrm>
              <a:off x="6192319" y="4906718"/>
              <a:ext cx="155117" cy="66829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7C418A0-584B-2713-1126-301E26A1E85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83681" y="4897736"/>
                <a:ext cx="172752" cy="84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5864AD0-44E8-E389-4D2A-CF06336F06DD}"/>
                  </a:ext>
                </a:extLst>
              </p14:cNvPr>
              <p14:cNvContentPartPr/>
              <p14:nvPr/>
            </p14:nvContentPartPr>
            <p14:xfrm>
              <a:off x="7217130" y="4258149"/>
              <a:ext cx="117417" cy="77785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5864AD0-44E8-E389-4D2A-CF06336F06D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08126" y="4249188"/>
                <a:ext cx="135066" cy="95349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CD5D04-A3C3-34A8-D16A-EFA78B068EA6}"/>
              </a:ext>
            </a:extLst>
          </p:cNvPr>
          <p:cNvGrpSpPr/>
          <p:nvPr/>
        </p:nvGrpSpPr>
        <p:grpSpPr>
          <a:xfrm>
            <a:off x="9391940" y="4503554"/>
            <a:ext cx="16979" cy="1096"/>
            <a:chOff x="4378615" y="3306883"/>
            <a:chExt cx="21240" cy="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2EF8460-7903-F18C-80C2-D96F8F80C2BB}"/>
                    </a:ext>
                  </a:extLst>
                </p14:cNvPr>
                <p14:cNvContentPartPr/>
                <p14:nvPr/>
              </p14:nvContentPartPr>
              <p14:xfrm>
                <a:off x="4378615" y="3307963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2EF8460-7903-F18C-80C2-D96F8F80C2B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69975" y="32989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A8531D-0A25-F38D-66F5-E5ADB662F9C8}"/>
                    </a:ext>
                  </a:extLst>
                </p14:cNvPr>
                <p14:cNvContentPartPr/>
                <p14:nvPr/>
              </p14:nvContentPartPr>
              <p14:xfrm>
                <a:off x="4397695" y="3306883"/>
                <a:ext cx="21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A8531D-0A25-F38D-66F5-E5ADB662F9C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6895" y="3297883"/>
                  <a:ext cx="23328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5899631-C0C5-367F-3672-9BB5046FF82D}"/>
                  </a:ext>
                </a:extLst>
              </p14:cNvPr>
              <p14:cNvContentPartPr/>
              <p14:nvPr/>
            </p14:nvContentPartPr>
            <p14:xfrm>
              <a:off x="9384458" y="4492050"/>
              <a:ext cx="288" cy="274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5899631-C0C5-367F-3672-9BB5046FF82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377258" y="4485200"/>
                <a:ext cx="14400" cy="137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A077E44-D1B2-262E-6C1D-2CC46BA34A79}"/>
              </a:ext>
            </a:extLst>
          </p:cNvPr>
          <p:cNvGrpSpPr/>
          <p:nvPr/>
        </p:nvGrpSpPr>
        <p:grpSpPr>
          <a:xfrm>
            <a:off x="9305892" y="4483286"/>
            <a:ext cx="160010" cy="136945"/>
            <a:chOff x="4270975" y="3280243"/>
            <a:chExt cx="2001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7D3A72-0E85-C4D3-8E3C-D564CE5056C8}"/>
                    </a:ext>
                  </a:extLst>
                </p14:cNvPr>
                <p14:cNvContentPartPr/>
                <p14:nvPr/>
              </p14:nvContentPartPr>
              <p14:xfrm>
                <a:off x="4270975" y="3374203"/>
                <a:ext cx="7920" cy="5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7D3A72-0E85-C4D3-8E3C-D564CE5056C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59975" y="3362748"/>
                  <a:ext cx="29480" cy="2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26C9556-5FDD-727C-6B19-109B30D7DCEC}"/>
                    </a:ext>
                  </a:extLst>
                </p14:cNvPr>
                <p14:cNvContentPartPr/>
                <p14:nvPr/>
              </p14:nvContentPartPr>
              <p14:xfrm>
                <a:off x="4365655" y="3280243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26C9556-5FDD-727C-6B19-109B30D7DCE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56655" y="327160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D78A19D-C89B-2F11-A77E-B5D3C9B4853C}"/>
                    </a:ext>
                  </a:extLst>
                </p14:cNvPr>
                <p14:cNvContentPartPr/>
                <p14:nvPr/>
              </p14:nvContentPartPr>
              <p14:xfrm>
                <a:off x="4350535" y="3295363"/>
                <a:ext cx="120600" cy="164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D78A19D-C89B-2F11-A77E-B5D3C9B4853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39285" y="3284025"/>
                  <a:ext cx="142650" cy="18802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BFB36A6-D4D1-F550-9ADD-E18D044631D9}"/>
                  </a:ext>
                </a:extLst>
              </p14:cNvPr>
              <p14:cNvContentPartPr/>
              <p14:nvPr/>
            </p14:nvContentPartPr>
            <p14:xfrm>
              <a:off x="9720593" y="4513688"/>
              <a:ext cx="43456" cy="89562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BFB36A6-D4D1-F550-9ADD-E18D044631D9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711614" y="4504696"/>
                <a:ext cx="61054" cy="10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D04121A-B9E6-37E4-6778-A43CD2BAB605}"/>
                  </a:ext>
                </a:extLst>
              </p14:cNvPr>
              <p14:cNvContentPartPr/>
              <p14:nvPr/>
            </p14:nvContentPartPr>
            <p14:xfrm>
              <a:off x="10051837" y="4489311"/>
              <a:ext cx="78854" cy="118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D04121A-B9E6-37E4-6778-A43CD2BAB60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043235" y="4480320"/>
                <a:ext cx="96417" cy="13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A8F7D6B-58C7-6CAC-5A93-3E0B3F9FF0F8}"/>
                  </a:ext>
                </a:extLst>
              </p14:cNvPr>
              <p14:cNvContentPartPr/>
              <p14:nvPr/>
            </p14:nvContentPartPr>
            <p14:xfrm>
              <a:off x="10372720" y="4479999"/>
              <a:ext cx="65328" cy="127632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A8F7D6B-58C7-6CAC-5A93-3E0B3F9FF0F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364105" y="4471346"/>
                <a:ext cx="82916" cy="145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D252CCE-45C7-79CF-7CEF-2B76C37F39A7}"/>
                  </a:ext>
                </a:extLst>
              </p14:cNvPr>
              <p14:cNvContentPartPr/>
              <p14:nvPr/>
            </p14:nvContentPartPr>
            <p14:xfrm>
              <a:off x="9762323" y="4738277"/>
              <a:ext cx="99574" cy="120511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D252CCE-45C7-79CF-7CEF-2B76C37F39A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9753336" y="4729284"/>
                <a:ext cx="117188" cy="138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9E6D970-F632-7168-440F-CF847CD69C16}"/>
                  </a:ext>
                </a:extLst>
              </p14:cNvPr>
              <p14:cNvContentPartPr/>
              <p14:nvPr/>
            </p14:nvContentPartPr>
            <p14:xfrm>
              <a:off x="10117165" y="4778538"/>
              <a:ext cx="42593" cy="95861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9E6D970-F632-7168-440F-CF847CD69C16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108217" y="4769889"/>
                <a:ext cx="60131" cy="1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FC55E07-B1D6-166F-0D73-7485AF7AB120}"/>
                  </a:ext>
                </a:extLst>
              </p14:cNvPr>
              <p14:cNvContentPartPr/>
              <p14:nvPr/>
            </p14:nvContentPartPr>
            <p14:xfrm>
              <a:off x="10401499" y="4783468"/>
              <a:ext cx="52377" cy="123798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FC55E07-B1D6-166F-0D73-7485AF7AB12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392468" y="4774471"/>
                <a:ext cx="70077" cy="141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00F3C8F-E9CA-5DE6-D65D-610FD718E370}"/>
                  </a:ext>
                </a:extLst>
              </p14:cNvPr>
              <p14:cNvContentPartPr/>
              <p14:nvPr/>
            </p14:nvContentPartPr>
            <p14:xfrm>
              <a:off x="10150260" y="5037090"/>
              <a:ext cx="74825" cy="107091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00F3C8F-E9CA-5DE6-D65D-610FD718E37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141626" y="5028106"/>
                <a:ext cx="92452" cy="1247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59833F4-0636-A03E-8C58-FE520EB95936}"/>
              </a:ext>
            </a:extLst>
          </p:cNvPr>
          <p:cNvGrpSpPr/>
          <p:nvPr/>
        </p:nvGrpSpPr>
        <p:grpSpPr>
          <a:xfrm>
            <a:off x="9317979" y="4740468"/>
            <a:ext cx="204617" cy="145161"/>
            <a:chOff x="4286095" y="3618283"/>
            <a:chExt cx="2559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FB7EAE9-79D6-2FB1-76E3-46624CC51E6D}"/>
                    </a:ext>
                  </a:extLst>
                </p14:cNvPr>
                <p14:cNvContentPartPr/>
                <p14:nvPr/>
              </p14:nvContentPartPr>
              <p14:xfrm>
                <a:off x="4454575" y="3626923"/>
                <a:ext cx="360" cy="5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FB7EAE9-79D6-2FB1-76E3-46624CC51E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45575" y="3615468"/>
                  <a:ext cx="18000" cy="2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0B716EA-A03C-14AC-30FA-7B91B2D8D669}"/>
                    </a:ext>
                  </a:extLst>
                </p14:cNvPr>
                <p14:cNvContentPartPr/>
                <p14:nvPr/>
              </p14:nvContentPartPr>
              <p14:xfrm>
                <a:off x="4444855" y="3618283"/>
                <a:ext cx="9720" cy="1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0B716EA-A03C-14AC-30FA-7B91B2D8D66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34251" y="3606490"/>
                  <a:ext cx="31369" cy="36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58202F9-33EC-28E5-3091-0D1133422494}"/>
                    </a:ext>
                  </a:extLst>
                </p14:cNvPr>
                <p14:cNvContentPartPr/>
                <p14:nvPr/>
              </p14:nvContentPartPr>
              <p14:xfrm>
                <a:off x="4286095" y="3714763"/>
                <a:ext cx="114120" cy="7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58202F9-33EC-28E5-3091-0D113342249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74818" y="3703582"/>
                  <a:ext cx="136222" cy="30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85CFA1B-5C1C-2A83-FB71-61FBF1E7486A}"/>
                    </a:ext>
                  </a:extLst>
                </p14:cNvPr>
                <p14:cNvContentPartPr/>
                <p14:nvPr/>
              </p14:nvContentPartPr>
              <p14:xfrm>
                <a:off x="4505695" y="3659323"/>
                <a:ext cx="36360" cy="149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85CFA1B-5C1C-2A83-FB71-61FBF1E7486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94473" y="3647512"/>
                  <a:ext cx="58356" cy="1729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512EDDE-ACF2-2275-66E2-C4CCA73D55E0}"/>
              </a:ext>
            </a:extLst>
          </p:cNvPr>
          <p:cNvGrpSpPr/>
          <p:nvPr/>
        </p:nvGrpSpPr>
        <p:grpSpPr>
          <a:xfrm>
            <a:off x="9768942" y="5022300"/>
            <a:ext cx="131807" cy="111199"/>
            <a:chOff x="4850215" y="3988723"/>
            <a:chExt cx="16488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2120349-F18F-BF5C-4868-51D8CE8F86D0}"/>
                    </a:ext>
                  </a:extLst>
                </p14:cNvPr>
                <p14:cNvContentPartPr/>
                <p14:nvPr/>
              </p14:nvContentPartPr>
              <p14:xfrm>
                <a:off x="4850215" y="4048123"/>
                <a:ext cx="72360" cy="5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2120349-F18F-BF5C-4868-51D8CE8F86D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38979" y="4036668"/>
                  <a:ext cx="94383" cy="2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37CF164-1C7F-2AF6-564F-BD13FABA832C}"/>
                    </a:ext>
                  </a:extLst>
                </p14:cNvPr>
                <p14:cNvContentPartPr/>
                <p14:nvPr/>
              </p14:nvContentPartPr>
              <p14:xfrm>
                <a:off x="4969375" y="3988723"/>
                <a:ext cx="45720" cy="146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37CF164-1C7F-2AF6-564F-BD13FABA832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58617" y="3976898"/>
                  <a:ext cx="67684" cy="1693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1FADAA1-9517-E55A-8516-63185A034590}"/>
              </a:ext>
            </a:extLst>
          </p:cNvPr>
          <p:cNvGrpSpPr/>
          <p:nvPr/>
        </p:nvGrpSpPr>
        <p:grpSpPr>
          <a:xfrm>
            <a:off x="10105078" y="5258666"/>
            <a:ext cx="100150" cy="93670"/>
            <a:chOff x="5270695" y="4299403"/>
            <a:chExt cx="1252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68D99DE-923B-F291-3386-5442A60E9CF2}"/>
                    </a:ext>
                  </a:extLst>
                </p14:cNvPr>
                <p14:cNvContentPartPr/>
                <p14:nvPr/>
              </p14:nvContentPartPr>
              <p14:xfrm>
                <a:off x="5272495" y="4375723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68D99DE-923B-F291-3386-5442A60E9CF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63495" y="43667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EBDCDA-92E0-2D50-6EEB-3A64806A15AC}"/>
                    </a:ext>
                  </a:extLst>
                </p14:cNvPr>
                <p14:cNvContentPartPr/>
                <p14:nvPr/>
              </p14:nvContentPartPr>
              <p14:xfrm>
                <a:off x="5270695" y="4369603"/>
                <a:ext cx="28800" cy="6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EBDCDA-92E0-2D50-6EEB-3A64806A15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59445" y="4358494"/>
                  <a:ext cx="5085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5A600E9-F428-5184-70FF-73AE7DEF1CB2}"/>
                    </a:ext>
                  </a:extLst>
                </p14:cNvPr>
                <p14:cNvContentPartPr/>
                <p14:nvPr/>
              </p14:nvContentPartPr>
              <p14:xfrm>
                <a:off x="5352055" y="4299403"/>
                <a:ext cx="43920" cy="123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5A600E9-F428-5184-70FF-73AE7DEF1C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40851" y="4288082"/>
                  <a:ext cx="65880" cy="146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0C4DD7A-7824-881A-58A5-1331513E2E78}"/>
                    </a:ext>
                  </a:extLst>
                </p14:cNvPr>
                <p14:cNvContentPartPr/>
                <p14:nvPr/>
              </p14:nvContentPartPr>
              <p14:xfrm>
                <a:off x="5272495" y="4367083"/>
                <a:ext cx="43920" cy="5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0C4DD7A-7824-881A-58A5-1331513E2E7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61291" y="4355083"/>
                  <a:ext cx="65880" cy="2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A5C11C3-B25D-4E1A-31EF-CE7CC7D0A3D1}"/>
                  </a:ext>
                </a:extLst>
              </p14:cNvPr>
              <p14:cNvContentPartPr/>
              <p14:nvPr/>
            </p14:nvContentPartPr>
            <p14:xfrm>
              <a:off x="9444893" y="4999841"/>
              <a:ext cx="73098" cy="138314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A5C11C3-B25D-4E1A-31EF-CE7CC7D0A3D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436251" y="4990860"/>
                <a:ext cx="90742" cy="155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BD19249-809F-190F-314B-693898B82C57}"/>
                  </a:ext>
                </a:extLst>
              </p14:cNvPr>
              <p14:cNvContentPartPr/>
              <p14:nvPr/>
            </p14:nvContentPartPr>
            <p14:xfrm>
              <a:off x="9457844" y="5225799"/>
              <a:ext cx="83458" cy="104626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BD19249-809F-190F-314B-693898B82C5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448851" y="5216811"/>
                <a:ext cx="101085" cy="12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3018BF8-1F7F-6B51-3035-4100E16AB3C0}"/>
                  </a:ext>
                </a:extLst>
              </p14:cNvPr>
              <p14:cNvContentPartPr/>
              <p14:nvPr/>
            </p14:nvContentPartPr>
            <p14:xfrm>
              <a:off x="9818153" y="5247437"/>
              <a:ext cx="88926" cy="130371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3018BF8-1F7F-6B51-3035-4100E16AB3C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09189" y="5238817"/>
                <a:ext cx="106496" cy="147969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13A1375-C012-AF10-2BD1-FE44597CBA33}"/>
              </a:ext>
            </a:extLst>
          </p:cNvPr>
          <p:cNvGrpSpPr/>
          <p:nvPr/>
        </p:nvGrpSpPr>
        <p:grpSpPr>
          <a:xfrm>
            <a:off x="10426824" y="4456993"/>
            <a:ext cx="215841" cy="888770"/>
            <a:chOff x="5673175" y="3245683"/>
            <a:chExt cx="270000" cy="11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C28630-7484-36F3-47CC-02405E8F5BE2}"/>
                    </a:ext>
                  </a:extLst>
                </p14:cNvPr>
                <p14:cNvContentPartPr/>
                <p14:nvPr/>
              </p14:nvContentPartPr>
              <p14:xfrm>
                <a:off x="5677495" y="4018603"/>
                <a:ext cx="47520" cy="150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C28630-7484-36F3-47CC-02405E8F5B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66736" y="4007255"/>
                  <a:ext cx="69487" cy="174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E3701A2-93EA-060D-91BF-4776C7EE8303}"/>
                    </a:ext>
                  </a:extLst>
                </p14:cNvPr>
                <p14:cNvContentPartPr/>
                <p14:nvPr/>
              </p14:nvContentPartPr>
              <p14:xfrm>
                <a:off x="5673175" y="4259083"/>
                <a:ext cx="99720" cy="154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E3701A2-93EA-060D-91BF-4776C7EE830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61945" y="4247722"/>
                  <a:ext cx="121730" cy="177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E4D250-1675-4F66-047F-A3F8DF05E932}"/>
                    </a:ext>
                  </a:extLst>
                </p14:cNvPr>
                <p14:cNvContentPartPr/>
                <p14:nvPr/>
              </p14:nvContentPartPr>
              <p14:xfrm>
                <a:off x="5829055" y="3245683"/>
                <a:ext cx="114120" cy="1047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E4D250-1675-4F66-047F-A3F8DF05E9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17778" y="3233854"/>
                  <a:ext cx="136222" cy="10707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96B3872B-3054-D72E-95AB-EBC557B0AECC}"/>
              </a:ext>
            </a:extLst>
          </p:cNvPr>
          <p:cNvGrpSpPr/>
          <p:nvPr/>
        </p:nvGrpSpPr>
        <p:grpSpPr>
          <a:xfrm>
            <a:off x="9632818" y="3880456"/>
            <a:ext cx="1155179" cy="390566"/>
            <a:chOff x="4679935" y="2487883"/>
            <a:chExt cx="144504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38416E6-638F-865E-682C-8BEF0ECB2BA9}"/>
                    </a:ext>
                  </a:extLst>
                </p14:cNvPr>
                <p14:cNvContentPartPr/>
                <p14:nvPr/>
              </p14:nvContentPartPr>
              <p14:xfrm>
                <a:off x="4696855" y="2887483"/>
                <a:ext cx="986760" cy="60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38416E6-638F-865E-682C-8BEF0ECB2BA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85596" y="2875692"/>
                  <a:ext cx="1008828" cy="8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60C91F1-7626-85AC-45F6-C8AEFD54BF3F}"/>
                    </a:ext>
                  </a:extLst>
                </p14:cNvPr>
                <p14:cNvContentPartPr/>
                <p14:nvPr/>
              </p14:nvContentPartPr>
              <p14:xfrm>
                <a:off x="4679935" y="2899723"/>
                <a:ext cx="2160" cy="101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60C91F1-7626-85AC-45F6-C8AEFD54BF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669135" y="2888391"/>
                  <a:ext cx="23328" cy="124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1A45A7-C879-143C-FF27-1F24702B48F2}"/>
                    </a:ext>
                  </a:extLst>
                </p14:cNvPr>
                <p14:cNvContentPartPr/>
                <p14:nvPr/>
              </p14:nvContentPartPr>
              <p14:xfrm>
                <a:off x="4906375" y="2487883"/>
                <a:ext cx="8640" cy="228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1A45A7-C879-143C-FF27-1F24702B48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95007" y="2476530"/>
                  <a:ext cx="30922" cy="252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817387A-87B3-94B0-74BE-C6B942E39EAA}"/>
                    </a:ext>
                  </a:extLst>
                </p14:cNvPr>
                <p14:cNvContentPartPr/>
                <p14:nvPr/>
              </p14:nvContentPartPr>
              <p14:xfrm>
                <a:off x="4833295" y="2583643"/>
                <a:ext cx="104400" cy="1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817387A-87B3-94B0-74BE-C6B942E39E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822045" y="2571874"/>
                  <a:ext cx="126450" cy="41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576826A-AF6C-FCDF-794F-080870FCC25A}"/>
                    </a:ext>
                  </a:extLst>
                </p14:cNvPr>
                <p14:cNvContentPartPr/>
                <p14:nvPr/>
              </p14:nvContentPartPr>
              <p14:xfrm>
                <a:off x="4957855" y="2599843"/>
                <a:ext cx="116280" cy="106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576826A-AF6C-FCDF-794F-080870FCC2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46588" y="2588055"/>
                  <a:ext cx="138364" cy="129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996A979-C54B-DB91-793F-E77CAAEC75AB}"/>
                    </a:ext>
                  </a:extLst>
                </p14:cNvPr>
                <p14:cNvContentPartPr/>
                <p14:nvPr/>
              </p14:nvContentPartPr>
              <p14:xfrm>
                <a:off x="5052895" y="2546563"/>
                <a:ext cx="17280" cy="15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996A979-C54B-DB91-793F-E77CAAEC75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41818" y="2535305"/>
                  <a:ext cx="38991" cy="38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CE44CF9-D540-CA0C-BEF7-0DCEED709B2B}"/>
                    </a:ext>
                  </a:extLst>
                </p14:cNvPr>
                <p14:cNvContentPartPr/>
                <p14:nvPr/>
              </p14:nvContentPartPr>
              <p14:xfrm>
                <a:off x="5056135" y="2608843"/>
                <a:ext cx="148320" cy="105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CE44CF9-D540-CA0C-BEF7-0DCEED709B2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45348" y="2597030"/>
                  <a:ext cx="170343" cy="128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58F911-9764-0C07-3D5E-8F4862B43F10}"/>
                    </a:ext>
                  </a:extLst>
                </p14:cNvPr>
                <p14:cNvContentPartPr/>
                <p14:nvPr/>
              </p14:nvContentPartPr>
              <p14:xfrm>
                <a:off x="5219575" y="2602723"/>
                <a:ext cx="89280" cy="88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58F911-9764-0C07-3D5E-8F4862B43F1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08359" y="2590883"/>
                  <a:ext cx="111264" cy="11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56B3938-F3B1-FEFE-5D89-6E9E54B00E8F}"/>
                    </a:ext>
                  </a:extLst>
                </p14:cNvPr>
                <p14:cNvContentPartPr/>
                <p14:nvPr/>
              </p14:nvContentPartPr>
              <p14:xfrm>
                <a:off x="5300215" y="2491483"/>
                <a:ext cx="172440" cy="27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56B3938-F3B1-FEFE-5D89-6E9E54B00E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88959" y="2479654"/>
                  <a:ext cx="194502" cy="297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6965438-C155-7DF1-7D56-A3C989C66C58}"/>
                    </a:ext>
                  </a:extLst>
                </p14:cNvPr>
                <p14:cNvContentPartPr/>
                <p14:nvPr/>
              </p14:nvContentPartPr>
              <p14:xfrm>
                <a:off x="5465455" y="2599843"/>
                <a:ext cx="95040" cy="117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6965438-C155-7DF1-7D56-A3C989C66C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454645" y="2588024"/>
                  <a:ext cx="117111" cy="140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2093F2E-037D-A92B-9EF9-0A5D85C6BE0A}"/>
                    </a:ext>
                  </a:extLst>
                </p14:cNvPr>
                <p14:cNvContentPartPr/>
                <p14:nvPr/>
              </p14:nvContentPartPr>
              <p14:xfrm>
                <a:off x="5645455" y="2650963"/>
                <a:ext cx="360" cy="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2093F2E-037D-A92B-9EF9-0A5D85C6BE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36455" y="26419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55DC8C-84C8-B3AA-F33D-9721BD93BB3A}"/>
                    </a:ext>
                  </a:extLst>
                </p14:cNvPr>
                <p14:cNvContentPartPr/>
                <p14:nvPr/>
              </p14:nvContentPartPr>
              <p14:xfrm>
                <a:off x="5633935" y="2734123"/>
                <a:ext cx="3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55DC8C-84C8-B3AA-F33D-9721BD93BB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25295" y="27251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8F801E7-E884-82F4-ECA1-0A9F0CD09629}"/>
                    </a:ext>
                  </a:extLst>
                </p14:cNvPr>
                <p14:cNvContentPartPr/>
                <p14:nvPr/>
              </p14:nvContentPartPr>
              <p14:xfrm>
                <a:off x="5664175" y="2640523"/>
                <a:ext cx="136800" cy="105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8F801E7-E884-82F4-ECA1-0A9F0CD096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653375" y="2628710"/>
                  <a:ext cx="158850" cy="128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2FB4050-34E7-9164-2905-6E14C6B7FFB6}"/>
                    </a:ext>
                  </a:extLst>
                </p14:cNvPr>
                <p14:cNvContentPartPr/>
                <p14:nvPr/>
              </p14:nvContentPartPr>
              <p14:xfrm>
                <a:off x="5812495" y="2644123"/>
                <a:ext cx="16920" cy="20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2FB4050-34E7-9164-2905-6E14C6B7FFB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01363" y="2632787"/>
                  <a:ext cx="38738" cy="230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C2C25D4-DBBB-B3D9-B89F-875DDB982205}"/>
                    </a:ext>
                  </a:extLst>
                </p14:cNvPr>
                <p14:cNvContentPartPr/>
                <p14:nvPr/>
              </p14:nvContentPartPr>
              <p14:xfrm>
                <a:off x="5823295" y="2668963"/>
                <a:ext cx="38160" cy="81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C2C25D4-DBBB-B3D9-B89F-875DDB98220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12520" y="2657121"/>
                  <a:ext cx="60158" cy="104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7A83172-E9EB-9778-3878-6A6A177976D3}"/>
                    </a:ext>
                  </a:extLst>
                </p14:cNvPr>
                <p14:cNvContentPartPr/>
                <p14:nvPr/>
              </p14:nvContentPartPr>
              <p14:xfrm>
                <a:off x="5927695" y="2642323"/>
                <a:ext cx="15480" cy="176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7A83172-E9EB-9778-3878-6A6A177976D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16638" y="2630476"/>
                  <a:ext cx="37152" cy="199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5BEA426-AEFB-4477-8C0E-93E5B6DC0EB5}"/>
                    </a:ext>
                  </a:extLst>
                </p14:cNvPr>
                <p14:cNvContentPartPr/>
                <p14:nvPr/>
              </p14:nvContentPartPr>
              <p14:xfrm>
                <a:off x="5931295" y="2638363"/>
                <a:ext cx="41040" cy="99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5BEA426-AEFB-4477-8C0E-93E5B6DC0E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20143" y="2627061"/>
                  <a:ext cx="62898" cy="122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AC10F2C-A9E7-FA06-8532-B73977D536CE}"/>
                    </a:ext>
                  </a:extLst>
                </p14:cNvPr>
                <p14:cNvContentPartPr/>
                <p14:nvPr/>
              </p14:nvContentPartPr>
              <p14:xfrm>
                <a:off x="5931295" y="2631883"/>
                <a:ext cx="111960" cy="96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AC10F2C-A9E7-FA06-8532-B73977D536C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920054" y="2620073"/>
                  <a:ext cx="133992" cy="11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345579-3D0B-9A96-70C5-0506DDEEE7D5}"/>
                    </a:ext>
                  </a:extLst>
                </p14:cNvPr>
                <p14:cNvContentPartPr/>
                <p14:nvPr/>
              </p14:nvContentPartPr>
              <p14:xfrm>
                <a:off x="6073495" y="2662123"/>
                <a:ext cx="51480" cy="63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345579-3D0B-9A96-70C5-0506DDEEE7D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062304" y="2650795"/>
                  <a:ext cx="73415" cy="868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3F2F864-C9B9-CC52-3275-FE2FC72000B6}"/>
              </a:ext>
            </a:extLst>
          </p:cNvPr>
          <p:cNvGrpSpPr/>
          <p:nvPr/>
        </p:nvGrpSpPr>
        <p:grpSpPr>
          <a:xfrm>
            <a:off x="10914624" y="3889220"/>
            <a:ext cx="312249" cy="233080"/>
            <a:chOff x="6283375" y="2499403"/>
            <a:chExt cx="3906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C6C4EE3-17EE-2774-8EF8-C171FCE5C2AF}"/>
                    </a:ext>
                  </a:extLst>
                </p14:cNvPr>
                <p14:cNvContentPartPr/>
                <p14:nvPr/>
              </p14:nvContentPartPr>
              <p14:xfrm>
                <a:off x="6283375" y="2499403"/>
                <a:ext cx="104400" cy="257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C6C4EE3-17EE-2774-8EF8-C171FCE5C2A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272575" y="2488052"/>
                  <a:ext cx="126450" cy="280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DF473CD-13D0-E99A-E6FB-B85C9F70C85D}"/>
                    </a:ext>
                  </a:extLst>
                </p14:cNvPr>
                <p14:cNvContentPartPr/>
                <p14:nvPr/>
              </p14:nvContentPartPr>
              <p14:xfrm>
                <a:off x="6402895" y="2639443"/>
                <a:ext cx="68400" cy="81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DF473CD-13D0-E99A-E6FB-B85C9F70C8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391645" y="2628106"/>
                  <a:ext cx="90450" cy="104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4229B88-1A95-134C-F1FB-976B9CA7CC71}"/>
                    </a:ext>
                  </a:extLst>
                </p14:cNvPr>
                <p14:cNvContentPartPr/>
                <p14:nvPr/>
              </p14:nvContentPartPr>
              <p14:xfrm>
                <a:off x="6501175" y="2619643"/>
                <a:ext cx="79920" cy="79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4229B88-1A95-134C-F1FB-976B9CA7CC7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90399" y="2607821"/>
                  <a:ext cx="101920" cy="103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2691D78-2089-AC15-05B8-B894A275BCFE}"/>
                    </a:ext>
                  </a:extLst>
                </p14:cNvPr>
                <p14:cNvContentPartPr/>
                <p14:nvPr/>
              </p14:nvContentPartPr>
              <p14:xfrm>
                <a:off x="6580735" y="2639443"/>
                <a:ext cx="93240" cy="166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2691D78-2089-AC15-05B8-B894A275BCF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569474" y="2627630"/>
                  <a:ext cx="115311" cy="1894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AD11E11-AE15-ADD1-66D9-DFE434146234}"/>
              </a:ext>
            </a:extLst>
          </p:cNvPr>
          <p:cNvGrpSpPr/>
          <p:nvPr/>
        </p:nvGrpSpPr>
        <p:grpSpPr>
          <a:xfrm>
            <a:off x="9305604" y="5416700"/>
            <a:ext cx="932719" cy="373859"/>
            <a:chOff x="4270615" y="4507123"/>
            <a:chExt cx="11667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520EAD6-50DB-E181-4A17-E41991DC611F}"/>
                    </a:ext>
                  </a:extLst>
                </p14:cNvPr>
                <p14:cNvContentPartPr/>
                <p14:nvPr/>
              </p14:nvContentPartPr>
              <p14:xfrm>
                <a:off x="4270615" y="4507123"/>
                <a:ext cx="876960" cy="148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520EAD6-50DB-E181-4A17-E41991DC611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59805" y="4495795"/>
                  <a:ext cx="899030" cy="17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801ED13-785D-90A8-C8E8-6F10DB26D057}"/>
                    </a:ext>
                  </a:extLst>
                </p14:cNvPr>
                <p14:cNvContentPartPr/>
                <p14:nvPr/>
              </p14:nvContentPartPr>
              <p14:xfrm>
                <a:off x="4745815" y="4734283"/>
                <a:ext cx="114120" cy="200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801ED13-785D-90A8-C8E8-6F10DB26D05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34583" y="4722939"/>
                  <a:ext cx="136135" cy="2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190C684-3A66-49DA-7F01-25F5F16ACFEF}"/>
                    </a:ext>
                  </a:extLst>
                </p14:cNvPr>
                <p14:cNvContentPartPr/>
                <p14:nvPr/>
              </p14:nvContentPartPr>
              <p14:xfrm>
                <a:off x="4876855" y="4873963"/>
                <a:ext cx="89280" cy="84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190C684-3A66-49DA-7F01-25F5F16ACFE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65639" y="4862147"/>
                  <a:ext cx="111264" cy="107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B1AE222-6DDF-DF44-DCA1-A58D732EB0F2}"/>
                    </a:ext>
                  </a:extLst>
                </p14:cNvPr>
                <p14:cNvContentPartPr/>
                <p14:nvPr/>
              </p14:nvContentPartPr>
              <p14:xfrm>
                <a:off x="4990975" y="4886923"/>
                <a:ext cx="136080" cy="111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B1AE222-6DDF-DF44-DCA1-A58D732EB0F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80161" y="4875101"/>
                  <a:ext cx="158159" cy="134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5C03D9F-0D50-609D-0DD7-30174BC9F632}"/>
                    </a:ext>
                  </a:extLst>
                </p14:cNvPr>
                <p14:cNvContentPartPr/>
                <p14:nvPr/>
              </p14:nvContentPartPr>
              <p14:xfrm>
                <a:off x="5144695" y="4890523"/>
                <a:ext cx="60120" cy="92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5C03D9F-0D50-609D-0DD7-30174BC9F63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33479" y="4879208"/>
                  <a:ext cx="82104" cy="115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E7C6530-639C-E6E7-A376-3EE146A87181}"/>
                    </a:ext>
                  </a:extLst>
                </p14:cNvPr>
                <p14:cNvContentPartPr/>
                <p14:nvPr/>
              </p14:nvContentPartPr>
              <p14:xfrm>
                <a:off x="5179615" y="4890523"/>
                <a:ext cx="131040" cy="88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E7C6530-639C-E6E7-A376-3EE146A8718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68808" y="4879203"/>
                  <a:ext cx="153105" cy="111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68260F-2836-DB61-031A-9B943E67B2ED}"/>
                    </a:ext>
                  </a:extLst>
                </p14:cNvPr>
                <p14:cNvContentPartPr/>
                <p14:nvPr/>
              </p14:nvContentPartPr>
              <p14:xfrm>
                <a:off x="5338735" y="4915003"/>
                <a:ext cx="98640" cy="81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68260F-2836-DB61-031A-9B943E67B2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27526" y="4903194"/>
                  <a:ext cx="120610" cy="1048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403B77D-496D-6819-BEAA-49BE48F163DA}"/>
              </a:ext>
            </a:extLst>
          </p:cNvPr>
          <p:cNvGrpSpPr/>
          <p:nvPr/>
        </p:nvGrpSpPr>
        <p:grpSpPr>
          <a:xfrm>
            <a:off x="10321494" y="5601575"/>
            <a:ext cx="289802" cy="171728"/>
            <a:chOff x="5541415" y="4750123"/>
            <a:chExt cx="3625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989E6F-0AE0-336F-031D-78B6068BE0ED}"/>
                    </a:ext>
                  </a:extLst>
                </p14:cNvPr>
                <p14:cNvContentPartPr/>
                <p14:nvPr/>
              </p14:nvContentPartPr>
              <p14:xfrm>
                <a:off x="5541415" y="4750123"/>
                <a:ext cx="132840" cy="194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989E6F-0AE0-336F-031D-78B6068BE0E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530157" y="4738778"/>
                  <a:ext cx="154905" cy="217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A59AC1D-8326-1830-FA01-E84B41A2B7D7}"/>
                    </a:ext>
                  </a:extLst>
                </p14:cNvPr>
                <p14:cNvContentPartPr/>
                <p14:nvPr/>
              </p14:nvContentPartPr>
              <p14:xfrm>
                <a:off x="5659855" y="4864963"/>
                <a:ext cx="76320" cy="9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A59AC1D-8326-1830-FA01-E84B41A2B7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48631" y="4853628"/>
                  <a:ext cx="98318" cy="118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5682B9-83A4-5BAC-421B-AA11CD116739}"/>
                    </a:ext>
                  </a:extLst>
                </p14:cNvPr>
                <p14:cNvContentPartPr/>
                <p14:nvPr/>
              </p14:nvContentPartPr>
              <p14:xfrm>
                <a:off x="5775775" y="4863163"/>
                <a:ext cx="128160" cy="112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5682B9-83A4-5BAC-421B-AA11CD11673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764533" y="4851376"/>
                  <a:ext cx="150195" cy="1357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B36142F-61B1-2E28-31AA-D33D4EA53590}"/>
              </a:ext>
            </a:extLst>
          </p:cNvPr>
          <p:cNvGrpSpPr/>
          <p:nvPr/>
        </p:nvGrpSpPr>
        <p:grpSpPr>
          <a:xfrm>
            <a:off x="10645255" y="5586785"/>
            <a:ext cx="814726" cy="188436"/>
            <a:chOff x="5946415" y="4730683"/>
            <a:chExt cx="101916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F69721A-BBA6-021E-5450-C6B21DB6EE36}"/>
                    </a:ext>
                  </a:extLst>
                </p14:cNvPr>
                <p14:cNvContentPartPr/>
                <p14:nvPr/>
              </p14:nvContentPartPr>
              <p14:xfrm>
                <a:off x="5946415" y="4873603"/>
                <a:ext cx="119520" cy="80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F69721A-BBA6-021E-5450-C6B21DB6EE3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935631" y="4861797"/>
                  <a:ext cx="141537" cy="103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3C17AC8-CD02-7E95-7D55-6FC37B78A08C}"/>
                    </a:ext>
                  </a:extLst>
                </p14:cNvPr>
                <p14:cNvContentPartPr/>
                <p14:nvPr/>
              </p14:nvContentPartPr>
              <p14:xfrm>
                <a:off x="6065575" y="4868923"/>
                <a:ext cx="70560" cy="92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3C17AC8-CD02-7E95-7D55-6FC37B78A08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54789" y="4857122"/>
                  <a:ext cx="92582" cy="115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0091A42-33BB-1CC6-CA73-69191B6EC91A}"/>
                    </a:ext>
                  </a:extLst>
                </p14:cNvPr>
                <p14:cNvContentPartPr/>
                <p14:nvPr/>
              </p14:nvContentPartPr>
              <p14:xfrm>
                <a:off x="6277975" y="4753363"/>
                <a:ext cx="15120" cy="215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0091A42-33BB-1CC6-CA73-69191B6EC91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66857" y="4741541"/>
                  <a:ext cx="36911" cy="238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71E6B37-27C5-D74B-4D2F-B39E30AA313C}"/>
                    </a:ext>
                  </a:extLst>
                </p14:cNvPr>
                <p14:cNvContentPartPr/>
                <p14:nvPr/>
              </p14:nvContentPartPr>
              <p14:xfrm>
                <a:off x="6340255" y="4867843"/>
                <a:ext cx="4320" cy="75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71E6B37-27C5-D74B-4D2F-B39E30AA313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329455" y="4856048"/>
                  <a:ext cx="25488" cy="99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D476BE8-2905-6619-80C7-27EF6EDE00D7}"/>
                    </a:ext>
                  </a:extLst>
                </p14:cNvPr>
                <p14:cNvContentPartPr/>
                <p14:nvPr/>
              </p14:nvContentPartPr>
              <p14:xfrm>
                <a:off x="6234415" y="4822483"/>
                <a:ext cx="81720" cy="183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D476BE8-2905-6619-80C7-27EF6EDE00D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23190" y="4810714"/>
                  <a:ext cx="103722" cy="41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AE1EE0-789B-4127-205F-9691EC6D313D}"/>
                    </a:ext>
                  </a:extLst>
                </p14:cNvPr>
                <p14:cNvContentPartPr/>
                <p14:nvPr/>
              </p14:nvContentPartPr>
              <p14:xfrm>
                <a:off x="6332695" y="4857763"/>
                <a:ext cx="89280" cy="842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AE1EE0-789B-4127-205F-9691EC6D313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21479" y="4846468"/>
                  <a:ext cx="111264" cy="107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7B4F84-C924-6AC3-4195-F5D8585F2AE4}"/>
                    </a:ext>
                  </a:extLst>
                </p14:cNvPr>
                <p14:cNvContentPartPr/>
                <p14:nvPr/>
              </p14:nvContentPartPr>
              <p14:xfrm>
                <a:off x="6423775" y="4861363"/>
                <a:ext cx="43920" cy="60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7B4F84-C924-6AC3-4195-F5D8585F2AE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412571" y="4849528"/>
                  <a:ext cx="65880" cy="83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ACBAE9-68D7-F5A8-86B9-D5B19CE40A18}"/>
                    </a:ext>
                  </a:extLst>
                </p14:cNvPr>
                <p14:cNvContentPartPr/>
                <p14:nvPr/>
              </p14:nvContentPartPr>
              <p14:xfrm>
                <a:off x="6451855" y="4783603"/>
                <a:ext cx="4320" cy="21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ACBAE9-68D7-F5A8-86B9-D5B19CE40A1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40335" y="4771803"/>
                  <a:ext cx="27840" cy="44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F4DDD1E-2055-B01E-6BF4-F1E8DBDBC496}"/>
                    </a:ext>
                  </a:extLst>
                </p14:cNvPr>
                <p14:cNvContentPartPr/>
                <p14:nvPr/>
              </p14:nvContentPartPr>
              <p14:xfrm>
                <a:off x="6477775" y="4830043"/>
                <a:ext cx="105120" cy="98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F4DDD1E-2055-B01E-6BF4-F1E8DBDBC49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466993" y="4818716"/>
                  <a:ext cx="127132" cy="121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2A4EE08-2C65-5A66-3621-0493C2E6C999}"/>
                    </a:ext>
                  </a:extLst>
                </p14:cNvPr>
                <p14:cNvContentPartPr/>
                <p14:nvPr/>
              </p14:nvContentPartPr>
              <p14:xfrm>
                <a:off x="6607375" y="4831843"/>
                <a:ext cx="57240" cy="93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2A4EE08-2C65-5A66-3621-0493C2E6C99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596107" y="4820511"/>
                  <a:ext cx="79325" cy="117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7428F1-2E1A-97A9-A825-C3648EBDECB6}"/>
                    </a:ext>
                  </a:extLst>
                </p14:cNvPr>
                <p14:cNvContentPartPr/>
                <p14:nvPr/>
              </p14:nvContentPartPr>
              <p14:xfrm>
                <a:off x="6685855" y="4832923"/>
                <a:ext cx="60120" cy="145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7428F1-2E1A-97A9-A825-C3648EBDECB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74639" y="4821079"/>
                  <a:ext cx="82104" cy="168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524D4E8-EF9A-015B-4BAF-F3E8E042BD56}"/>
                    </a:ext>
                  </a:extLst>
                </p14:cNvPr>
                <p14:cNvContentPartPr/>
                <p14:nvPr/>
              </p14:nvContentPartPr>
              <p14:xfrm>
                <a:off x="6776575" y="4730683"/>
                <a:ext cx="73440" cy="1915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524D4E8-EF9A-015B-4BAF-F3E8E042BD5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765762" y="4718861"/>
                  <a:ext cx="95517" cy="2146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E22E917-84AE-4546-9686-0C9C1F1B4A39}"/>
                    </a:ext>
                  </a:extLst>
                </p14:cNvPr>
                <p14:cNvContentPartPr/>
                <p14:nvPr/>
              </p14:nvContentPartPr>
              <p14:xfrm>
                <a:off x="6862975" y="4812043"/>
                <a:ext cx="102600" cy="125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E22E917-84AE-4546-9686-0C9C1F1B4A3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851725" y="4800707"/>
                  <a:ext cx="124650" cy="14878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B161160-27A4-6728-58A2-34967798002D}"/>
                  </a:ext>
                </a:extLst>
              </p14:cNvPr>
              <p14:cNvContentPartPr/>
              <p14:nvPr/>
            </p14:nvContentPartPr>
            <p14:xfrm>
              <a:off x="819295" y="3392923"/>
              <a:ext cx="100800" cy="1310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B161160-27A4-6728-58A2-34967798002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810295" y="3384283"/>
                <a:ext cx="118440" cy="13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C0343265-7789-11C9-D8F0-F9158D8CAB23}"/>
                  </a:ext>
                </a:extLst>
              </p14:cNvPr>
              <p14:cNvContentPartPr/>
              <p14:nvPr/>
            </p14:nvContentPartPr>
            <p14:xfrm>
              <a:off x="1067335" y="3448723"/>
              <a:ext cx="68400" cy="1519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C0343265-7789-11C9-D8F0-F9158D8CAB2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58335" y="3440083"/>
                <a:ext cx="86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81E384A-3785-08CC-61DC-64D050BE0BA2}"/>
                  </a:ext>
                </a:extLst>
              </p14:cNvPr>
              <p14:cNvContentPartPr/>
              <p14:nvPr/>
            </p14:nvContentPartPr>
            <p14:xfrm>
              <a:off x="1497175" y="3464923"/>
              <a:ext cx="106560" cy="1382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81E384A-3785-08CC-61DC-64D050BE0BA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488175" y="3456283"/>
                <a:ext cx="1242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BD6A51EF-8C9C-7E6A-2A55-0D1ECFCA5F96}"/>
                  </a:ext>
                </a:extLst>
              </p14:cNvPr>
              <p14:cNvContentPartPr/>
              <p14:nvPr/>
            </p14:nvContentPartPr>
            <p14:xfrm>
              <a:off x="1996855" y="3445123"/>
              <a:ext cx="96840" cy="1641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BD6A51EF-8C9C-7E6A-2A55-0D1ECFCA5F96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988215" y="3436123"/>
                <a:ext cx="114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C059259-E83B-63E1-69AC-3DCB0004ABF0}"/>
                  </a:ext>
                </a:extLst>
              </p14:cNvPr>
              <p14:cNvContentPartPr/>
              <p14:nvPr/>
            </p14:nvContentPartPr>
            <p14:xfrm>
              <a:off x="2171095" y="3418483"/>
              <a:ext cx="129600" cy="1306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C059259-E83B-63E1-69AC-3DCB0004ABF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162095" y="3409843"/>
                <a:ext cx="147240" cy="13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E9F1F73-1CB5-F425-4CD7-DEE75172D6C5}"/>
                  </a:ext>
                </a:extLst>
              </p14:cNvPr>
              <p14:cNvContentPartPr/>
              <p14:nvPr/>
            </p14:nvContentPartPr>
            <p14:xfrm>
              <a:off x="1046455" y="3804763"/>
              <a:ext cx="63000" cy="192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E9F1F73-1CB5-F425-4CD7-DEE75172D6C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37455" y="3796123"/>
                <a:ext cx="806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04EC94E2-15BD-E991-FE53-E9D70916AE03}"/>
                  </a:ext>
                </a:extLst>
              </p14:cNvPr>
              <p14:cNvContentPartPr/>
              <p14:nvPr/>
            </p14:nvContentPartPr>
            <p14:xfrm>
              <a:off x="1570975" y="3781363"/>
              <a:ext cx="49680" cy="1792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04EC94E2-15BD-E991-FE53-E9D70916AE03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561975" y="3772363"/>
                <a:ext cx="673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53F0865-30DE-0198-961B-C2C321E07223}"/>
                  </a:ext>
                </a:extLst>
              </p14:cNvPr>
              <p14:cNvContentPartPr/>
              <p14:nvPr/>
            </p14:nvContentPartPr>
            <p14:xfrm>
              <a:off x="1975975" y="3803683"/>
              <a:ext cx="79920" cy="207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53F0865-30DE-0198-961B-C2C321E07223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967335" y="3794683"/>
                <a:ext cx="975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2430853-21B6-229F-9BF4-5048B591A8A2}"/>
                  </a:ext>
                </a:extLst>
              </p14:cNvPr>
              <p14:cNvContentPartPr/>
              <p14:nvPr/>
            </p14:nvContentPartPr>
            <p14:xfrm>
              <a:off x="1038895" y="4227403"/>
              <a:ext cx="70560" cy="2278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2430853-21B6-229F-9BF4-5048B591A8A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29895" y="4218403"/>
                <a:ext cx="88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7553182-4C54-9472-5C6A-E7510D0ECAFE}"/>
                  </a:ext>
                </a:extLst>
              </p14:cNvPr>
              <p14:cNvContentPartPr/>
              <p14:nvPr/>
            </p14:nvContentPartPr>
            <p14:xfrm>
              <a:off x="1500775" y="4238203"/>
              <a:ext cx="87480" cy="1677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7553182-4C54-9472-5C6A-E7510D0ECAFE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492135" y="4229563"/>
                <a:ext cx="105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6AE3A8B-BAA7-B513-91C5-AA5A829EC84A}"/>
                  </a:ext>
                </a:extLst>
              </p14:cNvPr>
              <p14:cNvContentPartPr/>
              <p14:nvPr/>
            </p14:nvContentPartPr>
            <p14:xfrm>
              <a:off x="1942135" y="4237843"/>
              <a:ext cx="89280" cy="1800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6AE3A8B-BAA7-B513-91C5-AA5A829EC84A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933135" y="4228843"/>
                <a:ext cx="10692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41EAEF4-6C50-ECAD-F53B-89935394F896}"/>
              </a:ext>
            </a:extLst>
          </p:cNvPr>
          <p:cNvGrpSpPr/>
          <p:nvPr/>
        </p:nvGrpSpPr>
        <p:grpSpPr>
          <a:xfrm>
            <a:off x="864295" y="3163963"/>
            <a:ext cx="1287720" cy="147240"/>
            <a:chOff x="864295" y="3163963"/>
            <a:chExt cx="128772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D88E88A-B032-9E40-2715-DE52079C165F}"/>
                    </a:ext>
                  </a:extLst>
                </p14:cNvPr>
                <p14:cNvContentPartPr/>
                <p14:nvPr/>
              </p14:nvContentPartPr>
              <p14:xfrm>
                <a:off x="864295" y="3163963"/>
                <a:ext cx="1269360" cy="83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D88E88A-B032-9E40-2715-DE52079C165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55655" y="3154963"/>
                  <a:ext cx="1287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52BB0F-F977-43EE-BDB5-7F001334814D}"/>
                    </a:ext>
                  </a:extLst>
                </p14:cNvPr>
                <p14:cNvContentPartPr/>
                <p14:nvPr/>
              </p14:nvContentPartPr>
              <p14:xfrm>
                <a:off x="2064895" y="3180163"/>
                <a:ext cx="87120" cy="131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52BB0F-F977-43EE-BDB5-7F001334814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056255" y="3171163"/>
                  <a:ext cx="10476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74625BB4-2453-2686-2C60-34EE445A0DFD}"/>
                  </a:ext>
                </a:extLst>
              </p14:cNvPr>
              <p14:cNvContentPartPr/>
              <p14:nvPr/>
            </p14:nvContentPartPr>
            <p14:xfrm>
              <a:off x="833695" y="3125803"/>
              <a:ext cx="80640" cy="1087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74625BB4-2453-2686-2C60-34EE445A0DFD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24695" y="3116803"/>
                <a:ext cx="9828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Group 291">
            <a:extLst>
              <a:ext uri="{FF2B5EF4-FFF2-40B4-BE49-F238E27FC236}">
                <a16:creationId xmlns:a16="http://schemas.microsoft.com/office/drawing/2014/main" id="{2B1257B0-298E-78D1-50B1-465911A701B6}"/>
              </a:ext>
            </a:extLst>
          </p:cNvPr>
          <p:cNvGrpSpPr/>
          <p:nvPr/>
        </p:nvGrpSpPr>
        <p:grpSpPr>
          <a:xfrm>
            <a:off x="1436335" y="2980363"/>
            <a:ext cx="223920" cy="175320"/>
            <a:chOff x="1436335" y="2980363"/>
            <a:chExt cx="22392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1DB9415-76CA-BF48-D696-1ECCE5C5C2A9}"/>
                    </a:ext>
                  </a:extLst>
                </p14:cNvPr>
                <p14:cNvContentPartPr/>
                <p14:nvPr/>
              </p14:nvContentPartPr>
              <p14:xfrm>
                <a:off x="1523455" y="2983963"/>
                <a:ext cx="2160" cy="120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1DB9415-76CA-BF48-D696-1ECCE5C5C2A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14815" y="2975323"/>
                  <a:ext cx="19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51E1C2A-D79D-76C3-3E85-A29C76750FC1}"/>
                    </a:ext>
                  </a:extLst>
                </p14:cNvPr>
                <p14:cNvContentPartPr/>
                <p14:nvPr/>
              </p14:nvContentPartPr>
              <p14:xfrm>
                <a:off x="1436335" y="2980363"/>
                <a:ext cx="127080" cy="10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51E1C2A-D79D-76C3-3E85-A29C76750FC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427695" y="2971363"/>
                  <a:ext cx="144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88CBF59-056E-9A91-2DD7-58A640A26A36}"/>
                    </a:ext>
                  </a:extLst>
                </p14:cNvPr>
                <p14:cNvContentPartPr/>
                <p14:nvPr/>
              </p14:nvContentPartPr>
              <p14:xfrm>
                <a:off x="1593655" y="3068203"/>
                <a:ext cx="45720" cy="60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88CBF59-056E-9A91-2DD7-58A640A26A3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584655" y="3059563"/>
                  <a:ext cx="63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C8FDF19-A23D-8596-DF5A-0F38C6C19BFA}"/>
                    </a:ext>
                  </a:extLst>
                </p14:cNvPr>
                <p14:cNvContentPartPr/>
                <p14:nvPr/>
              </p14:nvContentPartPr>
              <p14:xfrm>
                <a:off x="1570975" y="3080443"/>
                <a:ext cx="89280" cy="75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C8FDF19-A23D-8596-DF5A-0F38C6C19BF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561975" y="3071803"/>
                  <a:ext cx="1069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BE23DF6-343D-267B-D369-D7750C0F93C5}"/>
              </a:ext>
            </a:extLst>
          </p:cNvPr>
          <p:cNvGrpSpPr/>
          <p:nvPr/>
        </p:nvGrpSpPr>
        <p:grpSpPr>
          <a:xfrm>
            <a:off x="192535" y="3430723"/>
            <a:ext cx="507600" cy="1191240"/>
            <a:chOff x="192535" y="3430723"/>
            <a:chExt cx="507600" cy="11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B0F6FE2-8152-49FE-100A-C4FFCCF47F41}"/>
                    </a:ext>
                  </a:extLst>
                </p14:cNvPr>
                <p14:cNvContentPartPr/>
                <p14:nvPr/>
              </p14:nvContentPartPr>
              <p14:xfrm>
                <a:off x="597535" y="3430723"/>
                <a:ext cx="38160" cy="1172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B0F6FE2-8152-49FE-100A-C4FFCCF47F4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88895" y="3422083"/>
                  <a:ext cx="5580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D93A26B-D500-949F-9D48-79DC484E1EE7}"/>
                    </a:ext>
                  </a:extLst>
                </p14:cNvPr>
                <p14:cNvContentPartPr/>
                <p14:nvPr/>
              </p14:nvContentPartPr>
              <p14:xfrm>
                <a:off x="556135" y="4580203"/>
                <a:ext cx="75960" cy="28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D93A26B-D500-949F-9D48-79DC484E1EE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7135" y="4571203"/>
                  <a:ext cx="9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33B3674-6115-2E5C-F3F9-3CDFD67C625D}"/>
                    </a:ext>
                  </a:extLst>
                </p14:cNvPr>
                <p14:cNvContentPartPr/>
                <p14:nvPr/>
              </p14:nvContentPartPr>
              <p14:xfrm>
                <a:off x="631735" y="4544923"/>
                <a:ext cx="68400" cy="77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33B3674-6115-2E5C-F3F9-3CDFD67C625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23095" y="4536283"/>
                  <a:ext cx="8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EED84F4-BCE3-6412-893A-935D8E6D39FD}"/>
                    </a:ext>
                  </a:extLst>
                </p14:cNvPr>
                <p14:cNvContentPartPr/>
                <p14:nvPr/>
              </p14:nvContentPartPr>
              <p14:xfrm>
                <a:off x="520495" y="3440443"/>
                <a:ext cx="70200" cy="655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EED84F4-BCE3-6412-893A-935D8E6D39F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11495" y="3431443"/>
                  <a:ext cx="87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7A499B9-5446-2E61-DC66-058AD464CC9F}"/>
                    </a:ext>
                  </a:extLst>
                </p14:cNvPr>
                <p14:cNvContentPartPr/>
                <p14:nvPr/>
              </p14:nvContentPartPr>
              <p14:xfrm>
                <a:off x="580615" y="3454483"/>
                <a:ext cx="74160" cy="75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7A499B9-5446-2E61-DC66-058AD464CC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71975" y="3445843"/>
                  <a:ext cx="91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3002E0-89E3-FFBB-7DB9-FFE7B0CCFC79}"/>
                    </a:ext>
                  </a:extLst>
                </p14:cNvPr>
                <p14:cNvContentPartPr/>
                <p14:nvPr/>
              </p14:nvContentPartPr>
              <p14:xfrm>
                <a:off x="229255" y="3868123"/>
                <a:ext cx="14760" cy="171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3002E0-89E3-FFBB-7DB9-FFE7B0CCFC7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20615" y="3859483"/>
                  <a:ext cx="32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083688A-8AAC-65D5-B8CC-95812B6F5452}"/>
                    </a:ext>
                  </a:extLst>
                </p14:cNvPr>
                <p14:cNvContentPartPr/>
                <p14:nvPr/>
              </p14:nvContentPartPr>
              <p14:xfrm>
                <a:off x="192535" y="3835003"/>
                <a:ext cx="132840" cy="12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083688A-8AAC-65D5-B8CC-95812B6F54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3535" y="3826363"/>
                  <a:ext cx="150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100E300-7FEC-3C46-8C4C-F258270C0041}"/>
                    </a:ext>
                  </a:extLst>
                </p14:cNvPr>
                <p14:cNvContentPartPr/>
                <p14:nvPr/>
              </p14:nvContentPartPr>
              <p14:xfrm>
                <a:off x="323215" y="4003483"/>
                <a:ext cx="59760" cy="91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100E300-7FEC-3C46-8C4C-F258270C004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14215" y="3994843"/>
                  <a:ext cx="77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90672D8-3AFC-4E07-3CE9-9ED8F48AF9C6}"/>
                    </a:ext>
                  </a:extLst>
                </p14:cNvPr>
                <p14:cNvContentPartPr/>
                <p14:nvPr/>
              </p14:nvContentPartPr>
              <p14:xfrm>
                <a:off x="306295" y="4016803"/>
                <a:ext cx="83520" cy="997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90672D8-3AFC-4E07-3CE9-9ED8F48AF9C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97295" y="4008163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F8CCEF74-E608-3D7A-09E0-310A66B39F3C}"/>
              </a:ext>
            </a:extLst>
          </p:cNvPr>
          <p:cNvGrpSpPr/>
          <p:nvPr/>
        </p:nvGrpSpPr>
        <p:grpSpPr>
          <a:xfrm>
            <a:off x="2612095" y="4278163"/>
            <a:ext cx="924480" cy="196200"/>
            <a:chOff x="2612095" y="4278163"/>
            <a:chExt cx="924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508C1C2-36B3-E656-9761-F323B894ABC3}"/>
                    </a:ext>
                  </a:extLst>
                </p14:cNvPr>
                <p14:cNvContentPartPr/>
                <p14:nvPr/>
              </p14:nvContentPartPr>
              <p14:xfrm>
                <a:off x="2612095" y="4278163"/>
                <a:ext cx="125280" cy="182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508C1C2-36B3-E656-9761-F323B894ABC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603455" y="4269523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59C4D4C-CAFD-B3DC-D741-157969C39073}"/>
                    </a:ext>
                  </a:extLst>
                </p14:cNvPr>
                <p14:cNvContentPartPr/>
                <p14:nvPr/>
              </p14:nvContentPartPr>
              <p14:xfrm>
                <a:off x="2740255" y="4366003"/>
                <a:ext cx="72000" cy="108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59C4D4C-CAFD-B3DC-D741-157969C3907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31255" y="4357363"/>
                  <a:ext cx="89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7AAD1C6-F2A5-DD29-3164-64274588A1FF}"/>
                    </a:ext>
                  </a:extLst>
                </p14:cNvPr>
                <p14:cNvContentPartPr/>
                <p14:nvPr/>
              </p14:nvContentPartPr>
              <p14:xfrm>
                <a:off x="2847175" y="4376443"/>
                <a:ext cx="108360" cy="93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7AAD1C6-F2A5-DD29-3164-64274588A1F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38175" y="4367803"/>
                  <a:ext cx="126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3FE6C1B-B58C-10A0-AE05-8B5164713A71}"/>
                    </a:ext>
                  </a:extLst>
                </p14:cNvPr>
                <p14:cNvContentPartPr/>
                <p14:nvPr/>
              </p14:nvContentPartPr>
              <p14:xfrm>
                <a:off x="2989015" y="4404163"/>
                <a:ext cx="70560" cy="66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3FE6C1B-B58C-10A0-AE05-8B5164713A7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80375" y="4395163"/>
                  <a:ext cx="88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32396E4-502E-55C3-EBE8-346176E28E41}"/>
                    </a:ext>
                  </a:extLst>
                </p14:cNvPr>
                <p14:cNvContentPartPr/>
                <p14:nvPr/>
              </p14:nvContentPartPr>
              <p14:xfrm>
                <a:off x="3077935" y="4398403"/>
                <a:ext cx="66600" cy="64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32396E4-502E-55C3-EBE8-346176E28E4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69295" y="4389403"/>
                  <a:ext cx="84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68AD119-B048-A180-54C8-A33CD139416D}"/>
                    </a:ext>
                  </a:extLst>
                </p14:cNvPr>
                <p14:cNvContentPartPr/>
                <p14:nvPr/>
              </p14:nvContentPartPr>
              <p14:xfrm>
                <a:off x="3220135" y="4398403"/>
                <a:ext cx="5724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68AD119-B048-A180-54C8-A33CD139416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11135" y="4389403"/>
                  <a:ext cx="74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6546176-B5F8-3B21-BBEE-ACC370D14B1C}"/>
                    </a:ext>
                  </a:extLst>
                </p14:cNvPr>
                <p14:cNvContentPartPr/>
                <p14:nvPr/>
              </p14:nvContentPartPr>
              <p14:xfrm>
                <a:off x="3197455" y="4446643"/>
                <a:ext cx="59040" cy="6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6546176-B5F8-3B21-BBEE-ACC370D14B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88455" y="4437643"/>
                  <a:ext cx="76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315EAEE-0DA5-9892-7094-D4EF16641391}"/>
                    </a:ext>
                  </a:extLst>
                </p14:cNvPr>
                <p14:cNvContentPartPr/>
                <p14:nvPr/>
              </p14:nvContentPartPr>
              <p14:xfrm>
                <a:off x="3358375" y="4412443"/>
                <a:ext cx="68040" cy="5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315EAEE-0DA5-9892-7094-D4EF1664139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49375" y="4403803"/>
                  <a:ext cx="85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250B1E5-73C6-E95C-28AF-753B29C1A50C}"/>
                    </a:ext>
                  </a:extLst>
                </p14:cNvPr>
                <p14:cNvContentPartPr/>
                <p14:nvPr/>
              </p14:nvContentPartPr>
              <p14:xfrm>
                <a:off x="3505975" y="4335043"/>
                <a:ext cx="30600" cy="135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250B1E5-73C6-E95C-28AF-753B29C1A50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96975" y="4326043"/>
                  <a:ext cx="482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52C44A7-2DC0-06EA-E3F8-F600EBE513DF}"/>
              </a:ext>
            </a:extLst>
          </p:cNvPr>
          <p:cNvGrpSpPr/>
          <p:nvPr/>
        </p:nvGrpSpPr>
        <p:grpSpPr>
          <a:xfrm>
            <a:off x="3744655" y="4285723"/>
            <a:ext cx="1815840" cy="308880"/>
            <a:chOff x="3744655" y="4285723"/>
            <a:chExt cx="181584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AB9E843-2C91-9DF2-854B-697574001A2B}"/>
                    </a:ext>
                  </a:extLst>
                </p14:cNvPr>
                <p14:cNvContentPartPr/>
                <p14:nvPr/>
              </p14:nvContentPartPr>
              <p14:xfrm>
                <a:off x="3744655" y="4285723"/>
                <a:ext cx="57240" cy="2066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AB9E843-2C91-9DF2-854B-697574001A2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735655" y="4276723"/>
                  <a:ext cx="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A70B2FC-4C53-F5CA-D7A3-170F8CFD7017}"/>
                    </a:ext>
                  </a:extLst>
                </p14:cNvPr>
                <p14:cNvContentPartPr/>
                <p14:nvPr/>
              </p14:nvContentPartPr>
              <p14:xfrm>
                <a:off x="3882535" y="4337923"/>
                <a:ext cx="6120" cy="1177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A70B2FC-4C53-F5CA-D7A3-170F8CFD701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873895" y="4328923"/>
                  <a:ext cx="23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0AA2CE6-479D-2760-6F07-C4F8BA155454}"/>
                    </a:ext>
                  </a:extLst>
                </p14:cNvPr>
                <p14:cNvContentPartPr/>
                <p14:nvPr/>
              </p14:nvContentPartPr>
              <p14:xfrm>
                <a:off x="3921415" y="4346563"/>
                <a:ext cx="60120" cy="103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0AA2CE6-479D-2760-6F07-C4F8BA15545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912415" y="4337923"/>
                  <a:ext cx="77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BD944CD-6B21-CD8B-9063-1AD01A12F629}"/>
                    </a:ext>
                  </a:extLst>
                </p14:cNvPr>
                <p14:cNvContentPartPr/>
                <p14:nvPr/>
              </p14:nvContentPartPr>
              <p14:xfrm>
                <a:off x="3981175" y="4380043"/>
                <a:ext cx="75960" cy="93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BD944CD-6B21-CD8B-9063-1AD01A12F6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972175" y="4371403"/>
                  <a:ext cx="93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7DEE8F0-77F1-6CBE-43C5-BE7758F3516B}"/>
                    </a:ext>
                  </a:extLst>
                </p14:cNvPr>
                <p14:cNvContentPartPr/>
                <p14:nvPr/>
              </p14:nvContentPartPr>
              <p14:xfrm>
                <a:off x="4070095" y="4418563"/>
                <a:ext cx="70560" cy="52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7DEE8F0-77F1-6CBE-43C5-BE7758F3516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61455" y="4409563"/>
                  <a:ext cx="88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0914D41-5776-29EE-56ED-E7D12DAD2305}"/>
                    </a:ext>
                  </a:extLst>
                </p14:cNvPr>
                <p14:cNvContentPartPr/>
                <p14:nvPr/>
              </p14:nvContentPartPr>
              <p14:xfrm>
                <a:off x="4151095" y="4428643"/>
                <a:ext cx="6480" cy="165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0914D41-5776-29EE-56ED-E7D12DAD230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142095" y="4419643"/>
                  <a:ext cx="2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E6958B7-F2CC-D658-71EF-431FB0324E0C}"/>
                    </a:ext>
                  </a:extLst>
                </p14:cNvPr>
                <p14:cNvContentPartPr/>
                <p14:nvPr/>
              </p14:nvContentPartPr>
              <p14:xfrm>
                <a:off x="4143895" y="4428643"/>
                <a:ext cx="46440" cy="84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E6958B7-F2CC-D658-71EF-431FB0324E0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135255" y="4419643"/>
                  <a:ext cx="64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E3CA5D8-0387-97AC-592B-7ECF6BFB9959}"/>
                    </a:ext>
                  </a:extLst>
                </p14:cNvPr>
                <p14:cNvContentPartPr/>
                <p14:nvPr/>
              </p14:nvContentPartPr>
              <p14:xfrm>
                <a:off x="4261255" y="4337563"/>
                <a:ext cx="95040" cy="166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E3CA5D8-0387-97AC-592B-7ECF6BFB995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252615" y="4328563"/>
                  <a:ext cx="112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5FE64FF-8697-E1C0-6141-EF4D8341D43A}"/>
                    </a:ext>
                  </a:extLst>
                </p14:cNvPr>
                <p14:cNvContentPartPr/>
                <p14:nvPr/>
              </p14:nvContentPartPr>
              <p14:xfrm>
                <a:off x="4349815" y="4428643"/>
                <a:ext cx="55080" cy="94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5FE64FF-8697-E1C0-6141-EF4D8341D43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341175" y="4419643"/>
                  <a:ext cx="72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DD89096-A353-5D5E-4145-ACA96770E46F}"/>
                    </a:ext>
                  </a:extLst>
                </p14:cNvPr>
                <p14:cNvContentPartPr/>
                <p14:nvPr/>
              </p14:nvContentPartPr>
              <p14:xfrm>
                <a:off x="4382575" y="4428643"/>
                <a:ext cx="146880" cy="1094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DD89096-A353-5D5E-4145-ACA96770E46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73575" y="4419643"/>
                  <a:ext cx="164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34E5623-3ABB-AE6E-ABBD-A6A1B89A1490}"/>
                    </a:ext>
                  </a:extLst>
                </p14:cNvPr>
                <p14:cNvContentPartPr/>
                <p14:nvPr/>
              </p14:nvContentPartPr>
              <p14:xfrm>
                <a:off x="4539535" y="4461043"/>
                <a:ext cx="78120" cy="752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34E5623-3ABB-AE6E-ABBD-A6A1B89A149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530895" y="4452043"/>
                  <a:ext cx="95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96618588-C35A-2968-5FF9-9E704C8F22FB}"/>
                    </a:ext>
                  </a:extLst>
                </p14:cNvPr>
                <p14:cNvContentPartPr/>
                <p14:nvPr/>
              </p14:nvContentPartPr>
              <p14:xfrm>
                <a:off x="4622695" y="4479763"/>
                <a:ext cx="93240" cy="64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96618588-C35A-2968-5FF9-9E704C8F22F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614055" y="4470763"/>
                  <a:ext cx="11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CD12E62-2A75-6BDF-AC06-6BF9D0A43CEC}"/>
                    </a:ext>
                  </a:extLst>
                </p14:cNvPr>
                <p14:cNvContentPartPr/>
                <p14:nvPr/>
              </p14:nvContentPartPr>
              <p14:xfrm>
                <a:off x="4830775" y="4398403"/>
                <a:ext cx="6480" cy="144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CD12E62-2A75-6BDF-AC06-6BF9D0A43CE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822135" y="4389403"/>
                  <a:ext cx="24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54F64BF-D963-F4EF-3D24-5282DF350146}"/>
                    </a:ext>
                  </a:extLst>
                </p14:cNvPr>
                <p14:cNvContentPartPr/>
                <p14:nvPr/>
              </p14:nvContentPartPr>
              <p14:xfrm>
                <a:off x="4783975" y="4440883"/>
                <a:ext cx="83520" cy="6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54F64BF-D963-F4EF-3D24-5282DF35014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774975" y="4432243"/>
                  <a:ext cx="101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8D8F4DC-D649-2268-A5F3-8E83AFC1EE08}"/>
                    </a:ext>
                  </a:extLst>
                </p14:cNvPr>
                <p14:cNvContentPartPr/>
                <p14:nvPr/>
              </p14:nvContentPartPr>
              <p14:xfrm>
                <a:off x="4888015" y="4437643"/>
                <a:ext cx="81720" cy="94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8D8F4DC-D649-2268-A5F3-8E83AFC1EE0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879015" y="4429003"/>
                  <a:ext cx="99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5012C32-28C0-8353-1861-F7AE2AFACC7E}"/>
                    </a:ext>
                  </a:extLst>
                </p14:cNvPr>
                <p14:cNvContentPartPr/>
                <p14:nvPr/>
              </p14:nvContentPartPr>
              <p14:xfrm>
                <a:off x="4984495" y="4376443"/>
                <a:ext cx="2160" cy="3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5012C32-28C0-8353-1861-F7AE2AFACC7E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975855" y="4367803"/>
                  <a:ext cx="1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F7E494C-9DA6-065F-0142-947FD8126952}"/>
                    </a:ext>
                  </a:extLst>
                </p14:cNvPr>
                <p14:cNvContentPartPr/>
                <p14:nvPr/>
              </p14:nvContentPartPr>
              <p14:xfrm>
                <a:off x="4993855" y="4453123"/>
                <a:ext cx="99360" cy="65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F7E494C-9DA6-065F-0142-947FD8126952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984855" y="4444483"/>
                  <a:ext cx="117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239DA775-5FB0-5C9F-DE4B-33DF19DC1692}"/>
                    </a:ext>
                  </a:extLst>
                </p14:cNvPr>
                <p14:cNvContentPartPr/>
                <p14:nvPr/>
              </p14:nvContentPartPr>
              <p14:xfrm>
                <a:off x="5101855" y="4448443"/>
                <a:ext cx="61200" cy="72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239DA775-5FB0-5C9F-DE4B-33DF19DC169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092855" y="4439803"/>
                  <a:ext cx="78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6A28E88-15B1-8BCA-0EDC-1BA78860D9E3}"/>
                    </a:ext>
                  </a:extLst>
                </p14:cNvPr>
                <p14:cNvContentPartPr/>
                <p14:nvPr/>
              </p14:nvContentPartPr>
              <p14:xfrm>
                <a:off x="5155135" y="4460683"/>
                <a:ext cx="55440" cy="1274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6A28E88-15B1-8BCA-0EDC-1BA78860D9E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46135" y="4452043"/>
                  <a:ext cx="73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C6EDE98-DF6F-D098-678B-5F66E414E3B8}"/>
                    </a:ext>
                  </a:extLst>
                </p14:cNvPr>
                <p14:cNvContentPartPr/>
                <p14:nvPr/>
              </p14:nvContentPartPr>
              <p14:xfrm>
                <a:off x="5237935" y="4390843"/>
                <a:ext cx="63000" cy="1090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C6EDE98-DF6F-D098-678B-5F66E414E3B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229295" y="4382203"/>
                  <a:ext cx="80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1D09D8A-B948-8249-C685-31BFEF20F2B1}"/>
                    </a:ext>
                  </a:extLst>
                </p14:cNvPr>
                <p14:cNvContentPartPr/>
                <p14:nvPr/>
              </p14:nvContentPartPr>
              <p14:xfrm>
                <a:off x="5331175" y="4449883"/>
                <a:ext cx="108360" cy="75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1D09D8A-B948-8249-C685-31BFEF20F2B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322175" y="4440883"/>
                  <a:ext cx="126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9CE7E5C-0F69-8165-CE04-20F5A8748C15}"/>
                    </a:ext>
                  </a:extLst>
                </p14:cNvPr>
                <p14:cNvContentPartPr/>
                <p14:nvPr/>
              </p14:nvContentPartPr>
              <p14:xfrm>
                <a:off x="5467615" y="4325323"/>
                <a:ext cx="92880" cy="2559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9CE7E5C-0F69-8165-CE04-20F5A8748C1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458615" y="4316683"/>
                  <a:ext cx="1105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FC47B0D-956D-8879-5E0C-E38A5C607F8A}"/>
              </a:ext>
            </a:extLst>
          </p:cNvPr>
          <p:cNvGrpSpPr/>
          <p:nvPr/>
        </p:nvGrpSpPr>
        <p:grpSpPr>
          <a:xfrm>
            <a:off x="2604535" y="4724923"/>
            <a:ext cx="844920" cy="235440"/>
            <a:chOff x="2604535" y="4724923"/>
            <a:chExt cx="84492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BAD1657-BE48-ABC4-F065-B96875CF550B}"/>
                    </a:ext>
                  </a:extLst>
                </p14:cNvPr>
                <p14:cNvContentPartPr/>
                <p14:nvPr/>
              </p14:nvContentPartPr>
              <p14:xfrm>
                <a:off x="2604535" y="4724923"/>
                <a:ext cx="117720" cy="110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BAD1657-BE48-ABC4-F065-B96875CF550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595895" y="4716283"/>
                  <a:ext cx="135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46EC25F-3FF0-2ABB-592D-2DD7242FCCB1}"/>
                    </a:ext>
                  </a:extLst>
                </p14:cNvPr>
                <p14:cNvContentPartPr/>
                <p14:nvPr/>
              </p14:nvContentPartPr>
              <p14:xfrm>
                <a:off x="2706775" y="4760923"/>
                <a:ext cx="28800" cy="199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46EC25F-3FF0-2ABB-592D-2DD7242FCCB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698135" y="4751923"/>
                  <a:ext cx="46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4C37EBB-036B-DD55-B85C-F62683967689}"/>
                    </a:ext>
                  </a:extLst>
                </p14:cNvPr>
                <p14:cNvContentPartPr/>
                <p14:nvPr/>
              </p14:nvContentPartPr>
              <p14:xfrm>
                <a:off x="2718295" y="4774243"/>
                <a:ext cx="56520" cy="109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4C37EBB-036B-DD55-B85C-F6268396768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709295" y="4765243"/>
                  <a:ext cx="74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D0A4C6-FD03-2016-8ECD-2EB9163A2BF6}"/>
                    </a:ext>
                  </a:extLst>
                </p14:cNvPr>
                <p14:cNvContentPartPr/>
                <p14:nvPr/>
              </p14:nvContentPartPr>
              <p14:xfrm>
                <a:off x="2792095" y="4774243"/>
                <a:ext cx="59040" cy="1688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D0A4C6-FD03-2016-8ECD-2EB9163A2BF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783455" y="4765243"/>
                  <a:ext cx="76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6ABB5F1-5F27-2802-8297-10C37EAAB094}"/>
                    </a:ext>
                  </a:extLst>
                </p14:cNvPr>
                <p14:cNvContentPartPr/>
                <p14:nvPr/>
              </p14:nvContentPartPr>
              <p14:xfrm>
                <a:off x="2894335" y="4759123"/>
                <a:ext cx="68400" cy="95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6ABB5F1-5F27-2802-8297-10C37EAAB09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885695" y="4750483"/>
                  <a:ext cx="86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3191B8E-6303-FE3E-007C-286B2EC03E66}"/>
                    </a:ext>
                  </a:extLst>
                </p14:cNvPr>
                <p14:cNvContentPartPr/>
                <p14:nvPr/>
              </p14:nvContentPartPr>
              <p14:xfrm>
                <a:off x="2985055" y="4770283"/>
                <a:ext cx="65160" cy="95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3191B8E-6303-FE3E-007C-286B2EC03E6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976055" y="4761643"/>
                  <a:ext cx="82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F270E05-63B3-7687-D3F7-3F692BE644C0}"/>
                    </a:ext>
                  </a:extLst>
                </p14:cNvPr>
                <p14:cNvContentPartPr/>
                <p14:nvPr/>
              </p14:nvContentPartPr>
              <p14:xfrm>
                <a:off x="3191695" y="4789363"/>
                <a:ext cx="59040" cy="5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F270E05-63B3-7687-D3F7-3F692BE644C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182695" y="4780363"/>
                  <a:ext cx="76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3AD6D4B-6120-9CDA-646B-4C0D982AC465}"/>
                    </a:ext>
                  </a:extLst>
                </p14:cNvPr>
                <p14:cNvContentPartPr/>
                <p14:nvPr/>
              </p14:nvContentPartPr>
              <p14:xfrm>
                <a:off x="3176575" y="4885843"/>
                <a:ext cx="64800" cy="6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3AD6D4B-6120-9CDA-646B-4C0D982AC46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167575" y="4877203"/>
                  <a:ext cx="82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08A634A-F324-8721-07AD-B0731FFE73A2}"/>
                    </a:ext>
                  </a:extLst>
                </p14:cNvPr>
                <p14:cNvContentPartPr/>
                <p14:nvPr/>
              </p14:nvContentPartPr>
              <p14:xfrm>
                <a:off x="3346855" y="4754443"/>
                <a:ext cx="102600" cy="1490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08A634A-F324-8721-07AD-B0731FFE73A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338215" y="4745803"/>
                  <a:ext cx="1202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BADAF178-8187-EBDB-894E-DA75AC8DF0FB}"/>
              </a:ext>
            </a:extLst>
          </p:cNvPr>
          <p:cNvGrpSpPr/>
          <p:nvPr/>
        </p:nvGrpSpPr>
        <p:grpSpPr>
          <a:xfrm>
            <a:off x="3642055" y="4722043"/>
            <a:ext cx="1861920" cy="345960"/>
            <a:chOff x="3642055" y="4722043"/>
            <a:chExt cx="186192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C71EF3A-E9F4-0F24-A6DA-E9757FBEFA6D}"/>
                    </a:ext>
                  </a:extLst>
                </p14:cNvPr>
                <p14:cNvContentPartPr/>
                <p14:nvPr/>
              </p14:nvContentPartPr>
              <p14:xfrm>
                <a:off x="3642055" y="4722043"/>
                <a:ext cx="59400" cy="2106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C71EF3A-E9F4-0F24-A6DA-E9757FBEFA6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633055" y="4713403"/>
                  <a:ext cx="77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831A92E-9405-9234-352D-3A5737E8272B}"/>
                    </a:ext>
                  </a:extLst>
                </p14:cNvPr>
                <p14:cNvContentPartPr/>
                <p14:nvPr/>
              </p14:nvContentPartPr>
              <p14:xfrm>
                <a:off x="3765895" y="4773163"/>
                <a:ext cx="79200" cy="168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831A92E-9405-9234-352D-3A5737E8272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756895" y="4764523"/>
                  <a:ext cx="96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8FF7D54-7CBB-CEA3-5CD1-5874C1A37744}"/>
                    </a:ext>
                  </a:extLst>
                </p14:cNvPr>
                <p14:cNvContentPartPr/>
                <p14:nvPr/>
              </p14:nvContentPartPr>
              <p14:xfrm>
                <a:off x="3852295" y="4866403"/>
                <a:ext cx="75960" cy="957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8FF7D54-7CBB-CEA3-5CD1-5874C1A3774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843655" y="4857403"/>
                  <a:ext cx="93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D43EDAC6-D5E8-34B0-B81F-04A985406EA9}"/>
                    </a:ext>
                  </a:extLst>
                </p14:cNvPr>
                <p14:cNvContentPartPr/>
                <p14:nvPr/>
              </p14:nvContentPartPr>
              <p14:xfrm>
                <a:off x="3949135" y="4888723"/>
                <a:ext cx="112320" cy="921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D43EDAC6-D5E8-34B0-B81F-04A985406EA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40135" y="4879723"/>
                  <a:ext cx="129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DE3066D-00B5-17F8-1579-C5C88E22FCBC}"/>
                    </a:ext>
                  </a:extLst>
                </p14:cNvPr>
                <p14:cNvContentPartPr/>
                <p14:nvPr/>
              </p14:nvContentPartPr>
              <p14:xfrm>
                <a:off x="4092055" y="4925443"/>
                <a:ext cx="44280" cy="615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DE3066D-00B5-17F8-1579-C5C88E22FCB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083415" y="4916803"/>
                  <a:ext cx="61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C5DD72AC-87F3-9CF4-1CCC-6C1FC9A5D46C}"/>
                    </a:ext>
                  </a:extLst>
                </p14:cNvPr>
                <p14:cNvContentPartPr/>
                <p14:nvPr/>
              </p14:nvContentPartPr>
              <p14:xfrm>
                <a:off x="4113655" y="4922203"/>
                <a:ext cx="104400" cy="583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C5DD72AC-87F3-9CF4-1CCC-6C1FC9A5D46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105015" y="4913203"/>
                  <a:ext cx="122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E579F6E0-FA31-CE81-9964-73CCB0EC1ABD}"/>
                    </a:ext>
                  </a:extLst>
                </p14:cNvPr>
                <p14:cNvContentPartPr/>
                <p14:nvPr/>
              </p14:nvContentPartPr>
              <p14:xfrm>
                <a:off x="4227415" y="4917523"/>
                <a:ext cx="53280" cy="62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E579F6E0-FA31-CE81-9964-73CCB0EC1ABD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218415" y="4908523"/>
                  <a:ext cx="70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ECC6C62-D513-E34C-8D35-69519C87784A}"/>
                    </a:ext>
                  </a:extLst>
                </p14:cNvPr>
                <p14:cNvContentPartPr/>
                <p14:nvPr/>
              </p14:nvContentPartPr>
              <p14:xfrm>
                <a:off x="4386175" y="4884763"/>
                <a:ext cx="117720" cy="871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ECC6C62-D513-E34C-8D35-69519C87784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77535" y="4876123"/>
                  <a:ext cx="135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1960EBD-9BB8-8B1A-A46B-2161B378B0AB}"/>
                    </a:ext>
                  </a:extLst>
                </p14:cNvPr>
                <p14:cNvContentPartPr/>
                <p14:nvPr/>
              </p14:nvContentPartPr>
              <p14:xfrm>
                <a:off x="4512895" y="4909603"/>
                <a:ext cx="13680" cy="158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1960EBD-9BB8-8B1A-A46B-2161B378B0A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04255" y="4900603"/>
                  <a:ext cx="3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A248091-1AE5-500C-6C09-781F12D6DF66}"/>
                    </a:ext>
                  </a:extLst>
                </p14:cNvPr>
                <p14:cNvContentPartPr/>
                <p14:nvPr/>
              </p14:nvContentPartPr>
              <p14:xfrm>
                <a:off x="4530175" y="4891603"/>
                <a:ext cx="43200" cy="100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A248091-1AE5-500C-6C09-781F12D6DF6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21535" y="4882603"/>
                  <a:ext cx="60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BD43359-8F14-7E67-06B4-749A6493B85C}"/>
                    </a:ext>
                  </a:extLst>
                </p14:cNvPr>
                <p14:cNvContentPartPr/>
                <p14:nvPr/>
              </p14:nvContentPartPr>
              <p14:xfrm>
                <a:off x="4632415" y="4884763"/>
                <a:ext cx="53640" cy="1436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BD43359-8F14-7E67-06B4-749A6493B85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623775" y="4876123"/>
                  <a:ext cx="71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ADDA92C-A0A6-400C-BD77-CE1721F5C151}"/>
                    </a:ext>
                  </a:extLst>
                </p14:cNvPr>
                <p14:cNvContentPartPr/>
                <p14:nvPr/>
              </p14:nvContentPartPr>
              <p14:xfrm>
                <a:off x="4679935" y="4912123"/>
                <a:ext cx="83520" cy="612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ADDA92C-A0A6-400C-BD77-CE1721F5C1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670935" y="4903483"/>
                  <a:ext cx="101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CCA0A2F-D0BB-3EC1-D6D7-781BE10CDEB2}"/>
                    </a:ext>
                  </a:extLst>
                </p14:cNvPr>
                <p14:cNvContentPartPr/>
                <p14:nvPr/>
              </p14:nvContentPartPr>
              <p14:xfrm>
                <a:off x="4776415" y="4909963"/>
                <a:ext cx="59040" cy="576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CCA0A2F-D0BB-3EC1-D6D7-781BE10CDEB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67415" y="4901323"/>
                  <a:ext cx="76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A73BD9A-2A92-63B7-C5A7-B5A1586B54E7}"/>
                    </a:ext>
                  </a:extLst>
                </p14:cNvPr>
                <p14:cNvContentPartPr/>
                <p14:nvPr/>
              </p14:nvContentPartPr>
              <p14:xfrm>
                <a:off x="4944895" y="4814923"/>
                <a:ext cx="7920" cy="176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A73BD9A-2A92-63B7-C5A7-B5A1586B54E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35895" y="4805923"/>
                  <a:ext cx="25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9543564-BF01-7BCB-7694-36591ECD312B}"/>
                    </a:ext>
                  </a:extLst>
                </p14:cNvPr>
                <p14:cNvContentPartPr/>
                <p14:nvPr/>
              </p14:nvContentPartPr>
              <p14:xfrm>
                <a:off x="4891975" y="4885843"/>
                <a:ext cx="159480" cy="986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9543564-BF01-7BCB-7694-36591ECD312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882975" y="4877203"/>
                  <a:ext cx="177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A02CEDE-BC76-2C32-9566-60E45B292351}"/>
                    </a:ext>
                  </a:extLst>
                </p14:cNvPr>
                <p14:cNvContentPartPr/>
                <p14:nvPr/>
              </p14:nvContentPartPr>
              <p14:xfrm>
                <a:off x="5033815" y="4835803"/>
                <a:ext cx="6120" cy="21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A02CEDE-BC76-2C32-9566-60E45B29235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025175" y="4826803"/>
                  <a:ext cx="23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D496F63-E77F-F9F8-69FA-270103A40F9B}"/>
                    </a:ext>
                  </a:extLst>
                </p14:cNvPr>
                <p14:cNvContentPartPr/>
                <p14:nvPr/>
              </p14:nvContentPartPr>
              <p14:xfrm>
                <a:off x="5073775" y="4912123"/>
                <a:ext cx="10800" cy="34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D496F63-E77F-F9F8-69FA-270103A40F9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064775" y="4903483"/>
                  <a:ext cx="28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451E7B9-79D2-FE40-2038-B3A6A7F811AD}"/>
                    </a:ext>
                  </a:extLst>
                </p14:cNvPr>
                <p14:cNvContentPartPr/>
                <p14:nvPr/>
              </p14:nvContentPartPr>
              <p14:xfrm>
                <a:off x="5092495" y="4872163"/>
                <a:ext cx="106560" cy="87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451E7B9-79D2-FE40-2038-B3A6A7F811A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83855" y="4863523"/>
                  <a:ext cx="124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60EAC2AD-85F9-7F6F-19D8-C9C5626FB7EF}"/>
                    </a:ext>
                  </a:extLst>
                </p14:cNvPr>
                <p14:cNvContentPartPr/>
                <p14:nvPr/>
              </p14:nvContentPartPr>
              <p14:xfrm>
                <a:off x="5219215" y="4885843"/>
                <a:ext cx="64800" cy="691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60EAC2AD-85F9-7F6F-19D8-C9C5626FB7E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210575" y="4877203"/>
                  <a:ext cx="82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4456020-4645-5974-BC05-3636729AF88C}"/>
                    </a:ext>
                  </a:extLst>
                </p14:cNvPr>
                <p14:cNvContentPartPr/>
                <p14:nvPr/>
              </p14:nvContentPartPr>
              <p14:xfrm>
                <a:off x="5280055" y="4924723"/>
                <a:ext cx="36360" cy="133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4456020-4645-5974-BC05-3636729AF88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71055" y="4915723"/>
                  <a:ext cx="54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62390A5-E3F8-751B-C706-C6D97CAF8C95}"/>
                    </a:ext>
                  </a:extLst>
                </p14:cNvPr>
                <p14:cNvContentPartPr/>
                <p14:nvPr/>
              </p14:nvContentPartPr>
              <p14:xfrm>
                <a:off x="5316055" y="4827883"/>
                <a:ext cx="102600" cy="1378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62390A5-E3F8-751B-C706-C6D97CAF8C9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307055" y="4819243"/>
                  <a:ext cx="120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3C2A092-8533-5E71-8D6C-10DCDD75A4D5}"/>
                    </a:ext>
                  </a:extLst>
                </p14:cNvPr>
                <p14:cNvContentPartPr/>
                <p14:nvPr/>
              </p14:nvContentPartPr>
              <p14:xfrm>
                <a:off x="5416495" y="4915363"/>
                <a:ext cx="87480" cy="723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3C2A092-8533-5E71-8D6C-10DCDD75A4D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407495" y="4906723"/>
                  <a:ext cx="1051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2F7BB8F-49FE-CCF3-EE3D-0EC63D9DB1F5}"/>
              </a:ext>
            </a:extLst>
          </p:cNvPr>
          <p:cNvGrpSpPr/>
          <p:nvPr/>
        </p:nvGrpSpPr>
        <p:grpSpPr>
          <a:xfrm>
            <a:off x="3763375" y="5150083"/>
            <a:ext cx="1624680" cy="342000"/>
            <a:chOff x="3763375" y="5150083"/>
            <a:chExt cx="162468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26F7621-BE9B-C58D-707D-D1FEC8E42F06}"/>
                    </a:ext>
                  </a:extLst>
                </p14:cNvPr>
                <p14:cNvContentPartPr/>
                <p14:nvPr/>
              </p14:nvContentPartPr>
              <p14:xfrm>
                <a:off x="3763375" y="5198323"/>
                <a:ext cx="97200" cy="115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26F7621-BE9B-C58D-707D-D1FEC8E42F06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754375" y="5189323"/>
                  <a:ext cx="114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75B681C-4B12-E7A6-168F-9150979DCDA8}"/>
                    </a:ext>
                  </a:extLst>
                </p14:cNvPr>
                <p14:cNvContentPartPr/>
                <p14:nvPr/>
              </p14:nvContentPartPr>
              <p14:xfrm>
                <a:off x="3888295" y="5235043"/>
                <a:ext cx="79920" cy="96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75B681C-4B12-E7A6-168F-9150979DCDA8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879655" y="5226403"/>
                  <a:ext cx="9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DFFBBC05-DA82-1A22-8B61-C301995D2E7C}"/>
                    </a:ext>
                  </a:extLst>
                </p14:cNvPr>
                <p14:cNvContentPartPr/>
                <p14:nvPr/>
              </p14:nvContentPartPr>
              <p14:xfrm>
                <a:off x="3877135" y="5227483"/>
                <a:ext cx="85680" cy="103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DFFBBC05-DA82-1A22-8B61-C301995D2E7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868135" y="5218843"/>
                  <a:ext cx="10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119E917-099B-311E-197D-6031E2029794}"/>
                    </a:ext>
                  </a:extLst>
                </p14:cNvPr>
                <p14:cNvContentPartPr/>
                <p14:nvPr/>
              </p14:nvContentPartPr>
              <p14:xfrm>
                <a:off x="3977215" y="5233963"/>
                <a:ext cx="72360" cy="81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119E917-099B-311E-197D-6031E202979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968575" y="5225323"/>
                  <a:ext cx="90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163522C-7FBE-63A6-EEBE-76861D09C750}"/>
                    </a:ext>
                  </a:extLst>
                </p14:cNvPr>
                <p14:cNvContentPartPr/>
                <p14:nvPr/>
              </p14:nvContentPartPr>
              <p14:xfrm>
                <a:off x="4066495" y="5269603"/>
                <a:ext cx="72360" cy="702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163522C-7FBE-63A6-EEBE-76861D09C75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057495" y="5260963"/>
                  <a:ext cx="90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61400A4-4222-60C4-2C63-A1D9F7EF882D}"/>
                    </a:ext>
                  </a:extLst>
                </p14:cNvPr>
                <p14:cNvContentPartPr/>
                <p14:nvPr/>
              </p14:nvContentPartPr>
              <p14:xfrm>
                <a:off x="4134535" y="5272123"/>
                <a:ext cx="27000" cy="1926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61400A4-4222-60C4-2C63-A1D9F7EF882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125535" y="5263123"/>
                  <a:ext cx="44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19AD781-0782-C48C-7274-0507D780B495}"/>
                    </a:ext>
                  </a:extLst>
                </p14:cNvPr>
                <p14:cNvContentPartPr/>
                <p14:nvPr/>
              </p14:nvContentPartPr>
              <p14:xfrm>
                <a:off x="4161175" y="5255563"/>
                <a:ext cx="63000" cy="87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19AD781-0782-C48C-7274-0507D780B49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152175" y="5246923"/>
                  <a:ext cx="80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0A33554-67D0-14A8-5FDC-C9D4667F63BD}"/>
                    </a:ext>
                  </a:extLst>
                </p14:cNvPr>
                <p14:cNvContentPartPr/>
                <p14:nvPr/>
              </p14:nvContentPartPr>
              <p14:xfrm>
                <a:off x="4219855" y="5150083"/>
                <a:ext cx="81720" cy="1789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0A33554-67D0-14A8-5FDC-C9D4667F63B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210855" y="5141083"/>
                  <a:ext cx="99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C8396AB-8CCB-35ED-E88E-AEDD5994403F}"/>
                    </a:ext>
                  </a:extLst>
                </p14:cNvPr>
                <p14:cNvContentPartPr/>
                <p14:nvPr/>
              </p14:nvContentPartPr>
              <p14:xfrm>
                <a:off x="4402735" y="5262403"/>
                <a:ext cx="77040" cy="108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C8396AB-8CCB-35ED-E88E-AEDD5994403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393735" y="5253403"/>
                  <a:ext cx="94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2916537-0DFA-8CED-B976-479620D1E984}"/>
                    </a:ext>
                  </a:extLst>
                </p14:cNvPr>
                <p14:cNvContentPartPr/>
                <p14:nvPr/>
              </p14:nvContentPartPr>
              <p14:xfrm>
                <a:off x="4485535" y="5190763"/>
                <a:ext cx="54720" cy="186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2916537-0DFA-8CED-B976-479620D1E98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476535" y="5181763"/>
                  <a:ext cx="72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7D2CFF3-3CD2-594E-5E01-EEBC43C7276F}"/>
                    </a:ext>
                  </a:extLst>
                </p14:cNvPr>
                <p14:cNvContentPartPr/>
                <p14:nvPr/>
              </p14:nvContentPartPr>
              <p14:xfrm>
                <a:off x="4539535" y="5237923"/>
                <a:ext cx="36360" cy="135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7D2CFF3-3CD2-594E-5E01-EEBC43C7276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30895" y="5229283"/>
                  <a:ext cx="54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771C29A-EC0D-F00D-54BF-37F172AEC313}"/>
                    </a:ext>
                  </a:extLst>
                </p14:cNvPr>
                <p14:cNvContentPartPr/>
                <p14:nvPr/>
              </p14:nvContentPartPr>
              <p14:xfrm>
                <a:off x="4592455" y="5290123"/>
                <a:ext cx="91800" cy="86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771C29A-EC0D-F00D-54BF-37F172AEC31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4583455" y="5281123"/>
                  <a:ext cx="109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8A054E1-2B5A-A952-7043-507A206CF9EC}"/>
                    </a:ext>
                  </a:extLst>
                </p14:cNvPr>
                <p14:cNvContentPartPr/>
                <p14:nvPr/>
              </p14:nvContentPartPr>
              <p14:xfrm>
                <a:off x="4701175" y="5291923"/>
                <a:ext cx="82080" cy="2001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8A054E1-2B5A-A952-7043-507A206CF9E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692535" y="5283283"/>
                  <a:ext cx="99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0FC46A6-C506-455B-8AEA-70EF29F5C666}"/>
                    </a:ext>
                  </a:extLst>
                </p14:cNvPr>
                <p14:cNvContentPartPr/>
                <p14:nvPr/>
              </p14:nvContentPartPr>
              <p14:xfrm>
                <a:off x="4805575" y="5300563"/>
                <a:ext cx="65520" cy="99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0FC46A6-C506-455B-8AEA-70EF29F5C66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796935" y="5291563"/>
                  <a:ext cx="83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9258B75B-4A0E-F425-7ACE-C09FBAF17B3D}"/>
                    </a:ext>
                  </a:extLst>
                </p14:cNvPr>
                <p14:cNvContentPartPr/>
                <p14:nvPr/>
              </p14:nvContentPartPr>
              <p14:xfrm>
                <a:off x="4835095" y="5300563"/>
                <a:ext cx="121680" cy="1101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9258B75B-4A0E-F425-7ACE-C09FBAF17B3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826095" y="5291563"/>
                  <a:ext cx="139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2D56CB9-BC9C-FA50-75B8-DBBFA642EEC2}"/>
                    </a:ext>
                  </a:extLst>
                </p14:cNvPr>
                <p14:cNvContentPartPr/>
                <p14:nvPr/>
              </p14:nvContentPartPr>
              <p14:xfrm>
                <a:off x="4974775" y="5208763"/>
                <a:ext cx="271440" cy="2228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2D56CB9-BC9C-FA50-75B8-DBBFA642EEC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966135" y="5199763"/>
                  <a:ext cx="28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59E3F21-5E97-C7E6-9810-D3FCC966F621}"/>
                    </a:ext>
                  </a:extLst>
                </p14:cNvPr>
                <p14:cNvContentPartPr/>
                <p14:nvPr/>
              </p14:nvContentPartPr>
              <p14:xfrm>
                <a:off x="5298775" y="5211643"/>
                <a:ext cx="89280" cy="215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59E3F21-5E97-C7E6-9810-D3FCC966F62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290135" y="5202643"/>
                  <a:ext cx="1069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E3764005-68B3-715B-0AB0-94E9740014E1}"/>
              </a:ext>
            </a:extLst>
          </p:cNvPr>
          <p:cNvGrpSpPr/>
          <p:nvPr/>
        </p:nvGrpSpPr>
        <p:grpSpPr>
          <a:xfrm>
            <a:off x="2563135" y="3487603"/>
            <a:ext cx="1980720" cy="680760"/>
            <a:chOff x="2563135" y="3487603"/>
            <a:chExt cx="198072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4309AD6-941D-9A5C-34FE-A6F5355FAE87}"/>
                    </a:ext>
                  </a:extLst>
                </p14:cNvPr>
                <p14:cNvContentPartPr/>
                <p14:nvPr/>
              </p14:nvContentPartPr>
              <p14:xfrm>
                <a:off x="2600935" y="3697123"/>
                <a:ext cx="72360" cy="209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4309AD6-941D-9A5C-34FE-A6F5355FAE8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591935" y="3688123"/>
                  <a:ext cx="9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847E435-759A-7BB4-72AF-6C7209D6EE39}"/>
                    </a:ext>
                  </a:extLst>
                </p14:cNvPr>
                <p14:cNvContentPartPr/>
                <p14:nvPr/>
              </p14:nvContentPartPr>
              <p14:xfrm>
                <a:off x="2675815" y="3792883"/>
                <a:ext cx="103320" cy="81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847E435-759A-7BB4-72AF-6C7209D6EE3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667175" y="3784243"/>
                  <a:ext cx="120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EB4855E-F744-2693-2E84-81C146FBED81}"/>
                    </a:ext>
                  </a:extLst>
                </p14:cNvPr>
                <p14:cNvContentPartPr/>
                <p14:nvPr/>
              </p14:nvContentPartPr>
              <p14:xfrm>
                <a:off x="2829895" y="3792523"/>
                <a:ext cx="64800" cy="81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EB4855E-F744-2693-2E84-81C146FBED8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821255" y="3783523"/>
                  <a:ext cx="82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4B53854-789A-BA29-5E8A-7061E2E322C5}"/>
                    </a:ext>
                  </a:extLst>
                </p14:cNvPr>
                <p14:cNvContentPartPr/>
                <p14:nvPr/>
              </p14:nvContentPartPr>
              <p14:xfrm>
                <a:off x="2918095" y="3796123"/>
                <a:ext cx="56160" cy="53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4B53854-789A-BA29-5E8A-7061E2E322C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909455" y="3787483"/>
                  <a:ext cx="7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B49135AD-984C-F949-F028-273ECFAB0C0A}"/>
                    </a:ext>
                  </a:extLst>
                </p14:cNvPr>
                <p14:cNvContentPartPr/>
                <p14:nvPr/>
              </p14:nvContentPartPr>
              <p14:xfrm>
                <a:off x="2981095" y="3660043"/>
                <a:ext cx="19800" cy="2059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B49135AD-984C-F949-F028-273ECFAB0C0A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972095" y="3651043"/>
                  <a:ext cx="37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279E937-1528-8139-3AD2-A175D720E430}"/>
                    </a:ext>
                  </a:extLst>
                </p14:cNvPr>
                <p14:cNvContentPartPr/>
                <p14:nvPr/>
              </p14:nvContentPartPr>
              <p14:xfrm>
                <a:off x="3034375" y="3870283"/>
                <a:ext cx="42120" cy="50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279E937-1528-8139-3AD2-A175D720E43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025735" y="3861283"/>
                  <a:ext cx="59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486D829-CC53-C208-E969-A5BFE6CB44D0}"/>
                    </a:ext>
                  </a:extLst>
                </p14:cNvPr>
                <p14:cNvContentPartPr/>
                <p14:nvPr/>
              </p14:nvContentPartPr>
              <p14:xfrm>
                <a:off x="3141655" y="3781003"/>
                <a:ext cx="6840" cy="171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486D829-CC53-C208-E969-A5BFE6CB44D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132655" y="3772363"/>
                  <a:ext cx="24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37586F2-C438-6CDC-6FB6-4C017089D0A0}"/>
                    </a:ext>
                  </a:extLst>
                </p14:cNvPr>
                <p14:cNvContentPartPr/>
                <p14:nvPr/>
              </p14:nvContentPartPr>
              <p14:xfrm>
                <a:off x="3146335" y="3788563"/>
                <a:ext cx="53280" cy="889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37586F2-C438-6CDC-6FB6-4C017089D0A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3137335" y="3779563"/>
                  <a:ext cx="70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2DB1F24-BB89-60FC-2F67-1BD463E97186}"/>
                    </a:ext>
                  </a:extLst>
                </p14:cNvPr>
                <p14:cNvContentPartPr/>
                <p14:nvPr/>
              </p14:nvContentPartPr>
              <p14:xfrm>
                <a:off x="3215095" y="3790723"/>
                <a:ext cx="71640" cy="81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2DB1F24-BB89-60FC-2F67-1BD463E9718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206095" y="3781723"/>
                  <a:ext cx="89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99DE7E8-120F-3315-68A3-AE0F2A999170}"/>
                    </a:ext>
                  </a:extLst>
                </p14:cNvPr>
                <p14:cNvContentPartPr/>
                <p14:nvPr/>
              </p14:nvContentPartPr>
              <p14:xfrm>
                <a:off x="3329935" y="3788563"/>
                <a:ext cx="57240" cy="64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99DE7E8-120F-3315-68A3-AE0F2A999170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3320935" y="3779923"/>
                  <a:ext cx="74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3F2056-A5D1-D3A4-D309-29B7E0F5084C}"/>
                    </a:ext>
                  </a:extLst>
                </p14:cNvPr>
                <p14:cNvContentPartPr/>
                <p14:nvPr/>
              </p14:nvContentPartPr>
              <p14:xfrm>
                <a:off x="3433975" y="3716923"/>
                <a:ext cx="6120" cy="1339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3F2056-A5D1-D3A4-D309-29B7E0F5084C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3424975" y="3707923"/>
                  <a:ext cx="23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875F907-B256-6081-32BE-B0B36EED81AF}"/>
                    </a:ext>
                  </a:extLst>
                </p14:cNvPr>
                <p14:cNvContentPartPr/>
                <p14:nvPr/>
              </p14:nvContentPartPr>
              <p14:xfrm>
                <a:off x="3414895" y="3765883"/>
                <a:ext cx="55440" cy="9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875F907-B256-6081-32BE-B0B36EED81AF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406255" y="3757243"/>
                  <a:ext cx="73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7B49C03-7024-DA20-22D8-6C3C778D0482}"/>
                    </a:ext>
                  </a:extLst>
                </p14:cNvPr>
                <p14:cNvContentPartPr/>
                <p14:nvPr/>
              </p14:nvContentPartPr>
              <p14:xfrm>
                <a:off x="2563135" y="3487603"/>
                <a:ext cx="1959840" cy="6807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7B49C03-7024-DA20-22D8-6C3C778D048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554135" y="3478963"/>
                  <a:ext cx="19774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27082F4-04AF-9122-4ED1-3A3EA87C89CA}"/>
                    </a:ext>
                  </a:extLst>
                </p14:cNvPr>
                <p14:cNvContentPartPr/>
                <p14:nvPr/>
              </p14:nvContentPartPr>
              <p14:xfrm>
                <a:off x="4509295" y="3493363"/>
                <a:ext cx="34560" cy="986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27082F4-04AF-9122-4ED1-3A3EA87C89C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500655" y="3484363"/>
                  <a:ext cx="522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BEA7B706-C5B3-A674-71A7-72D77634C8FC}"/>
                  </a:ext>
                </a:extLst>
              </p14:cNvPr>
              <p14:cNvContentPartPr/>
              <p14:nvPr/>
            </p14:nvContentPartPr>
            <p14:xfrm>
              <a:off x="5342335" y="2863723"/>
              <a:ext cx="42120" cy="19908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BEA7B706-C5B3-A674-71A7-72D77634C8FC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5333695" y="2855083"/>
                <a:ext cx="597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4AA06F3F-EAA9-9C11-4689-0FBFD61B99E3}"/>
                  </a:ext>
                </a:extLst>
              </p14:cNvPr>
              <p14:cNvContentPartPr/>
              <p14:nvPr/>
            </p14:nvContentPartPr>
            <p14:xfrm>
              <a:off x="5768575" y="3342883"/>
              <a:ext cx="85680" cy="2037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4AA06F3F-EAA9-9C11-4689-0FBFD61B99E3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5759575" y="3334243"/>
                <a:ext cx="1033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" name="Group 417">
            <a:extLst>
              <a:ext uri="{FF2B5EF4-FFF2-40B4-BE49-F238E27FC236}">
                <a16:creationId xmlns:a16="http://schemas.microsoft.com/office/drawing/2014/main" id="{BF9932DE-C77E-D425-66B1-C1962EEEAF8E}"/>
              </a:ext>
            </a:extLst>
          </p:cNvPr>
          <p:cNvGrpSpPr/>
          <p:nvPr/>
        </p:nvGrpSpPr>
        <p:grpSpPr>
          <a:xfrm>
            <a:off x="4679935" y="2375203"/>
            <a:ext cx="422280" cy="1311840"/>
            <a:chOff x="4679935" y="2375203"/>
            <a:chExt cx="422280" cy="13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E8411A5-D9EF-5689-B680-97860281D2C5}"/>
                    </a:ext>
                  </a:extLst>
                </p14:cNvPr>
                <p14:cNvContentPartPr/>
                <p14:nvPr/>
              </p14:nvContentPartPr>
              <p14:xfrm>
                <a:off x="4679935" y="2375203"/>
                <a:ext cx="195480" cy="1311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E8411A5-D9EF-5689-B680-97860281D2C5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4670935" y="2366563"/>
                  <a:ext cx="213120" cy="13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5930686C-095D-7305-F70A-373C06E49156}"/>
                    </a:ext>
                  </a:extLst>
                </p14:cNvPr>
                <p14:cNvContentPartPr/>
                <p14:nvPr/>
              </p14:nvContentPartPr>
              <p14:xfrm>
                <a:off x="4891975" y="2447563"/>
                <a:ext cx="53280" cy="1771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5930686C-095D-7305-F70A-373C06E4915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4882975" y="2438563"/>
                  <a:ext cx="70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BCAC60E-B8FA-E122-371F-E1D329C4ED34}"/>
                    </a:ext>
                  </a:extLst>
                </p14:cNvPr>
                <p14:cNvContentPartPr/>
                <p14:nvPr/>
              </p14:nvContentPartPr>
              <p14:xfrm>
                <a:off x="4892335" y="2851483"/>
                <a:ext cx="94320" cy="2275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BCAC60E-B8FA-E122-371F-E1D329C4ED3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4883695" y="2842843"/>
                  <a:ext cx="111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3DED0F0-218D-5E10-C292-63652882FC6E}"/>
                    </a:ext>
                  </a:extLst>
                </p14:cNvPr>
                <p14:cNvContentPartPr/>
                <p14:nvPr/>
              </p14:nvContentPartPr>
              <p14:xfrm>
                <a:off x="4961815" y="3395443"/>
                <a:ext cx="140400" cy="1854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3DED0F0-218D-5E10-C292-63652882FC6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953175" y="3386443"/>
                  <a:ext cx="15804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3091CFE7-300C-03D8-4DD9-B98EF363E5CD}"/>
                  </a:ext>
                </a:extLst>
              </p14:cNvPr>
              <p14:cNvContentPartPr/>
              <p14:nvPr/>
            </p14:nvContentPartPr>
            <p14:xfrm>
              <a:off x="5378335" y="3341083"/>
              <a:ext cx="104400" cy="1861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3091CFE7-300C-03D8-4DD9-B98EF363E5CD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5369695" y="3332443"/>
                <a:ext cx="1220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39BA975-9AB6-82A6-5E6E-84F7C054A497}"/>
                  </a:ext>
                </a:extLst>
              </p14:cNvPr>
              <p14:cNvContentPartPr/>
              <p14:nvPr/>
            </p14:nvContentPartPr>
            <p14:xfrm>
              <a:off x="5314975" y="2395363"/>
              <a:ext cx="141480" cy="1821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39BA975-9AB6-82A6-5E6E-84F7C054A497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5306335" y="2386363"/>
                <a:ext cx="159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BEB53F9A-8707-07BA-A4AA-A817DFA80727}"/>
                  </a:ext>
                </a:extLst>
              </p14:cNvPr>
              <p14:cNvContentPartPr/>
              <p14:nvPr/>
            </p14:nvContentPartPr>
            <p14:xfrm>
              <a:off x="5667415" y="2801083"/>
              <a:ext cx="140400" cy="1983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BEB53F9A-8707-07BA-A4AA-A817DFA80727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5658775" y="2792443"/>
                <a:ext cx="158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BFCBF99-A984-F992-A2F0-B6830B1DE433}"/>
                  </a:ext>
                </a:extLst>
              </p14:cNvPr>
              <p14:cNvContentPartPr/>
              <p14:nvPr/>
            </p14:nvContentPartPr>
            <p14:xfrm>
              <a:off x="5723575" y="2440723"/>
              <a:ext cx="125640" cy="17460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BFCBF99-A984-F992-A2F0-B6830B1DE433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5714935" y="2431723"/>
                <a:ext cx="1432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499E315-5F42-D2FF-6773-3B7DCC0DA34B}"/>
                  </a:ext>
                </a:extLst>
              </p14:cNvPr>
              <p14:cNvContentPartPr/>
              <p14:nvPr/>
            </p14:nvContentPartPr>
            <p14:xfrm>
              <a:off x="5876575" y="2351803"/>
              <a:ext cx="129600" cy="12045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499E315-5F42-D2FF-6773-3B7DCC0DA34B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5867575" y="2342803"/>
                <a:ext cx="147240" cy="12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4" name="Group 423">
            <a:extLst>
              <a:ext uri="{FF2B5EF4-FFF2-40B4-BE49-F238E27FC236}">
                <a16:creationId xmlns:a16="http://schemas.microsoft.com/office/drawing/2014/main" id="{635FC07A-0ABB-D92E-41FF-A6CA4935CDC5}"/>
              </a:ext>
            </a:extLst>
          </p:cNvPr>
          <p:cNvGrpSpPr/>
          <p:nvPr/>
        </p:nvGrpSpPr>
        <p:grpSpPr>
          <a:xfrm>
            <a:off x="5880175" y="2056243"/>
            <a:ext cx="1444875" cy="3690720"/>
            <a:chOff x="5880175" y="2056243"/>
            <a:chExt cx="1444875" cy="36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F83B7A-CC34-5CE5-0467-9F609CFE74FD}"/>
                    </a:ext>
                  </a:extLst>
                </p14:cNvPr>
                <p14:cNvContentPartPr/>
                <p14:nvPr/>
              </p14:nvContentPartPr>
              <p14:xfrm>
                <a:off x="6962726" y="4539159"/>
                <a:ext cx="50363" cy="81345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F83B7A-CC34-5CE5-0467-9F609CFE74FD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954092" y="4530161"/>
                  <a:ext cx="67990" cy="9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15AF98-81EC-A82D-DAED-FB099EDCBA96}"/>
                    </a:ext>
                  </a:extLst>
                </p14:cNvPr>
                <p14:cNvContentPartPr/>
                <p14:nvPr/>
              </p14:nvContentPartPr>
              <p14:xfrm>
                <a:off x="7235836" y="4523000"/>
                <a:ext cx="89214" cy="112568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15AF98-81EC-A82D-DAED-FB099EDCBA9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226843" y="4514369"/>
                  <a:ext cx="106841" cy="130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973428-6D93-2971-35AE-C9893B0A02A3}"/>
                    </a:ext>
                  </a:extLst>
                </p14:cNvPr>
                <p14:cNvContentPartPr/>
                <p14:nvPr/>
              </p14:nvContentPartPr>
              <p14:xfrm>
                <a:off x="7016830" y="4744850"/>
                <a:ext cx="60435" cy="8901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973428-6D93-2971-35AE-C9893B0A02A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008196" y="4735840"/>
                  <a:ext cx="78062" cy="106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C191BD-71DA-9EB9-0B13-BDF4BF019A87}"/>
                    </a:ext>
                  </a:extLst>
                </p14:cNvPr>
                <p14:cNvContentPartPr/>
                <p14:nvPr/>
              </p14:nvContentPartPr>
              <p14:xfrm>
                <a:off x="7294545" y="4758544"/>
                <a:ext cx="30218" cy="6929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C191BD-71DA-9EB9-0B13-BDF4BF019A8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285552" y="4749568"/>
                  <a:ext cx="47845" cy="868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F69535B-EDA0-D03B-0B25-7C066AC2588E}"/>
                    </a:ext>
                  </a:extLst>
                </p14:cNvPr>
                <p14:cNvContentPartPr/>
                <p14:nvPr/>
              </p14:nvContentPartPr>
              <p14:xfrm>
                <a:off x="5880175" y="2056243"/>
                <a:ext cx="1219680" cy="369072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F69535B-EDA0-D03B-0B25-7C066AC2588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871535" y="2047603"/>
                  <a:ext cx="1237320" cy="37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42AC17DF-ECCF-CAAE-C2C1-3D248D70218D}"/>
                  </a:ext>
                </a:extLst>
              </p14:cNvPr>
              <p14:cNvContentPartPr/>
              <p14:nvPr/>
            </p14:nvContentPartPr>
            <p14:xfrm>
              <a:off x="5641855" y="5724643"/>
              <a:ext cx="256680" cy="6361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42AC17DF-ECCF-CAAE-C2C1-3D248D70218D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5633215" y="5715643"/>
                <a:ext cx="274320" cy="65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" name="Group 443">
            <a:extLst>
              <a:ext uri="{FF2B5EF4-FFF2-40B4-BE49-F238E27FC236}">
                <a16:creationId xmlns:a16="http://schemas.microsoft.com/office/drawing/2014/main" id="{D7DCC583-E5D1-535F-40CB-2E3FEB8435D4}"/>
              </a:ext>
            </a:extLst>
          </p:cNvPr>
          <p:cNvGrpSpPr/>
          <p:nvPr/>
        </p:nvGrpSpPr>
        <p:grpSpPr>
          <a:xfrm>
            <a:off x="7570015" y="2456923"/>
            <a:ext cx="1006920" cy="338040"/>
            <a:chOff x="7570015" y="2456923"/>
            <a:chExt cx="10069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8F9C944-5508-0446-241D-98BFBCEE30E7}"/>
                    </a:ext>
                  </a:extLst>
                </p14:cNvPr>
                <p14:cNvContentPartPr/>
                <p14:nvPr/>
              </p14:nvContentPartPr>
              <p14:xfrm>
                <a:off x="7570015" y="2532523"/>
                <a:ext cx="101520" cy="1670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8F9C944-5508-0446-241D-98BFBCEE30E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561375" y="2523523"/>
                  <a:ext cx="119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565682B-7411-1178-F481-484E25C58A4F}"/>
                    </a:ext>
                  </a:extLst>
                </p14:cNvPr>
                <p14:cNvContentPartPr/>
                <p14:nvPr/>
              </p14:nvContentPartPr>
              <p14:xfrm>
                <a:off x="7748935" y="2456923"/>
                <a:ext cx="17280" cy="237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565682B-7411-1178-F481-484E25C58A4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740295" y="2447923"/>
                  <a:ext cx="3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C622348F-D9A1-1F90-520D-FFEBEAEE9A9E}"/>
                    </a:ext>
                  </a:extLst>
                </p14:cNvPr>
                <p14:cNvContentPartPr/>
                <p14:nvPr/>
              </p14:nvContentPartPr>
              <p14:xfrm>
                <a:off x="7711135" y="2560963"/>
                <a:ext cx="95040" cy="118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C622348F-D9A1-1F90-520D-FFEBEAEE9A9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702135" y="2551963"/>
                  <a:ext cx="11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568C68BB-9756-6ED3-3A58-E11259185EB3}"/>
                    </a:ext>
                  </a:extLst>
                </p14:cNvPr>
                <p14:cNvContentPartPr/>
                <p14:nvPr/>
              </p14:nvContentPartPr>
              <p14:xfrm>
                <a:off x="7823815" y="2480323"/>
                <a:ext cx="165960" cy="242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568C68BB-9756-6ED3-3A58-E11259185EB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815175" y="2471683"/>
                  <a:ext cx="183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432CB6D-FA27-B3FB-98CA-B406E1378535}"/>
                    </a:ext>
                  </a:extLst>
                </p14:cNvPr>
                <p14:cNvContentPartPr/>
                <p14:nvPr/>
              </p14:nvContentPartPr>
              <p14:xfrm>
                <a:off x="7990495" y="2637643"/>
                <a:ext cx="103320" cy="77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432CB6D-FA27-B3FB-98CA-B406E137853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981855" y="2628643"/>
                  <a:ext cx="12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40B6A81-B3D2-75E0-AAC3-28C730B9E953}"/>
                    </a:ext>
                  </a:extLst>
                </p14:cNvPr>
                <p14:cNvContentPartPr/>
                <p14:nvPr/>
              </p14:nvContentPartPr>
              <p14:xfrm>
                <a:off x="8237455" y="2617483"/>
                <a:ext cx="108360" cy="1112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40B6A81-B3D2-75E0-AAC3-28C730B9E953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8228455" y="2608843"/>
                  <a:ext cx="126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68591DB4-7FDB-0F25-129B-F2576ECC708F}"/>
                    </a:ext>
                  </a:extLst>
                </p14:cNvPr>
                <p14:cNvContentPartPr/>
                <p14:nvPr/>
              </p14:nvContentPartPr>
              <p14:xfrm>
                <a:off x="8360215" y="2638723"/>
                <a:ext cx="60480" cy="85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68591DB4-7FDB-0F25-129B-F2576ECC708F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8351215" y="2629723"/>
                  <a:ext cx="78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38FAFE4D-9B05-222D-DC07-98ED21B107FB}"/>
                    </a:ext>
                  </a:extLst>
                </p14:cNvPr>
                <p14:cNvContentPartPr/>
                <p14:nvPr/>
              </p14:nvContentPartPr>
              <p14:xfrm>
                <a:off x="8468575" y="2528563"/>
                <a:ext cx="360" cy="205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38FAFE4D-9B05-222D-DC07-98ED21B107FB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459575" y="2519923"/>
                  <a:ext cx="18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A0FB6AF-F07A-DF11-0490-83AE277729EA}"/>
                    </a:ext>
                  </a:extLst>
                </p14:cNvPr>
                <p14:cNvContentPartPr/>
                <p14:nvPr/>
              </p14:nvContentPartPr>
              <p14:xfrm>
                <a:off x="8398375" y="2578963"/>
                <a:ext cx="98640" cy="6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A0FB6AF-F07A-DF11-0490-83AE277729EA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389735" y="2569963"/>
                  <a:ext cx="116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FFB50E1-EE8F-A3C0-4AC5-0AEBB4442015}"/>
                    </a:ext>
                  </a:extLst>
                </p14:cNvPr>
                <p14:cNvContentPartPr/>
                <p14:nvPr/>
              </p14:nvContentPartPr>
              <p14:xfrm>
                <a:off x="8496655" y="2615683"/>
                <a:ext cx="80280" cy="1054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FFB50E1-EE8F-A3C0-4AC5-0AEBB444201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487655" y="2607043"/>
                  <a:ext cx="97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6CFDBC1-5111-883E-A5E7-EDBA9DB63279}"/>
                    </a:ext>
                  </a:extLst>
                </p14:cNvPr>
                <p14:cNvContentPartPr/>
                <p14:nvPr/>
              </p14:nvContentPartPr>
              <p14:xfrm>
                <a:off x="7640935" y="2770123"/>
                <a:ext cx="822240" cy="248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6CFDBC1-5111-883E-A5E7-EDBA9DB6327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632295" y="2761123"/>
                  <a:ext cx="8398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8EF0AFAA-B930-886A-406A-50589C0BA353}"/>
              </a:ext>
            </a:extLst>
          </p:cNvPr>
          <p:cNvGrpSpPr/>
          <p:nvPr/>
        </p:nvGrpSpPr>
        <p:grpSpPr>
          <a:xfrm>
            <a:off x="5260975" y="1874443"/>
            <a:ext cx="1306800" cy="393480"/>
            <a:chOff x="5260975" y="1874443"/>
            <a:chExt cx="130680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6B6BB88-CBB4-CCC8-D38A-22565D77E64E}"/>
                    </a:ext>
                  </a:extLst>
                </p14:cNvPr>
                <p14:cNvContentPartPr/>
                <p14:nvPr/>
              </p14:nvContentPartPr>
              <p14:xfrm>
                <a:off x="5319655" y="2177563"/>
                <a:ext cx="559080" cy="140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6B6BB88-CBB4-CCC8-D38A-22565D77E64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5311015" y="2168563"/>
                  <a:ext cx="57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8377684-9E3E-4F6C-F3C4-F1FBEBDEFB45}"/>
                    </a:ext>
                  </a:extLst>
                </p14:cNvPr>
                <p14:cNvContentPartPr/>
                <p14:nvPr/>
              </p14:nvContentPartPr>
              <p14:xfrm>
                <a:off x="5808175" y="2131123"/>
                <a:ext cx="78120" cy="1368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8377684-9E3E-4F6C-F3C4-F1FBEBDEFB45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799535" y="2122123"/>
                  <a:ext cx="95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CBF040C5-1414-10EE-53C1-A0D0AC6E93C0}"/>
                    </a:ext>
                  </a:extLst>
                </p14:cNvPr>
                <p14:cNvContentPartPr/>
                <p14:nvPr/>
              </p14:nvContentPartPr>
              <p14:xfrm>
                <a:off x="5260975" y="2089723"/>
                <a:ext cx="110160" cy="1155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CBF040C5-1414-10EE-53C1-A0D0AC6E93C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252335" y="2081083"/>
                  <a:ext cx="127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B8FABE0-E98B-FD99-E51D-7D53DA2FD26D}"/>
                    </a:ext>
                  </a:extLst>
                </p14:cNvPr>
                <p14:cNvContentPartPr/>
                <p14:nvPr/>
              </p14:nvContentPartPr>
              <p14:xfrm>
                <a:off x="5476255" y="1916203"/>
                <a:ext cx="59760" cy="12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B8FABE0-E98B-FD99-E51D-7D53DA2FD26D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467615" y="1907563"/>
                  <a:ext cx="77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796A236-A628-61F6-B6ED-1BAD9EE3FF25}"/>
                    </a:ext>
                  </a:extLst>
                </p14:cNvPr>
                <p14:cNvContentPartPr/>
                <p14:nvPr/>
              </p14:nvContentPartPr>
              <p14:xfrm>
                <a:off x="5577415" y="1988203"/>
                <a:ext cx="15480" cy="42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796A236-A628-61F6-B6ED-1BAD9EE3FF25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568415" y="1979203"/>
                  <a:ext cx="33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F9D69865-9DE7-37E0-F0AF-950F661F36C7}"/>
                    </a:ext>
                  </a:extLst>
                </p14:cNvPr>
                <p14:cNvContentPartPr/>
                <p14:nvPr/>
              </p14:nvContentPartPr>
              <p14:xfrm>
                <a:off x="5584975" y="1884883"/>
                <a:ext cx="360" cy="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F9D69865-9DE7-37E0-F0AF-950F661F36C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575975" y="18762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8FF829B-0A1E-4D72-8C30-DD675F96F556}"/>
                    </a:ext>
                  </a:extLst>
                </p14:cNvPr>
                <p14:cNvContentPartPr/>
                <p14:nvPr/>
              </p14:nvContentPartPr>
              <p14:xfrm>
                <a:off x="5626015" y="1971643"/>
                <a:ext cx="80280" cy="669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8FF829B-0A1E-4D72-8C30-DD675F96F55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617375" y="1963003"/>
                  <a:ext cx="97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43C24E66-964A-9864-DA94-4FB4BEC59680}"/>
                    </a:ext>
                  </a:extLst>
                </p14:cNvPr>
                <p14:cNvContentPartPr/>
                <p14:nvPr/>
              </p14:nvContentPartPr>
              <p14:xfrm>
                <a:off x="5699455" y="1889563"/>
                <a:ext cx="113040" cy="150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43C24E66-964A-9864-DA94-4FB4BEC59680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690455" y="1880923"/>
                  <a:ext cx="130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71BE384-7474-DDDE-A0B4-CF1501BDC943}"/>
                    </a:ext>
                  </a:extLst>
                </p14:cNvPr>
                <p14:cNvContentPartPr/>
                <p14:nvPr/>
              </p14:nvContentPartPr>
              <p14:xfrm>
                <a:off x="5817895" y="1880203"/>
                <a:ext cx="13680" cy="151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71BE384-7474-DDDE-A0B4-CF1501BDC943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808895" y="1871563"/>
                  <a:ext cx="3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DAF9CEF-167F-51FB-B672-F416771B856C}"/>
                    </a:ext>
                  </a:extLst>
                </p14:cNvPr>
                <p14:cNvContentPartPr/>
                <p14:nvPr/>
              </p14:nvContentPartPr>
              <p14:xfrm>
                <a:off x="5855695" y="1977043"/>
                <a:ext cx="117720" cy="817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DAF9CEF-167F-51FB-B672-F416771B856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846695" y="1968043"/>
                  <a:ext cx="13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0BEE59E4-FCB3-816E-6C07-AD61F980D85B}"/>
                    </a:ext>
                  </a:extLst>
                </p14:cNvPr>
                <p14:cNvContentPartPr/>
                <p14:nvPr/>
              </p14:nvContentPartPr>
              <p14:xfrm>
                <a:off x="5974855" y="1990003"/>
                <a:ext cx="95040" cy="87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0BEE59E4-FCB3-816E-6C07-AD61F980D85B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966215" y="1981363"/>
                  <a:ext cx="112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9415132-9131-4514-E511-FC92C8CA317E}"/>
                    </a:ext>
                  </a:extLst>
                </p14:cNvPr>
                <p14:cNvContentPartPr/>
                <p14:nvPr/>
              </p14:nvContentPartPr>
              <p14:xfrm>
                <a:off x="5575255" y="1874443"/>
                <a:ext cx="4320" cy="5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9415132-9131-4514-E511-FC92C8CA317E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566615" y="1865803"/>
                  <a:ext cx="2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0D99860-70C4-F013-AEA3-907F69879B0B}"/>
                    </a:ext>
                  </a:extLst>
                </p14:cNvPr>
                <p14:cNvContentPartPr/>
                <p14:nvPr/>
              </p14:nvContentPartPr>
              <p14:xfrm>
                <a:off x="6158815" y="1987483"/>
                <a:ext cx="123120" cy="81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0D99860-70C4-F013-AEA3-907F69879B0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150175" y="1978483"/>
                  <a:ext cx="140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CF5C05A-8904-7C1D-D0F2-C439B5F1C0C0}"/>
                    </a:ext>
                  </a:extLst>
                </p14:cNvPr>
                <p14:cNvContentPartPr/>
                <p14:nvPr/>
              </p14:nvContentPartPr>
              <p14:xfrm>
                <a:off x="6301375" y="2005123"/>
                <a:ext cx="45360" cy="550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CF5C05A-8904-7C1D-D0F2-C439B5F1C0C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292735" y="1996483"/>
                  <a:ext cx="63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F338D29-B5D7-9946-F73D-C50BD7F9CE1D}"/>
                    </a:ext>
                  </a:extLst>
                </p14:cNvPr>
                <p14:cNvContentPartPr/>
                <p14:nvPr/>
              </p14:nvContentPartPr>
              <p14:xfrm>
                <a:off x="6329095" y="2001523"/>
                <a:ext cx="131040" cy="56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F338D29-B5D7-9946-F73D-C50BD7F9CE1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320095" y="1992523"/>
                  <a:ext cx="148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A4349A0-C2F3-B12A-DC3D-6DD00D39A7E9}"/>
                    </a:ext>
                  </a:extLst>
                </p14:cNvPr>
                <p14:cNvContentPartPr/>
                <p14:nvPr/>
              </p14:nvContentPartPr>
              <p14:xfrm>
                <a:off x="6447535" y="2016643"/>
                <a:ext cx="57960" cy="414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A4349A0-C2F3-B12A-DC3D-6DD00D39A7E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438535" y="2007643"/>
                  <a:ext cx="75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61CA3E7-6265-9553-A40E-47258C55AB57}"/>
                    </a:ext>
                  </a:extLst>
                </p14:cNvPr>
                <p14:cNvContentPartPr/>
                <p14:nvPr/>
              </p14:nvContentPartPr>
              <p14:xfrm>
                <a:off x="6498295" y="1933843"/>
                <a:ext cx="12600" cy="145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61CA3E7-6265-9553-A40E-47258C55AB5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489655" y="1925203"/>
                  <a:ext cx="30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815A24C-DF4A-E44F-2669-2CBBA30D2078}"/>
                    </a:ext>
                  </a:extLst>
                </p14:cNvPr>
                <p14:cNvContentPartPr/>
                <p14:nvPr/>
              </p14:nvContentPartPr>
              <p14:xfrm>
                <a:off x="6534655" y="2022763"/>
                <a:ext cx="33120" cy="540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815A24C-DF4A-E44F-2669-2CBBA30D2078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526015" y="2013763"/>
                  <a:ext cx="50760" cy="7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320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angle 527">
            <a:extLst>
              <a:ext uri="{FF2B5EF4-FFF2-40B4-BE49-F238E27FC236}">
                <a16:creationId xmlns:a16="http://schemas.microsoft.com/office/drawing/2014/main" id="{E1FA47B2-AEBE-6FC5-87F1-84A4C83BA8CA}"/>
              </a:ext>
            </a:extLst>
          </p:cNvPr>
          <p:cNvSpPr/>
          <p:nvPr/>
        </p:nvSpPr>
        <p:spPr>
          <a:xfrm>
            <a:off x="7526597" y="4881188"/>
            <a:ext cx="1833826" cy="10553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311ADE7C-BEA9-C663-896A-2AF64DC7FBAF}"/>
              </a:ext>
            </a:extLst>
          </p:cNvPr>
          <p:cNvSpPr/>
          <p:nvPr/>
        </p:nvSpPr>
        <p:spPr>
          <a:xfrm>
            <a:off x="2276999" y="3522291"/>
            <a:ext cx="3224584" cy="14204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C10F8FD2-05E8-E777-92A8-4F2E83ED7894}"/>
              </a:ext>
            </a:extLst>
          </p:cNvPr>
          <p:cNvSpPr/>
          <p:nvPr/>
        </p:nvSpPr>
        <p:spPr>
          <a:xfrm>
            <a:off x="301742" y="1345037"/>
            <a:ext cx="2147762" cy="1420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8803AD42-4FBD-F52E-E5B0-63C92863D25B}"/>
              </a:ext>
            </a:extLst>
          </p:cNvPr>
          <p:cNvSpPr/>
          <p:nvPr/>
        </p:nvSpPr>
        <p:spPr>
          <a:xfrm>
            <a:off x="8928333" y="3775728"/>
            <a:ext cx="2939884" cy="8085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7AB14FB0-B884-9ECC-AA48-7D16477D0896}"/>
              </a:ext>
            </a:extLst>
          </p:cNvPr>
          <p:cNvSpPr/>
          <p:nvPr/>
        </p:nvSpPr>
        <p:spPr>
          <a:xfrm>
            <a:off x="3237183" y="1366258"/>
            <a:ext cx="4286160" cy="14204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3E3A8-4818-0427-0E44-3A09AB2B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03402"/>
          </a:xfrm>
        </p:spPr>
        <p:txBody>
          <a:bodyPr>
            <a:normAutofit fontScale="90000"/>
          </a:bodyPr>
          <a:lstStyle/>
          <a:p>
            <a:r>
              <a:rPr lang="en-US"/>
              <a:t>MultiHeadAttention</a:t>
            </a:r>
            <a:br>
              <a:rPr lang="en-US"/>
            </a:br>
            <a:r>
              <a:rPr lang="en-US" sz="2800"/>
              <a:t>Layer in Keras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22DD95-130A-614E-BE7A-F42A7707935A}"/>
              </a:ext>
            </a:extLst>
          </p:cNvPr>
          <p:cNvGrpSpPr/>
          <p:nvPr/>
        </p:nvGrpSpPr>
        <p:grpSpPr>
          <a:xfrm>
            <a:off x="504063" y="1417297"/>
            <a:ext cx="421920" cy="203760"/>
            <a:chOff x="504063" y="1417297"/>
            <a:chExt cx="4219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AB71BC-2F51-9DEC-1605-F08DD2C14E94}"/>
                    </a:ext>
                  </a:extLst>
                </p14:cNvPr>
                <p14:cNvContentPartPr/>
                <p14:nvPr/>
              </p14:nvContentPartPr>
              <p14:xfrm>
                <a:off x="504063" y="1417297"/>
                <a:ext cx="92880" cy="122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AB71BC-2F51-9DEC-1605-F08DD2C14E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5423" y="1408657"/>
                  <a:ext cx="110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ADAEDA-A15B-3405-20B5-9944D4E8F219}"/>
                    </a:ext>
                  </a:extLst>
                </p14:cNvPr>
                <p14:cNvContentPartPr/>
                <p14:nvPr/>
              </p14:nvContentPartPr>
              <p14:xfrm>
                <a:off x="587223" y="1445017"/>
                <a:ext cx="16920" cy="171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ADAEDA-A15B-3405-20B5-9944D4E8F2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8583" y="1436377"/>
                  <a:ext cx="34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344245-D555-F817-09FE-F2510B3C91EC}"/>
                    </a:ext>
                  </a:extLst>
                </p14:cNvPr>
                <p14:cNvContentPartPr/>
                <p14:nvPr/>
              </p14:nvContentPartPr>
              <p14:xfrm>
                <a:off x="645183" y="1449697"/>
                <a:ext cx="60840" cy="10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344245-D555-F817-09FE-F2510B3C91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6183" y="1440697"/>
                  <a:ext cx="78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F35799-1BA2-9533-F8E5-1C8840EFC4CA}"/>
                    </a:ext>
                  </a:extLst>
                </p14:cNvPr>
                <p14:cNvContentPartPr/>
                <p14:nvPr/>
              </p14:nvContentPartPr>
              <p14:xfrm>
                <a:off x="715743" y="1478137"/>
                <a:ext cx="54720" cy="64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F35799-1BA2-9533-F8E5-1C8840EFC4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6743" y="1469137"/>
                  <a:ext cx="7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83D578-71E0-FE97-378B-DCA77D8BC20F}"/>
                    </a:ext>
                  </a:extLst>
                </p14:cNvPr>
                <p14:cNvContentPartPr/>
                <p14:nvPr/>
              </p14:nvContentPartPr>
              <p14:xfrm>
                <a:off x="808983" y="1480657"/>
                <a:ext cx="117000" cy="14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83D578-71E0-FE97-378B-DCA77D8BC2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343" y="1472017"/>
                  <a:ext cx="134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46077B-B26F-DF93-80FD-21305494809D}"/>
              </a:ext>
            </a:extLst>
          </p:cNvPr>
          <p:cNvGrpSpPr/>
          <p:nvPr/>
        </p:nvGrpSpPr>
        <p:grpSpPr>
          <a:xfrm>
            <a:off x="1108143" y="1384177"/>
            <a:ext cx="256320" cy="236160"/>
            <a:chOff x="1108143" y="1384177"/>
            <a:chExt cx="25632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7EC090-CAFA-7416-CF52-51EAC22009A3}"/>
                    </a:ext>
                  </a:extLst>
                </p14:cNvPr>
                <p14:cNvContentPartPr/>
                <p14:nvPr/>
              </p14:nvContentPartPr>
              <p14:xfrm>
                <a:off x="1108143" y="1384177"/>
                <a:ext cx="81000" cy="22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7EC090-CAFA-7416-CF52-51EAC22009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9503" y="1375177"/>
                  <a:ext cx="98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00A376-F852-DBC6-672E-5CBB75E928FB}"/>
                    </a:ext>
                  </a:extLst>
                </p14:cNvPr>
                <p14:cNvContentPartPr/>
                <p14:nvPr/>
              </p14:nvContentPartPr>
              <p14:xfrm>
                <a:off x="1247463" y="1463377"/>
                <a:ext cx="6840" cy="13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00A376-F852-DBC6-672E-5CBB75E928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8823" y="1454737"/>
                  <a:ext cx="24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CA718E-FB8E-6AF8-7414-7BA9A49D4A87}"/>
                    </a:ext>
                  </a:extLst>
                </p14:cNvPr>
                <p14:cNvContentPartPr/>
                <p14:nvPr/>
              </p14:nvContentPartPr>
              <p14:xfrm>
                <a:off x="1254663" y="1437817"/>
                <a:ext cx="6120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CA718E-FB8E-6AF8-7414-7BA9A49D4A8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46023" y="1428817"/>
                  <a:ext cx="7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DB5F51-AB88-B9D4-95D3-38C86934666B}"/>
                    </a:ext>
                  </a:extLst>
                </p14:cNvPr>
                <p14:cNvContentPartPr/>
                <p14:nvPr/>
              </p14:nvContentPartPr>
              <p14:xfrm>
                <a:off x="1355823" y="1562377"/>
                <a:ext cx="8640" cy="5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DB5F51-AB88-B9D4-95D3-38C8693466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46823" y="1553737"/>
                  <a:ext cx="2628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8502A4-991F-6399-884D-30DBBC30F21F}"/>
              </a:ext>
            </a:extLst>
          </p:cNvPr>
          <p:cNvGrpSpPr/>
          <p:nvPr/>
        </p:nvGrpSpPr>
        <p:grpSpPr>
          <a:xfrm>
            <a:off x="1421703" y="1452577"/>
            <a:ext cx="207360" cy="261720"/>
            <a:chOff x="1421703" y="1452577"/>
            <a:chExt cx="2073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BEF72D-7566-6E0E-E89F-6082B79EEB81}"/>
                    </a:ext>
                  </a:extLst>
                </p14:cNvPr>
                <p14:cNvContentPartPr/>
                <p14:nvPr/>
              </p14:nvContentPartPr>
              <p14:xfrm>
                <a:off x="1462743" y="1454377"/>
                <a:ext cx="3240" cy="133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2BEF72D-7566-6E0E-E89F-6082B79EEB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54103" y="1445377"/>
                  <a:ext cx="20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48DE58-4C20-5184-A9DB-CD7DC6A54A77}"/>
                    </a:ext>
                  </a:extLst>
                </p14:cNvPr>
                <p14:cNvContentPartPr/>
                <p14:nvPr/>
              </p14:nvContentPartPr>
              <p14:xfrm>
                <a:off x="1421703" y="1452577"/>
                <a:ext cx="77040" cy="1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48DE58-4C20-5184-A9DB-CD7DC6A54A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12703" y="1443937"/>
                  <a:ext cx="94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92C609-7162-E498-25F4-C555247BB396}"/>
                    </a:ext>
                  </a:extLst>
                </p14:cNvPr>
                <p14:cNvContentPartPr/>
                <p14:nvPr/>
              </p14:nvContentPartPr>
              <p14:xfrm>
                <a:off x="1491543" y="1586857"/>
                <a:ext cx="43200" cy="1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92C609-7162-E498-25F4-C555247BB3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82903" y="1578217"/>
                  <a:ext cx="60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5A269F-3491-A9B5-168B-A70653783436}"/>
                    </a:ext>
                  </a:extLst>
                </p14:cNvPr>
                <p14:cNvContentPartPr/>
                <p14:nvPr/>
              </p14:nvContentPartPr>
              <p14:xfrm>
                <a:off x="1600263" y="1594417"/>
                <a:ext cx="28800" cy="85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5A269F-3491-A9B5-168B-A706537834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1623" y="1585777"/>
                  <a:ext cx="464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D28989-3E69-B0DD-4E40-83BBB54FFB6A}"/>
              </a:ext>
            </a:extLst>
          </p:cNvPr>
          <p:cNvGrpSpPr/>
          <p:nvPr/>
        </p:nvGrpSpPr>
        <p:grpSpPr>
          <a:xfrm>
            <a:off x="1743543" y="1422337"/>
            <a:ext cx="273960" cy="271080"/>
            <a:chOff x="1743543" y="1422337"/>
            <a:chExt cx="27396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7F859E-6D8D-F5B1-5363-B948A2DF1DD3}"/>
                    </a:ext>
                  </a:extLst>
                </p14:cNvPr>
                <p14:cNvContentPartPr/>
                <p14:nvPr/>
              </p14:nvContentPartPr>
              <p14:xfrm>
                <a:off x="1743543" y="1518457"/>
                <a:ext cx="68040" cy="8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7F859E-6D8D-F5B1-5363-B948A2DF1D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4903" y="1509817"/>
                  <a:ext cx="85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B2EBE0-B28F-1119-53A2-3EE60049A7A7}"/>
                    </a:ext>
                  </a:extLst>
                </p14:cNvPr>
                <p14:cNvContentPartPr/>
                <p14:nvPr/>
              </p14:nvContentPartPr>
              <p14:xfrm>
                <a:off x="1806903" y="1422337"/>
                <a:ext cx="18000" cy="19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B2EBE0-B28F-1119-53A2-3EE60049A7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98263" y="1413697"/>
                  <a:ext cx="35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156676-D2BE-1AD4-ED2B-51E95E21C85C}"/>
                    </a:ext>
                  </a:extLst>
                </p14:cNvPr>
                <p14:cNvContentPartPr/>
                <p14:nvPr/>
              </p14:nvContentPartPr>
              <p14:xfrm>
                <a:off x="1872783" y="1604497"/>
                <a:ext cx="2520" cy="88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156676-D2BE-1AD4-ED2B-51E95E21C8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63783" y="1595857"/>
                  <a:ext cx="20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40B8F2-C476-65AB-2A52-0555A3F4A197}"/>
                    </a:ext>
                  </a:extLst>
                </p14:cNvPr>
                <p14:cNvContentPartPr/>
                <p14:nvPr/>
              </p14:nvContentPartPr>
              <p14:xfrm>
                <a:off x="1891503" y="1615657"/>
                <a:ext cx="41760" cy="74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40B8F2-C476-65AB-2A52-0555A3F4A1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82863" y="1606657"/>
                  <a:ext cx="59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6AB758-3D8E-B39D-14F7-0909E8186353}"/>
                    </a:ext>
                  </a:extLst>
                </p14:cNvPr>
                <p14:cNvContentPartPr/>
                <p14:nvPr/>
              </p14:nvContentPartPr>
              <p14:xfrm>
                <a:off x="1955943" y="1441777"/>
                <a:ext cx="61560" cy="23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6AB758-3D8E-B39D-14F7-0909E81863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47303" y="1432777"/>
                  <a:ext cx="792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C7B4CB-A303-C6E2-F2DB-B194010DA214}"/>
              </a:ext>
            </a:extLst>
          </p:cNvPr>
          <p:cNvGrpSpPr/>
          <p:nvPr/>
        </p:nvGrpSpPr>
        <p:grpSpPr>
          <a:xfrm>
            <a:off x="523503" y="1807177"/>
            <a:ext cx="235800" cy="235080"/>
            <a:chOff x="523503" y="1807177"/>
            <a:chExt cx="23580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06183CC-B66C-FE6E-FCF1-C30E70852DEE}"/>
                    </a:ext>
                  </a:extLst>
                </p14:cNvPr>
                <p14:cNvContentPartPr/>
                <p14:nvPr/>
              </p14:nvContentPartPr>
              <p14:xfrm>
                <a:off x="523503" y="1807177"/>
                <a:ext cx="6840" cy="167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06183CC-B66C-FE6E-FCF1-C30E70852DE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4503" y="1798177"/>
                  <a:ext cx="24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61787A-8C0A-A4F0-7E88-C980536A6E9B}"/>
                    </a:ext>
                  </a:extLst>
                </p14:cNvPr>
                <p14:cNvContentPartPr/>
                <p14:nvPr/>
              </p14:nvContentPartPr>
              <p14:xfrm>
                <a:off x="542943" y="1849297"/>
                <a:ext cx="51480" cy="10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61787A-8C0A-A4F0-7E88-C980536A6E9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943" y="1840297"/>
                  <a:ext cx="69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FA0467-616E-ADDF-C9FD-33A13696A502}"/>
                    </a:ext>
                  </a:extLst>
                </p14:cNvPr>
                <p14:cNvContentPartPr/>
                <p14:nvPr/>
              </p14:nvContentPartPr>
              <p14:xfrm>
                <a:off x="607023" y="1894657"/>
                <a:ext cx="152280" cy="14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FA0467-616E-ADDF-C9FD-33A13696A5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8383" y="1886017"/>
                  <a:ext cx="1699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9BED92F-166C-0EC1-5704-E4D3DA3F2A9D}"/>
              </a:ext>
            </a:extLst>
          </p:cNvPr>
          <p:cNvGrpSpPr/>
          <p:nvPr/>
        </p:nvGrpSpPr>
        <p:grpSpPr>
          <a:xfrm>
            <a:off x="1132983" y="1787737"/>
            <a:ext cx="894240" cy="327960"/>
            <a:chOff x="1132983" y="1787737"/>
            <a:chExt cx="8942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3C11BE-8C82-1368-3BD6-47E65FEAA8B7}"/>
                    </a:ext>
                  </a:extLst>
                </p14:cNvPr>
                <p14:cNvContentPartPr/>
                <p14:nvPr/>
              </p14:nvContentPartPr>
              <p14:xfrm>
                <a:off x="1132983" y="1787737"/>
                <a:ext cx="47160" cy="209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3C11BE-8C82-1368-3BD6-47E65FEAA8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4343" y="1779097"/>
                  <a:ext cx="64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082C67-163E-D392-9E61-111885F1ED00}"/>
                    </a:ext>
                  </a:extLst>
                </p14:cNvPr>
                <p14:cNvContentPartPr/>
                <p14:nvPr/>
              </p14:nvContentPartPr>
              <p14:xfrm>
                <a:off x="1234503" y="1840297"/>
                <a:ext cx="216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082C67-163E-D392-9E61-111885F1ED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5863" y="1831297"/>
                  <a:ext cx="19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F565402-DDB4-98A7-D7F7-2C14C0EE9B7F}"/>
                    </a:ext>
                  </a:extLst>
                </p14:cNvPr>
                <p14:cNvContentPartPr/>
                <p14:nvPr/>
              </p14:nvContentPartPr>
              <p14:xfrm>
                <a:off x="1216503" y="1824457"/>
                <a:ext cx="82080" cy="14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F565402-DDB4-98A7-D7F7-2C14C0EE9B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07503" y="1815457"/>
                  <a:ext cx="9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6D97CA-61EB-043E-081A-81B420447D2A}"/>
                    </a:ext>
                  </a:extLst>
                </p14:cNvPr>
                <p14:cNvContentPartPr/>
                <p14:nvPr/>
              </p14:nvContentPartPr>
              <p14:xfrm>
                <a:off x="1332783" y="1965577"/>
                <a:ext cx="15840" cy="59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6D97CA-61EB-043E-081A-81B420447D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23783" y="1956937"/>
                  <a:ext cx="33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44087A-05F6-A7EF-4AF1-B5B457FD0CAA}"/>
                    </a:ext>
                  </a:extLst>
                </p14:cNvPr>
                <p14:cNvContentPartPr/>
                <p14:nvPr/>
              </p14:nvContentPartPr>
              <p14:xfrm>
                <a:off x="1440063" y="1867657"/>
                <a:ext cx="9720" cy="135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44087A-05F6-A7EF-4AF1-B5B457FD0CA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31063" y="1858657"/>
                  <a:ext cx="27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7DC54F-D0A5-C6B3-C7F3-A68B523DD09E}"/>
                    </a:ext>
                  </a:extLst>
                </p14:cNvPr>
                <p14:cNvContentPartPr/>
                <p14:nvPr/>
              </p14:nvContentPartPr>
              <p14:xfrm>
                <a:off x="1389663" y="1853617"/>
                <a:ext cx="98640" cy="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7DC54F-D0A5-C6B3-C7F3-A68B523DD09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80663" y="1844977"/>
                  <a:ext cx="11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54AD5C-D4A3-51E3-EC64-9F865B6F26F3}"/>
                    </a:ext>
                  </a:extLst>
                </p14:cNvPr>
                <p14:cNvContentPartPr/>
                <p14:nvPr/>
              </p14:nvContentPartPr>
              <p14:xfrm>
                <a:off x="1518903" y="2009857"/>
                <a:ext cx="360" cy="8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54AD5C-D4A3-51E3-EC64-9F865B6F26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09903" y="2000857"/>
                  <a:ext cx="18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C4F8C76-3BB2-01AF-FB87-24D712774E48}"/>
                    </a:ext>
                  </a:extLst>
                </p14:cNvPr>
                <p14:cNvContentPartPr/>
                <p14:nvPr/>
              </p14:nvContentPartPr>
              <p14:xfrm>
                <a:off x="1528983" y="2026057"/>
                <a:ext cx="40320" cy="6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C4F8C76-3BB2-01AF-FB87-24D712774E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19983" y="2017417"/>
                  <a:ext cx="57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170407-CF49-0928-B1CB-222DDEFE1BAA}"/>
                    </a:ext>
                  </a:extLst>
                </p14:cNvPr>
                <p14:cNvContentPartPr/>
                <p14:nvPr/>
              </p14:nvContentPartPr>
              <p14:xfrm>
                <a:off x="1648863" y="1995097"/>
                <a:ext cx="11520" cy="6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170407-CF49-0928-B1CB-222DDEFE1BA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40223" y="1986097"/>
                  <a:ext cx="2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911E9C9-4E72-F024-6E95-9F6A32FD398D}"/>
                    </a:ext>
                  </a:extLst>
                </p14:cNvPr>
                <p14:cNvContentPartPr/>
                <p14:nvPr/>
              </p14:nvContentPartPr>
              <p14:xfrm>
                <a:off x="1741383" y="1941817"/>
                <a:ext cx="62640" cy="7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911E9C9-4E72-F024-6E95-9F6A32FD398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32743" y="1932817"/>
                  <a:ext cx="80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37A9897-8EE8-C7FA-BEEA-B55FCEC9B472}"/>
                    </a:ext>
                  </a:extLst>
                </p14:cNvPr>
                <p14:cNvContentPartPr/>
                <p14:nvPr/>
              </p14:nvContentPartPr>
              <p14:xfrm>
                <a:off x="1804743" y="1855777"/>
                <a:ext cx="12240" cy="208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37A9897-8EE8-C7FA-BEEA-B55FCEC9B4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6103" y="1846777"/>
                  <a:ext cx="29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FA392F-E6BB-AF7C-3184-1380B453C2C7}"/>
                    </a:ext>
                  </a:extLst>
                </p14:cNvPr>
                <p14:cNvContentPartPr/>
                <p14:nvPr/>
              </p14:nvContentPartPr>
              <p14:xfrm>
                <a:off x="1868103" y="2023537"/>
                <a:ext cx="1440" cy="92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FA392F-E6BB-AF7C-3184-1380B453C2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59103" y="2014537"/>
                  <a:ext cx="19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860A70-E680-9DED-8ACF-FB9C2BEC37F0}"/>
                    </a:ext>
                  </a:extLst>
                </p14:cNvPr>
                <p14:cNvContentPartPr/>
                <p14:nvPr/>
              </p14:nvContentPartPr>
              <p14:xfrm>
                <a:off x="1884303" y="2036857"/>
                <a:ext cx="30960" cy="48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860A70-E680-9DED-8ACF-FB9C2BEC37F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75303" y="2028217"/>
                  <a:ext cx="48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CA015F-DAFA-8607-26D8-A6C85EFC43D4}"/>
                    </a:ext>
                  </a:extLst>
                </p14:cNvPr>
                <p14:cNvContentPartPr/>
                <p14:nvPr/>
              </p14:nvContentPartPr>
              <p14:xfrm>
                <a:off x="1969623" y="1848577"/>
                <a:ext cx="57600" cy="23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CA015F-DAFA-8607-26D8-A6C85EFC43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60983" y="1839577"/>
                  <a:ext cx="752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4304A3-EAA7-9495-2A6F-28AA0B40A77D}"/>
              </a:ext>
            </a:extLst>
          </p:cNvPr>
          <p:cNvGrpSpPr/>
          <p:nvPr/>
        </p:nvGrpSpPr>
        <p:grpSpPr>
          <a:xfrm>
            <a:off x="532503" y="2250337"/>
            <a:ext cx="470880" cy="152280"/>
            <a:chOff x="532503" y="2250337"/>
            <a:chExt cx="47088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A80B586-60AA-B058-D8EA-D5C0029F44AA}"/>
                    </a:ext>
                  </a:extLst>
                </p14:cNvPr>
                <p14:cNvContentPartPr/>
                <p14:nvPr/>
              </p14:nvContentPartPr>
              <p14:xfrm>
                <a:off x="532503" y="2278417"/>
                <a:ext cx="59040" cy="120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A80B586-60AA-B058-D8EA-D5C0029F44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3863" y="2269417"/>
                  <a:ext cx="766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2DF450A-ACF2-6076-5E1F-92025A6263BD}"/>
                    </a:ext>
                  </a:extLst>
                </p14:cNvPr>
                <p14:cNvContentPartPr/>
                <p14:nvPr/>
              </p14:nvContentPartPr>
              <p14:xfrm>
                <a:off x="631503" y="2250337"/>
                <a:ext cx="233280" cy="152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2DF450A-ACF2-6076-5E1F-92025A6263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2863" y="2241337"/>
                  <a:ext cx="250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D579CA-6F0B-F25A-E2B9-A62382798A7C}"/>
                    </a:ext>
                  </a:extLst>
                </p14:cNvPr>
                <p14:cNvContentPartPr/>
                <p14:nvPr/>
              </p14:nvContentPartPr>
              <p14:xfrm>
                <a:off x="858663" y="2341417"/>
                <a:ext cx="43560" cy="5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D579CA-6F0B-F25A-E2B9-A62382798A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0023" y="2332777"/>
                  <a:ext cx="61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1648FA-3095-CD46-A2A1-20EBBAE6E29C}"/>
                    </a:ext>
                  </a:extLst>
                </p14:cNvPr>
                <p14:cNvContentPartPr/>
                <p14:nvPr/>
              </p14:nvContentPartPr>
              <p14:xfrm>
                <a:off x="920223" y="2317297"/>
                <a:ext cx="83160" cy="75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1648FA-3095-CD46-A2A1-20EBBAE6E29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1223" y="2308297"/>
                  <a:ext cx="1008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F4C227-7775-41C2-D31F-89326A6E29CF}"/>
              </a:ext>
            </a:extLst>
          </p:cNvPr>
          <p:cNvGrpSpPr/>
          <p:nvPr/>
        </p:nvGrpSpPr>
        <p:grpSpPr>
          <a:xfrm>
            <a:off x="1131183" y="2209657"/>
            <a:ext cx="977040" cy="259920"/>
            <a:chOff x="1131183" y="2209657"/>
            <a:chExt cx="9770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46AD44-67B2-B339-8BFA-DEB5C3F0609B}"/>
                    </a:ext>
                  </a:extLst>
                </p14:cNvPr>
                <p14:cNvContentPartPr/>
                <p14:nvPr/>
              </p14:nvContentPartPr>
              <p14:xfrm>
                <a:off x="1131183" y="2209657"/>
                <a:ext cx="81360" cy="259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46AD44-67B2-B339-8BFA-DEB5C3F060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22543" y="2200657"/>
                  <a:ext cx="99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E67CB1-A0D6-6A2A-5CC0-C79DDE68FD8A}"/>
                    </a:ext>
                  </a:extLst>
                </p14:cNvPr>
                <p14:cNvContentPartPr/>
                <p14:nvPr/>
              </p14:nvContentPartPr>
              <p14:xfrm>
                <a:off x="1276263" y="2255377"/>
                <a:ext cx="6480" cy="13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E67CB1-A0D6-6A2A-5CC0-C79DDE68FD8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67623" y="2246377"/>
                  <a:ext cx="24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801C2F-5907-C0C8-4E3B-178C6CC6D182}"/>
                    </a:ext>
                  </a:extLst>
                </p14:cNvPr>
                <p14:cNvContentPartPr/>
                <p14:nvPr/>
              </p14:nvContentPartPr>
              <p14:xfrm>
                <a:off x="1274823" y="2235937"/>
                <a:ext cx="52560" cy="168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801C2F-5907-C0C8-4E3B-178C6CC6D1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66183" y="2226937"/>
                  <a:ext cx="70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978F96-4F40-6472-8D70-7E4DD7CC6785}"/>
                    </a:ext>
                  </a:extLst>
                </p14:cNvPr>
                <p14:cNvContentPartPr/>
                <p14:nvPr/>
              </p14:nvContentPartPr>
              <p14:xfrm>
                <a:off x="1354743" y="2393617"/>
                <a:ext cx="25200" cy="74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978F96-4F40-6472-8D70-7E4DD7CC67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45743" y="2384977"/>
                  <a:ext cx="42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494898-D346-A338-CFED-324823D6C4A1}"/>
                    </a:ext>
                  </a:extLst>
                </p14:cNvPr>
                <p14:cNvContentPartPr/>
                <p14:nvPr/>
              </p14:nvContentPartPr>
              <p14:xfrm>
                <a:off x="1483263" y="2258257"/>
                <a:ext cx="11160" cy="11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494898-D346-A338-CFED-324823D6C4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74623" y="2249257"/>
                  <a:ext cx="28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DF7CE6-6AB0-DE51-3EC8-07F7411C7DF6}"/>
                    </a:ext>
                  </a:extLst>
                </p14:cNvPr>
                <p14:cNvContentPartPr/>
                <p14:nvPr/>
              </p14:nvContentPartPr>
              <p14:xfrm>
                <a:off x="1425303" y="2244217"/>
                <a:ext cx="121680" cy="1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DF7CE6-6AB0-DE51-3EC8-07F7411C7D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416663" y="2235217"/>
                  <a:ext cx="139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1B3547-0796-C13E-1303-B2685287A935}"/>
                    </a:ext>
                  </a:extLst>
                </p14:cNvPr>
                <p14:cNvContentPartPr/>
                <p14:nvPr/>
              </p14:nvContentPartPr>
              <p14:xfrm>
                <a:off x="1553823" y="2356897"/>
                <a:ext cx="60840" cy="69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1B3547-0796-C13E-1303-B2685287A9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44823" y="2347897"/>
                  <a:ext cx="78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A7B5E3-5DCA-E4A8-A1D3-B22A5BE291E3}"/>
                    </a:ext>
                  </a:extLst>
                </p14:cNvPr>
                <p14:cNvContentPartPr/>
                <p14:nvPr/>
              </p14:nvContentPartPr>
              <p14:xfrm>
                <a:off x="1722303" y="2374537"/>
                <a:ext cx="9360" cy="8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A7B5E3-5DCA-E4A8-A1D3-B22A5BE291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13663" y="2365537"/>
                  <a:ext cx="27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43B0A64-E9E1-F334-6ED2-15058BEED325}"/>
                    </a:ext>
                  </a:extLst>
                </p14:cNvPr>
                <p14:cNvContentPartPr/>
                <p14:nvPr/>
              </p14:nvContentPartPr>
              <p14:xfrm>
                <a:off x="1817703" y="2304697"/>
                <a:ext cx="89280" cy="9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43B0A64-E9E1-F334-6ED2-15058BEED32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08703" y="2295697"/>
                  <a:ext cx="106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18110F-3389-B93B-AA36-B7A9E52B4C23}"/>
                    </a:ext>
                  </a:extLst>
                </p14:cNvPr>
                <p14:cNvContentPartPr/>
                <p14:nvPr/>
              </p14:nvContentPartPr>
              <p14:xfrm>
                <a:off x="1891503" y="2242057"/>
                <a:ext cx="11520" cy="165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18110F-3389-B93B-AA36-B7A9E52B4C2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882503" y="2233417"/>
                  <a:ext cx="29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A8B577-237C-FA51-F4D7-02D0C682D51E}"/>
                    </a:ext>
                  </a:extLst>
                </p14:cNvPr>
                <p14:cNvContentPartPr/>
                <p14:nvPr/>
              </p14:nvContentPartPr>
              <p14:xfrm>
                <a:off x="1953423" y="2379217"/>
                <a:ext cx="41760" cy="8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A8B577-237C-FA51-F4D7-02D0C682D51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4423" y="2370217"/>
                  <a:ext cx="59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79BD6C-EFF7-D083-601C-1CA475C0C1DF}"/>
                    </a:ext>
                  </a:extLst>
                </p14:cNvPr>
                <p14:cNvContentPartPr/>
                <p14:nvPr/>
              </p14:nvContentPartPr>
              <p14:xfrm>
                <a:off x="2059623" y="2234857"/>
                <a:ext cx="48600" cy="21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79BD6C-EFF7-D083-601C-1CA475C0C1D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50983" y="2226217"/>
                  <a:ext cx="662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F02EAC-325E-4E8B-4A62-E5FFBA612506}"/>
              </a:ext>
            </a:extLst>
          </p:cNvPr>
          <p:cNvGrpSpPr/>
          <p:nvPr/>
        </p:nvGrpSpPr>
        <p:grpSpPr>
          <a:xfrm>
            <a:off x="3353290" y="997197"/>
            <a:ext cx="550440" cy="273600"/>
            <a:chOff x="3353290" y="997197"/>
            <a:chExt cx="55044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007B12-290D-B663-31FC-8D4553442367}"/>
                    </a:ext>
                  </a:extLst>
                </p14:cNvPr>
                <p14:cNvContentPartPr/>
                <p14:nvPr/>
              </p14:nvContentPartPr>
              <p14:xfrm>
                <a:off x="3353290" y="997197"/>
                <a:ext cx="36360" cy="26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007B12-290D-B663-31FC-8D45534423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44650" y="988557"/>
                  <a:ext cx="54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0BDB18-F043-4EA5-957C-AAD3B0642758}"/>
                    </a:ext>
                  </a:extLst>
                </p14:cNvPr>
                <p14:cNvContentPartPr/>
                <p14:nvPr/>
              </p14:nvContentPartPr>
              <p14:xfrm>
                <a:off x="3393610" y="1006557"/>
                <a:ext cx="283320" cy="25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0BDB18-F043-4EA5-957C-AAD3B06427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84610" y="997557"/>
                  <a:ext cx="300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15AA7F-732E-C0BF-569D-AF835A1FA4C9}"/>
                    </a:ext>
                  </a:extLst>
                </p14:cNvPr>
                <p14:cNvContentPartPr/>
                <p14:nvPr/>
              </p14:nvContentPartPr>
              <p14:xfrm>
                <a:off x="3697450" y="1084317"/>
                <a:ext cx="135720" cy="168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15AA7F-732E-C0BF-569D-AF835A1FA4C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88450" y="1075317"/>
                  <a:ext cx="153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806DA4-7135-EB20-3EB9-2089BADD6463}"/>
                    </a:ext>
                  </a:extLst>
                </p14:cNvPr>
                <p14:cNvContentPartPr/>
                <p14:nvPr/>
              </p14:nvContentPartPr>
              <p14:xfrm>
                <a:off x="3827050" y="1092957"/>
                <a:ext cx="24480" cy="177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806DA4-7135-EB20-3EB9-2089BADD64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18410" y="1083957"/>
                  <a:ext cx="42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7ABBD4-03A8-3BC9-C46E-9764B71AD785}"/>
                    </a:ext>
                  </a:extLst>
                </p14:cNvPr>
                <p14:cNvContentPartPr/>
                <p14:nvPr/>
              </p14:nvContentPartPr>
              <p14:xfrm>
                <a:off x="3793210" y="1119957"/>
                <a:ext cx="110520" cy="144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7ABBD4-03A8-3BC9-C46E-9764B71AD78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84210" y="1110957"/>
                  <a:ext cx="1281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5183FE6-3CB0-0C53-C9A7-58A5740A136C}"/>
              </a:ext>
            </a:extLst>
          </p:cNvPr>
          <p:cNvGrpSpPr/>
          <p:nvPr/>
        </p:nvGrpSpPr>
        <p:grpSpPr>
          <a:xfrm>
            <a:off x="4011730" y="1013757"/>
            <a:ext cx="1028520" cy="250920"/>
            <a:chOff x="4011730" y="1013757"/>
            <a:chExt cx="102852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CC2C0A-127F-3B0C-9740-AB850307ACA3}"/>
                    </a:ext>
                  </a:extLst>
                </p14:cNvPr>
                <p14:cNvContentPartPr/>
                <p14:nvPr/>
              </p14:nvContentPartPr>
              <p14:xfrm>
                <a:off x="4020010" y="1037157"/>
                <a:ext cx="6480" cy="202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CC2C0A-127F-3B0C-9740-AB850307ACA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11010" y="1028517"/>
                  <a:ext cx="24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434979-974E-49ED-57A0-29C9402C9043}"/>
                    </a:ext>
                  </a:extLst>
                </p14:cNvPr>
                <p14:cNvContentPartPr/>
                <p14:nvPr/>
              </p14:nvContentPartPr>
              <p14:xfrm>
                <a:off x="4011730" y="1127157"/>
                <a:ext cx="96120" cy="2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434979-974E-49ED-57A0-29C9402C90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002730" y="1118517"/>
                  <a:ext cx="113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87EC63-0EC7-F657-5378-62EC2570BF1D}"/>
                    </a:ext>
                  </a:extLst>
                </p14:cNvPr>
                <p14:cNvContentPartPr/>
                <p14:nvPr/>
              </p14:nvContentPartPr>
              <p14:xfrm>
                <a:off x="4088770" y="1058397"/>
                <a:ext cx="25200" cy="184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87EC63-0EC7-F657-5378-62EC2570BF1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79770" y="1049757"/>
                  <a:ext cx="42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1F61A6-4A45-0611-31E1-B4F373E59F8C}"/>
                    </a:ext>
                  </a:extLst>
                </p14:cNvPr>
                <p14:cNvContentPartPr/>
                <p14:nvPr/>
              </p14:nvContentPartPr>
              <p14:xfrm>
                <a:off x="4147090" y="1125357"/>
                <a:ext cx="127440" cy="12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1F61A6-4A45-0611-31E1-B4F373E59F8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38090" y="1116717"/>
                  <a:ext cx="145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7E0F41-4C88-94C9-ABD1-F0551022D1E0}"/>
                    </a:ext>
                  </a:extLst>
                </p14:cNvPr>
                <p14:cNvContentPartPr/>
                <p14:nvPr/>
              </p14:nvContentPartPr>
              <p14:xfrm>
                <a:off x="4248610" y="1171437"/>
                <a:ext cx="136080" cy="93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D7E0F41-4C88-94C9-ABD1-F0551022D1E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39610" y="1162797"/>
                  <a:ext cx="153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2702C4-D699-12C2-1383-F81F21EE38F2}"/>
                    </a:ext>
                  </a:extLst>
                </p14:cNvPr>
                <p14:cNvContentPartPr/>
                <p14:nvPr/>
              </p14:nvContentPartPr>
              <p14:xfrm>
                <a:off x="4366690" y="1013757"/>
                <a:ext cx="59400" cy="244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2702C4-D699-12C2-1383-F81F21EE38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57690" y="1004757"/>
                  <a:ext cx="77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1F427B-3630-BD7E-0579-C8F48FBDB431}"/>
                    </a:ext>
                  </a:extLst>
                </p14:cNvPr>
                <p14:cNvContentPartPr/>
                <p14:nvPr/>
              </p14:nvContentPartPr>
              <p14:xfrm>
                <a:off x="4534090" y="1043997"/>
                <a:ext cx="62640" cy="210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1F427B-3630-BD7E-0579-C8F48FBDB4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25090" y="1034997"/>
                  <a:ext cx="80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506A81-5E0C-2F1B-7DCA-A27EC6AEDB0F}"/>
                    </a:ext>
                  </a:extLst>
                </p14:cNvPr>
                <p14:cNvContentPartPr/>
                <p14:nvPr/>
              </p14:nvContentPartPr>
              <p14:xfrm>
                <a:off x="4588090" y="1067757"/>
                <a:ext cx="48240" cy="175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506A81-5E0C-2F1B-7DCA-A27EC6AEDB0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79450" y="1059117"/>
                  <a:ext cx="65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36326EC-338D-DC32-9474-FE9632AB130D}"/>
                    </a:ext>
                  </a:extLst>
                </p14:cNvPr>
                <p14:cNvContentPartPr/>
                <p14:nvPr/>
              </p14:nvContentPartPr>
              <p14:xfrm>
                <a:off x="4544530" y="1041837"/>
                <a:ext cx="133560" cy="180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36326EC-338D-DC32-9474-FE9632AB130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35530" y="1033197"/>
                  <a:ext cx="151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67B625-B05B-48FB-1750-FD66267B796B}"/>
                    </a:ext>
                  </a:extLst>
                </p14:cNvPr>
                <p14:cNvContentPartPr/>
                <p14:nvPr/>
              </p14:nvContentPartPr>
              <p14:xfrm>
                <a:off x="4625530" y="1103397"/>
                <a:ext cx="106560" cy="1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67B625-B05B-48FB-1750-FD66267B796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16890" y="1094397"/>
                  <a:ext cx="124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DBF2DF-CF67-E356-DB1E-9F8435B6DBC9}"/>
                    </a:ext>
                  </a:extLst>
                </p14:cNvPr>
                <p14:cNvContentPartPr/>
                <p14:nvPr/>
              </p14:nvContentPartPr>
              <p14:xfrm>
                <a:off x="4753690" y="1025277"/>
                <a:ext cx="7560" cy="195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DBF2DF-CF67-E356-DB1E-9F8435B6DB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44690" y="1016277"/>
                  <a:ext cx="25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26E748-CCB2-43CD-8FD2-DC69996CC8F5}"/>
                    </a:ext>
                  </a:extLst>
                </p14:cNvPr>
                <p14:cNvContentPartPr/>
                <p14:nvPr/>
              </p14:nvContentPartPr>
              <p14:xfrm>
                <a:off x="4719130" y="1102317"/>
                <a:ext cx="204120" cy="14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26E748-CCB2-43CD-8FD2-DC69996CC8F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10490" y="1093317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1DF66D-762F-7B6B-3E68-7C1D29E4CDAF}"/>
                    </a:ext>
                  </a:extLst>
                </p14:cNvPr>
                <p14:cNvContentPartPr/>
                <p14:nvPr/>
              </p14:nvContentPartPr>
              <p14:xfrm>
                <a:off x="4918930" y="1136517"/>
                <a:ext cx="121320" cy="9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1DF66D-762F-7B6B-3E68-7C1D29E4CD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09930" y="1127877"/>
                  <a:ext cx="13896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8C9ECF3-1A9C-B62D-13F4-AD78D8A69BD9}"/>
                  </a:ext>
                </a:extLst>
              </p14:cNvPr>
              <p14:cNvContentPartPr/>
              <p14:nvPr/>
            </p14:nvContentPartPr>
            <p14:xfrm>
              <a:off x="5064370" y="1063797"/>
              <a:ext cx="17280" cy="173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8C9ECF3-1A9C-B62D-13F4-AD78D8A69BD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55730" y="1054797"/>
                <a:ext cx="34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50C45BE-73E8-9E95-1716-2A6BF6E7AB1A}"/>
                  </a:ext>
                </a:extLst>
              </p14:cNvPr>
              <p14:cNvContentPartPr/>
              <p14:nvPr/>
            </p14:nvContentPartPr>
            <p14:xfrm>
              <a:off x="5012530" y="1122117"/>
              <a:ext cx="90000" cy="6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50C45BE-73E8-9E95-1716-2A6BF6E7AB1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003890" y="1113117"/>
                <a:ext cx="107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322006F-2FCA-DC0E-8A7E-85DC5D599D94}"/>
                  </a:ext>
                </a:extLst>
              </p14:cNvPr>
              <p14:cNvContentPartPr/>
              <p14:nvPr/>
            </p14:nvContentPartPr>
            <p14:xfrm>
              <a:off x="5124850" y="1049037"/>
              <a:ext cx="21240" cy="183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322006F-2FCA-DC0E-8A7E-85DC5D599D9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116210" y="1040397"/>
                <a:ext cx="38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7EB127E-9AB7-BFF4-370C-8C2EC6546FEA}"/>
                  </a:ext>
                </a:extLst>
              </p14:cNvPr>
              <p14:cNvContentPartPr/>
              <p14:nvPr/>
            </p14:nvContentPartPr>
            <p14:xfrm>
              <a:off x="5188210" y="1135437"/>
              <a:ext cx="136800" cy="97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7EB127E-9AB7-BFF4-370C-8C2EC6546FE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179570" y="1126797"/>
                <a:ext cx="1544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70A512A-D155-AB3D-A479-2C7AEE170D36}"/>
                  </a:ext>
                </a:extLst>
              </p14:cNvPr>
              <p14:cNvContentPartPr/>
              <p14:nvPr/>
            </p14:nvContentPartPr>
            <p14:xfrm>
              <a:off x="5404210" y="946077"/>
              <a:ext cx="133200" cy="374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70A512A-D155-AB3D-A479-2C7AEE170D3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395210" y="937437"/>
                <a:ext cx="15084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3F6CB86-028A-179E-2992-1903C9F0A3E3}"/>
              </a:ext>
            </a:extLst>
          </p:cNvPr>
          <p:cNvGrpSpPr/>
          <p:nvPr/>
        </p:nvGrpSpPr>
        <p:grpSpPr>
          <a:xfrm>
            <a:off x="5566210" y="1009797"/>
            <a:ext cx="1144800" cy="236520"/>
            <a:chOff x="5566210" y="1009797"/>
            <a:chExt cx="11448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9B6C43-C115-7867-071D-C4FB1B338AD1}"/>
                    </a:ext>
                  </a:extLst>
                </p14:cNvPr>
                <p14:cNvContentPartPr/>
                <p14:nvPr/>
              </p14:nvContentPartPr>
              <p14:xfrm>
                <a:off x="5566210" y="1111317"/>
                <a:ext cx="92880" cy="10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9B6C43-C115-7867-071D-C4FB1B338AD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57210" y="1102317"/>
                  <a:ext cx="110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7501BA9-2C8A-0934-25AA-DCE59E16639A}"/>
                    </a:ext>
                  </a:extLst>
                </p14:cNvPr>
                <p14:cNvContentPartPr/>
                <p14:nvPr/>
              </p14:nvContentPartPr>
              <p14:xfrm>
                <a:off x="5709850" y="1126077"/>
                <a:ext cx="96120" cy="105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7501BA9-2C8A-0934-25AA-DCE59E1663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00850" y="1117437"/>
                  <a:ext cx="113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3201AC-868E-C09C-F6A8-6B8C3DA48CDB}"/>
                    </a:ext>
                  </a:extLst>
                </p14:cNvPr>
                <p14:cNvContentPartPr/>
                <p14:nvPr/>
              </p14:nvContentPartPr>
              <p14:xfrm>
                <a:off x="5829370" y="1135437"/>
                <a:ext cx="118080" cy="8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3201AC-868E-C09C-F6A8-6B8C3DA48CD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20730" y="1126797"/>
                  <a:ext cx="13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33A0F0A-F345-5467-A8A7-F6FBB6CD9C02}"/>
                    </a:ext>
                  </a:extLst>
                </p14:cNvPr>
                <p14:cNvContentPartPr/>
                <p14:nvPr/>
              </p14:nvContentPartPr>
              <p14:xfrm>
                <a:off x="5986690" y="1222917"/>
                <a:ext cx="52560" cy="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33A0F0A-F345-5467-A8A7-F6FBB6CD9C0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77690" y="1214277"/>
                  <a:ext cx="70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4066F3-7470-C8FD-B319-5405C17DC0D4}"/>
                    </a:ext>
                  </a:extLst>
                </p14:cNvPr>
                <p14:cNvContentPartPr/>
                <p14:nvPr/>
              </p14:nvContentPartPr>
              <p14:xfrm>
                <a:off x="6061570" y="1023117"/>
                <a:ext cx="102240" cy="200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4066F3-7470-C8FD-B319-5405C17DC0D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52570" y="1014477"/>
                  <a:ext cx="119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CF12A6-D7DD-DF3D-5B43-FDAD153763F5}"/>
                    </a:ext>
                  </a:extLst>
                </p14:cNvPr>
                <p14:cNvContentPartPr/>
                <p14:nvPr/>
              </p14:nvContentPartPr>
              <p14:xfrm>
                <a:off x="6176050" y="1145157"/>
                <a:ext cx="77400" cy="66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CF12A6-D7DD-DF3D-5B43-FDAD153763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67050" y="1136157"/>
                  <a:ext cx="95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40FB0E-D05C-8BDD-C2BE-BF8DA82D9DEA}"/>
                    </a:ext>
                  </a:extLst>
                </p14:cNvPr>
                <p14:cNvContentPartPr/>
                <p14:nvPr/>
              </p14:nvContentPartPr>
              <p14:xfrm>
                <a:off x="6249490" y="1157037"/>
                <a:ext cx="113760" cy="8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40FB0E-D05C-8BDD-C2BE-BF8DA82D9DE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40850" y="1148397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269E5D-0FE3-7879-8F51-221A23D71856}"/>
                    </a:ext>
                  </a:extLst>
                </p14:cNvPr>
                <p14:cNvContentPartPr/>
                <p14:nvPr/>
              </p14:nvContentPartPr>
              <p14:xfrm>
                <a:off x="6404650" y="1144797"/>
                <a:ext cx="56880" cy="88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269E5D-0FE3-7879-8F51-221A23D7185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95650" y="1136157"/>
                  <a:ext cx="74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A870AD-44A1-6A68-212B-B7B36E3D848B}"/>
                    </a:ext>
                  </a:extLst>
                </p14:cNvPr>
                <p14:cNvContentPartPr/>
                <p14:nvPr/>
              </p14:nvContentPartPr>
              <p14:xfrm>
                <a:off x="6442450" y="1009797"/>
                <a:ext cx="23040" cy="232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A870AD-44A1-6A68-212B-B7B36E3D84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33810" y="1001157"/>
                  <a:ext cx="40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465222-B89E-A032-192C-138F4BE34B8B}"/>
                    </a:ext>
                  </a:extLst>
                </p14:cNvPr>
                <p14:cNvContentPartPr/>
                <p14:nvPr/>
              </p14:nvContentPartPr>
              <p14:xfrm>
                <a:off x="6489970" y="1152357"/>
                <a:ext cx="37800" cy="87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465222-B89E-A032-192C-138F4BE34B8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81330" y="1143357"/>
                  <a:ext cx="55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FF7329-24C8-9A02-0B78-950536A67BED}"/>
                    </a:ext>
                  </a:extLst>
                </p14:cNvPr>
                <p14:cNvContentPartPr/>
                <p14:nvPr/>
              </p14:nvContentPartPr>
              <p14:xfrm>
                <a:off x="6641890" y="1158477"/>
                <a:ext cx="69120" cy="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FF7329-24C8-9A02-0B78-950536A67BE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33250" y="1149477"/>
                  <a:ext cx="86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5B4514B-5970-D611-8104-CC2A20532C3A}"/>
                    </a:ext>
                  </a:extLst>
                </p14:cNvPr>
                <p14:cNvContentPartPr/>
                <p14:nvPr/>
              </p14:nvContentPartPr>
              <p14:xfrm>
                <a:off x="6627490" y="1237677"/>
                <a:ext cx="83520" cy="8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5B4514B-5970-D611-8104-CC2A20532C3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18490" y="1228677"/>
                  <a:ext cx="1011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6CC800-B725-DAA9-CCFC-CE2BB3B98A1C}"/>
              </a:ext>
            </a:extLst>
          </p:cNvPr>
          <p:cNvGrpSpPr/>
          <p:nvPr/>
        </p:nvGrpSpPr>
        <p:grpSpPr>
          <a:xfrm>
            <a:off x="6870490" y="1082517"/>
            <a:ext cx="119520" cy="190440"/>
            <a:chOff x="6870490" y="1082517"/>
            <a:chExt cx="11952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F826EA4-7DCA-1C5F-ED93-3E69B010ED3B}"/>
                    </a:ext>
                  </a:extLst>
                </p14:cNvPr>
                <p14:cNvContentPartPr/>
                <p14:nvPr/>
              </p14:nvContentPartPr>
              <p14:xfrm>
                <a:off x="6870490" y="1105197"/>
                <a:ext cx="11160" cy="16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F826EA4-7DCA-1C5F-ED93-3E69B010ED3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61490" y="1096197"/>
                  <a:ext cx="2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849A92-31DB-3035-B5A0-6CE1E70F30EE}"/>
                    </a:ext>
                  </a:extLst>
                </p14:cNvPr>
                <p14:cNvContentPartPr/>
                <p14:nvPr/>
              </p14:nvContentPartPr>
              <p14:xfrm>
                <a:off x="6885610" y="1154157"/>
                <a:ext cx="104400" cy="30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849A92-31DB-3035-B5A0-6CE1E70F30E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876610" y="1145517"/>
                  <a:ext cx="122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B9A2A34-F917-DF39-F509-1C8ED4B96D69}"/>
                    </a:ext>
                  </a:extLst>
                </p14:cNvPr>
                <p14:cNvContentPartPr/>
                <p14:nvPr/>
              </p14:nvContentPartPr>
              <p14:xfrm>
                <a:off x="6959770" y="1082517"/>
                <a:ext cx="12240" cy="147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B9A2A34-F917-DF39-F509-1C8ED4B96D6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50770" y="1073517"/>
                  <a:ext cx="2988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13A9680-6F95-AEF5-E014-21767AA19D19}"/>
                  </a:ext>
                </a:extLst>
              </p14:cNvPr>
              <p14:cNvContentPartPr/>
              <p14:nvPr/>
            </p14:nvContentPartPr>
            <p14:xfrm>
              <a:off x="7078023" y="1209160"/>
              <a:ext cx="2520" cy="59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13A9680-6F95-AEF5-E014-21767AA19D1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69023" y="1200160"/>
                <a:ext cx="2016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B12B93-6346-ACA6-8781-011D25D9109B}"/>
              </a:ext>
            </a:extLst>
          </p:cNvPr>
          <p:cNvGrpSpPr/>
          <p:nvPr/>
        </p:nvGrpSpPr>
        <p:grpSpPr>
          <a:xfrm>
            <a:off x="7209423" y="1021600"/>
            <a:ext cx="818640" cy="276840"/>
            <a:chOff x="7209423" y="1021600"/>
            <a:chExt cx="8186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6295FE-414F-E10F-2D73-BD492315C9E4}"/>
                    </a:ext>
                  </a:extLst>
                </p14:cNvPr>
                <p14:cNvContentPartPr/>
                <p14:nvPr/>
              </p14:nvContentPartPr>
              <p14:xfrm>
                <a:off x="7209423" y="1021600"/>
                <a:ext cx="122400" cy="207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6295FE-414F-E10F-2D73-BD492315C9E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00423" y="1012600"/>
                  <a:ext cx="140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B4D146-1639-C457-D189-9C4656F287EE}"/>
                    </a:ext>
                  </a:extLst>
                </p14:cNvPr>
                <p14:cNvContentPartPr/>
                <p14:nvPr/>
              </p14:nvContentPartPr>
              <p14:xfrm>
                <a:off x="7339383" y="1146520"/>
                <a:ext cx="124560" cy="151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B4D146-1639-C457-D189-9C4656F287E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30743" y="1137520"/>
                  <a:ext cx="142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EC18D02-13C6-AAD4-C1FA-BC93A11C4F06}"/>
                    </a:ext>
                  </a:extLst>
                </p14:cNvPr>
                <p14:cNvContentPartPr/>
                <p14:nvPr/>
              </p14:nvContentPartPr>
              <p14:xfrm>
                <a:off x="7512543" y="1234360"/>
                <a:ext cx="3528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EC18D02-13C6-AAD4-C1FA-BC93A11C4F0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03903" y="1225360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B38560-97B3-02FB-394F-36AF15DD0E18}"/>
                    </a:ext>
                  </a:extLst>
                </p14:cNvPr>
                <p14:cNvContentPartPr/>
                <p14:nvPr/>
              </p14:nvContentPartPr>
              <p14:xfrm>
                <a:off x="7615503" y="1166680"/>
                <a:ext cx="57240" cy="6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B38560-97B3-02FB-394F-36AF15DD0E1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06503" y="1157680"/>
                  <a:ext cx="74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6CA6E5F-AA35-59E0-B0E8-6FA4D4C8599C}"/>
                    </a:ext>
                  </a:extLst>
                </p14:cNvPr>
                <p14:cNvContentPartPr/>
                <p14:nvPr/>
              </p14:nvContentPartPr>
              <p14:xfrm>
                <a:off x="7658343" y="1027000"/>
                <a:ext cx="27000" cy="194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6CA6E5F-AA35-59E0-B0E8-6FA4D4C8599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49703" y="1018360"/>
                  <a:ext cx="44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BADB9A9-91DE-98F5-2455-0C384541886D}"/>
                    </a:ext>
                  </a:extLst>
                </p14:cNvPr>
                <p14:cNvContentPartPr/>
                <p14:nvPr/>
              </p14:nvContentPartPr>
              <p14:xfrm>
                <a:off x="7705143" y="1155520"/>
                <a:ext cx="24120" cy="55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BADB9A9-91DE-98F5-2455-0C384541886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96503" y="1146520"/>
                  <a:ext cx="41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625536D-D400-8400-DC15-EE9DFA984BA8}"/>
                    </a:ext>
                  </a:extLst>
                </p14:cNvPr>
                <p14:cNvContentPartPr/>
                <p14:nvPr/>
              </p14:nvContentPartPr>
              <p14:xfrm>
                <a:off x="7705143" y="1049320"/>
                <a:ext cx="3960" cy="6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625536D-D400-8400-DC15-EE9DFA984B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96503" y="1040320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92FBA1F-C504-D285-08E1-2B05EAB198D4}"/>
                    </a:ext>
                  </a:extLst>
                </p14:cNvPr>
                <p14:cNvContentPartPr/>
                <p14:nvPr/>
              </p14:nvContentPartPr>
              <p14:xfrm>
                <a:off x="7752663" y="1144720"/>
                <a:ext cx="147600" cy="88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92FBA1F-C504-D285-08E1-2B05EAB198D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44023" y="1136080"/>
                  <a:ext cx="165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3B3841-AF9F-1FF6-E604-0D1DAF6DB7A8}"/>
                    </a:ext>
                  </a:extLst>
                </p14:cNvPr>
                <p14:cNvContentPartPr/>
                <p14:nvPr/>
              </p14:nvContentPartPr>
              <p14:xfrm>
                <a:off x="7980183" y="1172800"/>
                <a:ext cx="4788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3B3841-AF9F-1FF6-E604-0D1DAF6DB7A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971183" y="1164160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B156ED-ED81-3853-407C-4F8BA0D7404F}"/>
                    </a:ext>
                  </a:extLst>
                </p14:cNvPr>
                <p14:cNvContentPartPr/>
                <p14:nvPr/>
              </p14:nvContentPartPr>
              <p14:xfrm>
                <a:off x="7943463" y="1248040"/>
                <a:ext cx="62640" cy="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B156ED-ED81-3853-407C-4F8BA0D7404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34823" y="1239400"/>
                  <a:ext cx="802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06F74EC-3B3E-F4BD-854A-060953DB5B59}"/>
                  </a:ext>
                </a:extLst>
              </p14:cNvPr>
              <p14:cNvContentPartPr/>
              <p14:nvPr/>
            </p14:nvContentPartPr>
            <p14:xfrm>
              <a:off x="8150463" y="1010800"/>
              <a:ext cx="92160" cy="239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06F74EC-3B3E-F4BD-854A-060953DB5B5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141463" y="1001800"/>
                <a:ext cx="109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D6E99B0-D34A-2E28-1FA2-5B3F16565F54}"/>
                  </a:ext>
                </a:extLst>
              </p14:cNvPr>
              <p14:cNvContentPartPr/>
              <p14:nvPr/>
            </p14:nvContentPartPr>
            <p14:xfrm>
              <a:off x="8317503" y="959320"/>
              <a:ext cx="75600" cy="394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D6E99B0-D34A-2E28-1FA2-5B3F16565F5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308503" y="950680"/>
                <a:ext cx="9324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31A2538-BC95-A8B3-4F9C-C133AE1EC26A}"/>
              </a:ext>
            </a:extLst>
          </p:cNvPr>
          <p:cNvGrpSpPr/>
          <p:nvPr/>
        </p:nvGrpSpPr>
        <p:grpSpPr>
          <a:xfrm>
            <a:off x="3439143" y="1399240"/>
            <a:ext cx="654840" cy="359640"/>
            <a:chOff x="3439143" y="1399240"/>
            <a:chExt cx="65484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4293A3E-504E-B6A4-1542-B323706C14A6}"/>
                    </a:ext>
                  </a:extLst>
                </p14:cNvPr>
                <p14:cNvContentPartPr/>
                <p14:nvPr/>
              </p14:nvContentPartPr>
              <p14:xfrm>
                <a:off x="3439143" y="1425880"/>
                <a:ext cx="174960" cy="194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4293A3E-504E-B6A4-1542-B323706C14A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30503" y="1417240"/>
                  <a:ext cx="192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8099B53-A913-96EB-6379-7BE18892F48E}"/>
                    </a:ext>
                  </a:extLst>
                </p14:cNvPr>
                <p14:cNvContentPartPr/>
                <p14:nvPr/>
              </p14:nvContentPartPr>
              <p14:xfrm>
                <a:off x="3632823" y="1618840"/>
                <a:ext cx="68760" cy="140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8099B53-A913-96EB-6379-7BE18892F4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23823" y="1609840"/>
                  <a:ext cx="86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BB6798-BCCF-E8F3-1C2D-F707DC25EEC2}"/>
                    </a:ext>
                  </a:extLst>
                </p14:cNvPr>
                <p14:cNvContentPartPr/>
                <p14:nvPr/>
              </p14:nvContentPartPr>
              <p14:xfrm>
                <a:off x="3998223" y="1399240"/>
                <a:ext cx="95760" cy="31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BB6798-BCCF-E8F3-1C2D-F707DC25EEC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89583" y="1390600"/>
                  <a:ext cx="11340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5212E81-41AE-14D3-92B7-C6AD4C27BE0A}"/>
              </a:ext>
            </a:extLst>
          </p:cNvPr>
          <p:cNvGrpSpPr/>
          <p:nvPr/>
        </p:nvGrpSpPr>
        <p:grpSpPr>
          <a:xfrm>
            <a:off x="4150503" y="1416880"/>
            <a:ext cx="236880" cy="370440"/>
            <a:chOff x="4150503" y="1416880"/>
            <a:chExt cx="23688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B5E050E-B142-72F4-5980-19B4B77E0344}"/>
                    </a:ext>
                  </a:extLst>
                </p14:cNvPr>
                <p14:cNvContentPartPr/>
                <p14:nvPr/>
              </p14:nvContentPartPr>
              <p14:xfrm>
                <a:off x="4150503" y="1416880"/>
                <a:ext cx="95760" cy="241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B5E050E-B142-72F4-5980-19B4B77E034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41503" y="1407880"/>
                  <a:ext cx="113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44F96A-E230-1E47-0ABB-2CB6BD479789}"/>
                    </a:ext>
                  </a:extLst>
                </p14:cNvPr>
                <p14:cNvContentPartPr/>
                <p14:nvPr/>
              </p14:nvContentPartPr>
              <p14:xfrm>
                <a:off x="4288023" y="1659520"/>
                <a:ext cx="11520" cy="105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44F96A-E230-1E47-0ABB-2CB6BD47978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79023" y="1650880"/>
                  <a:ext cx="2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E2A94A2-FB27-EA36-9D44-8C044529EE27}"/>
                    </a:ext>
                  </a:extLst>
                </p14:cNvPr>
                <p14:cNvContentPartPr/>
                <p14:nvPr/>
              </p14:nvContentPartPr>
              <p14:xfrm>
                <a:off x="4313943" y="1671400"/>
                <a:ext cx="73440" cy="115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E2A94A2-FB27-EA36-9D44-8C044529EE2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05303" y="1662760"/>
                  <a:ext cx="910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22879D3-0CDC-1547-9222-D7EA2B21D2AD}"/>
              </a:ext>
            </a:extLst>
          </p:cNvPr>
          <p:cNvGrpSpPr/>
          <p:nvPr/>
        </p:nvGrpSpPr>
        <p:grpSpPr>
          <a:xfrm>
            <a:off x="4566663" y="1513000"/>
            <a:ext cx="92160" cy="179280"/>
            <a:chOff x="4566663" y="1513000"/>
            <a:chExt cx="9216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51B2BD2-7111-FF83-B34B-6FAC76B30265}"/>
                    </a:ext>
                  </a:extLst>
                </p14:cNvPr>
                <p14:cNvContentPartPr/>
                <p14:nvPr/>
              </p14:nvContentPartPr>
              <p14:xfrm>
                <a:off x="4566663" y="1513000"/>
                <a:ext cx="20520" cy="179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51B2BD2-7111-FF83-B34B-6FAC76B3026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57663" y="1504000"/>
                  <a:ext cx="38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8329895-6F26-8AF8-2C6E-F8299E5056EE}"/>
                    </a:ext>
                  </a:extLst>
                </p14:cNvPr>
                <p14:cNvContentPartPr/>
                <p14:nvPr/>
              </p14:nvContentPartPr>
              <p14:xfrm>
                <a:off x="4566663" y="1598320"/>
                <a:ext cx="92160" cy="6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8329895-6F26-8AF8-2C6E-F8299E5056E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57663" y="1589320"/>
                  <a:ext cx="10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B58ABD-06C6-D7F4-B3EE-0050BC7192E9}"/>
                    </a:ext>
                  </a:extLst>
                </p14:cNvPr>
                <p14:cNvContentPartPr/>
                <p14:nvPr/>
              </p14:nvContentPartPr>
              <p14:xfrm>
                <a:off x="4632543" y="1546120"/>
                <a:ext cx="15120" cy="137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B58ABD-06C6-D7F4-B3EE-0050BC7192E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623903" y="1537120"/>
                  <a:ext cx="3276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81A039C-9A3D-7BD6-B369-4430D9B18BC9}"/>
                  </a:ext>
                </a:extLst>
              </p14:cNvPr>
              <p14:cNvContentPartPr/>
              <p14:nvPr/>
            </p14:nvContentPartPr>
            <p14:xfrm>
              <a:off x="4863303" y="1446400"/>
              <a:ext cx="116280" cy="260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81A039C-9A3D-7BD6-B369-4430D9B18BC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854663" y="1437400"/>
                <a:ext cx="1339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7BFD4D6-1AD9-0B33-72E6-38918F90F931}"/>
                  </a:ext>
                </a:extLst>
              </p14:cNvPr>
              <p14:cNvContentPartPr/>
              <p14:nvPr/>
            </p14:nvContentPartPr>
            <p14:xfrm>
              <a:off x="5068863" y="1442440"/>
              <a:ext cx="53640" cy="28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7BFD4D6-1AD9-0B33-72E6-38918F90F93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060223" y="1433440"/>
                <a:ext cx="7128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AB3BA3-67FD-86C3-87B0-472CDA5E1074}"/>
              </a:ext>
            </a:extLst>
          </p:cNvPr>
          <p:cNvGrpSpPr/>
          <p:nvPr/>
        </p:nvGrpSpPr>
        <p:grpSpPr>
          <a:xfrm>
            <a:off x="5508783" y="1546120"/>
            <a:ext cx="114120" cy="132480"/>
            <a:chOff x="5508783" y="1546120"/>
            <a:chExt cx="11412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E88FE0-32FC-E068-35A5-B83192F27B1F}"/>
                    </a:ext>
                  </a:extLst>
                </p14:cNvPr>
                <p14:cNvContentPartPr/>
                <p14:nvPr/>
              </p14:nvContentPartPr>
              <p14:xfrm>
                <a:off x="5508783" y="1617400"/>
                <a:ext cx="114120" cy="20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E88FE0-32FC-E068-35A5-B83192F27B1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00143" y="1608760"/>
                  <a:ext cx="131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0504BA3-B6DF-F338-CA71-2A97860C9D08}"/>
                    </a:ext>
                  </a:extLst>
                </p14:cNvPr>
                <p14:cNvContentPartPr/>
                <p14:nvPr/>
              </p14:nvContentPartPr>
              <p14:xfrm>
                <a:off x="5560263" y="1546120"/>
                <a:ext cx="22680" cy="132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0504BA3-B6DF-F338-CA71-2A97860C9D0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551263" y="1537120"/>
                  <a:ext cx="403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7CF1B1E-EC86-67A3-FAFE-BB1B20EEFC25}"/>
              </a:ext>
            </a:extLst>
          </p:cNvPr>
          <p:cNvGrpSpPr/>
          <p:nvPr/>
        </p:nvGrpSpPr>
        <p:grpSpPr>
          <a:xfrm>
            <a:off x="5794623" y="1460080"/>
            <a:ext cx="223560" cy="392400"/>
            <a:chOff x="5794623" y="1460080"/>
            <a:chExt cx="2235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57E954-C2B2-B61C-35EE-B05F7DD46D8F}"/>
                    </a:ext>
                  </a:extLst>
                </p14:cNvPr>
                <p14:cNvContentPartPr/>
                <p14:nvPr/>
              </p14:nvContentPartPr>
              <p14:xfrm>
                <a:off x="5794623" y="1460080"/>
                <a:ext cx="95400" cy="221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57E954-C2B2-B61C-35EE-B05F7DD46D8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85983" y="1451080"/>
                  <a:ext cx="113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76D6900-6151-B9D8-FADA-4A696D4A1504}"/>
                    </a:ext>
                  </a:extLst>
                </p14:cNvPr>
                <p14:cNvContentPartPr/>
                <p14:nvPr/>
              </p14:nvContentPartPr>
              <p14:xfrm>
                <a:off x="5937903" y="1641880"/>
                <a:ext cx="80280" cy="210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76D6900-6151-B9D8-FADA-4A696D4A150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28903" y="1632880"/>
                  <a:ext cx="9792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EA80AC5-A404-8780-E187-F9033A9607C9}"/>
                  </a:ext>
                </a:extLst>
              </p14:cNvPr>
              <p14:cNvContentPartPr/>
              <p14:nvPr/>
            </p14:nvContentPartPr>
            <p14:xfrm>
              <a:off x="6179823" y="1468720"/>
              <a:ext cx="97560" cy="323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EA80AC5-A404-8780-E187-F9033A9607C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71183" y="1459720"/>
                <a:ext cx="1152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FFAC6B9-20C5-AC87-AE50-594CA83234A0}"/>
                  </a:ext>
                </a:extLst>
              </p14:cNvPr>
              <p14:cNvContentPartPr/>
              <p14:nvPr/>
            </p14:nvContentPartPr>
            <p14:xfrm>
              <a:off x="7134903" y="1505800"/>
              <a:ext cx="72360" cy="280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FFAC6B9-20C5-AC87-AE50-594CA83234A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126263" y="1496800"/>
                <a:ext cx="9000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5033F54-FA75-D0E7-B9E4-60462F64D486}"/>
              </a:ext>
            </a:extLst>
          </p:cNvPr>
          <p:cNvGrpSpPr/>
          <p:nvPr/>
        </p:nvGrpSpPr>
        <p:grpSpPr>
          <a:xfrm>
            <a:off x="6347943" y="1562320"/>
            <a:ext cx="105480" cy="163080"/>
            <a:chOff x="6347943" y="1562320"/>
            <a:chExt cx="1054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E3B8DBC-E087-FF97-6668-1FBB0BE36681}"/>
                    </a:ext>
                  </a:extLst>
                </p14:cNvPr>
                <p14:cNvContentPartPr/>
                <p14:nvPr/>
              </p14:nvContentPartPr>
              <p14:xfrm>
                <a:off x="6347943" y="1562320"/>
                <a:ext cx="13680" cy="16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E3B8DBC-E087-FF97-6668-1FBB0BE3668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339303" y="1553680"/>
                  <a:ext cx="313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7708071-F1F3-8E97-E648-6993C2D144C1}"/>
                    </a:ext>
                  </a:extLst>
                </p14:cNvPr>
                <p14:cNvContentPartPr/>
                <p14:nvPr/>
              </p14:nvContentPartPr>
              <p14:xfrm>
                <a:off x="6357663" y="1616680"/>
                <a:ext cx="95760" cy="19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7708071-F1F3-8E97-E648-6993C2D144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49023" y="1607680"/>
                  <a:ext cx="113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F0C5958-61BC-C7AB-C0B2-44B0456C616E}"/>
                    </a:ext>
                  </a:extLst>
                </p14:cNvPr>
                <p14:cNvContentPartPr/>
                <p14:nvPr/>
              </p14:nvContentPartPr>
              <p14:xfrm>
                <a:off x="6430383" y="1569880"/>
                <a:ext cx="6480" cy="145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F0C5958-61BC-C7AB-C0B2-44B0456C61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21383" y="1560880"/>
                  <a:ext cx="2412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B3F4585-C125-CE23-22BD-FDC645D38DE9}"/>
                  </a:ext>
                </a:extLst>
              </p14:cNvPr>
              <p14:cNvContentPartPr/>
              <p14:nvPr/>
            </p14:nvContentPartPr>
            <p14:xfrm>
              <a:off x="6795783" y="1503640"/>
              <a:ext cx="109080" cy="274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B3F4585-C125-CE23-22BD-FDC645D38DE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786783" y="1495000"/>
                <a:ext cx="1267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9844DB2-8BAB-1DD6-2AA9-1E7881902270}"/>
              </a:ext>
            </a:extLst>
          </p:cNvPr>
          <p:cNvGrpSpPr/>
          <p:nvPr/>
        </p:nvGrpSpPr>
        <p:grpSpPr>
          <a:xfrm>
            <a:off x="2695023" y="1501840"/>
            <a:ext cx="135360" cy="127800"/>
            <a:chOff x="2695023" y="1501840"/>
            <a:chExt cx="13536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4EFCF4-6954-B6A1-12F4-439CC04776E3}"/>
                    </a:ext>
                  </a:extLst>
                </p14:cNvPr>
                <p14:cNvContentPartPr/>
                <p14:nvPr/>
              </p14:nvContentPartPr>
              <p14:xfrm>
                <a:off x="2695023" y="1506160"/>
                <a:ext cx="135360" cy="123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4EFCF4-6954-B6A1-12F4-439CC04776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686023" y="1497160"/>
                  <a:ext cx="153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D28B971-D4D6-B117-D581-90E2FA8FE17C}"/>
                    </a:ext>
                  </a:extLst>
                </p14:cNvPr>
                <p14:cNvContentPartPr/>
                <p14:nvPr/>
              </p14:nvContentPartPr>
              <p14:xfrm>
                <a:off x="2696823" y="1501840"/>
                <a:ext cx="112320" cy="126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D28B971-D4D6-B117-D581-90E2FA8FE17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87823" y="1493200"/>
                  <a:ext cx="1299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66931CD-3144-A69F-1213-1829A5B7F45D}"/>
              </a:ext>
            </a:extLst>
          </p:cNvPr>
          <p:cNvGrpSpPr/>
          <p:nvPr/>
        </p:nvGrpSpPr>
        <p:grpSpPr>
          <a:xfrm>
            <a:off x="8172783" y="1684360"/>
            <a:ext cx="110160" cy="96480"/>
            <a:chOff x="8172783" y="1684360"/>
            <a:chExt cx="11016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5A9E38-9672-04E7-1E58-E6208E3FE645}"/>
                    </a:ext>
                  </a:extLst>
                </p14:cNvPr>
                <p14:cNvContentPartPr/>
                <p14:nvPr/>
              </p14:nvContentPartPr>
              <p14:xfrm>
                <a:off x="8172783" y="1684360"/>
                <a:ext cx="108360" cy="13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5A9E38-9672-04E7-1E58-E6208E3FE64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63783" y="1675720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375778-A452-8986-910B-0F83DF4515E4}"/>
                    </a:ext>
                  </a:extLst>
                </p14:cNvPr>
                <p14:cNvContentPartPr/>
                <p14:nvPr/>
              </p14:nvContentPartPr>
              <p14:xfrm>
                <a:off x="8181783" y="1770400"/>
                <a:ext cx="101160" cy="10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375778-A452-8986-910B-0F83DF4515E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73143" y="1761760"/>
                  <a:ext cx="1188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F107A39-81AA-CA7B-1725-9BB66AD3CB33}"/>
              </a:ext>
            </a:extLst>
          </p:cNvPr>
          <p:cNvGrpSpPr/>
          <p:nvPr/>
        </p:nvGrpSpPr>
        <p:grpSpPr>
          <a:xfrm>
            <a:off x="8685783" y="1657720"/>
            <a:ext cx="493560" cy="227520"/>
            <a:chOff x="8685783" y="1657720"/>
            <a:chExt cx="4935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6C7D1F6-A88F-A9D0-C72A-C34CC0C8626C}"/>
                    </a:ext>
                  </a:extLst>
                </p14:cNvPr>
                <p14:cNvContentPartPr/>
                <p14:nvPr/>
              </p14:nvContentPartPr>
              <p14:xfrm>
                <a:off x="8685783" y="1659160"/>
                <a:ext cx="110520" cy="226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6C7D1F6-A88F-A9D0-C72A-C34CC0C8626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76783" y="1650160"/>
                  <a:ext cx="128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918D44B-E4D5-8730-262C-8E139E91B025}"/>
                    </a:ext>
                  </a:extLst>
                </p14:cNvPr>
                <p14:cNvContentPartPr/>
                <p14:nvPr/>
              </p14:nvContentPartPr>
              <p14:xfrm>
                <a:off x="8831223" y="1657720"/>
                <a:ext cx="80640" cy="117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918D44B-E4D5-8730-262C-8E139E91B02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822583" y="1649080"/>
                  <a:ext cx="98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864DC2-4F69-5CDE-3FC9-133274A7BB3D}"/>
                    </a:ext>
                  </a:extLst>
                </p14:cNvPr>
                <p14:cNvContentPartPr/>
                <p14:nvPr/>
              </p14:nvContentPartPr>
              <p14:xfrm>
                <a:off x="8929863" y="1680400"/>
                <a:ext cx="86400" cy="7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864DC2-4F69-5CDE-3FC9-133274A7BB3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20863" y="1671760"/>
                  <a:ext cx="104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29C1C5-769E-3479-4D63-97C301FC8BC1}"/>
                    </a:ext>
                  </a:extLst>
                </p14:cNvPr>
                <p14:cNvContentPartPr/>
                <p14:nvPr/>
              </p14:nvContentPartPr>
              <p14:xfrm>
                <a:off x="9048303" y="1673200"/>
                <a:ext cx="66960" cy="81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29C1C5-769E-3479-4D63-97C301FC8BC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9663" y="1664560"/>
                  <a:ext cx="84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1C11CE-6035-64E8-D0EB-91EC84574BD3}"/>
                    </a:ext>
                  </a:extLst>
                </p14:cNvPr>
                <p14:cNvContentPartPr/>
                <p14:nvPr/>
              </p14:nvContentPartPr>
              <p14:xfrm>
                <a:off x="9118503" y="1681480"/>
                <a:ext cx="60840" cy="1666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1C11CE-6035-64E8-D0EB-91EC84574BD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109863" y="1672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2BDE9CA-6A36-7015-F99D-F873094635C8}"/>
                  </a:ext>
                </a:extLst>
              </p14:cNvPr>
              <p14:cNvContentPartPr/>
              <p14:nvPr/>
            </p14:nvContentPartPr>
            <p14:xfrm>
              <a:off x="9280863" y="1550440"/>
              <a:ext cx="87480" cy="330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2BDE9CA-6A36-7015-F99D-F873094635C8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272223" y="1541800"/>
                <a:ext cx="1051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9598A40-DE45-0F1D-4DB5-E8A68DE29F7C}"/>
                  </a:ext>
                </a:extLst>
              </p14:cNvPr>
              <p14:cNvContentPartPr/>
              <p14:nvPr/>
            </p14:nvContentPartPr>
            <p14:xfrm>
              <a:off x="10429263" y="1608760"/>
              <a:ext cx="63000" cy="284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9598A40-DE45-0F1D-4DB5-E8A68DE29F7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420623" y="1599760"/>
                <a:ext cx="80640" cy="30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69501CE-F6BB-7F9B-AAAE-88C7111EA17D}"/>
              </a:ext>
            </a:extLst>
          </p:cNvPr>
          <p:cNvGrpSpPr/>
          <p:nvPr/>
        </p:nvGrpSpPr>
        <p:grpSpPr>
          <a:xfrm>
            <a:off x="9433143" y="1604800"/>
            <a:ext cx="375120" cy="365040"/>
            <a:chOff x="9433143" y="1604800"/>
            <a:chExt cx="3751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E1B53AC-EA80-DF7D-2A8D-817C6AA7F930}"/>
                    </a:ext>
                  </a:extLst>
                </p14:cNvPr>
                <p14:cNvContentPartPr/>
                <p14:nvPr/>
              </p14:nvContentPartPr>
              <p14:xfrm>
                <a:off x="9433143" y="1627480"/>
                <a:ext cx="103680" cy="19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E1B53AC-EA80-DF7D-2A8D-817C6AA7F93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424143" y="1618840"/>
                  <a:ext cx="121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F16F06E-4549-A615-C1E2-328E945054B8}"/>
                    </a:ext>
                  </a:extLst>
                </p14:cNvPr>
                <p14:cNvContentPartPr/>
                <p14:nvPr/>
              </p14:nvContentPartPr>
              <p14:xfrm>
                <a:off x="9626463" y="1817200"/>
                <a:ext cx="3960" cy="63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F16F06E-4549-A615-C1E2-328E945054B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17463" y="1808560"/>
                  <a:ext cx="21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D1F7689-86B4-D1A5-803B-217D16F84757}"/>
                    </a:ext>
                  </a:extLst>
                </p14:cNvPr>
                <p14:cNvContentPartPr/>
                <p14:nvPr/>
              </p14:nvContentPartPr>
              <p14:xfrm>
                <a:off x="9681543" y="1635040"/>
                <a:ext cx="21960" cy="174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D1F7689-86B4-D1A5-803B-217D16F8475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72543" y="1626040"/>
                  <a:ext cx="39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F1ED0DA-8D2A-DBE4-44E7-8E54DD198AEE}"/>
                    </a:ext>
                  </a:extLst>
                </p14:cNvPr>
                <p14:cNvContentPartPr/>
                <p14:nvPr/>
              </p14:nvContentPartPr>
              <p14:xfrm>
                <a:off x="9639423" y="1604800"/>
                <a:ext cx="115920" cy="34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F1ED0DA-8D2A-DBE4-44E7-8E54DD198AE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30423" y="1595800"/>
                  <a:ext cx="133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DEF8EA9-7225-E98C-D79D-6D9655B08784}"/>
                    </a:ext>
                  </a:extLst>
                </p14:cNvPr>
                <p14:cNvContentPartPr/>
                <p14:nvPr/>
              </p14:nvContentPartPr>
              <p14:xfrm>
                <a:off x="9761463" y="1757080"/>
                <a:ext cx="46800" cy="212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DEF8EA9-7225-E98C-D79D-6D9655B0878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752823" y="1748440"/>
                  <a:ext cx="64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E1906D6-B5B4-5B83-A1A6-020A07E9D492}"/>
                    </a:ext>
                  </a:extLst>
                </p14:cNvPr>
                <p14:cNvContentPartPr/>
                <p14:nvPr/>
              </p14:nvContentPartPr>
              <p14:xfrm>
                <a:off x="9625743" y="1624960"/>
                <a:ext cx="63360" cy="5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E1906D6-B5B4-5B83-A1A6-020A07E9D49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616743" y="1615960"/>
                  <a:ext cx="810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FA6D02B2-14E8-97BB-6224-C4E5A92BF446}"/>
              </a:ext>
            </a:extLst>
          </p:cNvPr>
          <p:cNvGrpSpPr/>
          <p:nvPr/>
        </p:nvGrpSpPr>
        <p:grpSpPr>
          <a:xfrm>
            <a:off x="9934263" y="1640080"/>
            <a:ext cx="121680" cy="186120"/>
            <a:chOff x="9934263" y="1640080"/>
            <a:chExt cx="1216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871D98A-1CD1-CE73-DA2B-8614B89643DA}"/>
                    </a:ext>
                  </a:extLst>
                </p14:cNvPr>
                <p14:cNvContentPartPr/>
                <p14:nvPr/>
              </p14:nvContentPartPr>
              <p14:xfrm>
                <a:off x="9934263" y="1640080"/>
                <a:ext cx="4320" cy="186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871D98A-1CD1-CE73-DA2B-8614B89643D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925263" y="1631440"/>
                  <a:ext cx="21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B02E274-F750-5B0F-4C69-B8A8001BF80A}"/>
                    </a:ext>
                  </a:extLst>
                </p14:cNvPr>
                <p14:cNvContentPartPr/>
                <p14:nvPr/>
              </p14:nvContentPartPr>
              <p14:xfrm>
                <a:off x="9938223" y="1715680"/>
                <a:ext cx="117720" cy="8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B02E274-F750-5B0F-4C69-B8A8001BF80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929223" y="1706680"/>
                  <a:ext cx="135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8B30C8B-A889-6E78-623A-EDC671E86A7B}"/>
                    </a:ext>
                  </a:extLst>
                </p14:cNvPr>
                <p14:cNvContentPartPr/>
                <p14:nvPr/>
              </p14:nvContentPartPr>
              <p14:xfrm>
                <a:off x="10015983" y="1657720"/>
                <a:ext cx="12240" cy="162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8B30C8B-A889-6E78-623A-EDC671E86A7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007343" y="1649080"/>
                  <a:ext cx="29880" cy="18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510F3FE-FE01-7381-5AA7-8572376E37C7}"/>
                  </a:ext>
                </a:extLst>
              </p14:cNvPr>
              <p14:cNvContentPartPr/>
              <p14:nvPr/>
            </p14:nvContentPartPr>
            <p14:xfrm>
              <a:off x="10187343" y="1581400"/>
              <a:ext cx="73800" cy="262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510F3FE-FE01-7381-5AA7-8572376E37C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0178703" y="1572760"/>
                <a:ext cx="914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8F927BA-E89D-D4B9-B06B-F6F072246210}"/>
                  </a:ext>
                </a:extLst>
              </p14:cNvPr>
              <p14:cNvContentPartPr/>
              <p14:nvPr/>
            </p14:nvContentPartPr>
            <p14:xfrm>
              <a:off x="4452903" y="1699120"/>
              <a:ext cx="15120" cy="73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8F927BA-E89D-D4B9-B06B-F6F07224621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444263" y="1690120"/>
                <a:ext cx="32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A6F147B-34FE-97A4-898F-BD26E9703378}"/>
                  </a:ext>
                </a:extLst>
              </p14:cNvPr>
              <p14:cNvContentPartPr/>
              <p14:nvPr/>
            </p14:nvContentPartPr>
            <p14:xfrm>
              <a:off x="4775463" y="1686160"/>
              <a:ext cx="9360" cy="781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A6F147B-34FE-97A4-898F-BD26E9703378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766823" y="1677520"/>
                <a:ext cx="27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C442D87-EE7A-9E60-A831-8270FCCBB914}"/>
                  </a:ext>
                </a:extLst>
              </p14:cNvPr>
              <p14:cNvContentPartPr/>
              <p14:nvPr/>
            </p14:nvContentPartPr>
            <p14:xfrm>
              <a:off x="6555663" y="1716400"/>
              <a:ext cx="38880" cy="102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C442D87-EE7A-9E60-A831-8270FCCBB91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547023" y="1707760"/>
                <a:ext cx="56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7DAC71C-C9C5-F042-EE81-49C89DF8485D}"/>
                  </a:ext>
                </a:extLst>
              </p14:cNvPr>
              <p14:cNvContentPartPr/>
              <p14:nvPr/>
            </p14:nvContentPartPr>
            <p14:xfrm>
              <a:off x="9846423" y="1842400"/>
              <a:ext cx="25920" cy="79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7DAC71C-C9C5-F042-EE81-49C89DF8485D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837423" y="1833760"/>
                <a:ext cx="435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699A433-6126-E0A3-A4B1-CFEDA2F65DD5}"/>
                  </a:ext>
                </a:extLst>
              </p14:cNvPr>
              <p14:cNvContentPartPr/>
              <p14:nvPr/>
            </p14:nvContentPartPr>
            <p14:xfrm>
              <a:off x="10091943" y="1808920"/>
              <a:ext cx="15120" cy="946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699A433-6126-E0A3-A4B1-CFEDA2F65DD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083303" y="1800280"/>
                <a:ext cx="32760" cy="11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8E17DD3-1A14-6F01-09F0-E8049FE0B5B9}"/>
              </a:ext>
            </a:extLst>
          </p:cNvPr>
          <p:cNvGrpSpPr/>
          <p:nvPr/>
        </p:nvGrpSpPr>
        <p:grpSpPr>
          <a:xfrm>
            <a:off x="3479463" y="1867600"/>
            <a:ext cx="507960" cy="338760"/>
            <a:chOff x="3479463" y="1867600"/>
            <a:chExt cx="50796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90B3D1B-935D-09CD-6559-CA9B46956CF4}"/>
                    </a:ext>
                  </a:extLst>
                </p14:cNvPr>
                <p14:cNvContentPartPr/>
                <p14:nvPr/>
              </p14:nvContentPartPr>
              <p14:xfrm>
                <a:off x="3479463" y="1867600"/>
                <a:ext cx="134640" cy="161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90B3D1B-935D-09CD-6559-CA9B46956CF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70823" y="1858960"/>
                  <a:ext cx="15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567B39-45D3-5F98-AB44-35877C913FA5}"/>
                    </a:ext>
                  </a:extLst>
                </p14:cNvPr>
                <p14:cNvContentPartPr/>
                <p14:nvPr/>
              </p14:nvContentPartPr>
              <p14:xfrm>
                <a:off x="3659463" y="2078560"/>
                <a:ext cx="25920" cy="12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567B39-45D3-5F98-AB44-35877C913FA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650463" y="2069560"/>
                  <a:ext cx="43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74C50F1-E3AD-8D3D-E9DF-AB0411C51692}"/>
                    </a:ext>
                  </a:extLst>
                </p14:cNvPr>
                <p14:cNvContentPartPr/>
                <p14:nvPr/>
              </p14:nvContentPartPr>
              <p14:xfrm>
                <a:off x="3664503" y="2108800"/>
                <a:ext cx="84600" cy="97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74C50F1-E3AD-8D3D-E9DF-AB0411C5169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55863" y="2099800"/>
                  <a:ext cx="102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D2009EF-AFF0-2ACA-B634-32D13C9B6B2C}"/>
                    </a:ext>
                  </a:extLst>
                </p14:cNvPr>
                <p14:cNvContentPartPr/>
                <p14:nvPr/>
              </p14:nvContentPartPr>
              <p14:xfrm>
                <a:off x="3869703" y="1898560"/>
                <a:ext cx="117720" cy="252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D2009EF-AFF0-2ACA-B634-32D13C9B6B2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61063" y="1889920"/>
                  <a:ext cx="13536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FB3FD8E-69D3-7D32-5268-1D443469A2C3}"/>
                  </a:ext>
                </a:extLst>
              </p14:cNvPr>
              <p14:cNvContentPartPr/>
              <p14:nvPr/>
            </p14:nvContentPartPr>
            <p14:xfrm>
              <a:off x="5068863" y="1909000"/>
              <a:ext cx="60480" cy="215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FB3FD8E-69D3-7D32-5268-1D443469A2C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060223" y="1900000"/>
                <a:ext cx="7812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12E920F-F71E-8322-6FD4-CD9B086EDA11}"/>
              </a:ext>
            </a:extLst>
          </p:cNvPr>
          <p:cNvGrpSpPr/>
          <p:nvPr/>
        </p:nvGrpSpPr>
        <p:grpSpPr>
          <a:xfrm>
            <a:off x="5519943" y="1962280"/>
            <a:ext cx="93960" cy="120600"/>
            <a:chOff x="5519943" y="1962280"/>
            <a:chExt cx="9396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685CF4B-6418-4B26-E8B0-13B6093AD854}"/>
                    </a:ext>
                  </a:extLst>
                </p14:cNvPr>
                <p14:cNvContentPartPr/>
                <p14:nvPr/>
              </p14:nvContentPartPr>
              <p14:xfrm>
                <a:off x="5519943" y="1997920"/>
                <a:ext cx="93960" cy="11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685CF4B-6418-4B26-E8B0-13B6093AD85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10943" y="1988920"/>
                  <a:ext cx="111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EFF91BD-F5F4-9643-EB0F-D1223070372B}"/>
                    </a:ext>
                  </a:extLst>
                </p14:cNvPr>
                <p14:cNvContentPartPr/>
                <p14:nvPr/>
              </p14:nvContentPartPr>
              <p14:xfrm>
                <a:off x="5567463" y="1962280"/>
                <a:ext cx="13320" cy="120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EFF91BD-F5F4-9643-EB0F-D1223070372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58823" y="1953280"/>
                  <a:ext cx="309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636B2787-4DCE-CC6D-7F46-ED2EB84A5DE9}"/>
              </a:ext>
            </a:extLst>
          </p:cNvPr>
          <p:cNvGrpSpPr/>
          <p:nvPr/>
        </p:nvGrpSpPr>
        <p:grpSpPr>
          <a:xfrm>
            <a:off x="5825943" y="1906120"/>
            <a:ext cx="443880" cy="288720"/>
            <a:chOff x="5825943" y="1906120"/>
            <a:chExt cx="4438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24D1A0A-2312-339F-7CBE-C8835F9D5ECF}"/>
                    </a:ext>
                  </a:extLst>
                </p14:cNvPr>
                <p14:cNvContentPartPr/>
                <p14:nvPr/>
              </p14:nvContentPartPr>
              <p14:xfrm>
                <a:off x="5825943" y="1906120"/>
                <a:ext cx="90720" cy="184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24D1A0A-2312-339F-7CBE-C8835F9D5EC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17303" y="1897480"/>
                  <a:ext cx="10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A6C411B-0185-D8DB-9993-1B5428145BEF}"/>
                    </a:ext>
                  </a:extLst>
                </p14:cNvPr>
                <p14:cNvContentPartPr/>
                <p14:nvPr/>
              </p14:nvContentPartPr>
              <p14:xfrm>
                <a:off x="5974623" y="2089360"/>
                <a:ext cx="9360" cy="105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A6C411B-0185-D8DB-9993-1B5428145BE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965623" y="2080720"/>
                  <a:ext cx="27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850E46C-A843-45E4-F07C-375439437E02}"/>
                    </a:ext>
                  </a:extLst>
                </p14:cNvPr>
                <p14:cNvContentPartPr/>
                <p14:nvPr/>
              </p14:nvContentPartPr>
              <p14:xfrm>
                <a:off x="5999823" y="2107720"/>
                <a:ext cx="59400" cy="80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850E46C-A843-45E4-F07C-375439437E0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91183" y="2099080"/>
                  <a:ext cx="77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FBCB826-8D93-4EAA-AA81-E66EEF6BEEE9}"/>
                    </a:ext>
                  </a:extLst>
                </p14:cNvPr>
                <p14:cNvContentPartPr/>
                <p14:nvPr/>
              </p14:nvContentPartPr>
              <p14:xfrm>
                <a:off x="6181623" y="1959400"/>
                <a:ext cx="88200" cy="228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FBCB826-8D93-4EAA-AA81-E66EEF6BEEE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72983" y="1950400"/>
                  <a:ext cx="10584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6F8FB6E-1B49-B0FB-1380-85987E52B9C0}"/>
                  </a:ext>
                </a:extLst>
              </p14:cNvPr>
              <p14:cNvContentPartPr/>
              <p14:nvPr/>
            </p14:nvContentPartPr>
            <p14:xfrm>
              <a:off x="7175223" y="1944640"/>
              <a:ext cx="77040" cy="196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6F8FB6E-1B49-B0FB-1380-85987E52B9C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166583" y="1936000"/>
                <a:ext cx="94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A6DD636-33F1-A517-121A-7206180F2D11}"/>
                  </a:ext>
                </a:extLst>
              </p14:cNvPr>
              <p14:cNvContentPartPr/>
              <p14:nvPr/>
            </p14:nvContentPartPr>
            <p14:xfrm>
              <a:off x="6599583" y="2123200"/>
              <a:ext cx="30960" cy="90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A6DD636-33F1-A517-121A-7206180F2D1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590943" y="2114560"/>
                <a:ext cx="48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FD0A036-EAEC-7852-D8CE-6F8E8CC7E1E8}"/>
                  </a:ext>
                </a:extLst>
              </p14:cNvPr>
              <p14:cNvContentPartPr/>
              <p14:nvPr/>
            </p14:nvContentPartPr>
            <p14:xfrm>
              <a:off x="4397823" y="2122480"/>
              <a:ext cx="360" cy="838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FD0A036-EAEC-7852-D8CE-6F8E8CC7E1E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389183" y="2113840"/>
                <a:ext cx="18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56DEA4D-8A34-4D3E-CBBF-A1C56C2D7822}"/>
                  </a:ext>
                </a:extLst>
              </p14:cNvPr>
              <p14:cNvContentPartPr/>
              <p14:nvPr/>
            </p14:nvContentPartPr>
            <p14:xfrm>
              <a:off x="4662063" y="2111680"/>
              <a:ext cx="60840" cy="110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56DEA4D-8A34-4D3E-CBBF-A1C56C2D782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653063" y="2102680"/>
                <a:ext cx="7848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F576331-C490-4FD7-F1CA-A7F13498BE45}"/>
              </a:ext>
            </a:extLst>
          </p:cNvPr>
          <p:cNvGrpSpPr/>
          <p:nvPr/>
        </p:nvGrpSpPr>
        <p:grpSpPr>
          <a:xfrm>
            <a:off x="3538143" y="2305000"/>
            <a:ext cx="495360" cy="297360"/>
            <a:chOff x="3538143" y="2305000"/>
            <a:chExt cx="49536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593052B-3236-B890-4C9F-6B5739DE95BF}"/>
                    </a:ext>
                  </a:extLst>
                </p14:cNvPr>
                <p14:cNvContentPartPr/>
                <p14:nvPr/>
              </p14:nvContentPartPr>
              <p14:xfrm>
                <a:off x="3538143" y="2305000"/>
                <a:ext cx="202320" cy="179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593052B-3236-B890-4C9F-6B5739DE95B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529143" y="2296000"/>
                  <a:ext cx="219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6167F9A-8032-76F1-61D5-FE0848D1E600}"/>
                    </a:ext>
                  </a:extLst>
                </p14:cNvPr>
                <p14:cNvContentPartPr/>
                <p14:nvPr/>
              </p14:nvContentPartPr>
              <p14:xfrm>
                <a:off x="3805983" y="2497960"/>
                <a:ext cx="66240" cy="10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6167F9A-8032-76F1-61D5-FE0848D1E60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96983" y="2489320"/>
                  <a:ext cx="83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11B2514-5DCD-90EC-058D-651E8F100EA5}"/>
                    </a:ext>
                  </a:extLst>
                </p14:cNvPr>
                <p14:cNvContentPartPr/>
                <p14:nvPr/>
              </p14:nvContentPartPr>
              <p14:xfrm>
                <a:off x="3978063" y="2382040"/>
                <a:ext cx="55440" cy="220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11B2514-5DCD-90EC-058D-651E8F100EA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969423" y="2373040"/>
                  <a:ext cx="7308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A3B124C-05A2-7718-23E4-E599EB512CFA}"/>
                  </a:ext>
                </a:extLst>
              </p14:cNvPr>
              <p14:cNvContentPartPr/>
              <p14:nvPr/>
            </p14:nvContentPartPr>
            <p14:xfrm>
              <a:off x="5059863" y="2388160"/>
              <a:ext cx="63360" cy="2001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A3B124C-05A2-7718-23E4-E599EB512CF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050863" y="2379520"/>
                <a:ext cx="81000" cy="21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2956867-1042-0DB8-F39D-F3EA76667150}"/>
              </a:ext>
            </a:extLst>
          </p:cNvPr>
          <p:cNvGrpSpPr/>
          <p:nvPr/>
        </p:nvGrpSpPr>
        <p:grpSpPr>
          <a:xfrm>
            <a:off x="5562063" y="2417680"/>
            <a:ext cx="75600" cy="124920"/>
            <a:chOff x="5562063" y="2417680"/>
            <a:chExt cx="756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BDFD090-9D16-EF48-4CBB-1734914E6B9D}"/>
                    </a:ext>
                  </a:extLst>
                </p14:cNvPr>
                <p14:cNvContentPartPr/>
                <p14:nvPr/>
              </p14:nvContentPartPr>
              <p14:xfrm>
                <a:off x="5562063" y="2463400"/>
                <a:ext cx="75600" cy="2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BDFD090-9D16-EF48-4CBB-1734914E6B9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553423" y="2454760"/>
                  <a:ext cx="93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C7DFA58-93AC-3ED9-55C2-9B5659F48B26}"/>
                    </a:ext>
                  </a:extLst>
                </p14:cNvPr>
                <p14:cNvContentPartPr/>
                <p14:nvPr/>
              </p14:nvContentPartPr>
              <p14:xfrm>
                <a:off x="5596983" y="2417680"/>
                <a:ext cx="9360" cy="124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C7DFA58-93AC-3ED9-55C2-9B5659F48B2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587983" y="2408680"/>
                  <a:ext cx="270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81B69F4-4C2A-4E2A-2821-CD50D53F6549}"/>
              </a:ext>
            </a:extLst>
          </p:cNvPr>
          <p:cNvGrpSpPr/>
          <p:nvPr/>
        </p:nvGrpSpPr>
        <p:grpSpPr>
          <a:xfrm>
            <a:off x="5861943" y="2373760"/>
            <a:ext cx="265320" cy="252720"/>
            <a:chOff x="5861943" y="2373760"/>
            <a:chExt cx="2653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BF67261-E014-926D-031A-B0B92BBAE8C8}"/>
                    </a:ext>
                  </a:extLst>
                </p14:cNvPr>
                <p14:cNvContentPartPr/>
                <p14:nvPr/>
              </p14:nvContentPartPr>
              <p14:xfrm>
                <a:off x="5861943" y="2373760"/>
                <a:ext cx="89280" cy="153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BF67261-E014-926D-031A-B0B92BBAE8C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853303" y="2364760"/>
                  <a:ext cx="106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8616159-A58C-107B-523C-4F71EA2ED909}"/>
                    </a:ext>
                  </a:extLst>
                </p14:cNvPr>
                <p14:cNvContentPartPr/>
                <p14:nvPr/>
              </p14:nvContentPartPr>
              <p14:xfrm>
                <a:off x="6053463" y="2525680"/>
                <a:ext cx="73800" cy="100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8616159-A58C-107B-523C-4F71EA2ED90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44463" y="2517040"/>
                  <a:ext cx="9144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FCE8F22-A94D-85CF-9D0B-F614D9115497}"/>
                  </a:ext>
                </a:extLst>
              </p14:cNvPr>
              <p14:cNvContentPartPr/>
              <p14:nvPr/>
            </p14:nvContentPartPr>
            <p14:xfrm>
              <a:off x="6255783" y="2396440"/>
              <a:ext cx="87840" cy="245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FCE8F22-A94D-85CF-9D0B-F614D9115497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246783" y="2387800"/>
                <a:ext cx="105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650D599-8CE1-1901-C9B9-B74CD3B2865D}"/>
                  </a:ext>
                </a:extLst>
              </p14:cNvPr>
              <p14:cNvContentPartPr/>
              <p14:nvPr/>
            </p14:nvContentPartPr>
            <p14:xfrm>
              <a:off x="7261623" y="2417680"/>
              <a:ext cx="57960" cy="1882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650D599-8CE1-1901-C9B9-B74CD3B2865D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252623" y="2408680"/>
                <a:ext cx="756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5345496-959C-90DD-1AEC-225C955CA3D7}"/>
              </a:ext>
            </a:extLst>
          </p:cNvPr>
          <p:cNvGrpSpPr/>
          <p:nvPr/>
        </p:nvGrpSpPr>
        <p:grpSpPr>
          <a:xfrm>
            <a:off x="4133223" y="1893520"/>
            <a:ext cx="195120" cy="327240"/>
            <a:chOff x="4133223" y="1893520"/>
            <a:chExt cx="1951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4F0E29C-C63E-D9F6-41E0-7081DD31549C}"/>
                    </a:ext>
                  </a:extLst>
                </p14:cNvPr>
                <p14:cNvContentPartPr/>
                <p14:nvPr/>
              </p14:nvContentPartPr>
              <p14:xfrm>
                <a:off x="4133223" y="1893520"/>
                <a:ext cx="96120" cy="236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4F0E29C-C63E-D9F6-41E0-7081DD31549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124583" y="1884880"/>
                  <a:ext cx="11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4A6E92D-CC71-6268-0B6F-B6FDFDF31D15}"/>
                    </a:ext>
                  </a:extLst>
                </p14:cNvPr>
                <p14:cNvContentPartPr/>
                <p14:nvPr/>
              </p14:nvContentPartPr>
              <p14:xfrm>
                <a:off x="4258503" y="2114200"/>
                <a:ext cx="6120" cy="106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4A6E92D-CC71-6268-0B6F-B6FDFDF31D1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249863" y="2105560"/>
                  <a:ext cx="23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23FCE2F-7185-256A-0472-2E7B99C39216}"/>
                    </a:ext>
                  </a:extLst>
                </p14:cNvPr>
                <p14:cNvContentPartPr/>
                <p14:nvPr/>
              </p14:nvContentPartPr>
              <p14:xfrm>
                <a:off x="4278663" y="2152720"/>
                <a:ext cx="49680" cy="58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23FCE2F-7185-256A-0472-2E7B99C3921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69663" y="2144080"/>
                  <a:ext cx="673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9018946-9CFF-8533-DD98-92E44A1AD499}"/>
                  </a:ext>
                </a:extLst>
              </p14:cNvPr>
              <p14:cNvContentPartPr/>
              <p14:nvPr/>
            </p14:nvContentPartPr>
            <p14:xfrm>
              <a:off x="4159503" y="2352520"/>
              <a:ext cx="97560" cy="2268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9018946-9CFF-8533-DD98-92E44A1AD49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150863" y="2343880"/>
                <a:ext cx="115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ECB39B5-4DFF-74B1-B4E7-E85085F3778D}"/>
                  </a:ext>
                </a:extLst>
              </p14:cNvPr>
              <p14:cNvContentPartPr/>
              <p14:nvPr/>
            </p14:nvContentPartPr>
            <p14:xfrm>
              <a:off x="4311783" y="2580040"/>
              <a:ext cx="84600" cy="92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ECB39B5-4DFF-74B1-B4E7-E85085F3778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303143" y="2571040"/>
                <a:ext cx="10224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6F995C2-1AD1-C375-424C-6CE5D32AA4C6}"/>
              </a:ext>
            </a:extLst>
          </p:cNvPr>
          <p:cNvGrpSpPr/>
          <p:nvPr/>
        </p:nvGrpSpPr>
        <p:grpSpPr>
          <a:xfrm>
            <a:off x="4516983" y="1976680"/>
            <a:ext cx="79560" cy="159120"/>
            <a:chOff x="4516983" y="1976680"/>
            <a:chExt cx="7956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A1B34E-F09F-98F8-D366-2AA7B20D7A80}"/>
                    </a:ext>
                  </a:extLst>
                </p14:cNvPr>
                <p14:cNvContentPartPr/>
                <p14:nvPr/>
              </p14:nvContentPartPr>
              <p14:xfrm>
                <a:off x="4516983" y="1976680"/>
                <a:ext cx="22680" cy="132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A1B34E-F09F-98F8-D366-2AA7B20D7A8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08343" y="1968040"/>
                  <a:ext cx="40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3432C73-0487-72A9-9765-C3E32D17447A}"/>
                    </a:ext>
                  </a:extLst>
                </p14:cNvPr>
                <p14:cNvContentPartPr/>
                <p14:nvPr/>
              </p14:nvContentPartPr>
              <p14:xfrm>
                <a:off x="4522743" y="2033560"/>
                <a:ext cx="73800" cy="14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3432C73-0487-72A9-9765-C3E32D17447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513743" y="2024920"/>
                  <a:ext cx="91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63AEB6-602B-D35B-389B-52CF74688BB6}"/>
                    </a:ext>
                  </a:extLst>
                </p14:cNvPr>
                <p14:cNvContentPartPr/>
                <p14:nvPr/>
              </p14:nvContentPartPr>
              <p14:xfrm>
                <a:off x="4583223" y="1979560"/>
                <a:ext cx="11520" cy="15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63AEB6-602B-D35B-389B-52CF74688BB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74223" y="1970560"/>
                  <a:ext cx="291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4B2E9DA-3D80-1C61-2B7D-BA637E94AE85}"/>
              </a:ext>
            </a:extLst>
          </p:cNvPr>
          <p:cNvGrpSpPr/>
          <p:nvPr/>
        </p:nvGrpSpPr>
        <p:grpSpPr>
          <a:xfrm>
            <a:off x="6352983" y="2006920"/>
            <a:ext cx="91440" cy="144720"/>
            <a:chOff x="6352983" y="2006920"/>
            <a:chExt cx="9144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968CD46-DFAE-DB83-AC20-37D8367613B4}"/>
                    </a:ext>
                  </a:extLst>
                </p14:cNvPr>
                <p14:cNvContentPartPr/>
                <p14:nvPr/>
              </p14:nvContentPartPr>
              <p14:xfrm>
                <a:off x="6352983" y="2013040"/>
                <a:ext cx="10800" cy="118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968CD46-DFAE-DB83-AC20-37D8367613B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343983" y="2004400"/>
                  <a:ext cx="28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619E1C0-06FF-01C7-D0CE-6196052EA103}"/>
                    </a:ext>
                  </a:extLst>
                </p14:cNvPr>
                <p14:cNvContentPartPr/>
                <p14:nvPr/>
              </p14:nvContentPartPr>
              <p14:xfrm>
                <a:off x="6368823" y="2057320"/>
                <a:ext cx="75600" cy="9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619E1C0-06FF-01C7-D0CE-6196052EA10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359823" y="2048680"/>
                  <a:ext cx="93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4A9A6D-3E09-020C-9696-16246B549DFE}"/>
                    </a:ext>
                  </a:extLst>
                </p14:cNvPr>
                <p14:cNvContentPartPr/>
                <p14:nvPr/>
              </p14:nvContentPartPr>
              <p14:xfrm>
                <a:off x="6432903" y="2006920"/>
                <a:ext cx="2520" cy="144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4A9A6D-3E09-020C-9696-16246B549DF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423903" y="1998280"/>
                  <a:ext cx="201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F995492-1BA1-BEE5-3257-3AC05B28C611}"/>
              </a:ext>
            </a:extLst>
          </p:cNvPr>
          <p:cNvGrpSpPr/>
          <p:nvPr/>
        </p:nvGrpSpPr>
        <p:grpSpPr>
          <a:xfrm>
            <a:off x="4541103" y="2438560"/>
            <a:ext cx="110520" cy="169200"/>
            <a:chOff x="4541103" y="2438560"/>
            <a:chExt cx="11052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F5D7E60-36E5-ECB2-6A20-267DADBF1614}"/>
                    </a:ext>
                  </a:extLst>
                </p14:cNvPr>
                <p14:cNvContentPartPr/>
                <p14:nvPr/>
              </p14:nvContentPartPr>
              <p14:xfrm>
                <a:off x="4542903" y="2438560"/>
                <a:ext cx="5760" cy="158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F5D7E60-36E5-ECB2-6A20-267DADBF161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533903" y="2429920"/>
                  <a:ext cx="23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74DE779-7E37-0836-8B30-B05DE56948EB}"/>
                    </a:ext>
                  </a:extLst>
                </p14:cNvPr>
                <p14:cNvContentPartPr/>
                <p14:nvPr/>
              </p14:nvContentPartPr>
              <p14:xfrm>
                <a:off x="4541103" y="2507320"/>
                <a:ext cx="110520" cy="21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74DE779-7E37-0836-8B30-B05DE56948E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532103" y="2498680"/>
                  <a:ext cx="1281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14BC26BA-753D-BFF4-11C2-BAA10F0ABACA}"/>
                    </a:ext>
                  </a:extLst>
                </p14:cNvPr>
                <p14:cNvContentPartPr/>
                <p14:nvPr/>
              </p14:nvContentPartPr>
              <p14:xfrm>
                <a:off x="4623543" y="2447920"/>
                <a:ext cx="11520" cy="159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14BC26BA-753D-BFF4-11C2-BAA10F0ABAC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614543" y="2438920"/>
                  <a:ext cx="2916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1DD8E8-A987-1EBE-274A-000333A6B080}"/>
              </a:ext>
            </a:extLst>
          </p:cNvPr>
          <p:cNvGrpSpPr/>
          <p:nvPr/>
        </p:nvGrpSpPr>
        <p:grpSpPr>
          <a:xfrm>
            <a:off x="6403383" y="2479960"/>
            <a:ext cx="105120" cy="161640"/>
            <a:chOff x="6403383" y="2479960"/>
            <a:chExt cx="1051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348CC2-ABCE-C99C-7411-22CB30F191D3}"/>
                    </a:ext>
                  </a:extLst>
                </p14:cNvPr>
                <p14:cNvContentPartPr/>
                <p14:nvPr/>
              </p14:nvContentPartPr>
              <p14:xfrm>
                <a:off x="6403383" y="2491480"/>
                <a:ext cx="7920" cy="1299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348CC2-ABCE-C99C-7411-22CB30F191D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394383" y="2482480"/>
                  <a:ext cx="25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0357FBC-A95C-BFAC-1A87-D06824A1D028}"/>
                    </a:ext>
                  </a:extLst>
                </p14:cNvPr>
                <p14:cNvContentPartPr/>
                <p14:nvPr/>
              </p14:nvContentPartPr>
              <p14:xfrm>
                <a:off x="6412743" y="2516680"/>
                <a:ext cx="90360" cy="234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0357FBC-A95C-BFAC-1A87-D06824A1D02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403743" y="2507680"/>
                  <a:ext cx="10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64A39C6-0FF0-AA2A-8B92-56C04BD84D1F}"/>
                    </a:ext>
                  </a:extLst>
                </p14:cNvPr>
                <p14:cNvContentPartPr/>
                <p14:nvPr/>
              </p14:nvContentPartPr>
              <p14:xfrm>
                <a:off x="6473223" y="2479960"/>
                <a:ext cx="35280" cy="161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64A39C6-0FF0-AA2A-8B92-56C04BD84D1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464223" y="2471320"/>
                  <a:ext cx="529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79C7D01-37DE-5480-9D58-ABD4B65626C7}"/>
              </a:ext>
            </a:extLst>
          </p:cNvPr>
          <p:cNvGrpSpPr/>
          <p:nvPr/>
        </p:nvGrpSpPr>
        <p:grpSpPr>
          <a:xfrm>
            <a:off x="4865463" y="1912240"/>
            <a:ext cx="74880" cy="206640"/>
            <a:chOff x="4865463" y="1912240"/>
            <a:chExt cx="7488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1325C11-7FE1-6C90-359C-2C3938109820}"/>
                    </a:ext>
                  </a:extLst>
                </p14:cNvPr>
                <p14:cNvContentPartPr/>
                <p14:nvPr/>
              </p14:nvContentPartPr>
              <p14:xfrm>
                <a:off x="4865463" y="1996840"/>
                <a:ext cx="68400" cy="885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1325C11-7FE1-6C90-359C-2C393810982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856463" y="1988200"/>
                  <a:ext cx="86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D120888-A8A1-22AC-FD1A-DD0C15A2A0FB}"/>
                    </a:ext>
                  </a:extLst>
                </p14:cNvPr>
                <p14:cNvContentPartPr/>
                <p14:nvPr/>
              </p14:nvContentPartPr>
              <p14:xfrm>
                <a:off x="4922343" y="1912240"/>
                <a:ext cx="18000" cy="206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D120888-A8A1-22AC-FD1A-DD0C15A2A0F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913343" y="1903240"/>
                  <a:ext cx="3564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2FF59B7-4D1A-C1C2-AA88-DE17CAE6BCEA}"/>
                  </a:ext>
                </a:extLst>
              </p14:cNvPr>
              <p14:cNvContentPartPr/>
              <p14:nvPr/>
            </p14:nvContentPartPr>
            <p14:xfrm>
              <a:off x="6837543" y="1921600"/>
              <a:ext cx="112680" cy="2642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2FF59B7-4D1A-C1C2-AA88-DE17CAE6BCEA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828543" y="1912960"/>
                <a:ext cx="130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0DFA801-FE08-BDCE-4C10-4B1F3FDA0D0B}"/>
                  </a:ext>
                </a:extLst>
              </p14:cNvPr>
              <p14:cNvContentPartPr/>
              <p14:nvPr/>
            </p14:nvContentPartPr>
            <p14:xfrm>
              <a:off x="6881463" y="2362600"/>
              <a:ext cx="94680" cy="2844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0DFA801-FE08-BDCE-4C10-4B1F3FDA0D0B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872463" y="2353960"/>
                <a:ext cx="1123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C3D568D0-6C50-26D2-628F-DAF58D5DED56}"/>
                  </a:ext>
                </a:extLst>
              </p14:cNvPr>
              <p14:cNvContentPartPr/>
              <p14:nvPr/>
            </p14:nvContentPartPr>
            <p14:xfrm>
              <a:off x="4854663" y="2332360"/>
              <a:ext cx="113760" cy="2862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C3D568D0-6C50-26D2-628F-DAF58D5DED56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846023" y="2323720"/>
                <a:ext cx="1314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2CF8BFB-D7EA-9747-83F1-B539C13E9B45}"/>
                  </a:ext>
                </a:extLst>
              </p14:cNvPr>
              <p14:cNvContentPartPr/>
              <p14:nvPr/>
            </p14:nvContentPartPr>
            <p14:xfrm>
              <a:off x="4464063" y="2608480"/>
              <a:ext cx="25920" cy="820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2CF8BFB-D7EA-9747-83F1-B539C13E9B4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455063" y="2599480"/>
                <a:ext cx="43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1FD509D-2C96-AB56-4F8D-5024953E0CAD}"/>
                  </a:ext>
                </a:extLst>
              </p14:cNvPr>
              <p14:cNvContentPartPr/>
              <p14:nvPr/>
            </p14:nvContentPartPr>
            <p14:xfrm>
              <a:off x="4744503" y="2560600"/>
              <a:ext cx="29520" cy="1011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1FD509D-2C96-AB56-4F8D-5024953E0CA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735503" y="2551960"/>
                <a:ext cx="47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A04DCE0-7482-95A3-D0AF-F0C20D5B4F2E}"/>
                  </a:ext>
                </a:extLst>
              </p14:cNvPr>
              <p14:cNvContentPartPr/>
              <p14:nvPr/>
            </p14:nvContentPartPr>
            <p14:xfrm>
              <a:off x="6694983" y="2581840"/>
              <a:ext cx="22320" cy="1022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A04DCE0-7482-95A3-D0AF-F0C20D5B4F2E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6686343" y="2572840"/>
                <a:ext cx="3996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9A43FC6-1B2F-D7FD-4983-F39A5D5800F4}"/>
              </a:ext>
            </a:extLst>
          </p:cNvPr>
          <p:cNvGrpSpPr/>
          <p:nvPr/>
        </p:nvGrpSpPr>
        <p:grpSpPr>
          <a:xfrm>
            <a:off x="2725983" y="1955800"/>
            <a:ext cx="125280" cy="121680"/>
            <a:chOff x="2725983" y="1955800"/>
            <a:chExt cx="12528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8C51529-55BB-0804-C60E-E151638DECE3}"/>
                    </a:ext>
                  </a:extLst>
                </p14:cNvPr>
                <p14:cNvContentPartPr/>
                <p14:nvPr/>
              </p14:nvContentPartPr>
              <p14:xfrm>
                <a:off x="2735343" y="1955800"/>
                <a:ext cx="115920" cy="104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8C51529-55BB-0804-C60E-E151638DECE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26343" y="1946800"/>
                  <a:ext cx="133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6520013-F727-981C-9F0A-20DC59627859}"/>
                    </a:ext>
                  </a:extLst>
                </p14:cNvPr>
                <p14:cNvContentPartPr/>
                <p14:nvPr/>
              </p14:nvContentPartPr>
              <p14:xfrm>
                <a:off x="2725983" y="1956520"/>
                <a:ext cx="76680" cy="120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6520013-F727-981C-9F0A-20DC5962785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17343" y="1947880"/>
                  <a:ext cx="943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4C047274-0CCC-58ED-03A6-D6EC85272F91}"/>
              </a:ext>
            </a:extLst>
          </p:cNvPr>
          <p:cNvGrpSpPr/>
          <p:nvPr/>
        </p:nvGrpSpPr>
        <p:grpSpPr>
          <a:xfrm>
            <a:off x="2740743" y="2425960"/>
            <a:ext cx="114120" cy="111960"/>
            <a:chOff x="2740743" y="2425960"/>
            <a:chExt cx="114120" cy="11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79AACE4-036C-2546-B1F6-44736A4A794E}"/>
                    </a:ext>
                  </a:extLst>
                </p14:cNvPr>
                <p14:cNvContentPartPr/>
                <p14:nvPr/>
              </p14:nvContentPartPr>
              <p14:xfrm>
                <a:off x="2740743" y="2429560"/>
                <a:ext cx="114120" cy="108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79AACE4-036C-2546-B1F6-44736A4A794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731743" y="2420920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6589F6-F924-B6FC-0B68-6DBCE7087CE9}"/>
                    </a:ext>
                  </a:extLst>
                </p14:cNvPr>
                <p14:cNvContentPartPr/>
                <p14:nvPr/>
              </p14:nvContentPartPr>
              <p14:xfrm>
                <a:off x="2749743" y="2425960"/>
                <a:ext cx="95040" cy="93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6589F6-F924-B6FC-0B68-6DBCE7087CE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741103" y="2416960"/>
                  <a:ext cx="1126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374D52C-1FBC-C375-CDF2-5373A16C1C69}"/>
              </a:ext>
            </a:extLst>
          </p:cNvPr>
          <p:cNvGrpSpPr/>
          <p:nvPr/>
        </p:nvGrpSpPr>
        <p:grpSpPr>
          <a:xfrm>
            <a:off x="8168823" y="2180080"/>
            <a:ext cx="115920" cy="100440"/>
            <a:chOff x="8168823" y="2180080"/>
            <a:chExt cx="11592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DAAFB8A-83A3-9FFF-517E-E24931A97A38}"/>
                    </a:ext>
                  </a:extLst>
                </p14:cNvPr>
                <p14:cNvContentPartPr/>
                <p14:nvPr/>
              </p14:nvContentPartPr>
              <p14:xfrm>
                <a:off x="8188983" y="2180080"/>
                <a:ext cx="95760" cy="7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DAAFB8A-83A3-9FFF-517E-E24931A97A3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80343" y="2171440"/>
                  <a:ext cx="11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335FF6D-C78C-C4C2-CFC3-4255C66140A0}"/>
                    </a:ext>
                  </a:extLst>
                </p14:cNvPr>
                <p14:cNvContentPartPr/>
                <p14:nvPr/>
              </p14:nvContentPartPr>
              <p14:xfrm>
                <a:off x="8168823" y="2272960"/>
                <a:ext cx="79200" cy="75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335FF6D-C78C-C4C2-CFC3-4255C66140A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160183" y="2263960"/>
                  <a:ext cx="968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5CC65BE9-7AD7-0F54-3C2E-356945A911C1}"/>
              </a:ext>
            </a:extLst>
          </p:cNvPr>
          <p:cNvGrpSpPr/>
          <p:nvPr/>
        </p:nvGrpSpPr>
        <p:grpSpPr>
          <a:xfrm>
            <a:off x="8715303" y="2117080"/>
            <a:ext cx="313920" cy="235800"/>
            <a:chOff x="8715303" y="2117080"/>
            <a:chExt cx="3139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730B6E-92F3-73C6-CFCE-E2C7BF310514}"/>
                    </a:ext>
                  </a:extLst>
                </p14:cNvPr>
                <p14:cNvContentPartPr/>
                <p14:nvPr/>
              </p14:nvContentPartPr>
              <p14:xfrm>
                <a:off x="8715303" y="2117080"/>
                <a:ext cx="22320" cy="1897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730B6E-92F3-73C6-CFCE-E2C7BF31051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706303" y="2108080"/>
                  <a:ext cx="39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E325D97-CA16-F02E-8445-65BB51BF89CA}"/>
                    </a:ext>
                  </a:extLst>
                </p14:cNvPr>
                <p14:cNvContentPartPr/>
                <p14:nvPr/>
              </p14:nvContentPartPr>
              <p14:xfrm>
                <a:off x="8723583" y="2149840"/>
                <a:ext cx="107640" cy="1360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E325D97-CA16-F02E-8445-65BB51BF89C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14943" y="2141200"/>
                  <a:ext cx="125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1F7CFAC5-061D-0DB4-8594-A6AFAFE4F292}"/>
                    </a:ext>
                  </a:extLst>
                </p14:cNvPr>
                <p14:cNvContentPartPr/>
                <p14:nvPr/>
              </p14:nvContentPartPr>
              <p14:xfrm>
                <a:off x="8858223" y="2185480"/>
                <a:ext cx="171000" cy="167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1F7CFAC5-061D-0DB4-8594-A6AFAFE4F29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849223" y="2176840"/>
                  <a:ext cx="18864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588941E9-DD8D-6E57-DCFF-7DC96C733D79}"/>
                  </a:ext>
                </a:extLst>
              </p14:cNvPr>
              <p14:cNvContentPartPr/>
              <p14:nvPr/>
            </p14:nvContentPartPr>
            <p14:xfrm>
              <a:off x="9214983" y="2083240"/>
              <a:ext cx="98280" cy="2588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588941E9-DD8D-6E57-DCFF-7DC96C733D79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9206343" y="2074240"/>
                <a:ext cx="1159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F15B7B6-E29B-96C5-4856-685A933DE9EF}"/>
                  </a:ext>
                </a:extLst>
              </p14:cNvPr>
              <p14:cNvContentPartPr/>
              <p14:nvPr/>
            </p14:nvContentPartPr>
            <p14:xfrm>
              <a:off x="10388943" y="2088640"/>
              <a:ext cx="76680" cy="224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F15B7B6-E29B-96C5-4856-685A933DE9EF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0380303" y="2079640"/>
                <a:ext cx="9432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F948B55-0B4D-FCCD-30C1-274BFC1E10D4}"/>
              </a:ext>
            </a:extLst>
          </p:cNvPr>
          <p:cNvGrpSpPr/>
          <p:nvPr/>
        </p:nvGrpSpPr>
        <p:grpSpPr>
          <a:xfrm>
            <a:off x="8152623" y="2596240"/>
            <a:ext cx="95400" cy="80280"/>
            <a:chOff x="8152623" y="2596240"/>
            <a:chExt cx="9540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F34031FA-8102-FF41-3B5F-4EF78404A40B}"/>
                    </a:ext>
                  </a:extLst>
                </p14:cNvPr>
                <p14:cNvContentPartPr/>
                <p14:nvPr/>
              </p14:nvContentPartPr>
              <p14:xfrm>
                <a:off x="8152623" y="2596240"/>
                <a:ext cx="92160" cy="57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F34031FA-8102-FF41-3B5F-4EF78404A4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143623" y="2587600"/>
                  <a:ext cx="10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F148916-7F23-5054-695C-3D342CC774B5}"/>
                    </a:ext>
                  </a:extLst>
                </p14:cNvPr>
                <p14:cNvContentPartPr/>
                <p14:nvPr/>
              </p14:nvContentPartPr>
              <p14:xfrm>
                <a:off x="8167023" y="2670760"/>
                <a:ext cx="81000" cy="5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F148916-7F23-5054-695C-3D342CC774B5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158383" y="2661760"/>
                  <a:ext cx="9864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721DA31-D3E8-61DB-646B-5C286AB55D8D}"/>
              </a:ext>
            </a:extLst>
          </p:cNvPr>
          <p:cNvGrpSpPr/>
          <p:nvPr/>
        </p:nvGrpSpPr>
        <p:grpSpPr>
          <a:xfrm>
            <a:off x="6152823" y="2486080"/>
            <a:ext cx="3306960" cy="2189263"/>
            <a:chOff x="6152823" y="2486080"/>
            <a:chExt cx="3306960" cy="21892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4B83CDA-2580-6F6A-30D8-AA1E0B44D1CF}"/>
                    </a:ext>
                  </a:extLst>
                </p14:cNvPr>
                <p14:cNvContentPartPr/>
                <p14:nvPr/>
              </p14:nvContentPartPr>
              <p14:xfrm>
                <a:off x="8714943" y="2574280"/>
                <a:ext cx="77760" cy="1008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4B83CDA-2580-6F6A-30D8-AA1E0B44D1C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705943" y="2565640"/>
                  <a:ext cx="95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7059DC7-C036-B5F6-30C6-F2926322A0C1}"/>
                    </a:ext>
                  </a:extLst>
                </p14:cNvPr>
                <p14:cNvContentPartPr/>
                <p14:nvPr/>
              </p14:nvContentPartPr>
              <p14:xfrm>
                <a:off x="8792343" y="2486080"/>
                <a:ext cx="334080" cy="197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7059DC7-C036-B5F6-30C6-F2926322A0C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783343" y="2477080"/>
                  <a:ext cx="351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958804E-2C8F-7E4F-48E3-57CDF6A1338B}"/>
                    </a:ext>
                  </a:extLst>
                </p14:cNvPr>
                <p14:cNvContentPartPr/>
                <p14:nvPr/>
              </p14:nvContentPartPr>
              <p14:xfrm>
                <a:off x="9126063" y="2583280"/>
                <a:ext cx="108360" cy="110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958804E-2C8F-7E4F-48E3-57CDF6A1338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117063" y="25746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1CFAA94-186C-A7EC-44EF-31E00EF45362}"/>
                    </a:ext>
                  </a:extLst>
                </p14:cNvPr>
                <p14:cNvContentPartPr/>
                <p14:nvPr/>
              </p14:nvContentPartPr>
              <p14:xfrm>
                <a:off x="9360423" y="2523160"/>
                <a:ext cx="99360" cy="213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1CFAA94-186C-A7EC-44EF-31E00EF4536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351783" y="2514160"/>
                  <a:ext cx="117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D5EC24D0-AFDF-0239-1D8E-0214544FEB94}"/>
                    </a:ext>
                  </a:extLst>
                </p14:cNvPr>
                <p14:cNvContentPartPr/>
                <p14:nvPr/>
              </p14:nvContentPartPr>
              <p14:xfrm>
                <a:off x="6152823" y="4462223"/>
                <a:ext cx="99360" cy="2131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D5EC24D0-AFDF-0239-1D8E-0214544FEB9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144183" y="4453223"/>
                  <a:ext cx="11700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396BB050-76F1-D336-4035-5D807B7D101B}"/>
                  </a:ext>
                </a:extLst>
              </p14:cNvPr>
              <p14:cNvContentPartPr/>
              <p14:nvPr/>
            </p14:nvContentPartPr>
            <p14:xfrm>
              <a:off x="10416663" y="2512000"/>
              <a:ext cx="63720" cy="2196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396BB050-76F1-D336-4035-5D807B7D101B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407663" y="2503360"/>
                <a:ext cx="8136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50EAECE-0C9A-2E6D-E45B-D5B968F3BEC6}"/>
              </a:ext>
            </a:extLst>
          </p:cNvPr>
          <p:cNvGrpSpPr/>
          <p:nvPr/>
        </p:nvGrpSpPr>
        <p:grpSpPr>
          <a:xfrm>
            <a:off x="6279543" y="2519514"/>
            <a:ext cx="3304080" cy="2084503"/>
            <a:chOff x="6279543" y="2519514"/>
            <a:chExt cx="3304080" cy="20845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583A806-FFEB-E006-7616-433418DDF22A}"/>
                    </a:ext>
                  </a:extLst>
                </p14:cNvPr>
                <p14:cNvContentPartPr/>
                <p14:nvPr/>
              </p14:nvContentPartPr>
              <p14:xfrm>
                <a:off x="9487143" y="2549754"/>
                <a:ext cx="5760" cy="1152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583A806-FFEB-E006-7616-433418DDF2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478143" y="2540754"/>
                  <a:ext cx="23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AC49333-1DBA-C84E-E415-D5FAEF804488}"/>
                    </a:ext>
                  </a:extLst>
                </p14:cNvPr>
                <p14:cNvContentPartPr/>
                <p14:nvPr/>
              </p14:nvContentPartPr>
              <p14:xfrm>
                <a:off x="9497943" y="2519514"/>
                <a:ext cx="85680" cy="145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AC49333-1DBA-C84E-E415-D5FAEF80448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89303" y="2510514"/>
                  <a:ext cx="103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B19E7D35-3F32-130B-6058-D248FC00F24C}"/>
                    </a:ext>
                  </a:extLst>
                </p14:cNvPr>
                <p14:cNvContentPartPr/>
                <p14:nvPr/>
              </p14:nvContentPartPr>
              <p14:xfrm>
                <a:off x="6279543" y="4488817"/>
                <a:ext cx="5760" cy="1152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B19E7D35-3F32-130B-6058-D248FC00F2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270543" y="4479817"/>
                  <a:ext cx="23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E5E781F8-129D-4683-2272-546B56A4F091}"/>
                    </a:ext>
                  </a:extLst>
                </p14:cNvPr>
                <p14:cNvContentPartPr/>
                <p14:nvPr/>
              </p14:nvContentPartPr>
              <p14:xfrm>
                <a:off x="6290343" y="4458577"/>
                <a:ext cx="85680" cy="1450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E5E781F8-129D-4683-2272-546B56A4F09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281703" y="4449577"/>
                  <a:ext cx="1033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736A444-5FFF-E298-6F4C-F79FCD01E796}"/>
              </a:ext>
            </a:extLst>
          </p:cNvPr>
          <p:cNvGrpSpPr/>
          <p:nvPr/>
        </p:nvGrpSpPr>
        <p:grpSpPr>
          <a:xfrm>
            <a:off x="9424863" y="2086434"/>
            <a:ext cx="440280" cy="306000"/>
            <a:chOff x="9424863" y="2086434"/>
            <a:chExt cx="4402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0A0ECEAE-FE47-A175-BD94-AA697CF2791E}"/>
                    </a:ext>
                  </a:extLst>
                </p14:cNvPr>
                <p14:cNvContentPartPr/>
                <p14:nvPr/>
              </p14:nvContentPartPr>
              <p14:xfrm>
                <a:off x="9433863" y="2089314"/>
                <a:ext cx="24480" cy="203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0A0ECEAE-FE47-A175-BD94-AA697CF2791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24863" y="2080314"/>
                  <a:ext cx="42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75E9C90-CCA0-2AEA-0A4C-9F8561850F18}"/>
                    </a:ext>
                  </a:extLst>
                </p14:cNvPr>
                <p14:cNvContentPartPr/>
                <p14:nvPr/>
              </p14:nvContentPartPr>
              <p14:xfrm>
                <a:off x="9424863" y="2086434"/>
                <a:ext cx="93960" cy="193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75E9C90-CCA0-2AEA-0A4C-9F8561850F1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15863" y="2077434"/>
                  <a:ext cx="11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63E75CA-1840-92A3-61F3-490845A1473C}"/>
                    </a:ext>
                  </a:extLst>
                </p14:cNvPr>
                <p14:cNvContentPartPr/>
                <p14:nvPr/>
              </p14:nvContentPartPr>
              <p14:xfrm>
                <a:off x="9569583" y="2280114"/>
                <a:ext cx="24120" cy="856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63E75CA-1840-92A3-61F3-490845A1473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60943" y="2271474"/>
                  <a:ext cx="41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C163D7A-4F05-40B9-9A91-367CB04A20CE}"/>
                    </a:ext>
                  </a:extLst>
                </p14:cNvPr>
                <p14:cNvContentPartPr/>
                <p14:nvPr/>
              </p14:nvContentPartPr>
              <p14:xfrm>
                <a:off x="9749223" y="2130714"/>
                <a:ext cx="15120" cy="151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C163D7A-4F05-40B9-9A91-367CB04A20C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740583" y="2122074"/>
                  <a:ext cx="32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FCFD9F3-EAB6-A0EF-8262-3F610CDB9359}"/>
                    </a:ext>
                  </a:extLst>
                </p14:cNvPr>
                <p14:cNvContentPartPr/>
                <p14:nvPr/>
              </p14:nvContentPartPr>
              <p14:xfrm>
                <a:off x="9679743" y="2105154"/>
                <a:ext cx="156240" cy="28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FCFD9F3-EAB6-A0EF-8262-3F610CDB935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70743" y="2096514"/>
                  <a:ext cx="173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0596AAE-F56B-F384-B804-B84338B45C96}"/>
                    </a:ext>
                  </a:extLst>
                </p14:cNvPr>
                <p14:cNvContentPartPr/>
                <p14:nvPr/>
              </p14:nvContentPartPr>
              <p14:xfrm>
                <a:off x="9807903" y="2282994"/>
                <a:ext cx="5040" cy="918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0596AAE-F56B-F384-B804-B84338B45C9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98903" y="2274354"/>
                  <a:ext cx="22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D5995B5-A4C2-91A0-6436-966CE7DF9BDD}"/>
                    </a:ext>
                  </a:extLst>
                </p14:cNvPr>
                <p14:cNvContentPartPr/>
                <p14:nvPr/>
              </p14:nvContentPartPr>
              <p14:xfrm>
                <a:off x="9820503" y="2304234"/>
                <a:ext cx="44640" cy="88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D5995B5-A4C2-91A0-6436-966CE7DF9BD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811863" y="2295234"/>
                  <a:ext cx="622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2EE0837F-E31E-5C0D-E784-08BE12CFA3D0}"/>
              </a:ext>
            </a:extLst>
          </p:cNvPr>
          <p:cNvGrpSpPr/>
          <p:nvPr/>
        </p:nvGrpSpPr>
        <p:grpSpPr>
          <a:xfrm>
            <a:off x="6427863" y="2539314"/>
            <a:ext cx="3474720" cy="2152183"/>
            <a:chOff x="6427863" y="2539314"/>
            <a:chExt cx="3474720" cy="21521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398D0E6-58F2-361F-7587-CD48BE468324}"/>
                    </a:ext>
                  </a:extLst>
                </p14:cNvPr>
                <p14:cNvContentPartPr/>
                <p14:nvPr/>
              </p14:nvContentPartPr>
              <p14:xfrm>
                <a:off x="9635463" y="2677194"/>
                <a:ext cx="16920" cy="496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398D0E6-58F2-361F-7587-CD48BE46832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626823" y="2668194"/>
                  <a:ext cx="34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1A1087E-99CC-3BB3-34D7-39DBF58F2123}"/>
                    </a:ext>
                  </a:extLst>
                </p14:cNvPr>
                <p14:cNvContentPartPr/>
                <p14:nvPr/>
              </p14:nvContentPartPr>
              <p14:xfrm>
                <a:off x="9771183" y="2578194"/>
                <a:ext cx="360" cy="124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1A1087E-99CC-3BB3-34D7-39DBF58F212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762543" y="2569194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78108FB-3626-8B99-5EC4-4FB9485E77B0}"/>
                    </a:ext>
                  </a:extLst>
                </p14:cNvPr>
                <p14:cNvContentPartPr/>
                <p14:nvPr/>
              </p14:nvContentPartPr>
              <p14:xfrm>
                <a:off x="9686223" y="2539314"/>
                <a:ext cx="169560" cy="234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78108FB-3626-8B99-5EC4-4FB9485E77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677583" y="2530674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5A8EEB8-76E1-FC7B-DEBD-D963757ACF6D}"/>
                    </a:ext>
                  </a:extLst>
                </p14:cNvPr>
                <p14:cNvContentPartPr/>
                <p14:nvPr/>
              </p14:nvContentPartPr>
              <p14:xfrm>
                <a:off x="9844623" y="2660994"/>
                <a:ext cx="57960" cy="91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5A8EEB8-76E1-FC7B-DEBD-D963757ACF6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35623" y="2652354"/>
                  <a:ext cx="75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2293E24-03D9-B1FB-023C-711B876721BC}"/>
                    </a:ext>
                  </a:extLst>
                </p14:cNvPr>
                <p14:cNvContentPartPr/>
                <p14:nvPr/>
              </p14:nvContentPartPr>
              <p14:xfrm>
                <a:off x="6427863" y="4616257"/>
                <a:ext cx="16920" cy="496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2293E24-03D9-B1FB-023C-711B876721B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419223" y="4607257"/>
                  <a:ext cx="34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2D5B11D-E916-C09B-24B9-065F09D5AB4A}"/>
                    </a:ext>
                  </a:extLst>
                </p14:cNvPr>
                <p14:cNvContentPartPr/>
                <p14:nvPr/>
              </p14:nvContentPartPr>
              <p14:xfrm>
                <a:off x="6563583" y="4517257"/>
                <a:ext cx="360" cy="1242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2D5B11D-E916-C09B-24B9-065F09D5AB4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554943" y="4508257"/>
                  <a:ext cx="18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20BF11F0-EFDB-F130-A093-48D2DDE9821F}"/>
                    </a:ext>
                  </a:extLst>
                </p14:cNvPr>
                <p14:cNvContentPartPr/>
                <p14:nvPr/>
              </p14:nvContentPartPr>
              <p14:xfrm>
                <a:off x="6478623" y="4478377"/>
                <a:ext cx="169560" cy="2340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20BF11F0-EFDB-F130-A093-48D2DDE9821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469983" y="4469737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E4F0A68-0395-3E8C-C7FA-62A16B11DFFC}"/>
                    </a:ext>
                  </a:extLst>
                </p14:cNvPr>
                <p14:cNvContentPartPr/>
                <p14:nvPr/>
              </p14:nvContentPartPr>
              <p14:xfrm>
                <a:off x="6637023" y="4600057"/>
                <a:ext cx="57960" cy="914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E4F0A68-0395-3E8C-C7FA-62A16B11DFF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628023" y="4591417"/>
                  <a:ext cx="7560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B800CD9-333B-DDEC-602C-F662BFC67649}"/>
              </a:ext>
            </a:extLst>
          </p:cNvPr>
          <p:cNvGrpSpPr/>
          <p:nvPr/>
        </p:nvGrpSpPr>
        <p:grpSpPr>
          <a:xfrm>
            <a:off x="9969183" y="2136474"/>
            <a:ext cx="149040" cy="248400"/>
            <a:chOff x="9969183" y="2136474"/>
            <a:chExt cx="1490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201F6AB-FB23-61E9-6F28-EE4874A89C69}"/>
                    </a:ext>
                  </a:extLst>
                </p14:cNvPr>
                <p14:cNvContentPartPr/>
                <p14:nvPr/>
              </p14:nvContentPartPr>
              <p14:xfrm>
                <a:off x="9969183" y="2309634"/>
                <a:ext cx="8280" cy="752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201F6AB-FB23-61E9-6F28-EE4874A89C6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960543" y="2300634"/>
                  <a:ext cx="25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59639DD-4BDC-CEC0-9E7C-E5643CE4CE71}"/>
                    </a:ext>
                  </a:extLst>
                </p14:cNvPr>
                <p14:cNvContentPartPr/>
                <p14:nvPr/>
              </p14:nvContentPartPr>
              <p14:xfrm>
                <a:off x="10024623" y="2175714"/>
                <a:ext cx="10800" cy="120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59639DD-4BDC-CEC0-9E7C-E5643CE4CE7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015983" y="2167074"/>
                  <a:ext cx="2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EAC112D-995D-5F15-8DAB-52AA509A5B6D}"/>
                    </a:ext>
                  </a:extLst>
                </p14:cNvPr>
                <p14:cNvContentPartPr/>
                <p14:nvPr/>
              </p14:nvContentPartPr>
              <p14:xfrm>
                <a:off x="10026063" y="2186874"/>
                <a:ext cx="90360" cy="25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EAC112D-995D-5F15-8DAB-52AA509A5B6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017423" y="2177874"/>
                  <a:ext cx="108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E83D9C7-1697-3367-A8E9-15A2B4DB3BAC}"/>
                    </a:ext>
                  </a:extLst>
                </p14:cNvPr>
                <p14:cNvContentPartPr/>
                <p14:nvPr/>
              </p14:nvContentPartPr>
              <p14:xfrm>
                <a:off x="10106703" y="2136474"/>
                <a:ext cx="11520" cy="147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E83D9C7-1697-3367-A8E9-15A2B4DB3BA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098063" y="2127474"/>
                  <a:ext cx="291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7F97C6D-4567-962D-1724-19F6BAD79104}"/>
                  </a:ext>
                </a:extLst>
              </p14:cNvPr>
              <p14:cNvContentPartPr/>
              <p14:nvPr/>
            </p14:nvContentPartPr>
            <p14:xfrm>
              <a:off x="10172583" y="2317914"/>
              <a:ext cx="5760" cy="727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7F97C6D-4567-962D-1724-19F6BAD79104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163943" y="2308914"/>
                <a:ext cx="2340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8A90D60B-CF89-71A0-C4E5-112E78683974}"/>
              </a:ext>
            </a:extLst>
          </p:cNvPr>
          <p:cNvGrpSpPr/>
          <p:nvPr/>
        </p:nvGrpSpPr>
        <p:grpSpPr>
          <a:xfrm>
            <a:off x="6774543" y="2547954"/>
            <a:ext cx="3422160" cy="2174143"/>
            <a:chOff x="6774543" y="2547954"/>
            <a:chExt cx="3422160" cy="21741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370840F-C008-59CE-D16F-A188DC465008}"/>
                    </a:ext>
                  </a:extLst>
                </p14:cNvPr>
                <p14:cNvContentPartPr/>
                <p14:nvPr/>
              </p14:nvContentPartPr>
              <p14:xfrm>
                <a:off x="10039023" y="2574594"/>
                <a:ext cx="9720" cy="109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370840F-C008-59CE-D16F-A188DC46500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30023" y="2565594"/>
                  <a:ext cx="27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7E4A3A7-92DF-9BD1-9477-D288BC8AC26C}"/>
                    </a:ext>
                  </a:extLst>
                </p14:cNvPr>
                <p14:cNvContentPartPr/>
                <p14:nvPr/>
              </p14:nvContentPartPr>
              <p14:xfrm>
                <a:off x="10035063" y="2601234"/>
                <a:ext cx="110520" cy="37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7E4A3A7-92DF-9BD1-9477-D288BC8AC26C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026423" y="2592234"/>
                  <a:ext cx="12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2E99ADA-F276-0A0B-9DF0-8476BA651AA4}"/>
                    </a:ext>
                  </a:extLst>
                </p14:cNvPr>
                <p14:cNvContentPartPr/>
                <p14:nvPr/>
              </p14:nvContentPartPr>
              <p14:xfrm>
                <a:off x="10132263" y="2547954"/>
                <a:ext cx="2160" cy="1119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2E99ADA-F276-0A0B-9DF0-8476BA651AA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123623" y="2539314"/>
                  <a:ext cx="19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C917032-CAA4-88D8-7774-5F79ED1D297B}"/>
                    </a:ext>
                  </a:extLst>
                </p14:cNvPr>
                <p14:cNvContentPartPr/>
                <p14:nvPr/>
              </p14:nvContentPartPr>
              <p14:xfrm>
                <a:off x="9982143" y="2700954"/>
                <a:ext cx="9360" cy="60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C917032-CAA4-88D8-7774-5F79ED1D297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973143" y="2692314"/>
                  <a:ext cx="27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0445E8B-4E80-041B-7100-B2AFE45D05AE}"/>
                    </a:ext>
                  </a:extLst>
                </p14:cNvPr>
                <p14:cNvContentPartPr/>
                <p14:nvPr/>
              </p14:nvContentPartPr>
              <p14:xfrm>
                <a:off x="10148823" y="2680794"/>
                <a:ext cx="47880" cy="102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0445E8B-4E80-041B-7100-B2AFE45D05A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140183" y="2671794"/>
                  <a:ext cx="65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064D7795-EBD8-85D6-957E-D0D46B6F259D}"/>
                    </a:ext>
                  </a:extLst>
                </p14:cNvPr>
                <p14:cNvContentPartPr/>
                <p14:nvPr/>
              </p14:nvContentPartPr>
              <p14:xfrm>
                <a:off x="6831423" y="4513657"/>
                <a:ext cx="9720" cy="1094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064D7795-EBD8-85D6-957E-D0D46B6F259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822423" y="4504657"/>
                  <a:ext cx="27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632921BD-9E8E-9BEE-BD4F-5FCA0C1A120A}"/>
                    </a:ext>
                  </a:extLst>
                </p14:cNvPr>
                <p14:cNvContentPartPr/>
                <p14:nvPr/>
              </p14:nvContentPartPr>
              <p14:xfrm>
                <a:off x="6827463" y="4540297"/>
                <a:ext cx="110520" cy="370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632921BD-9E8E-9BEE-BD4F-5FCA0C1A120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18823" y="4531297"/>
                  <a:ext cx="12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25DDD1B4-B07B-8215-5F4C-6B3697F0BB90}"/>
                    </a:ext>
                  </a:extLst>
                </p14:cNvPr>
                <p14:cNvContentPartPr/>
                <p14:nvPr/>
              </p14:nvContentPartPr>
              <p14:xfrm>
                <a:off x="6924663" y="4487017"/>
                <a:ext cx="2160" cy="1119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25DDD1B4-B07B-8215-5F4C-6B3697F0BB9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16023" y="4478377"/>
                  <a:ext cx="19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E7606038-9CEE-4867-5CE3-50004CE38A33}"/>
                    </a:ext>
                  </a:extLst>
                </p14:cNvPr>
                <p14:cNvContentPartPr/>
                <p14:nvPr/>
              </p14:nvContentPartPr>
              <p14:xfrm>
                <a:off x="6774543" y="4640017"/>
                <a:ext cx="9360" cy="608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E7606038-9CEE-4867-5CE3-50004CE38A3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765543" y="4631377"/>
                  <a:ext cx="27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80727EB6-ED0D-51CB-8D9A-AC5C892A1EF7}"/>
                    </a:ext>
                  </a:extLst>
                </p14:cNvPr>
                <p14:cNvContentPartPr/>
                <p14:nvPr/>
              </p14:nvContentPartPr>
              <p14:xfrm>
                <a:off x="6941223" y="4619857"/>
                <a:ext cx="47880" cy="10224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80727EB6-ED0D-51CB-8D9A-AC5C892A1EF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932583" y="4610857"/>
                  <a:ext cx="655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4A964B5A-8692-0A0A-87B0-4C3A87B806BD}"/>
              </a:ext>
            </a:extLst>
          </p:cNvPr>
          <p:cNvGrpSpPr/>
          <p:nvPr/>
        </p:nvGrpSpPr>
        <p:grpSpPr>
          <a:xfrm>
            <a:off x="10260063" y="2067354"/>
            <a:ext cx="155160" cy="268560"/>
            <a:chOff x="10260063" y="2067354"/>
            <a:chExt cx="15516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E571610-2D53-F6BA-26D8-9BF66D5DFC74}"/>
                    </a:ext>
                  </a:extLst>
                </p14:cNvPr>
                <p14:cNvContentPartPr/>
                <p14:nvPr/>
              </p14:nvContentPartPr>
              <p14:xfrm>
                <a:off x="10414863" y="2233674"/>
                <a:ext cx="360" cy="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E571610-2D53-F6BA-26D8-9BF66D5DFC7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405863" y="22246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3988A77-FBBE-C431-5C0D-4E1BDA816A19}"/>
                    </a:ext>
                  </a:extLst>
                </p14:cNvPr>
                <p14:cNvContentPartPr/>
                <p14:nvPr/>
              </p14:nvContentPartPr>
              <p14:xfrm>
                <a:off x="10260063" y="2171394"/>
                <a:ext cx="63360" cy="1054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3988A77-FBBE-C431-5C0D-4E1BDA816A1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251423" y="2162394"/>
                  <a:ext cx="81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D238C7E-FECC-289A-E0FC-1E5878F5C025}"/>
                    </a:ext>
                  </a:extLst>
                </p14:cNvPr>
                <p14:cNvContentPartPr/>
                <p14:nvPr/>
              </p14:nvContentPartPr>
              <p14:xfrm>
                <a:off x="10317303" y="2067354"/>
                <a:ext cx="9720" cy="2685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D238C7E-FECC-289A-E0FC-1E5878F5C02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308663" y="2058354"/>
                  <a:ext cx="2736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6255811E-3BCD-6284-24C1-1B33D1B4C003}"/>
              </a:ext>
            </a:extLst>
          </p:cNvPr>
          <p:cNvGrpSpPr/>
          <p:nvPr/>
        </p:nvGrpSpPr>
        <p:grpSpPr>
          <a:xfrm>
            <a:off x="7060023" y="2468034"/>
            <a:ext cx="3294720" cy="2171623"/>
            <a:chOff x="7060023" y="2468034"/>
            <a:chExt cx="3294720" cy="21716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746AC4-DBBB-B3CF-AF69-19905F6704DB}"/>
                    </a:ext>
                  </a:extLst>
                </p14:cNvPr>
                <p14:cNvContentPartPr/>
                <p14:nvPr/>
              </p14:nvContentPartPr>
              <p14:xfrm>
                <a:off x="10267623" y="2593674"/>
                <a:ext cx="66960" cy="83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746AC4-DBBB-B3CF-AF69-19905F6704D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258623" y="2584674"/>
                  <a:ext cx="84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24C6034-80FE-3CE5-6409-6E8BC16085EA}"/>
                    </a:ext>
                  </a:extLst>
                </p14:cNvPr>
                <p14:cNvContentPartPr/>
                <p14:nvPr/>
              </p14:nvContentPartPr>
              <p14:xfrm>
                <a:off x="10334223" y="2468034"/>
                <a:ext cx="20520" cy="2325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24C6034-80FE-3CE5-6409-6E8BC16085E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325223" y="2459394"/>
                  <a:ext cx="38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E339A582-DD14-C30B-8A0F-4C34F56887A7}"/>
                    </a:ext>
                  </a:extLst>
                </p14:cNvPr>
                <p14:cNvContentPartPr/>
                <p14:nvPr/>
              </p14:nvContentPartPr>
              <p14:xfrm>
                <a:off x="7060023" y="4532737"/>
                <a:ext cx="66960" cy="8316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E339A582-DD14-C30B-8A0F-4C34F56887A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051023" y="4523737"/>
                  <a:ext cx="84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639E00A-795B-6759-2642-A47A87A33AD8}"/>
                    </a:ext>
                  </a:extLst>
                </p14:cNvPr>
                <p14:cNvContentPartPr/>
                <p14:nvPr/>
              </p14:nvContentPartPr>
              <p14:xfrm>
                <a:off x="7126623" y="4407097"/>
                <a:ext cx="20520" cy="2325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639E00A-795B-6759-2642-A47A87A33AD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117623" y="4398457"/>
                  <a:ext cx="381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7114D2F-AC03-B842-A583-A5F69ACC88B3}"/>
              </a:ext>
            </a:extLst>
          </p:cNvPr>
          <p:cNvGrpSpPr/>
          <p:nvPr/>
        </p:nvGrpSpPr>
        <p:grpSpPr>
          <a:xfrm>
            <a:off x="10997703" y="2110446"/>
            <a:ext cx="183960" cy="249480"/>
            <a:chOff x="10997703" y="2110446"/>
            <a:chExt cx="1839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AFE71C8F-E26F-642C-A101-3E059595A14F}"/>
                    </a:ext>
                  </a:extLst>
                </p14:cNvPr>
                <p14:cNvContentPartPr/>
                <p14:nvPr/>
              </p14:nvContentPartPr>
              <p14:xfrm>
                <a:off x="10997703" y="2110446"/>
                <a:ext cx="93960" cy="2422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AFE71C8F-E26F-642C-A101-3E059595A14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988703" y="2101446"/>
                  <a:ext cx="111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E452C7F4-528A-D6C8-54C5-350631912E2E}"/>
                    </a:ext>
                  </a:extLst>
                </p14:cNvPr>
                <p14:cNvContentPartPr/>
                <p14:nvPr/>
              </p14:nvContentPartPr>
              <p14:xfrm>
                <a:off x="11170143" y="2274246"/>
                <a:ext cx="11520" cy="856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E452C7F4-528A-D6C8-54C5-350631912E2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161143" y="2265606"/>
                  <a:ext cx="291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E242945B-F6F3-47C3-5E9A-8E648DCDF691}"/>
              </a:ext>
            </a:extLst>
          </p:cNvPr>
          <p:cNvGrpSpPr/>
          <p:nvPr/>
        </p:nvGrpSpPr>
        <p:grpSpPr>
          <a:xfrm>
            <a:off x="11298303" y="2071926"/>
            <a:ext cx="511920" cy="312120"/>
            <a:chOff x="11298303" y="2071926"/>
            <a:chExt cx="51192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FACCC76-6032-4386-A092-E560E48BA5B4}"/>
                    </a:ext>
                  </a:extLst>
                </p14:cNvPr>
                <p14:cNvContentPartPr/>
                <p14:nvPr/>
              </p14:nvContentPartPr>
              <p14:xfrm>
                <a:off x="11298303" y="2071926"/>
                <a:ext cx="154440" cy="215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FACCC76-6032-4386-A092-E560E48BA5B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289663" y="2062926"/>
                  <a:ext cx="172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662869E5-395B-C26D-45F4-C9316C6ED3B2}"/>
                    </a:ext>
                  </a:extLst>
                </p14:cNvPr>
                <p14:cNvContentPartPr/>
                <p14:nvPr/>
              </p14:nvContentPartPr>
              <p14:xfrm>
                <a:off x="11583423" y="2168406"/>
                <a:ext cx="74520" cy="111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662869E5-395B-C26D-45F4-C9316C6ED3B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74783" y="2159406"/>
                  <a:ext cx="92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73C239A-CD32-1409-EF7E-C44CB111EEDB}"/>
                    </a:ext>
                  </a:extLst>
                </p14:cNvPr>
                <p14:cNvContentPartPr/>
                <p14:nvPr/>
              </p14:nvContentPartPr>
              <p14:xfrm>
                <a:off x="11503503" y="2300166"/>
                <a:ext cx="15120" cy="838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73C239A-CD32-1409-EF7E-C44CB111EED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494863" y="2291166"/>
                  <a:ext cx="32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4DFBCD5-CE8C-9340-C7CA-2472335A0851}"/>
                    </a:ext>
                  </a:extLst>
                </p14:cNvPr>
                <p14:cNvContentPartPr/>
                <p14:nvPr/>
              </p14:nvContentPartPr>
              <p14:xfrm>
                <a:off x="11685303" y="2078406"/>
                <a:ext cx="124920" cy="274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4DFBCD5-CE8C-9340-C7CA-2472335A085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676303" y="2069406"/>
                  <a:ext cx="1425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D498F8A3-A1B7-3646-7962-45275D6C3F3A}"/>
                  </a:ext>
                </a:extLst>
              </p14:cNvPr>
              <p14:cNvContentPartPr/>
              <p14:nvPr/>
            </p14:nvContentPartPr>
            <p14:xfrm>
              <a:off x="10849383" y="2052486"/>
              <a:ext cx="119160" cy="2743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D498F8A3-A1B7-3646-7962-45275D6C3F3A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0840743" y="2043846"/>
                <a:ext cx="13680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E6972B25-2A1B-B004-63BE-0AE576A2F2C1}"/>
              </a:ext>
            </a:extLst>
          </p:cNvPr>
          <p:cNvGrpSpPr/>
          <p:nvPr/>
        </p:nvGrpSpPr>
        <p:grpSpPr>
          <a:xfrm>
            <a:off x="10564983" y="1646406"/>
            <a:ext cx="237600" cy="948960"/>
            <a:chOff x="10564983" y="1646406"/>
            <a:chExt cx="237600" cy="9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93A353D-7CD9-1EBE-C357-B3C7BC526C43}"/>
                    </a:ext>
                  </a:extLst>
                </p14:cNvPr>
                <p14:cNvContentPartPr/>
                <p14:nvPr/>
              </p14:nvContentPartPr>
              <p14:xfrm>
                <a:off x="10564983" y="1646406"/>
                <a:ext cx="87120" cy="948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93A353D-7CD9-1EBE-C357-B3C7BC526C4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556343" y="1637766"/>
                  <a:ext cx="10476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6B39B8F-AF6E-11E5-F5FD-BB2E601110D0}"/>
                    </a:ext>
                  </a:extLst>
                </p14:cNvPr>
                <p14:cNvContentPartPr/>
                <p14:nvPr/>
              </p14:nvContentPartPr>
              <p14:xfrm>
                <a:off x="10717263" y="2161566"/>
                <a:ext cx="70200" cy="6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6B39B8F-AF6E-11E5-F5FD-BB2E601110D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708263" y="2152926"/>
                  <a:ext cx="87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128FD39-9418-447B-E398-F74A364F7AA3}"/>
                    </a:ext>
                  </a:extLst>
                </p14:cNvPr>
                <p14:cNvContentPartPr/>
                <p14:nvPr/>
              </p14:nvContentPartPr>
              <p14:xfrm>
                <a:off x="10737423" y="2096766"/>
                <a:ext cx="65160" cy="159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128FD39-9418-447B-E398-F74A364F7AA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728423" y="2087766"/>
                  <a:ext cx="8280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4248A880-7CDF-8678-4244-84CED0EF7344}"/>
                  </a:ext>
                </a:extLst>
              </p14:cNvPr>
              <p14:cNvContentPartPr/>
              <p14:nvPr/>
            </p14:nvContentPartPr>
            <p14:xfrm>
              <a:off x="505502" y="3873504"/>
              <a:ext cx="96120" cy="2066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4248A880-7CDF-8678-4244-84CED0EF7344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496502" y="3864504"/>
                <a:ext cx="113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7149CD91-2CA6-B079-97E5-B93D2F9C9F3C}"/>
                  </a:ext>
                </a:extLst>
              </p14:cNvPr>
              <p14:cNvContentPartPr/>
              <p14:nvPr/>
            </p14:nvContentPartPr>
            <p14:xfrm>
              <a:off x="626102" y="3896544"/>
              <a:ext cx="105840" cy="11160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7149CD91-2CA6-B079-97E5-B93D2F9C9F3C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617102" y="3887904"/>
                <a:ext cx="1234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3E5CB7FA-71B0-EC06-46E8-6FB41B145852}"/>
                  </a:ext>
                </a:extLst>
              </p14:cNvPr>
              <p14:cNvContentPartPr/>
              <p14:nvPr/>
            </p14:nvContentPartPr>
            <p14:xfrm>
              <a:off x="724022" y="3923184"/>
              <a:ext cx="114120" cy="702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3E5CB7FA-71B0-EC06-46E8-6FB41B145852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715382" y="3914544"/>
                <a:ext cx="131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4C2533D7-2F0B-6E1F-886D-BFA8B8197A1E}"/>
                  </a:ext>
                </a:extLst>
              </p14:cNvPr>
              <p14:cNvContentPartPr/>
              <p14:nvPr/>
            </p14:nvContentPartPr>
            <p14:xfrm>
              <a:off x="850382" y="3917784"/>
              <a:ext cx="59400" cy="799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4C2533D7-2F0B-6E1F-886D-BFA8B8197A1E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841382" y="3908784"/>
                <a:ext cx="77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D9D8427-1C99-1272-8DCC-4529B831599E}"/>
                  </a:ext>
                </a:extLst>
              </p14:cNvPr>
              <p14:cNvContentPartPr/>
              <p14:nvPr/>
            </p14:nvContentPartPr>
            <p14:xfrm>
              <a:off x="912662" y="3918504"/>
              <a:ext cx="68400" cy="1648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D9D8427-1C99-1272-8DCC-4529B831599E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904022" y="3909864"/>
                <a:ext cx="8604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F36616D3-97BB-B676-4666-0C3D3065073C}"/>
              </a:ext>
            </a:extLst>
          </p:cNvPr>
          <p:cNvGrpSpPr/>
          <p:nvPr/>
        </p:nvGrpSpPr>
        <p:grpSpPr>
          <a:xfrm>
            <a:off x="1136582" y="3872784"/>
            <a:ext cx="69840" cy="114120"/>
            <a:chOff x="1774503" y="3648366"/>
            <a:chExt cx="6984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D83361E-02F9-7A8B-A5DD-763184BD764C}"/>
                    </a:ext>
                  </a:extLst>
                </p14:cNvPr>
                <p14:cNvContentPartPr/>
                <p14:nvPr/>
              </p14:nvContentPartPr>
              <p14:xfrm>
                <a:off x="1779903" y="3674286"/>
                <a:ext cx="64440" cy="88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D83361E-02F9-7A8B-A5DD-763184BD764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771263" y="3665646"/>
                  <a:ext cx="82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BDA83DD-B46E-9A71-515E-CA87AE0098F2}"/>
                    </a:ext>
                  </a:extLst>
                </p14:cNvPr>
                <p14:cNvContentPartPr/>
                <p14:nvPr/>
              </p14:nvContentPartPr>
              <p14:xfrm>
                <a:off x="1774503" y="3648366"/>
                <a:ext cx="49680" cy="939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BDA83DD-B46E-9A71-515E-CA87AE0098F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765863" y="3639726"/>
                  <a:ext cx="673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A1660AA-1519-7072-93E0-AC6FACC03D2D}"/>
              </a:ext>
            </a:extLst>
          </p:cNvPr>
          <p:cNvGrpSpPr/>
          <p:nvPr/>
        </p:nvGrpSpPr>
        <p:grpSpPr>
          <a:xfrm>
            <a:off x="1343942" y="3735264"/>
            <a:ext cx="299160" cy="344160"/>
            <a:chOff x="1981863" y="3510846"/>
            <a:chExt cx="2991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C0F3BDB-1776-AA00-3F0D-4BFFF6028ED3}"/>
                    </a:ext>
                  </a:extLst>
                </p14:cNvPr>
                <p14:cNvContentPartPr/>
                <p14:nvPr/>
              </p14:nvContentPartPr>
              <p14:xfrm>
                <a:off x="1981863" y="3510846"/>
                <a:ext cx="123120" cy="243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C0F3BDB-1776-AA00-3F0D-4BFFF6028ED3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972863" y="3501846"/>
                  <a:ext cx="140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46F87B1-344E-758C-4977-55D6C7A4C44D}"/>
                    </a:ext>
                  </a:extLst>
                </p14:cNvPr>
                <p14:cNvContentPartPr/>
                <p14:nvPr/>
              </p14:nvContentPartPr>
              <p14:xfrm>
                <a:off x="2103903" y="3683286"/>
                <a:ext cx="177120" cy="1717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46F87B1-344E-758C-4977-55D6C7A4C44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094903" y="3674286"/>
                  <a:ext cx="194760" cy="18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6" name="TextBox 405">
            <a:extLst>
              <a:ext uri="{FF2B5EF4-FFF2-40B4-BE49-F238E27FC236}">
                <a16:creationId xmlns:a16="http://schemas.microsoft.com/office/drawing/2014/main" id="{E7C463B5-ED0E-5E42-3E12-8AC635724419}"/>
              </a:ext>
            </a:extLst>
          </p:cNvPr>
          <p:cNvSpPr txBox="1"/>
          <p:nvPr/>
        </p:nvSpPr>
        <p:spPr>
          <a:xfrm>
            <a:off x="8666734" y="421401"/>
            <a:ext cx="3059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030A0"/>
                </a:solidFill>
              </a:rPr>
              <a:t>def</a:t>
            </a:r>
            <a:r>
              <a:rPr lang="en-US" sz="1200"/>
              <a:t> </a:t>
            </a:r>
            <a:r>
              <a:rPr lang="en-US" sz="1200">
                <a:solidFill>
                  <a:srgbClr val="0070C0"/>
                </a:solidFill>
              </a:rPr>
              <a:t>_compute_attention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query: Projected query `Tensor` of shape `(B, T, N, key_dim)`</a:t>
            </a:r>
          </a:p>
          <a:p>
            <a:r>
              <a:rPr lang="en-US"/>
              <a:t>	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B71144B2-0B02-ED91-3FB8-B3AF8CF682A1}"/>
              </a:ext>
            </a:extLst>
          </p:cNvPr>
          <p:cNvSpPr txBox="1"/>
          <p:nvPr/>
        </p:nvSpPr>
        <p:spPr>
          <a:xfrm>
            <a:off x="211301" y="4235447"/>
            <a:ext cx="221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_dot_product_equation:</a:t>
            </a:r>
          </a:p>
          <a:p>
            <a:pPr algn="ctr"/>
            <a:r>
              <a:rPr lang="en-US" sz="1200"/>
              <a:t> </a:t>
            </a:r>
            <a:r>
              <a:rPr lang="en-US" sz="1200">
                <a:solidFill>
                  <a:srgbClr val="0070C0"/>
                </a:solidFill>
              </a:rPr>
              <a:t>ae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92D050"/>
                </a:solidFill>
              </a:rPr>
              <a:t>d</a:t>
            </a:r>
            <a:r>
              <a:rPr lang="en-US" sz="1200"/>
              <a:t>,</a:t>
            </a:r>
            <a:r>
              <a:rPr lang="en-US" sz="1200">
                <a:solidFill>
                  <a:srgbClr val="0070C0"/>
                </a:solidFill>
              </a:rPr>
              <a:t>ab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92D050"/>
                </a:solidFill>
              </a:rPr>
              <a:t>d</a:t>
            </a:r>
            <a:r>
              <a:rPr lang="en-US" sz="1200"/>
              <a:t>-&gt;</a:t>
            </a:r>
            <a:r>
              <a:rPr lang="en-US" sz="1200">
                <a:solidFill>
                  <a:srgbClr val="0070C0"/>
                </a:solidFill>
              </a:rPr>
              <a:t>a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0070C0"/>
                </a:solidFill>
              </a:rPr>
              <a:t>be</a:t>
            </a: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4BF2CA4-8B52-96CA-123D-41D20EF5EEAA}"/>
              </a:ext>
            </a:extLst>
          </p:cNvPr>
          <p:cNvGrpSpPr/>
          <p:nvPr/>
        </p:nvGrpSpPr>
        <p:grpSpPr>
          <a:xfrm>
            <a:off x="2033703" y="3958537"/>
            <a:ext cx="86400" cy="81360"/>
            <a:chOff x="2033703" y="3958537"/>
            <a:chExt cx="8640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39FE846-42A9-813E-580E-02523DB51259}"/>
                    </a:ext>
                  </a:extLst>
                </p14:cNvPr>
                <p14:cNvContentPartPr/>
                <p14:nvPr/>
              </p14:nvContentPartPr>
              <p14:xfrm>
                <a:off x="2044143" y="3958537"/>
                <a:ext cx="75960" cy="86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39FE846-42A9-813E-580E-02523DB5125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35143" y="3949537"/>
                  <a:ext cx="93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A3E3BED-4405-6317-1A34-314EB1111114}"/>
                    </a:ext>
                  </a:extLst>
                </p14:cNvPr>
                <p14:cNvContentPartPr/>
                <p14:nvPr/>
              </p14:nvContentPartPr>
              <p14:xfrm>
                <a:off x="2033703" y="4019017"/>
                <a:ext cx="83160" cy="20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A3E3BED-4405-6317-1A34-314EB111111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025063" y="4010017"/>
                  <a:ext cx="1008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8284668-E6E9-2911-A1A6-D732D07E08B8}"/>
              </a:ext>
            </a:extLst>
          </p:cNvPr>
          <p:cNvGrpSpPr/>
          <p:nvPr/>
        </p:nvGrpSpPr>
        <p:grpSpPr>
          <a:xfrm>
            <a:off x="2410623" y="3877537"/>
            <a:ext cx="779400" cy="256320"/>
            <a:chOff x="2410623" y="3877537"/>
            <a:chExt cx="7794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4505421-9D81-536D-DE26-323F9099EF05}"/>
                    </a:ext>
                  </a:extLst>
                </p14:cNvPr>
                <p14:cNvContentPartPr/>
                <p14:nvPr/>
              </p14:nvContentPartPr>
              <p14:xfrm>
                <a:off x="2410623" y="3877537"/>
                <a:ext cx="15120" cy="2016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4505421-9D81-536D-DE26-323F9099EF0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401623" y="3868897"/>
                  <a:ext cx="32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5B06DCA-7F0E-AE5B-058A-326AA2F63825}"/>
                    </a:ext>
                  </a:extLst>
                </p14:cNvPr>
                <p14:cNvContentPartPr/>
                <p14:nvPr/>
              </p14:nvContentPartPr>
              <p14:xfrm>
                <a:off x="2414223" y="3948457"/>
                <a:ext cx="95760" cy="316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5B06DCA-7F0E-AE5B-058A-326AA2F6382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405583" y="3939457"/>
                  <a:ext cx="113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666FFF0-FB6A-8C04-899F-5CD8BE347533}"/>
                    </a:ext>
                  </a:extLst>
                </p14:cNvPr>
                <p14:cNvContentPartPr/>
                <p14:nvPr/>
              </p14:nvContentPartPr>
              <p14:xfrm>
                <a:off x="2474703" y="3885097"/>
                <a:ext cx="31680" cy="139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666FFF0-FB6A-8C04-899F-5CD8BE34753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466063" y="3876097"/>
                  <a:ext cx="49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2816860-11C6-0E8B-8952-7C23898F7849}"/>
                    </a:ext>
                  </a:extLst>
                </p14:cNvPr>
                <p14:cNvContentPartPr/>
                <p14:nvPr/>
              </p14:nvContentPartPr>
              <p14:xfrm>
                <a:off x="2521503" y="3947377"/>
                <a:ext cx="68400" cy="1188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2816860-11C6-0E8B-8952-7C23898F784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512863" y="3938377"/>
                  <a:ext cx="86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4C4D0AF-9850-0EC7-43DD-22D26EBFB965}"/>
                    </a:ext>
                  </a:extLst>
                </p14:cNvPr>
                <p14:cNvContentPartPr/>
                <p14:nvPr/>
              </p14:nvContentPartPr>
              <p14:xfrm>
                <a:off x="2626983" y="3966457"/>
                <a:ext cx="122400" cy="114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4C4D0AF-9850-0EC7-43DD-22D26EBFB96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617983" y="3957817"/>
                  <a:ext cx="140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7157846-0EEE-B7C3-CFF7-3511AF1F2C48}"/>
                    </a:ext>
                  </a:extLst>
                </p14:cNvPr>
                <p14:cNvContentPartPr/>
                <p14:nvPr/>
              </p14:nvContentPartPr>
              <p14:xfrm>
                <a:off x="2863503" y="3992017"/>
                <a:ext cx="88200" cy="1418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7157846-0EEE-B7C3-CFF7-3511AF1F2C4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854863" y="3983377"/>
                  <a:ext cx="105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3EBEC2F3-1210-3031-3536-E14E3A1AA3F9}"/>
                    </a:ext>
                  </a:extLst>
                </p14:cNvPr>
                <p14:cNvContentPartPr/>
                <p14:nvPr/>
              </p14:nvContentPartPr>
              <p14:xfrm>
                <a:off x="2960343" y="3992377"/>
                <a:ext cx="74520" cy="81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3EBEC2F3-1210-3031-3536-E14E3A1AA3F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951343" y="3983377"/>
                  <a:ext cx="92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F2767FC-6862-38DF-27A5-BCA214B51F78}"/>
                    </a:ext>
                  </a:extLst>
                </p14:cNvPr>
                <p14:cNvContentPartPr/>
                <p14:nvPr/>
              </p14:nvContentPartPr>
              <p14:xfrm>
                <a:off x="3033783" y="4016857"/>
                <a:ext cx="51840" cy="601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F2767FC-6862-38DF-27A5-BCA214B51F7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025143" y="4008217"/>
                  <a:ext cx="69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30BB765-5634-6BC9-274C-B07F91024E71}"/>
                    </a:ext>
                  </a:extLst>
                </p14:cNvPr>
                <p14:cNvContentPartPr/>
                <p14:nvPr/>
              </p14:nvContentPartPr>
              <p14:xfrm>
                <a:off x="3070503" y="3895177"/>
                <a:ext cx="119520" cy="1972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30BB765-5634-6BC9-274C-B07F91024E7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061863" y="3886177"/>
                  <a:ext cx="137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E972858-01F2-0588-29F5-AF9BEE1A87C1}"/>
                    </a:ext>
                  </a:extLst>
                </p14:cNvPr>
                <p14:cNvContentPartPr/>
                <p14:nvPr/>
              </p14:nvContentPartPr>
              <p14:xfrm>
                <a:off x="3134943" y="4001377"/>
                <a:ext cx="24120" cy="194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E972858-01F2-0588-29F5-AF9BEE1A87C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125943" y="3992737"/>
                  <a:ext cx="4176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F05E7F27-B214-D3C6-5D62-8B5A7B91AAD0}"/>
              </a:ext>
            </a:extLst>
          </p:cNvPr>
          <p:cNvGrpSpPr/>
          <p:nvPr/>
        </p:nvGrpSpPr>
        <p:grpSpPr>
          <a:xfrm>
            <a:off x="3312783" y="3915697"/>
            <a:ext cx="357120" cy="234360"/>
            <a:chOff x="3312783" y="3915697"/>
            <a:chExt cx="3571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98C0C0C-FD0B-5E16-82D6-BF95C3F32932}"/>
                    </a:ext>
                  </a:extLst>
                </p14:cNvPr>
                <p14:cNvContentPartPr/>
                <p14:nvPr/>
              </p14:nvContentPartPr>
              <p14:xfrm>
                <a:off x="3312783" y="3915697"/>
                <a:ext cx="171000" cy="1890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98C0C0C-FD0B-5E16-82D6-BF95C3F3293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303783" y="3907057"/>
                  <a:ext cx="1886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DBA0F53-260E-FC41-5562-3B5616F01945}"/>
                    </a:ext>
                  </a:extLst>
                </p14:cNvPr>
                <p14:cNvContentPartPr/>
                <p14:nvPr/>
              </p14:nvContentPartPr>
              <p14:xfrm>
                <a:off x="3497823" y="3999577"/>
                <a:ext cx="102960" cy="810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DBA0F53-260E-FC41-5562-3B5616F01945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488823" y="3990937"/>
                  <a:ext cx="120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65BA829-38F8-FC71-9E23-AB99360F8F26}"/>
                    </a:ext>
                  </a:extLst>
                </p14:cNvPr>
                <p14:cNvContentPartPr/>
                <p14:nvPr/>
              </p14:nvContentPartPr>
              <p14:xfrm>
                <a:off x="3604743" y="4012537"/>
                <a:ext cx="65160" cy="13752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65BA829-38F8-FC71-9E23-AB99360F8F2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596103" y="4003537"/>
                  <a:ext cx="82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FAC428D7-882B-8E99-4013-053509D276CC}"/>
              </a:ext>
            </a:extLst>
          </p:cNvPr>
          <p:cNvGrpSpPr/>
          <p:nvPr/>
        </p:nvGrpSpPr>
        <p:grpSpPr>
          <a:xfrm>
            <a:off x="3721383" y="3922177"/>
            <a:ext cx="177120" cy="198720"/>
            <a:chOff x="3721383" y="3922177"/>
            <a:chExt cx="17712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C3375D90-8E37-87A4-D280-50BC2C510D0C}"/>
                    </a:ext>
                  </a:extLst>
                </p14:cNvPr>
                <p14:cNvContentPartPr/>
                <p14:nvPr/>
              </p14:nvContentPartPr>
              <p14:xfrm>
                <a:off x="3796623" y="3922177"/>
                <a:ext cx="18720" cy="194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C3375D90-8E37-87A4-D280-50BC2C510D0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3787983" y="3913177"/>
                  <a:ext cx="3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155EFBE5-3958-6E25-F5DF-66684368F161}"/>
                    </a:ext>
                  </a:extLst>
                </p14:cNvPr>
                <p14:cNvContentPartPr/>
                <p14:nvPr/>
              </p14:nvContentPartPr>
              <p14:xfrm>
                <a:off x="3721383" y="4020817"/>
                <a:ext cx="110520" cy="295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155EFBE5-3958-6E25-F5DF-66684368F16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712743" y="4011817"/>
                  <a:ext cx="128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C8977DF-7529-9F22-CAE8-AA57A6B70027}"/>
                    </a:ext>
                  </a:extLst>
                </p14:cNvPr>
                <p14:cNvContentPartPr/>
                <p14:nvPr/>
              </p14:nvContentPartPr>
              <p14:xfrm>
                <a:off x="3827943" y="4059337"/>
                <a:ext cx="70560" cy="615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C8977DF-7529-9F22-CAE8-AA57A6B7002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819303" y="4050337"/>
                  <a:ext cx="882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7B8AEB3-81DB-4B2C-785F-FB6B9BA02583}"/>
              </a:ext>
            </a:extLst>
          </p:cNvPr>
          <p:cNvGrpSpPr/>
          <p:nvPr/>
        </p:nvGrpSpPr>
        <p:grpSpPr>
          <a:xfrm>
            <a:off x="4036383" y="4044937"/>
            <a:ext cx="684720" cy="124200"/>
            <a:chOff x="4036383" y="4044937"/>
            <a:chExt cx="68472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B4EC0CB-D45D-819B-CD93-47ADE6B19B1C}"/>
                    </a:ext>
                  </a:extLst>
                </p14:cNvPr>
                <p14:cNvContentPartPr/>
                <p14:nvPr/>
              </p14:nvContentPartPr>
              <p14:xfrm>
                <a:off x="4036383" y="4044937"/>
                <a:ext cx="112320" cy="914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B4EC0CB-D45D-819B-CD93-47ADE6B19B1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027743" y="4036297"/>
                  <a:ext cx="129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4E8B842-83B2-ADBB-6514-5296538DF348}"/>
                    </a:ext>
                  </a:extLst>
                </p14:cNvPr>
                <p14:cNvContentPartPr/>
                <p14:nvPr/>
              </p14:nvContentPartPr>
              <p14:xfrm>
                <a:off x="4179663" y="4055377"/>
                <a:ext cx="75600" cy="691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4E8B842-83B2-ADBB-6514-5296538DF34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171023" y="4046737"/>
                  <a:ext cx="93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E2A1658-1AEA-617D-E21A-A6A612169A29}"/>
                    </a:ext>
                  </a:extLst>
                </p14:cNvPr>
                <p14:cNvContentPartPr/>
                <p14:nvPr/>
              </p14:nvContentPartPr>
              <p14:xfrm>
                <a:off x="4283343" y="4069417"/>
                <a:ext cx="28800" cy="752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E2A1658-1AEA-617D-E21A-A6A612169A2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274703" y="4060417"/>
                  <a:ext cx="46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B9A0798-8FEF-40B6-4EF8-10B279E620DA}"/>
                    </a:ext>
                  </a:extLst>
                </p14:cNvPr>
                <p14:cNvContentPartPr/>
                <p14:nvPr/>
              </p14:nvContentPartPr>
              <p14:xfrm>
                <a:off x="4311783" y="4055377"/>
                <a:ext cx="191160" cy="928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B9A0798-8FEF-40B6-4EF8-10B279E620D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303143" y="4046377"/>
                  <a:ext cx="208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3922559-845D-C4CA-A506-5E3B5A9A32E4}"/>
                    </a:ext>
                  </a:extLst>
                </p14:cNvPr>
                <p14:cNvContentPartPr/>
                <p14:nvPr/>
              </p14:nvContentPartPr>
              <p14:xfrm>
                <a:off x="4522743" y="4078417"/>
                <a:ext cx="82800" cy="792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3922559-845D-C4CA-A506-5E3B5A9A32E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513743" y="4069777"/>
                  <a:ext cx="100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481FCB7-C8B5-8D96-3C19-F7F62BBCA6BA}"/>
                    </a:ext>
                  </a:extLst>
                </p14:cNvPr>
                <p14:cNvContentPartPr/>
                <p14:nvPr/>
              </p14:nvContentPartPr>
              <p14:xfrm>
                <a:off x="4621023" y="4102177"/>
                <a:ext cx="100080" cy="669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481FCB7-C8B5-8D96-3C19-F7F62BBCA6B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612023" y="4093537"/>
                  <a:ext cx="11772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7A791037-E023-3D0F-955D-DFD192C55CE1}"/>
              </a:ext>
            </a:extLst>
          </p:cNvPr>
          <p:cNvGrpSpPr/>
          <p:nvPr/>
        </p:nvGrpSpPr>
        <p:grpSpPr>
          <a:xfrm>
            <a:off x="4812183" y="4050697"/>
            <a:ext cx="531360" cy="203400"/>
            <a:chOff x="4812183" y="4050697"/>
            <a:chExt cx="53136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6C21FF6-0F0D-41B5-92B6-1C6ACC9BD5D7}"/>
                    </a:ext>
                  </a:extLst>
                </p14:cNvPr>
                <p14:cNvContentPartPr/>
                <p14:nvPr/>
              </p14:nvContentPartPr>
              <p14:xfrm>
                <a:off x="4812183" y="4050697"/>
                <a:ext cx="90360" cy="203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6C21FF6-0F0D-41B5-92B6-1C6ACC9BD5D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03183" y="4042057"/>
                  <a:ext cx="10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DFAC94D-2CF2-D01F-9E86-495DE43DCF24}"/>
                    </a:ext>
                  </a:extLst>
                </p14:cNvPr>
                <p14:cNvContentPartPr/>
                <p14:nvPr/>
              </p14:nvContentPartPr>
              <p14:xfrm>
                <a:off x="4969863" y="4064737"/>
                <a:ext cx="97560" cy="92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DFAC94D-2CF2-D01F-9E86-495DE43DCF2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60863" y="4055737"/>
                  <a:ext cx="115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EE5FACB-F61E-2CB1-24BB-E3CFCF9EEFAA}"/>
                    </a:ext>
                  </a:extLst>
                </p14:cNvPr>
                <p14:cNvContentPartPr/>
                <p14:nvPr/>
              </p14:nvContentPartPr>
              <p14:xfrm>
                <a:off x="5078223" y="4091737"/>
                <a:ext cx="88200" cy="676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EE5FACB-F61E-2CB1-24BB-E3CFCF9EEFAA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069223" y="4083097"/>
                  <a:ext cx="105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80BAB9DB-B27D-AED0-6FEC-29FF0CBB9685}"/>
                    </a:ext>
                  </a:extLst>
                </p14:cNvPr>
                <p14:cNvContentPartPr/>
                <p14:nvPr/>
              </p14:nvContentPartPr>
              <p14:xfrm>
                <a:off x="5202783" y="4061857"/>
                <a:ext cx="46080" cy="846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80BAB9DB-B27D-AED0-6FEC-29FF0CBB9685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193783" y="4053217"/>
                  <a:ext cx="63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7ADAD13-928E-4D25-7053-8B9E4117A221}"/>
                    </a:ext>
                  </a:extLst>
                </p14:cNvPr>
                <p14:cNvContentPartPr/>
                <p14:nvPr/>
              </p14:nvContentPartPr>
              <p14:xfrm>
                <a:off x="5215743" y="4061857"/>
                <a:ext cx="127800" cy="1828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7ADAD13-928E-4D25-7053-8B9E4117A22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206743" y="4053217"/>
                  <a:ext cx="14544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97B53D3A-4C51-3AF3-6E1B-9F9CFDA837AF}"/>
                  </a:ext>
                </a:extLst>
              </p14:cNvPr>
              <p14:cNvContentPartPr/>
              <p14:nvPr/>
            </p14:nvContentPartPr>
            <p14:xfrm>
              <a:off x="3017223" y="4383697"/>
              <a:ext cx="84600" cy="2577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97B53D3A-4C51-3AF3-6E1B-9F9CFDA837AF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3008583" y="4374697"/>
                <a:ext cx="10224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4" name="Group 463">
            <a:extLst>
              <a:ext uri="{FF2B5EF4-FFF2-40B4-BE49-F238E27FC236}">
                <a16:creationId xmlns:a16="http://schemas.microsoft.com/office/drawing/2014/main" id="{684C78AD-6C97-8C2D-3163-151862F39FFF}"/>
              </a:ext>
            </a:extLst>
          </p:cNvPr>
          <p:cNvGrpSpPr/>
          <p:nvPr/>
        </p:nvGrpSpPr>
        <p:grpSpPr>
          <a:xfrm>
            <a:off x="3237183" y="4429057"/>
            <a:ext cx="83520" cy="185040"/>
            <a:chOff x="3237183" y="4429057"/>
            <a:chExt cx="8352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A769A8E-C6C9-5CDC-7FEB-4193FDAEB977}"/>
                    </a:ext>
                  </a:extLst>
                </p14:cNvPr>
                <p14:cNvContentPartPr/>
                <p14:nvPr/>
              </p14:nvContentPartPr>
              <p14:xfrm>
                <a:off x="3237183" y="4438777"/>
                <a:ext cx="6120" cy="1569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A769A8E-C6C9-5CDC-7FEB-4193FDAEB97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228543" y="4429777"/>
                  <a:ext cx="2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65E1C9A-86AB-E406-6A9A-BEA0D130CE4F}"/>
                    </a:ext>
                  </a:extLst>
                </p14:cNvPr>
                <p14:cNvContentPartPr/>
                <p14:nvPr/>
              </p14:nvContentPartPr>
              <p14:xfrm>
                <a:off x="3240063" y="4429057"/>
                <a:ext cx="80640" cy="185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65E1C9A-86AB-E406-6A9A-BEA0D130CE4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231063" y="4420057"/>
                  <a:ext cx="982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6BBD2E1-BFE7-9795-BA22-47941BD0375D}"/>
              </a:ext>
            </a:extLst>
          </p:cNvPr>
          <p:cNvGrpSpPr/>
          <p:nvPr/>
        </p:nvGrpSpPr>
        <p:grpSpPr>
          <a:xfrm>
            <a:off x="3461103" y="4444177"/>
            <a:ext cx="104760" cy="201600"/>
            <a:chOff x="3461103" y="4444177"/>
            <a:chExt cx="10476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8464C94-20E3-BCB6-2465-696680F7B203}"/>
                    </a:ext>
                  </a:extLst>
                </p14:cNvPr>
                <p14:cNvContentPartPr/>
                <p14:nvPr/>
              </p14:nvContentPartPr>
              <p14:xfrm>
                <a:off x="3470103" y="4444177"/>
                <a:ext cx="9720" cy="18072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8464C94-20E3-BCB6-2465-696680F7B20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461103" y="4435177"/>
                  <a:ext cx="2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BA60E58F-C765-DDDC-235F-9C1CE86D84EC}"/>
                    </a:ext>
                  </a:extLst>
                </p14:cNvPr>
                <p14:cNvContentPartPr/>
                <p14:nvPr/>
              </p14:nvContentPartPr>
              <p14:xfrm>
                <a:off x="3461103" y="4501057"/>
                <a:ext cx="104760" cy="33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BA60E58F-C765-DDDC-235F-9C1CE86D84E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452463" y="4492057"/>
                  <a:ext cx="12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1099CDC-50D0-A314-1AB5-19D55B68E9B4}"/>
                    </a:ext>
                  </a:extLst>
                </p14:cNvPr>
                <p14:cNvContentPartPr/>
                <p14:nvPr/>
              </p14:nvContentPartPr>
              <p14:xfrm>
                <a:off x="3555783" y="4450657"/>
                <a:ext cx="4680" cy="1951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1099CDC-50D0-A314-1AB5-19D55B68E9B4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546783" y="4441657"/>
                  <a:ext cx="223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8DD60712-EA1E-9B59-4083-07170F95CFB5}"/>
              </a:ext>
            </a:extLst>
          </p:cNvPr>
          <p:cNvGrpSpPr/>
          <p:nvPr/>
        </p:nvGrpSpPr>
        <p:grpSpPr>
          <a:xfrm>
            <a:off x="3686823" y="4445257"/>
            <a:ext cx="236880" cy="299520"/>
            <a:chOff x="3686823" y="4445257"/>
            <a:chExt cx="2368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F900F14-8C8C-8B49-1F1B-17D5CB084DAD}"/>
                    </a:ext>
                  </a:extLst>
                </p14:cNvPr>
                <p14:cNvContentPartPr/>
                <p14:nvPr/>
              </p14:nvContentPartPr>
              <p14:xfrm>
                <a:off x="3750903" y="4463257"/>
                <a:ext cx="13680" cy="1767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F900F14-8C8C-8B49-1F1B-17D5CB084DAD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741903" y="4454617"/>
                  <a:ext cx="31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C91FD52C-36CC-2205-9B90-D4BF6C208FB4}"/>
                    </a:ext>
                  </a:extLst>
                </p14:cNvPr>
                <p14:cNvContentPartPr/>
                <p14:nvPr/>
              </p14:nvContentPartPr>
              <p14:xfrm>
                <a:off x="3686823" y="4445257"/>
                <a:ext cx="136080" cy="151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C91FD52C-36CC-2205-9B90-D4BF6C208FB4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677823" y="4436257"/>
                  <a:ext cx="1537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02F45CA-8467-D117-3E93-25B456C7B4CF}"/>
                    </a:ext>
                  </a:extLst>
                </p14:cNvPr>
                <p14:cNvContentPartPr/>
                <p14:nvPr/>
              </p14:nvContentPartPr>
              <p14:xfrm>
                <a:off x="3818583" y="4626697"/>
                <a:ext cx="22320" cy="1180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02F45CA-8467-D117-3E93-25B456C7B4C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809943" y="4617697"/>
                  <a:ext cx="39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08BE9FE9-56F5-6A10-96A6-4AB87864212F}"/>
                    </a:ext>
                  </a:extLst>
                </p14:cNvPr>
                <p14:cNvContentPartPr/>
                <p14:nvPr/>
              </p14:nvContentPartPr>
              <p14:xfrm>
                <a:off x="3847023" y="4638577"/>
                <a:ext cx="76680" cy="957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08BE9FE9-56F5-6A10-96A6-4AB87864212F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838023" y="4629577"/>
                  <a:ext cx="943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FE0F5D7-2F55-BE68-8443-CC2ED516C1E5}"/>
              </a:ext>
            </a:extLst>
          </p:cNvPr>
          <p:cNvGrpSpPr/>
          <p:nvPr/>
        </p:nvGrpSpPr>
        <p:grpSpPr>
          <a:xfrm>
            <a:off x="4060503" y="4431217"/>
            <a:ext cx="270000" cy="357840"/>
            <a:chOff x="4060503" y="4431217"/>
            <a:chExt cx="2700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0CF54A65-1AD6-BCFB-A996-8AA6020AAAFE}"/>
                    </a:ext>
                  </a:extLst>
                </p14:cNvPr>
                <p14:cNvContentPartPr/>
                <p14:nvPr/>
              </p14:nvContentPartPr>
              <p14:xfrm>
                <a:off x="4154463" y="4435897"/>
                <a:ext cx="20160" cy="2181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0CF54A65-1AD6-BCFB-A996-8AA6020AAAFE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45463" y="4427257"/>
                  <a:ext cx="37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75CB2C4-837E-74E9-6E93-78D0D046A37C}"/>
                    </a:ext>
                  </a:extLst>
                </p14:cNvPr>
                <p14:cNvContentPartPr/>
                <p14:nvPr/>
              </p14:nvContentPartPr>
              <p14:xfrm>
                <a:off x="4060503" y="4431217"/>
                <a:ext cx="154440" cy="25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75CB2C4-837E-74E9-6E93-78D0D046A37C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051863" y="4422577"/>
                  <a:ext cx="172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8BE5D86-C647-CE26-1050-4E10B47026AC}"/>
                    </a:ext>
                  </a:extLst>
                </p14:cNvPr>
                <p14:cNvContentPartPr/>
                <p14:nvPr/>
              </p14:nvContentPartPr>
              <p14:xfrm>
                <a:off x="4245903" y="4592857"/>
                <a:ext cx="84600" cy="1962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8BE5D86-C647-CE26-1050-4E10B47026A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236903" y="4584217"/>
                  <a:ext cx="10224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FDCAB675-B10A-99CE-FAC4-CB7946A1A17A}"/>
                  </a:ext>
                </a:extLst>
              </p14:cNvPr>
              <p14:cNvContentPartPr/>
              <p14:nvPr/>
            </p14:nvContentPartPr>
            <p14:xfrm>
              <a:off x="4396383" y="4448857"/>
              <a:ext cx="31320" cy="2131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FDCAB675-B10A-99CE-FAC4-CB7946A1A17A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4387743" y="4439857"/>
                <a:ext cx="48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1FA6E6DF-115C-0073-2952-0119591461F0}"/>
                  </a:ext>
                </a:extLst>
              </p14:cNvPr>
              <p14:cNvContentPartPr/>
              <p14:nvPr/>
            </p14:nvContentPartPr>
            <p14:xfrm>
              <a:off x="3974463" y="4647577"/>
              <a:ext cx="40680" cy="9108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1FA6E6DF-115C-0073-2952-0119591461F0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3965823" y="4638937"/>
                <a:ext cx="583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C64FB77A-1616-B1A1-9805-B89DC30E8F38}"/>
                  </a:ext>
                </a:extLst>
              </p14:cNvPr>
              <p14:cNvContentPartPr/>
              <p14:nvPr/>
            </p14:nvContentPartPr>
            <p14:xfrm>
              <a:off x="3585663" y="4610137"/>
              <a:ext cx="33480" cy="10584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C64FB77A-1616-B1A1-9805-B89DC30E8F38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3577023" y="4601137"/>
                <a:ext cx="51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3AEB9DF1-04FC-45A7-536A-1401B5B01D58}"/>
                  </a:ext>
                </a:extLst>
              </p14:cNvPr>
              <p14:cNvContentPartPr/>
              <p14:nvPr/>
            </p14:nvContentPartPr>
            <p14:xfrm>
              <a:off x="3345543" y="4601857"/>
              <a:ext cx="42480" cy="11844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3AEB9DF1-04FC-45A7-536A-1401B5B01D58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3336903" y="4592857"/>
                <a:ext cx="6012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488" name="TextBox 487">
            <a:extLst>
              <a:ext uri="{FF2B5EF4-FFF2-40B4-BE49-F238E27FC236}">
                <a16:creationId xmlns:a16="http://schemas.microsoft.com/office/drawing/2014/main" id="{9A63809F-7228-D5E9-8500-1B4613D372DB}"/>
              </a:ext>
            </a:extLst>
          </p:cNvPr>
          <p:cNvSpPr txBox="1"/>
          <p:nvPr/>
        </p:nvSpPr>
        <p:spPr>
          <a:xfrm>
            <a:off x="2972246" y="3563257"/>
            <a:ext cx="1891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attention_scores</a:t>
            </a:r>
            <a:endParaRPr lang="en-US" sz="2400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C2F28DC-11CF-4E38-F344-43368DFA6D85}"/>
              </a:ext>
            </a:extLst>
          </p:cNvPr>
          <p:cNvGrpSpPr/>
          <p:nvPr/>
        </p:nvGrpSpPr>
        <p:grpSpPr>
          <a:xfrm>
            <a:off x="3935223" y="2965657"/>
            <a:ext cx="658800" cy="311760"/>
            <a:chOff x="5081463" y="3183097"/>
            <a:chExt cx="65880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447A143-35A6-9C0E-F8C4-35FA5D4D82B1}"/>
                    </a:ext>
                  </a:extLst>
                </p14:cNvPr>
                <p14:cNvContentPartPr/>
                <p14:nvPr/>
              </p14:nvContentPartPr>
              <p14:xfrm>
                <a:off x="5081463" y="3207217"/>
                <a:ext cx="99720" cy="170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447A143-35A6-9C0E-F8C4-35FA5D4D82B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072463" y="3198217"/>
                  <a:ext cx="117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8F8B987-A5B1-3924-5C55-A2AA0E967E9D}"/>
                    </a:ext>
                  </a:extLst>
                </p14:cNvPr>
                <p14:cNvContentPartPr/>
                <p14:nvPr/>
              </p14:nvContentPartPr>
              <p14:xfrm>
                <a:off x="5149143" y="3276697"/>
                <a:ext cx="134640" cy="218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8F8B987-A5B1-3924-5C55-A2AA0E967E9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140143" y="3267697"/>
                  <a:ext cx="152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88EC99F9-1A29-6CF8-9779-06105BC54CEF}"/>
                    </a:ext>
                  </a:extLst>
                </p14:cNvPr>
                <p14:cNvContentPartPr/>
                <p14:nvPr/>
              </p14:nvContentPartPr>
              <p14:xfrm>
                <a:off x="5299983" y="3283897"/>
                <a:ext cx="11520" cy="828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8EC99F9-1A29-6CF8-9779-06105BC54CE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290983" y="3274897"/>
                  <a:ext cx="29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BD6452BA-DC20-66DC-84ED-25AAFBCB06E9}"/>
                    </a:ext>
                  </a:extLst>
                </p14:cNvPr>
                <p14:cNvContentPartPr/>
                <p14:nvPr/>
              </p14:nvContentPartPr>
              <p14:xfrm>
                <a:off x="5307183" y="3183097"/>
                <a:ext cx="46080" cy="216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BD6452BA-DC20-66DC-84ED-25AAFBCB06E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298543" y="3174097"/>
                  <a:ext cx="63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E97BF0D0-2754-B2B3-07F0-63C134A389BD}"/>
                    </a:ext>
                  </a:extLst>
                </p14:cNvPr>
                <p14:cNvContentPartPr/>
                <p14:nvPr/>
              </p14:nvContentPartPr>
              <p14:xfrm>
                <a:off x="5276223" y="3253657"/>
                <a:ext cx="82800" cy="406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E97BF0D0-2754-B2B3-07F0-63C134A389B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267223" y="3244657"/>
                  <a:ext cx="100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9CD5F10-F498-0C9B-59B2-72364EFBA24E}"/>
                    </a:ext>
                  </a:extLst>
                </p14:cNvPr>
                <p14:cNvContentPartPr/>
                <p14:nvPr/>
              </p14:nvContentPartPr>
              <p14:xfrm>
                <a:off x="5371263" y="3303697"/>
                <a:ext cx="158040" cy="1004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9CD5F10-F498-0C9B-59B2-72364EFBA24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362623" y="3294697"/>
                  <a:ext cx="175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53B6612-FD2B-3A6C-B146-79D561C348CE}"/>
                    </a:ext>
                  </a:extLst>
                </p14:cNvPr>
                <p14:cNvContentPartPr/>
                <p14:nvPr/>
              </p14:nvContentPartPr>
              <p14:xfrm>
                <a:off x="5555583" y="3336097"/>
                <a:ext cx="95040" cy="716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53B6612-FD2B-3A6C-B146-79D561C348C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546583" y="3327097"/>
                  <a:ext cx="112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402E7F4E-1A69-B621-666F-FEFCE2AF476E}"/>
                    </a:ext>
                  </a:extLst>
                </p14:cNvPr>
                <p14:cNvContentPartPr/>
                <p14:nvPr/>
              </p14:nvContentPartPr>
              <p14:xfrm>
                <a:off x="5602383" y="3336097"/>
                <a:ext cx="137880" cy="1058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402E7F4E-1A69-B621-666F-FEFCE2AF476E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593743" y="3327097"/>
                  <a:ext cx="155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11D3DAC-F8B5-F8E3-3D4A-01ED34D65DAA}"/>
                    </a:ext>
                  </a:extLst>
                </p14:cNvPr>
                <p14:cNvContentPartPr/>
                <p14:nvPr/>
              </p14:nvContentPartPr>
              <p14:xfrm>
                <a:off x="5640903" y="3348697"/>
                <a:ext cx="88200" cy="95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11D3DAC-F8B5-F8E3-3D4A-01ED34D65DA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632263" y="3340057"/>
                  <a:ext cx="105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20E74B5-6114-8891-BBA9-A66FC42BC6EC}"/>
                    </a:ext>
                  </a:extLst>
                </p14:cNvPr>
                <p14:cNvContentPartPr/>
                <p14:nvPr/>
              </p14:nvContentPartPr>
              <p14:xfrm>
                <a:off x="5135103" y="3466057"/>
                <a:ext cx="357480" cy="252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20E74B5-6114-8891-BBA9-A66FC42BC6E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126103" y="3457057"/>
                  <a:ext cx="3751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4A81CA06-2649-F6FE-813B-8A2286DC0305}"/>
              </a:ext>
            </a:extLst>
          </p:cNvPr>
          <p:cNvGrpSpPr/>
          <p:nvPr/>
        </p:nvGrpSpPr>
        <p:grpSpPr>
          <a:xfrm>
            <a:off x="5780223" y="4071937"/>
            <a:ext cx="163440" cy="138960"/>
            <a:chOff x="5780223" y="4071937"/>
            <a:chExt cx="1634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4AF1A6D-B69E-2F38-5EB9-8437CB5BA313}"/>
                    </a:ext>
                  </a:extLst>
                </p14:cNvPr>
                <p14:cNvContentPartPr/>
                <p14:nvPr/>
              </p14:nvContentPartPr>
              <p14:xfrm>
                <a:off x="5815143" y="4077697"/>
                <a:ext cx="128520" cy="1332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4AF1A6D-B69E-2F38-5EB9-8437CB5BA31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806143" y="4068697"/>
                  <a:ext cx="146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DBF2A4E0-90D1-03FF-652C-5050BCF0FE64}"/>
                    </a:ext>
                  </a:extLst>
                </p14:cNvPr>
                <p14:cNvContentPartPr/>
                <p14:nvPr/>
              </p14:nvContentPartPr>
              <p14:xfrm>
                <a:off x="5780223" y="4071937"/>
                <a:ext cx="137880" cy="1224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DBF2A4E0-90D1-03FF-652C-5050BCF0FE64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771583" y="4063297"/>
                  <a:ext cx="15552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7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29B9038C-0E1E-41D7-9B6D-05900935E95B}"/>
                  </a:ext>
                </a:extLst>
              </p14:cNvPr>
              <p14:cNvContentPartPr/>
              <p14:nvPr/>
            </p14:nvContentPartPr>
            <p14:xfrm>
              <a:off x="6275223" y="4097137"/>
              <a:ext cx="64440" cy="11412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29B9038C-0E1E-41D7-9B6D-05900935E95B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6266223" y="4088497"/>
                <a:ext cx="820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04C55C4-BFD1-1506-7A50-E8EBA64F1173}"/>
              </a:ext>
            </a:extLst>
          </p:cNvPr>
          <p:cNvGrpSpPr/>
          <p:nvPr/>
        </p:nvGrpSpPr>
        <p:grpSpPr>
          <a:xfrm>
            <a:off x="6381063" y="3983737"/>
            <a:ext cx="505080" cy="248760"/>
            <a:chOff x="6381063" y="3983737"/>
            <a:chExt cx="50508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82795D2-A969-0E51-8969-440B2E36369E}"/>
                    </a:ext>
                  </a:extLst>
                </p14:cNvPr>
                <p14:cNvContentPartPr/>
                <p14:nvPr/>
              </p14:nvContentPartPr>
              <p14:xfrm>
                <a:off x="6381063" y="4113697"/>
                <a:ext cx="105120" cy="882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82795D2-A969-0E51-8969-440B2E36369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372423" y="4105057"/>
                  <a:ext cx="122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A33CB34E-B6CF-DECC-E5F5-0EBC1FB9C2F9}"/>
                    </a:ext>
                  </a:extLst>
                </p14:cNvPr>
                <p14:cNvContentPartPr/>
                <p14:nvPr/>
              </p14:nvContentPartPr>
              <p14:xfrm>
                <a:off x="6501303" y="3983737"/>
                <a:ext cx="218160" cy="2185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A33CB34E-B6CF-DECC-E5F5-0EBC1FB9C2F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492303" y="3975097"/>
                  <a:ext cx="235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CA644D3D-9D47-8F71-03A8-D7B253D1CA28}"/>
                    </a:ext>
                  </a:extLst>
                </p14:cNvPr>
                <p14:cNvContentPartPr/>
                <p14:nvPr/>
              </p14:nvContentPartPr>
              <p14:xfrm>
                <a:off x="6744663" y="4109737"/>
                <a:ext cx="141480" cy="1227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CA644D3D-9D47-8F71-03A8-D7B253D1CA28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735663" y="4101097"/>
                  <a:ext cx="15912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A4FB21B4-C019-AF8E-717F-8D5C86A23546}"/>
                  </a:ext>
                </a:extLst>
              </p14:cNvPr>
              <p14:cNvContentPartPr/>
              <p14:nvPr/>
            </p14:nvContentPartPr>
            <p14:xfrm>
              <a:off x="9600558" y="3573812"/>
              <a:ext cx="2160" cy="576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A4FB21B4-C019-AF8E-717F-8D5C86A23546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9591558" y="3565341"/>
                <a:ext cx="19800" cy="22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56DF4273-C314-04E7-029C-D5054B185A03}"/>
                  </a:ext>
                </a:extLst>
              </p14:cNvPr>
              <p14:cNvContentPartPr/>
              <p14:nvPr/>
            </p14:nvContentPartPr>
            <p14:xfrm>
              <a:off x="7209063" y="4451063"/>
              <a:ext cx="63720" cy="2196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56DF4273-C314-04E7-029C-D5054B185A03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200063" y="4442423"/>
                <a:ext cx="8136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AD16997-0904-0C60-998F-38E42567BAFD}"/>
              </a:ext>
            </a:extLst>
          </p:cNvPr>
          <p:cNvSpPr txBox="1"/>
          <p:nvPr/>
        </p:nvSpPr>
        <p:spPr>
          <a:xfrm>
            <a:off x="4912465" y="3342072"/>
            <a:ext cx="178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_combine_equation: </a:t>
            </a:r>
          </a:p>
          <a:p>
            <a:pPr algn="ctr"/>
            <a:r>
              <a:rPr lang="en-US" sz="1200">
                <a:solidFill>
                  <a:srgbClr val="0070C0"/>
                </a:solidFill>
              </a:rPr>
              <a:t>a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0070C0"/>
                </a:solidFill>
              </a:rPr>
              <a:t>be,ae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92D050"/>
                </a:solidFill>
              </a:rPr>
              <a:t>d</a:t>
            </a:r>
            <a:r>
              <a:rPr lang="en-US" sz="1200">
                <a:solidFill>
                  <a:srgbClr val="0070C0"/>
                </a:solidFill>
              </a:rPr>
              <a:t>-&gt;ab</a:t>
            </a:r>
            <a:r>
              <a:rPr lang="en-US" sz="1200">
                <a:solidFill>
                  <a:srgbClr val="7030A0"/>
                </a:solidFill>
              </a:rPr>
              <a:t>c</a:t>
            </a:r>
            <a:r>
              <a:rPr lang="en-US" sz="1200">
                <a:solidFill>
                  <a:srgbClr val="92D050"/>
                </a:solidFill>
              </a:rPr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819E58C-8542-B93D-BABD-56F5997D1D13}"/>
                  </a:ext>
                </a:extLst>
              </p14:cNvPr>
              <p14:cNvContentPartPr/>
              <p14:nvPr/>
            </p14:nvContentPartPr>
            <p14:xfrm>
              <a:off x="7226823" y="4088035"/>
              <a:ext cx="95760" cy="11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819E58C-8542-B93D-BABD-56F5997D1D13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7218183" y="4079395"/>
                <a:ext cx="1134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F53DDB-F7A3-0D6E-8AAC-734F4EC4B884}"/>
                  </a:ext>
                </a:extLst>
              </p14:cNvPr>
              <p14:cNvContentPartPr/>
              <p14:nvPr/>
            </p14:nvContentPartPr>
            <p14:xfrm>
              <a:off x="7223943" y="4170475"/>
              <a:ext cx="82080" cy="14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F53DDB-F7A3-0D6E-8AAC-734F4EC4B884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214943" y="4161835"/>
                <a:ext cx="997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4C694F-0144-F942-7762-E513E534E2D1}"/>
              </a:ext>
            </a:extLst>
          </p:cNvPr>
          <p:cNvGrpSpPr/>
          <p:nvPr/>
        </p:nvGrpSpPr>
        <p:grpSpPr>
          <a:xfrm>
            <a:off x="7582143" y="4005595"/>
            <a:ext cx="877935" cy="193320"/>
            <a:chOff x="7582143" y="4005595"/>
            <a:chExt cx="877935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A3741C-1BFB-F26D-8AF9-4FF7F46D7869}"/>
                    </a:ext>
                  </a:extLst>
                </p14:cNvPr>
                <p14:cNvContentPartPr/>
                <p14:nvPr/>
              </p14:nvContentPartPr>
              <p14:xfrm>
                <a:off x="7582143" y="4096315"/>
                <a:ext cx="133200" cy="102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A3741C-1BFB-F26D-8AF9-4FF7F46D786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573503" y="4087315"/>
                  <a:ext cx="150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B640AEA-C842-4D91-50F8-5416CDEF6C21}"/>
                    </a:ext>
                  </a:extLst>
                </p14:cNvPr>
                <p14:cNvContentPartPr/>
                <p14:nvPr/>
              </p14:nvContentPartPr>
              <p14:xfrm>
                <a:off x="7733343" y="4005595"/>
                <a:ext cx="11520" cy="188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B640AEA-C842-4D91-50F8-5416CDEF6C2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724343" y="3996955"/>
                  <a:ext cx="29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9DA7DC-8E1F-EC93-A2F0-D05CC2568B00}"/>
                    </a:ext>
                  </a:extLst>
                </p14:cNvPr>
                <p14:cNvContentPartPr/>
                <p14:nvPr/>
              </p14:nvContentPartPr>
              <p14:xfrm>
                <a:off x="7685823" y="4081915"/>
                <a:ext cx="84960" cy="1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9DA7DC-8E1F-EC93-A2F0-D05CC2568B0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7677183" y="4073275"/>
                  <a:ext cx="102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7E18BE0-AB11-228B-59A5-A7FBDBB5D5C2}"/>
                    </a:ext>
                  </a:extLst>
                </p14:cNvPr>
                <p14:cNvContentPartPr/>
                <p14:nvPr/>
              </p14:nvContentPartPr>
              <p14:xfrm>
                <a:off x="7759623" y="4034395"/>
                <a:ext cx="83520" cy="16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7E18BE0-AB11-228B-59A5-A7FBDBB5D5C2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7750983" y="4025395"/>
                  <a:ext cx="101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EA8437-9579-F716-82B4-36728AF5E604}"/>
                    </a:ext>
                  </a:extLst>
                </p14:cNvPr>
                <p14:cNvContentPartPr/>
                <p14:nvPr/>
              </p14:nvContentPartPr>
              <p14:xfrm>
                <a:off x="7816863" y="4103155"/>
                <a:ext cx="84960" cy="67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EA8437-9579-F716-82B4-36728AF5E604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7807863" y="4094515"/>
                  <a:ext cx="102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9B16EA-E506-8BF8-4004-94397B7F9AC4}"/>
                    </a:ext>
                  </a:extLst>
                </p14:cNvPr>
                <p14:cNvContentPartPr/>
                <p14:nvPr/>
              </p14:nvContentPartPr>
              <p14:xfrm>
                <a:off x="7911183" y="4112875"/>
                <a:ext cx="124560" cy="68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9B16EA-E506-8BF8-4004-94397B7F9AC4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7902183" y="4103875"/>
                  <a:ext cx="142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2382973-C924-ACBC-7B90-653001512808}"/>
                    </a:ext>
                  </a:extLst>
                </p14:cNvPr>
                <p14:cNvContentPartPr/>
                <p14:nvPr/>
              </p14:nvContentPartPr>
              <p14:xfrm>
                <a:off x="8030598" y="4027715"/>
                <a:ext cx="7560" cy="14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2382973-C924-ACBC-7B90-653001512808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021958" y="4018715"/>
                  <a:ext cx="2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2E3141-D8E2-FC65-5186-541977B062E5}"/>
                    </a:ext>
                  </a:extLst>
                </p14:cNvPr>
                <p14:cNvContentPartPr/>
                <p14:nvPr/>
              </p14:nvContentPartPr>
              <p14:xfrm>
                <a:off x="7981278" y="4066235"/>
                <a:ext cx="11772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2E3141-D8E2-FC65-5186-541977B062E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7972278" y="4057235"/>
                  <a:ext cx="135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4F3A7C1-C649-2C6B-AD25-E07A5523438B}"/>
                    </a:ext>
                  </a:extLst>
                </p14:cNvPr>
                <p14:cNvContentPartPr/>
                <p14:nvPr/>
              </p14:nvContentPartPr>
              <p14:xfrm>
                <a:off x="8092878" y="4114835"/>
                <a:ext cx="15120" cy="69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4F3A7C1-C649-2C6B-AD25-E07A5523438B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084238" y="4105835"/>
                  <a:ext cx="327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819F3F-52FD-0AD7-F668-0A5047745B2C}"/>
                    </a:ext>
                  </a:extLst>
                </p14:cNvPr>
                <p14:cNvContentPartPr/>
                <p14:nvPr/>
              </p14:nvContentPartPr>
              <p14:xfrm>
                <a:off x="8118798" y="4033115"/>
                <a:ext cx="360" cy="3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819F3F-52FD-0AD7-F668-0A5047745B2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109798" y="4024115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B45CAE9-9868-6B40-A4A0-D499921B3AEE}"/>
                    </a:ext>
                  </a:extLst>
                </p14:cNvPr>
                <p14:cNvContentPartPr/>
                <p14:nvPr/>
              </p14:nvContentPartPr>
              <p14:xfrm>
                <a:off x="8158398" y="4085315"/>
                <a:ext cx="200880" cy="92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B45CAE9-9868-6B40-A4A0-D499921B3AEE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149758" y="4076675"/>
                  <a:ext cx="218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90702E-E41E-3D05-A748-2634F36F731A}"/>
                    </a:ext>
                  </a:extLst>
                </p14:cNvPr>
                <p14:cNvContentPartPr/>
                <p14:nvPr/>
              </p14:nvContentPartPr>
              <p14:xfrm>
                <a:off x="8125998" y="4011875"/>
                <a:ext cx="2160" cy="7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90702E-E41E-3D05-A748-2634F36F731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117358" y="4003235"/>
                  <a:ext cx="1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A188F0-E57B-4B7E-D026-090D75AB0CED}"/>
                    </a:ext>
                  </a:extLst>
                </p14:cNvPr>
                <p14:cNvContentPartPr/>
                <p14:nvPr/>
              </p14:nvContentPartPr>
              <p14:xfrm>
                <a:off x="8406798" y="4086755"/>
                <a:ext cx="53280" cy="8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6A188F0-E57B-4B7E-D026-090D75AB0CED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398158" y="4078115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5308067-A64F-F74D-6A0E-F9C86BAF8061}"/>
                  </a:ext>
                </a:extLst>
              </p14:cNvPr>
              <p14:cNvContentPartPr/>
              <p14:nvPr/>
            </p14:nvContentPartPr>
            <p14:xfrm>
              <a:off x="7499958" y="4413275"/>
              <a:ext cx="78120" cy="245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5308067-A64F-F74D-6A0E-F9C86BAF8061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7491318" y="4404635"/>
                <a:ext cx="957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155224D-CDBB-E7A5-BA89-723FFA1F3579}"/>
                  </a:ext>
                </a:extLst>
              </p14:cNvPr>
              <p14:cNvContentPartPr/>
              <p14:nvPr/>
            </p14:nvContentPartPr>
            <p14:xfrm>
              <a:off x="8565198" y="4409675"/>
              <a:ext cx="75240" cy="277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155224D-CDBB-E7A5-BA89-723FFA1F3579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8556558" y="4401035"/>
                <a:ext cx="92880" cy="29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6275B83-8E64-6235-862B-B8F554699B24}"/>
              </a:ext>
            </a:extLst>
          </p:cNvPr>
          <p:cNvGrpSpPr/>
          <p:nvPr/>
        </p:nvGrpSpPr>
        <p:grpSpPr>
          <a:xfrm>
            <a:off x="7652958" y="4451795"/>
            <a:ext cx="82800" cy="192960"/>
            <a:chOff x="7652958" y="4451795"/>
            <a:chExt cx="828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64918B8-95FA-674C-2F8B-6325C8A6097C}"/>
                    </a:ext>
                  </a:extLst>
                </p14:cNvPr>
                <p14:cNvContentPartPr/>
                <p14:nvPr/>
              </p14:nvContentPartPr>
              <p14:xfrm>
                <a:off x="7652958" y="4478435"/>
                <a:ext cx="15120" cy="154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64918B8-95FA-674C-2F8B-6325C8A609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7644318" y="4469795"/>
                  <a:ext cx="32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B73B9C-7F2F-2589-EEEE-D3228908C065}"/>
                    </a:ext>
                  </a:extLst>
                </p14:cNvPr>
                <p14:cNvContentPartPr/>
                <p14:nvPr/>
              </p14:nvContentPartPr>
              <p14:xfrm>
                <a:off x="7654758" y="4451795"/>
                <a:ext cx="81000" cy="192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B73B9C-7F2F-2589-EEEE-D3228908C06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7646118" y="4442795"/>
                  <a:ext cx="98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90A41A2-10BC-2602-C932-AD3B7561185D}"/>
              </a:ext>
            </a:extLst>
          </p:cNvPr>
          <p:cNvGrpSpPr/>
          <p:nvPr/>
        </p:nvGrpSpPr>
        <p:grpSpPr>
          <a:xfrm>
            <a:off x="7876518" y="4427315"/>
            <a:ext cx="181800" cy="299160"/>
            <a:chOff x="7876518" y="4427315"/>
            <a:chExt cx="1818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03273B0-84EA-F273-87BA-990A7456A933}"/>
                    </a:ext>
                  </a:extLst>
                </p14:cNvPr>
                <p14:cNvContentPartPr/>
                <p14:nvPr/>
              </p14:nvContentPartPr>
              <p14:xfrm>
                <a:off x="7919358" y="4452875"/>
                <a:ext cx="5400" cy="168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03273B0-84EA-F273-87BA-990A7456A93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7910718" y="4444235"/>
                  <a:ext cx="2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DB29D28-7071-FB05-38CC-0970784BAAB6}"/>
                    </a:ext>
                  </a:extLst>
                </p14:cNvPr>
                <p14:cNvContentPartPr/>
                <p14:nvPr/>
              </p14:nvContentPartPr>
              <p14:xfrm>
                <a:off x="7876518" y="4427315"/>
                <a:ext cx="106920" cy="34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DB29D28-7071-FB05-38CC-0970784BAAB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7867518" y="4418675"/>
                  <a:ext cx="12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5378A29-9060-F847-5B73-3EFA4EFA23AF}"/>
                    </a:ext>
                  </a:extLst>
                </p14:cNvPr>
                <p14:cNvContentPartPr/>
                <p14:nvPr/>
              </p14:nvContentPartPr>
              <p14:xfrm>
                <a:off x="7957518" y="4626035"/>
                <a:ext cx="20520" cy="100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5378A29-9060-F847-5B73-3EFA4EFA23A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7948518" y="4617395"/>
                  <a:ext cx="38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ED673DC-5A40-34B3-3BDF-2618CA788734}"/>
                    </a:ext>
                  </a:extLst>
                </p14:cNvPr>
                <p14:cNvContentPartPr/>
                <p14:nvPr/>
              </p14:nvContentPartPr>
              <p14:xfrm>
                <a:off x="7990278" y="4637195"/>
                <a:ext cx="68040" cy="80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ED673DC-5A40-34B3-3BDF-2618CA78873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7981638" y="4628195"/>
                  <a:ext cx="8568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7B0FC9-0B30-3695-8526-AB452C744A70}"/>
              </a:ext>
            </a:extLst>
          </p:cNvPr>
          <p:cNvGrpSpPr/>
          <p:nvPr/>
        </p:nvGrpSpPr>
        <p:grpSpPr>
          <a:xfrm>
            <a:off x="8137158" y="4442795"/>
            <a:ext cx="102600" cy="192960"/>
            <a:chOff x="8137158" y="4442795"/>
            <a:chExt cx="1026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F93A55-AB49-01FF-855E-99934612D415}"/>
                    </a:ext>
                  </a:extLst>
                </p14:cNvPr>
                <p14:cNvContentPartPr/>
                <p14:nvPr/>
              </p14:nvContentPartPr>
              <p14:xfrm>
                <a:off x="8137158" y="4460075"/>
                <a:ext cx="3600" cy="175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F93A55-AB49-01FF-855E-99934612D41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8128518" y="4451435"/>
                  <a:ext cx="21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91A8F42-333E-9C6E-6F08-19399D3447DB}"/>
                    </a:ext>
                  </a:extLst>
                </p14:cNvPr>
                <p14:cNvContentPartPr/>
                <p14:nvPr/>
              </p14:nvContentPartPr>
              <p14:xfrm>
                <a:off x="8144358" y="4522715"/>
                <a:ext cx="90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91A8F42-333E-9C6E-6F08-19399D3447D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8135718" y="4513715"/>
                  <a:ext cx="10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FC5F3BA-1E7C-53F6-BD58-B9006B309BE1}"/>
                    </a:ext>
                  </a:extLst>
                </p14:cNvPr>
                <p14:cNvContentPartPr/>
                <p14:nvPr/>
              </p14:nvContentPartPr>
              <p14:xfrm>
                <a:off x="8232198" y="4442795"/>
                <a:ext cx="7560" cy="162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FC5F3BA-1E7C-53F6-BD58-B9006B309BE1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8223558" y="4434155"/>
                  <a:ext cx="252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7218108-EB7B-593B-9782-9A1F6717109A}"/>
              </a:ext>
            </a:extLst>
          </p:cNvPr>
          <p:cNvGrpSpPr/>
          <p:nvPr/>
        </p:nvGrpSpPr>
        <p:grpSpPr>
          <a:xfrm>
            <a:off x="8355318" y="4415435"/>
            <a:ext cx="86400" cy="260280"/>
            <a:chOff x="8355318" y="4415435"/>
            <a:chExt cx="8640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DBB6D4-25CC-9F46-7B3A-5FC2E8BFC67C}"/>
                    </a:ext>
                  </a:extLst>
                </p14:cNvPr>
                <p14:cNvContentPartPr/>
                <p14:nvPr/>
              </p14:nvContentPartPr>
              <p14:xfrm>
                <a:off x="8355318" y="4524515"/>
                <a:ext cx="70200" cy="113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DBB6D4-25CC-9F46-7B3A-5FC2E8BFC67C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8346318" y="4515515"/>
                  <a:ext cx="87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F5414AB-6D0E-712B-BFEF-912E9B83AA78}"/>
                    </a:ext>
                  </a:extLst>
                </p14:cNvPr>
                <p14:cNvContentPartPr/>
                <p14:nvPr/>
              </p14:nvContentPartPr>
              <p14:xfrm>
                <a:off x="8433438" y="4415435"/>
                <a:ext cx="8280" cy="260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F5414AB-6D0E-712B-BFEF-912E9B83AA78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8424798" y="4406435"/>
                  <a:ext cx="2592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E6A745D-DA13-DCEE-AA51-32839B354468}"/>
                  </a:ext>
                </a:extLst>
              </p14:cNvPr>
              <p14:cNvContentPartPr/>
              <p14:nvPr/>
            </p14:nvContentPartPr>
            <p14:xfrm>
              <a:off x="7788678" y="4644395"/>
              <a:ext cx="5760" cy="662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E6A745D-DA13-DCEE-AA51-32839B354468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7780038" y="4635755"/>
                <a:ext cx="23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27E9DB4-37AF-6B44-F09A-B6504E616D4E}"/>
                  </a:ext>
                </a:extLst>
              </p14:cNvPr>
              <p14:cNvContentPartPr/>
              <p14:nvPr/>
            </p14:nvContentPartPr>
            <p14:xfrm>
              <a:off x="8076678" y="4687595"/>
              <a:ext cx="3960" cy="59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27E9DB4-37AF-6B44-F09A-B6504E616D4E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8067678" y="4678595"/>
                <a:ext cx="21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3D5EB54-A54E-1AC4-7435-D8CA6FB2AECB}"/>
                  </a:ext>
                </a:extLst>
              </p14:cNvPr>
              <p14:cNvContentPartPr/>
              <p14:nvPr/>
            </p14:nvContentPartPr>
            <p14:xfrm>
              <a:off x="8285478" y="4682915"/>
              <a:ext cx="3960" cy="76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3D5EB54-A54E-1AC4-7435-D8CA6FB2AECB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8276838" y="4674275"/>
                <a:ext cx="216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433EA6B-A595-8A56-477B-6F3B227C56FA}"/>
              </a:ext>
            </a:extLst>
          </p:cNvPr>
          <p:cNvGrpSpPr/>
          <p:nvPr/>
        </p:nvGrpSpPr>
        <p:grpSpPr>
          <a:xfrm>
            <a:off x="8672478" y="4070195"/>
            <a:ext cx="129600" cy="141120"/>
            <a:chOff x="8672478" y="4070195"/>
            <a:chExt cx="12960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15023AE-345A-7BBE-3B03-3461691A7264}"/>
                    </a:ext>
                  </a:extLst>
                </p14:cNvPr>
                <p14:cNvContentPartPr/>
                <p14:nvPr/>
              </p14:nvContentPartPr>
              <p14:xfrm>
                <a:off x="8672478" y="4070195"/>
                <a:ext cx="129600" cy="108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15023AE-345A-7BBE-3B03-3461691A7264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663478" y="4061195"/>
                  <a:ext cx="14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805A54-82B9-F238-2780-09582113E0AE}"/>
                    </a:ext>
                  </a:extLst>
                </p14:cNvPr>
                <p14:cNvContentPartPr/>
                <p14:nvPr/>
              </p14:nvContentPartPr>
              <p14:xfrm>
                <a:off x="8695158" y="4077035"/>
                <a:ext cx="84960" cy="134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805A54-82B9-F238-2780-09582113E0AE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686158" y="4068395"/>
                  <a:ext cx="1026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2DB6A93-D03E-6726-E856-E150A0F13112}"/>
              </a:ext>
            </a:extLst>
          </p:cNvPr>
          <p:cNvGrpSpPr/>
          <p:nvPr/>
        </p:nvGrpSpPr>
        <p:grpSpPr>
          <a:xfrm>
            <a:off x="9006918" y="3970835"/>
            <a:ext cx="487800" cy="382680"/>
            <a:chOff x="9006918" y="3970835"/>
            <a:chExt cx="48780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E82CE73-ACDD-28A2-5CEA-C3B843E532E2}"/>
                    </a:ext>
                  </a:extLst>
                </p14:cNvPr>
                <p14:cNvContentPartPr/>
                <p14:nvPr/>
              </p14:nvContentPartPr>
              <p14:xfrm>
                <a:off x="9006918" y="3979835"/>
                <a:ext cx="199440" cy="236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E82CE73-ACDD-28A2-5CEA-C3B843E532E2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998278" y="3971195"/>
                  <a:ext cx="21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417460-EE7C-D5BF-62B2-54449D5939BC}"/>
                    </a:ext>
                  </a:extLst>
                </p14:cNvPr>
                <p14:cNvContentPartPr/>
                <p14:nvPr/>
              </p14:nvContentPartPr>
              <p14:xfrm>
                <a:off x="9237678" y="4258115"/>
                <a:ext cx="61200" cy="95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417460-EE7C-D5BF-62B2-54449D5939BC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228678" y="4249475"/>
                  <a:ext cx="78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230272-BD93-6B25-A01C-4D61E91B0FB8}"/>
                    </a:ext>
                  </a:extLst>
                </p14:cNvPr>
                <p14:cNvContentPartPr/>
                <p14:nvPr/>
              </p14:nvContentPartPr>
              <p14:xfrm>
                <a:off x="9419118" y="3970835"/>
                <a:ext cx="75600" cy="331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230272-BD93-6B25-A01C-4D61E91B0FB8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410478" y="3961835"/>
                  <a:ext cx="932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57742BD-EE6D-0A4C-B102-149C49AD6A7C}"/>
              </a:ext>
            </a:extLst>
          </p:cNvPr>
          <p:cNvGrpSpPr/>
          <p:nvPr/>
        </p:nvGrpSpPr>
        <p:grpSpPr>
          <a:xfrm>
            <a:off x="10396158" y="4004675"/>
            <a:ext cx="496440" cy="380160"/>
            <a:chOff x="10396158" y="4004675"/>
            <a:chExt cx="4964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F118ECF-7EC2-0CC7-F547-9B13620158D1}"/>
                    </a:ext>
                  </a:extLst>
                </p14:cNvPr>
                <p14:cNvContentPartPr/>
                <p14:nvPr/>
              </p14:nvContentPartPr>
              <p14:xfrm>
                <a:off x="10396158" y="4009355"/>
                <a:ext cx="72000" cy="270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F118ECF-7EC2-0CC7-F547-9B13620158D1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387518" y="4000355"/>
                  <a:ext cx="89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6668A2-6AE5-7134-55B5-0E0DFDA1AF41}"/>
                    </a:ext>
                  </a:extLst>
                </p14:cNvPr>
                <p14:cNvContentPartPr/>
                <p14:nvPr/>
              </p14:nvContentPartPr>
              <p14:xfrm>
                <a:off x="10548438" y="4165955"/>
                <a:ext cx="57240" cy="8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6668A2-6AE5-7134-55B5-0E0DFDA1AF41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539798" y="4157315"/>
                  <a:ext cx="74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DBD30B2-75ED-3515-CC68-4CAE39AC9D29}"/>
                    </a:ext>
                  </a:extLst>
                </p14:cNvPr>
                <p14:cNvContentPartPr/>
                <p14:nvPr/>
              </p14:nvContentPartPr>
              <p14:xfrm>
                <a:off x="10548438" y="4120235"/>
                <a:ext cx="31680" cy="119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DBD30B2-75ED-3515-CC68-4CAE39AC9D29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539798" y="4111235"/>
                  <a:ext cx="49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7F908C-AC63-0105-9276-2C79C9A85E32}"/>
                    </a:ext>
                  </a:extLst>
                </p14:cNvPr>
                <p14:cNvContentPartPr/>
                <p14:nvPr/>
              </p14:nvContentPartPr>
              <p14:xfrm>
                <a:off x="10693158" y="4004675"/>
                <a:ext cx="80280" cy="278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7F908C-AC63-0105-9276-2C79C9A85E32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0684518" y="3995675"/>
                  <a:ext cx="97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BB68C60-8929-4FE1-2B3F-6411DEE6F9A6}"/>
                    </a:ext>
                  </a:extLst>
                </p14:cNvPr>
                <p14:cNvContentPartPr/>
                <p14:nvPr/>
              </p14:nvContentPartPr>
              <p14:xfrm>
                <a:off x="10795758" y="4286915"/>
                <a:ext cx="96840" cy="97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BB68C60-8929-4FE1-2B3F-6411DEE6F9A6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0787118" y="4278275"/>
                  <a:ext cx="11448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D4C6C64-4A6C-AFF2-8F6A-26014CFC1262}"/>
                  </a:ext>
                </a:extLst>
              </p14:cNvPr>
              <p14:cNvContentPartPr/>
              <p14:nvPr/>
            </p14:nvContentPartPr>
            <p14:xfrm>
              <a:off x="10995543" y="4018240"/>
              <a:ext cx="64440" cy="337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D4C6C64-4A6C-AFF2-8F6A-26014CFC1262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10986543" y="4009600"/>
                <a:ext cx="820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B345B3F-26B6-687B-B6D4-BA248FE8F4CF}"/>
                  </a:ext>
                </a:extLst>
              </p14:cNvPr>
              <p14:cNvContentPartPr/>
              <p14:nvPr/>
            </p14:nvContentPartPr>
            <p14:xfrm>
              <a:off x="11702223" y="4037320"/>
              <a:ext cx="47520" cy="2862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B345B3F-26B6-687B-B6D4-BA248FE8F4CF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11693223" y="4028320"/>
                <a:ext cx="6516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97FF539-7CFC-4106-A1B6-3809D60A06F6}"/>
              </a:ext>
            </a:extLst>
          </p:cNvPr>
          <p:cNvGrpSpPr/>
          <p:nvPr/>
        </p:nvGrpSpPr>
        <p:grpSpPr>
          <a:xfrm>
            <a:off x="9573183" y="4075480"/>
            <a:ext cx="110520" cy="191880"/>
            <a:chOff x="9573183" y="4075480"/>
            <a:chExt cx="11052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4B7B854-A6AE-AFBF-120E-9E948BF30357}"/>
                    </a:ext>
                  </a:extLst>
                </p14:cNvPr>
                <p14:cNvContentPartPr/>
                <p14:nvPr/>
              </p14:nvContentPartPr>
              <p14:xfrm>
                <a:off x="9578583" y="4081240"/>
                <a:ext cx="3960" cy="186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4B7B854-A6AE-AFBF-120E-9E948BF30357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9569943" y="4072600"/>
                  <a:ext cx="2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16DD94D-5690-2591-C95E-0CB92673A9BA}"/>
                    </a:ext>
                  </a:extLst>
                </p14:cNvPr>
                <p14:cNvContentPartPr/>
                <p14:nvPr/>
              </p14:nvContentPartPr>
              <p14:xfrm>
                <a:off x="9573183" y="4136320"/>
                <a:ext cx="110520" cy="5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16DD94D-5690-2591-C95E-0CB92673A9B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9564543" y="4127320"/>
                  <a:ext cx="128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1D23F8E-2093-313D-7C00-7834B87EEF2C}"/>
                    </a:ext>
                  </a:extLst>
                </p14:cNvPr>
                <p14:cNvContentPartPr/>
                <p14:nvPr/>
              </p14:nvContentPartPr>
              <p14:xfrm>
                <a:off x="9664263" y="4075480"/>
                <a:ext cx="10080" cy="183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1D23F8E-2093-313D-7C00-7834B87EEF2C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655623" y="4066480"/>
                  <a:ext cx="277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E0A16D1-335F-BF9E-39F8-AF02DCF794E8}"/>
                  </a:ext>
                </a:extLst>
              </p14:cNvPr>
              <p14:cNvContentPartPr/>
              <p14:nvPr/>
            </p14:nvContentPartPr>
            <p14:xfrm>
              <a:off x="9841743" y="4031560"/>
              <a:ext cx="116280" cy="2790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E0A16D1-335F-BF9E-39F8-AF02DCF794E8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9833103" y="4022920"/>
                <a:ext cx="133920" cy="296640"/>
              </a:xfrm>
              <a:prstGeom prst="rect">
                <a:avLst/>
              </a:prstGeom>
            </p:spPr>
          </p:pic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5A33CC02-16F3-ECF5-E568-C4809EB75C5B}"/>
              </a:ext>
            </a:extLst>
          </p:cNvPr>
          <p:cNvSpPr txBox="1"/>
          <p:nvPr/>
        </p:nvSpPr>
        <p:spPr>
          <a:xfrm>
            <a:off x="7724370" y="3366783"/>
            <a:ext cx="388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7030A0"/>
                </a:solidFill>
              </a:rPr>
              <a:t>attention_output = self._output_dense(attention_output)</a:t>
            </a:r>
            <a:r>
              <a:rPr lang="en-US"/>
              <a:t>	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8883C0E-ECDC-B4DE-1F8B-A04542EABD94}"/>
              </a:ext>
            </a:extLst>
          </p:cNvPr>
          <p:cNvGrpSpPr/>
          <p:nvPr/>
        </p:nvGrpSpPr>
        <p:grpSpPr>
          <a:xfrm>
            <a:off x="1132983" y="4098577"/>
            <a:ext cx="119520" cy="204840"/>
            <a:chOff x="1132983" y="4098577"/>
            <a:chExt cx="11952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5F2547-C748-6E26-FB0A-F2C4FE6875FC}"/>
                    </a:ext>
                  </a:extLst>
                </p14:cNvPr>
                <p14:cNvContentPartPr/>
                <p14:nvPr/>
              </p14:nvContentPartPr>
              <p14:xfrm>
                <a:off x="1176903" y="4098577"/>
                <a:ext cx="31680" cy="156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5F2547-C748-6E26-FB0A-F2C4FE6875F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168263" y="4089937"/>
                  <a:ext cx="49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9ACC6F-DEB3-FCBD-410B-D0CF1F552758}"/>
                    </a:ext>
                  </a:extLst>
                </p14:cNvPr>
                <p14:cNvContentPartPr/>
                <p14:nvPr/>
              </p14:nvContentPartPr>
              <p14:xfrm>
                <a:off x="1132983" y="4220617"/>
                <a:ext cx="79200" cy="5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9ACC6F-DEB3-FCBD-410B-D0CF1F55275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123983" y="4211617"/>
                  <a:ext cx="96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59E83E4-F68F-06AE-DCF8-E47B429DA3DF}"/>
                    </a:ext>
                  </a:extLst>
                </p14:cNvPr>
                <p14:cNvContentPartPr/>
                <p14:nvPr/>
              </p14:nvContentPartPr>
              <p14:xfrm>
                <a:off x="1193463" y="4189297"/>
                <a:ext cx="59040" cy="11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59E83E4-F68F-06AE-DCF8-E47B429DA3DF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184463" y="4180657"/>
                  <a:ext cx="766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8220233-3E66-CFC8-2783-5AC44DDC8C78}"/>
              </a:ext>
            </a:extLst>
          </p:cNvPr>
          <p:cNvGrpSpPr/>
          <p:nvPr/>
        </p:nvGrpSpPr>
        <p:grpSpPr>
          <a:xfrm>
            <a:off x="4128543" y="3358777"/>
            <a:ext cx="79200" cy="237960"/>
            <a:chOff x="4128543" y="3358777"/>
            <a:chExt cx="7920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F4E8B0E-FA28-6AF2-5AC5-2002A678923E}"/>
                    </a:ext>
                  </a:extLst>
                </p14:cNvPr>
                <p14:cNvContentPartPr/>
                <p14:nvPr/>
              </p14:nvContentPartPr>
              <p14:xfrm>
                <a:off x="4174263" y="3358777"/>
                <a:ext cx="15120" cy="196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F4E8B0E-FA28-6AF2-5AC5-2002A678923E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165623" y="3350137"/>
                  <a:ext cx="3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802BFDA-3A6E-A1D1-F4B4-0FF3D3CBFF42}"/>
                    </a:ext>
                  </a:extLst>
                </p14:cNvPr>
                <p14:cNvContentPartPr/>
                <p14:nvPr/>
              </p14:nvContentPartPr>
              <p14:xfrm>
                <a:off x="4128543" y="3521137"/>
                <a:ext cx="46080" cy="45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802BFDA-3A6E-A1D1-F4B4-0FF3D3CBFF42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119543" y="3512497"/>
                  <a:ext cx="63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5D36AB5-5441-9F6B-5516-7A8B2BA083DE}"/>
                    </a:ext>
                  </a:extLst>
                </p14:cNvPr>
                <p14:cNvContentPartPr/>
                <p14:nvPr/>
              </p14:nvContentPartPr>
              <p14:xfrm>
                <a:off x="4150503" y="3525817"/>
                <a:ext cx="57240" cy="70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5D36AB5-5441-9F6B-5516-7A8B2BA083DE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141503" y="3516817"/>
                  <a:ext cx="748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22CC1AD-3755-2A9B-9699-B67FDA2B3F40}"/>
              </a:ext>
            </a:extLst>
          </p:cNvPr>
          <p:cNvGrpSpPr/>
          <p:nvPr/>
        </p:nvGrpSpPr>
        <p:grpSpPr>
          <a:xfrm>
            <a:off x="5765463" y="3886074"/>
            <a:ext cx="159840" cy="133560"/>
            <a:chOff x="5765463" y="3886074"/>
            <a:chExt cx="15984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A1BE2CF-21AE-D6F0-1A84-C57362066136}"/>
                    </a:ext>
                  </a:extLst>
                </p14:cNvPr>
                <p14:cNvContentPartPr/>
                <p14:nvPr/>
              </p14:nvContentPartPr>
              <p14:xfrm>
                <a:off x="5855463" y="3895074"/>
                <a:ext cx="11520" cy="124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A1BE2CF-21AE-D6F0-1A84-C57362066136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846463" y="3886074"/>
                  <a:ext cx="29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D43C243-F16C-0A74-D7BD-C56850465A9B}"/>
                    </a:ext>
                  </a:extLst>
                </p14:cNvPr>
                <p14:cNvContentPartPr/>
                <p14:nvPr/>
              </p14:nvContentPartPr>
              <p14:xfrm>
                <a:off x="5765463" y="3890754"/>
                <a:ext cx="86400" cy="60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D43C243-F16C-0A74-D7BD-C56850465A9B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756823" y="3881754"/>
                  <a:ext cx="104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A1F4580-F92A-3F99-5131-71956A6E9879}"/>
                    </a:ext>
                  </a:extLst>
                </p14:cNvPr>
                <p14:cNvContentPartPr/>
                <p14:nvPr/>
              </p14:nvContentPartPr>
              <p14:xfrm>
                <a:off x="5844303" y="3886074"/>
                <a:ext cx="81000" cy="46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A1F4580-F92A-3F99-5131-71956A6E987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835663" y="3877434"/>
                  <a:ext cx="986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923C23B-C20A-1F9E-803C-E3539156F0AB}"/>
              </a:ext>
            </a:extLst>
          </p:cNvPr>
          <p:cNvGrpSpPr/>
          <p:nvPr/>
        </p:nvGrpSpPr>
        <p:grpSpPr>
          <a:xfrm>
            <a:off x="10095543" y="4044834"/>
            <a:ext cx="250200" cy="337680"/>
            <a:chOff x="10095543" y="4044834"/>
            <a:chExt cx="25020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07AF29D-079D-23D8-C386-832914949F33}"/>
                    </a:ext>
                  </a:extLst>
                </p14:cNvPr>
                <p14:cNvContentPartPr/>
                <p14:nvPr/>
              </p14:nvContentPartPr>
              <p14:xfrm>
                <a:off x="10095543" y="4144554"/>
                <a:ext cx="101520" cy="117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07AF29D-079D-23D8-C386-832914949F33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086543" y="4135914"/>
                  <a:ext cx="119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EF036D5-CE57-1B6E-8652-F085D36FCA43}"/>
                    </a:ext>
                  </a:extLst>
                </p14:cNvPr>
                <p14:cNvContentPartPr/>
                <p14:nvPr/>
              </p14:nvContentPartPr>
              <p14:xfrm>
                <a:off x="10190943" y="4044834"/>
                <a:ext cx="16920" cy="236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EF036D5-CE57-1B6E-8652-F085D36FCA43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0182303" y="4036194"/>
                  <a:ext cx="3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A3F6DD0-AEED-821E-4422-3794370471F3}"/>
                    </a:ext>
                  </a:extLst>
                </p14:cNvPr>
                <p14:cNvContentPartPr/>
                <p14:nvPr/>
              </p14:nvContentPartPr>
              <p14:xfrm>
                <a:off x="10252503" y="4261914"/>
                <a:ext cx="8640" cy="120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A3F6DD0-AEED-821E-4422-3794370471F3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0243863" y="4253274"/>
                  <a:ext cx="2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F948CE7-32E2-2570-CD2E-64F16972B729}"/>
                    </a:ext>
                  </a:extLst>
                </p14:cNvPr>
                <p14:cNvContentPartPr/>
                <p14:nvPr/>
              </p14:nvContentPartPr>
              <p14:xfrm>
                <a:off x="10272303" y="4311594"/>
                <a:ext cx="73440" cy="67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F948CE7-32E2-2570-CD2E-64F16972B729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0263303" y="4302594"/>
                  <a:ext cx="9108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CCCD2BFF-4593-F4F5-8534-A5172826DFEE}"/>
              </a:ext>
            </a:extLst>
          </p:cNvPr>
          <p:cNvGrpSpPr/>
          <p:nvPr/>
        </p:nvGrpSpPr>
        <p:grpSpPr>
          <a:xfrm>
            <a:off x="11174103" y="4003434"/>
            <a:ext cx="280440" cy="356040"/>
            <a:chOff x="11174103" y="4003434"/>
            <a:chExt cx="2804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2CAF26-AF5B-A5E9-3540-59DF87221406}"/>
                    </a:ext>
                  </a:extLst>
                </p14:cNvPr>
                <p14:cNvContentPartPr/>
                <p14:nvPr/>
              </p14:nvContentPartPr>
              <p14:xfrm>
                <a:off x="11174103" y="4003434"/>
                <a:ext cx="113760" cy="272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2CAF26-AF5B-A5E9-3540-59DF87221406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1165103" y="3994794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1F2F8E8E-DFBC-39BA-D653-64B0BBB11D17}"/>
                    </a:ext>
                  </a:extLst>
                </p14:cNvPr>
                <p14:cNvContentPartPr/>
                <p14:nvPr/>
              </p14:nvContentPartPr>
              <p14:xfrm>
                <a:off x="11310903" y="4251114"/>
                <a:ext cx="9720" cy="101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1F2F8E8E-DFBC-39BA-D653-64B0BBB11D17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1302263" y="4242114"/>
                  <a:ext cx="27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F4EA98D-9551-BF89-1C28-B1B8F17C9B17}"/>
                    </a:ext>
                  </a:extLst>
                </p14:cNvPr>
                <p14:cNvContentPartPr/>
                <p14:nvPr/>
              </p14:nvContentPartPr>
              <p14:xfrm>
                <a:off x="11328183" y="4270194"/>
                <a:ext cx="43920" cy="680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F4EA98D-9551-BF89-1C28-B1B8F17C9B17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1319543" y="4261554"/>
                  <a:ext cx="61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F1BCD13-8FCD-2BB8-4273-385D66C53AC5}"/>
                    </a:ext>
                  </a:extLst>
                </p14:cNvPr>
                <p14:cNvContentPartPr/>
                <p14:nvPr/>
              </p14:nvContentPartPr>
              <p14:xfrm>
                <a:off x="11413863" y="4284954"/>
                <a:ext cx="40680" cy="74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F1BCD13-8FCD-2BB8-4273-385D66C53AC5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1404863" y="4275954"/>
                  <a:ext cx="5832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A8934D75-2832-3BD7-240A-83CE73347610}"/>
                  </a:ext>
                </a:extLst>
              </p14:cNvPr>
              <p14:cNvContentPartPr/>
              <p14:nvPr/>
            </p14:nvContentPartPr>
            <p14:xfrm>
              <a:off x="10014903" y="4302234"/>
              <a:ext cx="24120" cy="543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A8934D75-2832-3BD7-240A-83CE73347610}"/>
                  </a:ext>
                </a:extLst>
              </p:cNvPr>
              <p:cNvPicPr/>
              <p:nvPr/>
            </p:nvPicPr>
            <p:blipFill>
              <a:blip r:embed="rId807"/>
              <a:stretch>
                <a:fillRect/>
              </a:stretch>
            </p:blipFill>
            <p:spPr>
              <a:xfrm>
                <a:off x="10006263" y="4293594"/>
                <a:ext cx="41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8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9E3AE5FC-31AD-FD65-B959-1BE7807ED753}"/>
                  </a:ext>
                </a:extLst>
              </p14:cNvPr>
              <p14:cNvContentPartPr/>
              <p14:nvPr/>
            </p14:nvContentPartPr>
            <p14:xfrm>
              <a:off x="9718263" y="4263714"/>
              <a:ext cx="2160" cy="6804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9E3AE5FC-31AD-FD65-B959-1BE7807ED753}"/>
                  </a:ext>
                </a:extLst>
              </p:cNvPr>
              <p:cNvPicPr/>
              <p:nvPr/>
            </p:nvPicPr>
            <p:blipFill>
              <a:blip r:embed="rId809"/>
              <a:stretch>
                <a:fillRect/>
              </a:stretch>
            </p:blipFill>
            <p:spPr>
              <a:xfrm>
                <a:off x="9709263" y="4255074"/>
                <a:ext cx="1980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1F47B16-FA66-6DA8-1AFE-1FF601710B7B}"/>
              </a:ext>
            </a:extLst>
          </p:cNvPr>
          <p:cNvGrpSpPr/>
          <p:nvPr/>
        </p:nvGrpSpPr>
        <p:grpSpPr>
          <a:xfrm>
            <a:off x="7320303" y="5283234"/>
            <a:ext cx="79200" cy="70920"/>
            <a:chOff x="7320303" y="5283234"/>
            <a:chExt cx="7920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B56F680-E6E3-141F-B8E7-8A08875DF332}"/>
                    </a:ext>
                  </a:extLst>
                </p14:cNvPr>
                <p14:cNvContentPartPr/>
                <p14:nvPr/>
              </p14:nvContentPartPr>
              <p14:xfrm>
                <a:off x="7320303" y="5283234"/>
                <a:ext cx="72000" cy="1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B56F680-E6E3-141F-B8E7-8A08875DF332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7311303" y="5274234"/>
                  <a:ext cx="89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15326DE-3C34-BA4C-5154-E7F459AED0A8}"/>
                    </a:ext>
                  </a:extLst>
                </p14:cNvPr>
                <p14:cNvContentPartPr/>
                <p14:nvPr/>
              </p14:nvContentPartPr>
              <p14:xfrm>
                <a:off x="7323903" y="5343714"/>
                <a:ext cx="75600" cy="10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15326DE-3C34-BA4C-5154-E7F459AED0A8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7314903" y="5334714"/>
                  <a:ext cx="932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E6033197-2AC2-8300-051C-9F889A8D10D9}"/>
              </a:ext>
            </a:extLst>
          </p:cNvPr>
          <p:cNvGrpSpPr/>
          <p:nvPr/>
        </p:nvGrpSpPr>
        <p:grpSpPr>
          <a:xfrm>
            <a:off x="7648263" y="5110794"/>
            <a:ext cx="1430280" cy="267120"/>
            <a:chOff x="7648263" y="5110794"/>
            <a:chExt cx="14302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B623C71D-6224-ACAF-F187-9E85BA905BF1}"/>
                    </a:ext>
                  </a:extLst>
                </p14:cNvPr>
                <p14:cNvContentPartPr/>
                <p14:nvPr/>
              </p14:nvContentPartPr>
              <p14:xfrm>
                <a:off x="7648263" y="5244714"/>
                <a:ext cx="97560" cy="860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B623C71D-6224-ACAF-F187-9E85BA905BF1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7639623" y="5235714"/>
                  <a:ext cx="115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6D990E9-BDC5-8FCC-73BC-46281D6E7F79}"/>
                    </a:ext>
                  </a:extLst>
                </p14:cNvPr>
                <p14:cNvContentPartPr/>
                <p14:nvPr/>
              </p14:nvContentPartPr>
              <p14:xfrm>
                <a:off x="7783983" y="5110794"/>
                <a:ext cx="5760" cy="2167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6D990E9-BDC5-8FCC-73BC-46281D6E7F79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7775343" y="5101794"/>
                  <a:ext cx="23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E208FF6B-F221-9983-59A4-FFE2E0328CD0}"/>
                    </a:ext>
                  </a:extLst>
                </p14:cNvPr>
                <p14:cNvContentPartPr/>
                <p14:nvPr/>
              </p14:nvContentPartPr>
              <p14:xfrm>
                <a:off x="7719903" y="5186754"/>
                <a:ext cx="124920" cy="27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E208FF6B-F221-9983-59A4-FFE2E0328CD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7710903" y="5178114"/>
                  <a:ext cx="142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8FC3D584-784D-A4E3-B297-92B958E14AFF}"/>
                    </a:ext>
                  </a:extLst>
                </p14:cNvPr>
                <p14:cNvContentPartPr/>
                <p14:nvPr/>
              </p14:nvContentPartPr>
              <p14:xfrm>
                <a:off x="7822503" y="5139954"/>
                <a:ext cx="101160" cy="165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8FC3D584-784D-A4E3-B297-92B958E14AFF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813503" y="5131314"/>
                  <a:ext cx="118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45887E3-9B7D-97EA-5320-C4BB3A36178D}"/>
                    </a:ext>
                  </a:extLst>
                </p14:cNvPr>
                <p14:cNvContentPartPr/>
                <p14:nvPr/>
              </p14:nvContentPartPr>
              <p14:xfrm>
                <a:off x="7925103" y="5222394"/>
                <a:ext cx="101520" cy="943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45887E3-9B7D-97EA-5320-C4BB3A36178D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7916103" y="5213394"/>
                  <a:ext cx="11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B306A9F-DEFD-71BA-678A-0177D99A6702}"/>
                    </a:ext>
                  </a:extLst>
                </p14:cNvPr>
                <p14:cNvContentPartPr/>
                <p14:nvPr/>
              </p14:nvContentPartPr>
              <p14:xfrm>
                <a:off x="8023023" y="5236434"/>
                <a:ext cx="98640" cy="72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B306A9F-DEFD-71BA-678A-0177D99A670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014023" y="5227434"/>
                  <a:ext cx="11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3EB1596-A77C-7553-A950-B5E6C1E567C6}"/>
                    </a:ext>
                  </a:extLst>
                </p14:cNvPr>
                <p14:cNvContentPartPr/>
                <p14:nvPr/>
              </p14:nvContentPartPr>
              <p14:xfrm>
                <a:off x="8154783" y="5133834"/>
                <a:ext cx="31320" cy="1836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3EB1596-A77C-7553-A950-B5E6C1E567C6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145783" y="5124834"/>
                  <a:ext cx="48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303318F-80B3-5A39-BE79-F8ACABF9B995}"/>
                    </a:ext>
                  </a:extLst>
                </p14:cNvPr>
                <p14:cNvContentPartPr/>
                <p14:nvPr/>
              </p14:nvContentPartPr>
              <p14:xfrm>
                <a:off x="8128503" y="5216274"/>
                <a:ext cx="128520" cy="113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303318F-80B3-5A39-BE79-F8ACABF9B995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119863" y="5207274"/>
                  <a:ext cx="146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CA74B00-90FE-0D85-E202-4C351EBF58D1}"/>
                    </a:ext>
                  </a:extLst>
                </p14:cNvPr>
                <p14:cNvContentPartPr/>
                <p14:nvPr/>
              </p14:nvContentPartPr>
              <p14:xfrm>
                <a:off x="8225703" y="5176674"/>
                <a:ext cx="5760" cy="140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CA74B00-90FE-0D85-E202-4C351EBF58D1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217063" y="5168034"/>
                  <a:ext cx="23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61CA62F8-372D-B2DD-35A2-82636DCDBD17}"/>
                    </a:ext>
                  </a:extLst>
                </p14:cNvPr>
                <p14:cNvContentPartPr/>
                <p14:nvPr/>
              </p14:nvContentPartPr>
              <p14:xfrm>
                <a:off x="8225703" y="5176674"/>
                <a:ext cx="181800" cy="144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61CA62F8-372D-B2DD-35A2-82636DCDBD1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8217063" y="5168034"/>
                  <a:ext cx="199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1267C73-EDD2-3BB8-A9CE-914E09619ADE}"/>
                    </a:ext>
                  </a:extLst>
                </p14:cNvPr>
                <p14:cNvContentPartPr/>
                <p14:nvPr/>
              </p14:nvContentPartPr>
              <p14:xfrm>
                <a:off x="8442063" y="5320674"/>
                <a:ext cx="49680" cy="5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1267C73-EDD2-3BB8-A9CE-914E09619ADE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8433423" y="5311674"/>
                  <a:ext cx="67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809E6DC-D35B-D020-1149-909CED93D868}"/>
                    </a:ext>
                  </a:extLst>
                </p14:cNvPr>
                <p14:cNvContentPartPr/>
                <p14:nvPr/>
              </p14:nvContentPartPr>
              <p14:xfrm>
                <a:off x="8546103" y="5229954"/>
                <a:ext cx="65520" cy="813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809E6DC-D35B-D020-1149-909CED93D868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8537103" y="5220954"/>
                  <a:ext cx="83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BEEDAAA-02D5-876E-19F8-FEFA0D583464}"/>
                    </a:ext>
                  </a:extLst>
                </p14:cNvPr>
                <p14:cNvContentPartPr/>
                <p14:nvPr/>
              </p14:nvContentPartPr>
              <p14:xfrm>
                <a:off x="8651223" y="5234634"/>
                <a:ext cx="136080" cy="95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BEEDAAA-02D5-876E-19F8-FEFA0D583464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8642223" y="5225634"/>
                  <a:ext cx="153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D28012E-00E0-181F-9FF0-6E2692E341DF}"/>
                    </a:ext>
                  </a:extLst>
                </p14:cNvPr>
                <p14:cNvContentPartPr/>
                <p14:nvPr/>
              </p14:nvContentPartPr>
              <p14:xfrm>
                <a:off x="8782983" y="5129154"/>
                <a:ext cx="16560" cy="1710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D28012E-00E0-181F-9FF0-6E2692E341DF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8774343" y="5120154"/>
                  <a:ext cx="34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7AC434F-5A82-4354-938D-7E279A6463B6}"/>
                    </a:ext>
                  </a:extLst>
                </p14:cNvPr>
                <p14:cNvContentPartPr/>
                <p14:nvPr/>
              </p14:nvContentPartPr>
              <p14:xfrm>
                <a:off x="8748423" y="5213394"/>
                <a:ext cx="68040" cy="68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7AC434F-5A82-4354-938D-7E279A6463B6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8739423" y="5204754"/>
                  <a:ext cx="85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FD2AB7A-D391-E26C-BE78-366C4A8D1194}"/>
                    </a:ext>
                  </a:extLst>
                </p14:cNvPr>
                <p14:cNvContentPartPr/>
                <p14:nvPr/>
              </p14:nvContentPartPr>
              <p14:xfrm>
                <a:off x="8843463" y="5234634"/>
                <a:ext cx="49320" cy="143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FD2AB7A-D391-E26C-BE78-366C4A8D1194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834463" y="5225634"/>
                  <a:ext cx="66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E114028-2F0D-97B2-86DC-12C412221250}"/>
                    </a:ext>
                  </a:extLst>
                </p14:cNvPr>
                <p14:cNvContentPartPr/>
                <p14:nvPr/>
              </p14:nvContentPartPr>
              <p14:xfrm>
                <a:off x="8915103" y="5230674"/>
                <a:ext cx="110520" cy="874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E114028-2F0D-97B2-86DC-12C412221250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906463" y="5222034"/>
                  <a:ext cx="128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1A2FC08-775A-931E-C7BC-C44272548E3C}"/>
                    </a:ext>
                  </a:extLst>
                </p14:cNvPr>
                <p14:cNvContentPartPr/>
                <p14:nvPr/>
              </p14:nvContentPartPr>
              <p14:xfrm>
                <a:off x="9012303" y="5141754"/>
                <a:ext cx="66240" cy="1782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1A2FC08-775A-931E-C7BC-C44272548E3C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003303" y="5133114"/>
                  <a:ext cx="838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08636690-1DC6-204D-4306-9850FF6FB186}"/>
                  </a:ext>
                </a:extLst>
              </p14:cNvPr>
              <p14:cNvContentPartPr/>
              <p14:nvPr/>
            </p14:nvContentPartPr>
            <p14:xfrm>
              <a:off x="7701903" y="5513994"/>
              <a:ext cx="68040" cy="19188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08636690-1DC6-204D-4306-9850FF6FB186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7692903" y="5505354"/>
                <a:ext cx="856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46E4EABB-0A79-773B-1093-4BF2A2E6243A}"/>
                  </a:ext>
                </a:extLst>
              </p14:cNvPr>
              <p14:cNvContentPartPr/>
              <p14:nvPr/>
            </p14:nvContentPartPr>
            <p14:xfrm>
              <a:off x="8926263" y="5532714"/>
              <a:ext cx="61920" cy="17208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46E4EABB-0A79-773B-1093-4BF2A2E6243A}"/>
                  </a:ext>
                </a:extLst>
              </p:cNvPr>
              <p:cNvPicPr/>
              <p:nvPr/>
            </p:nvPicPr>
            <p:blipFill>
              <a:blip r:embed="rId853"/>
              <a:stretch>
                <a:fillRect/>
              </a:stretch>
            </p:blipFill>
            <p:spPr>
              <a:xfrm>
                <a:off x="8917263" y="5524074"/>
                <a:ext cx="795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8" name="Group 517">
            <a:extLst>
              <a:ext uri="{FF2B5EF4-FFF2-40B4-BE49-F238E27FC236}">
                <a16:creationId xmlns:a16="http://schemas.microsoft.com/office/drawing/2014/main" id="{122ECCB9-EF18-F27E-CCF4-1A74F1FE494A}"/>
              </a:ext>
            </a:extLst>
          </p:cNvPr>
          <p:cNvGrpSpPr/>
          <p:nvPr/>
        </p:nvGrpSpPr>
        <p:grpSpPr>
          <a:xfrm>
            <a:off x="7917543" y="5501754"/>
            <a:ext cx="425520" cy="236520"/>
            <a:chOff x="7917543" y="5501754"/>
            <a:chExt cx="4255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CE5BC98-822E-A2D7-E005-9F2173845B29}"/>
                    </a:ext>
                  </a:extLst>
                </p14:cNvPr>
                <p14:cNvContentPartPr/>
                <p14:nvPr/>
              </p14:nvContentPartPr>
              <p14:xfrm>
                <a:off x="7917543" y="5525874"/>
                <a:ext cx="15120" cy="1310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CE5BC98-822E-A2D7-E005-9F2173845B2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7908903" y="5517234"/>
                  <a:ext cx="32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6D708EF1-257F-E9B8-3ACA-9D6414682702}"/>
                    </a:ext>
                  </a:extLst>
                </p14:cNvPr>
                <p14:cNvContentPartPr/>
                <p14:nvPr/>
              </p14:nvContentPartPr>
              <p14:xfrm>
                <a:off x="7932663" y="5501754"/>
                <a:ext cx="92160" cy="1659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6D708EF1-257F-E9B8-3ACA-9D6414682702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7923663" y="5493114"/>
                  <a:ext cx="109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40B0204-195B-EFE8-C542-3ACD828FB11A}"/>
                    </a:ext>
                  </a:extLst>
                </p14:cNvPr>
                <p14:cNvContentPartPr/>
                <p14:nvPr/>
              </p14:nvContentPartPr>
              <p14:xfrm>
                <a:off x="8073783" y="5679954"/>
                <a:ext cx="2160" cy="48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40B0204-195B-EFE8-C542-3ACD828FB11A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064783" y="5670954"/>
                  <a:ext cx="19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1949F4C-FE96-00D0-8A9A-38899ACDAA01}"/>
                    </a:ext>
                  </a:extLst>
                </p14:cNvPr>
                <p14:cNvContentPartPr/>
                <p14:nvPr/>
              </p14:nvContentPartPr>
              <p14:xfrm>
                <a:off x="8174583" y="5538834"/>
                <a:ext cx="18720" cy="133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1949F4C-FE96-00D0-8A9A-38899ACDAA01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8165583" y="5529834"/>
                  <a:ext cx="36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B7E6C202-865A-60A4-B9EE-25E886EF4FF8}"/>
                    </a:ext>
                  </a:extLst>
                </p14:cNvPr>
                <p14:cNvContentPartPr/>
                <p14:nvPr/>
              </p14:nvContentPartPr>
              <p14:xfrm>
                <a:off x="8152623" y="5502114"/>
                <a:ext cx="92160" cy="36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B7E6C202-865A-60A4-B9EE-25E886EF4FF8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143623" y="5493474"/>
                  <a:ext cx="109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4B29D03-2486-0213-0405-5F83E993B481}"/>
                    </a:ext>
                  </a:extLst>
                </p14:cNvPr>
                <p14:cNvContentPartPr/>
                <p14:nvPr/>
              </p14:nvContentPartPr>
              <p14:xfrm>
                <a:off x="8258823" y="5632434"/>
                <a:ext cx="13320" cy="1058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4B29D03-2486-0213-0405-5F83E993B481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249823" y="5623434"/>
                  <a:ext cx="30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017FABE-15B5-DB94-7A58-1574E9ED9A30}"/>
                    </a:ext>
                  </a:extLst>
                </p14:cNvPr>
                <p14:cNvContentPartPr/>
                <p14:nvPr/>
              </p14:nvContentPartPr>
              <p14:xfrm>
                <a:off x="8284743" y="5649714"/>
                <a:ext cx="58320" cy="820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017FABE-15B5-DB94-7A58-1574E9ED9A3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275743" y="5640714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8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DBCDC824-0012-BAD8-92A3-250507F4017A}"/>
                  </a:ext>
                </a:extLst>
              </p14:cNvPr>
              <p14:cNvContentPartPr/>
              <p14:nvPr/>
            </p14:nvContentPartPr>
            <p14:xfrm>
              <a:off x="8403543" y="5673474"/>
              <a:ext cx="3960" cy="4536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DBCDC824-0012-BAD8-92A3-250507F4017A}"/>
                  </a:ext>
                </a:extLst>
              </p:cNvPr>
              <p:cNvPicPr/>
              <p:nvPr/>
            </p:nvPicPr>
            <p:blipFill>
              <a:blip r:embed="rId869"/>
              <a:stretch>
                <a:fillRect/>
              </a:stretch>
            </p:blipFill>
            <p:spPr>
              <a:xfrm>
                <a:off x="8394903" y="5664834"/>
                <a:ext cx="2160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3" name="Group 522">
            <a:extLst>
              <a:ext uri="{FF2B5EF4-FFF2-40B4-BE49-F238E27FC236}">
                <a16:creationId xmlns:a16="http://schemas.microsoft.com/office/drawing/2014/main" id="{D7645E24-5817-E66F-7D15-DB6A6836AA04}"/>
              </a:ext>
            </a:extLst>
          </p:cNvPr>
          <p:cNvGrpSpPr/>
          <p:nvPr/>
        </p:nvGrpSpPr>
        <p:grpSpPr>
          <a:xfrm>
            <a:off x="8550063" y="5481954"/>
            <a:ext cx="245880" cy="292680"/>
            <a:chOff x="8550063" y="5481954"/>
            <a:chExt cx="2458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3191928-1453-4070-25E1-426F6FB79724}"/>
                    </a:ext>
                  </a:extLst>
                </p14:cNvPr>
                <p14:cNvContentPartPr/>
                <p14:nvPr/>
              </p14:nvContentPartPr>
              <p14:xfrm>
                <a:off x="8550063" y="5481954"/>
                <a:ext cx="94320" cy="2120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3191928-1453-4070-25E1-426F6FB79724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541063" y="5473314"/>
                  <a:ext cx="1119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729A675-F6DE-412B-C51C-83BABD988FA6}"/>
                    </a:ext>
                  </a:extLst>
                </p14:cNvPr>
                <p14:cNvContentPartPr/>
                <p14:nvPr/>
              </p14:nvContentPartPr>
              <p14:xfrm>
                <a:off x="8695143" y="5662674"/>
                <a:ext cx="720" cy="111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729A675-F6DE-412B-C51C-83BABD988FA6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686143" y="5653674"/>
                  <a:ext cx="18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088B286D-D528-D748-70A0-24BF2C97FF42}"/>
                    </a:ext>
                  </a:extLst>
                </p14:cNvPr>
                <p14:cNvContentPartPr/>
                <p14:nvPr/>
              </p14:nvContentPartPr>
              <p14:xfrm>
                <a:off x="8724303" y="5681754"/>
                <a:ext cx="71640" cy="705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088B286D-D528-D748-70A0-24BF2C97FF42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8715663" y="5672754"/>
                  <a:ext cx="8928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EE8442CE-7B67-A48E-97F8-98655DF6B922}"/>
              </a:ext>
            </a:extLst>
          </p:cNvPr>
          <p:cNvGrpSpPr/>
          <p:nvPr/>
        </p:nvGrpSpPr>
        <p:grpSpPr>
          <a:xfrm>
            <a:off x="5144103" y="2840017"/>
            <a:ext cx="3710880" cy="1107720"/>
            <a:chOff x="5144103" y="2840017"/>
            <a:chExt cx="3710880" cy="11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FFCE646-A048-E35C-8483-924FCE94BF64}"/>
                    </a:ext>
                  </a:extLst>
                </p14:cNvPr>
                <p14:cNvContentPartPr/>
                <p14:nvPr/>
              </p14:nvContentPartPr>
              <p14:xfrm>
                <a:off x="5222583" y="2896177"/>
                <a:ext cx="9720" cy="16776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FFCE646-A048-E35C-8483-924FCE94BF64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213943" y="2887177"/>
                  <a:ext cx="27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C35EF17C-FE93-E636-47B3-C4F6A7718E10}"/>
                    </a:ext>
                  </a:extLst>
                </p14:cNvPr>
                <p14:cNvContentPartPr/>
                <p14:nvPr/>
              </p14:nvContentPartPr>
              <p14:xfrm>
                <a:off x="5144103" y="2942617"/>
                <a:ext cx="102960" cy="21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C35EF17C-FE93-E636-47B3-C4F6A7718E1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5135103" y="2933977"/>
                  <a:ext cx="120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A0F918DB-C0DE-9E86-062D-13A49713B1A3}"/>
                    </a:ext>
                  </a:extLst>
                </p14:cNvPr>
                <p14:cNvContentPartPr/>
                <p14:nvPr/>
              </p14:nvContentPartPr>
              <p14:xfrm>
                <a:off x="5267223" y="2950897"/>
                <a:ext cx="88200" cy="100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A0F918DB-C0DE-9E86-062D-13A49713B1A3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5258223" y="2942257"/>
                  <a:ext cx="105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E40319E-6712-5A5D-489F-7BE91CE6A532}"/>
                    </a:ext>
                  </a:extLst>
                </p14:cNvPr>
                <p14:cNvContentPartPr/>
                <p14:nvPr/>
              </p14:nvContentPartPr>
              <p14:xfrm>
                <a:off x="5327343" y="2969977"/>
                <a:ext cx="145440" cy="979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E40319E-6712-5A5D-489F-7BE91CE6A532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5318343" y="2960977"/>
                  <a:ext cx="163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E908EB6A-2DE2-1FE3-58B7-C486AF656FA3}"/>
                    </a:ext>
                  </a:extLst>
                </p14:cNvPr>
                <p14:cNvContentPartPr/>
                <p14:nvPr/>
              </p14:nvContentPartPr>
              <p14:xfrm>
                <a:off x="5477823" y="2980417"/>
                <a:ext cx="31680" cy="89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E908EB6A-2DE2-1FE3-58B7-C486AF656FA3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5468823" y="2971417"/>
                  <a:ext cx="49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B4BD0109-55B3-E828-D23E-DB021FBBC576}"/>
                    </a:ext>
                  </a:extLst>
                </p14:cNvPr>
                <p14:cNvContentPartPr/>
                <p14:nvPr/>
              </p14:nvContentPartPr>
              <p14:xfrm>
                <a:off x="5464863" y="2904457"/>
                <a:ext cx="360" cy="3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B4BD0109-55B3-E828-D23E-DB021FBBC576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5456223" y="2895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78B88567-C787-3083-0420-40BA97319674}"/>
                    </a:ext>
                  </a:extLst>
                </p14:cNvPr>
                <p14:cNvContentPartPr/>
                <p14:nvPr/>
              </p14:nvContentPartPr>
              <p14:xfrm>
                <a:off x="5508783" y="2982217"/>
                <a:ext cx="97560" cy="738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78B88567-C787-3083-0420-40BA97319674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5500143" y="2973217"/>
                  <a:ext cx="11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535E95B8-6432-3A89-C9F9-EE6CE9BE25BD}"/>
                    </a:ext>
                  </a:extLst>
                </p14:cNvPr>
                <p14:cNvContentPartPr/>
                <p14:nvPr/>
              </p14:nvContentPartPr>
              <p14:xfrm>
                <a:off x="5603823" y="2989417"/>
                <a:ext cx="92160" cy="633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535E95B8-6432-3A89-C9F9-EE6CE9BE25BD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595183" y="2980777"/>
                  <a:ext cx="109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AE7DB7F9-8F8A-C793-C6A8-2171B2AB1B9B}"/>
                    </a:ext>
                  </a:extLst>
                </p14:cNvPr>
                <p14:cNvContentPartPr/>
                <p14:nvPr/>
              </p14:nvContentPartPr>
              <p14:xfrm>
                <a:off x="5719743" y="2904457"/>
                <a:ext cx="54720" cy="180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AE7DB7F9-8F8A-C793-C6A8-2171B2AB1B9B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710743" y="2895457"/>
                  <a:ext cx="72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AE4C136-F82B-FC0C-B436-2FC52070EC6D}"/>
                    </a:ext>
                  </a:extLst>
                </p14:cNvPr>
                <p14:cNvContentPartPr/>
                <p14:nvPr/>
              </p14:nvContentPartPr>
              <p14:xfrm>
                <a:off x="5803983" y="2913097"/>
                <a:ext cx="73800" cy="1425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AE4C136-F82B-FC0C-B436-2FC52070EC6D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794983" y="2904457"/>
                  <a:ext cx="91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7526520-C0E7-E1D0-55A4-484685C033B0}"/>
                    </a:ext>
                  </a:extLst>
                </p14:cNvPr>
                <p14:cNvContentPartPr/>
                <p14:nvPr/>
              </p14:nvContentPartPr>
              <p14:xfrm>
                <a:off x="5873463" y="2986897"/>
                <a:ext cx="70200" cy="82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7526520-C0E7-E1D0-55A4-484685C033B0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864823" y="2977897"/>
                  <a:ext cx="87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4563C2F3-0D62-83BC-2AC6-8D59B66E035D}"/>
                    </a:ext>
                  </a:extLst>
                </p14:cNvPr>
                <p14:cNvContentPartPr/>
                <p14:nvPr/>
              </p14:nvContentPartPr>
              <p14:xfrm>
                <a:off x="5486823" y="2912377"/>
                <a:ext cx="2160" cy="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4563C2F3-0D62-83BC-2AC6-8D59B66E035D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478183" y="290373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0D3642FF-370F-DA68-2151-5670780CCF0B}"/>
                    </a:ext>
                  </a:extLst>
                </p14:cNvPr>
                <p14:cNvContentPartPr/>
                <p14:nvPr/>
              </p14:nvContentPartPr>
              <p14:xfrm>
                <a:off x="6071103" y="2971777"/>
                <a:ext cx="127800" cy="10728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0D3642FF-370F-DA68-2151-5670780CCF0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6062103" y="2962777"/>
                  <a:ext cx="145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B682D19E-24FE-0CC9-9900-A88B698D5FE9}"/>
                    </a:ext>
                  </a:extLst>
                </p14:cNvPr>
                <p14:cNvContentPartPr/>
                <p14:nvPr/>
              </p14:nvContentPartPr>
              <p14:xfrm>
                <a:off x="6238143" y="3013177"/>
                <a:ext cx="77760" cy="795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B682D19E-24FE-0CC9-9900-A88B698D5FE9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229503" y="3004177"/>
                  <a:ext cx="95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C818240-FA5B-9434-F574-F51811E73F57}"/>
                    </a:ext>
                  </a:extLst>
                </p14:cNvPr>
                <p14:cNvContentPartPr/>
                <p14:nvPr/>
              </p14:nvContentPartPr>
              <p14:xfrm>
                <a:off x="6333903" y="3017857"/>
                <a:ext cx="44280" cy="96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C818240-FA5B-9434-F574-F51811E73F57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324903" y="3009217"/>
                  <a:ext cx="61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6C4FF20-530D-AA07-336C-FB6BADEFCE81}"/>
                    </a:ext>
                  </a:extLst>
                </p14:cNvPr>
                <p14:cNvContentPartPr/>
                <p14:nvPr/>
              </p14:nvContentPartPr>
              <p14:xfrm>
                <a:off x="6333903" y="2975017"/>
                <a:ext cx="24120" cy="435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6C4FF20-530D-AA07-336C-FB6BADEFCE81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6324903" y="2966017"/>
                  <a:ext cx="41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B5A57648-0239-114C-96D8-B656EEF9BEEA}"/>
                    </a:ext>
                  </a:extLst>
                </p14:cNvPr>
                <p14:cNvContentPartPr/>
                <p14:nvPr/>
              </p14:nvContentPartPr>
              <p14:xfrm>
                <a:off x="6393303" y="3025057"/>
                <a:ext cx="72720" cy="1378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B5A57648-0239-114C-96D8-B656EEF9BEEA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6384663" y="3016417"/>
                  <a:ext cx="9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2AF3A290-9B34-9CA9-F223-50F3975F58A7}"/>
                    </a:ext>
                  </a:extLst>
                </p14:cNvPr>
                <p14:cNvContentPartPr/>
                <p14:nvPr/>
              </p14:nvContentPartPr>
              <p14:xfrm>
                <a:off x="6480423" y="2949097"/>
                <a:ext cx="101160" cy="1540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2AF3A290-9B34-9CA9-F223-50F3975F58A7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6471783" y="2940457"/>
                  <a:ext cx="11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BB56FB6-0C8A-9E0E-9B09-B63BF3C58D25}"/>
                    </a:ext>
                  </a:extLst>
                </p14:cNvPr>
                <p14:cNvContentPartPr/>
                <p14:nvPr/>
              </p14:nvContentPartPr>
              <p14:xfrm>
                <a:off x="6592383" y="2960977"/>
                <a:ext cx="9360" cy="1386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BB56FB6-0C8A-9E0E-9B09-B63BF3C58D25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6583383" y="2952337"/>
                  <a:ext cx="27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CF11C618-626A-E1BD-BF0D-645453C3FB53}"/>
                    </a:ext>
                  </a:extLst>
                </p14:cNvPr>
                <p14:cNvContentPartPr/>
                <p14:nvPr/>
              </p14:nvContentPartPr>
              <p14:xfrm>
                <a:off x="6553863" y="3007057"/>
                <a:ext cx="70200" cy="2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CF11C618-626A-E1BD-BF0D-645453C3FB53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6545223" y="2998057"/>
                  <a:ext cx="87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C0E5BD4C-6B51-1BBC-EA69-DF9AB6D92E1C}"/>
                    </a:ext>
                  </a:extLst>
                </p14:cNvPr>
                <p14:cNvContentPartPr/>
                <p14:nvPr/>
              </p14:nvContentPartPr>
              <p14:xfrm>
                <a:off x="6638103" y="3017857"/>
                <a:ext cx="44280" cy="928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C0E5BD4C-6B51-1BBC-EA69-DF9AB6D92E1C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6629463" y="3009217"/>
                  <a:ext cx="61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338AEAC1-4124-B5FF-278F-4F407094EC2E}"/>
                    </a:ext>
                  </a:extLst>
                </p14:cNvPr>
                <p14:cNvContentPartPr/>
                <p14:nvPr/>
              </p14:nvContentPartPr>
              <p14:xfrm>
                <a:off x="6834303" y="2840017"/>
                <a:ext cx="275400" cy="1911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338AEAC1-4124-B5FF-278F-4F407094EC2E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6825663" y="2831377"/>
                  <a:ext cx="293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3FB05D9-A69C-ABC2-517F-065CAACBD08E}"/>
                    </a:ext>
                  </a:extLst>
                </p14:cNvPr>
                <p14:cNvContentPartPr/>
                <p14:nvPr/>
              </p14:nvContentPartPr>
              <p14:xfrm>
                <a:off x="6792183" y="2953777"/>
                <a:ext cx="117720" cy="1580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3FB05D9-A69C-ABC2-517F-065CAACBD08E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6783543" y="2945137"/>
                  <a:ext cx="135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AC47A3F1-D5D5-9CC8-0CF2-9A6FAAB12FFA}"/>
                    </a:ext>
                  </a:extLst>
                </p14:cNvPr>
                <p14:cNvContentPartPr/>
                <p14:nvPr/>
              </p14:nvContentPartPr>
              <p14:xfrm>
                <a:off x="6784983" y="3180217"/>
                <a:ext cx="2070000" cy="7675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AC47A3F1-D5D5-9CC8-0CF2-9A6FAAB12FFA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775983" y="3171217"/>
                  <a:ext cx="208764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7B86BFB-39E5-C1B5-D0E1-E932970DDE84}"/>
                    </a:ext>
                  </a:extLst>
                </p14:cNvPr>
                <p14:cNvContentPartPr/>
                <p14:nvPr/>
              </p14:nvContentPartPr>
              <p14:xfrm>
                <a:off x="6769503" y="3141697"/>
                <a:ext cx="100080" cy="1371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7B86BFB-39E5-C1B5-D0E1-E932970DDE84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6760863" y="3132697"/>
                  <a:ext cx="11772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6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3894994A-3B57-D139-52AD-E84DF4880FCF}"/>
                  </a:ext>
                </a:extLst>
              </p14:cNvPr>
              <p14:cNvContentPartPr/>
              <p14:nvPr/>
            </p14:nvContentPartPr>
            <p14:xfrm>
              <a:off x="430623" y="2669737"/>
              <a:ext cx="147240" cy="3020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3894994A-3B57-D139-52AD-E84DF4880FCF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421623" y="2660737"/>
                <a:ext cx="16488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6" name="Group 595">
            <a:extLst>
              <a:ext uri="{FF2B5EF4-FFF2-40B4-BE49-F238E27FC236}">
                <a16:creationId xmlns:a16="http://schemas.microsoft.com/office/drawing/2014/main" id="{7BB79EFF-63BC-9F9F-90D3-35B4D76FDBEC}"/>
              </a:ext>
            </a:extLst>
          </p:cNvPr>
          <p:cNvGrpSpPr/>
          <p:nvPr/>
        </p:nvGrpSpPr>
        <p:grpSpPr>
          <a:xfrm>
            <a:off x="555543" y="2911657"/>
            <a:ext cx="711360" cy="280440"/>
            <a:chOff x="555543" y="2911657"/>
            <a:chExt cx="7113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108312EA-7B53-BE99-D2AB-3683802F51A1}"/>
                    </a:ext>
                  </a:extLst>
                </p14:cNvPr>
                <p14:cNvContentPartPr/>
                <p14:nvPr/>
              </p14:nvContentPartPr>
              <p14:xfrm>
                <a:off x="774423" y="2952697"/>
                <a:ext cx="6840" cy="168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108312EA-7B53-BE99-D2AB-3683802F51A1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765783" y="2944057"/>
                  <a:ext cx="24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5D2CC72-972D-3C4E-FC5C-A6F671C61BB8}"/>
                    </a:ext>
                  </a:extLst>
                </p14:cNvPr>
                <p14:cNvContentPartPr/>
                <p14:nvPr/>
              </p14:nvContentPartPr>
              <p14:xfrm>
                <a:off x="698463" y="2930017"/>
                <a:ext cx="114120" cy="417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5D2CC72-972D-3C4E-FC5C-A6F671C61BB8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689463" y="2921017"/>
                  <a:ext cx="131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DF6A55CF-F128-D46A-67DF-FABAF9E5EAD4}"/>
                    </a:ext>
                  </a:extLst>
                </p14:cNvPr>
                <p14:cNvContentPartPr/>
                <p14:nvPr/>
              </p14:nvContentPartPr>
              <p14:xfrm>
                <a:off x="716823" y="3102097"/>
                <a:ext cx="106560" cy="158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DF6A55CF-F128-D46A-67DF-FABAF9E5EAD4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707823" y="3093457"/>
                  <a:ext cx="124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AFCDE9B0-0D10-B0C4-141B-BCF376ECD187}"/>
                    </a:ext>
                  </a:extLst>
                </p14:cNvPr>
                <p14:cNvContentPartPr/>
                <p14:nvPr/>
              </p14:nvContentPartPr>
              <p14:xfrm>
                <a:off x="844983" y="3040897"/>
                <a:ext cx="79200" cy="543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AFCDE9B0-0D10-B0C4-141B-BCF376ECD187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836343" y="3031897"/>
                  <a:ext cx="96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D9EC64A5-1E91-09B0-E6BE-C4D1A7F5034E}"/>
                    </a:ext>
                  </a:extLst>
                </p14:cNvPr>
                <p14:cNvContentPartPr/>
                <p14:nvPr/>
              </p14:nvContentPartPr>
              <p14:xfrm>
                <a:off x="955863" y="3029737"/>
                <a:ext cx="23400" cy="1623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D9EC64A5-1E91-09B0-E6BE-C4D1A7F5034E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946863" y="3021097"/>
                  <a:ext cx="41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2C2F85EA-B7D2-65C3-1CA7-59D1E9EA0046}"/>
                    </a:ext>
                  </a:extLst>
                </p14:cNvPr>
                <p14:cNvContentPartPr/>
                <p14:nvPr/>
              </p14:nvContentPartPr>
              <p14:xfrm>
                <a:off x="982503" y="3032617"/>
                <a:ext cx="29880" cy="939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2C2F85EA-B7D2-65C3-1CA7-59D1E9EA0046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973863" y="3023617"/>
                  <a:ext cx="4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FC5B909-7EA7-B949-7F3D-C7071BF07B71}"/>
                    </a:ext>
                  </a:extLst>
                </p14:cNvPr>
                <p14:cNvContentPartPr/>
                <p14:nvPr/>
              </p14:nvContentPartPr>
              <p14:xfrm>
                <a:off x="1054143" y="3029017"/>
                <a:ext cx="141480" cy="824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FC5B909-7EA7-B949-7F3D-C7071BF07B71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045143" y="3020017"/>
                  <a:ext cx="159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BE18F6A7-C3F2-E32F-A24A-DAE6BDD198C7}"/>
                    </a:ext>
                  </a:extLst>
                </p14:cNvPr>
                <p14:cNvContentPartPr/>
                <p14:nvPr/>
              </p14:nvContentPartPr>
              <p14:xfrm>
                <a:off x="1198863" y="2969257"/>
                <a:ext cx="21960" cy="1368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BE18F6A7-C3F2-E32F-A24A-DAE6BDD198C7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189863" y="2960617"/>
                  <a:ext cx="39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5C5D36A-F68D-F8E0-69C7-E873E752F71B}"/>
                    </a:ext>
                  </a:extLst>
                </p14:cNvPr>
                <p14:cNvContentPartPr/>
                <p14:nvPr/>
              </p14:nvContentPartPr>
              <p14:xfrm>
                <a:off x="1167903" y="3017137"/>
                <a:ext cx="99000" cy="1512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5C5D36A-F68D-F8E0-69C7-E873E752F71B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58903" y="3008137"/>
                  <a:ext cx="116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844E34B-60A1-86AD-634D-23DFA1F4A33F}"/>
                    </a:ext>
                  </a:extLst>
                </p14:cNvPr>
                <p14:cNvContentPartPr/>
                <p14:nvPr/>
              </p14:nvContentPartPr>
              <p14:xfrm>
                <a:off x="555543" y="2911657"/>
                <a:ext cx="63720" cy="1216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844E34B-60A1-86AD-634D-23DFA1F4A33F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546543" y="2902657"/>
                  <a:ext cx="813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13D90A45-B4CD-CB51-7893-876F6ADE6515}"/>
              </a:ext>
            </a:extLst>
          </p:cNvPr>
          <p:cNvGrpSpPr/>
          <p:nvPr/>
        </p:nvGrpSpPr>
        <p:grpSpPr>
          <a:xfrm>
            <a:off x="4612023" y="4870057"/>
            <a:ext cx="1821240" cy="853200"/>
            <a:chOff x="4612023" y="4870057"/>
            <a:chExt cx="182124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C03F4605-D71F-8924-F2DE-84A7333772AF}"/>
                    </a:ext>
                  </a:extLst>
                </p14:cNvPr>
                <p14:cNvContentPartPr/>
                <p14:nvPr/>
              </p14:nvContentPartPr>
              <p14:xfrm>
                <a:off x="4612023" y="4870057"/>
                <a:ext cx="226080" cy="5662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C03F4605-D71F-8924-F2DE-84A7333772AF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603383" y="4861057"/>
                  <a:ext cx="2437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FD38144-8E8A-9622-B915-3EFC43AD1F12}"/>
                    </a:ext>
                  </a:extLst>
                </p14:cNvPr>
                <p14:cNvContentPartPr/>
                <p14:nvPr/>
              </p14:nvContentPartPr>
              <p14:xfrm>
                <a:off x="4770063" y="5316817"/>
                <a:ext cx="128520" cy="2451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FD38144-8E8A-9622-B915-3EFC43AD1F12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4761423" y="5307817"/>
                  <a:ext cx="146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2D7E3A58-9A25-D492-B61E-EBFA33A651C2}"/>
                    </a:ext>
                  </a:extLst>
                </p14:cNvPr>
                <p14:cNvContentPartPr/>
                <p14:nvPr/>
              </p14:nvContentPartPr>
              <p14:xfrm>
                <a:off x="5001183" y="5476297"/>
                <a:ext cx="74160" cy="1281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2D7E3A58-9A25-D492-B61E-EBFA33A651C2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4992183" y="5467297"/>
                  <a:ext cx="9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1397AD8-5F10-AEC8-DC7C-BD133CCE0695}"/>
                    </a:ext>
                  </a:extLst>
                </p14:cNvPr>
                <p14:cNvContentPartPr/>
                <p14:nvPr/>
              </p14:nvContentPartPr>
              <p14:xfrm>
                <a:off x="5058063" y="5482777"/>
                <a:ext cx="99360" cy="1123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1397AD8-5F10-AEC8-DC7C-BD133CCE069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049063" y="5473777"/>
                  <a:ext cx="117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298274CA-AF22-68A5-08C2-4BAA92A8F582}"/>
                    </a:ext>
                  </a:extLst>
                </p14:cNvPr>
                <p14:cNvContentPartPr/>
                <p14:nvPr/>
              </p14:nvContentPartPr>
              <p14:xfrm>
                <a:off x="5154183" y="5454337"/>
                <a:ext cx="90360" cy="1465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298274CA-AF22-68A5-08C2-4BAA92A8F582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5145543" y="5445337"/>
                  <a:ext cx="10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CB13C4DC-8435-B8A8-289B-89505121CF6F}"/>
                    </a:ext>
                  </a:extLst>
                </p14:cNvPr>
                <p14:cNvContentPartPr/>
                <p14:nvPr/>
              </p14:nvContentPartPr>
              <p14:xfrm>
                <a:off x="5211783" y="5489257"/>
                <a:ext cx="95760" cy="75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CB13C4DC-8435-B8A8-289B-89505121CF6F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5203143" y="5480257"/>
                  <a:ext cx="11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C842803C-1369-9577-742C-357140ED075E}"/>
                    </a:ext>
                  </a:extLst>
                </p14:cNvPr>
                <p14:cNvContentPartPr/>
                <p14:nvPr/>
              </p14:nvContentPartPr>
              <p14:xfrm>
                <a:off x="5335983" y="5521657"/>
                <a:ext cx="58320" cy="169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C842803C-1369-9577-742C-357140ED075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5326983" y="5513017"/>
                  <a:ext cx="75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0AE7645-EFC0-6488-6821-DED68E6B0A05}"/>
                    </a:ext>
                  </a:extLst>
                </p14:cNvPr>
                <p14:cNvContentPartPr/>
                <p14:nvPr/>
              </p14:nvContentPartPr>
              <p14:xfrm>
                <a:off x="5417343" y="5547577"/>
                <a:ext cx="132480" cy="7632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0AE7645-EFC0-6488-6821-DED68E6B0A05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5408343" y="5538937"/>
                  <a:ext cx="150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EFC3C37A-0ECA-8F73-D575-CF8AFBB78D2E}"/>
                    </a:ext>
                  </a:extLst>
                </p14:cNvPr>
                <p14:cNvContentPartPr/>
                <p14:nvPr/>
              </p14:nvContentPartPr>
              <p14:xfrm>
                <a:off x="5537583" y="5470897"/>
                <a:ext cx="14040" cy="1544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EFC3C37A-0ECA-8F73-D575-CF8AFBB78D2E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5528583" y="5461897"/>
                  <a:ext cx="31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94F311C9-A3A0-D6CE-D61A-80F7F8EEC406}"/>
                    </a:ext>
                  </a:extLst>
                </p14:cNvPr>
                <p14:cNvContentPartPr/>
                <p14:nvPr/>
              </p14:nvContentPartPr>
              <p14:xfrm>
                <a:off x="5505183" y="5524897"/>
                <a:ext cx="75600" cy="122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94F311C9-A3A0-D6CE-D61A-80F7F8EEC406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5496543" y="5515897"/>
                  <a:ext cx="93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7F9F314A-A9D4-11E6-2DB6-4FC48A496240}"/>
                    </a:ext>
                  </a:extLst>
                </p14:cNvPr>
                <p14:cNvContentPartPr/>
                <p14:nvPr/>
              </p14:nvContentPartPr>
              <p14:xfrm>
                <a:off x="5596983" y="5554057"/>
                <a:ext cx="36360" cy="846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7F9F314A-A9D4-11E6-2DB6-4FC48A49624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5587983" y="5545417"/>
                  <a:ext cx="54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041FAD1F-0154-025B-9173-03F5FDEC2276}"/>
                    </a:ext>
                  </a:extLst>
                </p14:cNvPr>
                <p14:cNvContentPartPr/>
                <p14:nvPr/>
              </p14:nvContentPartPr>
              <p14:xfrm>
                <a:off x="5745303" y="5559817"/>
                <a:ext cx="59040" cy="21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041FAD1F-0154-025B-9173-03F5FDEC2276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5736663" y="5550817"/>
                  <a:ext cx="76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3E974F3C-357B-0AD7-B59D-B22A6A7F2538}"/>
                    </a:ext>
                  </a:extLst>
                </p14:cNvPr>
                <p14:cNvContentPartPr/>
                <p14:nvPr/>
              </p14:nvContentPartPr>
              <p14:xfrm>
                <a:off x="5730903" y="5615617"/>
                <a:ext cx="62640" cy="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3E974F3C-357B-0AD7-B59D-B22A6A7F253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5721903" y="5606617"/>
                  <a:ext cx="80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26D14FD9-44D4-8B2F-B6AD-69F4A83C6BAA}"/>
                    </a:ext>
                  </a:extLst>
                </p14:cNvPr>
                <p14:cNvContentPartPr/>
                <p14:nvPr/>
              </p14:nvContentPartPr>
              <p14:xfrm>
                <a:off x="5897583" y="5530657"/>
                <a:ext cx="72000" cy="7992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26D14FD9-44D4-8B2F-B6AD-69F4A83C6BAA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5888583" y="5522017"/>
                  <a:ext cx="89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092B2E9-A6BA-3B13-B74C-F3BD6C010291}"/>
                    </a:ext>
                  </a:extLst>
                </p14:cNvPr>
                <p14:cNvContentPartPr/>
                <p14:nvPr/>
              </p14:nvContentPartPr>
              <p14:xfrm>
                <a:off x="5969223" y="5540377"/>
                <a:ext cx="95760" cy="8208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092B2E9-A6BA-3B13-B74C-F3BD6C010291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5960223" y="5531737"/>
                  <a:ext cx="113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1D5DEEC-2900-DE3C-7459-2C501B857AD8}"/>
                    </a:ext>
                  </a:extLst>
                </p14:cNvPr>
                <p14:cNvContentPartPr/>
                <p14:nvPr/>
              </p14:nvContentPartPr>
              <p14:xfrm>
                <a:off x="6051663" y="5479897"/>
                <a:ext cx="75600" cy="145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1D5DEEC-2900-DE3C-7459-2C501B857AD8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6042663" y="5471257"/>
                  <a:ext cx="93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69EA092-7A78-B12C-F576-DC20CB52EFF8}"/>
                    </a:ext>
                  </a:extLst>
                </p14:cNvPr>
                <p14:cNvContentPartPr/>
                <p14:nvPr/>
              </p14:nvContentPartPr>
              <p14:xfrm>
                <a:off x="6086223" y="5540377"/>
                <a:ext cx="47880" cy="104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69EA092-7A78-B12C-F576-DC20CB52EFF8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6077583" y="5531737"/>
                  <a:ext cx="65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948A682E-5E9E-741F-84C3-CF0A2A82C408}"/>
                    </a:ext>
                  </a:extLst>
                </p14:cNvPr>
                <p14:cNvContentPartPr/>
                <p14:nvPr/>
              </p14:nvContentPartPr>
              <p14:xfrm>
                <a:off x="6170463" y="5565937"/>
                <a:ext cx="57600" cy="1512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948A682E-5E9E-741F-84C3-CF0A2A82C408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6161823" y="5556937"/>
                  <a:ext cx="75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3B60E86-A75B-9995-43D4-B4C2AA42A7A0}"/>
                    </a:ext>
                  </a:extLst>
                </p14:cNvPr>
                <p14:cNvContentPartPr/>
                <p14:nvPr/>
              </p14:nvContentPartPr>
              <p14:xfrm>
                <a:off x="6243903" y="5577097"/>
                <a:ext cx="119520" cy="73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3B60E86-A75B-9995-43D4-B4C2AA42A7A0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6235263" y="5568097"/>
                  <a:ext cx="137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8D0154DD-1426-8578-DD5D-73DBC265411E}"/>
                    </a:ext>
                  </a:extLst>
                </p14:cNvPr>
                <p14:cNvContentPartPr/>
                <p14:nvPr/>
              </p14:nvContentPartPr>
              <p14:xfrm>
                <a:off x="6342903" y="5496457"/>
                <a:ext cx="22320" cy="1332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8D0154DD-1426-8578-DD5D-73DBC265411E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6334263" y="5487457"/>
                  <a:ext cx="39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41E58AE8-3B57-A154-A042-110125C41CA3}"/>
                    </a:ext>
                  </a:extLst>
                </p14:cNvPr>
                <p14:cNvContentPartPr/>
                <p14:nvPr/>
              </p14:nvContentPartPr>
              <p14:xfrm>
                <a:off x="6399783" y="5644057"/>
                <a:ext cx="33480" cy="792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41E58AE8-3B57-A154-A042-110125C41CA3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6391143" y="5635057"/>
                  <a:ext cx="511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10C53C14-BED0-91F9-4878-58E48A8644C7}"/>
              </a:ext>
            </a:extLst>
          </p:cNvPr>
          <p:cNvGrpSpPr/>
          <p:nvPr/>
        </p:nvGrpSpPr>
        <p:grpSpPr>
          <a:xfrm>
            <a:off x="6532623" y="5595817"/>
            <a:ext cx="883080" cy="225360"/>
            <a:chOff x="6532623" y="5595817"/>
            <a:chExt cx="8830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C809E836-5CA2-6CEF-3E68-3617FFAC5223}"/>
                    </a:ext>
                  </a:extLst>
                </p14:cNvPr>
                <p14:cNvContentPartPr/>
                <p14:nvPr/>
              </p14:nvContentPartPr>
              <p14:xfrm>
                <a:off x="6532623" y="5598337"/>
                <a:ext cx="47160" cy="96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C809E836-5CA2-6CEF-3E68-3617FFAC5223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6523623" y="5589337"/>
                  <a:ext cx="64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49A1BF97-F79D-F02C-682E-D59AB8924D1E}"/>
                    </a:ext>
                  </a:extLst>
                </p14:cNvPr>
                <p14:cNvContentPartPr/>
                <p14:nvPr/>
              </p14:nvContentPartPr>
              <p14:xfrm>
                <a:off x="6604983" y="5595817"/>
                <a:ext cx="88920" cy="1033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49A1BF97-F79D-F02C-682E-D59AB8924D1E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6595983" y="5587177"/>
                  <a:ext cx="106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DB43DB34-5A34-0B6F-78A6-3C354977619B}"/>
                    </a:ext>
                  </a:extLst>
                </p14:cNvPr>
                <p14:cNvContentPartPr/>
                <p14:nvPr/>
              </p14:nvContentPartPr>
              <p14:xfrm>
                <a:off x="6693903" y="5621017"/>
                <a:ext cx="69840" cy="8640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DB43DB34-5A34-0B6F-78A6-3C354977619B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6685263" y="5612377"/>
                  <a:ext cx="87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CBAF513F-D8C2-1BC2-C61A-EF03482BDB9D}"/>
                    </a:ext>
                  </a:extLst>
                </p14:cNvPr>
                <p14:cNvContentPartPr/>
                <p14:nvPr/>
              </p14:nvContentPartPr>
              <p14:xfrm>
                <a:off x="6718743" y="5621017"/>
                <a:ext cx="93960" cy="8784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CBAF513F-D8C2-1BC2-C61A-EF03482BDB9D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6710103" y="5612377"/>
                  <a:ext cx="111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5F32111F-7B48-F91C-A3E2-589474D09E51}"/>
                    </a:ext>
                  </a:extLst>
                </p14:cNvPr>
                <p14:cNvContentPartPr/>
                <p14:nvPr/>
              </p14:nvContentPartPr>
              <p14:xfrm>
                <a:off x="6823503" y="5654857"/>
                <a:ext cx="64440" cy="7308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5F32111F-7B48-F91C-A3E2-589474D09E51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6814503" y="5645857"/>
                  <a:ext cx="82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7C739EBB-5C80-558D-43B8-93510E3B7B49}"/>
                    </a:ext>
                  </a:extLst>
                </p14:cNvPr>
                <p14:cNvContentPartPr/>
                <p14:nvPr/>
              </p14:nvContentPartPr>
              <p14:xfrm>
                <a:off x="6882543" y="5630377"/>
                <a:ext cx="40320" cy="795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7C739EBB-5C80-558D-43B8-93510E3B7B49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6873543" y="5621377"/>
                  <a:ext cx="5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256B600A-CBDD-891E-4F26-74580C9479B4}"/>
                    </a:ext>
                  </a:extLst>
                </p14:cNvPr>
                <p14:cNvContentPartPr/>
                <p14:nvPr/>
              </p14:nvContentPartPr>
              <p14:xfrm>
                <a:off x="7147863" y="5673217"/>
                <a:ext cx="267840" cy="1296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256B600A-CBDD-891E-4F26-74580C9479B4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7138863" y="5664577"/>
                  <a:ext cx="285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6ECDF5F9-AA3C-0F5E-AD1E-95624264A5A2}"/>
                    </a:ext>
                  </a:extLst>
                </p14:cNvPr>
                <p14:cNvContentPartPr/>
                <p14:nvPr/>
              </p14:nvContentPartPr>
              <p14:xfrm>
                <a:off x="7070463" y="5715337"/>
                <a:ext cx="119880" cy="1058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6ECDF5F9-AA3C-0F5E-AD1E-95624264A5A2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7061823" y="5706697"/>
                  <a:ext cx="137520" cy="123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7" name="TextBox 636">
            <a:extLst>
              <a:ext uri="{FF2B5EF4-FFF2-40B4-BE49-F238E27FC236}">
                <a16:creationId xmlns:a16="http://schemas.microsoft.com/office/drawing/2014/main" id="{24D697C8-3D7F-53AF-0E1D-C0382F172C3E}"/>
              </a:ext>
            </a:extLst>
          </p:cNvPr>
          <p:cNvSpPr txBox="1"/>
          <p:nvPr/>
        </p:nvSpPr>
        <p:spPr>
          <a:xfrm>
            <a:off x="555543" y="5774634"/>
            <a:ext cx="501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Self attention: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at parameters </a:t>
            </a:r>
            <a:r>
              <a:rPr lang="en-US">
                <a:solidFill>
                  <a:srgbClr val="0070C0"/>
                </a:solidFill>
              </a:rPr>
              <a:t>query</a:t>
            </a:r>
            <a:r>
              <a:rPr lang="en-US"/>
              <a:t> = </a:t>
            </a:r>
            <a:r>
              <a:rPr lang="en-US">
                <a:solidFill>
                  <a:srgbClr val="0070C0"/>
                </a:solidFill>
              </a:rPr>
              <a:t>key</a:t>
            </a:r>
            <a:r>
              <a:rPr lang="en-US"/>
              <a:t> = </a:t>
            </a:r>
            <a:r>
              <a:rPr lang="en-US">
                <a:solidFill>
                  <a:srgbClr val="0070C0"/>
                </a:solidFill>
              </a:rPr>
              <a:t>value</a:t>
            </a:r>
            <a:r>
              <a:rPr lang="en-US"/>
              <a:t> = x (input)</a:t>
            </a:r>
          </a:p>
        </p:txBody>
      </p:sp>
    </p:spTree>
    <p:extLst>
      <p:ext uri="{BB962C8B-B14F-4D97-AF65-F5344CB8AC3E}">
        <p14:creationId xmlns:p14="http://schemas.microsoft.com/office/powerpoint/2010/main" val="247021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2529-3918-247A-F3C8-76D9238B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8" y="89355"/>
            <a:ext cx="10515600" cy="774246"/>
          </a:xfrm>
        </p:spPr>
        <p:txBody>
          <a:bodyPr/>
          <a:lstStyle/>
          <a:p>
            <a:r>
              <a:rPr lang="en-US"/>
              <a:t>Einsum</a:t>
            </a:r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D781712F-9758-0542-B852-79EE82E55838}"/>
              </a:ext>
            </a:extLst>
          </p:cNvPr>
          <p:cNvGrpSpPr/>
          <p:nvPr/>
        </p:nvGrpSpPr>
        <p:grpSpPr>
          <a:xfrm>
            <a:off x="2053965" y="545466"/>
            <a:ext cx="8860777" cy="3191966"/>
            <a:chOff x="900080" y="763177"/>
            <a:chExt cx="10845720" cy="43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048C7C-CE4A-6F6F-1230-18EA6344C6D6}"/>
                    </a:ext>
                  </a:extLst>
                </p14:cNvPr>
                <p14:cNvContentPartPr/>
                <p14:nvPr/>
              </p14:nvContentPartPr>
              <p14:xfrm>
                <a:off x="2515040" y="1253497"/>
                <a:ext cx="39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048C7C-CE4A-6F6F-1230-18EA6344C6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04480" y="1244497"/>
                  <a:ext cx="2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F20301-A660-3336-3D80-EFF7E445619B}"/>
                    </a:ext>
                  </a:extLst>
                </p14:cNvPr>
                <p14:cNvContentPartPr/>
                <p14:nvPr/>
              </p14:nvContentPartPr>
              <p14:xfrm>
                <a:off x="2774600" y="1211017"/>
                <a:ext cx="135000" cy="85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F20301-A660-3336-3D80-EFF7E44561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63607" y="1199259"/>
                  <a:ext cx="156547" cy="876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503309-5ADE-152F-48AA-653B3E6DE0E5}"/>
                    </a:ext>
                  </a:extLst>
                </p14:cNvPr>
                <p14:cNvContentPartPr/>
                <p14:nvPr/>
              </p14:nvContentPartPr>
              <p14:xfrm>
                <a:off x="3041360" y="1261777"/>
                <a:ext cx="57960" cy="12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503309-5ADE-152F-48AA-653B3E6DE0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0383" y="1249568"/>
                  <a:ext cx="79475" cy="149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85327B-0D78-F406-D5C0-4E34D515CABE}"/>
                    </a:ext>
                  </a:extLst>
                </p14:cNvPr>
                <p14:cNvContentPartPr/>
                <p14:nvPr/>
              </p14:nvContentPartPr>
              <p14:xfrm>
                <a:off x="3420800" y="1261417"/>
                <a:ext cx="45720" cy="121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85327B-0D78-F406-D5C0-4E34D515CA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9810" y="1249689"/>
                  <a:ext cx="67261" cy="1456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97087F-D8A7-AF0F-415C-4125A384D89F}"/>
                </a:ext>
              </a:extLst>
            </p:cNvPr>
            <p:cNvGrpSpPr/>
            <p:nvPr/>
          </p:nvGrpSpPr>
          <p:grpSpPr>
            <a:xfrm>
              <a:off x="3816800" y="1241257"/>
              <a:ext cx="108360" cy="132840"/>
              <a:chOff x="3816800" y="1241257"/>
              <a:chExt cx="108360" cy="13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919B95A-B83F-2A0D-3726-9082EA24CDF0}"/>
                      </a:ext>
                    </a:extLst>
                  </p14:cNvPr>
                  <p14:cNvContentPartPr/>
                  <p14:nvPr/>
                </p14:nvContentPartPr>
                <p14:xfrm>
                  <a:off x="3892040" y="1264657"/>
                  <a:ext cx="24120" cy="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919B95A-B83F-2A0D-3726-9082EA24CDF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881076" y="1255657"/>
                    <a:ext cx="4560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8944E16-8E8C-B590-462F-E14ED47E389A}"/>
                      </a:ext>
                    </a:extLst>
                  </p14:cNvPr>
                  <p14:cNvContentPartPr/>
                  <p14:nvPr/>
                </p14:nvContentPartPr>
                <p14:xfrm>
                  <a:off x="3895640" y="1264657"/>
                  <a:ext cx="20520" cy="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8944E16-8E8C-B590-462F-E14ED47E389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84725" y="1255657"/>
                    <a:ext cx="41913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9113F99-E1C2-AC89-5CF3-09299114912B}"/>
                      </a:ext>
                    </a:extLst>
                  </p14:cNvPr>
                  <p14:cNvContentPartPr/>
                  <p14:nvPr/>
                </p14:nvContentPartPr>
                <p14:xfrm>
                  <a:off x="3816800" y="1241257"/>
                  <a:ext cx="108360" cy="1328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9113F99-E1C2-AC89-5CF3-09299114912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805788" y="1229002"/>
                    <a:ext cx="129944" cy="15685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F9CA6A-0D45-564D-8ED4-6300DE18CB6D}"/>
                    </a:ext>
                  </a:extLst>
                </p14:cNvPr>
                <p14:cNvContentPartPr/>
                <p14:nvPr/>
              </p14:nvContentPartPr>
              <p14:xfrm>
                <a:off x="4172480" y="1230097"/>
                <a:ext cx="122760" cy="16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F9CA6A-0D45-564D-8ED4-6300DE18CB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1480" y="1218343"/>
                  <a:ext cx="144320" cy="18707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0FC31F-6BC7-9554-106E-384879AF8A9B}"/>
                </a:ext>
              </a:extLst>
            </p:cNvPr>
            <p:cNvGrpSpPr/>
            <p:nvPr/>
          </p:nvGrpSpPr>
          <p:grpSpPr>
            <a:xfrm>
              <a:off x="3054320" y="1609897"/>
              <a:ext cx="93960" cy="173520"/>
              <a:chOff x="3054320" y="1609897"/>
              <a:chExt cx="93960" cy="173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CC16FB8-F46B-A96C-9F63-9229426B2818}"/>
                      </a:ext>
                    </a:extLst>
                  </p14:cNvPr>
                  <p14:cNvContentPartPr/>
                  <p14:nvPr/>
                </p14:nvContentPartPr>
                <p14:xfrm>
                  <a:off x="3054320" y="1609897"/>
                  <a:ext cx="84600" cy="109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CC16FB8-F46B-A96C-9F63-9229426B281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043304" y="1598157"/>
                    <a:ext cx="106191" cy="133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2CADCF9-6CEE-B4EA-0A2F-DBD9BF9C579B}"/>
                      </a:ext>
                    </a:extLst>
                  </p14:cNvPr>
                  <p14:cNvContentPartPr/>
                  <p14:nvPr/>
                </p14:nvContentPartPr>
                <p14:xfrm>
                  <a:off x="3133160" y="1644817"/>
                  <a:ext cx="15120" cy="1386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2CADCF9-6CEE-B4EA-0A2F-DBD9BF9C579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122042" y="1633063"/>
                    <a:ext cx="36911" cy="16259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621A9F-BA72-1416-7CDB-4138D538AECF}"/>
                    </a:ext>
                  </a:extLst>
                </p14:cNvPr>
                <p14:cNvContentPartPr/>
                <p14:nvPr/>
              </p14:nvContentPartPr>
              <p14:xfrm>
                <a:off x="3388040" y="1604137"/>
                <a:ext cx="93600" cy="174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621A9F-BA72-1416-7CDB-4138D538AE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77444" y="1592390"/>
                  <a:ext cx="115234" cy="1982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1B73C2-6CB7-2631-98CD-FCBA730EB924}"/>
                    </a:ext>
                  </a:extLst>
                </p14:cNvPr>
                <p14:cNvContentPartPr/>
                <p14:nvPr/>
              </p14:nvContentPartPr>
              <p14:xfrm>
                <a:off x="3815000" y="1634737"/>
                <a:ext cx="72720" cy="15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1B73C2-6CB7-2631-98CD-FCBA730EB9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04048" y="1622488"/>
                  <a:ext cx="94186" cy="177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E12FED-D58E-1D74-F582-B8D44149E8FE}"/>
                    </a:ext>
                  </a:extLst>
                </p14:cNvPr>
                <p14:cNvContentPartPr/>
                <p14:nvPr/>
              </p14:nvContentPartPr>
              <p14:xfrm>
                <a:off x="3086000" y="1965937"/>
                <a:ext cx="81000" cy="149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E12FED-D58E-1D74-F582-B8D44149E8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75435" y="1953702"/>
                  <a:ext cx="102571" cy="173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936D45-3A56-0257-3B4E-9726F638D00A}"/>
                    </a:ext>
                  </a:extLst>
                </p14:cNvPr>
                <p14:cNvContentPartPr/>
                <p14:nvPr/>
              </p14:nvContentPartPr>
              <p14:xfrm>
                <a:off x="3430160" y="1969177"/>
                <a:ext cx="75600" cy="152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936D45-3A56-0257-3B4E-9726F638D00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9172" y="1957435"/>
                  <a:ext cx="97137" cy="17661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2073E0E-CCD4-E30A-3D80-98A2E0861D7A}"/>
                </a:ext>
              </a:extLst>
            </p:cNvPr>
            <p:cNvGrpSpPr/>
            <p:nvPr/>
          </p:nvGrpSpPr>
          <p:grpSpPr>
            <a:xfrm>
              <a:off x="3776480" y="1973857"/>
              <a:ext cx="191160" cy="157320"/>
              <a:chOff x="3776480" y="1973857"/>
              <a:chExt cx="191160" cy="15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7F35EAEC-47E6-AE1E-F7A2-7A410F131DBF}"/>
                      </a:ext>
                    </a:extLst>
                  </p14:cNvPr>
                  <p14:cNvContentPartPr/>
                  <p14:nvPr/>
                </p14:nvContentPartPr>
                <p14:xfrm>
                  <a:off x="3776480" y="1973857"/>
                  <a:ext cx="72000" cy="1407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7F35EAEC-47E6-AE1E-F7A2-7A410F131DB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765437" y="1962127"/>
                    <a:ext cx="93644" cy="164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9CE669C-2391-9761-121C-2FD61E4BCE87}"/>
                      </a:ext>
                    </a:extLst>
                  </p14:cNvPr>
                  <p14:cNvContentPartPr/>
                  <p14:nvPr/>
                </p14:nvContentPartPr>
                <p14:xfrm>
                  <a:off x="3894200" y="1992217"/>
                  <a:ext cx="73440" cy="138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9CE669C-2391-9761-121C-2FD61E4BCE8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883646" y="1979985"/>
                    <a:ext cx="94988" cy="1629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DF5A083-6A50-7245-1056-04595D9F0D79}"/>
                </a:ext>
              </a:extLst>
            </p:cNvPr>
            <p:cNvGrpSpPr/>
            <p:nvPr/>
          </p:nvGrpSpPr>
          <p:grpSpPr>
            <a:xfrm>
              <a:off x="4221800" y="1216777"/>
              <a:ext cx="312840" cy="921960"/>
              <a:chOff x="4221800" y="1216777"/>
              <a:chExt cx="312840" cy="92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11EDCBB-8F05-2DB6-06E9-11594CAB8E60}"/>
                      </a:ext>
                    </a:extLst>
                  </p14:cNvPr>
                  <p14:cNvContentPartPr/>
                  <p14:nvPr/>
                </p14:nvContentPartPr>
                <p14:xfrm>
                  <a:off x="4237280" y="1633657"/>
                  <a:ext cx="53640" cy="1461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11EDCBB-8F05-2DB6-06E9-11594CAB8E6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226288" y="1621886"/>
                    <a:ext cx="75184" cy="170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C13DF94-407D-3EF6-66C2-2C056B8DD55C}"/>
                      </a:ext>
                    </a:extLst>
                  </p14:cNvPr>
                  <p14:cNvContentPartPr/>
                  <p14:nvPr/>
                </p14:nvContentPartPr>
                <p14:xfrm>
                  <a:off x="4262480" y="1711057"/>
                  <a:ext cx="64440" cy="3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C13DF94-407D-3EF6-66C2-2C056B8DD55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251521" y="1702057"/>
                    <a:ext cx="859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B6F4327-CF09-8B26-D686-7BED5B3658BB}"/>
                      </a:ext>
                    </a:extLst>
                  </p14:cNvPr>
                  <p14:cNvContentPartPr/>
                  <p14:nvPr/>
                </p14:nvContentPartPr>
                <p14:xfrm>
                  <a:off x="4221800" y="2017777"/>
                  <a:ext cx="62640" cy="120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B6F4327-CF09-8B26-D686-7BED5B3658BB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211213" y="2006024"/>
                    <a:ext cx="84255" cy="144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9BCA0981-91DC-2144-3D42-F7CB155A2A88}"/>
                      </a:ext>
                    </a:extLst>
                  </p14:cNvPr>
                  <p14:cNvContentPartPr/>
                  <p14:nvPr/>
                </p14:nvContentPartPr>
                <p14:xfrm>
                  <a:off x="4331960" y="2031817"/>
                  <a:ext cx="44280" cy="853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9BCA0981-91DC-2144-3D42-F7CB155A2A8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321000" y="2019558"/>
                    <a:ext cx="65762" cy="109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9F7D334A-0135-72A8-C763-55C82D77E118}"/>
                      </a:ext>
                    </a:extLst>
                  </p14:cNvPr>
                  <p14:cNvContentPartPr/>
                  <p14:nvPr/>
                </p14:nvContentPartPr>
                <p14:xfrm>
                  <a:off x="4419800" y="1216777"/>
                  <a:ext cx="114840" cy="921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9F7D334A-0135-72A8-C763-55C82D77E11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409240" y="1204535"/>
                    <a:ext cx="136400" cy="9455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612DA8-6C9E-D458-7F3D-033F5B6EFD21}"/>
                </a:ext>
              </a:extLst>
            </p:cNvPr>
            <p:cNvGrpSpPr/>
            <p:nvPr/>
          </p:nvGrpSpPr>
          <p:grpSpPr>
            <a:xfrm>
              <a:off x="4729760" y="1576057"/>
              <a:ext cx="53640" cy="81000"/>
              <a:chOff x="4729760" y="1576057"/>
              <a:chExt cx="53640" cy="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46033647-D2C1-16D9-0C41-34ABE80FBF7A}"/>
                      </a:ext>
                    </a:extLst>
                  </p14:cNvPr>
                  <p14:cNvContentPartPr/>
                  <p14:nvPr/>
                </p14:nvContentPartPr>
                <p14:xfrm>
                  <a:off x="4740920" y="1576057"/>
                  <a:ext cx="42480" cy="14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46033647-D2C1-16D9-0C41-34ABE80FBF7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729972" y="1564537"/>
                    <a:ext cx="63939" cy="2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459CB20-C051-A7A9-BA41-2AA572EDF56A}"/>
                      </a:ext>
                    </a:extLst>
                  </p14:cNvPr>
                  <p14:cNvContentPartPr/>
                  <p14:nvPr/>
                </p14:nvContentPartPr>
                <p14:xfrm>
                  <a:off x="4729760" y="1648417"/>
                  <a:ext cx="49680" cy="86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459CB20-C051-A7A9-BA41-2AA572EDF56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718769" y="1636897"/>
                    <a:ext cx="71223" cy="32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6746260-0689-30E0-658E-46FCFBE1DC01}"/>
                </a:ext>
              </a:extLst>
            </p:cNvPr>
            <p:cNvGrpSpPr/>
            <p:nvPr/>
          </p:nvGrpSpPr>
          <p:grpSpPr>
            <a:xfrm>
              <a:off x="1455200" y="1232257"/>
              <a:ext cx="499320" cy="759600"/>
              <a:chOff x="1455200" y="1232257"/>
              <a:chExt cx="499320" cy="75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3F05159D-4EE6-CAEA-2AD6-3E6411CC900D}"/>
                      </a:ext>
                    </a:extLst>
                  </p14:cNvPr>
                  <p14:cNvContentPartPr/>
                  <p14:nvPr/>
                </p14:nvContentPartPr>
                <p14:xfrm>
                  <a:off x="1455200" y="1245937"/>
                  <a:ext cx="96120" cy="745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3F05159D-4EE6-CAEA-2AD6-3E6411CC900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444227" y="1233693"/>
                    <a:ext cx="117626" cy="769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645E8A7D-8AAA-EBE8-3B76-0833969ECE95}"/>
                      </a:ext>
                    </a:extLst>
                  </p14:cNvPr>
                  <p14:cNvContentPartPr/>
                  <p14:nvPr/>
                </p14:nvContentPartPr>
                <p14:xfrm>
                  <a:off x="1652120" y="1240537"/>
                  <a:ext cx="97560" cy="1436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645E8A7D-8AAA-EBE8-3B76-0833969ECE95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641134" y="1228771"/>
                    <a:ext cx="119094" cy="1676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6E4BA05B-5770-E071-5C36-A1E1DE88238E}"/>
                      </a:ext>
                    </a:extLst>
                  </p14:cNvPr>
                  <p14:cNvContentPartPr/>
                  <p14:nvPr/>
                </p14:nvContentPartPr>
                <p14:xfrm>
                  <a:off x="1692080" y="1547617"/>
                  <a:ext cx="29520" cy="15444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6E4BA05B-5770-E071-5C36-A1E1DE88238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681227" y="1535850"/>
                    <a:ext cx="50792" cy="178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B39C62EE-3A64-D39A-FE73-46B4F804D4A4}"/>
                      </a:ext>
                    </a:extLst>
                  </p14:cNvPr>
                  <p14:cNvContentPartPr/>
                  <p14:nvPr/>
                </p14:nvContentPartPr>
                <p14:xfrm>
                  <a:off x="1698200" y="1866937"/>
                  <a:ext cx="96840" cy="103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B39C62EE-3A64-D39A-FE73-46B4F804D4A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687195" y="1854711"/>
                    <a:ext cx="118409" cy="127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5024D3C5-D815-881D-3620-AF8FFDC7719F}"/>
                      </a:ext>
                    </a:extLst>
                  </p14:cNvPr>
                  <p14:cNvContentPartPr/>
                  <p14:nvPr/>
                </p14:nvContentPartPr>
                <p14:xfrm>
                  <a:off x="1827800" y="1232257"/>
                  <a:ext cx="126720" cy="73188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5024D3C5-D815-881D-3620-AF8FFDC771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816800" y="1220010"/>
                    <a:ext cx="148280" cy="75588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464ABCD-E834-718B-23F8-ABCA44FA3ADD}"/>
                </a:ext>
              </a:extLst>
            </p:cNvPr>
            <p:cNvGrpSpPr/>
            <p:nvPr/>
          </p:nvGrpSpPr>
          <p:grpSpPr>
            <a:xfrm>
              <a:off x="2271320" y="1556977"/>
              <a:ext cx="102960" cy="117360"/>
              <a:chOff x="2271320" y="1556977"/>
              <a:chExt cx="102960" cy="11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422023D-D075-00F3-6DC8-D28323ACE6B0}"/>
                      </a:ext>
                    </a:extLst>
                  </p14:cNvPr>
                  <p14:cNvContentPartPr/>
                  <p14:nvPr/>
                </p14:nvContentPartPr>
                <p14:xfrm>
                  <a:off x="2290040" y="1565257"/>
                  <a:ext cx="84240" cy="1004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422023D-D075-00F3-6DC8-D28323ACE6B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79071" y="1553008"/>
                    <a:ext cx="105739" cy="124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634F08CF-F945-55C9-9DE6-E805CDB0F043}"/>
                      </a:ext>
                    </a:extLst>
                  </p14:cNvPr>
                  <p14:cNvContentPartPr/>
                  <p14:nvPr/>
                </p14:nvContentPartPr>
                <p14:xfrm>
                  <a:off x="2286080" y="1587937"/>
                  <a:ext cx="65880" cy="864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634F08CF-F945-55C9-9DE6-E805CDB0F04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75100" y="1576222"/>
                    <a:ext cx="87401" cy="110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BABAE231-6FE6-AF91-52F4-3AC2D0FF02A4}"/>
                      </a:ext>
                    </a:extLst>
                  </p14:cNvPr>
                  <p14:cNvContentPartPr/>
                  <p14:nvPr/>
                </p14:nvContentPartPr>
                <p14:xfrm>
                  <a:off x="2330000" y="1556977"/>
                  <a:ext cx="7560" cy="1047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BABAE231-6FE6-AF91-52F4-3AC2D0FF02A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19920" y="1544739"/>
                    <a:ext cx="28140" cy="1287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5510C45-4F63-6A6E-0512-3AB349BDC6F5}"/>
                      </a:ext>
                    </a:extLst>
                  </p14:cNvPr>
                  <p14:cNvContentPartPr/>
                  <p14:nvPr/>
                </p14:nvContentPartPr>
                <p14:xfrm>
                  <a:off x="2271320" y="1621057"/>
                  <a:ext cx="97560" cy="21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5510C45-4F63-6A6E-0512-3AB349BDC6F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260773" y="1610257"/>
                    <a:ext cx="119094" cy="2332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095980B-2A30-2318-50FF-BCB82389B31E}"/>
                    </a:ext>
                  </a:extLst>
                </p14:cNvPr>
                <p14:cNvContentPartPr/>
                <p14:nvPr/>
              </p14:nvContentPartPr>
              <p14:xfrm>
                <a:off x="4986440" y="1218577"/>
                <a:ext cx="126720" cy="833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095980B-2A30-2318-50FF-BCB82389B3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75440" y="1206818"/>
                  <a:ext cx="148280" cy="857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EBAF27-9380-18C7-5189-78D4FDE7D866}"/>
                    </a:ext>
                  </a:extLst>
                </p14:cNvPr>
                <p14:cNvContentPartPr/>
                <p14:nvPr/>
              </p14:nvContentPartPr>
              <p14:xfrm>
                <a:off x="5251760" y="1245577"/>
                <a:ext cx="105840" cy="144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EBAF27-9380-18C7-5189-78D4FDE7D86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40781" y="1233803"/>
                  <a:ext cx="127359" cy="1687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63F41D7-E8B2-23A0-BADF-718938C2CFE4}"/>
                </a:ext>
              </a:extLst>
            </p:cNvPr>
            <p:cNvGrpSpPr/>
            <p:nvPr/>
          </p:nvGrpSpPr>
          <p:grpSpPr>
            <a:xfrm>
              <a:off x="5248520" y="1553377"/>
              <a:ext cx="93600" cy="177840"/>
              <a:chOff x="5248520" y="1553377"/>
              <a:chExt cx="93600" cy="17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C2394EB-F12A-9B7F-8E00-F0DDBCE450E6}"/>
                      </a:ext>
                    </a:extLst>
                  </p14:cNvPr>
                  <p14:cNvContentPartPr/>
                  <p14:nvPr/>
                </p14:nvContentPartPr>
                <p14:xfrm>
                  <a:off x="5248520" y="1553377"/>
                  <a:ext cx="93600" cy="1162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C2394EB-F12A-9B7F-8E00-F0DDBCE450E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237924" y="1541111"/>
                    <a:ext cx="115234" cy="1403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4D3329F1-C17D-1902-1F04-7510BC177451}"/>
                      </a:ext>
                    </a:extLst>
                  </p14:cNvPr>
                  <p14:cNvContentPartPr/>
                  <p14:nvPr/>
                </p14:nvContentPartPr>
                <p14:xfrm>
                  <a:off x="5307200" y="1606297"/>
                  <a:ext cx="5760" cy="1249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4D3329F1-C17D-1902-1F04-7510BC17745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296566" y="1594540"/>
                    <a:ext cx="27471" cy="14892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1BCE952-9FFD-13F5-22D6-76C04BBAD5F5}"/>
                </a:ext>
              </a:extLst>
            </p:cNvPr>
            <p:cNvGrpSpPr/>
            <p:nvPr/>
          </p:nvGrpSpPr>
          <p:grpSpPr>
            <a:xfrm>
              <a:off x="5228360" y="1948297"/>
              <a:ext cx="183600" cy="141840"/>
              <a:chOff x="5228360" y="1948297"/>
              <a:chExt cx="183600" cy="14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0F36D9F5-4135-9797-FA97-63193D3D98D2}"/>
                      </a:ext>
                    </a:extLst>
                  </p14:cNvPr>
                  <p14:cNvContentPartPr/>
                  <p14:nvPr/>
                </p14:nvContentPartPr>
                <p14:xfrm>
                  <a:off x="5228360" y="1968817"/>
                  <a:ext cx="54720" cy="1170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0F36D9F5-4135-9797-FA97-63193D3D98D2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217769" y="1956579"/>
                    <a:ext cx="76343" cy="1409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575E08D1-33A5-EC7D-E0F8-D650C7A2CF9C}"/>
                      </a:ext>
                    </a:extLst>
                  </p14:cNvPr>
                  <p14:cNvContentPartPr/>
                  <p14:nvPr/>
                </p14:nvContentPartPr>
                <p14:xfrm>
                  <a:off x="5333480" y="1948297"/>
                  <a:ext cx="78480" cy="1418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575E08D1-33A5-EC7D-E0F8-D650C7A2CF9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5322898" y="1936069"/>
                    <a:ext cx="100084" cy="1658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3477B1C-6F5E-9052-CACA-3D413C81D860}"/>
                </a:ext>
              </a:extLst>
            </p:cNvPr>
            <p:cNvGrpSpPr/>
            <p:nvPr/>
          </p:nvGrpSpPr>
          <p:grpSpPr>
            <a:xfrm>
              <a:off x="1792880" y="763177"/>
              <a:ext cx="2130480" cy="440280"/>
              <a:chOff x="1792880" y="763177"/>
              <a:chExt cx="2130480" cy="44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EE69F46-3F89-1734-4408-D4544C05DA9B}"/>
                      </a:ext>
                    </a:extLst>
                  </p14:cNvPr>
                  <p14:cNvContentPartPr/>
                  <p14:nvPr/>
                </p14:nvContentPartPr>
                <p14:xfrm>
                  <a:off x="1792880" y="769297"/>
                  <a:ext cx="1206720" cy="3628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FEE69F46-3F89-1734-4408-D4544C05DA9B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781866" y="757054"/>
                    <a:ext cx="1228308" cy="386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EB88B34-9CA8-C300-2F5E-6E4E0FB539DC}"/>
                      </a:ext>
                    </a:extLst>
                  </p14:cNvPr>
                  <p14:cNvContentPartPr/>
                  <p14:nvPr/>
                </p14:nvContentPartPr>
                <p14:xfrm>
                  <a:off x="2927600" y="1100497"/>
                  <a:ext cx="73800" cy="396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FEB88B34-9CA8-C300-2F5E-6E4E0FB539D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2916994" y="1088275"/>
                    <a:ext cx="95454" cy="63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753ECFB4-AFF6-CEF0-B8E1-6BF7E3A92A9F}"/>
                      </a:ext>
                    </a:extLst>
                  </p14:cNvPr>
                  <p14:cNvContentPartPr/>
                  <p14:nvPr/>
                </p14:nvContentPartPr>
                <p14:xfrm>
                  <a:off x="3011840" y="1036417"/>
                  <a:ext cx="33480" cy="9648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753ECFB4-AFF6-CEF0-B8E1-6BF7E3A92A9F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001267" y="1024173"/>
                    <a:ext cx="55066" cy="120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E0F03881-B042-13A6-F67A-5A62F998B7AA}"/>
                      </a:ext>
                    </a:extLst>
                  </p14:cNvPr>
                  <p14:cNvContentPartPr/>
                  <p14:nvPr/>
                </p14:nvContentPartPr>
                <p14:xfrm>
                  <a:off x="1891880" y="763177"/>
                  <a:ext cx="1476360" cy="4402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E0F03881-B042-13A6-F67A-5A62F998B7AA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880862" y="750933"/>
                    <a:ext cx="1497955" cy="464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D4B0DC6F-F443-FA80-7124-508BA7A532EF}"/>
                      </a:ext>
                    </a:extLst>
                  </p14:cNvPr>
                  <p14:cNvContentPartPr/>
                  <p14:nvPr/>
                </p14:nvContentPartPr>
                <p14:xfrm>
                  <a:off x="3286880" y="1045417"/>
                  <a:ext cx="123120" cy="216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D4B0DC6F-F443-FA80-7124-508BA7A532E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3276327" y="1033144"/>
                    <a:ext cx="144666" cy="45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AAD687C-3986-595D-623E-66EF3B367039}"/>
                      </a:ext>
                    </a:extLst>
                  </p14:cNvPr>
                  <p14:cNvContentPartPr/>
                  <p14:nvPr/>
                </p14:nvContentPartPr>
                <p14:xfrm>
                  <a:off x="3397040" y="979537"/>
                  <a:ext cx="38880" cy="1022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AAD687C-3986-595D-623E-66EF3B367039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3385995" y="967307"/>
                    <a:ext cx="60529" cy="1262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EF974385-D43A-F46A-B476-74DA4991FBBD}"/>
                      </a:ext>
                    </a:extLst>
                  </p14:cNvPr>
                  <p14:cNvContentPartPr/>
                  <p14:nvPr/>
                </p14:nvContentPartPr>
                <p14:xfrm>
                  <a:off x="3578480" y="1005097"/>
                  <a:ext cx="21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EF974385-D43A-F46A-B476-74DA4991FBB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567680" y="996097"/>
                    <a:ext cx="23328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554CF21-F164-B982-5966-F4AA75205728}"/>
                      </a:ext>
                    </a:extLst>
                  </p14:cNvPr>
                  <p14:cNvContentPartPr/>
                  <p14:nvPr/>
                </p14:nvContentPartPr>
                <p14:xfrm>
                  <a:off x="3694040" y="996817"/>
                  <a:ext cx="112320" cy="32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C554CF21-F164-B982-5966-F4AA7520572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683028" y="985246"/>
                    <a:ext cx="133903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06AE4480-FDB6-C4A2-A336-DF17E8884D1F}"/>
                      </a:ext>
                    </a:extLst>
                  </p14:cNvPr>
                  <p14:cNvContentPartPr/>
                  <p14:nvPr/>
                </p14:nvContentPartPr>
                <p14:xfrm>
                  <a:off x="3919400" y="1006897"/>
                  <a:ext cx="3960" cy="14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06AE4480-FDB6-C4A2-A336-DF17E8884D1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908840" y="994897"/>
                    <a:ext cx="25520" cy="24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638A5BE-18AD-5913-EE46-97B818DD2381}"/>
                    </a:ext>
                  </a:extLst>
                </p14:cNvPr>
                <p14:cNvContentPartPr/>
                <p14:nvPr/>
              </p14:nvContentPartPr>
              <p14:xfrm>
                <a:off x="5714360" y="1235137"/>
                <a:ext cx="76680" cy="11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638A5BE-18AD-5913-EE46-97B818DD23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03343" y="1222936"/>
                  <a:ext cx="98274" cy="140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B7AE5EE-14BD-7B44-6242-4CD94420148D}"/>
                    </a:ext>
                  </a:extLst>
                </p14:cNvPr>
                <p14:cNvContentPartPr/>
                <p14:nvPr/>
              </p14:nvContentPartPr>
              <p14:xfrm>
                <a:off x="5716880" y="1560577"/>
                <a:ext cx="100080" cy="176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B7AE5EE-14BD-7B44-6242-4CD9442014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06345" y="1548327"/>
                  <a:ext cx="121588" cy="20041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FFD00BD-A3B5-A401-627E-6336D76D9253}"/>
                </a:ext>
              </a:extLst>
            </p:cNvPr>
            <p:cNvGrpSpPr/>
            <p:nvPr/>
          </p:nvGrpSpPr>
          <p:grpSpPr>
            <a:xfrm>
              <a:off x="5728760" y="1945417"/>
              <a:ext cx="191880" cy="157320"/>
              <a:chOff x="5728760" y="1945417"/>
              <a:chExt cx="191880" cy="15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2AE98882-48FD-0F03-34CE-7C9EC4145172}"/>
                      </a:ext>
                    </a:extLst>
                  </p14:cNvPr>
                  <p14:cNvContentPartPr/>
                  <p14:nvPr/>
                </p14:nvContentPartPr>
                <p14:xfrm>
                  <a:off x="5728760" y="1968457"/>
                  <a:ext cx="46080" cy="1342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2AE98882-48FD-0F03-34CE-7C9EC414517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718227" y="1956205"/>
                    <a:ext cx="67584" cy="1582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D6B74740-9A47-3CF7-A29A-EF43390697D7}"/>
                      </a:ext>
                    </a:extLst>
                  </p14:cNvPr>
                  <p14:cNvContentPartPr/>
                  <p14:nvPr/>
                </p14:nvContentPartPr>
                <p14:xfrm>
                  <a:off x="5828480" y="1945417"/>
                  <a:ext cx="92160" cy="1479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D6B74740-9A47-3CF7-A29A-EF43390697D7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817456" y="1933659"/>
                    <a:ext cx="113767" cy="17196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B9DB39-9441-C098-C8C5-CF4CE011B6C4}"/>
                    </a:ext>
                  </a:extLst>
                </p14:cNvPr>
                <p14:cNvContentPartPr/>
                <p14:nvPr/>
              </p14:nvContentPartPr>
              <p14:xfrm>
                <a:off x="6137720" y="1192657"/>
                <a:ext cx="81000" cy="130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B9DB39-9441-C098-C8C5-CF4CE011B6C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26715" y="1180409"/>
                  <a:ext cx="102571" cy="154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004B90-5757-C39B-1377-56AC5F4CE186}"/>
                    </a:ext>
                  </a:extLst>
                </p14:cNvPr>
                <p14:cNvContentPartPr/>
                <p14:nvPr/>
              </p14:nvContentPartPr>
              <p14:xfrm>
                <a:off x="6177680" y="1565617"/>
                <a:ext cx="70920" cy="163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004B90-5757-C39B-1377-56AC5F4CE1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66668" y="1553383"/>
                  <a:ext cx="92504" cy="18741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7D80289-6A6F-C6C6-7019-372B27E50E68}"/>
                </a:ext>
              </a:extLst>
            </p:cNvPr>
            <p:cNvGrpSpPr/>
            <p:nvPr/>
          </p:nvGrpSpPr>
          <p:grpSpPr>
            <a:xfrm>
              <a:off x="6192080" y="1981417"/>
              <a:ext cx="201240" cy="109440"/>
              <a:chOff x="6192080" y="1981417"/>
              <a:chExt cx="201240" cy="10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B1101C70-150A-F2E4-14B5-ACBBA7EEE3B6}"/>
                      </a:ext>
                    </a:extLst>
                  </p14:cNvPr>
                  <p14:cNvContentPartPr/>
                  <p14:nvPr/>
                </p14:nvContentPartPr>
                <p14:xfrm>
                  <a:off x="6192080" y="1986457"/>
                  <a:ext cx="94680" cy="1044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B1101C70-150A-F2E4-14B5-ACBBA7EEE3B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181071" y="1974694"/>
                    <a:ext cx="116258" cy="128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E7FA0D7-1BAB-7B9D-B7F3-7237478F326A}"/>
                      </a:ext>
                    </a:extLst>
                  </p14:cNvPr>
                  <p14:cNvContentPartPr/>
                  <p14:nvPr/>
                </p14:nvContentPartPr>
                <p14:xfrm>
                  <a:off x="6319520" y="1981417"/>
                  <a:ext cx="73800" cy="1026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DE7FA0D7-1BAB-7B9D-B7F3-7237478F326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308538" y="1969144"/>
                    <a:ext cx="95325" cy="12665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8FB474A-ED98-ACB1-3D85-A9E224E3B378}"/>
                </a:ext>
              </a:extLst>
            </p:cNvPr>
            <p:cNvGrpSpPr/>
            <p:nvPr/>
          </p:nvGrpSpPr>
          <p:grpSpPr>
            <a:xfrm>
              <a:off x="6585200" y="1136137"/>
              <a:ext cx="396360" cy="921960"/>
              <a:chOff x="6585200" y="1136137"/>
              <a:chExt cx="396360" cy="92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7F73687-EF8E-CA34-9D52-AE1EADFF9695}"/>
                      </a:ext>
                    </a:extLst>
                  </p14:cNvPr>
                  <p14:cNvContentPartPr/>
                  <p14:nvPr/>
                </p14:nvContentPartPr>
                <p14:xfrm>
                  <a:off x="6589880" y="1136137"/>
                  <a:ext cx="91800" cy="1551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7F73687-EF8E-CA34-9D52-AE1EADFF9695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579288" y="1123900"/>
                    <a:ext cx="113426" cy="179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7B251BE8-6253-E0CA-9401-8FEF68130F8A}"/>
                      </a:ext>
                    </a:extLst>
                  </p14:cNvPr>
                  <p14:cNvContentPartPr/>
                  <p14:nvPr/>
                </p14:nvContentPartPr>
                <p14:xfrm>
                  <a:off x="6585200" y="1555897"/>
                  <a:ext cx="75600" cy="1274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7B251BE8-6253-E0CA-9401-8FEF68130F8A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6574212" y="1544178"/>
                    <a:ext cx="97137" cy="151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6713807B-13F9-9C59-19E0-69A8A8D16B12}"/>
                      </a:ext>
                    </a:extLst>
                  </p14:cNvPr>
                  <p14:cNvContentPartPr/>
                  <p14:nvPr/>
                </p14:nvContentPartPr>
                <p14:xfrm>
                  <a:off x="6594200" y="1636537"/>
                  <a:ext cx="110880" cy="28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6713807B-13F9-9C59-19E0-69A8A8D16B1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6583200" y="1625017"/>
                    <a:ext cx="132440" cy="2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16613CA5-46D1-9FE6-0142-CB73BB1963D5}"/>
                      </a:ext>
                    </a:extLst>
                  </p14:cNvPr>
                  <p14:cNvContentPartPr/>
                  <p14:nvPr/>
                </p14:nvContentPartPr>
                <p14:xfrm>
                  <a:off x="6621560" y="1943257"/>
                  <a:ext cx="101160" cy="1148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16613CA5-46D1-9FE6-0142-CB73BB1963D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6611004" y="1930988"/>
                    <a:ext cx="122711" cy="138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23E02575-9FE0-B33B-0CC0-E7F981D377BD}"/>
                      </a:ext>
                    </a:extLst>
                  </p14:cNvPr>
                  <p14:cNvContentPartPr/>
                  <p14:nvPr/>
                </p14:nvContentPartPr>
                <p14:xfrm>
                  <a:off x="6766640" y="1918417"/>
                  <a:ext cx="88200" cy="1227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23E02575-9FE0-B33B-0CC0-E7F981D377BD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6755615" y="1906141"/>
                    <a:ext cx="109809" cy="146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92323E9-C6B4-2B04-AEC8-BE98673A420B}"/>
                      </a:ext>
                    </a:extLst>
                  </p14:cNvPr>
                  <p14:cNvContentPartPr/>
                  <p14:nvPr/>
                </p14:nvContentPartPr>
                <p14:xfrm>
                  <a:off x="6850880" y="1155937"/>
                  <a:ext cx="130680" cy="8384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92323E9-C6B4-2B04-AEC8-BE98673A420B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6839843" y="1144176"/>
                    <a:ext cx="152313" cy="8624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2235E46-5FB8-317C-48D6-40733BF5FEDF}"/>
                </a:ext>
              </a:extLst>
            </p:cNvPr>
            <p:cNvGrpSpPr/>
            <p:nvPr/>
          </p:nvGrpSpPr>
          <p:grpSpPr>
            <a:xfrm>
              <a:off x="1232000" y="2276977"/>
              <a:ext cx="799560" cy="207360"/>
              <a:chOff x="1232000" y="2276977"/>
              <a:chExt cx="799560" cy="20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84F2C683-A137-B7C2-CF29-29E0868070A6}"/>
                      </a:ext>
                    </a:extLst>
                  </p14:cNvPr>
                  <p14:cNvContentPartPr/>
                  <p14:nvPr/>
                </p14:nvContentPartPr>
                <p14:xfrm>
                  <a:off x="1240640" y="2354377"/>
                  <a:ext cx="5040" cy="1299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84F2C683-A137-B7C2-CF29-29E0868070A6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230560" y="2342163"/>
                    <a:ext cx="25620" cy="153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400648AF-21A1-7136-0444-EE4B0DBDBB6D}"/>
                      </a:ext>
                    </a:extLst>
                  </p14:cNvPr>
                  <p14:cNvContentPartPr/>
                  <p14:nvPr/>
                </p14:nvContentPartPr>
                <p14:xfrm>
                  <a:off x="1232000" y="2276977"/>
                  <a:ext cx="95760" cy="1659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400648AF-21A1-7136-0444-EE4B0DBDBB6D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221018" y="2264738"/>
                    <a:ext cx="117284" cy="189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40584DC0-6711-58E7-C88C-63B87E3AFCCF}"/>
                      </a:ext>
                    </a:extLst>
                  </p14:cNvPr>
                  <p14:cNvContentPartPr/>
                  <p14:nvPr/>
                </p14:nvContentPartPr>
                <p14:xfrm>
                  <a:off x="1356560" y="2354377"/>
                  <a:ext cx="66240" cy="907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40584DC0-6711-58E7-C88C-63B87E3AFCC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345593" y="2342183"/>
                    <a:ext cx="87735" cy="114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543216A-F1D2-501C-1AB8-656709B58D64}"/>
                      </a:ext>
                    </a:extLst>
                  </p14:cNvPr>
                  <p14:cNvContentPartPr/>
                  <p14:nvPr/>
                </p14:nvContentPartPr>
                <p14:xfrm>
                  <a:off x="1409120" y="2364457"/>
                  <a:ext cx="69480" cy="10044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543216A-F1D2-501C-1AB8-656709B58D6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398126" y="2352208"/>
                    <a:ext cx="91028" cy="124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015F677F-31FE-A36B-59FB-FA9BC8833F28}"/>
                      </a:ext>
                    </a:extLst>
                  </p14:cNvPr>
                  <p14:cNvContentPartPr/>
                  <p14:nvPr/>
                </p14:nvContentPartPr>
                <p14:xfrm>
                  <a:off x="1489760" y="2381017"/>
                  <a:ext cx="92880" cy="950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015F677F-31FE-A36B-59FB-FA9BC8833F28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478755" y="2368770"/>
                    <a:ext cx="114449" cy="11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40CDAE50-F38C-B928-AD5C-ED763293E761}"/>
                      </a:ext>
                    </a:extLst>
                  </p14:cNvPr>
                  <p14:cNvContentPartPr/>
                  <p14:nvPr/>
                </p14:nvContentPartPr>
                <p14:xfrm>
                  <a:off x="1596320" y="2373457"/>
                  <a:ext cx="37440" cy="784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40CDAE50-F38C-B928-AD5C-ED763293E761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585308" y="2361194"/>
                    <a:ext cx="59023" cy="102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95B95791-795D-50C5-EEC3-EA261650C4FA}"/>
                      </a:ext>
                    </a:extLst>
                  </p14:cNvPr>
                  <p14:cNvContentPartPr/>
                  <p14:nvPr/>
                </p14:nvContentPartPr>
                <p14:xfrm>
                  <a:off x="1688480" y="2302177"/>
                  <a:ext cx="5760" cy="13572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95B95791-795D-50C5-EEC3-EA261650C4F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677403" y="2289928"/>
                    <a:ext cx="27471" cy="159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B877F635-8114-2467-5972-E623DD7749D7}"/>
                      </a:ext>
                    </a:extLst>
                  </p14:cNvPr>
                  <p14:cNvContentPartPr/>
                  <p14:nvPr/>
                </p14:nvContentPartPr>
                <p14:xfrm>
                  <a:off x="1646360" y="2348977"/>
                  <a:ext cx="70200" cy="504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B877F635-8114-2467-5972-E623DD7749D7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635322" y="2336377"/>
                    <a:ext cx="91834" cy="29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B4315A78-3B9F-2A13-7E83-D6BABBE1230D}"/>
                      </a:ext>
                    </a:extLst>
                  </p14:cNvPr>
                  <p14:cNvContentPartPr/>
                  <p14:nvPr/>
                </p14:nvContentPartPr>
                <p14:xfrm>
                  <a:off x="1745360" y="2359777"/>
                  <a:ext cx="92160" cy="9288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B4315A78-3B9F-2A13-7E83-D6BABBE1230D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734336" y="2348045"/>
                    <a:ext cx="113767" cy="116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831B44E0-3914-CCFC-74F7-C8718BB0C85B}"/>
                      </a:ext>
                    </a:extLst>
                  </p14:cNvPr>
                  <p14:cNvContentPartPr/>
                  <p14:nvPr/>
                </p14:nvContentPartPr>
                <p14:xfrm>
                  <a:off x="1798280" y="2370937"/>
                  <a:ext cx="97560" cy="939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831B44E0-3914-CCFC-74F7-C8718BB0C85B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787733" y="2358703"/>
                    <a:ext cx="119094" cy="117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74F2B303-0B7D-E6B1-DF62-1CC9C81002A7}"/>
                      </a:ext>
                    </a:extLst>
                  </p14:cNvPr>
                  <p14:cNvContentPartPr/>
                  <p14:nvPr/>
                </p14:nvContentPartPr>
                <p14:xfrm>
                  <a:off x="1893320" y="2384617"/>
                  <a:ext cx="42120" cy="910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74F2B303-0B7D-E6B1-DF62-1CC9C81002A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882790" y="2372375"/>
                    <a:ext cx="63619" cy="115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A010A335-7C95-C756-8CEB-BF248DA6754C}"/>
                      </a:ext>
                    </a:extLst>
                  </p14:cNvPr>
                  <p14:cNvContentPartPr/>
                  <p14:nvPr/>
                </p14:nvContentPartPr>
                <p14:xfrm>
                  <a:off x="1994480" y="2289217"/>
                  <a:ext cx="16920" cy="1627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A010A335-7C95-C756-8CEB-BF248DA6754C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983794" y="2276964"/>
                    <a:ext cx="38738" cy="186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30C11B6B-D76F-5184-7BC8-22A4668040BD}"/>
                      </a:ext>
                    </a:extLst>
                  </p14:cNvPr>
                  <p14:cNvContentPartPr/>
                  <p14:nvPr/>
                </p14:nvContentPartPr>
                <p14:xfrm>
                  <a:off x="1945160" y="2352577"/>
                  <a:ext cx="86400" cy="3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30C11B6B-D76F-5184-7BC8-22A4668040B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934196" y="2343577"/>
                    <a:ext cx="10789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F3BD7C1-9E77-62B8-B79D-D139D0F065B1}"/>
                </a:ext>
              </a:extLst>
            </p:cNvPr>
            <p:cNvGrpSpPr/>
            <p:nvPr/>
          </p:nvGrpSpPr>
          <p:grpSpPr>
            <a:xfrm>
              <a:off x="2181680" y="2203177"/>
              <a:ext cx="9360" cy="269280"/>
              <a:chOff x="2181680" y="2203177"/>
              <a:chExt cx="9360" cy="26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001FC31-4695-33C9-999D-0B427B2D96E4}"/>
                      </a:ext>
                    </a:extLst>
                  </p14:cNvPr>
                  <p14:cNvContentPartPr/>
                  <p14:nvPr/>
                </p14:nvContentPartPr>
                <p14:xfrm>
                  <a:off x="2181680" y="2203177"/>
                  <a:ext cx="9360" cy="1965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001FC31-4695-33C9-999D-0B427B2D96E4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2171044" y="2190923"/>
                    <a:ext cx="30207" cy="220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2328F2CC-BF18-A62D-E249-F46EDB0B122D}"/>
                      </a:ext>
                    </a:extLst>
                  </p14:cNvPr>
                  <p14:cNvContentPartPr/>
                  <p14:nvPr/>
                </p14:nvContentPartPr>
                <p14:xfrm>
                  <a:off x="2181680" y="2458777"/>
                  <a:ext cx="7920" cy="136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2328F2CC-BF18-A62D-E249-F46EDB0B122D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2170680" y="2446563"/>
                    <a:ext cx="29480" cy="376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266D06B-22F0-51EE-EB70-A451BE3999B0}"/>
                </a:ext>
              </a:extLst>
            </p:cNvPr>
            <p:cNvGrpSpPr/>
            <p:nvPr/>
          </p:nvGrpSpPr>
          <p:grpSpPr>
            <a:xfrm>
              <a:off x="900080" y="2912377"/>
              <a:ext cx="1014480" cy="250200"/>
              <a:chOff x="900080" y="2912377"/>
              <a:chExt cx="1014480" cy="25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1EC2E756-27F8-550D-B45C-D30BCF7D665A}"/>
                      </a:ext>
                    </a:extLst>
                  </p14:cNvPr>
                  <p14:cNvContentPartPr/>
                  <p14:nvPr/>
                </p14:nvContentPartPr>
                <p14:xfrm>
                  <a:off x="900080" y="3016777"/>
                  <a:ext cx="85320" cy="7308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1EC2E756-27F8-550D-B45C-D30BCF7D665A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889028" y="3005006"/>
                    <a:ext cx="106982" cy="97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B59EC54-AE81-254F-8BFD-7ABE8956A6B0}"/>
                      </a:ext>
                    </a:extLst>
                  </p14:cNvPr>
                  <p14:cNvContentPartPr/>
                  <p14:nvPr/>
                </p14:nvContentPartPr>
                <p14:xfrm>
                  <a:off x="1041200" y="3031537"/>
                  <a:ext cx="3960" cy="1310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B59EC54-AE81-254F-8BFD-7ABE8956A6B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030640" y="3019802"/>
                    <a:ext cx="25520" cy="154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5561B60D-2CF1-10DA-3690-AB8EEE739A77}"/>
                      </a:ext>
                    </a:extLst>
                  </p14:cNvPr>
                  <p14:cNvContentPartPr/>
                  <p14:nvPr/>
                </p14:nvContentPartPr>
                <p14:xfrm>
                  <a:off x="1059560" y="3014257"/>
                  <a:ext cx="56160" cy="684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5561B60D-2CF1-10DA-3690-AB8EEE739A77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048591" y="3002043"/>
                    <a:ext cx="77659" cy="92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357FF8D7-0510-73E7-6539-EDFC7658AA55}"/>
                      </a:ext>
                    </a:extLst>
                  </p14:cNvPr>
                  <p14:cNvContentPartPr/>
                  <p14:nvPr/>
                </p14:nvContentPartPr>
                <p14:xfrm>
                  <a:off x="1143800" y="3074017"/>
                  <a:ext cx="360" cy="82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357FF8D7-0510-73E7-6539-EDFC7658AA55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135160" y="3061841"/>
                    <a:ext cx="18000" cy="32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0392A1EC-2239-CDEC-D672-6B0407560557}"/>
                      </a:ext>
                    </a:extLst>
                  </p14:cNvPr>
                  <p14:cNvContentPartPr/>
                  <p14:nvPr/>
                </p14:nvContentPartPr>
                <p14:xfrm>
                  <a:off x="1190960" y="2998057"/>
                  <a:ext cx="96120" cy="11304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0392A1EC-2239-CDEC-D672-6B04075605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179987" y="2985823"/>
                    <a:ext cx="117626" cy="1370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9E15AF4-A8CD-27EC-FBA5-DBE881E9C5CE}"/>
                      </a:ext>
                    </a:extLst>
                  </p14:cNvPr>
                  <p14:cNvContentPartPr/>
                  <p14:nvPr/>
                </p14:nvContentPartPr>
                <p14:xfrm>
                  <a:off x="1297160" y="3012457"/>
                  <a:ext cx="41400" cy="802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9E15AF4-A8CD-27EC-FBA5-DBE881E9C5CE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286590" y="3000219"/>
                    <a:ext cx="62981" cy="1042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77DB852C-2BDA-153C-0A96-B4ACDF10EFFD}"/>
                      </a:ext>
                    </a:extLst>
                  </p14:cNvPr>
                  <p14:cNvContentPartPr/>
                  <p14:nvPr/>
                </p14:nvContentPartPr>
                <p14:xfrm>
                  <a:off x="1310840" y="2933617"/>
                  <a:ext cx="3960" cy="504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77DB852C-2BDA-153C-0A96-B4ACDF10EFFD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299840" y="2921017"/>
                    <a:ext cx="25520" cy="29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89AAC514-D2D1-E1E2-1D0B-76B7439639E2}"/>
                      </a:ext>
                    </a:extLst>
                  </p14:cNvPr>
                  <p14:cNvContentPartPr/>
                  <p14:nvPr/>
                </p14:nvContentPartPr>
                <p14:xfrm>
                  <a:off x="1380320" y="2998777"/>
                  <a:ext cx="61200" cy="979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89AAC514-D2D1-E1E2-1D0B-76B7439639E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369753" y="2987027"/>
                    <a:ext cx="82774" cy="121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79EC8247-984C-6CCF-B8FE-5B7F551BBB55}"/>
                      </a:ext>
                    </a:extLst>
                  </p14:cNvPr>
                  <p14:cNvContentPartPr/>
                  <p14:nvPr/>
                </p14:nvContentPartPr>
                <p14:xfrm>
                  <a:off x="1494800" y="2994817"/>
                  <a:ext cx="50760" cy="10224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79EC8247-984C-6CCF-B8FE-5B7F551BBB55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484298" y="2982587"/>
                    <a:ext cx="72202" cy="1262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25B72CEB-52E2-E20C-5F0B-E606036EEAD6}"/>
                      </a:ext>
                    </a:extLst>
                  </p14:cNvPr>
                  <p14:cNvContentPartPr/>
                  <p14:nvPr/>
                </p14:nvContentPartPr>
                <p14:xfrm>
                  <a:off x="1545560" y="3008857"/>
                  <a:ext cx="130680" cy="921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25B72CEB-52E2-E20C-5F0B-E606036EEAD6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534523" y="2996602"/>
                    <a:ext cx="152313" cy="116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63A58B6C-06E1-3E3E-8348-F40ABDD4477E}"/>
                      </a:ext>
                    </a:extLst>
                  </p14:cNvPr>
                  <p14:cNvContentPartPr/>
                  <p14:nvPr/>
                </p14:nvContentPartPr>
                <p14:xfrm>
                  <a:off x="1704680" y="3010657"/>
                  <a:ext cx="88560" cy="10260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63A58B6C-06E1-3E3E-8348-F40ABDD4477E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694106" y="2998443"/>
                    <a:ext cx="110149" cy="126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31318DA-572B-C132-9AD9-8ED5B1E0D7C7}"/>
                      </a:ext>
                    </a:extLst>
                  </p14:cNvPr>
                  <p14:cNvContentPartPr/>
                  <p14:nvPr/>
                </p14:nvContentPartPr>
                <p14:xfrm>
                  <a:off x="1860200" y="2912377"/>
                  <a:ext cx="54360" cy="22140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31318DA-572B-C132-9AD9-8ED5B1E0D7C7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849151" y="2900621"/>
                    <a:ext cx="76016" cy="24540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A863D7DA-BBB6-F7DB-D09F-905EE5AE4250}"/>
                </a:ext>
              </a:extLst>
            </p:cNvPr>
            <p:cNvGrpSpPr/>
            <p:nvPr/>
          </p:nvGrpSpPr>
          <p:grpSpPr>
            <a:xfrm>
              <a:off x="2009240" y="2899777"/>
              <a:ext cx="704160" cy="231840"/>
              <a:chOff x="2009240" y="2899777"/>
              <a:chExt cx="704160" cy="23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17C379B4-BC96-7F52-BCB7-EEF45A6AD27A}"/>
                      </a:ext>
                    </a:extLst>
                  </p14:cNvPr>
                  <p14:cNvContentPartPr/>
                  <p14:nvPr/>
                </p14:nvContentPartPr>
                <p14:xfrm>
                  <a:off x="2009240" y="2918137"/>
                  <a:ext cx="360" cy="597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17C379B4-BC96-7F52-BCB7-EEF45A6AD27A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2000240" y="2905991"/>
                    <a:ext cx="18000" cy="83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3CF70B50-AF31-7901-C59B-6B9964DB9F20}"/>
                      </a:ext>
                    </a:extLst>
                  </p14:cNvPr>
                  <p14:cNvContentPartPr/>
                  <p14:nvPr/>
                </p14:nvContentPartPr>
                <p14:xfrm>
                  <a:off x="2101040" y="2992297"/>
                  <a:ext cx="37080" cy="72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3CF70B50-AF31-7901-C59B-6B9964DB9F20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2090004" y="2980096"/>
                    <a:ext cx="58710" cy="96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F4BD32BF-7BF4-CC8D-4DEF-773309853384}"/>
                      </a:ext>
                    </a:extLst>
                  </p14:cNvPr>
                  <p14:cNvContentPartPr/>
                  <p14:nvPr/>
                </p14:nvContentPartPr>
                <p14:xfrm>
                  <a:off x="2127680" y="2921737"/>
                  <a:ext cx="4680" cy="10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F4BD32BF-7BF4-CC8D-4DEF-77330985338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117469" y="2908237"/>
                    <a:ext cx="25527" cy="27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8820A51D-B27F-D9F6-CFBB-C826C01E2575}"/>
                      </a:ext>
                    </a:extLst>
                  </p14:cNvPr>
                  <p14:cNvContentPartPr/>
                  <p14:nvPr/>
                </p14:nvContentPartPr>
                <p14:xfrm>
                  <a:off x="2196080" y="3041617"/>
                  <a:ext cx="16920" cy="6912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8820A51D-B27F-D9F6-CFBB-C826C01E257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185394" y="3029852"/>
                    <a:ext cx="38738" cy="93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16225BB7-4D0C-86C5-CAFF-A455573C44D3}"/>
                      </a:ext>
                    </a:extLst>
                  </p14:cNvPr>
                  <p14:cNvContentPartPr/>
                  <p14:nvPr/>
                </p14:nvContentPartPr>
                <p14:xfrm>
                  <a:off x="2273120" y="2987617"/>
                  <a:ext cx="42480" cy="943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16225BB7-4D0C-86C5-CAFF-A455573C44D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262609" y="2975888"/>
                    <a:ext cx="63939" cy="1182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0B539FFD-3217-1362-90B3-0C9B3477E369}"/>
                      </a:ext>
                    </a:extLst>
                  </p14:cNvPr>
                  <p14:cNvContentPartPr/>
                  <p14:nvPr/>
                </p14:nvContentPartPr>
                <p14:xfrm>
                  <a:off x="2278880" y="2918137"/>
                  <a:ext cx="10800" cy="244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0B539FFD-3217-1362-90B3-0C9B3477E369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268080" y="2905897"/>
                    <a:ext cx="31968" cy="48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110A24B0-7E72-C736-564C-592D912D671D}"/>
                      </a:ext>
                    </a:extLst>
                  </p14:cNvPr>
                  <p14:cNvContentPartPr/>
                  <p14:nvPr/>
                </p14:nvContentPartPr>
                <p14:xfrm>
                  <a:off x="2328200" y="2996977"/>
                  <a:ext cx="43920" cy="13464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110A24B0-7E72-C736-564C-592D912D671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317220" y="2984737"/>
                    <a:ext cx="65441" cy="158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715C07C8-70D9-8529-6845-52B87AF4CB6F}"/>
                      </a:ext>
                    </a:extLst>
                  </p14:cNvPr>
                  <p14:cNvContentPartPr/>
                  <p14:nvPr/>
                </p14:nvContentPartPr>
                <p14:xfrm>
                  <a:off x="2372120" y="2915257"/>
                  <a:ext cx="15480" cy="3204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715C07C8-70D9-8529-6845-52B87AF4CB6F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361063" y="2902934"/>
                    <a:ext cx="37152" cy="56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9A1E564-3750-D5AD-F955-A7C1B01AEAFD}"/>
                      </a:ext>
                    </a:extLst>
                  </p14:cNvPr>
                  <p14:cNvContentPartPr/>
                  <p14:nvPr/>
                </p14:nvContentPartPr>
                <p14:xfrm>
                  <a:off x="2478680" y="2915257"/>
                  <a:ext cx="1800" cy="3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9A1E564-3750-D5AD-F955-A7C1B01AEAF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467430" y="2906257"/>
                    <a:ext cx="2385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DD2F7DD7-ECBE-4363-CA12-FE690798C34F}"/>
                      </a:ext>
                    </a:extLst>
                  </p14:cNvPr>
                  <p14:cNvContentPartPr/>
                  <p14:nvPr/>
                </p14:nvContentPartPr>
                <p14:xfrm>
                  <a:off x="2441960" y="3021457"/>
                  <a:ext cx="81000" cy="1224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DD2F7DD7-ECBE-4363-CA12-FE690798C34F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430955" y="3009707"/>
                    <a:ext cx="102571" cy="362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C57D02DA-B08B-C767-AA36-BDAB7386E3A7}"/>
                      </a:ext>
                    </a:extLst>
                  </p14:cNvPr>
                  <p14:cNvContentPartPr/>
                  <p14:nvPr/>
                </p14:nvContentPartPr>
                <p14:xfrm>
                  <a:off x="2504960" y="2985817"/>
                  <a:ext cx="50400" cy="982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C57D02DA-B08B-C767-AA36-BDAB7386E3A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493907" y="2973593"/>
                    <a:ext cx="72063" cy="122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66E8301-F493-F195-DDA9-755F472EC823}"/>
                      </a:ext>
                    </a:extLst>
                  </p14:cNvPr>
                  <p14:cNvContentPartPr/>
                  <p14:nvPr/>
                </p14:nvContentPartPr>
                <p14:xfrm>
                  <a:off x="2606840" y="2987617"/>
                  <a:ext cx="27720" cy="7956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66E8301-F493-F195-DDA9-755F472EC82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595840" y="2975903"/>
                    <a:ext cx="49280" cy="103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C3BB20C8-1BA0-2A82-79F6-50C69286ED12}"/>
                      </a:ext>
                    </a:extLst>
                  </p14:cNvPr>
                  <p14:cNvContentPartPr/>
                  <p14:nvPr/>
                </p14:nvContentPartPr>
                <p14:xfrm>
                  <a:off x="2627000" y="2919217"/>
                  <a:ext cx="5400" cy="1152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C3BB20C8-1BA0-2A82-79F6-50C69286ED12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616615" y="2907217"/>
                    <a:ext cx="25754" cy="3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97E489AB-1DC9-01F7-5D79-9CCBDB481F7E}"/>
                      </a:ext>
                    </a:extLst>
                  </p14:cNvPr>
                  <p14:cNvContentPartPr/>
                  <p14:nvPr/>
                </p14:nvContentPartPr>
                <p14:xfrm>
                  <a:off x="2704040" y="2899777"/>
                  <a:ext cx="9360" cy="846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97E489AB-1DC9-01F7-5D79-9CCBDB481F7E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693404" y="2887552"/>
                    <a:ext cx="30207" cy="10856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0D1F05D-F8E0-8248-6261-BE220A7B2107}"/>
                    </a:ext>
                  </a:extLst>
                </p14:cNvPr>
                <p14:cNvContentPartPr/>
                <p14:nvPr/>
              </p14:nvContentPartPr>
              <p14:xfrm>
                <a:off x="2766320" y="3054577"/>
                <a:ext cx="18720" cy="70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0D1F05D-F8E0-8248-6261-BE220A7B210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55872" y="3042304"/>
                  <a:ext cx="40052" cy="942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F4E93801-2ED1-5EF1-E9D1-02F7284DDED6}"/>
                </a:ext>
              </a:extLst>
            </p:cNvPr>
            <p:cNvGrpSpPr/>
            <p:nvPr/>
          </p:nvGrpSpPr>
          <p:grpSpPr>
            <a:xfrm>
              <a:off x="2883680" y="2917057"/>
              <a:ext cx="506520" cy="219600"/>
              <a:chOff x="2883680" y="2917057"/>
              <a:chExt cx="506520" cy="21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FF2850A8-C6FC-0CB3-E2DF-4BF1CCE0C275}"/>
                      </a:ext>
                    </a:extLst>
                  </p14:cNvPr>
                  <p14:cNvContentPartPr/>
                  <p14:nvPr/>
                </p14:nvContentPartPr>
                <p14:xfrm>
                  <a:off x="2883680" y="2924617"/>
                  <a:ext cx="73800" cy="17244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FF2850A8-C6FC-0CB3-E2DF-4BF1CCE0C275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872698" y="2912370"/>
                    <a:ext cx="95325" cy="1964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5640D70D-D2CA-1EB7-54D9-48E65C17E9CE}"/>
                      </a:ext>
                    </a:extLst>
                  </p14:cNvPr>
                  <p14:cNvContentPartPr/>
                  <p14:nvPr/>
                </p14:nvContentPartPr>
                <p14:xfrm>
                  <a:off x="2940560" y="2959177"/>
                  <a:ext cx="39240" cy="1292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5640D70D-D2CA-1EB7-54D9-48E65C17E9CE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29538" y="2947428"/>
                    <a:ext cx="60844" cy="153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E64C9E14-6572-379B-22EC-889228D92DE1}"/>
                      </a:ext>
                    </a:extLst>
                  </p14:cNvPr>
                  <p14:cNvContentPartPr/>
                  <p14:nvPr/>
                </p14:nvContentPartPr>
                <p14:xfrm>
                  <a:off x="2892680" y="3029017"/>
                  <a:ext cx="88200" cy="151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E64C9E14-6572-379B-22EC-889228D92DE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882149" y="3016823"/>
                    <a:ext cx="109701" cy="39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C8710F0E-3897-4A7A-CB93-25DDEDBA337D}"/>
                      </a:ext>
                    </a:extLst>
                  </p14:cNvPr>
                  <p14:cNvContentPartPr/>
                  <p14:nvPr/>
                </p14:nvContentPartPr>
                <p14:xfrm>
                  <a:off x="3054320" y="3056377"/>
                  <a:ext cx="15120" cy="727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C8710F0E-3897-4A7A-CB93-25DDEDBA337D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043202" y="3044176"/>
                    <a:ext cx="36911" cy="96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63AC112-5201-64BF-1EBF-E1DF152ED664}"/>
                      </a:ext>
                    </a:extLst>
                  </p14:cNvPr>
                  <p14:cNvContentPartPr/>
                  <p14:nvPr/>
                </p14:nvContentPartPr>
                <p14:xfrm>
                  <a:off x="3131360" y="2954857"/>
                  <a:ext cx="7560" cy="1231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63AC112-5201-64BF-1EBF-E1DF152ED6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120860" y="2942643"/>
                    <a:ext cx="28140" cy="147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E160ED69-0D95-C4DE-3E10-7E187A5F0A99}"/>
                      </a:ext>
                    </a:extLst>
                  </p14:cNvPr>
                  <p14:cNvContentPartPr/>
                  <p14:nvPr/>
                </p14:nvContentPartPr>
                <p14:xfrm>
                  <a:off x="3143960" y="2943697"/>
                  <a:ext cx="102600" cy="1486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E160ED69-0D95-C4DE-3E10-7E187A5F0A9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133392" y="2931959"/>
                    <a:ext cx="124177" cy="172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53BC4203-7B94-D4BE-5508-C748DD2EC48A}"/>
                      </a:ext>
                    </a:extLst>
                  </p14:cNvPr>
                  <p14:cNvContentPartPr/>
                  <p14:nvPr/>
                </p14:nvContentPartPr>
                <p14:xfrm>
                  <a:off x="3308840" y="2917057"/>
                  <a:ext cx="81360" cy="21960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53BC4203-7B94-D4BE-5508-C748DD2EC48A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3298285" y="2904803"/>
                    <a:ext cx="102909" cy="2436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B75D109C-A4D4-F558-D8A6-91F24276C4B9}"/>
                </a:ext>
              </a:extLst>
            </p:cNvPr>
            <p:cNvGrpSpPr/>
            <p:nvPr/>
          </p:nvGrpSpPr>
          <p:grpSpPr>
            <a:xfrm>
              <a:off x="3571280" y="3010657"/>
              <a:ext cx="75600" cy="54360"/>
              <a:chOff x="3571280" y="3010657"/>
              <a:chExt cx="75600" cy="5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2F91F076-2E67-E6EE-B026-09D0C76E6ECB}"/>
                      </a:ext>
                    </a:extLst>
                  </p14:cNvPr>
                  <p14:cNvContentPartPr/>
                  <p14:nvPr/>
                </p14:nvContentPartPr>
                <p14:xfrm>
                  <a:off x="3583880" y="3010657"/>
                  <a:ext cx="49680" cy="32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2F91F076-2E67-E6EE-B026-09D0C76E6ECB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3573328" y="2999086"/>
                    <a:ext cx="71223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EF87339C-3FF9-6AA5-ACB5-2BF1C5AD58C7}"/>
                      </a:ext>
                    </a:extLst>
                  </p14:cNvPr>
                  <p14:cNvContentPartPr/>
                  <p14:nvPr/>
                </p14:nvContentPartPr>
                <p14:xfrm>
                  <a:off x="3571280" y="3062857"/>
                  <a:ext cx="75600" cy="21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EF87339C-3FF9-6AA5-ACB5-2BF1C5AD58C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3560292" y="3052057"/>
                    <a:ext cx="97137" cy="2332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76CF7368-9F0B-26A4-AC01-C14D7A682F8B}"/>
                </a:ext>
              </a:extLst>
            </p:cNvPr>
            <p:cNvGrpSpPr/>
            <p:nvPr/>
          </p:nvGrpSpPr>
          <p:grpSpPr>
            <a:xfrm>
              <a:off x="3842360" y="2906977"/>
              <a:ext cx="328320" cy="242280"/>
              <a:chOff x="3842360" y="2906977"/>
              <a:chExt cx="328320" cy="24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A24FF610-C3CC-D7DD-E028-119C26F331D2}"/>
                      </a:ext>
                    </a:extLst>
                  </p14:cNvPr>
                  <p14:cNvContentPartPr/>
                  <p14:nvPr/>
                </p14:nvContentPartPr>
                <p14:xfrm>
                  <a:off x="3842360" y="2906977"/>
                  <a:ext cx="97560" cy="2368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A24FF610-C3CC-D7DD-E028-119C26F331D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3831813" y="2894741"/>
                    <a:ext cx="119094" cy="260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08B18F92-F2CC-9D98-F309-A2ACE2C41A54}"/>
                      </a:ext>
                    </a:extLst>
                  </p14:cNvPr>
                  <p14:cNvContentPartPr/>
                  <p14:nvPr/>
                </p14:nvContentPartPr>
                <p14:xfrm>
                  <a:off x="4005080" y="2970337"/>
                  <a:ext cx="98280" cy="1335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08B18F92-F2CC-9D98-F309-A2ACE2C41A54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3994503" y="2958106"/>
                    <a:ext cx="119875" cy="1575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D581E589-6035-DBD1-8CDF-66AB433442E2}"/>
                      </a:ext>
                    </a:extLst>
                  </p14:cNvPr>
                  <p14:cNvContentPartPr/>
                  <p14:nvPr/>
                </p14:nvContentPartPr>
                <p14:xfrm>
                  <a:off x="4161320" y="3103177"/>
                  <a:ext cx="9360" cy="460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D581E589-6035-DBD1-8CDF-66AB433442E2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4151109" y="3091051"/>
                    <a:ext cx="30207" cy="6984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22FB536-E8F6-2E13-3C8D-633EB28CF646}"/>
                    </a:ext>
                  </a:extLst>
                </p14:cNvPr>
                <p14:cNvContentPartPr/>
                <p14:nvPr/>
              </p14:nvContentPartPr>
              <p14:xfrm>
                <a:off x="4957280" y="2906257"/>
                <a:ext cx="124920" cy="234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22FB536-E8F6-2E13-3C8D-633EB28CF64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946284" y="2894025"/>
                  <a:ext cx="146473" cy="258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DF8D8C1-7DA0-DFDC-F795-E9896FCCA78F}"/>
                    </a:ext>
                  </a:extLst>
                </p14:cNvPr>
                <p14:cNvContentPartPr/>
                <p14:nvPr/>
              </p14:nvContentPartPr>
              <p14:xfrm>
                <a:off x="4891040" y="3029017"/>
                <a:ext cx="360" cy="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DF8D8C1-7DA0-DFDC-F795-E9896FCCA78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82400" y="30200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E76925C-E413-5DAE-00E9-6D1C83295900}"/>
                </a:ext>
              </a:extLst>
            </p:cNvPr>
            <p:cNvGrpSpPr/>
            <p:nvPr/>
          </p:nvGrpSpPr>
          <p:grpSpPr>
            <a:xfrm>
              <a:off x="4337360" y="2947297"/>
              <a:ext cx="579960" cy="173880"/>
              <a:chOff x="4337360" y="2947297"/>
              <a:chExt cx="579960" cy="17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69018F8-C110-6C7F-C122-A9F95116AA7B}"/>
                      </a:ext>
                    </a:extLst>
                  </p14:cNvPr>
                  <p14:cNvContentPartPr/>
                  <p14:nvPr/>
                </p14:nvContentPartPr>
                <p14:xfrm>
                  <a:off x="4337360" y="2948377"/>
                  <a:ext cx="77400" cy="1335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769018F8-C110-6C7F-C122-A9F95116AA7B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326805" y="2936146"/>
                    <a:ext cx="98949" cy="1575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6BA1A85C-6A59-4783-0BCC-CBDDCC3C170F}"/>
                      </a:ext>
                    </a:extLst>
                  </p14:cNvPr>
                  <p14:cNvContentPartPr/>
                  <p14:nvPr/>
                </p14:nvContentPartPr>
                <p14:xfrm>
                  <a:off x="4474880" y="2947297"/>
                  <a:ext cx="64440" cy="12348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6BA1A85C-6A59-4783-0BCC-CBDDCC3C170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464359" y="2935047"/>
                    <a:ext cx="85920" cy="147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9BDFABA3-14E7-D276-A9A3-81D011A2194B}"/>
                      </a:ext>
                    </a:extLst>
                  </p14:cNvPr>
                  <p14:cNvContentPartPr/>
                  <p14:nvPr/>
                </p14:nvContentPartPr>
                <p14:xfrm>
                  <a:off x="4599800" y="3079417"/>
                  <a:ext cx="9360" cy="417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9BDFABA3-14E7-D276-A9A3-81D011A2194B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4589164" y="3067135"/>
                    <a:ext cx="30207" cy="65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29D20CB-0AA8-E78E-834B-9F3BEFA0A014}"/>
                      </a:ext>
                    </a:extLst>
                  </p14:cNvPr>
                  <p14:cNvContentPartPr/>
                  <p14:nvPr/>
                </p14:nvContentPartPr>
                <p14:xfrm>
                  <a:off x="4696640" y="2962777"/>
                  <a:ext cx="39240" cy="1461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29D20CB-0AA8-E78E-834B-9F3BEFA0A014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4686058" y="2951006"/>
                    <a:ext cx="60844" cy="170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12BD603E-F2D8-5BB5-F10E-47761D1E3507}"/>
                      </a:ext>
                    </a:extLst>
                  </p14:cNvPr>
                  <p14:cNvContentPartPr/>
                  <p14:nvPr/>
                </p14:nvContentPartPr>
                <p14:xfrm>
                  <a:off x="4680440" y="3046297"/>
                  <a:ext cx="90360" cy="21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12BD603E-F2D8-5BB5-F10E-47761D1E3507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4669420" y="3035497"/>
                    <a:ext cx="111958" cy="23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FC9385CF-E4FF-F853-4E63-6C609525795B}"/>
                      </a:ext>
                    </a:extLst>
                  </p14:cNvPr>
                  <p14:cNvContentPartPr/>
                  <p14:nvPr/>
                </p14:nvContentPartPr>
                <p14:xfrm>
                  <a:off x="4837760" y="2948377"/>
                  <a:ext cx="79560" cy="15048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FC9385CF-E4FF-F853-4E63-6C609525795B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4826771" y="2936163"/>
                    <a:ext cx="101098" cy="1744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7E014E5-99C3-B019-C1C8-25C9174C2819}"/>
                </a:ext>
              </a:extLst>
            </p:cNvPr>
            <p:cNvGrpSpPr/>
            <p:nvPr/>
          </p:nvGrpSpPr>
          <p:grpSpPr>
            <a:xfrm>
              <a:off x="7089200" y="1108057"/>
              <a:ext cx="1957680" cy="921960"/>
              <a:chOff x="7089200" y="1108057"/>
              <a:chExt cx="1957680" cy="92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E60B4CA-BF79-9554-0995-FC6EB21A0C85}"/>
                      </a:ext>
                    </a:extLst>
                  </p14:cNvPr>
                  <p14:cNvContentPartPr/>
                  <p14:nvPr/>
                </p14:nvContentPartPr>
                <p14:xfrm>
                  <a:off x="7089200" y="1640137"/>
                  <a:ext cx="711360" cy="356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E60B4CA-BF79-9554-0995-FC6EB21A0C85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7078188" y="1628420"/>
                    <a:ext cx="732943" cy="59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C4AEA5B-0962-BC1A-DC16-555BA151FBF6}"/>
                      </a:ext>
                    </a:extLst>
                  </p14:cNvPr>
                  <p14:cNvContentPartPr/>
                  <p14:nvPr/>
                </p14:nvContentPartPr>
                <p14:xfrm>
                  <a:off x="7743680" y="1589737"/>
                  <a:ext cx="70200" cy="1396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6C4AEA5B-0962-BC1A-DC16-555BA151FBF6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7732711" y="1577974"/>
                    <a:ext cx="91699" cy="163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40CEDF91-7270-885B-F0C4-EA7ECDD99446}"/>
                      </a:ext>
                    </a:extLst>
                  </p14:cNvPr>
                  <p14:cNvContentPartPr/>
                  <p14:nvPr/>
                </p14:nvContentPartPr>
                <p14:xfrm>
                  <a:off x="7127360" y="1343137"/>
                  <a:ext cx="44640" cy="1015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40CEDF91-7270-885B-F0C4-EA7ECDD99446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7116419" y="1331367"/>
                    <a:ext cx="66085" cy="125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0E57DA2C-489C-EE07-CB5A-509AB17BF1AC}"/>
                      </a:ext>
                    </a:extLst>
                  </p14:cNvPr>
                  <p14:cNvContentPartPr/>
                  <p14:nvPr/>
                </p14:nvContentPartPr>
                <p14:xfrm>
                  <a:off x="7171640" y="1347817"/>
                  <a:ext cx="119520" cy="997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0E57DA2C-489C-EE07-CB5A-509AB17BF1AC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7161055" y="1336085"/>
                    <a:ext cx="141131" cy="123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06A215F7-E779-0106-C8D8-910090956ED5}"/>
                      </a:ext>
                    </a:extLst>
                  </p14:cNvPr>
                  <p14:cNvContentPartPr/>
                  <p14:nvPr/>
                </p14:nvContentPartPr>
                <p14:xfrm>
                  <a:off x="7338680" y="1367977"/>
                  <a:ext cx="108360" cy="867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06A215F7-E779-0106-C8D8-910090956ED5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327668" y="1356213"/>
                    <a:ext cx="129944" cy="110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6BD283E-2DDC-82E8-4BBC-DB7292184F6B}"/>
                      </a:ext>
                    </a:extLst>
                  </p14:cNvPr>
                  <p14:cNvContentPartPr/>
                  <p14:nvPr/>
                </p14:nvContentPartPr>
                <p14:xfrm>
                  <a:off x="7511120" y="1293817"/>
                  <a:ext cx="46080" cy="21744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6BD283E-2DDC-82E8-4BBC-DB7292184F6B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7500149" y="1281574"/>
                    <a:ext cx="67584" cy="241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40B1BC8-3B8A-D131-F796-7614C2281C6A}"/>
                      </a:ext>
                    </a:extLst>
                  </p14:cNvPr>
                  <p14:cNvContentPartPr/>
                  <p14:nvPr/>
                </p14:nvContentPartPr>
                <p14:xfrm>
                  <a:off x="7574480" y="1398217"/>
                  <a:ext cx="87120" cy="662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40B1BC8-3B8A-D131-F796-7614C2281C6A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7563480" y="1386528"/>
                    <a:ext cx="108680" cy="90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9C4B8BE3-E118-BB9C-2D86-730FE36FA81D}"/>
                      </a:ext>
                    </a:extLst>
                  </p14:cNvPr>
                  <p14:cNvContentPartPr/>
                  <p14:nvPr/>
                </p14:nvContentPartPr>
                <p14:xfrm>
                  <a:off x="7699760" y="1408297"/>
                  <a:ext cx="52560" cy="6156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9C4B8BE3-E118-BB9C-2D86-730FE36FA81D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7688718" y="1396571"/>
                    <a:ext cx="74202" cy="85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FB2BF96C-A92C-3EC3-1415-22041BD78C24}"/>
                      </a:ext>
                    </a:extLst>
                  </p14:cNvPr>
                  <p14:cNvContentPartPr/>
                  <p14:nvPr/>
                </p14:nvContentPartPr>
                <p14:xfrm>
                  <a:off x="7699760" y="1402897"/>
                  <a:ext cx="40680" cy="838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FB2BF96C-A92C-3EC3-1415-22041BD78C24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7688825" y="1390634"/>
                    <a:ext cx="62114" cy="1079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F290E5E4-56E8-A473-9AEF-769C35F959AC}"/>
                      </a:ext>
                    </a:extLst>
                  </p14:cNvPr>
                  <p14:cNvContentPartPr/>
                  <p14:nvPr/>
                </p14:nvContentPartPr>
                <p14:xfrm>
                  <a:off x="7795160" y="1404697"/>
                  <a:ext cx="9360" cy="662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F290E5E4-56E8-A473-9AEF-769C35F959AC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7784524" y="1392521"/>
                    <a:ext cx="30207" cy="90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43672E4D-3DCE-A119-A0FE-ADB14ABD6A6E}"/>
                      </a:ext>
                    </a:extLst>
                  </p14:cNvPr>
                  <p14:cNvContentPartPr/>
                  <p14:nvPr/>
                </p14:nvContentPartPr>
                <p14:xfrm>
                  <a:off x="7795160" y="1337737"/>
                  <a:ext cx="20520" cy="6732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43672E4D-3DCE-A119-A0FE-ADB14ABD6A6E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7784245" y="1326029"/>
                    <a:ext cx="41913" cy="912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370C8023-9D6B-FC3A-A318-F986455534C9}"/>
                      </a:ext>
                    </a:extLst>
                  </p14:cNvPr>
                  <p14:cNvContentPartPr/>
                  <p14:nvPr/>
                </p14:nvContentPartPr>
                <p14:xfrm>
                  <a:off x="7862480" y="1403977"/>
                  <a:ext cx="32040" cy="799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370C8023-9D6B-FC3A-A318-F986455534C9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7851507" y="1391794"/>
                    <a:ext cx="53546" cy="103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ADFF6AB-EBC1-825B-AC0F-EF98A2F9B995}"/>
                      </a:ext>
                    </a:extLst>
                  </p14:cNvPr>
                  <p14:cNvContentPartPr/>
                  <p14:nvPr/>
                </p14:nvContentPartPr>
                <p14:xfrm>
                  <a:off x="7996760" y="1421977"/>
                  <a:ext cx="5724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ADFF6AB-EBC1-825B-AC0F-EF98A2F9B995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7985752" y="1413337"/>
                    <a:ext cx="78815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1986E05-356A-A426-9E0B-B31AB9BB4BCB}"/>
                      </a:ext>
                    </a:extLst>
                  </p14:cNvPr>
                  <p14:cNvContentPartPr/>
                  <p14:nvPr/>
                </p14:nvContentPartPr>
                <p14:xfrm>
                  <a:off x="7994240" y="1470577"/>
                  <a:ext cx="68760" cy="396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1986E05-356A-A426-9E0B-B31AB9BB4BC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983221" y="1458697"/>
                    <a:ext cx="90358" cy="282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74B72C72-32B6-65EC-CE2D-5F5C5C7C0A77}"/>
                      </a:ext>
                    </a:extLst>
                  </p14:cNvPr>
                  <p14:cNvContentPartPr/>
                  <p14:nvPr/>
                </p14:nvContentPartPr>
                <p14:xfrm>
                  <a:off x="8136080" y="1393177"/>
                  <a:ext cx="27360" cy="831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74B72C72-32B6-65EC-CE2D-5F5C5C7C0A77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8125489" y="1380948"/>
                    <a:ext cx="48983" cy="107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A967F294-092E-7C83-6ABA-6E80CFBA1F7D}"/>
                      </a:ext>
                    </a:extLst>
                  </p14:cNvPr>
                  <p14:cNvContentPartPr/>
                  <p14:nvPr/>
                </p14:nvContentPartPr>
                <p14:xfrm>
                  <a:off x="8183600" y="1340617"/>
                  <a:ext cx="88200" cy="1947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A967F294-092E-7C83-6ABA-6E80CFBA1F7D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8173069" y="1328383"/>
                    <a:ext cx="109701" cy="21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33B892F-7BD2-A2DC-FF3E-CF9C9856A5A2}"/>
                      </a:ext>
                    </a:extLst>
                  </p14:cNvPr>
                  <p14:cNvContentPartPr/>
                  <p14:nvPr/>
                </p14:nvContentPartPr>
                <p14:xfrm>
                  <a:off x="8395280" y="1113097"/>
                  <a:ext cx="115200" cy="9068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33B892F-7BD2-A2DC-FF3E-CF9C9856A5A2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8384246" y="1101339"/>
                    <a:ext cx="136828" cy="9308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3C5F0320-63FC-A7E7-F574-E570421ECEEA}"/>
                      </a:ext>
                    </a:extLst>
                  </p14:cNvPr>
                  <p14:cNvContentPartPr/>
                  <p14:nvPr/>
                </p14:nvContentPartPr>
                <p14:xfrm>
                  <a:off x="8698760" y="1151617"/>
                  <a:ext cx="121320" cy="16200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3C5F0320-63FC-A7E7-F574-E570421ECEEA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8687771" y="1139871"/>
                    <a:ext cx="142859" cy="185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015912A5-A9E8-B48A-E4A5-57F5E8CF592C}"/>
                      </a:ext>
                    </a:extLst>
                  </p14:cNvPr>
                  <p14:cNvContentPartPr/>
                  <p14:nvPr/>
                </p14:nvContentPartPr>
                <p14:xfrm>
                  <a:off x="8632880" y="1517377"/>
                  <a:ext cx="84600" cy="1260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015912A5-A9E8-B48A-E4A5-57F5E8CF592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621921" y="1505168"/>
                    <a:ext cx="106079" cy="149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C2151A75-6266-1EB4-11CE-8C10E1F8CBBA}"/>
                      </a:ext>
                    </a:extLst>
                  </p14:cNvPr>
                  <p14:cNvContentPartPr/>
                  <p14:nvPr/>
                </p14:nvContentPartPr>
                <p14:xfrm>
                  <a:off x="8783720" y="1507297"/>
                  <a:ext cx="74880" cy="1353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C2151A75-6266-1EB4-11CE-8C10E1F8CBBA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772708" y="1495036"/>
                    <a:ext cx="96463" cy="159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9CFFA465-E3A4-7982-C0C0-DA31074B183D}"/>
                      </a:ext>
                    </a:extLst>
                  </p14:cNvPr>
                  <p14:cNvContentPartPr/>
                  <p14:nvPr/>
                </p14:nvContentPartPr>
                <p14:xfrm>
                  <a:off x="8645840" y="1865857"/>
                  <a:ext cx="55440" cy="1641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9CFFA465-E3A4-7982-C0C0-DA31074B183D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8634840" y="1853606"/>
                    <a:ext cx="77000" cy="188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7EED8A69-C1AA-AD22-6EDC-BE811391FF9C}"/>
                      </a:ext>
                    </a:extLst>
                  </p14:cNvPr>
                  <p14:cNvContentPartPr/>
                  <p14:nvPr/>
                </p14:nvContentPartPr>
                <p14:xfrm>
                  <a:off x="8653040" y="1949017"/>
                  <a:ext cx="84600" cy="57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7EED8A69-C1AA-AD22-6EDC-BE811391FF9C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642024" y="1937497"/>
                    <a:ext cx="106191" cy="2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D5AE5C4D-64F4-C43F-1F4D-0BB068C754DA}"/>
                      </a:ext>
                    </a:extLst>
                  </p14:cNvPr>
                  <p14:cNvContentPartPr/>
                  <p14:nvPr/>
                </p14:nvContentPartPr>
                <p14:xfrm>
                  <a:off x="8926280" y="1108057"/>
                  <a:ext cx="120600" cy="8935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D5AE5C4D-64F4-C43F-1F4D-0BB068C754D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915276" y="1096300"/>
                    <a:ext cx="142167" cy="917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309B7AC-B188-C805-10E4-62E3F45F93B8}"/>
                      </a:ext>
                    </a:extLst>
                  </p14:cNvPr>
                  <p14:cNvContentPartPr/>
                  <p14:nvPr/>
                </p14:nvContentPartPr>
                <p14:xfrm>
                  <a:off x="8750240" y="1859377"/>
                  <a:ext cx="83880" cy="1414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309B7AC-B188-C805-10E4-62E3F45F93B8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739203" y="1847138"/>
                    <a:ext cx="105512" cy="16546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EFB73CBD-E1CA-0CF5-9E36-02F77BD29C44}"/>
                    </a:ext>
                  </a:extLst>
                </p14:cNvPr>
                <p14:cNvContentPartPr/>
                <p14:nvPr/>
              </p14:nvContentPartPr>
              <p14:xfrm>
                <a:off x="2053880" y="3201097"/>
                <a:ext cx="520200" cy="92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EFB73CBD-E1CA-0CF5-9E36-02F77BD29C4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043309" y="3189348"/>
                  <a:ext cx="541783" cy="11650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F56E2CE6-E959-795B-D69A-A12F56AD6461}"/>
                </a:ext>
              </a:extLst>
            </p:cNvPr>
            <p:cNvGrpSpPr/>
            <p:nvPr/>
          </p:nvGrpSpPr>
          <p:grpSpPr>
            <a:xfrm>
              <a:off x="2010680" y="3401257"/>
              <a:ext cx="232200" cy="618840"/>
              <a:chOff x="2010680" y="3401257"/>
              <a:chExt cx="232200" cy="61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2F3E3F38-4519-A496-45A1-B165F39744A4}"/>
                      </a:ext>
                    </a:extLst>
                  </p14:cNvPr>
                  <p14:cNvContentPartPr/>
                  <p14:nvPr/>
                </p14:nvContentPartPr>
                <p14:xfrm>
                  <a:off x="2010680" y="3401257"/>
                  <a:ext cx="189360" cy="54468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2F3E3F38-4519-A496-45A1-B165F39744A4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2000111" y="3389011"/>
                    <a:ext cx="210938" cy="568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4DC66CE3-9F59-63F7-B1C3-CE152F0B34D1}"/>
                      </a:ext>
                    </a:extLst>
                  </p14:cNvPr>
                  <p14:cNvContentPartPr/>
                  <p14:nvPr/>
                </p14:nvContentPartPr>
                <p14:xfrm>
                  <a:off x="2166920" y="3816337"/>
                  <a:ext cx="75960" cy="20376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4DC66CE3-9F59-63F7-B1C3-CE152F0B34D1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155879" y="3804092"/>
                    <a:ext cx="97600" cy="2277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1821C75-EEC0-8C76-C510-44A24C1CAD49}"/>
                </a:ext>
              </a:extLst>
            </p:cNvPr>
            <p:cNvGrpSpPr/>
            <p:nvPr/>
          </p:nvGrpSpPr>
          <p:grpSpPr>
            <a:xfrm>
              <a:off x="2440520" y="3792577"/>
              <a:ext cx="99000" cy="200160"/>
              <a:chOff x="2440520" y="3792577"/>
              <a:chExt cx="99000" cy="20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6926506D-1D96-0F58-D24E-6111E5A22E91}"/>
                      </a:ext>
                    </a:extLst>
                  </p14:cNvPr>
                  <p14:cNvContentPartPr/>
                  <p14:nvPr/>
                </p14:nvContentPartPr>
                <p14:xfrm>
                  <a:off x="2440520" y="3792577"/>
                  <a:ext cx="97200" cy="1998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6926506D-1D96-0F58-D24E-6111E5A22E9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429525" y="3780334"/>
                    <a:ext cx="118751" cy="2237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2239928-47A4-3D91-0324-C8B55C111F55}"/>
                      </a:ext>
                    </a:extLst>
                  </p14:cNvPr>
                  <p14:cNvContentPartPr/>
                  <p14:nvPr/>
                </p14:nvContentPartPr>
                <p14:xfrm>
                  <a:off x="2513240" y="3834697"/>
                  <a:ext cx="26280" cy="15804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2239928-47A4-3D91-0324-C8B55C111F55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502728" y="3822465"/>
                    <a:ext cx="47742" cy="182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0325FF5-FB2B-8242-3BD6-7B984E5FE3DE}"/>
                      </a:ext>
                    </a:extLst>
                  </p14:cNvPr>
                  <p14:cNvContentPartPr/>
                  <p14:nvPr/>
                </p14:nvContentPartPr>
                <p14:xfrm>
                  <a:off x="2462120" y="3950977"/>
                  <a:ext cx="72000" cy="1152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0325FF5-FB2B-8242-3BD6-7B984E5FE3DE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2451077" y="3938455"/>
                    <a:ext cx="93644" cy="360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7B218987-01E5-98E7-816D-4AC0FDE2DB8D}"/>
                </a:ext>
              </a:extLst>
            </p:cNvPr>
            <p:cNvGrpSpPr/>
            <p:nvPr/>
          </p:nvGrpSpPr>
          <p:grpSpPr>
            <a:xfrm>
              <a:off x="3244760" y="3870697"/>
              <a:ext cx="598320" cy="176760"/>
              <a:chOff x="3244760" y="3870697"/>
              <a:chExt cx="598320" cy="17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4F0193E1-7B7A-1607-AF25-7376A63720ED}"/>
                      </a:ext>
                    </a:extLst>
                  </p14:cNvPr>
                  <p14:cNvContentPartPr/>
                  <p14:nvPr/>
                </p14:nvContentPartPr>
                <p14:xfrm>
                  <a:off x="3244760" y="3870697"/>
                  <a:ext cx="40680" cy="14220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4F0193E1-7B7A-1607-AF25-7376A63720ED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234262" y="3858481"/>
                    <a:ext cx="62114" cy="166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EDBFA015-36D1-57E0-E58A-1D64C909E777}"/>
                      </a:ext>
                    </a:extLst>
                  </p14:cNvPr>
                  <p14:cNvContentPartPr/>
                  <p14:nvPr/>
                </p14:nvContentPartPr>
                <p14:xfrm>
                  <a:off x="3391640" y="3936217"/>
                  <a:ext cx="117720" cy="7848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EDBFA015-36D1-57E0-E58A-1D64C909E777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3380618" y="3924445"/>
                    <a:ext cx="139324" cy="102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00314E0D-0E5B-9ECA-2AE4-FEB4BCF4537C}"/>
                      </a:ext>
                    </a:extLst>
                  </p14:cNvPr>
                  <p14:cNvContentPartPr/>
                  <p14:nvPr/>
                </p14:nvContentPartPr>
                <p14:xfrm>
                  <a:off x="3523400" y="3940897"/>
                  <a:ext cx="53640" cy="691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00314E0D-0E5B-9ECA-2AE4-FEB4BCF4537C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3512848" y="3928642"/>
                    <a:ext cx="75184" cy="93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332C6836-9CD7-9712-1CD7-F9821C240272}"/>
                      </a:ext>
                    </a:extLst>
                  </p14:cNvPr>
                  <p14:cNvContentPartPr/>
                  <p14:nvPr/>
                </p14:nvContentPartPr>
                <p14:xfrm>
                  <a:off x="3541760" y="3933697"/>
                  <a:ext cx="51840" cy="871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332C6836-9CD7-9712-1CD7-F9821C240272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3531126" y="3921461"/>
                    <a:ext cx="73551" cy="1111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6621A625-909D-8899-E06B-987239840514}"/>
                      </a:ext>
                    </a:extLst>
                  </p14:cNvPr>
                  <p14:cNvContentPartPr/>
                  <p14:nvPr/>
                </p14:nvContentPartPr>
                <p14:xfrm>
                  <a:off x="3624200" y="3960337"/>
                  <a:ext cx="360" cy="597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6621A625-909D-8899-E06B-98723984051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3615560" y="3948191"/>
                    <a:ext cx="18000" cy="83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6006E6D0-6B7D-2AAE-0ED3-3D3E2CE722BF}"/>
                      </a:ext>
                    </a:extLst>
                  </p14:cNvPr>
                  <p14:cNvContentPartPr/>
                  <p14:nvPr/>
                </p14:nvContentPartPr>
                <p14:xfrm>
                  <a:off x="3637160" y="3882217"/>
                  <a:ext cx="360" cy="36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6006E6D0-6B7D-2AAE-0ED3-3D3E2CE722BF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3628160" y="387357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53DD5E35-840A-2915-D3E7-06D318E29D83}"/>
                      </a:ext>
                    </a:extLst>
                  </p14:cNvPr>
                  <p14:cNvContentPartPr/>
                  <p14:nvPr/>
                </p14:nvContentPartPr>
                <p14:xfrm>
                  <a:off x="3664160" y="3921097"/>
                  <a:ext cx="43200" cy="9936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53DD5E35-840A-2915-D3E7-06D318E29D83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3653140" y="3909350"/>
                    <a:ext cx="64800" cy="123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300022E1-31F1-2C91-CC86-58A933683927}"/>
                      </a:ext>
                    </a:extLst>
                  </p14:cNvPr>
                  <p14:cNvContentPartPr/>
                  <p14:nvPr/>
                </p14:nvContentPartPr>
                <p14:xfrm>
                  <a:off x="3796640" y="3993097"/>
                  <a:ext cx="9360" cy="5436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300022E1-31F1-2C91-CC86-58A933683927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786004" y="3981343"/>
                    <a:ext cx="30207" cy="78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CD8A3125-5B6F-78BA-1A6A-51858C41A557}"/>
                      </a:ext>
                    </a:extLst>
                  </p14:cNvPr>
                  <p14:cNvContentPartPr/>
                  <p14:nvPr/>
                </p14:nvContentPartPr>
                <p14:xfrm>
                  <a:off x="3822200" y="3904177"/>
                  <a:ext cx="20880" cy="1080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CD8A3125-5B6F-78BA-1A6A-51858C41A557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3811325" y="3892438"/>
                    <a:ext cx="42195" cy="33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21D280F9-ECE6-BAB4-4FA3-C474A4527D11}"/>
                      </a:ext>
                    </a:extLst>
                  </p14:cNvPr>
                  <p14:cNvContentPartPr/>
                  <p14:nvPr/>
                </p14:nvContentPartPr>
                <p14:xfrm>
                  <a:off x="3789440" y="3979417"/>
                  <a:ext cx="35640" cy="3060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21D280F9-ECE6-BAB4-4FA3-C474A4527D11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3778440" y="3967274"/>
                    <a:ext cx="57200" cy="54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5F6594-C702-5602-F64B-B06D160E3159}"/>
                    </a:ext>
                  </a:extLst>
                </p14:cNvPr>
                <p14:cNvContentPartPr/>
                <p14:nvPr/>
              </p14:nvContentPartPr>
              <p14:xfrm>
                <a:off x="4026680" y="3826417"/>
                <a:ext cx="67320" cy="2433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5F6594-C702-5602-F64B-B06D160E315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015680" y="3814176"/>
                  <a:ext cx="88880" cy="267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F66A5BB-A40B-0911-755F-D8C7C17CB508}"/>
                    </a:ext>
                  </a:extLst>
                </p14:cNvPr>
                <p14:cNvContentPartPr/>
                <p14:nvPr/>
              </p14:nvContentPartPr>
              <p14:xfrm>
                <a:off x="4158440" y="3924337"/>
                <a:ext cx="38160" cy="648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F66A5BB-A40B-0911-755F-D8C7C17CB50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47474" y="3912064"/>
                  <a:ext cx="59652" cy="88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F2339CF-B845-F241-0F19-C95AD429128E}"/>
                    </a:ext>
                  </a:extLst>
                </p14:cNvPr>
                <p14:cNvContentPartPr/>
                <p14:nvPr/>
              </p14:nvContentPartPr>
              <p14:xfrm>
                <a:off x="4188320" y="3829297"/>
                <a:ext cx="14040" cy="24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F2339CF-B845-F241-0F19-C95AD429128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177351" y="3817121"/>
                  <a:ext cx="35539" cy="48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21CF44F-A42B-7AF9-AEEA-C117024BACB9}"/>
                    </a:ext>
                  </a:extLst>
                </p14:cNvPr>
                <p14:cNvContentPartPr/>
                <p14:nvPr/>
              </p14:nvContentPartPr>
              <p14:xfrm>
                <a:off x="4291640" y="3848377"/>
                <a:ext cx="21960" cy="157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21CF44F-A42B-7AF9-AEEA-C117024BACB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80660" y="3836135"/>
                  <a:ext cx="43481" cy="181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1737461-9AA0-8115-05CB-EDD4290E0D62}"/>
                    </a:ext>
                  </a:extLst>
                </p14:cNvPr>
                <p14:cNvContentPartPr/>
                <p14:nvPr/>
              </p14:nvContentPartPr>
              <p14:xfrm>
                <a:off x="4429160" y="3924337"/>
                <a:ext cx="64440" cy="1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1737461-9AA0-8115-05CB-EDD4290E0D6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418201" y="3912817"/>
                  <a:ext cx="85920" cy="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B165642-B7E4-A9C4-4407-3BB6153E476E}"/>
                    </a:ext>
                  </a:extLst>
                </p14:cNvPr>
                <p14:cNvContentPartPr/>
                <p14:nvPr/>
              </p14:nvContentPartPr>
              <p14:xfrm>
                <a:off x="4427360" y="3964657"/>
                <a:ext cx="46080" cy="9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B165642-B7E4-A9C4-4407-3BB6153E476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16389" y="3953425"/>
                  <a:ext cx="67584" cy="3229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1DADD954-5377-9DE4-020C-623FE4E51580}"/>
                </a:ext>
              </a:extLst>
            </p:cNvPr>
            <p:cNvGrpSpPr/>
            <p:nvPr/>
          </p:nvGrpSpPr>
          <p:grpSpPr>
            <a:xfrm>
              <a:off x="4635800" y="3790777"/>
              <a:ext cx="729000" cy="279000"/>
              <a:chOff x="4635800" y="3790777"/>
              <a:chExt cx="729000" cy="27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351BF498-D949-D285-7C1F-92726AF6D2E4}"/>
                      </a:ext>
                    </a:extLst>
                  </p14:cNvPr>
                  <p14:cNvContentPartPr/>
                  <p14:nvPr/>
                </p14:nvContentPartPr>
                <p14:xfrm>
                  <a:off x="4635800" y="3812737"/>
                  <a:ext cx="55800" cy="25704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351BF498-D949-D285-7C1F-92726AF6D2E4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4624816" y="3800474"/>
                    <a:ext cx="77329" cy="2810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AEDE1FC2-712E-5756-FEBC-ED60BF56F418}"/>
                      </a:ext>
                    </a:extLst>
                  </p14:cNvPr>
                  <p14:cNvContentPartPr/>
                  <p14:nvPr/>
                </p14:nvContentPartPr>
                <p14:xfrm>
                  <a:off x="4732640" y="3899137"/>
                  <a:ext cx="90720" cy="1011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AEDE1FC2-712E-5756-FEBC-ED60BF56F418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4722071" y="3886920"/>
                    <a:ext cx="112299" cy="125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D170B405-071F-E14A-BC7A-15C16ABD2883}"/>
                      </a:ext>
                    </a:extLst>
                  </p14:cNvPr>
                  <p14:cNvContentPartPr/>
                  <p14:nvPr/>
                </p14:nvContentPartPr>
                <p14:xfrm>
                  <a:off x="4869080" y="3910657"/>
                  <a:ext cx="51120" cy="7848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D170B405-071F-E14A-BC7A-15C16ABD288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858063" y="3898394"/>
                    <a:ext cx="72714" cy="102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908E70A9-36A2-408B-D4A4-B4C382440DF4}"/>
                      </a:ext>
                    </a:extLst>
                  </p14:cNvPr>
                  <p14:cNvContentPartPr/>
                  <p14:nvPr/>
                </p14:nvContentPartPr>
                <p14:xfrm>
                  <a:off x="4880240" y="3901657"/>
                  <a:ext cx="40680" cy="11772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908E70A9-36A2-408B-D4A4-B4C382440DF4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4869305" y="3889394"/>
                    <a:ext cx="62114" cy="141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DA43D7C8-BC38-410C-305D-A7B69724BD45}"/>
                      </a:ext>
                    </a:extLst>
                  </p14:cNvPr>
                  <p14:cNvContentPartPr/>
                  <p14:nvPr/>
                </p14:nvContentPartPr>
                <p14:xfrm>
                  <a:off x="4959080" y="3903457"/>
                  <a:ext cx="7560" cy="6732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DA43D7C8-BC38-410C-305D-A7B69724BD45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4948580" y="3891261"/>
                    <a:ext cx="28140" cy="912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E317DBB1-1B9C-D026-3336-BF68460D8AB9}"/>
                      </a:ext>
                    </a:extLst>
                  </p14:cNvPr>
                  <p14:cNvContentPartPr/>
                  <p14:nvPr/>
                </p14:nvContentPartPr>
                <p14:xfrm>
                  <a:off x="4979240" y="3841897"/>
                  <a:ext cx="2160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E317DBB1-1B9C-D026-3336-BF68460D8AB9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968440" y="3833257"/>
                    <a:ext cx="23328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B597A834-5535-0BA8-F86D-ACF584F64F27}"/>
                      </a:ext>
                    </a:extLst>
                  </p14:cNvPr>
                  <p14:cNvContentPartPr/>
                  <p14:nvPr/>
                </p14:nvContentPartPr>
                <p14:xfrm>
                  <a:off x="5018480" y="3891577"/>
                  <a:ext cx="34200" cy="8352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B597A834-5535-0BA8-F86D-ACF584F64F2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5007518" y="3879855"/>
                    <a:ext cx="55685" cy="1074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C38752CC-E385-4706-0EF4-A88302CC19AE}"/>
                      </a:ext>
                    </a:extLst>
                  </p14:cNvPr>
                  <p14:cNvContentPartPr/>
                  <p14:nvPr/>
                </p14:nvContentPartPr>
                <p14:xfrm>
                  <a:off x="5180120" y="3838297"/>
                  <a:ext cx="51840" cy="1332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C38752CC-E385-4706-0EF4-A88302CC19AE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5169137" y="3826054"/>
                    <a:ext cx="73367" cy="157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A38D88A3-3367-D8FD-6B85-9FCFAD3A51CF}"/>
                      </a:ext>
                    </a:extLst>
                  </p14:cNvPr>
                  <p14:cNvContentPartPr/>
                  <p14:nvPr/>
                </p14:nvContentPartPr>
                <p14:xfrm>
                  <a:off x="5318360" y="3790777"/>
                  <a:ext cx="46440" cy="22500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A38D88A3-3367-D8FD-6B85-9FCFAD3A51CF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5307303" y="3778522"/>
                    <a:ext cx="68112" cy="2490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1A41C2E4-076D-3C75-BD57-2B1EA4DABF77}"/>
                </a:ext>
              </a:extLst>
            </p:cNvPr>
            <p:cNvGrpSpPr/>
            <p:nvPr/>
          </p:nvGrpSpPr>
          <p:grpSpPr>
            <a:xfrm>
              <a:off x="2472920" y="4273537"/>
              <a:ext cx="82800" cy="176400"/>
              <a:chOff x="2472920" y="4273537"/>
              <a:chExt cx="82800" cy="17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08A378B1-7FF5-1FB5-2A57-4173E254F804}"/>
                      </a:ext>
                    </a:extLst>
                  </p14:cNvPr>
                  <p14:cNvContentPartPr/>
                  <p14:nvPr/>
                </p14:nvContentPartPr>
                <p14:xfrm>
                  <a:off x="2476880" y="4281097"/>
                  <a:ext cx="11520" cy="15516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08A378B1-7FF5-1FB5-2A57-4173E254F804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465803" y="4268860"/>
                    <a:ext cx="33231" cy="179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B29E7581-17E2-2AC3-B51A-9C0853FD7433}"/>
                      </a:ext>
                    </a:extLst>
                  </p14:cNvPr>
                  <p14:cNvContentPartPr/>
                  <p14:nvPr/>
                </p14:nvContentPartPr>
                <p14:xfrm>
                  <a:off x="2472920" y="4273537"/>
                  <a:ext cx="82800" cy="1764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B29E7581-17E2-2AC3-B51A-9C0853FD7433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2462350" y="4261287"/>
                    <a:ext cx="104381" cy="2004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3CF0CB3C-7BDC-C64F-2322-CA8170EDA044}"/>
                </a:ext>
              </a:extLst>
            </p:cNvPr>
            <p:cNvGrpSpPr/>
            <p:nvPr/>
          </p:nvGrpSpPr>
          <p:grpSpPr>
            <a:xfrm>
              <a:off x="2722040" y="3824977"/>
              <a:ext cx="257760" cy="189720"/>
              <a:chOff x="2722040" y="3824977"/>
              <a:chExt cx="25776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47230AAA-EB1F-88E1-E42C-CBF28D51E8BD}"/>
                      </a:ext>
                    </a:extLst>
                  </p14:cNvPr>
                  <p14:cNvContentPartPr/>
                  <p14:nvPr/>
                </p14:nvContentPartPr>
                <p14:xfrm>
                  <a:off x="2722040" y="3824977"/>
                  <a:ext cx="68400" cy="1562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47230AAA-EB1F-88E1-E42C-CBF28D51E8BD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2711449" y="3812732"/>
                    <a:ext cx="90023" cy="180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4915374F-1DB8-74C6-0945-C18158577E2B}"/>
                      </a:ext>
                    </a:extLst>
                  </p14:cNvPr>
                  <p14:cNvContentPartPr/>
                  <p14:nvPr/>
                </p14:nvContentPartPr>
                <p14:xfrm>
                  <a:off x="2791520" y="3907057"/>
                  <a:ext cx="77760" cy="8460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4915374F-1DB8-74C6-0945-C18158577E2B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2780976" y="3894832"/>
                    <a:ext cx="99287" cy="108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A8CBA38F-442F-9522-D6FB-640D102AEB8F}"/>
                      </a:ext>
                    </a:extLst>
                  </p14:cNvPr>
                  <p14:cNvContentPartPr/>
                  <p14:nvPr/>
                </p14:nvContentPartPr>
                <p14:xfrm>
                  <a:off x="2915000" y="3897697"/>
                  <a:ext cx="64800" cy="11700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A8CBA38F-442F-9522-D6FB-640D102AEB8F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2903980" y="3885948"/>
                    <a:ext cx="86400" cy="1409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C2A4B495-D705-3A48-3C82-18523FB7EBBB}"/>
                </a:ext>
              </a:extLst>
            </p:cNvPr>
            <p:cNvGrpSpPr/>
            <p:nvPr/>
          </p:nvGrpSpPr>
          <p:grpSpPr>
            <a:xfrm>
              <a:off x="2766320" y="4263457"/>
              <a:ext cx="260640" cy="177480"/>
              <a:chOff x="2766320" y="4263457"/>
              <a:chExt cx="260640" cy="17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38A63290-02D7-D1E8-0869-49E6C9F99DB9}"/>
                      </a:ext>
                    </a:extLst>
                  </p14:cNvPr>
                  <p14:cNvContentPartPr/>
                  <p14:nvPr/>
                </p14:nvContentPartPr>
                <p14:xfrm>
                  <a:off x="2766320" y="4263457"/>
                  <a:ext cx="86400" cy="17748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38A63290-02D7-D1E8-0869-49E6C9F99DB9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2755794" y="4251690"/>
                    <a:ext cx="107890" cy="201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185FDDA-EF95-91F6-47F2-FED7CD3B93B7}"/>
                      </a:ext>
                    </a:extLst>
                  </p14:cNvPr>
                  <p14:cNvContentPartPr/>
                  <p14:nvPr/>
                </p14:nvContentPartPr>
                <p14:xfrm>
                  <a:off x="2872160" y="4341217"/>
                  <a:ext cx="99720" cy="867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185FDDA-EF95-91F6-47F2-FED7CD3B93B7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2861617" y="4329453"/>
                    <a:ext cx="121245" cy="110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61354F8F-CCF2-0A9B-8B13-6CB3FE536A1E}"/>
                      </a:ext>
                    </a:extLst>
                  </p14:cNvPr>
                  <p14:cNvContentPartPr/>
                  <p14:nvPr/>
                </p14:nvContentPartPr>
                <p14:xfrm>
                  <a:off x="2988080" y="4342297"/>
                  <a:ext cx="38880" cy="9504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61354F8F-CCF2-0A9B-8B13-6CB3FE536A1E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2977476" y="4330600"/>
                    <a:ext cx="60529" cy="11892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8B4263A-3B9E-2C4F-242D-8001FEA936A6}"/>
                </a:ext>
              </a:extLst>
            </p:cNvPr>
            <p:cNvGrpSpPr/>
            <p:nvPr/>
          </p:nvGrpSpPr>
          <p:grpSpPr>
            <a:xfrm>
              <a:off x="3257720" y="4270657"/>
              <a:ext cx="548640" cy="188640"/>
              <a:chOff x="3257720" y="4270657"/>
              <a:chExt cx="548640" cy="18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A717B329-30F9-F4F3-AE20-B275D1CF4C8C}"/>
                      </a:ext>
                    </a:extLst>
                  </p14:cNvPr>
                  <p14:cNvContentPartPr/>
                  <p14:nvPr/>
                </p14:nvContentPartPr>
                <p14:xfrm>
                  <a:off x="3257720" y="4270657"/>
                  <a:ext cx="84240" cy="17208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A717B329-30F9-F4F3-AE20-B275D1CF4C8C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3246694" y="4258891"/>
                    <a:ext cx="105851" cy="196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F13A0DD4-AF08-9593-5CE9-D5AC6176651C}"/>
                      </a:ext>
                    </a:extLst>
                  </p14:cNvPr>
                  <p14:cNvContentPartPr/>
                  <p14:nvPr/>
                </p14:nvContentPartPr>
                <p14:xfrm>
                  <a:off x="3446360" y="4352377"/>
                  <a:ext cx="93960" cy="8892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F13A0DD4-AF08-9593-5CE9-D5AC6176651C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3435773" y="4340651"/>
                    <a:ext cx="115575" cy="112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ECBE7A55-021D-8F19-CC60-EF1F62BF4FC8}"/>
                      </a:ext>
                    </a:extLst>
                  </p14:cNvPr>
                  <p14:cNvContentPartPr/>
                  <p14:nvPr/>
                </p14:nvContentPartPr>
                <p14:xfrm>
                  <a:off x="3571280" y="4368217"/>
                  <a:ext cx="49680" cy="7704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ECBE7A55-021D-8F19-CC60-EF1F62BF4FC8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3560289" y="4355949"/>
                    <a:ext cx="71223" cy="101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ACF4D8FE-F45F-67BC-3A71-D33F66A628AA}"/>
                      </a:ext>
                    </a:extLst>
                  </p14:cNvPr>
                  <p14:cNvContentPartPr/>
                  <p14:nvPr/>
                </p14:nvContentPartPr>
                <p14:xfrm>
                  <a:off x="3571280" y="4368217"/>
                  <a:ext cx="44280" cy="9108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ACF4D8FE-F45F-67BC-3A71-D33F66A628AA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3560320" y="4355975"/>
                    <a:ext cx="65762" cy="115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47262A2C-457C-FCDC-7FA3-19FAEC997834}"/>
                      </a:ext>
                    </a:extLst>
                  </p14:cNvPr>
                  <p14:cNvContentPartPr/>
                  <p14:nvPr/>
                </p14:nvContentPartPr>
                <p14:xfrm>
                  <a:off x="3662000" y="4373617"/>
                  <a:ext cx="7560" cy="6300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47262A2C-457C-FCDC-7FA3-19FAEC99783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3650882" y="4361408"/>
                    <a:ext cx="29351" cy="86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B04301CB-0667-542D-4555-1887E01E273B}"/>
                      </a:ext>
                    </a:extLst>
                  </p14:cNvPr>
                  <p14:cNvContentPartPr/>
                  <p14:nvPr/>
                </p14:nvContentPartPr>
                <p14:xfrm>
                  <a:off x="3657320" y="4306657"/>
                  <a:ext cx="360" cy="3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B04301CB-0667-542D-4555-1887E01E273B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3648320" y="429765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D2F2DBB5-1A70-88D0-F828-66133C4C6B8D}"/>
                      </a:ext>
                    </a:extLst>
                  </p14:cNvPr>
                  <p14:cNvContentPartPr/>
                  <p14:nvPr/>
                </p14:nvContentPartPr>
                <p14:xfrm>
                  <a:off x="3664520" y="4336537"/>
                  <a:ext cx="75600" cy="10008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D2F2DBB5-1A70-88D0-F828-66133C4C6B8D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3653532" y="4324332"/>
                    <a:ext cx="97137" cy="1240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DB475BDE-1122-782A-D0D6-0B597EAA14AE}"/>
                      </a:ext>
                    </a:extLst>
                  </p14:cNvPr>
                  <p14:cNvContentPartPr/>
                  <p14:nvPr/>
                </p14:nvContentPartPr>
                <p14:xfrm>
                  <a:off x="3759200" y="4341577"/>
                  <a:ext cx="47160" cy="10584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DB475BDE-1122-782A-D0D6-0B597EAA14AE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3748181" y="4329327"/>
                    <a:ext cx="68757" cy="1298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BF9F6B49-2811-38D8-B72A-7B6A5B10CE99}"/>
                </a:ext>
              </a:extLst>
            </p:cNvPr>
            <p:cNvGrpSpPr/>
            <p:nvPr/>
          </p:nvGrpSpPr>
          <p:grpSpPr>
            <a:xfrm>
              <a:off x="4049000" y="4310257"/>
              <a:ext cx="127440" cy="188640"/>
              <a:chOff x="4049000" y="4310257"/>
              <a:chExt cx="127440" cy="18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F4E26B59-B924-E139-6510-8C47224CE05D}"/>
                      </a:ext>
                    </a:extLst>
                  </p14:cNvPr>
                  <p14:cNvContentPartPr/>
                  <p14:nvPr/>
                </p14:nvContentPartPr>
                <p14:xfrm>
                  <a:off x="4049000" y="4310257"/>
                  <a:ext cx="66960" cy="18864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F4E26B59-B924-E139-6510-8C47224CE05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4037987" y="4298008"/>
                    <a:ext cx="88546" cy="2126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7A41D734-A2DE-DCB2-AFB3-292A823263C5}"/>
                      </a:ext>
                    </a:extLst>
                  </p14:cNvPr>
                  <p14:cNvContentPartPr/>
                  <p14:nvPr/>
                </p14:nvContentPartPr>
                <p14:xfrm>
                  <a:off x="4141160" y="4388377"/>
                  <a:ext cx="35280" cy="9180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7A41D734-A2DE-DCB2-AFB3-292A823263C5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130576" y="4376170"/>
                    <a:ext cx="56889" cy="11572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EA2099D-1AA3-E5AB-F01F-0E930C431156}"/>
                    </a:ext>
                  </a:extLst>
                </p14:cNvPr>
                <p14:cNvContentPartPr/>
                <p14:nvPr/>
              </p14:nvContentPartPr>
              <p14:xfrm>
                <a:off x="4146560" y="4341577"/>
                <a:ext cx="6840" cy="234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EA2099D-1AA3-E5AB-F01F-0E930C43115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135160" y="4329389"/>
                  <a:ext cx="29184" cy="47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57064DF-FE50-8BA6-28E6-E0E9731C3617}"/>
                    </a:ext>
                  </a:extLst>
                </p14:cNvPr>
                <p14:cNvContentPartPr/>
                <p14:nvPr/>
              </p14:nvContentPartPr>
              <p14:xfrm>
                <a:off x="4276880" y="4450657"/>
                <a:ext cx="24120" cy="70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57064DF-FE50-8BA6-28E6-E0E9731C361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266355" y="4438429"/>
                  <a:ext cx="45609" cy="94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2DB4F5F-7B09-5F9B-B876-8D8E299D63DC}"/>
                    </a:ext>
                  </a:extLst>
                </p14:cNvPr>
                <p14:cNvContentPartPr/>
                <p14:nvPr/>
              </p14:nvContentPartPr>
              <p14:xfrm>
                <a:off x="4366160" y="4375417"/>
                <a:ext cx="45360" cy="190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2DB4F5F-7B09-5F9B-B876-8D8E299D63D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355150" y="4363170"/>
                  <a:ext cx="66939" cy="214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7AC73AF-B84A-AC3D-FDA7-66BEE3196A6F}"/>
                    </a:ext>
                  </a:extLst>
                </p14:cNvPr>
                <p14:cNvContentPartPr/>
                <p14:nvPr/>
              </p14:nvContentPartPr>
              <p14:xfrm>
                <a:off x="4374080" y="4280017"/>
                <a:ext cx="18720" cy="370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7AC73AF-B84A-AC3D-FDA7-66BEE3196A6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63632" y="4268308"/>
                  <a:ext cx="40052" cy="6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24F787F-E650-D773-C9B8-7C3616F28AFA}"/>
                    </a:ext>
                  </a:extLst>
                </p14:cNvPr>
                <p14:cNvContentPartPr/>
                <p14:nvPr/>
              </p14:nvContentPartPr>
              <p14:xfrm>
                <a:off x="4496840" y="4259857"/>
                <a:ext cx="72000" cy="2127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24F787F-E650-D773-C9B8-7C3616F28A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86239" y="4248091"/>
                  <a:ext cx="93644" cy="236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96D8545-B2B7-A74F-BFAC-F1A951598E5E}"/>
                    </a:ext>
                  </a:extLst>
                </p14:cNvPr>
                <p14:cNvContentPartPr/>
                <p14:nvPr/>
              </p14:nvContentPartPr>
              <p14:xfrm>
                <a:off x="4627160" y="4370737"/>
                <a:ext cx="37080" cy="3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96D8545-B2B7-A74F-BFAC-F1A951598E5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616124" y="4362097"/>
                  <a:ext cx="5871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AE651DB-0A5A-2B88-EA5A-08072F199019}"/>
                    </a:ext>
                  </a:extLst>
                </p14:cNvPr>
                <p14:cNvContentPartPr/>
                <p14:nvPr/>
              </p14:nvContentPartPr>
              <p14:xfrm>
                <a:off x="4637600" y="4428697"/>
                <a:ext cx="26280" cy="3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AE651DB-0A5A-2B88-EA5A-08072F19901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27088" y="4417126"/>
                  <a:ext cx="47742" cy="25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67F4053B-E85A-5D4E-D6EB-3687B4A2E0BA}"/>
                </a:ext>
              </a:extLst>
            </p:cNvPr>
            <p:cNvGrpSpPr/>
            <p:nvPr/>
          </p:nvGrpSpPr>
          <p:grpSpPr>
            <a:xfrm>
              <a:off x="6020360" y="4228897"/>
              <a:ext cx="150840" cy="212040"/>
              <a:chOff x="6020360" y="4228897"/>
              <a:chExt cx="150840" cy="21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E8A5BFB9-C3C4-6A42-26AC-81A6A3CF3CC7}"/>
                      </a:ext>
                    </a:extLst>
                  </p14:cNvPr>
                  <p14:cNvContentPartPr/>
                  <p14:nvPr/>
                </p14:nvContentPartPr>
                <p14:xfrm>
                  <a:off x="6020360" y="4273537"/>
                  <a:ext cx="38880" cy="12600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E8A5BFB9-C3C4-6A42-26AC-81A6A3CF3CC7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6009756" y="4261770"/>
                    <a:ext cx="60529" cy="150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75072324-987E-A262-B4B1-84A276785902}"/>
                      </a:ext>
                    </a:extLst>
                  </p14:cNvPr>
                  <p14:cNvContentPartPr/>
                  <p14:nvPr/>
                </p14:nvContentPartPr>
                <p14:xfrm>
                  <a:off x="6113960" y="4228897"/>
                  <a:ext cx="57240" cy="21204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75072324-987E-A262-B4B1-84A27678590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6102952" y="4216655"/>
                    <a:ext cx="78815" cy="2360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556395F0-287D-5727-C0B4-CB24B6FBA323}"/>
                </a:ext>
              </a:extLst>
            </p:cNvPr>
            <p:cNvGrpSpPr/>
            <p:nvPr/>
          </p:nvGrpSpPr>
          <p:grpSpPr>
            <a:xfrm>
              <a:off x="4784840" y="4240777"/>
              <a:ext cx="1119240" cy="273600"/>
              <a:chOff x="4784840" y="4240777"/>
              <a:chExt cx="1119240" cy="27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54227CE9-A4CA-B204-092F-349E3DAFFE3C}"/>
                      </a:ext>
                    </a:extLst>
                  </p14:cNvPr>
                  <p14:cNvContentPartPr/>
                  <p14:nvPr/>
                </p14:nvContentPartPr>
                <p14:xfrm>
                  <a:off x="4784840" y="4266337"/>
                  <a:ext cx="64440" cy="23148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4227CE9-A4CA-B204-092F-349E3DAFFE3C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4773881" y="4254076"/>
                    <a:ext cx="85920" cy="255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6D443D28-74D3-7A41-9789-2A47A210C166}"/>
                      </a:ext>
                    </a:extLst>
                  </p14:cNvPr>
                  <p14:cNvContentPartPr/>
                  <p14:nvPr/>
                </p14:nvContentPartPr>
                <p14:xfrm>
                  <a:off x="4897880" y="4386937"/>
                  <a:ext cx="113040" cy="8784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D443D28-74D3-7A41-9789-2A47A210C166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4886841" y="4374737"/>
                    <a:ext cx="134677" cy="1117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B7810928-C2AD-8AE0-AF98-5AA0F9E20956}"/>
                      </a:ext>
                    </a:extLst>
                  </p14:cNvPr>
                  <p14:cNvContentPartPr/>
                  <p14:nvPr/>
                </p14:nvContentPartPr>
                <p14:xfrm>
                  <a:off x="5037920" y="4381897"/>
                  <a:ext cx="57240" cy="788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B7810928-C2AD-8AE0-AF98-5AA0F9E20956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026912" y="4369655"/>
                    <a:ext cx="78815" cy="102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51AA390E-63BA-E59B-5061-5603C3C9F77E}"/>
                      </a:ext>
                    </a:extLst>
                  </p14:cNvPr>
                  <p14:cNvContentPartPr/>
                  <p14:nvPr/>
                </p14:nvContentPartPr>
                <p14:xfrm>
                  <a:off x="5052320" y="4370737"/>
                  <a:ext cx="35280" cy="114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51AA390E-63BA-E59B-5061-5603C3C9F77E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5041736" y="4359009"/>
                    <a:ext cx="56889" cy="138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060BDF06-7B51-8427-1115-31009A964519}"/>
                      </a:ext>
                    </a:extLst>
                  </p14:cNvPr>
                  <p14:cNvContentPartPr/>
                  <p14:nvPr/>
                </p14:nvContentPartPr>
                <p14:xfrm>
                  <a:off x="5132960" y="4373617"/>
                  <a:ext cx="5760" cy="7200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060BDF06-7B51-8427-1115-31009A96451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5122326" y="4361372"/>
                    <a:ext cx="27471" cy="9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961EED41-A0A4-8CBE-E1CD-F0F675238CFF}"/>
                      </a:ext>
                    </a:extLst>
                  </p14:cNvPr>
                  <p14:cNvContentPartPr/>
                  <p14:nvPr/>
                </p14:nvContentPartPr>
                <p14:xfrm>
                  <a:off x="5131160" y="4313137"/>
                  <a:ext cx="7560" cy="6084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961EED41-A0A4-8CBE-E1CD-F0F675238CFF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5121080" y="4300871"/>
                    <a:ext cx="28140" cy="848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59293D64-1C01-7B4B-6BB9-00B847C350FB}"/>
                      </a:ext>
                    </a:extLst>
                  </p14:cNvPr>
                  <p14:cNvContentPartPr/>
                  <p14:nvPr/>
                </p14:nvContentPartPr>
                <p14:xfrm>
                  <a:off x="5185880" y="4351657"/>
                  <a:ext cx="32040" cy="8928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59293D64-1C01-7B4B-6BB9-00B847C350FB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5174907" y="4339460"/>
                    <a:ext cx="53546" cy="113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58CB1852-4C73-1804-3A33-919198DA7404}"/>
                      </a:ext>
                    </a:extLst>
                  </p14:cNvPr>
                  <p14:cNvContentPartPr/>
                  <p14:nvPr/>
                </p14:nvContentPartPr>
                <p14:xfrm>
                  <a:off x="5308280" y="4314937"/>
                  <a:ext cx="76320" cy="14076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58CB1852-4C73-1804-3A33-919198DA7404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5297314" y="4302676"/>
                    <a:ext cx="97812" cy="164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98555D29-4951-CD92-A054-F35B772A38AF}"/>
                      </a:ext>
                    </a:extLst>
                  </p14:cNvPr>
                  <p14:cNvContentPartPr/>
                  <p14:nvPr/>
                </p14:nvContentPartPr>
                <p14:xfrm>
                  <a:off x="5457680" y="4445257"/>
                  <a:ext cx="15120" cy="6912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98555D29-4951-CD92-A054-F35B772A38AF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446562" y="4433002"/>
                    <a:ext cx="36911" cy="93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30843847-B682-FAD5-4BBA-1605ED5E17EC}"/>
                      </a:ext>
                    </a:extLst>
                  </p14:cNvPr>
                  <p14:cNvContentPartPr/>
                  <p14:nvPr/>
                </p14:nvContentPartPr>
                <p14:xfrm>
                  <a:off x="5554520" y="4340497"/>
                  <a:ext cx="86760" cy="8316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30843847-B682-FAD5-4BBA-1605ED5E17EC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543510" y="4328757"/>
                    <a:ext cx="108340" cy="107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DF9EA4A2-29E1-D8B9-CEC0-13CD12E95314}"/>
                      </a:ext>
                    </a:extLst>
                  </p14:cNvPr>
                  <p14:cNvContentPartPr/>
                  <p14:nvPr/>
                </p14:nvContentPartPr>
                <p14:xfrm>
                  <a:off x="5661080" y="4332217"/>
                  <a:ext cx="86040" cy="691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DF9EA4A2-29E1-D8B9-CEC0-13CD12E95314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5650106" y="4320452"/>
                    <a:ext cx="107550" cy="93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8A9F2065-39B8-C782-D3CF-90C6727DDF88}"/>
                      </a:ext>
                    </a:extLst>
                  </p14:cNvPr>
                  <p14:cNvContentPartPr/>
                  <p14:nvPr/>
                </p14:nvContentPartPr>
                <p14:xfrm>
                  <a:off x="5703200" y="4313137"/>
                  <a:ext cx="38880" cy="13140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8A9F2065-39B8-C782-D3CF-90C6727DDF88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5692596" y="4300925"/>
                    <a:ext cx="60529" cy="155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7C0C48B0-9917-4D2D-3B91-86B12BDC990F}"/>
                      </a:ext>
                    </a:extLst>
                  </p14:cNvPr>
                  <p14:cNvContentPartPr/>
                  <p14:nvPr/>
                </p14:nvContentPartPr>
                <p14:xfrm>
                  <a:off x="5804000" y="4336897"/>
                  <a:ext cx="9360" cy="7272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7C0C48B0-9917-4D2D-3B91-86B12BDC990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793789" y="4324696"/>
                    <a:ext cx="30207" cy="96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F3DFC17A-B47C-0FC0-EB71-B444F41CFEDE}"/>
                      </a:ext>
                    </a:extLst>
                  </p14:cNvPr>
                  <p14:cNvContentPartPr/>
                  <p14:nvPr/>
                </p14:nvContentPartPr>
                <p14:xfrm>
                  <a:off x="5804000" y="4255177"/>
                  <a:ext cx="360" cy="36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F3DFC17A-B47C-0FC0-EB71-B444F41CFEDE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795360" y="42465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1AA31924-C4F7-5ED5-D905-46B375DA703E}"/>
                      </a:ext>
                    </a:extLst>
                  </p14:cNvPr>
                  <p14:cNvContentPartPr/>
                  <p14:nvPr/>
                </p14:nvContentPartPr>
                <p14:xfrm>
                  <a:off x="5860880" y="4326457"/>
                  <a:ext cx="43200" cy="8604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1AA31924-C4F7-5ED5-D905-46B375DA703E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5849971" y="4314235"/>
                    <a:ext cx="64582" cy="109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085C5952-ED67-C701-4EBD-3FBB4EADCA14}"/>
                      </a:ext>
                    </a:extLst>
                  </p14:cNvPr>
                  <p14:cNvContentPartPr/>
                  <p14:nvPr/>
                </p14:nvContentPartPr>
                <p14:xfrm>
                  <a:off x="5800400" y="4240777"/>
                  <a:ext cx="29520" cy="3312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085C5952-ED67-C701-4EBD-3FBB4EADCA14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5789547" y="4228601"/>
                    <a:ext cx="50792" cy="5698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49F2952-F32F-2853-826B-33C965DE7713}"/>
                    </a:ext>
                  </a:extLst>
                </p14:cNvPr>
                <p14:cNvContentPartPr/>
                <p14:nvPr/>
              </p14:nvContentPartPr>
              <p14:xfrm>
                <a:off x="6319880" y="3792577"/>
                <a:ext cx="135720" cy="6897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49F2952-F32F-2853-826B-33C965DE771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08864" y="3780330"/>
                  <a:ext cx="157312" cy="7137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ACF6E565-C3DC-85C3-5322-EE26FF758CA8}"/>
                </a:ext>
              </a:extLst>
            </p:cNvPr>
            <p:cNvGrpSpPr/>
            <p:nvPr/>
          </p:nvGrpSpPr>
          <p:grpSpPr>
            <a:xfrm>
              <a:off x="6651080" y="3792577"/>
              <a:ext cx="282600" cy="255600"/>
              <a:chOff x="6651080" y="3792577"/>
              <a:chExt cx="282600" cy="25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F66E766E-FE48-9666-CFC5-DCA7D7F94E47}"/>
                      </a:ext>
                    </a:extLst>
                  </p14:cNvPr>
                  <p14:cNvContentPartPr/>
                  <p14:nvPr/>
                </p14:nvContentPartPr>
                <p14:xfrm>
                  <a:off x="6651080" y="3792577"/>
                  <a:ext cx="108360" cy="25560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F66E766E-FE48-9666-CFC5-DCA7D7F94E47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6640068" y="3780336"/>
                    <a:ext cx="129944" cy="279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31801478-483E-5390-C2E2-4844D816DC03}"/>
                      </a:ext>
                    </a:extLst>
                  </p14:cNvPr>
                  <p14:cNvContentPartPr/>
                  <p14:nvPr/>
                </p14:nvContentPartPr>
                <p14:xfrm>
                  <a:off x="6756920" y="3895177"/>
                  <a:ext cx="110880" cy="1220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31801478-483E-5390-C2E2-4844D816DC03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6745920" y="3883414"/>
                    <a:ext cx="132440" cy="146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D396AFB9-5ECC-7EA6-3C7B-F3C633A63BA5}"/>
                      </a:ext>
                    </a:extLst>
                  </p14:cNvPr>
                  <p14:cNvContentPartPr/>
                  <p14:nvPr/>
                </p14:nvContentPartPr>
                <p14:xfrm>
                  <a:off x="6882200" y="3811657"/>
                  <a:ext cx="46080" cy="20844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D396AFB9-5ECC-7EA6-3C7B-F3C633A63BA5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6871229" y="3799425"/>
                    <a:ext cx="67584" cy="232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099A4696-0AC9-5F1A-3F5C-947E8AE59DF9}"/>
                      </a:ext>
                    </a:extLst>
                  </p14:cNvPr>
                  <p14:cNvContentPartPr/>
                  <p14:nvPr/>
                </p14:nvContentPartPr>
                <p14:xfrm>
                  <a:off x="6874640" y="3888697"/>
                  <a:ext cx="59040" cy="1332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099A4696-0AC9-5F1A-3F5C-947E8AE59DF9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6864066" y="3876364"/>
                    <a:ext cx="80629" cy="3749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23F78866-96EC-0916-7346-17BB335EA72F}"/>
                </a:ext>
              </a:extLst>
            </p:cNvPr>
            <p:cNvGrpSpPr/>
            <p:nvPr/>
          </p:nvGrpSpPr>
          <p:grpSpPr>
            <a:xfrm>
              <a:off x="7088480" y="3816337"/>
              <a:ext cx="725040" cy="262440"/>
              <a:chOff x="7088480" y="3816337"/>
              <a:chExt cx="725040" cy="26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036FAFDE-286E-1D29-1AA8-FD9ECB8E68FA}"/>
                      </a:ext>
                    </a:extLst>
                  </p14:cNvPr>
                  <p14:cNvContentPartPr/>
                  <p14:nvPr/>
                </p14:nvContentPartPr>
                <p14:xfrm>
                  <a:off x="7088480" y="3917137"/>
                  <a:ext cx="149760" cy="982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036FAFDE-286E-1D29-1AA8-FD9ECB8E68FA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7077468" y="3904913"/>
                    <a:ext cx="171343" cy="122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B92FDCAA-1AF9-22DF-2ECE-E82805CBA843}"/>
                      </a:ext>
                    </a:extLst>
                  </p14:cNvPr>
                  <p14:cNvContentPartPr/>
                  <p14:nvPr/>
                </p14:nvContentPartPr>
                <p14:xfrm>
                  <a:off x="7244720" y="3928297"/>
                  <a:ext cx="103320" cy="8604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B92FDCAA-1AF9-22DF-2ECE-E82805CBA843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7233729" y="3916075"/>
                    <a:ext cx="124863" cy="1099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71DF563B-F4CE-89ED-16D0-4A9E86DD2EBE}"/>
                      </a:ext>
                    </a:extLst>
                  </p14:cNvPr>
                  <p14:cNvContentPartPr/>
                  <p14:nvPr/>
                </p14:nvContentPartPr>
                <p14:xfrm>
                  <a:off x="7362440" y="3843697"/>
                  <a:ext cx="134280" cy="18288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71DF563B-F4CE-89ED-16D0-4A9E86DD2EBE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7351433" y="3831961"/>
                    <a:ext cx="155853" cy="20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DEA2B895-0098-F872-8D2A-CD03F14CD0A6}"/>
                      </a:ext>
                    </a:extLst>
                  </p14:cNvPr>
                  <p14:cNvContentPartPr/>
                  <p14:nvPr/>
                </p14:nvContentPartPr>
                <p14:xfrm>
                  <a:off x="7495640" y="3827137"/>
                  <a:ext cx="17640" cy="17424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DEA2B895-0098-F872-8D2A-CD03F14CD0A6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7484615" y="3815390"/>
                    <a:ext cx="39249" cy="198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5B27C917-BC73-531D-FD4D-B032B6B9B042}"/>
                      </a:ext>
                    </a:extLst>
                  </p14:cNvPr>
                  <p14:cNvContentPartPr/>
                  <p14:nvPr/>
                </p14:nvContentPartPr>
                <p14:xfrm>
                  <a:off x="7455680" y="3825337"/>
                  <a:ext cx="92160" cy="13572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5B27C917-BC73-531D-FD4D-B032B6B9B042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7445097" y="3813578"/>
                    <a:ext cx="113767" cy="159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145DEC52-F53E-AED6-E24C-E0D0EE743E59}"/>
                      </a:ext>
                    </a:extLst>
                  </p14:cNvPr>
                  <p14:cNvContentPartPr/>
                  <p14:nvPr/>
                </p14:nvContentPartPr>
                <p14:xfrm>
                  <a:off x="7581320" y="3816337"/>
                  <a:ext cx="122400" cy="26244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145DEC52-F53E-AED6-E24C-E0D0EE743E59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7570313" y="3804096"/>
                    <a:ext cx="143974" cy="28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2D6BFBC4-0C8A-4D2C-FFAA-465DF6CCF3A5}"/>
                      </a:ext>
                    </a:extLst>
                  </p14:cNvPr>
                  <p14:cNvContentPartPr/>
                  <p14:nvPr/>
                </p14:nvContentPartPr>
                <p14:xfrm>
                  <a:off x="7710560" y="3886897"/>
                  <a:ext cx="102960" cy="11412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2D6BFBC4-0C8A-4D2C-FFAA-465DF6CCF3A5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7700000" y="3874652"/>
                    <a:ext cx="124520" cy="1381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0A07A79-6C5E-A323-019A-8BFDD0BAA2B5}"/>
                </a:ext>
              </a:extLst>
            </p:cNvPr>
            <p:cNvGrpSpPr/>
            <p:nvPr/>
          </p:nvGrpSpPr>
          <p:grpSpPr>
            <a:xfrm>
              <a:off x="7969760" y="3767737"/>
              <a:ext cx="859680" cy="229320"/>
              <a:chOff x="7969760" y="3767737"/>
              <a:chExt cx="859680" cy="22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1D924A35-93AB-587A-6E25-E746AB2F558C}"/>
                      </a:ext>
                    </a:extLst>
                  </p14:cNvPr>
                  <p14:cNvContentPartPr/>
                  <p14:nvPr/>
                </p14:nvContentPartPr>
                <p14:xfrm>
                  <a:off x="7969760" y="3861337"/>
                  <a:ext cx="45720" cy="13104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1D924A35-93AB-587A-6E25-E746AB2F558C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7958770" y="3849113"/>
                    <a:ext cx="67261" cy="154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8C3DB1F4-F0BE-3F87-3752-FB14EF7C5541}"/>
                      </a:ext>
                    </a:extLst>
                  </p14:cNvPr>
                  <p14:cNvContentPartPr/>
                  <p14:nvPr/>
                </p14:nvContentPartPr>
                <p14:xfrm>
                  <a:off x="7973000" y="3767737"/>
                  <a:ext cx="360" cy="36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8C3DB1F4-F0BE-3F87-3752-FB14EF7C5541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7964000" y="37587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366C50CD-0399-2819-703F-CC15C801C5BD}"/>
                      </a:ext>
                    </a:extLst>
                  </p14:cNvPr>
                  <p14:cNvContentPartPr/>
                  <p14:nvPr/>
                </p14:nvContentPartPr>
                <p14:xfrm>
                  <a:off x="8113040" y="3773137"/>
                  <a:ext cx="59400" cy="22392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366C50CD-0399-2819-703F-CC15C801C5BD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8102480" y="3761378"/>
                    <a:ext cx="80960" cy="247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65E33041-3B32-A835-DB8D-8838B0050E67}"/>
                      </a:ext>
                    </a:extLst>
                  </p14:cNvPr>
                  <p14:cNvContentPartPr/>
                  <p14:nvPr/>
                </p14:nvContentPartPr>
                <p14:xfrm>
                  <a:off x="8213480" y="3873937"/>
                  <a:ext cx="118800" cy="10836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65E33041-3B32-A835-DB8D-8838B0050E6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8202920" y="3862169"/>
                    <a:ext cx="140360" cy="13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D6EDDE26-5650-84E8-A292-06F9329031F8}"/>
                      </a:ext>
                    </a:extLst>
                  </p14:cNvPr>
                  <p14:cNvContentPartPr/>
                  <p14:nvPr/>
                </p14:nvContentPartPr>
                <p14:xfrm>
                  <a:off x="8363240" y="3888697"/>
                  <a:ext cx="53280" cy="8568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D6EDDE26-5650-84E8-A292-06F9329031F8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352672" y="3876457"/>
                    <a:ext cx="74856" cy="109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F9E56FE9-462D-8AAC-6D37-D26FA896BD5B}"/>
                      </a:ext>
                    </a:extLst>
                  </p14:cNvPr>
                  <p14:cNvContentPartPr/>
                  <p14:nvPr/>
                </p14:nvContentPartPr>
                <p14:xfrm>
                  <a:off x="8368640" y="3885097"/>
                  <a:ext cx="40680" cy="10332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F9E56FE9-462D-8AAC-6D37-D26FA896BD5B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8358142" y="3872855"/>
                    <a:ext cx="62114" cy="1273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743B991E-AFBD-521B-DC54-91886229C39F}"/>
                      </a:ext>
                    </a:extLst>
                  </p14:cNvPr>
                  <p14:cNvContentPartPr/>
                  <p14:nvPr/>
                </p14:nvContentPartPr>
                <p14:xfrm>
                  <a:off x="8447480" y="3898777"/>
                  <a:ext cx="9360" cy="5076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743B991E-AFBD-521B-DC54-91886229C39F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8437269" y="3886575"/>
                    <a:ext cx="30207" cy="746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3D31C6FF-D47C-5ED7-4058-E5DA1B4E67A8}"/>
                      </a:ext>
                    </a:extLst>
                  </p14:cNvPr>
                  <p14:cNvContentPartPr/>
                  <p14:nvPr/>
                </p14:nvContentPartPr>
                <p14:xfrm>
                  <a:off x="8456840" y="3780697"/>
                  <a:ext cx="360" cy="36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3D31C6FF-D47C-5ED7-4058-E5DA1B4E67A8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8447840" y="377169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2730875D-BBA7-1576-1DA1-58F978A724C7}"/>
                      </a:ext>
                    </a:extLst>
                  </p14:cNvPr>
                  <p14:cNvContentPartPr/>
                  <p14:nvPr/>
                </p14:nvContentPartPr>
                <p14:xfrm>
                  <a:off x="8519120" y="3856657"/>
                  <a:ext cx="37080" cy="11952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2730875D-BBA7-1576-1DA1-58F978A724C7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508214" y="3844411"/>
                    <a:ext cx="58456" cy="143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EA33F445-8523-C20C-B638-685A374D6972}"/>
                      </a:ext>
                    </a:extLst>
                  </p14:cNvPr>
                  <p14:cNvContentPartPr/>
                  <p14:nvPr/>
                </p14:nvContentPartPr>
                <p14:xfrm>
                  <a:off x="8655200" y="3809857"/>
                  <a:ext cx="64440" cy="14148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EA33F445-8523-C20C-B638-685A374D6972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8644166" y="3797618"/>
                    <a:ext cx="86067" cy="165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6CC11C44-214A-32F2-AA16-0BA9BA90CB37}"/>
                      </a:ext>
                    </a:extLst>
                  </p14:cNvPr>
                  <p14:cNvContentPartPr/>
                  <p14:nvPr/>
                </p14:nvContentPartPr>
                <p14:xfrm>
                  <a:off x="8757440" y="3771337"/>
                  <a:ext cx="72000" cy="21132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6CC11C44-214A-32F2-AA16-0BA9BA90CB37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8746464" y="3759079"/>
                    <a:ext cx="93512" cy="23534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2CC95B15-07A1-756D-5C04-7B1DD987BCF0}"/>
                </a:ext>
              </a:extLst>
            </p:cNvPr>
            <p:cNvGrpSpPr/>
            <p:nvPr/>
          </p:nvGrpSpPr>
          <p:grpSpPr>
            <a:xfrm>
              <a:off x="8942840" y="3750457"/>
              <a:ext cx="608040" cy="343440"/>
              <a:chOff x="8942840" y="3750457"/>
              <a:chExt cx="608040" cy="34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28A73AB4-CED5-46F8-FFBD-2077F8C1F37A}"/>
                      </a:ext>
                    </a:extLst>
                  </p14:cNvPr>
                  <p14:cNvContentPartPr/>
                  <p14:nvPr/>
                </p14:nvContentPartPr>
                <p14:xfrm>
                  <a:off x="8942840" y="3858817"/>
                  <a:ext cx="157680" cy="23508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28A73AB4-CED5-46F8-FFBD-2077F8C1F37A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8932269" y="3846573"/>
                    <a:ext cx="179262" cy="259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3BBBA4AC-CD26-FFD7-92E7-17F440F9B2B6}"/>
                      </a:ext>
                    </a:extLst>
                  </p14:cNvPr>
                  <p14:cNvContentPartPr/>
                  <p14:nvPr/>
                </p14:nvContentPartPr>
                <p14:xfrm>
                  <a:off x="9200960" y="3750457"/>
                  <a:ext cx="37080" cy="19872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3BBBA4AC-CD26-FFD7-92E7-17F440F9B2B6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9190366" y="3738221"/>
                    <a:ext cx="58710" cy="222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14BF7788-BEF8-D9E0-077D-91190DB9DE63}"/>
                      </a:ext>
                    </a:extLst>
                  </p14:cNvPr>
                  <p14:cNvContentPartPr/>
                  <p14:nvPr/>
                </p14:nvContentPartPr>
                <p14:xfrm>
                  <a:off x="9228680" y="3796177"/>
                  <a:ext cx="53640" cy="16812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14BF7788-BEF8-D9E0-077D-91190DB9DE63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9217688" y="3783923"/>
                    <a:ext cx="75184" cy="192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029C957F-77A8-5ABD-91E4-CE344CC47719}"/>
                      </a:ext>
                    </a:extLst>
                  </p14:cNvPr>
                  <p14:cNvContentPartPr/>
                  <p14:nvPr/>
                </p14:nvContentPartPr>
                <p14:xfrm>
                  <a:off x="9177200" y="3901657"/>
                  <a:ext cx="99360" cy="504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029C957F-77A8-5ABD-91E4-CE344CC4771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9166648" y="3889057"/>
                    <a:ext cx="120903" cy="29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DA07A464-B486-6647-5031-DBEE12EBD0B3}"/>
                      </a:ext>
                    </a:extLst>
                  </p14:cNvPr>
                  <p14:cNvContentPartPr/>
                  <p14:nvPr/>
                </p14:nvContentPartPr>
                <p14:xfrm>
                  <a:off x="9428480" y="3764137"/>
                  <a:ext cx="9720" cy="19476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DA07A464-B486-6647-5031-DBEE12EBD0B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9417435" y="3751903"/>
                    <a:ext cx="31369" cy="21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71D19578-9BC3-1169-3E62-E3BDC96F2E7A}"/>
                      </a:ext>
                    </a:extLst>
                  </p14:cNvPr>
                  <p14:cNvContentPartPr/>
                  <p14:nvPr/>
                </p14:nvContentPartPr>
                <p14:xfrm>
                  <a:off x="9358640" y="3863137"/>
                  <a:ext cx="124920" cy="2160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71D19578-9BC3-1169-3E62-E3BDC96F2E7A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9348083" y="3850864"/>
                    <a:ext cx="146473" cy="45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84868284-9293-60CA-3C24-E98BF2AF77CA}"/>
                      </a:ext>
                    </a:extLst>
                  </p14:cNvPr>
                  <p14:cNvContentPartPr/>
                  <p14:nvPr/>
                </p14:nvContentPartPr>
                <p14:xfrm>
                  <a:off x="9473480" y="3856657"/>
                  <a:ext cx="77400" cy="10332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84868284-9293-60CA-3C24-E98BF2AF77CA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9462486" y="3844415"/>
                    <a:ext cx="98949" cy="12731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7DDF6E6-95FE-70C0-4C3B-A66156BC4857}"/>
                    </a:ext>
                  </a:extLst>
                </p14:cNvPr>
                <p14:cNvContentPartPr/>
                <p14:nvPr/>
              </p14:nvContentPartPr>
              <p14:xfrm>
                <a:off x="9717560" y="3766657"/>
                <a:ext cx="325440" cy="229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7DDF6E6-95FE-70C0-4C3B-A66156BC485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706551" y="3754414"/>
                  <a:ext cx="347019" cy="25367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A253A927-4B7B-46EE-9D07-89B66B3B4518}"/>
                </a:ext>
              </a:extLst>
            </p:cNvPr>
            <p:cNvGrpSpPr/>
            <p:nvPr/>
          </p:nvGrpSpPr>
          <p:grpSpPr>
            <a:xfrm>
              <a:off x="10168280" y="3765217"/>
              <a:ext cx="604440" cy="217800"/>
              <a:chOff x="10168280" y="3765217"/>
              <a:chExt cx="604440" cy="2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A5CAA1C0-2119-F644-2F7B-E0C8723A2C2B}"/>
                      </a:ext>
                    </a:extLst>
                  </p14:cNvPr>
                  <p14:cNvContentPartPr/>
                  <p14:nvPr/>
                </p14:nvContentPartPr>
                <p14:xfrm>
                  <a:off x="10168280" y="3874297"/>
                  <a:ext cx="78120" cy="10872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A5CAA1C0-2119-F644-2F7B-E0C8723A2C2B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57687" y="3862054"/>
                    <a:ext cx="99746" cy="132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4C759EC0-7604-AF78-36B5-D1D5342AE372}"/>
                      </a:ext>
                    </a:extLst>
                  </p14:cNvPr>
                  <p14:cNvContentPartPr/>
                  <p14:nvPr/>
                </p14:nvContentPartPr>
                <p14:xfrm>
                  <a:off x="10200320" y="3885817"/>
                  <a:ext cx="90720" cy="9504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4C759EC0-7604-AF78-36B5-D1D5342AE372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0189310" y="3874059"/>
                    <a:ext cx="112299" cy="11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51826B27-0F4E-CBF1-874A-FCB8054EB0F4}"/>
                      </a:ext>
                    </a:extLst>
                  </p14:cNvPr>
                  <p14:cNvContentPartPr/>
                  <p14:nvPr/>
                </p14:nvContentPartPr>
                <p14:xfrm>
                  <a:off x="10306160" y="3765217"/>
                  <a:ext cx="226080" cy="2088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51826B27-0F4E-CBF1-874A-FCB8054EB0F4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0295583" y="3753454"/>
                    <a:ext cx="247674" cy="232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33DE0F15-840B-399C-4A4A-E18D50220FDF}"/>
                      </a:ext>
                    </a:extLst>
                  </p14:cNvPr>
                  <p14:cNvContentPartPr/>
                  <p14:nvPr/>
                </p14:nvContentPartPr>
                <p14:xfrm>
                  <a:off x="10524680" y="3873217"/>
                  <a:ext cx="112320" cy="939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33DE0F15-840B-399C-4A4A-E18D50220FDF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0514109" y="3860983"/>
                    <a:ext cx="133903" cy="117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5A99D6C3-D41B-17F0-27F7-7C25B3FE8B52}"/>
                      </a:ext>
                    </a:extLst>
                  </p14:cNvPr>
                  <p14:cNvContentPartPr/>
                  <p14:nvPr/>
                </p14:nvContentPartPr>
                <p14:xfrm>
                  <a:off x="10655000" y="3875017"/>
                  <a:ext cx="117720" cy="7632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5A99D6C3-D41B-17F0-27F7-7C25B3FE8B52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10643978" y="3862786"/>
                    <a:ext cx="139324" cy="1002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AE6B9CC9-CE08-BBD6-06BB-D4AAA2E0BA1B}"/>
                </a:ext>
              </a:extLst>
            </p:cNvPr>
            <p:cNvGrpSpPr/>
            <p:nvPr/>
          </p:nvGrpSpPr>
          <p:grpSpPr>
            <a:xfrm>
              <a:off x="10871360" y="3764137"/>
              <a:ext cx="874440" cy="297000"/>
              <a:chOff x="10871360" y="3764137"/>
              <a:chExt cx="874440" cy="29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85BD3AE5-C5E9-F82E-CDD9-8438C8D1A692}"/>
                      </a:ext>
                    </a:extLst>
                  </p14:cNvPr>
                  <p14:cNvContentPartPr/>
                  <p14:nvPr/>
                </p14:nvContentPartPr>
                <p14:xfrm>
                  <a:off x="10871360" y="3887257"/>
                  <a:ext cx="72000" cy="1738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85BD3AE5-C5E9-F82E-CDD9-8438C8D1A692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10860317" y="3875012"/>
                    <a:ext cx="93644" cy="19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D34BE84B-0D91-B73F-6023-C9150670B621}"/>
                      </a:ext>
                    </a:extLst>
                  </p14:cNvPr>
                  <p14:cNvContentPartPr/>
                  <p14:nvPr/>
                </p14:nvContentPartPr>
                <p14:xfrm>
                  <a:off x="10918880" y="3790777"/>
                  <a:ext cx="2160" cy="1404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D34BE84B-0D91-B73F-6023-C9150670B621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10908080" y="3778674"/>
                    <a:ext cx="23328" cy="37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CCDCCA9E-5213-CDF6-61E4-A4652A199E89}"/>
                      </a:ext>
                    </a:extLst>
                  </p14:cNvPr>
                  <p14:cNvContentPartPr/>
                  <p14:nvPr/>
                </p14:nvContentPartPr>
                <p14:xfrm>
                  <a:off x="11040560" y="3773137"/>
                  <a:ext cx="42120" cy="22752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CCDCCA9E-5213-CDF6-61E4-A4652A199E89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1029476" y="3761394"/>
                    <a:ext cx="63845" cy="251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8FFD667E-E6FA-C811-2A61-B3974FA84610}"/>
                      </a:ext>
                    </a:extLst>
                  </p14:cNvPr>
                  <p14:cNvContentPartPr/>
                  <p14:nvPr/>
                </p14:nvContentPartPr>
                <p14:xfrm>
                  <a:off x="11096720" y="3867457"/>
                  <a:ext cx="112320" cy="10512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8FFD667E-E6FA-C811-2A61-B3974FA8461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1085708" y="3855723"/>
                    <a:ext cx="133903" cy="129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8FB1F4BF-754A-4114-867B-91D24A7C00A2}"/>
                      </a:ext>
                    </a:extLst>
                  </p14:cNvPr>
                  <p14:cNvContentPartPr/>
                  <p14:nvPr/>
                </p14:nvContentPartPr>
                <p14:xfrm>
                  <a:off x="11234240" y="3885097"/>
                  <a:ext cx="62640" cy="7920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8FB1F4BF-754A-4114-867B-91D24A7C00A2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223212" y="3872875"/>
                    <a:ext cx="84255" cy="1031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9A3AA2C8-FF71-4B45-B246-EA3BFF4159BC}"/>
                      </a:ext>
                    </a:extLst>
                  </p14:cNvPr>
                  <p14:cNvContentPartPr/>
                  <p14:nvPr/>
                </p14:nvContentPartPr>
                <p14:xfrm>
                  <a:off x="11259800" y="3872137"/>
                  <a:ext cx="25920" cy="13140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9A3AA2C8-FF71-4B45-B246-EA3BFF4159BC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1249256" y="3860414"/>
                    <a:ext cx="47447" cy="155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142122B1-1071-A7FB-C34C-F5BBB078FD07}"/>
                      </a:ext>
                    </a:extLst>
                  </p14:cNvPr>
                  <p14:cNvContentPartPr/>
                  <p14:nvPr/>
                </p14:nvContentPartPr>
                <p14:xfrm>
                  <a:off x="11318480" y="3802657"/>
                  <a:ext cx="25920" cy="16452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142122B1-1071-A7FB-C34C-F5BBB078FD07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1307936" y="3790416"/>
                    <a:ext cx="47447" cy="188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1FB29493-8CAF-1A4D-7A48-3B9D692B5E9F}"/>
                      </a:ext>
                    </a:extLst>
                  </p14:cNvPr>
                  <p14:cNvContentPartPr/>
                  <p14:nvPr/>
                </p14:nvContentPartPr>
                <p14:xfrm>
                  <a:off x="11369960" y="3872137"/>
                  <a:ext cx="37080" cy="9144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1FB29493-8CAF-1A4D-7A48-3B9D692B5E9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1358924" y="3859912"/>
                    <a:ext cx="58710" cy="11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2E9E7BF5-14D1-68D4-2E29-9B9948E055C1}"/>
                      </a:ext>
                    </a:extLst>
                  </p14:cNvPr>
                  <p14:cNvContentPartPr/>
                  <p14:nvPr/>
                </p14:nvContentPartPr>
                <p14:xfrm>
                  <a:off x="11518280" y="3820297"/>
                  <a:ext cx="58680" cy="14472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2E9E7BF5-14D1-68D4-2E29-9B9948E055C1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1507691" y="3808563"/>
                    <a:ext cx="80299" cy="168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15BF794C-E4D3-B688-BAC6-97224E5FAB72}"/>
                      </a:ext>
                    </a:extLst>
                  </p14:cNvPr>
                  <p14:cNvContentPartPr/>
                  <p14:nvPr/>
                </p14:nvContentPartPr>
                <p14:xfrm>
                  <a:off x="11637440" y="3764137"/>
                  <a:ext cx="108360" cy="2707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15BF794C-E4D3-B688-BAC6-97224E5FAB72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11626868" y="3751898"/>
                    <a:ext cx="129944" cy="2947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FBE9929F-2D4F-9DE7-2FFF-035F2C47D4C0}"/>
                </a:ext>
              </a:extLst>
            </p:cNvPr>
            <p:cNvGrpSpPr/>
            <p:nvPr/>
          </p:nvGrpSpPr>
          <p:grpSpPr>
            <a:xfrm>
              <a:off x="6716960" y="4273537"/>
              <a:ext cx="365400" cy="306360"/>
              <a:chOff x="6716960" y="4273537"/>
              <a:chExt cx="36540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91763CD9-F857-F0D7-DDC0-35BF25D697B6}"/>
                      </a:ext>
                    </a:extLst>
                  </p14:cNvPr>
                  <p14:cNvContentPartPr/>
                  <p14:nvPr/>
                </p14:nvContentPartPr>
                <p14:xfrm>
                  <a:off x="6716960" y="4330417"/>
                  <a:ext cx="181800" cy="24948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91763CD9-F857-F0D7-DDC0-35BF25D697B6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6706395" y="4318677"/>
                    <a:ext cx="203369" cy="273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DE66C202-96FA-85D1-317A-EA3676F2FCFF}"/>
                      </a:ext>
                    </a:extLst>
                  </p14:cNvPr>
                  <p14:cNvContentPartPr/>
                  <p14:nvPr/>
                </p14:nvContentPartPr>
                <p14:xfrm>
                  <a:off x="6989480" y="4273537"/>
                  <a:ext cx="28440" cy="17136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DE66C202-96FA-85D1-317A-EA3676F2FCFF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6978542" y="4261787"/>
                    <a:ext cx="49879" cy="19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3DE2C3C3-2ED0-BA91-425F-F609A5BC6174}"/>
                      </a:ext>
                    </a:extLst>
                  </p14:cNvPr>
                  <p14:cNvContentPartPr/>
                  <p14:nvPr/>
                </p14:nvContentPartPr>
                <p14:xfrm>
                  <a:off x="6990560" y="4283977"/>
                  <a:ext cx="91800" cy="18000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3DE2C3C3-2ED0-BA91-425F-F609A5BC6174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6979579" y="4271749"/>
                    <a:ext cx="113322" cy="20396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5CEE542A-37C3-4BD5-EACE-F4E7276CFD03}"/>
                </a:ext>
              </a:extLst>
            </p:cNvPr>
            <p:cNvGrpSpPr/>
            <p:nvPr/>
          </p:nvGrpSpPr>
          <p:grpSpPr>
            <a:xfrm>
              <a:off x="7242560" y="4247617"/>
              <a:ext cx="409680" cy="236160"/>
              <a:chOff x="7242560" y="4247617"/>
              <a:chExt cx="40968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D42352CC-03BD-39D6-F194-D14186FD0959}"/>
                      </a:ext>
                    </a:extLst>
                  </p14:cNvPr>
                  <p14:cNvContentPartPr/>
                  <p14:nvPr/>
                </p14:nvContentPartPr>
                <p14:xfrm>
                  <a:off x="7242560" y="4357057"/>
                  <a:ext cx="145800" cy="1216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D42352CC-03BD-39D6-F194-D14186FD095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7231548" y="4344840"/>
                    <a:ext cx="167384" cy="145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F5E902AF-84EF-AA76-F68D-9DBBE85EEE53}"/>
                      </a:ext>
                    </a:extLst>
                  </p14:cNvPr>
                  <p14:cNvContentPartPr/>
                  <p14:nvPr/>
                </p14:nvContentPartPr>
                <p14:xfrm>
                  <a:off x="7415360" y="4376497"/>
                  <a:ext cx="124920" cy="10728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F5E902AF-84EF-AA76-F68D-9DBBE85EEE53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7404803" y="4364250"/>
                    <a:ext cx="146473" cy="131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A1680979-0A40-7FAE-D434-F3D2BF77186A}"/>
                      </a:ext>
                    </a:extLst>
                  </p14:cNvPr>
                  <p14:cNvContentPartPr/>
                  <p14:nvPr/>
                </p14:nvContentPartPr>
                <p14:xfrm>
                  <a:off x="7541000" y="4328617"/>
                  <a:ext cx="82080" cy="13608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A1680979-0A40-7FAE-D434-F3D2BF77186A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7529968" y="4316380"/>
                    <a:ext cx="103703" cy="160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0230FE19-06BD-C3EC-5D99-ACB9F0411DE7}"/>
                      </a:ext>
                    </a:extLst>
                  </p14:cNvPr>
                  <p14:cNvContentPartPr/>
                  <p14:nvPr/>
                </p14:nvContentPartPr>
                <p14:xfrm>
                  <a:off x="7613000" y="4247617"/>
                  <a:ext cx="39240" cy="22788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0230FE19-06BD-C3EC-5D99-ACB9F0411DE7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7602418" y="4235392"/>
                    <a:ext cx="60844" cy="25184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8328666B-6996-B89A-FB49-74DB6DE904FE}"/>
                    </a:ext>
                  </a:extLst>
                </p14:cNvPr>
                <p14:cNvContentPartPr/>
                <p14:nvPr/>
              </p14:nvContentPartPr>
              <p14:xfrm>
                <a:off x="7796240" y="4339057"/>
                <a:ext cx="96120" cy="1468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8328666B-6996-B89A-FB49-74DB6DE904F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785706" y="4326817"/>
                  <a:ext cx="117626" cy="170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9C092DE4-B539-FA50-8A50-7725CAD82C99}"/>
                    </a:ext>
                  </a:extLst>
                </p14:cNvPr>
                <p14:cNvContentPartPr/>
                <p14:nvPr/>
              </p14:nvContentPartPr>
              <p14:xfrm>
                <a:off x="7904600" y="4388017"/>
                <a:ext cx="105480" cy="108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9C092DE4-B539-FA50-8A50-7725CAD82C9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893567" y="4376263"/>
                  <a:ext cx="127106" cy="13271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36832C35-88F1-A609-6787-32B991DEA897}"/>
                </a:ext>
              </a:extLst>
            </p:cNvPr>
            <p:cNvGrpSpPr/>
            <p:nvPr/>
          </p:nvGrpSpPr>
          <p:grpSpPr>
            <a:xfrm>
              <a:off x="8031320" y="4276417"/>
              <a:ext cx="392760" cy="226800"/>
              <a:chOff x="8031320" y="4276417"/>
              <a:chExt cx="392760" cy="22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C52E431B-A26E-DF5C-5EE3-B9F671857708}"/>
                      </a:ext>
                    </a:extLst>
                  </p14:cNvPr>
                  <p14:cNvContentPartPr/>
                  <p14:nvPr/>
                </p14:nvContentPartPr>
                <p14:xfrm>
                  <a:off x="8031320" y="4400977"/>
                  <a:ext cx="66600" cy="8784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C52E431B-A26E-DF5C-5EE3-B9F671857708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8020294" y="4388709"/>
                    <a:ext cx="88212" cy="111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CDE9EDD2-D5BA-5D44-07E9-BA1A829850DE}"/>
                      </a:ext>
                    </a:extLst>
                  </p14:cNvPr>
                  <p14:cNvContentPartPr/>
                  <p14:nvPr/>
                </p14:nvContentPartPr>
                <p14:xfrm>
                  <a:off x="8078840" y="4276417"/>
                  <a:ext cx="46440" cy="22680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CDE9EDD2-D5BA-5D44-07E9-BA1A829850DE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8067887" y="4264171"/>
                    <a:ext cx="67908" cy="250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2B21170-C176-2EB5-0257-9D6ED25408EB}"/>
                      </a:ext>
                    </a:extLst>
                  </p14:cNvPr>
                  <p14:cNvContentPartPr/>
                  <p14:nvPr/>
                </p14:nvContentPartPr>
                <p14:xfrm>
                  <a:off x="8143280" y="4390177"/>
                  <a:ext cx="105120" cy="9972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2B21170-C176-2EB5-0257-9D6ED25408EB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8132238" y="4377956"/>
                    <a:ext cx="126762" cy="123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7A7BDAFF-18D9-CCC7-20CD-A831DFB433E6}"/>
                      </a:ext>
                    </a:extLst>
                  </p14:cNvPr>
                  <p14:cNvContentPartPr/>
                  <p14:nvPr/>
                </p14:nvContentPartPr>
                <p14:xfrm>
                  <a:off x="8258120" y="4383337"/>
                  <a:ext cx="72360" cy="10548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7A7BDAFF-18D9-CCC7-20CD-A831DFB433E6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8247595" y="4371617"/>
                    <a:ext cx="93849" cy="129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7428A76C-0AA4-9A45-66F2-F0DC58B0C603}"/>
                      </a:ext>
                    </a:extLst>
                  </p14:cNvPr>
                  <p14:cNvContentPartPr/>
                  <p14:nvPr/>
                </p14:nvContentPartPr>
                <p14:xfrm>
                  <a:off x="8339480" y="4388017"/>
                  <a:ext cx="84600" cy="10116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7428A76C-0AA4-9A45-66F2-F0DC58B0C603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8328464" y="4375740"/>
                    <a:ext cx="106191" cy="12522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D90E0C9-F2F6-C044-FF85-BB8F4D65AA53}"/>
                </a:ext>
              </a:extLst>
            </p:cNvPr>
            <p:cNvGrpSpPr/>
            <p:nvPr/>
          </p:nvGrpSpPr>
          <p:grpSpPr>
            <a:xfrm>
              <a:off x="8617760" y="4271017"/>
              <a:ext cx="996120" cy="248760"/>
              <a:chOff x="8617760" y="4271017"/>
              <a:chExt cx="996120" cy="24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DE3B221B-CE95-1650-A726-E78B9AFBCF7F}"/>
                      </a:ext>
                    </a:extLst>
                  </p14:cNvPr>
                  <p14:cNvContentPartPr/>
                  <p14:nvPr/>
                </p14:nvContentPartPr>
                <p14:xfrm>
                  <a:off x="8617760" y="4337977"/>
                  <a:ext cx="46080" cy="15480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DE3B221B-CE95-1650-A726-E78B9AFBCF7F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607227" y="4326220"/>
                    <a:ext cx="67584" cy="1788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1227BDC6-E5F2-98AD-55E1-11A12338B049}"/>
                      </a:ext>
                    </a:extLst>
                  </p14:cNvPr>
                  <p14:cNvContentPartPr/>
                  <p14:nvPr/>
                </p14:nvContentPartPr>
                <p14:xfrm>
                  <a:off x="8771840" y="4403137"/>
                  <a:ext cx="81360" cy="10332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1227BDC6-E5F2-98AD-55E1-11A12338B049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8760845" y="4390895"/>
                    <a:ext cx="102909" cy="1273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04303BF3-6C65-8055-4CC9-96E5DDABE799}"/>
                      </a:ext>
                    </a:extLst>
                  </p14:cNvPr>
                  <p14:cNvContentPartPr/>
                  <p14:nvPr/>
                </p14:nvContentPartPr>
                <p14:xfrm>
                  <a:off x="8845280" y="4271017"/>
                  <a:ext cx="31680" cy="24876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04303BF3-6C65-8055-4CC9-96E5DDABE799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8834280" y="4258775"/>
                    <a:ext cx="53240" cy="272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1DF78A03-A97D-D14E-13E1-8B438C039962}"/>
                      </a:ext>
                    </a:extLst>
                  </p14:cNvPr>
                  <p14:cNvContentPartPr/>
                  <p14:nvPr/>
                </p14:nvContentPartPr>
                <p14:xfrm>
                  <a:off x="8909720" y="4428697"/>
                  <a:ext cx="33480" cy="8820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1DF78A03-A97D-D14E-13E1-8B438C039962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8898707" y="4416515"/>
                    <a:ext cx="55066" cy="1120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981A3A56-31EA-8263-4C27-341DD07CE603}"/>
                      </a:ext>
                    </a:extLst>
                  </p14:cNvPr>
                  <p14:cNvContentPartPr/>
                  <p14:nvPr/>
                </p14:nvContentPartPr>
                <p14:xfrm>
                  <a:off x="8900360" y="4359937"/>
                  <a:ext cx="360" cy="36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981A3A56-31EA-8263-4C27-341DD07CE603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891720" y="435093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58BFCE5D-C755-8A11-F23C-A60ED4D8B5E6}"/>
                      </a:ext>
                    </a:extLst>
                  </p14:cNvPr>
                  <p14:cNvContentPartPr/>
                  <p14:nvPr/>
                </p14:nvContentPartPr>
                <p14:xfrm>
                  <a:off x="8972000" y="4425097"/>
                  <a:ext cx="104760" cy="7992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58BFCE5D-C755-8A11-F23C-A60ED4D8B5E6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960996" y="4412839"/>
                    <a:ext cx="126328" cy="10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A2D33D4A-C0C3-A202-AC78-990161A7A683}"/>
                      </a:ext>
                    </a:extLst>
                  </p14:cNvPr>
                  <p14:cNvContentPartPr/>
                  <p14:nvPr/>
                </p14:nvContentPartPr>
                <p14:xfrm>
                  <a:off x="9094760" y="4420417"/>
                  <a:ext cx="92160" cy="7812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A2D33D4A-C0C3-A202-AC78-990161A7A683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9083736" y="4408211"/>
                    <a:ext cx="113767" cy="10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59FE4D75-6158-815D-4C81-1DE27AE66331}"/>
                      </a:ext>
                    </a:extLst>
                  </p14:cNvPr>
                  <p14:cNvContentPartPr/>
                  <p14:nvPr/>
                </p14:nvContentPartPr>
                <p14:xfrm>
                  <a:off x="9190160" y="4424017"/>
                  <a:ext cx="73800" cy="6516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59FE4D75-6158-815D-4C81-1DE27AE66331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9179112" y="4411769"/>
                    <a:ext cx="95454" cy="89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0B29AACC-4A6F-F2BB-6B92-3545CA0D7953}"/>
                      </a:ext>
                    </a:extLst>
                  </p14:cNvPr>
                  <p14:cNvContentPartPr/>
                  <p14:nvPr/>
                </p14:nvContentPartPr>
                <p14:xfrm>
                  <a:off x="9299960" y="4409257"/>
                  <a:ext cx="46440" cy="9396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0B29AACC-4A6F-F2BB-6B92-3545CA0D7953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9289345" y="4397512"/>
                    <a:ext cx="68112" cy="117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D4B19A99-AD8D-9B38-8DFB-8C087F167A6A}"/>
                      </a:ext>
                    </a:extLst>
                  </p14:cNvPr>
                  <p14:cNvContentPartPr/>
                  <p14:nvPr/>
                </p14:nvContentPartPr>
                <p14:xfrm>
                  <a:off x="9346040" y="4409257"/>
                  <a:ext cx="48240" cy="6732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D4B19A99-AD8D-9B38-8DFB-8C087F167A6A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9335076" y="4397549"/>
                    <a:ext cx="69729" cy="912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438355DA-E578-6D50-055B-96B97E2DCD99}"/>
                      </a:ext>
                    </a:extLst>
                  </p14:cNvPr>
                  <p14:cNvContentPartPr/>
                  <p14:nvPr/>
                </p14:nvContentPartPr>
                <p14:xfrm>
                  <a:off x="9393560" y="4333297"/>
                  <a:ext cx="360" cy="36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438355DA-E578-6D50-055B-96B97E2DCD9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9384920" y="432429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373ADEC2-8146-62E7-0377-31B4A4245D4C}"/>
                      </a:ext>
                    </a:extLst>
                  </p14:cNvPr>
                  <p14:cNvContentPartPr/>
                  <p14:nvPr/>
                </p14:nvContentPartPr>
                <p14:xfrm>
                  <a:off x="9430640" y="4391617"/>
                  <a:ext cx="183240" cy="8244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373ADEC2-8146-62E7-0377-31B4A4245D4C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9419628" y="4379422"/>
                    <a:ext cx="204824" cy="106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77D20B0-6483-B443-B256-CDA23EEB7F45}"/>
                </a:ext>
              </a:extLst>
            </p:cNvPr>
            <p:cNvGrpSpPr/>
            <p:nvPr/>
          </p:nvGrpSpPr>
          <p:grpSpPr>
            <a:xfrm>
              <a:off x="9770120" y="4305937"/>
              <a:ext cx="43920" cy="164160"/>
              <a:chOff x="9770120" y="4305937"/>
              <a:chExt cx="43920" cy="16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2722C7BA-509A-58E3-B717-B9EA3FB09B68}"/>
                      </a:ext>
                    </a:extLst>
                  </p14:cNvPr>
                  <p14:cNvContentPartPr/>
                  <p14:nvPr/>
                </p14:nvContentPartPr>
                <p14:xfrm>
                  <a:off x="9770120" y="4365337"/>
                  <a:ext cx="43920" cy="10476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2722C7BA-509A-58E3-B717-B9EA3FB09B68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9759140" y="4353099"/>
                    <a:ext cx="65441" cy="1287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EA449741-0738-24CE-9ED2-C736CBA3B1BF}"/>
                      </a:ext>
                    </a:extLst>
                  </p14:cNvPr>
                  <p14:cNvContentPartPr/>
                  <p14:nvPr/>
                </p14:nvContentPartPr>
                <p14:xfrm>
                  <a:off x="9783080" y="4305937"/>
                  <a:ext cx="1440" cy="72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EA449741-0738-24CE-9ED2-C736CBA3B1BF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9774080" y="4296937"/>
                    <a:ext cx="19080" cy="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EF6A1A3-3E28-54EC-C1A8-B5152B5A5440}"/>
                </a:ext>
              </a:extLst>
            </p:cNvPr>
            <p:cNvGrpSpPr/>
            <p:nvPr/>
          </p:nvGrpSpPr>
          <p:grpSpPr>
            <a:xfrm>
              <a:off x="9971000" y="4283617"/>
              <a:ext cx="1626480" cy="343440"/>
              <a:chOff x="9971000" y="4283617"/>
              <a:chExt cx="1626480" cy="34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8AD3FB9E-1DD0-DFD2-5258-03474EEA895A}"/>
                      </a:ext>
                    </a:extLst>
                  </p14:cNvPr>
                  <p14:cNvContentPartPr/>
                  <p14:nvPr/>
                </p14:nvContentPartPr>
                <p14:xfrm>
                  <a:off x="9971000" y="4283617"/>
                  <a:ext cx="70920" cy="18540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8AD3FB9E-1DD0-DFD2-5258-03474EEA895A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9960428" y="4271846"/>
                    <a:ext cx="92504" cy="209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FC54CF8B-C3F8-D375-6968-EA64CF659945}"/>
                      </a:ext>
                    </a:extLst>
                  </p14:cNvPr>
                  <p14:cNvContentPartPr/>
                  <p14:nvPr/>
                </p14:nvContentPartPr>
                <p14:xfrm>
                  <a:off x="10059560" y="4389817"/>
                  <a:ext cx="100800" cy="19584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FC54CF8B-C3F8-D375-6968-EA64CF659945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10048556" y="4378067"/>
                    <a:ext cx="122369" cy="219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B427A729-99B7-EED0-FFFA-A467582BF49D}"/>
                      </a:ext>
                    </a:extLst>
                  </p14:cNvPr>
                  <p14:cNvContentPartPr/>
                  <p14:nvPr/>
                </p14:nvContentPartPr>
                <p14:xfrm>
                  <a:off x="10273040" y="4372897"/>
                  <a:ext cx="70560" cy="133560"/>
                </p14:xfrm>
              </p:contentPart>
            </mc:Choice>
            <mc:Fallback xmlns=""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B427A729-99B7-EED0-FFFA-A467582BF49D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10262015" y="4360666"/>
                    <a:ext cx="92169" cy="1575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C038370F-A7A9-DE60-F5B8-D7655BA99D56}"/>
                      </a:ext>
                    </a:extLst>
                  </p14:cNvPr>
                  <p14:cNvContentPartPr/>
                  <p14:nvPr/>
                </p14:nvContentPartPr>
                <p14:xfrm>
                  <a:off x="10343240" y="4381897"/>
                  <a:ext cx="115920" cy="10656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C038370F-A7A9-DE60-F5B8-D7655BA99D56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10332221" y="4369677"/>
                    <a:ext cx="137517" cy="1305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53D17E8A-F292-733B-E2E7-CFD04FEFBA28}"/>
                      </a:ext>
                    </a:extLst>
                  </p14:cNvPr>
                  <p14:cNvContentPartPr/>
                  <p14:nvPr/>
                </p14:nvContentPartPr>
                <p14:xfrm>
                  <a:off x="10451240" y="4390897"/>
                  <a:ext cx="44280" cy="921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53D17E8A-F292-733B-E2E7-CFD04FEFBA28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10440718" y="4379132"/>
                    <a:ext cx="65762" cy="116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257BC499-4ADC-7E90-28EF-EF9FC00C6259}"/>
                      </a:ext>
                    </a:extLst>
                  </p14:cNvPr>
                  <p14:cNvContentPartPr/>
                  <p14:nvPr/>
                </p14:nvContentPartPr>
                <p14:xfrm>
                  <a:off x="10498760" y="4402057"/>
                  <a:ext cx="141840" cy="7812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257BC499-4ADC-7E90-28EF-EF9FC00C6259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10488188" y="4389851"/>
                    <a:ext cx="163424" cy="102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D73C7DC3-2D3A-15FB-4213-C60724571464}"/>
                      </a:ext>
                    </a:extLst>
                  </p14:cNvPr>
                  <p14:cNvContentPartPr/>
                  <p14:nvPr/>
                </p14:nvContentPartPr>
                <p14:xfrm>
                  <a:off x="10667600" y="4415737"/>
                  <a:ext cx="18720" cy="7020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D73C7DC3-2D3A-15FB-4213-C60724571464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10657152" y="4403464"/>
                    <a:ext cx="40052" cy="94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3D5E041D-33D6-64DE-8ED5-A2F5DB0CF37A}"/>
                      </a:ext>
                    </a:extLst>
                  </p14:cNvPr>
                  <p14:cNvContentPartPr/>
                  <p14:nvPr/>
                </p14:nvContentPartPr>
                <p14:xfrm>
                  <a:off x="10664000" y="4342297"/>
                  <a:ext cx="360" cy="36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3D5E041D-33D6-64DE-8ED5-A2F5DB0CF37A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0655360" y="433365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A4DA13DF-4D72-C2B8-0058-7F7703600EEF}"/>
                      </a:ext>
                    </a:extLst>
                  </p14:cNvPr>
                  <p14:cNvContentPartPr/>
                  <p14:nvPr/>
                </p14:nvContentPartPr>
                <p14:xfrm>
                  <a:off x="10676960" y="4380817"/>
                  <a:ext cx="218520" cy="11196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A4DA13DF-4D72-C2B8-0058-7F7703600EEF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10665946" y="4369083"/>
                    <a:ext cx="240108" cy="135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F6063EB1-51C8-7B68-7DCD-577750120711}"/>
                      </a:ext>
                    </a:extLst>
                  </p14:cNvPr>
                  <p14:cNvContentPartPr/>
                  <p14:nvPr/>
                </p14:nvContentPartPr>
                <p14:xfrm>
                  <a:off x="10858400" y="4330417"/>
                  <a:ext cx="15120" cy="216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F6063EB1-51C8-7B68-7DCD-57775012071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10847282" y="4320049"/>
                    <a:ext cx="36911" cy="23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47E56865-A0B3-AFA0-CE05-02D4B6DE61D8}"/>
                      </a:ext>
                    </a:extLst>
                  </p14:cNvPr>
                  <p14:cNvContentPartPr/>
                  <p14:nvPr/>
                </p14:nvContentPartPr>
                <p14:xfrm>
                  <a:off x="10930040" y="4399177"/>
                  <a:ext cx="68040" cy="9756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47E56865-A0B3-AFA0-CE05-02D4B6DE61D8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10919066" y="4387411"/>
                    <a:ext cx="89549" cy="121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A07217BB-46E9-AF24-1FB1-87606F305A09}"/>
                      </a:ext>
                    </a:extLst>
                  </p14:cNvPr>
                  <p14:cNvContentPartPr/>
                  <p14:nvPr/>
                </p14:nvContentPartPr>
                <p14:xfrm>
                  <a:off x="10936880" y="4414657"/>
                  <a:ext cx="134640" cy="21240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A07217BB-46E9-AF24-1FB1-87606F305A09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10925880" y="4402911"/>
                    <a:ext cx="156200" cy="236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41EF0ACA-6A60-10F9-0B7E-A9DF4FF9C108}"/>
                      </a:ext>
                    </a:extLst>
                  </p14:cNvPr>
                  <p14:cNvContentPartPr/>
                  <p14:nvPr/>
                </p14:nvContentPartPr>
                <p14:xfrm>
                  <a:off x="11188160" y="4294777"/>
                  <a:ext cx="70200" cy="27828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41EF0ACA-6A60-10F9-0B7E-A9DF4FF9C108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11177191" y="4282529"/>
                    <a:ext cx="91699" cy="302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C8170295-5EC8-1E69-32BC-C34E15F7ADCB}"/>
                      </a:ext>
                    </a:extLst>
                  </p14:cNvPr>
                  <p14:cNvContentPartPr/>
                  <p14:nvPr/>
                </p14:nvContentPartPr>
                <p14:xfrm>
                  <a:off x="11179880" y="4328977"/>
                  <a:ext cx="199440" cy="23364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C8170295-5EC8-1E69-32BC-C34E15F7ADCB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11169314" y="4316732"/>
                    <a:ext cx="221013" cy="257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0DCB7DB6-2528-801D-FE7E-5AE83227298B}"/>
                      </a:ext>
                    </a:extLst>
                  </p14:cNvPr>
                  <p14:cNvContentPartPr/>
                  <p14:nvPr/>
                </p14:nvContentPartPr>
                <p14:xfrm>
                  <a:off x="11405600" y="4294417"/>
                  <a:ext cx="91080" cy="21132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0DCB7DB6-2528-801D-FE7E-5AE83227298B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11394600" y="4282677"/>
                    <a:ext cx="112640" cy="235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124DCB3C-0470-AB5B-5C9E-7D351BCD2380}"/>
                      </a:ext>
                    </a:extLst>
                  </p14:cNvPr>
                  <p14:cNvContentPartPr/>
                  <p14:nvPr/>
                </p14:nvContentPartPr>
                <p14:xfrm>
                  <a:off x="11516480" y="4334737"/>
                  <a:ext cx="81000" cy="17388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124DCB3C-0470-AB5B-5C9E-7D351BCD2380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11505475" y="4322982"/>
                    <a:ext cx="102571" cy="197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809B5B7-B4D3-2EA5-791B-E8AB0E3688E3}"/>
                    </a:ext>
                  </a:extLst>
                </p14:cNvPr>
                <p14:cNvContentPartPr/>
                <p14:nvPr/>
              </p14:nvContentPartPr>
              <p14:xfrm>
                <a:off x="6761960" y="4856737"/>
                <a:ext cx="106200" cy="1321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809B5B7-B4D3-2EA5-791B-E8AB0E3688E3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751384" y="4844504"/>
                  <a:ext cx="127793" cy="156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CEE503A-93D0-F3F6-4489-0D32B257D042}"/>
                    </a:ext>
                  </a:extLst>
                </p14:cNvPr>
                <p14:cNvContentPartPr/>
                <p14:nvPr/>
              </p14:nvContentPartPr>
              <p14:xfrm>
                <a:off x="6902360" y="4887697"/>
                <a:ext cx="159840" cy="102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CEE503A-93D0-F3F6-4489-0D32B257D04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891352" y="4875957"/>
                  <a:ext cx="181416" cy="126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9B6A4735-7CFA-83D9-7AD9-7468A8CA2679}"/>
                    </a:ext>
                  </a:extLst>
                </p14:cNvPr>
                <p14:cNvContentPartPr/>
                <p14:nvPr/>
              </p14:nvContentPartPr>
              <p14:xfrm>
                <a:off x="7069040" y="4833697"/>
                <a:ext cx="46080" cy="1551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9B6A4735-7CFA-83D9-7AD9-7468A8CA267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058069" y="4821460"/>
                  <a:ext cx="67584" cy="179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45CC58C3-4B72-8E06-1C44-18DA0887947D}"/>
                    </a:ext>
                  </a:extLst>
                </p14:cNvPr>
                <p14:cNvContentPartPr/>
                <p14:nvPr/>
              </p14:nvContentPartPr>
              <p14:xfrm>
                <a:off x="7159040" y="4833697"/>
                <a:ext cx="7560" cy="1526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45CC58C3-4B72-8E06-1C44-18DA0887947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148540" y="4821466"/>
                  <a:ext cx="28140" cy="176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709709A-CF6B-2B82-082D-A5E265E28DB0}"/>
                    </a:ext>
                  </a:extLst>
                </p14:cNvPr>
                <p14:cNvContentPartPr/>
                <p14:nvPr/>
              </p14:nvContentPartPr>
              <p14:xfrm>
                <a:off x="7124120" y="4904257"/>
                <a:ext cx="75600" cy="115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709709A-CF6B-2B82-082D-A5E265E28DB0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113132" y="4891735"/>
                  <a:ext cx="97137" cy="36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DE4F8797-2D0F-0614-6CE1-B83011958092}"/>
                    </a:ext>
                  </a:extLst>
                </p14:cNvPr>
                <p14:cNvContentPartPr/>
                <p14:nvPr/>
              </p14:nvContentPartPr>
              <p14:xfrm>
                <a:off x="7193600" y="4849177"/>
                <a:ext cx="136080" cy="1386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DE4F8797-2D0F-0614-6CE1-B83011958092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183031" y="4837423"/>
                  <a:ext cx="157659" cy="162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DB9A5607-285E-5783-4EE2-27AF0CC042CB}"/>
                    </a:ext>
                  </a:extLst>
                </p14:cNvPr>
                <p14:cNvContentPartPr/>
                <p14:nvPr/>
              </p14:nvContentPartPr>
              <p14:xfrm>
                <a:off x="7287200" y="4834777"/>
                <a:ext cx="3960" cy="32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DB9A5607-285E-5783-4EE2-27AF0CC042C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276200" y="4823206"/>
                  <a:ext cx="25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AAE33432-314C-430B-1B80-8825D198DDB8}"/>
                    </a:ext>
                  </a:extLst>
                </p14:cNvPr>
                <p14:cNvContentPartPr/>
                <p14:nvPr/>
              </p14:nvContentPartPr>
              <p14:xfrm>
                <a:off x="7358840" y="4893457"/>
                <a:ext cx="92160" cy="900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AAE33432-314C-430B-1B80-8825D198DDB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347816" y="4881229"/>
                  <a:ext cx="113767" cy="113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29BC7476-93C8-3582-9926-C1F3F5C59C89}"/>
                    </a:ext>
                  </a:extLst>
                </p14:cNvPr>
                <p14:cNvContentPartPr/>
                <p14:nvPr/>
              </p14:nvContentPartPr>
              <p14:xfrm>
                <a:off x="7397360" y="4914337"/>
                <a:ext cx="114480" cy="193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29BC7476-93C8-3582-9926-C1F3F5C59C8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386352" y="4902102"/>
                  <a:ext cx="136055" cy="21730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3B1B2C11-566F-7AEB-E254-567BFD06623D}"/>
                </a:ext>
              </a:extLst>
            </p:cNvPr>
            <p:cNvGrpSpPr/>
            <p:nvPr/>
          </p:nvGrpSpPr>
          <p:grpSpPr>
            <a:xfrm>
              <a:off x="7688600" y="4795177"/>
              <a:ext cx="929880" cy="261000"/>
              <a:chOff x="7688600" y="4795177"/>
              <a:chExt cx="929880" cy="26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495C2F41-B052-9D7C-85DC-AF3113A42623}"/>
                      </a:ext>
                    </a:extLst>
                  </p14:cNvPr>
                  <p14:cNvContentPartPr/>
                  <p14:nvPr/>
                </p14:nvContentPartPr>
                <p14:xfrm>
                  <a:off x="7688600" y="4911457"/>
                  <a:ext cx="178200" cy="10080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495C2F41-B052-9D7C-85DC-AF3113A42623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7678040" y="4899224"/>
                    <a:ext cx="199760" cy="124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4ABA1D87-75DD-0637-63E0-BAC2F1947915}"/>
                      </a:ext>
                    </a:extLst>
                  </p14:cNvPr>
                  <p14:cNvContentPartPr/>
                  <p14:nvPr/>
                </p14:nvContentPartPr>
                <p14:xfrm>
                  <a:off x="7881200" y="4902457"/>
                  <a:ext cx="75600" cy="9108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4ABA1D87-75DD-0637-63E0-BAC2F1947915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7870212" y="4890215"/>
                    <a:ext cx="97137" cy="1150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EC8DF5BD-04F3-C04C-79E6-B7A9C8DF30A7}"/>
                      </a:ext>
                    </a:extLst>
                  </p14:cNvPr>
                  <p14:cNvContentPartPr/>
                  <p14:nvPr/>
                </p14:nvContentPartPr>
                <p14:xfrm>
                  <a:off x="7851680" y="4897057"/>
                  <a:ext cx="75600" cy="12132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EC8DF5BD-04F3-C04C-79E6-B7A9C8DF30A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7841131" y="4884827"/>
                    <a:ext cx="97137" cy="145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5C387A41-70F4-E69A-5BFC-0934613CE712}"/>
                      </a:ext>
                    </a:extLst>
                  </p14:cNvPr>
                  <p14:cNvContentPartPr/>
                  <p14:nvPr/>
                </p14:nvContentPartPr>
                <p14:xfrm>
                  <a:off x="7976600" y="4835497"/>
                  <a:ext cx="25920" cy="15804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5C387A41-70F4-E69A-5BFC-0934613CE712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7965617" y="4823265"/>
                    <a:ext cx="47447" cy="182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4247F879-9546-43DB-F72A-EB83C551E23F}"/>
                      </a:ext>
                    </a:extLst>
                  </p14:cNvPr>
                  <p14:cNvContentPartPr/>
                  <p14:nvPr/>
                </p14:nvContentPartPr>
                <p14:xfrm>
                  <a:off x="8026280" y="4891297"/>
                  <a:ext cx="58680" cy="8748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4247F879-9546-43DB-F72A-EB83C551E23F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8015691" y="4879568"/>
                    <a:ext cx="80299" cy="111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7741EAB0-F363-69D0-2C34-559FB3BA2F40}"/>
                      </a:ext>
                    </a:extLst>
                  </p14:cNvPr>
                  <p14:cNvContentPartPr/>
                  <p14:nvPr/>
                </p14:nvContentPartPr>
                <p14:xfrm>
                  <a:off x="8194760" y="4840177"/>
                  <a:ext cx="73800" cy="14832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7741EAB0-F363-69D0-2C34-559FB3BA2F40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8183712" y="4827939"/>
                    <a:ext cx="95454" cy="1723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1049087A-3C7F-F0AE-0E76-F2557793BE26}"/>
                      </a:ext>
                    </a:extLst>
                  </p14:cNvPr>
                  <p14:cNvContentPartPr/>
                  <p14:nvPr/>
                </p14:nvContentPartPr>
                <p14:xfrm>
                  <a:off x="8352080" y="4795177"/>
                  <a:ext cx="72000" cy="22068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1049087A-3C7F-F0AE-0E76-F2557793BE26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8341479" y="4782944"/>
                    <a:ext cx="93644" cy="244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1FDD5F76-AD02-B48F-A1D3-CBBEA5E824B7}"/>
                      </a:ext>
                    </a:extLst>
                  </p14:cNvPr>
                  <p14:cNvContentPartPr/>
                  <p14:nvPr/>
                </p14:nvContentPartPr>
                <p14:xfrm>
                  <a:off x="8417600" y="4895977"/>
                  <a:ext cx="59760" cy="16020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1FDD5F76-AD02-B48F-A1D3-CBBEA5E824B7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8406615" y="4884219"/>
                    <a:ext cx="81291" cy="184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7DBBD5FD-22BA-6EAF-64BB-D30DBDAC8D70}"/>
                      </a:ext>
                    </a:extLst>
                  </p14:cNvPr>
                  <p14:cNvContentPartPr/>
                  <p14:nvPr/>
                </p14:nvContentPartPr>
                <p14:xfrm>
                  <a:off x="8478440" y="4825417"/>
                  <a:ext cx="9360" cy="720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7DBBD5FD-22BA-6EAF-64BB-D30DBDAC8D70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8468229" y="4813417"/>
                    <a:ext cx="30207" cy="3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CDA7D297-D7E8-EDCD-C6C7-1814BF6A2AEA}"/>
                      </a:ext>
                    </a:extLst>
                  </p14:cNvPr>
                  <p14:cNvContentPartPr/>
                  <p14:nvPr/>
                </p14:nvContentPartPr>
                <p14:xfrm>
                  <a:off x="8532080" y="4834777"/>
                  <a:ext cx="86400" cy="20664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CDA7D297-D7E8-EDCD-C6C7-1814BF6A2AEA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8521060" y="4822535"/>
                    <a:ext cx="108000" cy="23063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429041F9-7FBA-B4E6-AC31-256622C43F61}"/>
                  </a:ext>
                </a:extLst>
              </p14:cNvPr>
              <p14:cNvContentPartPr/>
              <p14:nvPr/>
            </p14:nvContentPartPr>
            <p14:xfrm>
              <a:off x="1761560" y="3858000"/>
              <a:ext cx="6581880" cy="6228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429041F9-7FBA-B4E6-AC31-256622C43F61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1752920" y="3849360"/>
                <a:ext cx="65995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465B2740-F94D-20F4-A77C-9C294891F81D}"/>
                  </a:ext>
                </a:extLst>
              </p14:cNvPr>
              <p14:cNvContentPartPr/>
              <p14:nvPr/>
            </p14:nvContentPartPr>
            <p14:xfrm>
              <a:off x="1596680" y="4725240"/>
              <a:ext cx="45720" cy="12708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465B2740-F94D-20F4-A77C-9C294891F81D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588040" y="4716600"/>
                <a:ext cx="63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DC2A3C6E-AA67-1B0B-C037-259A30529A7D}"/>
                  </a:ext>
                </a:extLst>
              </p14:cNvPr>
              <p14:cNvContentPartPr/>
              <p14:nvPr/>
            </p14:nvContentPartPr>
            <p14:xfrm>
              <a:off x="1589120" y="5044200"/>
              <a:ext cx="90360" cy="12960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DC2A3C6E-AA67-1B0B-C037-259A30529A7D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1580480" y="5035560"/>
                <a:ext cx="10800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6" name="Group 565">
            <a:extLst>
              <a:ext uri="{FF2B5EF4-FFF2-40B4-BE49-F238E27FC236}">
                <a16:creationId xmlns:a16="http://schemas.microsoft.com/office/drawing/2014/main" id="{EA5F3EA1-8C6C-DD53-E62D-F38C720EDD3A}"/>
              </a:ext>
            </a:extLst>
          </p:cNvPr>
          <p:cNvGrpSpPr/>
          <p:nvPr/>
        </p:nvGrpSpPr>
        <p:grpSpPr>
          <a:xfrm>
            <a:off x="982880" y="4650000"/>
            <a:ext cx="317160" cy="896040"/>
            <a:chOff x="982880" y="4650000"/>
            <a:chExt cx="317160" cy="89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27CBD9DD-467C-E4E3-9B50-4F09DFF7EC67}"/>
                    </a:ext>
                  </a:extLst>
                </p14:cNvPr>
                <p14:cNvContentPartPr/>
                <p14:nvPr/>
              </p14:nvContentPartPr>
              <p14:xfrm>
                <a:off x="982880" y="4650000"/>
                <a:ext cx="69840" cy="8960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27CBD9DD-467C-E4E3-9B50-4F09DFF7EC67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74240" y="4641360"/>
                  <a:ext cx="8748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76872E3-D16D-2D78-CC42-21CA6250FFE3}"/>
                    </a:ext>
                  </a:extLst>
                </p14:cNvPr>
                <p14:cNvContentPartPr/>
                <p14:nvPr/>
              </p14:nvContentPartPr>
              <p14:xfrm>
                <a:off x="1180520" y="4742160"/>
                <a:ext cx="38520" cy="1105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76872E3-D16D-2D78-CC42-21CA6250FFE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171880" y="4733160"/>
                  <a:ext cx="56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43B31A1-3E70-A77C-8612-0EB27BCAF18F}"/>
                    </a:ext>
                  </a:extLst>
                </p14:cNvPr>
                <p14:cNvContentPartPr/>
                <p14:nvPr/>
              </p14:nvContentPartPr>
              <p14:xfrm>
                <a:off x="1180880" y="5039880"/>
                <a:ext cx="77040" cy="1303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43B31A1-3E70-A77C-8612-0EB27BCAF18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172240" y="5030880"/>
                  <a:ext cx="94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9738A8E-EB6F-7362-5A5C-56E5038FBBCC}"/>
                    </a:ext>
                  </a:extLst>
                </p14:cNvPr>
                <p14:cNvContentPartPr/>
                <p14:nvPr/>
              </p14:nvContentPartPr>
              <p14:xfrm>
                <a:off x="1178720" y="5348400"/>
                <a:ext cx="121320" cy="187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9738A8E-EB6F-7362-5A5C-56E5038FBBCC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170080" y="5339760"/>
                  <a:ext cx="13896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9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4D542B22-7BE8-3B00-D5E2-F20DEADD8B1D}"/>
                  </a:ext>
                </a:extLst>
              </p14:cNvPr>
              <p14:cNvContentPartPr/>
              <p14:nvPr/>
            </p14:nvContentPartPr>
            <p14:xfrm>
              <a:off x="1583720" y="5348400"/>
              <a:ext cx="134280" cy="163440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4D542B22-7BE8-3B00-D5E2-F20DEADD8B1D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1574720" y="5339400"/>
                <a:ext cx="15192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5" name="Group 564">
            <a:extLst>
              <a:ext uri="{FF2B5EF4-FFF2-40B4-BE49-F238E27FC236}">
                <a16:creationId xmlns:a16="http://schemas.microsoft.com/office/drawing/2014/main" id="{E9FE4AF1-A9E0-D873-645C-3B871EEE69CE}"/>
              </a:ext>
            </a:extLst>
          </p:cNvPr>
          <p:cNvGrpSpPr/>
          <p:nvPr/>
        </p:nvGrpSpPr>
        <p:grpSpPr>
          <a:xfrm>
            <a:off x="2054960" y="4666560"/>
            <a:ext cx="267120" cy="888840"/>
            <a:chOff x="2054960" y="4666560"/>
            <a:chExt cx="267120" cy="88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D7A7B89-D896-4FF3-020A-D818E52D88D6}"/>
                    </a:ext>
                  </a:extLst>
                </p14:cNvPr>
                <p14:cNvContentPartPr/>
                <p14:nvPr/>
              </p14:nvContentPartPr>
              <p14:xfrm>
                <a:off x="2060720" y="4722000"/>
                <a:ext cx="52920" cy="1530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D7A7B89-D896-4FF3-020A-D818E52D88D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051720" y="4713360"/>
                  <a:ext cx="70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82BAD3E5-096A-D0F5-6F0B-1DD7D4FDF4FD}"/>
                    </a:ext>
                  </a:extLst>
                </p14:cNvPr>
                <p14:cNvContentPartPr/>
                <p14:nvPr/>
              </p14:nvContentPartPr>
              <p14:xfrm>
                <a:off x="2084120" y="5044920"/>
                <a:ext cx="82800" cy="1396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82BAD3E5-096A-D0F5-6F0B-1DD7D4FDF4FD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075480" y="5036280"/>
                  <a:ext cx="100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634387F-1E23-402C-1EA6-6967D3F91DE7}"/>
                    </a:ext>
                  </a:extLst>
                </p14:cNvPr>
                <p14:cNvContentPartPr/>
                <p14:nvPr/>
              </p14:nvContentPartPr>
              <p14:xfrm>
                <a:off x="2054960" y="5343000"/>
                <a:ext cx="132480" cy="1706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634387F-1E23-402C-1EA6-6967D3F91DE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046320" y="5334360"/>
                  <a:ext cx="150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F9AD968D-81E8-47CF-27D3-B5379E8E6B26}"/>
                    </a:ext>
                  </a:extLst>
                </p14:cNvPr>
                <p14:cNvContentPartPr/>
                <p14:nvPr/>
              </p14:nvContentPartPr>
              <p14:xfrm>
                <a:off x="2234600" y="4666560"/>
                <a:ext cx="87480" cy="8888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F9AD968D-81E8-47CF-27D3-B5379E8E6B26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25960" y="4657920"/>
                  <a:ext cx="105120" cy="90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4F7A7338-375D-D2A5-6965-300AE6E7EC87}"/>
              </a:ext>
            </a:extLst>
          </p:cNvPr>
          <p:cNvGrpSpPr/>
          <p:nvPr/>
        </p:nvGrpSpPr>
        <p:grpSpPr>
          <a:xfrm>
            <a:off x="2846960" y="5046000"/>
            <a:ext cx="88200" cy="112320"/>
            <a:chOff x="2846960" y="5046000"/>
            <a:chExt cx="8820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D2EB2FC-8BB8-D8EB-D2DF-B5F919A94F43}"/>
                    </a:ext>
                  </a:extLst>
                </p14:cNvPr>
                <p14:cNvContentPartPr/>
                <p14:nvPr/>
              </p14:nvContentPartPr>
              <p14:xfrm>
                <a:off x="2856320" y="5046000"/>
                <a:ext cx="75600" cy="1123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D2EB2FC-8BB8-D8EB-D2DF-B5F919A94F43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2847320" y="5037360"/>
                  <a:ext cx="93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060A332-7917-B4A2-DF77-0793AC176637}"/>
                    </a:ext>
                  </a:extLst>
                </p14:cNvPr>
                <p14:cNvContentPartPr/>
                <p14:nvPr/>
              </p14:nvContentPartPr>
              <p14:xfrm>
                <a:off x="2846960" y="5057880"/>
                <a:ext cx="88200" cy="975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060A332-7917-B4A2-DF77-0793AC176637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2838320" y="5049240"/>
                  <a:ext cx="10584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68FECDA8-70B3-C0AC-EFCF-EF53C0519298}"/>
                  </a:ext>
                </a:extLst>
              </p14:cNvPr>
              <p14:cNvContentPartPr/>
              <p14:nvPr/>
            </p14:nvContentPartPr>
            <p14:xfrm>
              <a:off x="3310280" y="4610760"/>
              <a:ext cx="116280" cy="9370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68FECDA8-70B3-C0AC-EFCF-EF53C0519298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3301640" y="4602120"/>
                <a:ext cx="133920" cy="954720"/>
              </a:xfrm>
              <a:prstGeom prst="rect">
                <a:avLst/>
              </a:prstGeom>
            </p:spPr>
          </p:pic>
        </mc:Fallback>
      </mc:AlternateContent>
      <p:sp>
        <p:nvSpPr>
          <p:cNvPr id="572" name="Rectangle 1">
            <a:extLst>
              <a:ext uri="{FF2B5EF4-FFF2-40B4-BE49-F238E27FC236}">
                <a16:creationId xmlns:a16="http://schemas.microsoft.com/office/drawing/2014/main" id="{E0579615-ED4D-CDCC-90B6-4A0B668A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016" y="1847332"/>
            <a:ext cx="50420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The great thing about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einsum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 however, is that it does not build a temporary array of products first; it just sums the products as it goes. This can lead to big savings in memory use.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8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A1FA04-0BF1-3412-8CF8-BF4ACCA17CC4}"/>
                  </a:ext>
                </a:extLst>
              </p14:cNvPr>
              <p14:cNvContentPartPr/>
              <p14:nvPr/>
            </p14:nvContentPartPr>
            <p14:xfrm>
              <a:off x="3550760" y="4654057"/>
              <a:ext cx="91080" cy="17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A1FA04-0BF1-3412-8CF8-BF4ACCA17CC4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3541760" y="4645057"/>
                <a:ext cx="1087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963A2D-16C2-FF2E-ED1D-557DCB41C3DD}"/>
                  </a:ext>
                </a:extLst>
              </p14:cNvPr>
              <p14:cNvContentPartPr/>
              <p14:nvPr/>
            </p14:nvContentPartPr>
            <p14:xfrm>
              <a:off x="4014800" y="4639657"/>
              <a:ext cx="72000" cy="14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963A2D-16C2-FF2E-ED1D-557DCB41C3DD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4006160" y="4630657"/>
                <a:ext cx="896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532720-F45B-2912-8609-7DF3379796EF}"/>
                  </a:ext>
                </a:extLst>
              </p14:cNvPr>
              <p14:cNvContentPartPr/>
              <p14:nvPr/>
            </p14:nvContentPartPr>
            <p14:xfrm>
              <a:off x="4377320" y="4658017"/>
              <a:ext cx="103680" cy="16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532720-F45B-2912-8609-7DF3379796EF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4368320" y="4649017"/>
                <a:ext cx="1213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0E10C1-29F6-0E94-93CA-4124DCCCA3D1}"/>
                  </a:ext>
                </a:extLst>
              </p14:cNvPr>
              <p14:cNvContentPartPr/>
              <p14:nvPr/>
            </p14:nvContentPartPr>
            <p14:xfrm>
              <a:off x="3560120" y="5067337"/>
              <a:ext cx="88200" cy="155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0E10C1-29F6-0E94-93CA-4124DCCCA3D1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3551480" y="5058337"/>
                <a:ext cx="105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0C78B6-A4BA-AEB5-FE7A-79DF2DF93737}"/>
                  </a:ext>
                </a:extLst>
              </p14:cNvPr>
              <p14:cNvContentPartPr/>
              <p14:nvPr/>
            </p14:nvContentPartPr>
            <p14:xfrm>
              <a:off x="4031360" y="5060137"/>
              <a:ext cx="68040" cy="14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0C78B6-A4BA-AEB5-FE7A-79DF2DF93737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4022360" y="5051497"/>
                <a:ext cx="85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5E2668-331C-4332-1C19-440FB1C3FAF9}"/>
                  </a:ext>
                </a:extLst>
              </p14:cNvPr>
              <p14:cNvContentPartPr/>
              <p14:nvPr/>
            </p14:nvContentPartPr>
            <p14:xfrm>
              <a:off x="4406120" y="5076697"/>
              <a:ext cx="130680" cy="15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5E2668-331C-4332-1C19-440FB1C3FAF9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4397480" y="5068057"/>
                <a:ext cx="1483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81417E-E798-F187-2BD3-68F1FCC78ED6}"/>
                  </a:ext>
                </a:extLst>
              </p14:cNvPr>
              <p14:cNvContentPartPr/>
              <p14:nvPr/>
            </p14:nvContentPartPr>
            <p14:xfrm>
              <a:off x="3615200" y="5454697"/>
              <a:ext cx="55440" cy="13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81417E-E798-F187-2BD3-68F1FCC78ED6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3606200" y="5445697"/>
                <a:ext cx="73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EA4DFF-52C2-BE49-DF00-B9C538CABB59}"/>
                  </a:ext>
                </a:extLst>
              </p14:cNvPr>
              <p14:cNvContentPartPr/>
              <p14:nvPr/>
            </p14:nvContentPartPr>
            <p14:xfrm>
              <a:off x="4073480" y="5435977"/>
              <a:ext cx="49680" cy="156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EA4DFF-52C2-BE49-DF00-B9C538CABB59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4064480" y="5426977"/>
                <a:ext cx="6732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FF743F2-5D61-8461-4D19-F870A8AC2CC4}"/>
              </a:ext>
            </a:extLst>
          </p:cNvPr>
          <p:cNvGrpSpPr/>
          <p:nvPr/>
        </p:nvGrpSpPr>
        <p:grpSpPr>
          <a:xfrm>
            <a:off x="4464080" y="4648657"/>
            <a:ext cx="259200" cy="892080"/>
            <a:chOff x="4464080" y="4648657"/>
            <a:chExt cx="259200" cy="8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8D464D-C455-2072-B4C5-DDE03B278DF1}"/>
                    </a:ext>
                  </a:extLst>
                </p14:cNvPr>
                <p14:cNvContentPartPr/>
                <p14:nvPr/>
              </p14:nvContentPartPr>
              <p14:xfrm>
                <a:off x="4464080" y="5394937"/>
                <a:ext cx="65880" cy="14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8D464D-C455-2072-B4C5-DDE03B278DF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4455080" y="5385937"/>
                  <a:ext cx="83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C3696F-C75D-BBE5-52BB-B46905222E14}"/>
                    </a:ext>
                  </a:extLst>
                </p14:cNvPr>
                <p14:cNvContentPartPr/>
                <p14:nvPr/>
              </p14:nvContentPartPr>
              <p14:xfrm>
                <a:off x="4592240" y="4648657"/>
                <a:ext cx="131040" cy="89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C3696F-C75D-BBE5-52BB-B46905222E1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4583600" y="4639657"/>
                  <a:ext cx="148680" cy="90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A45B70-C5F9-2730-A56F-35AC4EFE8314}"/>
                  </a:ext>
                </a:extLst>
              </p14:cNvPr>
              <p14:cNvContentPartPr/>
              <p14:nvPr/>
            </p14:nvContentPartPr>
            <p14:xfrm>
              <a:off x="2559320" y="4166617"/>
              <a:ext cx="2520" cy="4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A45B70-C5F9-2730-A56F-35AC4EFE8314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2550320" y="4157617"/>
                <a:ext cx="201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D0E9C91D-69B2-2E74-8EE8-D8E2572C897C}"/>
              </a:ext>
            </a:extLst>
          </p:cNvPr>
          <p:cNvGrpSpPr/>
          <p:nvPr/>
        </p:nvGrpSpPr>
        <p:grpSpPr>
          <a:xfrm>
            <a:off x="665360" y="4704457"/>
            <a:ext cx="160200" cy="745560"/>
            <a:chOff x="665360" y="4704457"/>
            <a:chExt cx="16020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D27AA4-F853-AD1F-EC2D-3D7AF0F5F5A6}"/>
                    </a:ext>
                  </a:extLst>
                </p14:cNvPr>
                <p14:cNvContentPartPr/>
                <p14:nvPr/>
              </p14:nvContentPartPr>
              <p14:xfrm>
                <a:off x="725840" y="4704457"/>
                <a:ext cx="24120" cy="73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D27AA4-F853-AD1F-EC2D-3D7AF0F5F5A6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17200" y="4695817"/>
                  <a:ext cx="4176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B0F0BB-776A-241F-AB6D-065C56839DC4}"/>
                    </a:ext>
                  </a:extLst>
                </p14:cNvPr>
                <p14:cNvContentPartPr/>
                <p14:nvPr/>
              </p14:nvContentPartPr>
              <p14:xfrm>
                <a:off x="665360" y="5393857"/>
                <a:ext cx="75240" cy="50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B0F0BB-776A-241F-AB6D-065C56839DC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56720" y="5384857"/>
                  <a:ext cx="92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05E27F-69E5-AC4D-4D71-90AF26EB1594}"/>
                    </a:ext>
                  </a:extLst>
                </p14:cNvPr>
                <p14:cNvContentPartPr/>
                <p14:nvPr/>
              </p14:nvContentPartPr>
              <p14:xfrm>
                <a:off x="747800" y="5351737"/>
                <a:ext cx="77760" cy="9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05E27F-69E5-AC4D-4D71-90AF26EB159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38800" y="5342737"/>
                  <a:ext cx="954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E3F749B-02F3-24AF-4A9D-46B76A73A4BC}"/>
              </a:ext>
            </a:extLst>
          </p:cNvPr>
          <p:cNvGrpSpPr/>
          <p:nvPr/>
        </p:nvGrpSpPr>
        <p:grpSpPr>
          <a:xfrm>
            <a:off x="518840" y="4944577"/>
            <a:ext cx="35280" cy="173520"/>
            <a:chOff x="518840" y="4944577"/>
            <a:chExt cx="3528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6BF791-3FFC-AEB9-8889-160CFD5A0964}"/>
                    </a:ext>
                  </a:extLst>
                </p14:cNvPr>
                <p14:cNvContentPartPr/>
                <p14:nvPr/>
              </p14:nvContentPartPr>
              <p14:xfrm>
                <a:off x="518840" y="5028097"/>
                <a:ext cx="35280" cy="90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6BF791-3FFC-AEB9-8889-160CFD5A0964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09840" y="5019097"/>
                  <a:ext cx="52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63FF15A-9631-5FEA-D3FF-1FBAF0DCCF8F}"/>
                    </a:ext>
                  </a:extLst>
                </p14:cNvPr>
                <p14:cNvContentPartPr/>
                <p14:nvPr/>
              </p14:nvContentPartPr>
              <p14:xfrm>
                <a:off x="518840" y="4944577"/>
                <a:ext cx="11880" cy="25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63FF15A-9631-5FEA-D3FF-1FBAF0DCCF8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09840" y="4935937"/>
                  <a:ext cx="29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6F5ED9D-CF72-BD28-446A-25795C5C56FB}"/>
              </a:ext>
            </a:extLst>
          </p:cNvPr>
          <p:cNvGrpSpPr/>
          <p:nvPr/>
        </p:nvGrpSpPr>
        <p:grpSpPr>
          <a:xfrm>
            <a:off x="1017440" y="4176697"/>
            <a:ext cx="1148400" cy="371520"/>
            <a:chOff x="1017440" y="4176697"/>
            <a:chExt cx="114840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7347C6-D15A-B1A6-7E0E-9F72C27E8F5E}"/>
                    </a:ext>
                  </a:extLst>
                </p14:cNvPr>
                <p14:cNvContentPartPr/>
                <p14:nvPr/>
              </p14:nvContentPartPr>
              <p14:xfrm>
                <a:off x="1017440" y="4448857"/>
                <a:ext cx="1003320" cy="25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7347C6-D15A-B1A6-7E0E-9F72C27E8F5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008440" y="4440217"/>
                  <a:ext cx="1020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364BFC3-757C-2436-57CF-2E5ABF34E3FC}"/>
                    </a:ext>
                  </a:extLst>
                </p14:cNvPr>
                <p14:cNvContentPartPr/>
                <p14:nvPr/>
              </p14:nvContentPartPr>
              <p14:xfrm>
                <a:off x="2011040" y="4467937"/>
                <a:ext cx="141480" cy="5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364BFC3-757C-2436-57CF-2E5ABF34E3FC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002400" y="4459297"/>
                  <a:ext cx="159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8270CE-612C-0EB6-ECB9-154623DC6C27}"/>
                    </a:ext>
                  </a:extLst>
                </p14:cNvPr>
                <p14:cNvContentPartPr/>
                <p14:nvPr/>
              </p14:nvContentPartPr>
              <p14:xfrm>
                <a:off x="2088080" y="4420417"/>
                <a:ext cx="77760" cy="127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8270CE-612C-0EB6-ECB9-154623DC6C27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2079080" y="4411417"/>
                  <a:ext cx="95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F9FE13-7471-86D9-6DA1-1E50AECD976B}"/>
                    </a:ext>
                  </a:extLst>
                </p14:cNvPr>
                <p14:cNvContentPartPr/>
                <p14:nvPr/>
              </p14:nvContentPartPr>
              <p14:xfrm>
                <a:off x="1488320" y="4261657"/>
                <a:ext cx="54000" cy="11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F9FE13-7471-86D9-6DA1-1E50AECD976B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479680" y="4253017"/>
                  <a:ext cx="71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4E4FD95-086D-B120-9B86-A4189560ED28}"/>
                    </a:ext>
                  </a:extLst>
                </p14:cNvPr>
                <p14:cNvContentPartPr/>
                <p14:nvPr/>
              </p14:nvContentPartPr>
              <p14:xfrm>
                <a:off x="1510280" y="4176697"/>
                <a:ext cx="33480" cy="34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4E4FD95-086D-B120-9B86-A4189560ED28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501640" y="4167697"/>
                  <a:ext cx="511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D524C9-76B5-5AE2-CF43-59214D930230}"/>
              </a:ext>
            </a:extLst>
          </p:cNvPr>
          <p:cNvGrpSpPr/>
          <p:nvPr/>
        </p:nvGrpSpPr>
        <p:grpSpPr>
          <a:xfrm>
            <a:off x="2915000" y="4578817"/>
            <a:ext cx="280440" cy="963000"/>
            <a:chOff x="2915000" y="4578817"/>
            <a:chExt cx="280440" cy="9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4ADF7D-BD07-6B0E-39C2-E95AD4FEB37D}"/>
                    </a:ext>
                  </a:extLst>
                </p14:cNvPr>
                <p14:cNvContentPartPr/>
                <p14:nvPr/>
              </p14:nvContentPartPr>
              <p14:xfrm>
                <a:off x="3113000" y="4664137"/>
                <a:ext cx="22320" cy="877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4ADF7D-BD07-6B0E-39C2-E95AD4FEB37D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104000" y="4655497"/>
                  <a:ext cx="3996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DA6EC0-B27E-62ED-0036-5E81B774AF58}"/>
                    </a:ext>
                  </a:extLst>
                </p14:cNvPr>
                <p14:cNvContentPartPr/>
                <p14:nvPr/>
              </p14:nvContentPartPr>
              <p14:xfrm>
                <a:off x="3076280" y="5478097"/>
                <a:ext cx="101160" cy="4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DA6EC0-B27E-62ED-0036-5E81B774AF58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067280" y="5469097"/>
                  <a:ext cx="118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086279A-5063-156D-31A3-AA78DB0D81DA}"/>
                    </a:ext>
                  </a:extLst>
                </p14:cNvPr>
                <p14:cNvContentPartPr/>
                <p14:nvPr/>
              </p14:nvContentPartPr>
              <p14:xfrm>
                <a:off x="3129200" y="5433097"/>
                <a:ext cx="66240" cy="9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086279A-5063-156D-31A3-AA78DB0D81D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120560" y="5424457"/>
                  <a:ext cx="83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9A8D3F-4C86-23BD-65DC-39EB7F188BB5}"/>
                    </a:ext>
                  </a:extLst>
                </p14:cNvPr>
                <p14:cNvContentPartPr/>
                <p14:nvPr/>
              </p14:nvContentPartPr>
              <p14:xfrm>
                <a:off x="2915000" y="4655857"/>
                <a:ext cx="51840" cy="9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9A8D3F-4C86-23BD-65DC-39EB7F188BB5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2906000" y="4646857"/>
                  <a:ext cx="69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0B8874-C62D-070F-CC18-708FAD4D15D8}"/>
                    </a:ext>
                  </a:extLst>
                </p14:cNvPr>
                <p14:cNvContentPartPr/>
                <p14:nvPr/>
              </p14:nvContentPartPr>
              <p14:xfrm>
                <a:off x="2945960" y="4578817"/>
                <a:ext cx="11520" cy="6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0B8874-C62D-070F-CC18-708FAD4D15D8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2937320" y="4570177"/>
                  <a:ext cx="291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71970E-FD5B-4AB3-6025-A22518FEF992}"/>
              </a:ext>
            </a:extLst>
          </p:cNvPr>
          <p:cNvGrpSpPr/>
          <p:nvPr/>
        </p:nvGrpSpPr>
        <p:grpSpPr>
          <a:xfrm>
            <a:off x="3363920" y="4188217"/>
            <a:ext cx="1305720" cy="272880"/>
            <a:chOff x="3363920" y="4188217"/>
            <a:chExt cx="13057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B1229B7-BA34-5D46-681E-D8211581E83B}"/>
                    </a:ext>
                  </a:extLst>
                </p14:cNvPr>
                <p14:cNvContentPartPr/>
                <p14:nvPr/>
              </p14:nvContentPartPr>
              <p14:xfrm>
                <a:off x="3363920" y="4412857"/>
                <a:ext cx="130572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B1229B7-BA34-5D46-681E-D8211581E83B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355280" y="4404217"/>
                  <a:ext cx="1323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11E8E1E-A80B-9F8F-7A78-E3D02955816D}"/>
                    </a:ext>
                  </a:extLst>
                </p14:cNvPr>
                <p14:cNvContentPartPr/>
                <p14:nvPr/>
              </p14:nvContentPartPr>
              <p14:xfrm>
                <a:off x="4608800" y="4367137"/>
                <a:ext cx="60120" cy="9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11E8E1E-A80B-9F8F-7A78-E3D02955816D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4599800" y="4358497"/>
                  <a:ext cx="77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B46C005-A2B7-CCC4-25CB-150ED9D3759B}"/>
                    </a:ext>
                  </a:extLst>
                </p14:cNvPr>
                <p14:cNvContentPartPr/>
                <p14:nvPr/>
              </p14:nvContentPartPr>
              <p14:xfrm>
                <a:off x="4055120" y="4188217"/>
                <a:ext cx="88200" cy="15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B46C005-A2B7-CCC4-25CB-150ED9D3759B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046480" y="4179217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53F6E61-786C-E272-957C-1BC6001F23F7}"/>
              </a:ext>
            </a:extLst>
          </p:cNvPr>
          <p:cNvGrpSpPr/>
          <p:nvPr/>
        </p:nvGrpSpPr>
        <p:grpSpPr>
          <a:xfrm>
            <a:off x="2447000" y="3982297"/>
            <a:ext cx="208800" cy="267840"/>
            <a:chOff x="2447000" y="3982297"/>
            <a:chExt cx="20880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456C54D-9946-BE53-D020-66311F075579}"/>
                    </a:ext>
                  </a:extLst>
                </p14:cNvPr>
                <p14:cNvContentPartPr/>
                <p14:nvPr/>
              </p14:nvContentPartPr>
              <p14:xfrm>
                <a:off x="2447000" y="4090297"/>
                <a:ext cx="64800" cy="159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456C54D-9946-BE53-D020-66311F075579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438360" y="4081297"/>
                  <a:ext cx="82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BDB980D-16FC-365E-9CFF-599C5236859D}"/>
                    </a:ext>
                  </a:extLst>
                </p14:cNvPr>
                <p14:cNvContentPartPr/>
                <p14:nvPr/>
              </p14:nvContentPartPr>
              <p14:xfrm>
                <a:off x="2487680" y="4009657"/>
                <a:ext cx="15480" cy="44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BDB980D-16FC-365E-9CFF-599C5236859D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479040" y="4001017"/>
                  <a:ext cx="33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EDDEEB-842B-3AF1-11AB-2AC892D315AA}"/>
                    </a:ext>
                  </a:extLst>
                </p14:cNvPr>
                <p14:cNvContentPartPr/>
                <p14:nvPr/>
              </p14:nvContentPartPr>
              <p14:xfrm>
                <a:off x="2601440" y="4078417"/>
                <a:ext cx="50040" cy="162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EDDEEB-842B-3AF1-11AB-2AC892D315AA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592440" y="4069777"/>
                  <a:ext cx="67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A295AA-8570-4F4C-FBE3-C372177C023B}"/>
                    </a:ext>
                  </a:extLst>
                </p14:cNvPr>
                <p14:cNvContentPartPr/>
                <p14:nvPr/>
              </p14:nvContentPartPr>
              <p14:xfrm>
                <a:off x="2618000" y="3982297"/>
                <a:ext cx="37800" cy="30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A295AA-8570-4F4C-FBE3-C372177C023B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609000" y="3973297"/>
                  <a:ext cx="55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8A920CE-7E3B-1E67-5F4B-5C8C01FC4517}"/>
              </a:ext>
            </a:extLst>
          </p:cNvPr>
          <p:cNvGrpSpPr/>
          <p:nvPr/>
        </p:nvGrpSpPr>
        <p:grpSpPr>
          <a:xfrm>
            <a:off x="2350160" y="4010737"/>
            <a:ext cx="35280" cy="152640"/>
            <a:chOff x="2350160" y="4010737"/>
            <a:chExt cx="352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120AD93-EB44-F9EE-1CAA-6ABF01B4F86D}"/>
                    </a:ext>
                  </a:extLst>
                </p14:cNvPr>
                <p14:cNvContentPartPr/>
                <p14:nvPr/>
              </p14:nvContentPartPr>
              <p14:xfrm>
                <a:off x="2355200" y="4077697"/>
                <a:ext cx="30240" cy="8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120AD93-EB44-F9EE-1CAA-6ABF01B4F86D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346560" y="4068697"/>
                  <a:ext cx="4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B59DF0-5D12-5188-B6D4-A7D8214302CA}"/>
                    </a:ext>
                  </a:extLst>
                </p14:cNvPr>
                <p14:cNvContentPartPr/>
                <p14:nvPr/>
              </p14:nvContentPartPr>
              <p14:xfrm>
                <a:off x="2350160" y="4010737"/>
                <a:ext cx="7560" cy="3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B59DF0-5D12-5188-B6D4-A7D8214302CA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341520" y="4001737"/>
                  <a:ext cx="2520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C26AAB5-0099-B93F-96D3-09E6A10E6A56}"/>
              </a:ext>
            </a:extLst>
          </p:cNvPr>
          <p:cNvGrpSpPr/>
          <p:nvPr/>
        </p:nvGrpSpPr>
        <p:grpSpPr>
          <a:xfrm>
            <a:off x="2724200" y="4011457"/>
            <a:ext cx="324720" cy="197640"/>
            <a:chOff x="2724200" y="4011457"/>
            <a:chExt cx="32472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7930D3-C4F8-FC2D-81BF-B85AAA7FC616}"/>
                    </a:ext>
                  </a:extLst>
                </p14:cNvPr>
                <p14:cNvContentPartPr/>
                <p14:nvPr/>
              </p14:nvContentPartPr>
              <p14:xfrm>
                <a:off x="2904920" y="4148977"/>
                <a:ext cx="109080" cy="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7930D3-C4F8-FC2D-81BF-B85AAA7FC616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896280" y="4140337"/>
                  <a:ext cx="126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13D510-9565-C03A-A712-E720A95D391A}"/>
                    </a:ext>
                  </a:extLst>
                </p14:cNvPr>
                <p14:cNvContentPartPr/>
                <p14:nvPr/>
              </p14:nvContentPartPr>
              <p14:xfrm>
                <a:off x="2989880" y="4087777"/>
                <a:ext cx="59040" cy="12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13D510-9565-C03A-A712-E720A95D391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981240" y="4078777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852DFE-D848-940B-6CC8-00D972818E77}"/>
                    </a:ext>
                  </a:extLst>
                </p14:cNvPr>
                <p14:cNvContentPartPr/>
                <p14:nvPr/>
              </p14:nvContentPartPr>
              <p14:xfrm>
                <a:off x="2724200" y="4011457"/>
                <a:ext cx="100440" cy="178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852DFE-D848-940B-6CC8-00D972818E7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715200" y="4002457"/>
                  <a:ext cx="1180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AFED410-76FA-35C3-1248-6284FD698327}"/>
                  </a:ext>
                </a:extLst>
              </p14:cNvPr>
              <p14:cNvContentPartPr/>
              <p14:nvPr/>
            </p14:nvContentPartPr>
            <p14:xfrm>
              <a:off x="3349160" y="4026577"/>
              <a:ext cx="110160" cy="158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AFED410-76FA-35C3-1248-6284FD698327}"/>
                  </a:ext>
                </a:extLst>
              </p:cNvPr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3340520" y="4017937"/>
                <a:ext cx="12780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B33A38B-66B4-0A6E-222B-01185167907F}"/>
              </a:ext>
            </a:extLst>
          </p:cNvPr>
          <p:cNvGrpSpPr/>
          <p:nvPr/>
        </p:nvGrpSpPr>
        <p:grpSpPr>
          <a:xfrm>
            <a:off x="3193640" y="3980497"/>
            <a:ext cx="64440" cy="176040"/>
            <a:chOff x="3193640" y="3980497"/>
            <a:chExt cx="6444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9339B13-B604-54FC-4FB6-6702D959D9F9}"/>
                    </a:ext>
                  </a:extLst>
                </p14:cNvPr>
                <p14:cNvContentPartPr/>
                <p14:nvPr/>
              </p14:nvContentPartPr>
              <p14:xfrm>
                <a:off x="3204440" y="4075537"/>
                <a:ext cx="53640" cy="81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9339B13-B604-54FC-4FB6-6702D959D9F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195440" y="4066897"/>
                  <a:ext cx="71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D45C07A-4AD0-1565-7256-7260677F794B}"/>
                    </a:ext>
                  </a:extLst>
                </p14:cNvPr>
                <p14:cNvContentPartPr/>
                <p14:nvPr/>
              </p14:nvContentPartPr>
              <p14:xfrm>
                <a:off x="3193640" y="3980497"/>
                <a:ext cx="24120" cy="9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D45C07A-4AD0-1565-7256-7260677F794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184640" y="3971497"/>
                  <a:ext cx="417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A2EAC9A-CCE3-115D-5B46-154B48AD2C30}"/>
                  </a:ext>
                </a:extLst>
              </p14:cNvPr>
              <p14:cNvContentPartPr/>
              <p14:nvPr/>
            </p14:nvContentPartPr>
            <p14:xfrm>
              <a:off x="2181320" y="3936217"/>
              <a:ext cx="57240" cy="264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A2EAC9A-CCE3-115D-5B46-154B48AD2C30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2172680" y="3927577"/>
                <a:ext cx="74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5B0D018-70FC-F2DC-DD31-F91CE81A6DE9}"/>
                  </a:ext>
                </a:extLst>
              </p14:cNvPr>
              <p14:cNvContentPartPr/>
              <p14:nvPr/>
            </p14:nvContentPartPr>
            <p14:xfrm>
              <a:off x="3525200" y="3972217"/>
              <a:ext cx="46800" cy="248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5B0D018-70FC-F2DC-DD31-F91CE81A6DE9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3516560" y="3963217"/>
                <a:ext cx="6444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09DF748-E22F-C017-47A8-34809306C946}"/>
              </a:ext>
            </a:extLst>
          </p:cNvPr>
          <p:cNvGrpSpPr/>
          <p:nvPr/>
        </p:nvGrpSpPr>
        <p:grpSpPr>
          <a:xfrm>
            <a:off x="7361624" y="4154872"/>
            <a:ext cx="728280" cy="235080"/>
            <a:chOff x="7361624" y="4154872"/>
            <a:chExt cx="728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E7BE2C6-BE95-D1D6-FB69-D856DA790CBA}"/>
                    </a:ext>
                  </a:extLst>
                </p14:cNvPr>
                <p14:cNvContentPartPr/>
                <p14:nvPr/>
              </p14:nvContentPartPr>
              <p14:xfrm>
                <a:off x="7436864" y="4280512"/>
                <a:ext cx="2160" cy="103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E7BE2C6-BE95-D1D6-FB69-D856DA790CBA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7428224" y="4271512"/>
                  <a:ext cx="19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5B2B50-A31D-1A10-9704-8DD386A7E470}"/>
                    </a:ext>
                  </a:extLst>
                </p14:cNvPr>
                <p14:cNvContentPartPr/>
                <p14:nvPr/>
              </p14:nvContentPartPr>
              <p14:xfrm>
                <a:off x="7361624" y="4320832"/>
                <a:ext cx="132480" cy="35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5B2B50-A31D-1A10-9704-8DD386A7E470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7352984" y="4311832"/>
                  <a:ext cx="150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A0D1A0B-1151-4C23-4BF9-59EEA8F68478}"/>
                    </a:ext>
                  </a:extLst>
                </p14:cNvPr>
                <p14:cNvContentPartPr/>
                <p14:nvPr/>
              </p14:nvContentPartPr>
              <p14:xfrm>
                <a:off x="7378184" y="4300672"/>
                <a:ext cx="108360" cy="66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A0D1A0B-1151-4C23-4BF9-59EEA8F68478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7369544" y="4291672"/>
                  <a:ext cx="12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754CA7-D498-7BE3-0E0E-EC566011E96D}"/>
                    </a:ext>
                  </a:extLst>
                </p14:cNvPr>
                <p14:cNvContentPartPr/>
                <p14:nvPr/>
              </p14:nvContentPartPr>
              <p14:xfrm>
                <a:off x="7625504" y="4154872"/>
                <a:ext cx="77400" cy="21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754CA7-D498-7BE3-0E0E-EC566011E96D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7616864" y="4145872"/>
                  <a:ext cx="95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E12779-5AFB-0B03-34C1-1540FABFFD4C}"/>
                    </a:ext>
                  </a:extLst>
                </p14:cNvPr>
                <p14:cNvContentPartPr/>
                <p14:nvPr/>
              </p14:nvContentPartPr>
              <p14:xfrm>
                <a:off x="7683824" y="4263952"/>
                <a:ext cx="132840" cy="100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E12779-5AFB-0B03-34C1-1540FABFFD4C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7674824" y="4255312"/>
                  <a:ext cx="150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8CF2CA5-608B-366E-6794-470484694747}"/>
                    </a:ext>
                  </a:extLst>
                </p14:cNvPr>
                <p14:cNvContentPartPr/>
                <p14:nvPr/>
              </p14:nvContentPartPr>
              <p14:xfrm>
                <a:off x="7842224" y="4165672"/>
                <a:ext cx="60840" cy="214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8CF2CA5-608B-366E-6794-47048469474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833224" y="4157032"/>
                  <a:ext cx="78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A741AAA-627E-58E7-7BE9-67CAEEE88ABD}"/>
                    </a:ext>
                  </a:extLst>
                </p14:cNvPr>
                <p14:cNvContentPartPr/>
                <p14:nvPr/>
              </p14:nvContentPartPr>
              <p14:xfrm>
                <a:off x="7909184" y="4283032"/>
                <a:ext cx="76680" cy="82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A741AAA-627E-58E7-7BE9-67CAEEE88ABD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900544" y="4274032"/>
                  <a:ext cx="94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2490782-8AED-C127-B0FD-611EECB7FD21}"/>
                    </a:ext>
                  </a:extLst>
                </p14:cNvPr>
                <p14:cNvContentPartPr/>
                <p14:nvPr/>
              </p14:nvContentPartPr>
              <p14:xfrm>
                <a:off x="8012504" y="4179352"/>
                <a:ext cx="77400" cy="210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2490782-8AED-C127-B0FD-611EECB7FD21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8003864" y="4170352"/>
                  <a:ext cx="950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B6C683D-D197-ACB6-68DF-9ABFFDDA37CE}"/>
              </a:ext>
            </a:extLst>
          </p:cNvPr>
          <p:cNvGrpSpPr/>
          <p:nvPr/>
        </p:nvGrpSpPr>
        <p:grpSpPr>
          <a:xfrm>
            <a:off x="8178824" y="4172152"/>
            <a:ext cx="59400" cy="280080"/>
            <a:chOff x="8178824" y="4172152"/>
            <a:chExt cx="5940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7738134-F4AD-72A3-A3FD-C04E23AA32B7}"/>
                    </a:ext>
                  </a:extLst>
                </p14:cNvPr>
                <p14:cNvContentPartPr/>
                <p14:nvPr/>
              </p14:nvContentPartPr>
              <p14:xfrm>
                <a:off x="8178824" y="4287352"/>
                <a:ext cx="55800" cy="164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7738134-F4AD-72A3-A3FD-C04E23AA32B7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170184" y="4278712"/>
                  <a:ext cx="73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2383B84-FE3C-9BBB-46B6-9795E89D78EC}"/>
                    </a:ext>
                  </a:extLst>
                </p14:cNvPr>
                <p14:cNvContentPartPr/>
                <p14:nvPr/>
              </p14:nvContentPartPr>
              <p14:xfrm>
                <a:off x="8217704" y="4172152"/>
                <a:ext cx="20520" cy="30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2383B84-FE3C-9BBB-46B6-9795E89D78EC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8209064" y="4163512"/>
                  <a:ext cx="381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1FD1E50-2309-588E-D59D-EFCE547C4AA0}"/>
              </a:ext>
            </a:extLst>
          </p:cNvPr>
          <p:cNvGrpSpPr/>
          <p:nvPr/>
        </p:nvGrpSpPr>
        <p:grpSpPr>
          <a:xfrm>
            <a:off x="8359184" y="4142632"/>
            <a:ext cx="905400" cy="274320"/>
            <a:chOff x="8359184" y="4142632"/>
            <a:chExt cx="9054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1B19D25-8B07-0D97-CC97-2AF46022B421}"/>
                    </a:ext>
                  </a:extLst>
                </p14:cNvPr>
                <p14:cNvContentPartPr/>
                <p14:nvPr/>
              </p14:nvContentPartPr>
              <p14:xfrm>
                <a:off x="8359184" y="4294192"/>
                <a:ext cx="360" cy="100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1B19D25-8B07-0D97-CC97-2AF46022B421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8350184" y="4285192"/>
                  <a:ext cx="1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CF4E393-4036-658E-C394-B7AF1771E573}"/>
                    </a:ext>
                  </a:extLst>
                </p14:cNvPr>
                <p14:cNvContentPartPr/>
                <p14:nvPr/>
              </p14:nvContentPartPr>
              <p14:xfrm>
                <a:off x="8366384" y="4207792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CF4E393-4036-658E-C394-B7AF1771E5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7384" y="41991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1EFD133-D8C7-0684-1440-FAF5EE0105F4}"/>
                    </a:ext>
                  </a:extLst>
                </p14:cNvPr>
                <p14:cNvContentPartPr/>
                <p14:nvPr/>
              </p14:nvContentPartPr>
              <p14:xfrm>
                <a:off x="8394104" y="4280152"/>
                <a:ext cx="44640" cy="76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1EFD133-D8C7-0684-1440-FAF5EE0105F4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385464" y="4271512"/>
                  <a:ext cx="62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DE5EE9F-96E8-5DCC-FB13-E691AC24F046}"/>
                    </a:ext>
                  </a:extLst>
                </p14:cNvPr>
                <p14:cNvContentPartPr/>
                <p14:nvPr/>
              </p14:nvContentPartPr>
              <p14:xfrm>
                <a:off x="8546024" y="4266472"/>
                <a:ext cx="79200" cy="86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DE5EE9F-96E8-5DCC-FB13-E691AC24F046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537024" y="4257832"/>
                  <a:ext cx="96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F601FCA-28B5-4AE8-9F08-C6AE73A5135D}"/>
                    </a:ext>
                  </a:extLst>
                </p14:cNvPr>
                <p14:cNvContentPartPr/>
                <p14:nvPr/>
              </p14:nvContentPartPr>
              <p14:xfrm>
                <a:off x="8624864" y="4278352"/>
                <a:ext cx="95760" cy="69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F601FCA-28B5-4AE8-9F08-C6AE73A5135D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615864" y="4269352"/>
                  <a:ext cx="1134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3F3148A-5F06-BDA7-D143-15F5BFB906CD}"/>
                    </a:ext>
                  </a:extLst>
                </p14:cNvPr>
                <p14:cNvContentPartPr/>
                <p14:nvPr/>
              </p14:nvContentPartPr>
              <p14:xfrm>
                <a:off x="8746904" y="4261072"/>
                <a:ext cx="6840" cy="155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3F3148A-5F06-BDA7-D143-15F5BFB906C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737904" y="4252432"/>
                  <a:ext cx="24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67705E-4587-6CF6-D481-7F5B203FE488}"/>
                    </a:ext>
                  </a:extLst>
                </p14:cNvPr>
                <p14:cNvContentPartPr/>
                <p14:nvPr/>
              </p14:nvContentPartPr>
              <p14:xfrm>
                <a:off x="8751224" y="4257472"/>
                <a:ext cx="42480" cy="86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67705E-4587-6CF6-D481-7F5B203FE488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742584" y="4248472"/>
                  <a:ext cx="60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7547F48-AE99-987C-4688-4273227BAAFC}"/>
                    </a:ext>
                  </a:extLst>
                </p14:cNvPr>
                <p14:cNvContentPartPr/>
                <p14:nvPr/>
              </p14:nvContentPartPr>
              <p14:xfrm>
                <a:off x="8751224" y="4261792"/>
                <a:ext cx="150840" cy="72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7547F48-AE99-987C-4688-4273227BAAFC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742584" y="4252792"/>
                  <a:ext cx="168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671354-D55C-A53E-BF9A-A398F5C95FB9}"/>
                    </a:ext>
                  </a:extLst>
                </p14:cNvPr>
                <p14:cNvContentPartPr/>
                <p14:nvPr/>
              </p14:nvContentPartPr>
              <p14:xfrm>
                <a:off x="8913584" y="4263592"/>
                <a:ext cx="120240" cy="63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671354-D55C-A53E-BF9A-A398F5C95FB9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904944" y="4254952"/>
                  <a:ext cx="137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E946DF9-E02E-69F8-C55D-7D5D1202C502}"/>
                    </a:ext>
                  </a:extLst>
                </p14:cNvPr>
                <p14:cNvContentPartPr/>
                <p14:nvPr/>
              </p14:nvContentPartPr>
              <p14:xfrm>
                <a:off x="9047144" y="4166752"/>
                <a:ext cx="18000" cy="176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E946DF9-E02E-69F8-C55D-7D5D1202C502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9038504" y="4157752"/>
                  <a:ext cx="35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4218A66-FB84-5861-1EB4-60C6D6BA8334}"/>
                    </a:ext>
                  </a:extLst>
                </p14:cNvPr>
                <p14:cNvContentPartPr/>
                <p14:nvPr/>
              </p14:nvContentPartPr>
              <p14:xfrm>
                <a:off x="9011504" y="4224352"/>
                <a:ext cx="62640" cy="2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4218A66-FB84-5861-1EB4-60C6D6BA833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9002864" y="4215712"/>
                  <a:ext cx="80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4738137-0DA3-A97F-FFC9-52633BF00363}"/>
                    </a:ext>
                  </a:extLst>
                </p14:cNvPr>
                <p14:cNvContentPartPr/>
                <p14:nvPr/>
              </p14:nvContentPartPr>
              <p14:xfrm>
                <a:off x="9081344" y="4272592"/>
                <a:ext cx="99360" cy="58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4738137-0DA3-A97F-FFC9-52633BF00363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9072344" y="4263592"/>
                  <a:ext cx="117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0CFB44E-2C2E-64BA-4081-F46224F0960F}"/>
                    </a:ext>
                  </a:extLst>
                </p14:cNvPr>
                <p14:cNvContentPartPr/>
                <p14:nvPr/>
              </p14:nvContentPartPr>
              <p14:xfrm>
                <a:off x="9163424" y="4142632"/>
                <a:ext cx="101160" cy="205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0CFB44E-2C2E-64BA-4081-F46224F0960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9154784" y="4133632"/>
                  <a:ext cx="1188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E6447AE-82D3-4E1C-DF99-D60B22DB4520}"/>
              </a:ext>
            </a:extLst>
          </p:cNvPr>
          <p:cNvGrpSpPr/>
          <p:nvPr/>
        </p:nvGrpSpPr>
        <p:grpSpPr>
          <a:xfrm>
            <a:off x="1527200" y="5818297"/>
            <a:ext cx="139680" cy="230760"/>
            <a:chOff x="1527200" y="5818297"/>
            <a:chExt cx="13968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B91C928-DE4C-E051-B6ED-62EDE6DEDA75}"/>
                    </a:ext>
                  </a:extLst>
                </p14:cNvPr>
                <p14:cNvContentPartPr/>
                <p14:nvPr/>
              </p14:nvContentPartPr>
              <p14:xfrm>
                <a:off x="1527200" y="5818297"/>
                <a:ext cx="117720" cy="230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B91C928-DE4C-E051-B6ED-62EDE6DEDA75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518200" y="5809297"/>
                  <a:ext cx="135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B2F7213-B43B-D565-9769-DE79B095E2AF}"/>
                    </a:ext>
                  </a:extLst>
                </p14:cNvPr>
                <p14:cNvContentPartPr/>
                <p14:nvPr/>
              </p14:nvContentPartPr>
              <p14:xfrm>
                <a:off x="1584080" y="5867257"/>
                <a:ext cx="82800" cy="158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B2F7213-B43B-D565-9769-DE79B095E2A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575080" y="5858257"/>
                  <a:ext cx="100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50E75CF-D70F-20AD-A49C-80F09ED81708}"/>
                    </a:ext>
                  </a:extLst>
                </p14:cNvPr>
                <p14:cNvContentPartPr/>
                <p14:nvPr/>
              </p14:nvContentPartPr>
              <p14:xfrm>
                <a:off x="1549160" y="5972017"/>
                <a:ext cx="112320" cy="1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50E75CF-D70F-20AD-A49C-80F09ED81708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540160" y="5963377"/>
                  <a:ext cx="1299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6475634A-E5B3-D9CF-0F63-76A23A74A8AA}"/>
              </a:ext>
            </a:extLst>
          </p:cNvPr>
          <p:cNvGrpSpPr/>
          <p:nvPr/>
        </p:nvGrpSpPr>
        <p:grpSpPr>
          <a:xfrm>
            <a:off x="3923000" y="5797417"/>
            <a:ext cx="87480" cy="178920"/>
            <a:chOff x="3923000" y="5797417"/>
            <a:chExt cx="8748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3E7B9F0-304B-1ACE-4A85-5FECDE28EFA6}"/>
                    </a:ext>
                  </a:extLst>
                </p14:cNvPr>
                <p14:cNvContentPartPr/>
                <p14:nvPr/>
              </p14:nvContentPartPr>
              <p14:xfrm>
                <a:off x="3934160" y="5804257"/>
                <a:ext cx="2160" cy="164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3E7B9F0-304B-1ACE-4A85-5FECDE28EFA6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3925160" y="5795617"/>
                  <a:ext cx="19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A9366CE-F17F-FC0E-3AA9-3B303EE7560D}"/>
                    </a:ext>
                  </a:extLst>
                </p14:cNvPr>
                <p14:cNvContentPartPr/>
                <p14:nvPr/>
              </p14:nvContentPartPr>
              <p14:xfrm>
                <a:off x="3923000" y="5797417"/>
                <a:ext cx="87480" cy="1789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A9366CE-F17F-FC0E-3AA9-3B303EE7560D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914360" y="5788417"/>
                  <a:ext cx="1051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1EE8D98-969A-F4BE-1403-AD69427D1593}"/>
              </a:ext>
            </a:extLst>
          </p:cNvPr>
          <p:cNvGrpSpPr/>
          <p:nvPr/>
        </p:nvGrpSpPr>
        <p:grpSpPr>
          <a:xfrm>
            <a:off x="5010200" y="5100457"/>
            <a:ext cx="79200" cy="61920"/>
            <a:chOff x="5010200" y="5100457"/>
            <a:chExt cx="79200" cy="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702659F-D1C6-D413-ED3B-ECF16A1F2A72}"/>
                    </a:ext>
                  </a:extLst>
                </p14:cNvPr>
                <p14:cNvContentPartPr/>
                <p14:nvPr/>
              </p14:nvContentPartPr>
              <p14:xfrm>
                <a:off x="5011280" y="5100457"/>
                <a:ext cx="76320" cy="39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702659F-D1C6-D413-ED3B-ECF16A1F2A7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5002280" y="5091457"/>
                  <a:ext cx="93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0883296-7DB9-13D4-0DBB-E1C4C39BA117}"/>
                    </a:ext>
                  </a:extLst>
                </p14:cNvPr>
                <p14:cNvContentPartPr/>
                <p14:nvPr/>
              </p14:nvContentPartPr>
              <p14:xfrm>
                <a:off x="5010200" y="5153737"/>
                <a:ext cx="79200" cy="8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0883296-7DB9-13D4-0DBB-E1C4C39BA117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001560" y="5144737"/>
                  <a:ext cx="9684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1FE07E4-C9B4-7C1B-C52A-7A8AB6B1394F}"/>
                  </a:ext>
                </a:extLst>
              </p14:cNvPr>
              <p14:cNvContentPartPr/>
              <p14:nvPr/>
            </p14:nvContentPartPr>
            <p14:xfrm>
              <a:off x="5332760" y="4622737"/>
              <a:ext cx="189360" cy="10299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1FE07E4-C9B4-7C1B-C52A-7A8AB6B1394F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5323760" y="4614097"/>
                <a:ext cx="207000" cy="10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9078C33-5836-4426-AB15-482EE7A6A303}"/>
              </a:ext>
            </a:extLst>
          </p:cNvPr>
          <p:cNvGrpSpPr/>
          <p:nvPr/>
        </p:nvGrpSpPr>
        <p:grpSpPr>
          <a:xfrm>
            <a:off x="6673040" y="4640737"/>
            <a:ext cx="162000" cy="1014840"/>
            <a:chOff x="6673040" y="4640737"/>
            <a:chExt cx="16200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4BCA3A7-0809-C20E-DB84-D4921A983A48}"/>
                    </a:ext>
                  </a:extLst>
                </p14:cNvPr>
                <p14:cNvContentPartPr/>
                <p14:nvPr/>
              </p14:nvContentPartPr>
              <p14:xfrm>
                <a:off x="6673040" y="4667737"/>
                <a:ext cx="360" cy="1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4BCA3A7-0809-C20E-DB84-D4921A983A48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664400" y="465909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E51ADD7-EF1F-9B19-97EA-58E5874D7609}"/>
                    </a:ext>
                  </a:extLst>
                </p14:cNvPr>
                <p14:cNvContentPartPr/>
                <p14:nvPr/>
              </p14:nvContentPartPr>
              <p14:xfrm>
                <a:off x="6704360" y="4640737"/>
                <a:ext cx="130680" cy="10148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E51ADD7-EF1F-9B19-97EA-58E5874D7609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6695360" y="4632097"/>
                  <a:ext cx="148320" cy="10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DDA30D2C-A937-374E-E143-26FAAD39169A}"/>
                  </a:ext>
                </a:extLst>
              </p14:cNvPr>
              <p14:cNvContentPartPr/>
              <p14:nvPr/>
            </p14:nvContentPartPr>
            <p14:xfrm>
              <a:off x="5959520" y="5897137"/>
              <a:ext cx="153000" cy="1760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DDA30D2C-A937-374E-E143-26FAAD39169A}"/>
                  </a:ext>
                </a:extLst>
              </p:cNvPr>
              <p:cNvPicPr/>
              <p:nvPr/>
            </p:nvPicPr>
            <p:blipFill>
              <a:blip r:embed="rId837"/>
              <a:stretch>
                <a:fillRect/>
              </a:stretch>
            </p:blipFill>
            <p:spPr>
              <a:xfrm>
                <a:off x="5950880" y="5888497"/>
                <a:ext cx="17064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3F5D47DD-0A74-7A40-6506-8D74731782A2}"/>
              </a:ext>
            </a:extLst>
          </p:cNvPr>
          <p:cNvGrpSpPr/>
          <p:nvPr/>
        </p:nvGrpSpPr>
        <p:grpSpPr>
          <a:xfrm>
            <a:off x="5006600" y="4630297"/>
            <a:ext cx="253080" cy="991080"/>
            <a:chOff x="5006600" y="4630297"/>
            <a:chExt cx="25308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112286D-6A5A-1CF2-E1E4-49C9747A41E3}"/>
                    </a:ext>
                  </a:extLst>
                </p14:cNvPr>
                <p14:cNvContentPartPr/>
                <p14:nvPr/>
              </p14:nvContentPartPr>
              <p14:xfrm>
                <a:off x="5178320" y="4652257"/>
                <a:ext cx="39600" cy="9406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112286D-6A5A-1CF2-E1E4-49C9747A41E3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169680" y="4643257"/>
                  <a:ext cx="572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0C9F489B-0AEF-5BAF-DFD6-3A161A81F725}"/>
                    </a:ext>
                  </a:extLst>
                </p14:cNvPr>
                <p14:cNvContentPartPr/>
                <p14:nvPr/>
              </p14:nvContentPartPr>
              <p14:xfrm>
                <a:off x="5138720" y="5533177"/>
                <a:ext cx="75600" cy="406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0C9F489B-0AEF-5BAF-DFD6-3A161A81F725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5129720" y="5524177"/>
                  <a:ext cx="93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30A78FA1-AD5C-6B7A-AB6F-1F360C69FDEC}"/>
                    </a:ext>
                  </a:extLst>
                </p14:cNvPr>
                <p14:cNvContentPartPr/>
                <p14:nvPr/>
              </p14:nvContentPartPr>
              <p14:xfrm>
                <a:off x="5211800" y="5546857"/>
                <a:ext cx="47880" cy="74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30A78FA1-AD5C-6B7A-AB6F-1F360C69FDEC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5203160" y="5537857"/>
                  <a:ext cx="65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15E3B43-83FD-160B-F3B8-C550AFC54B97}"/>
                    </a:ext>
                  </a:extLst>
                </p14:cNvPr>
                <p14:cNvContentPartPr/>
                <p14:nvPr/>
              </p14:nvContentPartPr>
              <p14:xfrm>
                <a:off x="5008400" y="4745857"/>
                <a:ext cx="46080" cy="78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15E3B43-83FD-160B-F3B8-C550AFC54B97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999760" y="4736857"/>
                  <a:ext cx="63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298772DB-B547-C875-2748-327F9B1CAE4A}"/>
                    </a:ext>
                  </a:extLst>
                </p14:cNvPr>
                <p14:cNvContentPartPr/>
                <p14:nvPr/>
              </p14:nvContentPartPr>
              <p14:xfrm>
                <a:off x="5006600" y="4630297"/>
                <a:ext cx="20880" cy="29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298772DB-B547-C875-2748-327F9B1CAE4A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997960" y="4621297"/>
                  <a:ext cx="38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194AC75F-BEA6-BD23-A94C-EBF11CADA2FB}"/>
              </a:ext>
            </a:extLst>
          </p:cNvPr>
          <p:cNvGrpSpPr/>
          <p:nvPr/>
        </p:nvGrpSpPr>
        <p:grpSpPr>
          <a:xfrm>
            <a:off x="5439320" y="4160497"/>
            <a:ext cx="1203120" cy="353880"/>
            <a:chOff x="5439320" y="4160497"/>
            <a:chExt cx="12031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0B379AC-93A8-4768-8701-DB9906928870}"/>
                    </a:ext>
                  </a:extLst>
                </p14:cNvPr>
                <p14:cNvContentPartPr/>
                <p14:nvPr/>
              </p14:nvContentPartPr>
              <p14:xfrm>
                <a:off x="5439320" y="4443457"/>
                <a:ext cx="1143720" cy="147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0B379AC-93A8-4768-8701-DB9906928870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430320" y="4434457"/>
                  <a:ext cx="1161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6D640E5-27B0-614F-1910-F1B4E3F3F501}"/>
                    </a:ext>
                  </a:extLst>
                </p14:cNvPr>
                <p14:cNvContentPartPr/>
                <p14:nvPr/>
              </p14:nvContentPartPr>
              <p14:xfrm>
                <a:off x="6566840" y="4412137"/>
                <a:ext cx="75600" cy="102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6D640E5-27B0-614F-1910-F1B4E3F3F50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6557840" y="4403137"/>
                  <a:ext cx="93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F168AAA-C459-C9AA-9C0F-2285556BCA5E}"/>
                    </a:ext>
                  </a:extLst>
                </p14:cNvPr>
                <p14:cNvContentPartPr/>
                <p14:nvPr/>
              </p14:nvContentPartPr>
              <p14:xfrm>
                <a:off x="5862680" y="4160497"/>
                <a:ext cx="134280" cy="169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F168AAA-C459-C9AA-9C0F-2285556BCA5E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854040" y="4151857"/>
                  <a:ext cx="1519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4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A4B9D9C0-196A-B243-E354-306F6DE07FD0}"/>
                  </a:ext>
                </a:extLst>
              </p14:cNvPr>
              <p14:cNvContentPartPr/>
              <p14:nvPr/>
            </p14:nvContentPartPr>
            <p14:xfrm>
              <a:off x="7847720" y="4790137"/>
              <a:ext cx="143640" cy="1904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A4B9D9C0-196A-B243-E354-306F6DE07FD0}"/>
                  </a:ext>
                </a:extLst>
              </p:cNvPr>
              <p:cNvPicPr/>
              <p:nvPr/>
            </p:nvPicPr>
            <p:blipFill>
              <a:blip r:embed="rId855"/>
              <a:stretch>
                <a:fillRect/>
              </a:stretch>
            </p:blipFill>
            <p:spPr>
              <a:xfrm>
                <a:off x="7839080" y="4781497"/>
                <a:ext cx="16128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4" name="Group 463">
            <a:extLst>
              <a:ext uri="{FF2B5EF4-FFF2-40B4-BE49-F238E27FC236}">
                <a16:creationId xmlns:a16="http://schemas.microsoft.com/office/drawing/2014/main" id="{995487E1-94CD-9993-9CAB-D5A74A8983EF}"/>
              </a:ext>
            </a:extLst>
          </p:cNvPr>
          <p:cNvGrpSpPr/>
          <p:nvPr/>
        </p:nvGrpSpPr>
        <p:grpSpPr>
          <a:xfrm>
            <a:off x="8025200" y="4907137"/>
            <a:ext cx="43200" cy="182160"/>
            <a:chOff x="8025200" y="4907137"/>
            <a:chExt cx="4320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82E8254-B66D-9255-1717-3F1722496235}"/>
                    </a:ext>
                  </a:extLst>
                </p14:cNvPr>
                <p14:cNvContentPartPr/>
                <p14:nvPr/>
              </p14:nvContentPartPr>
              <p14:xfrm>
                <a:off x="8025200" y="4981297"/>
                <a:ext cx="43200" cy="1080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82E8254-B66D-9255-1717-3F1722496235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016560" y="4972297"/>
                  <a:ext cx="60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DC70F38-C762-5C45-3AD7-5B3411115CE5}"/>
                    </a:ext>
                  </a:extLst>
                </p14:cNvPr>
                <p14:cNvContentPartPr/>
                <p14:nvPr/>
              </p14:nvContentPartPr>
              <p14:xfrm>
                <a:off x="8053640" y="4907137"/>
                <a:ext cx="2160" cy="104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DC70F38-C762-5C45-3AD7-5B3411115CE5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044640" y="4898137"/>
                  <a:ext cx="1980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35876816-75F5-75BB-ABD2-1633C8D4D8A0}"/>
                  </a:ext>
                </a:extLst>
              </p14:cNvPr>
              <p14:cNvContentPartPr/>
              <p14:nvPr/>
            </p14:nvContentPartPr>
            <p14:xfrm>
              <a:off x="8132480" y="4991017"/>
              <a:ext cx="104400" cy="1094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35876816-75F5-75BB-ABD2-1633C8D4D8A0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8123840" y="4982377"/>
                <a:ext cx="12204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F2C7E9A7-ADD0-D0B7-3091-0C6A5CD6F3EA}"/>
              </a:ext>
            </a:extLst>
          </p:cNvPr>
          <p:cNvGrpSpPr/>
          <p:nvPr/>
        </p:nvGrpSpPr>
        <p:grpSpPr>
          <a:xfrm>
            <a:off x="8368640" y="4893457"/>
            <a:ext cx="84960" cy="69840"/>
            <a:chOff x="8368640" y="4893457"/>
            <a:chExt cx="8496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85C20CF-619E-9649-C99D-AEFF03C9AB4F}"/>
                    </a:ext>
                  </a:extLst>
                </p14:cNvPr>
                <p14:cNvContentPartPr/>
                <p14:nvPr/>
              </p14:nvContentPartPr>
              <p14:xfrm>
                <a:off x="8368640" y="4893457"/>
                <a:ext cx="81000" cy="133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85C20CF-619E-9649-C99D-AEFF03C9AB4F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360000" y="4884457"/>
                  <a:ext cx="98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7B50957-9C08-6945-5355-EBB49B883DA0}"/>
                    </a:ext>
                  </a:extLst>
                </p14:cNvPr>
                <p14:cNvContentPartPr/>
                <p14:nvPr/>
              </p14:nvContentPartPr>
              <p14:xfrm>
                <a:off x="8378000" y="4956457"/>
                <a:ext cx="75600" cy="68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7B50957-9C08-6945-5355-EBB49B883DA0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369000" y="4947817"/>
                  <a:ext cx="932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D9B02D01-7A7E-CDE4-9691-08EEA072151D}"/>
              </a:ext>
            </a:extLst>
          </p:cNvPr>
          <p:cNvGrpSpPr/>
          <p:nvPr/>
        </p:nvGrpSpPr>
        <p:grpSpPr>
          <a:xfrm>
            <a:off x="8687960" y="4766017"/>
            <a:ext cx="469440" cy="220680"/>
            <a:chOff x="8687960" y="4766017"/>
            <a:chExt cx="4694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AD2382F-8BE3-F4B1-5A06-C681BCDDDE7F}"/>
                    </a:ext>
                  </a:extLst>
                </p14:cNvPr>
                <p14:cNvContentPartPr/>
                <p14:nvPr/>
              </p14:nvContentPartPr>
              <p14:xfrm>
                <a:off x="8687960" y="4766017"/>
                <a:ext cx="183600" cy="241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AD2382F-8BE3-F4B1-5A06-C681BCDDDE7F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678960" y="4757017"/>
                  <a:ext cx="201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E4EBE93-8B72-1738-5D0B-9CDE0A76A131}"/>
                    </a:ext>
                  </a:extLst>
                </p14:cNvPr>
                <p14:cNvContentPartPr/>
                <p14:nvPr/>
              </p14:nvContentPartPr>
              <p14:xfrm>
                <a:off x="8704160" y="4786177"/>
                <a:ext cx="207360" cy="1972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E4EBE93-8B72-1738-5D0B-9CDE0A76A131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695520" y="4777177"/>
                  <a:ext cx="225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8EE650E-B78F-0952-9FC0-B62FA4C8BD90}"/>
                    </a:ext>
                  </a:extLst>
                </p14:cNvPr>
                <p14:cNvContentPartPr/>
                <p14:nvPr/>
              </p14:nvContentPartPr>
              <p14:xfrm>
                <a:off x="8985320" y="4776097"/>
                <a:ext cx="104400" cy="203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8EE650E-B78F-0952-9FC0-B62FA4C8BD90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976680" y="4767097"/>
                  <a:ext cx="122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C048A172-F330-27B8-F460-35507B2229E7}"/>
                    </a:ext>
                  </a:extLst>
                </p14:cNvPr>
                <p14:cNvContentPartPr/>
                <p14:nvPr/>
              </p14:nvContentPartPr>
              <p14:xfrm>
                <a:off x="9109520" y="4770337"/>
                <a:ext cx="46080" cy="216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C048A172-F330-27B8-F460-35507B2229E7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9100520" y="4761697"/>
                  <a:ext cx="637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C2AB788-CBCA-BB0C-8D95-F0689E2CA4B1}"/>
                    </a:ext>
                  </a:extLst>
                </p14:cNvPr>
                <p14:cNvContentPartPr/>
                <p14:nvPr/>
              </p14:nvContentPartPr>
              <p14:xfrm>
                <a:off x="9019520" y="4908937"/>
                <a:ext cx="137880" cy="13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C2AB788-CBCA-BB0C-8D95-F0689E2CA4B1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9010880" y="4899937"/>
                  <a:ext cx="1555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D297186E-3DDE-4E2D-6403-4DB0F6EA7970}"/>
              </a:ext>
            </a:extLst>
          </p:cNvPr>
          <p:cNvGrpSpPr/>
          <p:nvPr/>
        </p:nvGrpSpPr>
        <p:grpSpPr>
          <a:xfrm>
            <a:off x="9395360" y="4782217"/>
            <a:ext cx="106920" cy="167760"/>
            <a:chOff x="9395360" y="4782217"/>
            <a:chExt cx="1069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6F2BC488-1F2E-49E9-5C1A-1F00D04E4187}"/>
                    </a:ext>
                  </a:extLst>
                </p14:cNvPr>
                <p14:cNvContentPartPr/>
                <p14:nvPr/>
              </p14:nvContentPartPr>
              <p14:xfrm>
                <a:off x="9397160" y="4793377"/>
                <a:ext cx="24480" cy="1566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6F2BC488-1F2E-49E9-5C1A-1F00D04E4187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9388520" y="4784737"/>
                  <a:ext cx="42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75C420B-E61F-DB52-50CB-5A2B6A40DE01}"/>
                    </a:ext>
                  </a:extLst>
                </p14:cNvPr>
                <p14:cNvContentPartPr/>
                <p14:nvPr/>
              </p14:nvContentPartPr>
              <p14:xfrm>
                <a:off x="9395360" y="4782217"/>
                <a:ext cx="106920" cy="1677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75C420B-E61F-DB52-50CB-5A2B6A40DE01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9386720" y="4773217"/>
                  <a:ext cx="1245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A74F8E2-C255-6EAB-5462-C9DFC1F9AF9F}"/>
              </a:ext>
            </a:extLst>
          </p:cNvPr>
          <p:cNvGrpSpPr/>
          <p:nvPr/>
        </p:nvGrpSpPr>
        <p:grpSpPr>
          <a:xfrm>
            <a:off x="9213920" y="5011537"/>
            <a:ext cx="37080" cy="137160"/>
            <a:chOff x="9213920" y="5011537"/>
            <a:chExt cx="370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13CA91F7-3B5F-87BF-F4C5-1B686EEF2C50}"/>
                    </a:ext>
                  </a:extLst>
                </p14:cNvPr>
                <p14:cNvContentPartPr/>
                <p14:nvPr/>
              </p14:nvContentPartPr>
              <p14:xfrm>
                <a:off x="9213920" y="5076697"/>
                <a:ext cx="37080" cy="720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13CA91F7-3B5F-87BF-F4C5-1B686EEF2C50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9205280" y="5067697"/>
                  <a:ext cx="54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27406494-9BA3-5EBE-18EB-B9453274B069}"/>
                    </a:ext>
                  </a:extLst>
                </p14:cNvPr>
                <p14:cNvContentPartPr/>
                <p14:nvPr/>
              </p14:nvContentPartPr>
              <p14:xfrm>
                <a:off x="9239480" y="5011537"/>
                <a:ext cx="360" cy="3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27406494-9BA3-5EBE-18EB-B9453274B069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9230840" y="50028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6C601281-F297-0234-4CD9-F4061DE06C3F}"/>
              </a:ext>
            </a:extLst>
          </p:cNvPr>
          <p:cNvGrpSpPr/>
          <p:nvPr/>
        </p:nvGrpSpPr>
        <p:grpSpPr>
          <a:xfrm>
            <a:off x="9272600" y="5024497"/>
            <a:ext cx="77400" cy="232560"/>
            <a:chOff x="9272600" y="5024497"/>
            <a:chExt cx="774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3817849-7EB5-EDD3-26F0-6722D1111284}"/>
                    </a:ext>
                  </a:extLst>
                </p14:cNvPr>
                <p14:cNvContentPartPr/>
                <p14:nvPr/>
              </p14:nvContentPartPr>
              <p14:xfrm>
                <a:off x="9272600" y="5105137"/>
                <a:ext cx="66240" cy="1519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3817849-7EB5-EDD3-26F0-6722D1111284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9263960" y="5096137"/>
                  <a:ext cx="83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639A90DE-ACBB-8BE1-EC31-7E711CCBA4A7}"/>
                    </a:ext>
                  </a:extLst>
                </p14:cNvPr>
                <p14:cNvContentPartPr/>
                <p14:nvPr/>
              </p14:nvContentPartPr>
              <p14:xfrm>
                <a:off x="9342080" y="5024497"/>
                <a:ext cx="7920" cy="2592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639A90DE-ACBB-8BE1-EC31-7E711CCBA4A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333440" y="5015497"/>
                  <a:ext cx="255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694CE7AF-080A-3430-2DF5-36E337D94A2F}"/>
              </a:ext>
            </a:extLst>
          </p:cNvPr>
          <p:cNvGrpSpPr/>
          <p:nvPr/>
        </p:nvGrpSpPr>
        <p:grpSpPr>
          <a:xfrm>
            <a:off x="9538280" y="4947457"/>
            <a:ext cx="49320" cy="219960"/>
            <a:chOff x="9538280" y="4947457"/>
            <a:chExt cx="4932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EE3A09D-5338-8965-8BEF-74E1519CA3C2}"/>
                    </a:ext>
                  </a:extLst>
                </p14:cNvPr>
                <p14:cNvContentPartPr/>
                <p14:nvPr/>
              </p14:nvContentPartPr>
              <p14:xfrm>
                <a:off x="9538280" y="5014417"/>
                <a:ext cx="47880" cy="1530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EE3A09D-5338-8965-8BEF-74E1519CA3C2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9529640" y="5005417"/>
                  <a:ext cx="65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AD487CD7-89D3-ACA6-B385-DD131E043E54}"/>
                    </a:ext>
                  </a:extLst>
                </p14:cNvPr>
                <p14:cNvContentPartPr/>
                <p14:nvPr/>
              </p14:nvContentPartPr>
              <p14:xfrm>
                <a:off x="9571400" y="4947457"/>
                <a:ext cx="16200" cy="230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AD487CD7-89D3-ACA6-B385-DD131E043E54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9562760" y="4938457"/>
                  <a:ext cx="3384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2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85CD498D-77DB-F609-2E56-E6EEB6C3AD84}"/>
                  </a:ext>
                </a:extLst>
              </p14:cNvPr>
              <p14:cNvContentPartPr/>
              <p14:nvPr/>
            </p14:nvContentPartPr>
            <p14:xfrm>
              <a:off x="9677600" y="4979857"/>
              <a:ext cx="115920" cy="15552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85CD498D-77DB-F609-2E56-E6EEB6C3AD84}"/>
                  </a:ext>
                </a:extLst>
              </p:cNvPr>
              <p:cNvPicPr/>
              <p:nvPr/>
            </p:nvPicPr>
            <p:blipFill>
              <a:blip r:embed="rId893"/>
              <a:stretch>
                <a:fillRect/>
              </a:stretch>
            </p:blipFill>
            <p:spPr>
              <a:xfrm>
                <a:off x="9668960" y="4971217"/>
                <a:ext cx="133560" cy="17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2276A7DC-EA62-E6BD-183D-DB52DFF166A5}"/>
              </a:ext>
            </a:extLst>
          </p:cNvPr>
          <p:cNvGrpSpPr/>
          <p:nvPr/>
        </p:nvGrpSpPr>
        <p:grpSpPr>
          <a:xfrm>
            <a:off x="8739080" y="5044657"/>
            <a:ext cx="64800" cy="169200"/>
            <a:chOff x="8739080" y="5044657"/>
            <a:chExt cx="648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CDA544CC-B9ED-6E7E-EE20-753FB9EF6D27}"/>
                    </a:ext>
                  </a:extLst>
                </p14:cNvPr>
                <p14:cNvContentPartPr/>
                <p14:nvPr/>
              </p14:nvContentPartPr>
              <p14:xfrm>
                <a:off x="8739080" y="5112337"/>
                <a:ext cx="58320" cy="1015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CDA544CC-B9ED-6E7E-EE20-753FB9EF6D27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8730440" y="5103697"/>
                  <a:ext cx="75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85CB3D6-8235-3AA2-49FA-07E878211EC7}"/>
                    </a:ext>
                  </a:extLst>
                </p14:cNvPr>
                <p14:cNvContentPartPr/>
                <p14:nvPr/>
              </p14:nvContentPartPr>
              <p14:xfrm>
                <a:off x="8786960" y="5044657"/>
                <a:ext cx="16920" cy="151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85CB3D6-8235-3AA2-49FA-07E878211EC7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8777960" y="5035657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4F9C14A5-BF50-57AF-B3F8-AADE48257E81}"/>
              </a:ext>
            </a:extLst>
          </p:cNvPr>
          <p:cNvGrpSpPr/>
          <p:nvPr/>
        </p:nvGrpSpPr>
        <p:grpSpPr>
          <a:xfrm>
            <a:off x="8429480" y="5696257"/>
            <a:ext cx="72000" cy="79920"/>
            <a:chOff x="8429480" y="5696257"/>
            <a:chExt cx="7200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6100C9E-F3B7-A739-E5E1-C8D1031DC13B}"/>
                    </a:ext>
                  </a:extLst>
                </p14:cNvPr>
                <p14:cNvContentPartPr/>
                <p14:nvPr/>
              </p14:nvContentPartPr>
              <p14:xfrm>
                <a:off x="8431280" y="5696257"/>
                <a:ext cx="57240" cy="104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6100C9E-F3B7-A739-E5E1-C8D1031DC13B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422280" y="5687257"/>
                  <a:ext cx="74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A65F0871-A40D-4C10-4CF9-DEB93FDE3540}"/>
                    </a:ext>
                  </a:extLst>
                </p14:cNvPr>
                <p14:cNvContentPartPr/>
                <p14:nvPr/>
              </p14:nvContentPartPr>
              <p14:xfrm>
                <a:off x="8429480" y="5775817"/>
                <a:ext cx="72000" cy="3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A65F0871-A40D-4C10-4CF9-DEB93FDE3540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420480" y="5767177"/>
                  <a:ext cx="896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2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14316DFD-A175-8F4D-E4EB-0EE97C68EE10}"/>
                  </a:ext>
                </a:extLst>
              </p14:cNvPr>
              <p14:cNvContentPartPr/>
              <p14:nvPr/>
            </p14:nvContentPartPr>
            <p14:xfrm>
              <a:off x="8682200" y="5663137"/>
              <a:ext cx="150840" cy="12888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14316DFD-A175-8F4D-E4EB-0EE97C68EE10}"/>
                  </a:ext>
                </a:extLst>
              </p:cNvPr>
              <p:cNvPicPr/>
              <p:nvPr/>
            </p:nvPicPr>
            <p:blipFill>
              <a:blip r:embed="rId903"/>
              <a:stretch>
                <a:fillRect/>
              </a:stretch>
            </p:blipFill>
            <p:spPr>
              <a:xfrm>
                <a:off x="8673560" y="5654137"/>
                <a:ext cx="16848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8" name="Group 577">
            <a:extLst>
              <a:ext uri="{FF2B5EF4-FFF2-40B4-BE49-F238E27FC236}">
                <a16:creationId xmlns:a16="http://schemas.microsoft.com/office/drawing/2014/main" id="{6FE37EDE-B139-A457-AC58-48934CD6971C}"/>
              </a:ext>
            </a:extLst>
          </p:cNvPr>
          <p:cNvGrpSpPr/>
          <p:nvPr/>
        </p:nvGrpSpPr>
        <p:grpSpPr>
          <a:xfrm>
            <a:off x="8909720" y="5679697"/>
            <a:ext cx="44280" cy="160200"/>
            <a:chOff x="8909720" y="5679697"/>
            <a:chExt cx="4428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114935E5-FC82-F211-8ACB-30CFC80EA9A3}"/>
                    </a:ext>
                  </a:extLst>
                </p14:cNvPr>
                <p14:cNvContentPartPr/>
                <p14:nvPr/>
              </p14:nvContentPartPr>
              <p14:xfrm>
                <a:off x="8909720" y="5763217"/>
                <a:ext cx="44280" cy="766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114935E5-FC82-F211-8ACB-30CFC80EA9A3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900720" y="5754217"/>
                  <a:ext cx="61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A2B8688-EF39-5369-DF9B-C0DC9CEA0CEE}"/>
                    </a:ext>
                  </a:extLst>
                </p14:cNvPr>
                <p14:cNvContentPartPr/>
                <p14:nvPr/>
              </p14:nvContentPartPr>
              <p14:xfrm>
                <a:off x="8918720" y="5679697"/>
                <a:ext cx="10080" cy="252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A2B8688-EF39-5369-DF9B-C0DC9CEA0CEE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910080" y="5671057"/>
                  <a:ext cx="277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8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1EA2D7C8-55DC-A893-9E83-4657E935736D}"/>
                  </a:ext>
                </a:extLst>
              </p14:cNvPr>
              <p14:cNvContentPartPr/>
              <p14:nvPr/>
            </p14:nvContentPartPr>
            <p14:xfrm>
              <a:off x="9129680" y="5736577"/>
              <a:ext cx="41040" cy="2772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1EA2D7C8-55DC-A893-9E83-4657E935736D}"/>
                  </a:ext>
                </a:extLst>
              </p:cNvPr>
              <p:cNvPicPr/>
              <p:nvPr/>
            </p:nvPicPr>
            <p:blipFill>
              <a:blip r:embed="rId909"/>
              <a:stretch>
                <a:fillRect/>
              </a:stretch>
            </p:blipFill>
            <p:spPr>
              <a:xfrm>
                <a:off x="9120680" y="5727577"/>
                <a:ext cx="58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0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2E091750-EAC7-FF2B-5078-DB0B61CE4329}"/>
                  </a:ext>
                </a:extLst>
              </p14:cNvPr>
              <p14:cNvContentPartPr/>
              <p14:nvPr/>
            </p14:nvContentPartPr>
            <p14:xfrm>
              <a:off x="9322280" y="5561617"/>
              <a:ext cx="98280" cy="2102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2E091750-EAC7-FF2B-5078-DB0B61CE4329}"/>
                  </a:ext>
                </a:extLst>
              </p:cNvPr>
              <p:cNvPicPr/>
              <p:nvPr/>
            </p:nvPicPr>
            <p:blipFill>
              <a:blip r:embed="rId911"/>
              <a:stretch>
                <a:fillRect/>
              </a:stretch>
            </p:blipFill>
            <p:spPr>
              <a:xfrm>
                <a:off x="9313280" y="5552617"/>
                <a:ext cx="1159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2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F3034D63-EF65-55DD-136B-91F08B8D4BE2}"/>
                  </a:ext>
                </a:extLst>
              </p14:cNvPr>
              <p14:cNvContentPartPr/>
              <p14:nvPr/>
            </p14:nvContentPartPr>
            <p14:xfrm>
              <a:off x="9441440" y="5732257"/>
              <a:ext cx="122760" cy="14508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F3034D63-EF65-55DD-136B-91F08B8D4BE2}"/>
                  </a:ext>
                </a:extLst>
              </p:cNvPr>
              <p:cNvPicPr/>
              <p:nvPr/>
            </p:nvPicPr>
            <p:blipFill>
              <a:blip r:embed="rId913"/>
              <a:stretch>
                <a:fillRect/>
              </a:stretch>
            </p:blipFill>
            <p:spPr>
              <a:xfrm>
                <a:off x="9432440" y="5723257"/>
                <a:ext cx="140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4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0E09FC92-4398-2BB2-84EE-44723BB57F51}"/>
                  </a:ext>
                </a:extLst>
              </p14:cNvPr>
              <p14:cNvContentPartPr/>
              <p14:nvPr/>
            </p14:nvContentPartPr>
            <p14:xfrm>
              <a:off x="7492400" y="6206017"/>
              <a:ext cx="121680" cy="1184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0E09FC92-4398-2BB2-84EE-44723BB57F51}"/>
                  </a:ext>
                </a:extLst>
              </p:cNvPr>
              <p:cNvPicPr/>
              <p:nvPr/>
            </p:nvPicPr>
            <p:blipFill>
              <a:blip r:embed="rId915"/>
              <a:stretch>
                <a:fillRect/>
              </a:stretch>
            </p:blipFill>
            <p:spPr>
              <a:xfrm>
                <a:off x="7483400" y="6197377"/>
                <a:ext cx="139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6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D5722EFF-EFA8-F1A1-7B84-3A4F4D821AC5}"/>
                  </a:ext>
                </a:extLst>
              </p14:cNvPr>
              <p14:cNvContentPartPr/>
              <p14:nvPr/>
            </p14:nvContentPartPr>
            <p14:xfrm>
              <a:off x="7642880" y="6321937"/>
              <a:ext cx="49680" cy="8208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D5722EFF-EFA8-F1A1-7B84-3A4F4D821AC5}"/>
                  </a:ext>
                </a:extLst>
              </p:cNvPr>
              <p:cNvPicPr/>
              <p:nvPr/>
            </p:nvPicPr>
            <p:blipFill>
              <a:blip r:embed="rId917"/>
              <a:stretch>
                <a:fillRect/>
              </a:stretch>
            </p:blipFill>
            <p:spPr>
              <a:xfrm>
                <a:off x="7633880" y="6313297"/>
                <a:ext cx="673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AA69482-A247-61FC-22D0-F7D91A2C74AB}"/>
              </a:ext>
            </a:extLst>
          </p:cNvPr>
          <p:cNvGrpSpPr/>
          <p:nvPr/>
        </p:nvGrpSpPr>
        <p:grpSpPr>
          <a:xfrm>
            <a:off x="7818920" y="6236257"/>
            <a:ext cx="60840" cy="50760"/>
            <a:chOff x="7818920" y="6236257"/>
            <a:chExt cx="6084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4A2C563A-CE55-C762-58DB-E98EFF7567D1}"/>
                    </a:ext>
                  </a:extLst>
                </p14:cNvPr>
                <p14:cNvContentPartPr/>
                <p14:nvPr/>
              </p14:nvContentPartPr>
              <p14:xfrm>
                <a:off x="7818920" y="6236257"/>
                <a:ext cx="59040" cy="32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4A2C563A-CE55-C762-58DB-E98EFF7567D1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7809920" y="6227257"/>
                  <a:ext cx="76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11F065D-7194-2120-0589-D8801F270116}"/>
                    </a:ext>
                  </a:extLst>
                </p14:cNvPr>
                <p14:cNvContentPartPr/>
                <p14:nvPr/>
              </p14:nvContentPartPr>
              <p14:xfrm>
                <a:off x="7822520" y="6286657"/>
                <a:ext cx="57240" cy="36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11F065D-7194-2120-0589-D8801F270116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7813520" y="6277657"/>
                  <a:ext cx="74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3353356-B2D0-595D-38ED-7071FDE4CB5A}"/>
              </a:ext>
            </a:extLst>
          </p:cNvPr>
          <p:cNvGrpSpPr/>
          <p:nvPr/>
        </p:nvGrpSpPr>
        <p:grpSpPr>
          <a:xfrm>
            <a:off x="8113760" y="6105937"/>
            <a:ext cx="183960" cy="264960"/>
            <a:chOff x="8113760" y="6105937"/>
            <a:chExt cx="1839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BC8558A2-21F9-BD0A-93A3-F62D57D09A6A}"/>
                    </a:ext>
                  </a:extLst>
                </p14:cNvPr>
                <p14:cNvContentPartPr/>
                <p14:nvPr/>
              </p14:nvContentPartPr>
              <p14:xfrm>
                <a:off x="8113760" y="6105937"/>
                <a:ext cx="93960" cy="2649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BC8558A2-21F9-BD0A-93A3-F62D57D09A6A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8105120" y="6097297"/>
                  <a:ext cx="111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5969B585-059E-DDF5-8822-F8998E6E6D68}"/>
                    </a:ext>
                  </a:extLst>
                </p14:cNvPr>
                <p14:cNvContentPartPr/>
                <p14:nvPr/>
              </p14:nvContentPartPr>
              <p14:xfrm>
                <a:off x="8233280" y="6194137"/>
                <a:ext cx="64440" cy="1159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5969B585-059E-DDF5-8822-F8998E6E6D68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8224280" y="6185137"/>
                  <a:ext cx="820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6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20A57CD7-8560-12FA-BC3F-C9AADB6B3870}"/>
                  </a:ext>
                </a:extLst>
              </p14:cNvPr>
              <p14:cNvContentPartPr/>
              <p14:nvPr/>
            </p14:nvContentPartPr>
            <p14:xfrm>
              <a:off x="8568800" y="6195937"/>
              <a:ext cx="68040" cy="10080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20A57CD7-8560-12FA-BC3F-C9AADB6B3870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8559800" y="6187297"/>
                <a:ext cx="8568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0" name="Group 599">
            <a:extLst>
              <a:ext uri="{FF2B5EF4-FFF2-40B4-BE49-F238E27FC236}">
                <a16:creationId xmlns:a16="http://schemas.microsoft.com/office/drawing/2014/main" id="{4B5EDDB9-5D76-CC7D-6BF5-8B5DD41C8CA6}"/>
              </a:ext>
            </a:extLst>
          </p:cNvPr>
          <p:cNvGrpSpPr/>
          <p:nvPr/>
        </p:nvGrpSpPr>
        <p:grpSpPr>
          <a:xfrm>
            <a:off x="8883800" y="6074617"/>
            <a:ext cx="192960" cy="335880"/>
            <a:chOff x="8883800" y="6074617"/>
            <a:chExt cx="19296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3EDB493-0E95-A9CA-3DDD-1F430CD6165A}"/>
                    </a:ext>
                  </a:extLst>
                </p14:cNvPr>
                <p14:cNvContentPartPr/>
                <p14:nvPr/>
              </p14:nvContentPartPr>
              <p14:xfrm>
                <a:off x="8883800" y="6193777"/>
                <a:ext cx="57240" cy="1105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3EDB493-0E95-A9CA-3DDD-1F430CD6165A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8875160" y="6184777"/>
                  <a:ext cx="74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90050AF7-4394-244A-6789-CCE29037C646}"/>
                    </a:ext>
                  </a:extLst>
                </p14:cNvPr>
                <p14:cNvContentPartPr/>
                <p14:nvPr/>
              </p14:nvContentPartPr>
              <p14:xfrm>
                <a:off x="8960840" y="6074617"/>
                <a:ext cx="115920" cy="3358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90050AF7-4394-244A-6789-CCE29037C646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8952200" y="6065977"/>
                  <a:ext cx="13356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2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5AC8225D-B6BB-E8DA-21DD-DAA95698C68C}"/>
                  </a:ext>
                </a:extLst>
              </p14:cNvPr>
              <p14:cNvContentPartPr/>
              <p14:nvPr/>
            </p14:nvContentPartPr>
            <p14:xfrm>
              <a:off x="9269000" y="6302137"/>
              <a:ext cx="27720" cy="8568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5AC8225D-B6BB-E8DA-21DD-DAA95698C68C}"/>
                  </a:ext>
                </a:extLst>
              </p:cNvPr>
              <p:cNvPicPr/>
              <p:nvPr/>
            </p:nvPicPr>
            <p:blipFill>
              <a:blip r:embed="rId933"/>
              <a:stretch>
                <a:fillRect/>
              </a:stretch>
            </p:blipFill>
            <p:spPr>
              <a:xfrm>
                <a:off x="9260000" y="6293137"/>
                <a:ext cx="453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4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80EF4BFD-95F3-B78B-D006-A040F5839B57}"/>
                  </a:ext>
                </a:extLst>
              </p14:cNvPr>
              <p14:cNvContentPartPr/>
              <p14:nvPr/>
            </p14:nvContentPartPr>
            <p14:xfrm>
              <a:off x="9544400" y="6165697"/>
              <a:ext cx="66240" cy="1735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80EF4BFD-95F3-B78B-D006-A040F5839B57}"/>
                  </a:ext>
                </a:extLst>
              </p:cNvPr>
              <p:cNvPicPr/>
              <p:nvPr/>
            </p:nvPicPr>
            <p:blipFill>
              <a:blip r:embed="rId935"/>
              <a:stretch>
                <a:fillRect/>
              </a:stretch>
            </p:blipFill>
            <p:spPr>
              <a:xfrm>
                <a:off x="9535400" y="6156697"/>
                <a:ext cx="838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6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CCB9BA4E-0090-7897-A518-9F49032ECC9D}"/>
                  </a:ext>
                </a:extLst>
              </p14:cNvPr>
              <p14:cNvContentPartPr/>
              <p14:nvPr/>
            </p14:nvContentPartPr>
            <p14:xfrm>
              <a:off x="9635480" y="6301777"/>
              <a:ext cx="123120" cy="13788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CCB9BA4E-0090-7897-A518-9F49032ECC9D}"/>
                  </a:ext>
                </a:extLst>
              </p:cNvPr>
              <p:cNvPicPr/>
              <p:nvPr/>
            </p:nvPicPr>
            <p:blipFill>
              <a:blip r:embed="rId937"/>
              <a:stretch>
                <a:fillRect/>
              </a:stretch>
            </p:blipFill>
            <p:spPr>
              <a:xfrm>
                <a:off x="9626840" y="6293137"/>
                <a:ext cx="14076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6" name="Group 605">
            <a:extLst>
              <a:ext uri="{FF2B5EF4-FFF2-40B4-BE49-F238E27FC236}">
                <a16:creationId xmlns:a16="http://schemas.microsoft.com/office/drawing/2014/main" id="{28B5F584-0879-720E-8BC6-E5A29C356F86}"/>
              </a:ext>
            </a:extLst>
          </p:cNvPr>
          <p:cNvGrpSpPr/>
          <p:nvPr/>
        </p:nvGrpSpPr>
        <p:grpSpPr>
          <a:xfrm>
            <a:off x="9819080" y="6249937"/>
            <a:ext cx="75600" cy="48960"/>
            <a:chOff x="9819080" y="6249937"/>
            <a:chExt cx="7560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2568F49E-4631-41DA-4941-3D7E6712EB97}"/>
                    </a:ext>
                  </a:extLst>
                </p14:cNvPr>
                <p14:cNvContentPartPr/>
                <p14:nvPr/>
              </p14:nvContentPartPr>
              <p14:xfrm>
                <a:off x="9819080" y="6249937"/>
                <a:ext cx="75600" cy="14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2568F49E-4631-41DA-4941-3D7E6712EB97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9810080" y="6240937"/>
                  <a:ext cx="932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11C0BFBB-5AAC-6445-27EA-2168A666784D}"/>
                    </a:ext>
                  </a:extLst>
                </p14:cNvPr>
                <p14:cNvContentPartPr/>
                <p14:nvPr/>
              </p14:nvContentPartPr>
              <p14:xfrm>
                <a:off x="9820880" y="6296737"/>
                <a:ext cx="51840" cy="21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11C0BFBB-5AAC-6445-27EA-2168A666784D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9811880" y="6287737"/>
                  <a:ext cx="694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4C962BB3-1AEC-048B-12BE-F9F86C32C89E}"/>
              </a:ext>
            </a:extLst>
          </p:cNvPr>
          <p:cNvGrpSpPr/>
          <p:nvPr/>
        </p:nvGrpSpPr>
        <p:grpSpPr>
          <a:xfrm>
            <a:off x="10081520" y="5969497"/>
            <a:ext cx="520560" cy="694080"/>
            <a:chOff x="10081520" y="5969497"/>
            <a:chExt cx="52056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8892C48A-57E3-51F2-5687-FFADDFB5311B}"/>
                    </a:ext>
                  </a:extLst>
                </p14:cNvPr>
                <p14:cNvContentPartPr/>
                <p14:nvPr/>
              </p14:nvContentPartPr>
              <p14:xfrm>
                <a:off x="10081520" y="5991457"/>
                <a:ext cx="135360" cy="639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8892C48A-57E3-51F2-5687-FFADDFB5311B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0072880" y="5982817"/>
                  <a:ext cx="15300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DF5E1CE-7507-83FE-831F-7A3AF4C5FF83}"/>
                    </a:ext>
                  </a:extLst>
                </p14:cNvPr>
                <p14:cNvContentPartPr/>
                <p14:nvPr/>
              </p14:nvContentPartPr>
              <p14:xfrm>
                <a:off x="10273400" y="6019177"/>
                <a:ext cx="110160" cy="1609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DF5E1CE-7507-83FE-831F-7A3AF4C5FF83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0264400" y="6010177"/>
                  <a:ext cx="127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1F021F31-6666-1319-9CEE-F93F6CAD68EC}"/>
                    </a:ext>
                  </a:extLst>
                </p14:cNvPr>
                <p14:cNvContentPartPr/>
                <p14:nvPr/>
              </p14:nvContentPartPr>
              <p14:xfrm>
                <a:off x="10299320" y="6351457"/>
                <a:ext cx="57240" cy="1162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1F021F31-6666-1319-9CEE-F93F6CAD68EC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290320" y="6342457"/>
                  <a:ext cx="74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BDB5D1A8-E20A-38CD-F2CA-940FF4AE3B48}"/>
                    </a:ext>
                  </a:extLst>
                </p14:cNvPr>
                <p14:cNvContentPartPr/>
                <p14:nvPr/>
              </p14:nvContentPartPr>
              <p14:xfrm>
                <a:off x="10352240" y="6575377"/>
                <a:ext cx="46080" cy="8820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BDB5D1A8-E20A-38CD-F2CA-940FF4AE3B48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0343600" y="6566377"/>
                  <a:ext cx="63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03CAAFCD-7238-419E-146A-3567FC1F4EFF}"/>
                    </a:ext>
                  </a:extLst>
                </p14:cNvPr>
                <p14:cNvContentPartPr/>
                <p14:nvPr/>
              </p14:nvContentPartPr>
              <p14:xfrm>
                <a:off x="10515680" y="5969497"/>
                <a:ext cx="86400" cy="621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03CAAFCD-7238-419E-146A-3567FC1F4EFF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0506680" y="5960497"/>
                  <a:ext cx="104040" cy="63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2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6FEEFCA8-0EE1-0495-66E2-676AC2A80D68}"/>
                  </a:ext>
                </a:extLst>
              </p14:cNvPr>
              <p14:cNvContentPartPr/>
              <p14:nvPr/>
            </p14:nvContentPartPr>
            <p14:xfrm>
              <a:off x="5613560" y="4705177"/>
              <a:ext cx="86400" cy="14292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6FEEFCA8-0EE1-0495-66E2-676AC2A80D68}"/>
                  </a:ext>
                </a:extLst>
              </p:cNvPr>
              <p:cNvPicPr/>
              <p:nvPr/>
            </p:nvPicPr>
            <p:blipFill>
              <a:blip r:embed="rId953"/>
              <a:stretch>
                <a:fillRect/>
              </a:stretch>
            </p:blipFill>
            <p:spPr>
              <a:xfrm>
                <a:off x="5604560" y="4696177"/>
                <a:ext cx="104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4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B1630BD7-BC6B-7AD4-FAFC-D106343A0E3C}"/>
                  </a:ext>
                </a:extLst>
              </p14:cNvPr>
              <p14:cNvContentPartPr/>
              <p14:nvPr/>
            </p14:nvContentPartPr>
            <p14:xfrm>
              <a:off x="6058880" y="4708777"/>
              <a:ext cx="87480" cy="1818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B1630BD7-BC6B-7AD4-FAFC-D106343A0E3C}"/>
                  </a:ext>
                </a:extLst>
              </p:cNvPr>
              <p:cNvPicPr/>
              <p:nvPr/>
            </p:nvPicPr>
            <p:blipFill>
              <a:blip r:embed="rId955"/>
              <a:stretch>
                <a:fillRect/>
              </a:stretch>
            </p:blipFill>
            <p:spPr>
              <a:xfrm>
                <a:off x="6050240" y="4700137"/>
                <a:ext cx="105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6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D0E64264-E357-CC82-C7F9-2AD894DE9623}"/>
                  </a:ext>
                </a:extLst>
              </p14:cNvPr>
              <p14:cNvContentPartPr/>
              <p14:nvPr/>
            </p14:nvContentPartPr>
            <p14:xfrm>
              <a:off x="6482240" y="4716337"/>
              <a:ext cx="62640" cy="16884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D0E64264-E357-CC82-C7F9-2AD894DE9623}"/>
                  </a:ext>
                </a:extLst>
              </p:cNvPr>
              <p:cNvPicPr/>
              <p:nvPr/>
            </p:nvPicPr>
            <p:blipFill>
              <a:blip r:embed="rId957"/>
              <a:stretch>
                <a:fillRect/>
              </a:stretch>
            </p:blipFill>
            <p:spPr>
              <a:xfrm>
                <a:off x="6473600" y="4707697"/>
                <a:ext cx="8028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3" name="Group 622">
            <a:extLst>
              <a:ext uri="{FF2B5EF4-FFF2-40B4-BE49-F238E27FC236}">
                <a16:creationId xmlns:a16="http://schemas.microsoft.com/office/drawing/2014/main" id="{DC2C80A4-92EC-ABC8-6B71-8660C88642B4}"/>
              </a:ext>
            </a:extLst>
          </p:cNvPr>
          <p:cNvGrpSpPr/>
          <p:nvPr/>
        </p:nvGrpSpPr>
        <p:grpSpPr>
          <a:xfrm>
            <a:off x="5597000" y="5087497"/>
            <a:ext cx="102960" cy="190440"/>
            <a:chOff x="5597000" y="5087497"/>
            <a:chExt cx="10296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8209EB60-C1D3-677A-A1DA-7FF815A511EC}"/>
                    </a:ext>
                  </a:extLst>
                </p14:cNvPr>
                <p14:cNvContentPartPr/>
                <p14:nvPr/>
              </p14:nvContentPartPr>
              <p14:xfrm>
                <a:off x="5597000" y="5087497"/>
                <a:ext cx="102960" cy="1011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8209EB60-C1D3-677A-A1DA-7FF815A511EC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5588000" y="5078857"/>
                  <a:ext cx="120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3960A65C-2B79-1C49-91A3-A40EA46F62E2}"/>
                    </a:ext>
                  </a:extLst>
                </p14:cNvPr>
                <p14:cNvContentPartPr/>
                <p14:nvPr/>
              </p14:nvContentPartPr>
              <p14:xfrm>
                <a:off x="5690600" y="5115217"/>
                <a:ext cx="7560" cy="1627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960A65C-2B79-1C49-91A3-A40EA46F62E2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5681960" y="5106217"/>
                  <a:ext cx="25200" cy="18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2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B3F42261-78C6-7959-8A24-123D94AF58F9}"/>
                  </a:ext>
                </a:extLst>
              </p14:cNvPr>
              <p14:cNvContentPartPr/>
              <p14:nvPr/>
            </p14:nvContentPartPr>
            <p14:xfrm>
              <a:off x="6077240" y="5069137"/>
              <a:ext cx="88560" cy="16668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B3F42261-78C6-7959-8A24-123D94AF58F9}"/>
                  </a:ext>
                </a:extLst>
              </p:cNvPr>
              <p:cNvPicPr/>
              <p:nvPr/>
            </p:nvPicPr>
            <p:blipFill>
              <a:blip r:embed="rId963"/>
              <a:stretch>
                <a:fillRect/>
              </a:stretch>
            </p:blipFill>
            <p:spPr>
              <a:xfrm>
                <a:off x="6068240" y="5060137"/>
                <a:ext cx="1062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4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7F376C4B-3720-0000-02C1-45D3963EAB68}"/>
                  </a:ext>
                </a:extLst>
              </p14:cNvPr>
              <p14:cNvContentPartPr/>
              <p14:nvPr/>
            </p14:nvContentPartPr>
            <p14:xfrm>
              <a:off x="6476840" y="5080297"/>
              <a:ext cx="88560" cy="16092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7F376C4B-3720-0000-02C1-45D3963EAB68}"/>
                  </a:ext>
                </a:extLst>
              </p:cNvPr>
              <p:cNvPicPr/>
              <p:nvPr/>
            </p:nvPicPr>
            <p:blipFill>
              <a:blip r:embed="rId965"/>
              <a:stretch>
                <a:fillRect/>
              </a:stretch>
            </p:blipFill>
            <p:spPr>
              <a:xfrm>
                <a:off x="6467840" y="5071297"/>
                <a:ext cx="106200" cy="17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8" name="Group 627">
            <a:extLst>
              <a:ext uri="{FF2B5EF4-FFF2-40B4-BE49-F238E27FC236}">
                <a16:creationId xmlns:a16="http://schemas.microsoft.com/office/drawing/2014/main" id="{CAB619E5-69C6-C047-135C-CF92F659BD81}"/>
              </a:ext>
            </a:extLst>
          </p:cNvPr>
          <p:cNvGrpSpPr/>
          <p:nvPr/>
        </p:nvGrpSpPr>
        <p:grpSpPr>
          <a:xfrm>
            <a:off x="5514560" y="5449657"/>
            <a:ext cx="191160" cy="123840"/>
            <a:chOff x="5514560" y="5449657"/>
            <a:chExt cx="19116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48122B83-A602-3509-F8A4-E023B3769F88}"/>
                    </a:ext>
                  </a:extLst>
                </p14:cNvPr>
                <p14:cNvContentPartPr/>
                <p14:nvPr/>
              </p14:nvContentPartPr>
              <p14:xfrm>
                <a:off x="5514560" y="5452177"/>
                <a:ext cx="51840" cy="1213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48122B83-A602-3509-F8A4-E023B3769F88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5505560" y="5443177"/>
                  <a:ext cx="69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DAE4ACC0-5783-A368-63A7-19E099A6CB93}"/>
                    </a:ext>
                  </a:extLst>
                </p14:cNvPr>
                <p14:cNvContentPartPr/>
                <p14:nvPr/>
              </p14:nvContentPartPr>
              <p14:xfrm>
                <a:off x="5636960" y="5449657"/>
                <a:ext cx="68760" cy="1170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DAE4ACC0-5783-A368-63A7-19E099A6CB93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5628320" y="5441017"/>
                  <a:ext cx="8640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93263C93-8C94-2304-40F1-93795DC25D1B}"/>
              </a:ext>
            </a:extLst>
          </p:cNvPr>
          <p:cNvGrpSpPr/>
          <p:nvPr/>
        </p:nvGrpSpPr>
        <p:grpSpPr>
          <a:xfrm>
            <a:off x="6009560" y="5406457"/>
            <a:ext cx="196560" cy="174960"/>
            <a:chOff x="6009560" y="5406457"/>
            <a:chExt cx="1965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AA31F1B4-39D4-1C77-985C-AC287AA3DFF6}"/>
                    </a:ext>
                  </a:extLst>
                </p14:cNvPr>
                <p14:cNvContentPartPr/>
                <p14:nvPr/>
              </p14:nvContentPartPr>
              <p14:xfrm>
                <a:off x="6009560" y="5412217"/>
                <a:ext cx="79200" cy="1357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AA31F1B4-39D4-1C77-985C-AC287AA3DFF6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6000560" y="5403217"/>
                  <a:ext cx="96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DF0A7D73-307E-0E1B-D4F4-78E002403C88}"/>
                    </a:ext>
                  </a:extLst>
                </p14:cNvPr>
                <p14:cNvContentPartPr/>
                <p14:nvPr/>
              </p14:nvContentPartPr>
              <p14:xfrm>
                <a:off x="6124760" y="5406457"/>
                <a:ext cx="81360" cy="1749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DF0A7D73-307E-0E1B-D4F4-78E002403C8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6115760" y="5397817"/>
                  <a:ext cx="9900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4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C6F40B01-D2D1-7D82-E4E6-72F5DEE4DE17}"/>
                  </a:ext>
                </a:extLst>
              </p14:cNvPr>
              <p14:cNvContentPartPr/>
              <p14:nvPr/>
            </p14:nvContentPartPr>
            <p14:xfrm>
              <a:off x="6436520" y="5405377"/>
              <a:ext cx="99360" cy="16560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C6F40B01-D2D1-7D82-E4E6-72F5DEE4DE17}"/>
                  </a:ext>
                </a:extLst>
              </p:cNvPr>
              <p:cNvPicPr/>
              <p:nvPr/>
            </p:nvPicPr>
            <p:blipFill>
              <a:blip r:embed="rId975"/>
              <a:stretch>
                <a:fillRect/>
              </a:stretch>
            </p:blipFill>
            <p:spPr>
              <a:xfrm>
                <a:off x="6427880" y="5396737"/>
                <a:ext cx="11700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A508A32-BDB5-C1EB-EFAC-A397EBCF5F0E}"/>
              </a:ext>
            </a:extLst>
          </p:cNvPr>
          <p:cNvGrpSpPr/>
          <p:nvPr/>
        </p:nvGrpSpPr>
        <p:grpSpPr>
          <a:xfrm>
            <a:off x="9908000" y="5244097"/>
            <a:ext cx="299880" cy="495720"/>
            <a:chOff x="9908000" y="5244097"/>
            <a:chExt cx="29988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60FE314-7CDB-DE83-BE88-2E5E76E16275}"/>
                    </a:ext>
                  </a:extLst>
                </p14:cNvPr>
                <p14:cNvContentPartPr/>
                <p14:nvPr/>
              </p14:nvContentPartPr>
              <p14:xfrm>
                <a:off x="9908000" y="5271097"/>
                <a:ext cx="80280" cy="46872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60FE314-7CDB-DE83-BE88-2E5E76E16275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9899000" y="5262097"/>
                  <a:ext cx="979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FB8FBC60-18B7-A9F3-E1E4-590B916D5A54}"/>
                    </a:ext>
                  </a:extLst>
                </p14:cNvPr>
                <p14:cNvContentPartPr/>
                <p14:nvPr/>
              </p14:nvContentPartPr>
              <p14:xfrm>
                <a:off x="10063160" y="5244097"/>
                <a:ext cx="144720" cy="13788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FB8FBC60-18B7-A9F3-E1E4-590B916D5A54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10054160" y="5235097"/>
                  <a:ext cx="16236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0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6FDA30DE-AFC4-BDED-6308-19B8927968B4}"/>
                  </a:ext>
                </a:extLst>
              </p14:cNvPr>
              <p14:cNvContentPartPr/>
              <p14:nvPr/>
            </p14:nvContentPartPr>
            <p14:xfrm>
              <a:off x="10121480" y="5565937"/>
              <a:ext cx="84600" cy="14976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6FDA30DE-AFC4-BDED-6308-19B8927968B4}"/>
                  </a:ext>
                </a:extLst>
              </p:cNvPr>
              <p:cNvPicPr/>
              <p:nvPr/>
            </p:nvPicPr>
            <p:blipFill>
              <a:blip r:embed="rId981"/>
              <a:stretch>
                <a:fillRect/>
              </a:stretch>
            </p:blipFill>
            <p:spPr>
              <a:xfrm>
                <a:off x="10112480" y="5557297"/>
                <a:ext cx="10224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9" name="Group 638">
            <a:extLst>
              <a:ext uri="{FF2B5EF4-FFF2-40B4-BE49-F238E27FC236}">
                <a16:creationId xmlns:a16="http://schemas.microsoft.com/office/drawing/2014/main" id="{EB9ED3E3-8FA1-C5DE-0010-F47CFD3978AE}"/>
              </a:ext>
            </a:extLst>
          </p:cNvPr>
          <p:cNvGrpSpPr/>
          <p:nvPr/>
        </p:nvGrpSpPr>
        <p:grpSpPr>
          <a:xfrm>
            <a:off x="10269800" y="5242657"/>
            <a:ext cx="53640" cy="171720"/>
            <a:chOff x="10269800" y="5242657"/>
            <a:chExt cx="53640" cy="1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90A787A5-52DA-8C1C-9A81-CAF84491AF0D}"/>
                    </a:ext>
                  </a:extLst>
                </p14:cNvPr>
                <p14:cNvContentPartPr/>
                <p14:nvPr/>
              </p14:nvContentPartPr>
              <p14:xfrm>
                <a:off x="10269800" y="5324017"/>
                <a:ext cx="53640" cy="903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90A787A5-52DA-8C1C-9A81-CAF84491AF0D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0261160" y="5315377"/>
                  <a:ext cx="71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44E544A1-D330-2592-C46B-E1528EF19DAF}"/>
                    </a:ext>
                  </a:extLst>
                </p14:cNvPr>
                <p14:cNvContentPartPr/>
                <p14:nvPr/>
              </p14:nvContentPartPr>
              <p14:xfrm>
                <a:off x="10269800" y="5242657"/>
                <a:ext cx="18720" cy="24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44E544A1-D330-2592-C46B-E1528EF19DAF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261160" y="5233657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6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B753660C-70E3-E2BD-0333-08263A6261A5}"/>
                  </a:ext>
                </a:extLst>
              </p14:cNvPr>
              <p14:cNvContentPartPr/>
              <p14:nvPr/>
            </p14:nvContentPartPr>
            <p14:xfrm>
              <a:off x="10212920" y="5657017"/>
              <a:ext cx="131760" cy="11304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B753660C-70E3-E2BD-0333-08263A6261A5}"/>
                  </a:ext>
                </a:extLst>
              </p:cNvPr>
              <p:cNvPicPr/>
              <p:nvPr/>
            </p:nvPicPr>
            <p:blipFill>
              <a:blip r:embed="rId987"/>
              <a:stretch>
                <a:fillRect/>
              </a:stretch>
            </p:blipFill>
            <p:spPr>
              <a:xfrm>
                <a:off x="10204280" y="5648017"/>
                <a:ext cx="14940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4" name="Group 653">
            <a:extLst>
              <a:ext uri="{FF2B5EF4-FFF2-40B4-BE49-F238E27FC236}">
                <a16:creationId xmlns:a16="http://schemas.microsoft.com/office/drawing/2014/main" id="{2F4FC7B3-D743-055B-CF9A-6610226A2E24}"/>
              </a:ext>
            </a:extLst>
          </p:cNvPr>
          <p:cNvGrpSpPr/>
          <p:nvPr/>
        </p:nvGrpSpPr>
        <p:grpSpPr>
          <a:xfrm>
            <a:off x="10506680" y="5230777"/>
            <a:ext cx="1364952" cy="229320"/>
            <a:chOff x="10506680" y="5230777"/>
            <a:chExt cx="1364952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C86DB89-CDCA-3B99-7FB2-5EDA1F105519}"/>
                    </a:ext>
                  </a:extLst>
                </p14:cNvPr>
                <p14:cNvContentPartPr/>
                <p14:nvPr/>
              </p14:nvContentPartPr>
              <p14:xfrm>
                <a:off x="10506680" y="5269657"/>
                <a:ext cx="59400" cy="11520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C86DB89-CDCA-3B99-7FB2-5EDA1F105519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10497680" y="5261017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D8509BD2-1459-0EC1-6AA5-EC2CF6AEF958}"/>
                    </a:ext>
                  </a:extLst>
                </p14:cNvPr>
                <p14:cNvContentPartPr/>
                <p14:nvPr/>
              </p14:nvContentPartPr>
              <p14:xfrm>
                <a:off x="10605320" y="5282617"/>
                <a:ext cx="115920" cy="96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D8509BD2-1459-0EC1-6AA5-EC2CF6AEF958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596680" y="5273977"/>
                  <a:ext cx="133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7A4515F4-D5F2-5B92-307C-E84BE21F825C}"/>
                    </a:ext>
                  </a:extLst>
                </p14:cNvPr>
                <p14:cNvContentPartPr/>
                <p14:nvPr/>
              </p14:nvContentPartPr>
              <p14:xfrm>
                <a:off x="10742840" y="5292697"/>
                <a:ext cx="209520" cy="84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7A4515F4-D5F2-5B92-307C-E84BE21F825C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10734200" y="5284057"/>
                  <a:ext cx="227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F4E62128-844D-6F7B-94A4-3D72E9DC9C90}"/>
                    </a:ext>
                  </a:extLst>
                </p14:cNvPr>
                <p14:cNvContentPartPr/>
                <p14:nvPr/>
              </p14:nvContentPartPr>
              <p14:xfrm>
                <a:off x="11164952" y="5272897"/>
                <a:ext cx="68400" cy="900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F4E62128-844D-6F7B-94A4-3D72E9DC9C90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1156312" y="5263897"/>
                  <a:ext cx="86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778F4F37-CAAC-B08A-F1A3-D773BAAD7CC6}"/>
                    </a:ext>
                  </a:extLst>
                </p14:cNvPr>
                <p14:cNvContentPartPr/>
                <p14:nvPr/>
              </p14:nvContentPartPr>
              <p14:xfrm>
                <a:off x="11253152" y="5291257"/>
                <a:ext cx="182160" cy="7848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778F4F37-CAAC-B08A-F1A3-D773BAAD7CC6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1244152" y="5282257"/>
                  <a:ext cx="199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62BCB01A-6698-418E-1E32-EDDE193CC8FD}"/>
                    </a:ext>
                  </a:extLst>
                </p14:cNvPr>
                <p14:cNvContentPartPr/>
                <p14:nvPr/>
              </p14:nvContentPartPr>
              <p14:xfrm>
                <a:off x="11450072" y="5289457"/>
                <a:ext cx="46440" cy="170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62BCB01A-6698-418E-1E32-EDDE193CC8FD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1441432" y="5280457"/>
                  <a:ext cx="64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BDAF50BC-53F7-3B7C-F931-6BDCC70AF3F2}"/>
                    </a:ext>
                  </a:extLst>
                </p14:cNvPr>
                <p14:cNvContentPartPr/>
                <p14:nvPr/>
              </p14:nvContentPartPr>
              <p14:xfrm>
                <a:off x="11514872" y="5293777"/>
                <a:ext cx="34200" cy="774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BDAF50BC-53F7-3B7C-F931-6BDCC70AF3F2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1505872" y="5285137"/>
                  <a:ext cx="51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191C6A37-5DAF-17F0-3BFD-F1A63D996677}"/>
                    </a:ext>
                  </a:extLst>
                </p14:cNvPr>
                <p14:cNvContentPartPr/>
                <p14:nvPr/>
              </p14:nvContentPartPr>
              <p14:xfrm>
                <a:off x="11546552" y="5293777"/>
                <a:ext cx="189360" cy="939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191C6A37-5DAF-17F0-3BFD-F1A63D996677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1537552" y="5285137"/>
                  <a:ext cx="20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F6E6B18A-B4EB-A8F5-1707-8424EA54C667}"/>
                    </a:ext>
                  </a:extLst>
                </p14:cNvPr>
                <p14:cNvContentPartPr/>
                <p14:nvPr/>
              </p14:nvContentPartPr>
              <p14:xfrm>
                <a:off x="11739152" y="5320417"/>
                <a:ext cx="80640" cy="781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F6E6B18A-B4EB-A8F5-1707-8424EA54C667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1730512" y="5311777"/>
                  <a:ext cx="98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8A9D2F42-E28B-F158-09E6-B8B3ABC9F4D3}"/>
                    </a:ext>
                  </a:extLst>
                </p14:cNvPr>
                <p14:cNvContentPartPr/>
                <p14:nvPr/>
              </p14:nvContentPartPr>
              <p14:xfrm>
                <a:off x="11819792" y="5230777"/>
                <a:ext cx="51840" cy="1634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8A9D2F42-E28B-F158-09E6-B8B3ABC9F4D3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1810792" y="5221777"/>
                  <a:ext cx="6948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8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AC7703FB-2A10-D08C-945A-8B89BE1786D1}"/>
                  </a:ext>
                </a:extLst>
              </p14:cNvPr>
              <p14:cNvContentPartPr/>
              <p14:nvPr/>
            </p14:nvContentPartPr>
            <p14:xfrm>
              <a:off x="10365200" y="4394497"/>
              <a:ext cx="360" cy="36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AC7703FB-2A10-D08C-945A-8B89BE1786D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356560" y="43858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9" name="Group 658">
            <a:extLst>
              <a:ext uri="{FF2B5EF4-FFF2-40B4-BE49-F238E27FC236}">
                <a16:creationId xmlns:a16="http://schemas.microsoft.com/office/drawing/2014/main" id="{13DFEB4A-D7D9-B517-4445-D7BD5CF4A3EB}"/>
              </a:ext>
            </a:extLst>
          </p:cNvPr>
          <p:cNvGrpSpPr/>
          <p:nvPr/>
        </p:nvGrpSpPr>
        <p:grpSpPr>
          <a:xfrm>
            <a:off x="10523960" y="5622457"/>
            <a:ext cx="411840" cy="125280"/>
            <a:chOff x="10523960" y="5622457"/>
            <a:chExt cx="41184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DABD5D94-497A-B370-38B8-58EC52D0421C}"/>
                    </a:ext>
                  </a:extLst>
                </p14:cNvPr>
                <p14:cNvContentPartPr/>
                <p14:nvPr/>
              </p14:nvContentPartPr>
              <p14:xfrm>
                <a:off x="10523960" y="5628937"/>
                <a:ext cx="65160" cy="92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DABD5D94-497A-B370-38B8-58EC52D0421C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0514960" y="5620297"/>
                  <a:ext cx="82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9D822C6-871C-52D9-9817-6A2D83B9C8E2}"/>
                    </a:ext>
                  </a:extLst>
                </p14:cNvPr>
                <p14:cNvContentPartPr/>
                <p14:nvPr/>
              </p14:nvContentPartPr>
              <p14:xfrm>
                <a:off x="10610000" y="5622457"/>
                <a:ext cx="92880" cy="723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9D822C6-871C-52D9-9817-6A2D83B9C8E2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10601360" y="5613817"/>
                  <a:ext cx="110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683F192D-ABBF-4D4F-7E80-3843E72DF644}"/>
                    </a:ext>
                  </a:extLst>
                </p14:cNvPr>
                <p14:cNvContentPartPr/>
                <p14:nvPr/>
              </p14:nvContentPartPr>
              <p14:xfrm>
                <a:off x="10695320" y="5628577"/>
                <a:ext cx="240480" cy="1191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683F192D-ABBF-4D4F-7E80-3843E72DF644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0686320" y="5619577"/>
                  <a:ext cx="25812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33E7F31D-3634-FF29-4F2D-B9563D2F0EC5}"/>
              </a:ext>
            </a:extLst>
          </p:cNvPr>
          <p:cNvGrpSpPr/>
          <p:nvPr/>
        </p:nvGrpSpPr>
        <p:grpSpPr>
          <a:xfrm>
            <a:off x="11187800" y="5608417"/>
            <a:ext cx="831240" cy="187920"/>
            <a:chOff x="11187800" y="5608417"/>
            <a:chExt cx="83124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B38D9022-80DE-5184-D21A-3C8AA786EF67}"/>
                    </a:ext>
                  </a:extLst>
                </p14:cNvPr>
                <p14:cNvContentPartPr/>
                <p14:nvPr/>
              </p14:nvContentPartPr>
              <p14:xfrm>
                <a:off x="11187800" y="5643337"/>
                <a:ext cx="105480" cy="824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B38D9022-80DE-5184-D21A-3C8AA786EF67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11178800" y="5634337"/>
                  <a:ext cx="123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A5EECCA0-844B-D991-8707-B1703C247A92}"/>
                    </a:ext>
                  </a:extLst>
                </p14:cNvPr>
                <p14:cNvContentPartPr/>
                <p14:nvPr/>
              </p14:nvContentPartPr>
              <p14:xfrm>
                <a:off x="11288600" y="5666737"/>
                <a:ext cx="189720" cy="738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A5EECCA0-844B-D991-8707-B1703C247A92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11279600" y="5658097"/>
                  <a:ext cx="207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642A0FB-113B-B4F1-2FA2-B43955B5F16C}"/>
                    </a:ext>
                  </a:extLst>
                </p14:cNvPr>
                <p14:cNvContentPartPr/>
                <p14:nvPr/>
              </p14:nvContentPartPr>
              <p14:xfrm>
                <a:off x="11504600" y="5675377"/>
                <a:ext cx="75600" cy="1209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642A0FB-113B-B4F1-2FA2-B43955B5F16C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11495600" y="5666377"/>
                  <a:ext cx="93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FC0F8E5A-CCA0-D76F-BF0C-8DC081D7C174}"/>
                    </a:ext>
                  </a:extLst>
                </p14:cNvPr>
                <p14:cNvContentPartPr/>
                <p14:nvPr/>
              </p14:nvContentPartPr>
              <p14:xfrm>
                <a:off x="11598920" y="5664937"/>
                <a:ext cx="54720" cy="720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FC0F8E5A-CCA0-D76F-BF0C-8DC081D7C174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11589920" y="5656297"/>
                  <a:ext cx="72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B14F6B99-99AF-8667-58A0-21C36BEEEC1F}"/>
                    </a:ext>
                  </a:extLst>
                </p14:cNvPr>
                <p14:cNvContentPartPr/>
                <p14:nvPr/>
              </p14:nvContentPartPr>
              <p14:xfrm>
                <a:off x="11632040" y="5608417"/>
                <a:ext cx="387000" cy="1324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B14F6B99-99AF-8667-58A0-21C36BEEEC1F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11623040" y="5599417"/>
                  <a:ext cx="4046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27406A8A-CF1F-DBDB-8FC2-4A864BB6D123}"/>
              </a:ext>
            </a:extLst>
          </p:cNvPr>
          <p:cNvGrpSpPr/>
          <p:nvPr/>
        </p:nvGrpSpPr>
        <p:grpSpPr>
          <a:xfrm>
            <a:off x="11000960" y="5211337"/>
            <a:ext cx="45000" cy="228240"/>
            <a:chOff x="11000960" y="5211337"/>
            <a:chExt cx="450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FC997031-359D-F371-914F-9B246768806E}"/>
                    </a:ext>
                  </a:extLst>
                </p14:cNvPr>
                <p14:cNvContentPartPr/>
                <p14:nvPr/>
              </p14:nvContentPartPr>
              <p14:xfrm>
                <a:off x="11000960" y="5308537"/>
                <a:ext cx="26280" cy="1310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FC997031-359D-F371-914F-9B246768806E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992320" y="5299537"/>
                  <a:ext cx="43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5D2A742D-8D80-18DE-8ABF-D691A1A864F4}"/>
                    </a:ext>
                  </a:extLst>
                </p14:cNvPr>
                <p14:cNvContentPartPr/>
                <p14:nvPr/>
              </p14:nvContentPartPr>
              <p14:xfrm>
                <a:off x="11030120" y="5211337"/>
                <a:ext cx="15840" cy="277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5D2A742D-8D80-18DE-8ABF-D691A1A864F4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1021120" y="5202337"/>
                  <a:ext cx="334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D18BD263-A581-9AC5-E536-1EFFFDB4C025}"/>
              </a:ext>
            </a:extLst>
          </p:cNvPr>
          <p:cNvGrpSpPr/>
          <p:nvPr/>
        </p:nvGrpSpPr>
        <p:grpSpPr>
          <a:xfrm>
            <a:off x="11026880" y="5568457"/>
            <a:ext cx="64800" cy="219240"/>
            <a:chOff x="11026880" y="5568457"/>
            <a:chExt cx="6480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9A4492C0-E454-1943-8BBE-AFF5A8C1EFE1}"/>
                    </a:ext>
                  </a:extLst>
                </p14:cNvPr>
                <p14:cNvContentPartPr/>
                <p14:nvPr/>
              </p14:nvContentPartPr>
              <p14:xfrm>
                <a:off x="11026880" y="5649457"/>
                <a:ext cx="44280" cy="1382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9A4492C0-E454-1943-8BBE-AFF5A8C1EFE1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1018240" y="5640817"/>
                  <a:ext cx="61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CCF910D7-AA71-AF70-F25B-7EEBE907C8F1}"/>
                    </a:ext>
                  </a:extLst>
                </p14:cNvPr>
                <p14:cNvContentPartPr/>
                <p14:nvPr/>
              </p14:nvContentPartPr>
              <p14:xfrm>
                <a:off x="11065400" y="5568457"/>
                <a:ext cx="26280" cy="295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CCF910D7-AA71-AF70-F25B-7EEBE907C8F1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1056400" y="5559457"/>
                  <a:ext cx="4392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425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 518">
            <a:extLst>
              <a:ext uri="{FF2B5EF4-FFF2-40B4-BE49-F238E27FC236}">
                <a16:creationId xmlns:a16="http://schemas.microsoft.com/office/drawing/2014/main" id="{360A0A05-248C-0E9F-6364-B4BE66D74C0D}"/>
              </a:ext>
            </a:extLst>
          </p:cNvPr>
          <p:cNvSpPr/>
          <p:nvPr/>
        </p:nvSpPr>
        <p:spPr>
          <a:xfrm>
            <a:off x="7143934" y="3244730"/>
            <a:ext cx="1172160" cy="388873"/>
          </a:xfrm>
          <a:prstGeom prst="rect">
            <a:avLst/>
          </a:prstGeom>
          <a:solidFill>
            <a:srgbClr val="BA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8694639F-FC88-3737-1235-56DC541F1D97}"/>
              </a:ext>
            </a:extLst>
          </p:cNvPr>
          <p:cNvSpPr/>
          <p:nvPr/>
        </p:nvSpPr>
        <p:spPr>
          <a:xfrm>
            <a:off x="5527054" y="3282134"/>
            <a:ext cx="1172160" cy="388873"/>
          </a:xfrm>
          <a:prstGeom prst="rect">
            <a:avLst/>
          </a:prstGeom>
          <a:solidFill>
            <a:srgbClr val="BA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8B38B42D-8F89-633D-884B-0AC6F176A07F}"/>
              </a:ext>
            </a:extLst>
          </p:cNvPr>
          <p:cNvSpPr/>
          <p:nvPr/>
        </p:nvSpPr>
        <p:spPr>
          <a:xfrm>
            <a:off x="4278531" y="3258660"/>
            <a:ext cx="1172160" cy="388873"/>
          </a:xfrm>
          <a:prstGeom prst="rect">
            <a:avLst/>
          </a:prstGeom>
          <a:solidFill>
            <a:srgbClr val="BA8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C897097E-4368-B2FD-7145-BD8727EED298}"/>
              </a:ext>
            </a:extLst>
          </p:cNvPr>
          <p:cNvSpPr/>
          <p:nvPr/>
        </p:nvSpPr>
        <p:spPr>
          <a:xfrm>
            <a:off x="7158213" y="2771544"/>
            <a:ext cx="1172160" cy="3888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0AE4B27B-9A6B-0226-7ECC-5575CE29DC1F}"/>
              </a:ext>
            </a:extLst>
          </p:cNvPr>
          <p:cNvSpPr/>
          <p:nvPr/>
        </p:nvSpPr>
        <p:spPr>
          <a:xfrm>
            <a:off x="5525068" y="2814420"/>
            <a:ext cx="1172160" cy="3888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F366AD4F-AF08-5F51-1C34-97E938BB9577}"/>
              </a:ext>
            </a:extLst>
          </p:cNvPr>
          <p:cNvSpPr/>
          <p:nvPr/>
        </p:nvSpPr>
        <p:spPr>
          <a:xfrm>
            <a:off x="4255491" y="2807544"/>
            <a:ext cx="1172160" cy="3888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AD7735FD-1B84-5D94-CC7B-EF4E4BF2ABB0}"/>
              </a:ext>
            </a:extLst>
          </p:cNvPr>
          <p:cNvSpPr/>
          <p:nvPr/>
        </p:nvSpPr>
        <p:spPr>
          <a:xfrm>
            <a:off x="7176171" y="2321572"/>
            <a:ext cx="1172160" cy="3888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204E68BA-74F1-F4D6-7DBF-2E790E92545F}"/>
              </a:ext>
            </a:extLst>
          </p:cNvPr>
          <p:cNvSpPr/>
          <p:nvPr/>
        </p:nvSpPr>
        <p:spPr>
          <a:xfrm>
            <a:off x="5502891" y="2364890"/>
            <a:ext cx="1172160" cy="3888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2084774-41C6-25A9-B8C8-539F2A19EF53}"/>
              </a:ext>
            </a:extLst>
          </p:cNvPr>
          <p:cNvSpPr/>
          <p:nvPr/>
        </p:nvSpPr>
        <p:spPr>
          <a:xfrm>
            <a:off x="4247965" y="2393977"/>
            <a:ext cx="1172160" cy="3888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6B301-C6DA-5A16-7FCF-02F09256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838088"/>
          </a:xfrm>
        </p:spPr>
        <p:txBody>
          <a:bodyPr>
            <a:normAutofit/>
          </a:bodyPr>
          <a:lstStyle/>
          <a:p>
            <a:r>
              <a:rPr lang="en-US" sz="3600"/>
              <a:t>Attention is all you need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8198936-CF10-14D0-6045-420021B7547B}"/>
              </a:ext>
            </a:extLst>
          </p:cNvPr>
          <p:cNvGrpSpPr/>
          <p:nvPr/>
        </p:nvGrpSpPr>
        <p:grpSpPr>
          <a:xfrm>
            <a:off x="584571" y="870817"/>
            <a:ext cx="6521400" cy="858600"/>
            <a:chOff x="584571" y="870817"/>
            <a:chExt cx="65214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58250F-6BC4-65FE-58FA-A6D61959DD8E}"/>
                    </a:ext>
                  </a:extLst>
                </p14:cNvPr>
                <p14:cNvContentPartPr/>
                <p14:nvPr/>
              </p14:nvContentPartPr>
              <p14:xfrm>
                <a:off x="584571" y="1057297"/>
                <a:ext cx="76320" cy="16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58250F-6BC4-65FE-58FA-A6D61959DD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571" y="1048657"/>
                  <a:ext cx="93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CCC2C8-EAFD-2022-2B38-3EEBA8342367}"/>
                    </a:ext>
                  </a:extLst>
                </p14:cNvPr>
                <p14:cNvContentPartPr/>
                <p14:nvPr/>
              </p14:nvContentPartPr>
              <p14:xfrm>
                <a:off x="695451" y="932737"/>
                <a:ext cx="34200" cy="10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CCC2C8-EAFD-2022-2B38-3EEBA83423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451" y="923737"/>
                  <a:ext cx="51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6A6969-2655-8E21-070A-CC0071D5700B}"/>
                    </a:ext>
                  </a:extLst>
                </p14:cNvPr>
                <p14:cNvContentPartPr/>
                <p14:nvPr/>
              </p14:nvContentPartPr>
              <p14:xfrm>
                <a:off x="769611" y="937777"/>
                <a:ext cx="35280" cy="8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6A6969-2655-8E21-070A-CC0071D570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0971" y="928777"/>
                  <a:ext cx="52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AD8904-0559-723E-61AD-C8B2B08482A6}"/>
                    </a:ext>
                  </a:extLst>
                </p14:cNvPr>
                <p14:cNvContentPartPr/>
                <p14:nvPr/>
              </p14:nvContentPartPr>
              <p14:xfrm>
                <a:off x="838731" y="908977"/>
                <a:ext cx="4932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AD8904-0559-723E-61AD-C8B2B08482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0091" y="899977"/>
                  <a:ext cx="66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75CC53-03DF-368F-95BF-A8DA59075470}"/>
                    </a:ext>
                  </a:extLst>
                </p14:cNvPr>
                <p14:cNvContentPartPr/>
                <p14:nvPr/>
              </p14:nvContentPartPr>
              <p14:xfrm>
                <a:off x="877611" y="1168177"/>
                <a:ext cx="7560" cy="6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75CC53-03DF-368F-95BF-A8DA590754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8971" y="1159537"/>
                  <a:ext cx="25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9E414C-F0CB-109A-E103-B726D008B538}"/>
                    </a:ext>
                  </a:extLst>
                </p14:cNvPr>
                <p14:cNvContentPartPr/>
                <p14:nvPr/>
              </p14:nvContentPartPr>
              <p14:xfrm>
                <a:off x="976251" y="1081777"/>
                <a:ext cx="56880" cy="155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9E414C-F0CB-109A-E103-B726D008B5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251" y="1073137"/>
                  <a:ext cx="74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51B2AD-BC5B-7A56-99EB-67A3448D96E2}"/>
                    </a:ext>
                  </a:extLst>
                </p14:cNvPr>
                <p14:cNvContentPartPr/>
                <p14:nvPr/>
              </p14:nvContentPartPr>
              <p14:xfrm>
                <a:off x="1089651" y="994657"/>
                <a:ext cx="37080" cy="9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51B2AD-BC5B-7A56-99EB-67A3448D96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1011" y="985657"/>
                  <a:ext cx="54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BF7F373-D702-BBF3-7726-1EA952F2CAE5}"/>
                    </a:ext>
                  </a:extLst>
                </p14:cNvPr>
                <p14:cNvContentPartPr/>
                <p14:nvPr/>
              </p14:nvContentPartPr>
              <p14:xfrm>
                <a:off x="1176771" y="1006897"/>
                <a:ext cx="48600" cy="6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BF7F373-D702-BBF3-7726-1EA952F2CA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8131" y="997897"/>
                  <a:ext cx="66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BF0275-6C9F-B09F-B5CA-3DE4104EE5D1}"/>
                    </a:ext>
                  </a:extLst>
                </p14:cNvPr>
                <p14:cNvContentPartPr/>
                <p14:nvPr/>
              </p14:nvContentPartPr>
              <p14:xfrm>
                <a:off x="1240851" y="975937"/>
                <a:ext cx="39240" cy="9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BF0275-6C9F-B09F-B5CA-3DE4104EE5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31851" y="966937"/>
                  <a:ext cx="56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F99911-9F2A-6125-AB23-B62B13323072}"/>
                    </a:ext>
                  </a:extLst>
                </p14:cNvPr>
                <p14:cNvContentPartPr/>
                <p14:nvPr/>
              </p14:nvContentPartPr>
              <p14:xfrm>
                <a:off x="1306731" y="1244497"/>
                <a:ext cx="3240" cy="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F99911-9F2A-6125-AB23-B62B133230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8091" y="1235497"/>
                  <a:ext cx="20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F0B9F1-BAF5-AD72-3454-094A44651F6E}"/>
                    </a:ext>
                  </a:extLst>
                </p14:cNvPr>
                <p14:cNvContentPartPr/>
                <p14:nvPr/>
              </p14:nvContentPartPr>
              <p14:xfrm>
                <a:off x="1398531" y="1226137"/>
                <a:ext cx="684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F0B9F1-BAF5-AD72-3454-094A44651F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9531" y="1217137"/>
                  <a:ext cx="2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26FE5D-BB15-CC6E-C1EE-83A5AF563FEC}"/>
                    </a:ext>
                  </a:extLst>
                </p14:cNvPr>
                <p14:cNvContentPartPr/>
                <p14:nvPr/>
              </p14:nvContentPartPr>
              <p14:xfrm>
                <a:off x="1508331" y="1222177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26FE5D-BB15-CC6E-C1EE-83A5AF563F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9691" y="12135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E04E95-52F0-2236-BA5E-8DA6F0042D44}"/>
                    </a:ext>
                  </a:extLst>
                </p14:cNvPr>
                <p14:cNvContentPartPr/>
                <p14:nvPr/>
              </p14:nvContentPartPr>
              <p14:xfrm>
                <a:off x="1675371" y="1146577"/>
                <a:ext cx="70200" cy="17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E04E95-52F0-2236-BA5E-8DA6F0042D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66371" y="1137937"/>
                  <a:ext cx="87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F5D8B2-FE7A-643C-FE2F-EBB775423BA1}"/>
                    </a:ext>
                  </a:extLst>
                </p14:cNvPr>
                <p14:cNvContentPartPr/>
                <p14:nvPr/>
              </p14:nvContentPartPr>
              <p14:xfrm>
                <a:off x="1782651" y="1026697"/>
                <a:ext cx="54360" cy="11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F5D8B2-FE7A-643C-FE2F-EBB775423B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73651" y="1018057"/>
                  <a:ext cx="72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AB6D6F-540B-B40E-6792-CEB4B5CF79EE}"/>
                    </a:ext>
                  </a:extLst>
                </p14:cNvPr>
                <p14:cNvContentPartPr/>
                <p14:nvPr/>
              </p14:nvContentPartPr>
              <p14:xfrm>
                <a:off x="1894251" y="1026337"/>
                <a:ext cx="65520" cy="10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AB6D6F-540B-B40E-6792-CEB4B5CF79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85251" y="1017697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6AB737-185C-C7AD-CB1C-6A0F26B33A33}"/>
                    </a:ext>
                  </a:extLst>
                </p14:cNvPr>
                <p14:cNvContentPartPr/>
                <p14:nvPr/>
              </p14:nvContentPartPr>
              <p14:xfrm>
                <a:off x="2005131" y="1003297"/>
                <a:ext cx="43560" cy="135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6AB737-185C-C7AD-CB1C-6A0F26B33A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96491" y="994297"/>
                  <a:ext cx="61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7FD547-473A-622D-09A1-4CCEB8EFB40A}"/>
                    </a:ext>
                  </a:extLst>
                </p14:cNvPr>
                <p14:cNvContentPartPr/>
                <p14:nvPr/>
              </p14:nvContentPartPr>
              <p14:xfrm>
                <a:off x="2228331" y="1133617"/>
                <a:ext cx="186840" cy="16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7FD547-473A-622D-09A1-4CCEB8EFB4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9691" y="1124617"/>
                  <a:ext cx="204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FD26D1-6FC6-8570-BDEF-40E5C96C2721}"/>
                    </a:ext>
                  </a:extLst>
                </p14:cNvPr>
                <p14:cNvContentPartPr/>
                <p14:nvPr/>
              </p14:nvContentPartPr>
              <p14:xfrm>
                <a:off x="2286651" y="1220377"/>
                <a:ext cx="96480" cy="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FD26D1-6FC6-8570-BDEF-40E5C96C27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77651" y="1211737"/>
                  <a:ext cx="114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1A8FE7-5E5A-9620-D385-8C7B98593C1D}"/>
                    </a:ext>
                  </a:extLst>
                </p14:cNvPr>
                <p14:cNvContentPartPr/>
                <p14:nvPr/>
              </p14:nvContentPartPr>
              <p14:xfrm>
                <a:off x="2495811" y="1125337"/>
                <a:ext cx="20520" cy="18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1A8FE7-5E5A-9620-D385-8C7B98593C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6811" y="1116337"/>
                  <a:ext cx="38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73A32B-2165-C13B-0DB1-A601A93103DF}"/>
                    </a:ext>
                  </a:extLst>
                </p14:cNvPr>
                <p14:cNvContentPartPr/>
                <p14:nvPr/>
              </p14:nvContentPartPr>
              <p14:xfrm>
                <a:off x="2553411" y="1115977"/>
                <a:ext cx="104040" cy="16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73A32B-2165-C13B-0DB1-A601A93103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4411" y="1107337"/>
                  <a:ext cx="121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D09CC57-D04F-DAF6-EE1F-AF7F6A95F15B}"/>
                    </a:ext>
                  </a:extLst>
                </p14:cNvPr>
                <p14:cNvContentPartPr/>
                <p14:nvPr/>
              </p14:nvContentPartPr>
              <p14:xfrm>
                <a:off x="2686611" y="870817"/>
                <a:ext cx="96480" cy="20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D09CC57-D04F-DAF6-EE1F-AF7F6A95F1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7971" y="861817"/>
                  <a:ext cx="114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855F65-3EFB-28CA-1BE8-7C0B6C87105B}"/>
                    </a:ext>
                  </a:extLst>
                </p14:cNvPr>
                <p14:cNvContentPartPr/>
                <p14:nvPr/>
              </p14:nvContentPartPr>
              <p14:xfrm>
                <a:off x="2825571" y="1000777"/>
                <a:ext cx="97200" cy="11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855F65-3EFB-28CA-1BE8-7C0B6C8710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6931" y="991777"/>
                  <a:ext cx="114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F298339-E75C-55A9-3FBE-4CC2C2751D76}"/>
                    </a:ext>
                  </a:extLst>
                </p14:cNvPr>
                <p14:cNvContentPartPr/>
                <p14:nvPr/>
              </p14:nvContentPartPr>
              <p14:xfrm>
                <a:off x="3076851" y="1181857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F298339-E75C-55A9-3FBE-4CC2C2751D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7851" y="11732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CBCC9FE-6B53-AA40-A40D-7EBC7D1B836F}"/>
                    </a:ext>
                  </a:extLst>
                </p14:cNvPr>
                <p14:cNvContentPartPr/>
                <p14:nvPr/>
              </p14:nvContentPartPr>
              <p14:xfrm>
                <a:off x="3077571" y="1231537"/>
                <a:ext cx="7560" cy="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CBCC9FE-6B53-AA40-A40D-7EBC7D1B83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68931" y="1222537"/>
                  <a:ext cx="2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CE7BD2-F8D8-AB6B-14F7-955AEC1AD491}"/>
                    </a:ext>
                  </a:extLst>
                </p14:cNvPr>
                <p14:cNvContentPartPr/>
                <p14:nvPr/>
              </p14:nvContentPartPr>
              <p14:xfrm>
                <a:off x="3179451" y="1083577"/>
                <a:ext cx="162000" cy="18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CE7BD2-F8D8-AB6B-14F7-955AEC1AD49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70451" y="1074937"/>
                  <a:ext cx="179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88766F-7D74-2F17-C61F-594FB43886F5}"/>
                    </a:ext>
                  </a:extLst>
                </p14:cNvPr>
                <p14:cNvContentPartPr/>
                <p14:nvPr/>
              </p14:nvContentPartPr>
              <p14:xfrm>
                <a:off x="3349011" y="1175737"/>
                <a:ext cx="51840" cy="9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88766F-7D74-2F17-C61F-594FB43886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40011" y="1166737"/>
                  <a:ext cx="69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8A6D2C-92C7-F617-9DCA-E5C8A165EB71}"/>
                    </a:ext>
                  </a:extLst>
                </p14:cNvPr>
                <p14:cNvContentPartPr/>
                <p14:nvPr/>
              </p14:nvContentPartPr>
              <p14:xfrm>
                <a:off x="3400491" y="1169977"/>
                <a:ext cx="16920" cy="98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8A6D2C-92C7-F617-9DCA-E5C8A165EB7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91491" y="1161337"/>
                  <a:ext cx="34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C7B510E-6F57-8667-369E-F9EA8C606703}"/>
                    </a:ext>
                  </a:extLst>
                </p14:cNvPr>
                <p14:cNvContentPartPr/>
                <p14:nvPr/>
              </p14:nvContentPartPr>
              <p14:xfrm>
                <a:off x="3400491" y="1172857"/>
                <a:ext cx="110520" cy="90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C7B510E-6F57-8667-369E-F9EA8C60670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91491" y="1164217"/>
                  <a:ext cx="128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50996C-C861-928B-2391-117653453981}"/>
                    </a:ext>
                  </a:extLst>
                </p14:cNvPr>
                <p14:cNvContentPartPr/>
                <p14:nvPr/>
              </p14:nvContentPartPr>
              <p14:xfrm>
                <a:off x="3540531" y="1172137"/>
                <a:ext cx="74520" cy="7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50996C-C861-928B-2391-11765345398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31891" y="1163137"/>
                  <a:ext cx="92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132A06B-F61C-4646-D18B-F6BF71139F21}"/>
                    </a:ext>
                  </a:extLst>
                </p14:cNvPr>
                <p14:cNvContentPartPr/>
                <p14:nvPr/>
              </p14:nvContentPartPr>
              <p14:xfrm>
                <a:off x="3607491" y="1109497"/>
                <a:ext cx="3240" cy="3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132A06B-F61C-4646-D18B-F6BF71139F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8851" y="1100857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48B9E1-6C80-1D02-D425-5EC30D4C0726}"/>
                    </a:ext>
                  </a:extLst>
                </p14:cNvPr>
                <p14:cNvContentPartPr/>
                <p14:nvPr/>
              </p14:nvContentPartPr>
              <p14:xfrm>
                <a:off x="3610371" y="1113097"/>
                <a:ext cx="51840" cy="3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48B9E1-6C80-1D02-D425-5EC30D4C072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01371" y="1104457"/>
                  <a:ext cx="69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53DB79-1277-BE0C-7A3D-02697D93C56D}"/>
                    </a:ext>
                  </a:extLst>
                </p14:cNvPr>
                <p14:cNvContentPartPr/>
                <p14:nvPr/>
              </p14:nvContentPartPr>
              <p14:xfrm>
                <a:off x="3634131" y="1164577"/>
                <a:ext cx="77400" cy="72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53DB79-1277-BE0C-7A3D-02697D93C5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25131" y="1155577"/>
                  <a:ext cx="95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BE3FD2-C4A3-0EA8-C879-6A062214C20C}"/>
                    </a:ext>
                  </a:extLst>
                </p14:cNvPr>
                <p14:cNvContentPartPr/>
                <p14:nvPr/>
              </p14:nvContentPartPr>
              <p14:xfrm>
                <a:off x="3686331" y="1165657"/>
                <a:ext cx="56160" cy="79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BE3FD2-C4A3-0EA8-C879-6A062214C20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77691" y="1156657"/>
                  <a:ext cx="73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F92D3B4-0132-D5AD-4A2C-5808775DF7D3}"/>
                    </a:ext>
                  </a:extLst>
                </p14:cNvPr>
                <p14:cNvContentPartPr/>
                <p14:nvPr/>
              </p14:nvContentPartPr>
              <p14:xfrm>
                <a:off x="3846531" y="1005097"/>
                <a:ext cx="98640" cy="322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F92D3B4-0132-D5AD-4A2C-5808775DF7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37531" y="996457"/>
                  <a:ext cx="116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2535F6-1313-49EE-BC40-92B96B44764F}"/>
                    </a:ext>
                  </a:extLst>
                </p14:cNvPr>
                <p14:cNvContentPartPr/>
                <p14:nvPr/>
              </p14:nvContentPartPr>
              <p14:xfrm>
                <a:off x="4033731" y="1070977"/>
                <a:ext cx="8280" cy="18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2535F6-1313-49EE-BC40-92B96B4476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25091" y="1062337"/>
                  <a:ext cx="25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6F4B822-AF47-A523-F199-297D8889E018}"/>
                    </a:ext>
                  </a:extLst>
                </p14:cNvPr>
                <p14:cNvContentPartPr/>
                <p14:nvPr/>
              </p14:nvContentPartPr>
              <p14:xfrm>
                <a:off x="4037331" y="1076737"/>
                <a:ext cx="63720" cy="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6F4B822-AF47-A523-F199-297D8889E01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28691" y="1067737"/>
                  <a:ext cx="81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F446BE-6C10-99E5-9D89-B35A5A41022A}"/>
                    </a:ext>
                  </a:extLst>
                </p14:cNvPr>
                <p14:cNvContentPartPr/>
                <p14:nvPr/>
              </p14:nvContentPartPr>
              <p14:xfrm>
                <a:off x="4026531" y="1155577"/>
                <a:ext cx="7020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F446BE-6C10-99E5-9D89-B35A5A41022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017531" y="1146577"/>
                  <a:ext cx="87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3BD383-1100-F31B-0C93-1C8E40CBA014}"/>
                    </a:ext>
                  </a:extLst>
                </p14:cNvPr>
                <p14:cNvContentPartPr/>
                <p14:nvPr/>
              </p14:nvContentPartPr>
              <p14:xfrm>
                <a:off x="4110051" y="1149097"/>
                <a:ext cx="64440" cy="9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3BD383-1100-F31B-0C93-1C8E40CBA01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01411" y="1140097"/>
                  <a:ext cx="82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B45249-F11B-E321-8C13-FE411B3EA390}"/>
                    </a:ext>
                  </a:extLst>
                </p14:cNvPr>
                <p14:cNvContentPartPr/>
                <p14:nvPr/>
              </p14:nvContentPartPr>
              <p14:xfrm>
                <a:off x="4198611" y="1146217"/>
                <a:ext cx="63720" cy="73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B45249-F11B-E321-8C13-FE411B3EA39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89971" y="1137577"/>
                  <a:ext cx="81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17FE70-BEA1-0F5E-E154-5903C45C8F6F}"/>
                    </a:ext>
                  </a:extLst>
                </p14:cNvPr>
                <p14:cNvContentPartPr/>
                <p14:nvPr/>
              </p14:nvContentPartPr>
              <p14:xfrm>
                <a:off x="4328931" y="1155577"/>
                <a:ext cx="90360" cy="73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17FE70-BEA1-0F5E-E154-5903C45C8F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19931" y="1146937"/>
                  <a:ext cx="108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957C9F-E89C-3D1C-631A-C277E2C0019F}"/>
                    </a:ext>
                  </a:extLst>
                </p14:cNvPr>
                <p14:cNvContentPartPr/>
                <p14:nvPr/>
              </p14:nvContentPartPr>
              <p14:xfrm>
                <a:off x="4436931" y="1155577"/>
                <a:ext cx="47160" cy="5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957C9F-E89C-3D1C-631A-C277E2C0019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28291" y="1146577"/>
                  <a:ext cx="64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32B4559-5408-BD1D-0D7D-2DE9B6A148EE}"/>
                    </a:ext>
                  </a:extLst>
                </p14:cNvPr>
                <p14:cNvContentPartPr/>
                <p14:nvPr/>
              </p14:nvContentPartPr>
              <p14:xfrm>
                <a:off x="4436931" y="1143697"/>
                <a:ext cx="51120" cy="82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32B4559-5408-BD1D-0D7D-2DE9B6A148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28291" y="1134697"/>
                  <a:ext cx="68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4C6C4B-D770-509F-B8E4-D5963E2481C1}"/>
                    </a:ext>
                  </a:extLst>
                </p14:cNvPr>
                <p14:cNvContentPartPr/>
                <p14:nvPr/>
              </p14:nvContentPartPr>
              <p14:xfrm>
                <a:off x="4566171" y="1150897"/>
                <a:ext cx="21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4C6C4B-D770-509F-B8E4-D5963E2481C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57531" y="114189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37BF0F-926A-368B-59A1-C58DC3367853}"/>
                    </a:ext>
                  </a:extLst>
                </p14:cNvPr>
                <p14:cNvContentPartPr/>
                <p14:nvPr/>
              </p14:nvContentPartPr>
              <p14:xfrm>
                <a:off x="4577331" y="1227937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37BF0F-926A-368B-59A1-C58DC33678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68331" y="12189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C17FEE6-93B8-2134-E162-469AB1BDD1CC}"/>
                    </a:ext>
                  </a:extLst>
                </p14:cNvPr>
                <p14:cNvContentPartPr/>
                <p14:nvPr/>
              </p14:nvContentPartPr>
              <p14:xfrm>
                <a:off x="4683531" y="1039657"/>
                <a:ext cx="169200" cy="187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C17FEE6-93B8-2134-E162-469AB1BDD1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74891" y="1030657"/>
                  <a:ext cx="186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F8CB681-BF83-3CB9-D678-2E9072A79F94}"/>
                    </a:ext>
                  </a:extLst>
                </p14:cNvPr>
                <p14:cNvContentPartPr/>
                <p14:nvPr/>
              </p14:nvContentPartPr>
              <p14:xfrm>
                <a:off x="4886571" y="1032457"/>
                <a:ext cx="96120" cy="198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F8CB681-BF83-3CB9-D678-2E9072A79F9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77571" y="1023817"/>
                  <a:ext cx="113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BF12C8-2954-41A2-6227-9A3F5FDC8F91}"/>
                    </a:ext>
                  </a:extLst>
                </p14:cNvPr>
                <p14:cNvContentPartPr/>
                <p14:nvPr/>
              </p14:nvContentPartPr>
              <p14:xfrm>
                <a:off x="4987731" y="1126057"/>
                <a:ext cx="127800" cy="8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BF12C8-2954-41A2-6227-9A3F5FDC8F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79091" y="1117417"/>
                  <a:ext cx="145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70C2BD-5A6D-EE6F-DE5C-CD7D23CAE8F8}"/>
                    </a:ext>
                  </a:extLst>
                </p14:cNvPr>
                <p14:cNvContentPartPr/>
                <p14:nvPr/>
              </p14:nvContentPartPr>
              <p14:xfrm>
                <a:off x="5120931" y="1038937"/>
                <a:ext cx="15840" cy="172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70C2BD-5A6D-EE6F-DE5C-CD7D23CAE8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11931" y="1030297"/>
                  <a:ext cx="3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09097C-3442-1007-1B97-B405C91927B5}"/>
                    </a:ext>
                  </a:extLst>
                </p14:cNvPr>
                <p14:cNvContentPartPr/>
                <p14:nvPr/>
              </p14:nvContentPartPr>
              <p14:xfrm>
                <a:off x="5091411" y="1092937"/>
                <a:ext cx="8100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09097C-3442-1007-1B97-B405C91927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2771" y="1084297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D6A7650-4C94-C587-9787-0BA8DD8DF45F}"/>
                    </a:ext>
                  </a:extLst>
                </p14:cNvPr>
                <p14:cNvContentPartPr/>
                <p14:nvPr/>
              </p14:nvContentPartPr>
              <p14:xfrm>
                <a:off x="5253771" y="1006897"/>
                <a:ext cx="19800" cy="23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D6A7650-4C94-C587-9787-0BA8DD8DF4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44771" y="998257"/>
                  <a:ext cx="37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A253A5-090B-9B24-DBD4-581A101BFA29}"/>
                    </a:ext>
                  </a:extLst>
                </p14:cNvPr>
                <p14:cNvContentPartPr/>
                <p14:nvPr/>
              </p14:nvContentPartPr>
              <p14:xfrm>
                <a:off x="5327211" y="1079977"/>
                <a:ext cx="129600" cy="165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A253A5-090B-9B24-DBD4-581A101BFA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8211" y="1070977"/>
                  <a:ext cx="147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B7443D-2F5B-108E-0A91-341D0E8C90E4}"/>
                    </a:ext>
                  </a:extLst>
                </p14:cNvPr>
                <p14:cNvContentPartPr/>
                <p14:nvPr/>
              </p14:nvContentPartPr>
              <p14:xfrm>
                <a:off x="5503971" y="1034257"/>
                <a:ext cx="173520" cy="193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B7443D-2F5B-108E-0A91-341D0E8C90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5331" y="1025617"/>
                  <a:ext cx="191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456D44-6B48-EA64-DC29-D0B46E4416C4}"/>
                    </a:ext>
                  </a:extLst>
                </p14:cNvPr>
                <p14:cNvContentPartPr/>
                <p14:nvPr/>
              </p14:nvContentPartPr>
              <p14:xfrm>
                <a:off x="5667051" y="1132537"/>
                <a:ext cx="97560" cy="104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456D44-6B48-EA64-DC29-D0B46E4416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58051" y="1123537"/>
                  <a:ext cx="115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B43B9E-CE48-7072-E7C0-9DD48DDAABD5}"/>
                    </a:ext>
                  </a:extLst>
                </p14:cNvPr>
                <p14:cNvContentPartPr/>
                <p14:nvPr/>
              </p14:nvContentPartPr>
              <p14:xfrm>
                <a:off x="5809251" y="1000417"/>
                <a:ext cx="42480" cy="263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B43B9E-CE48-7072-E7C0-9DD48DDAAB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00611" y="991777"/>
                  <a:ext cx="60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D9D347-D97F-0762-88C3-F7E1F76CCA6C}"/>
                    </a:ext>
                  </a:extLst>
                </p14:cNvPr>
                <p14:cNvContentPartPr/>
                <p14:nvPr/>
              </p14:nvContentPartPr>
              <p14:xfrm>
                <a:off x="5959371" y="1045057"/>
                <a:ext cx="138960" cy="187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D9D347-D97F-0762-88C3-F7E1F76CCA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0731" y="1036057"/>
                  <a:ext cx="156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A9BF7ED-89C3-B711-0A87-C1BB185B5253}"/>
                    </a:ext>
                  </a:extLst>
                </p14:cNvPr>
                <p14:cNvContentPartPr/>
                <p14:nvPr/>
              </p14:nvContentPartPr>
              <p14:xfrm>
                <a:off x="6140091" y="1018057"/>
                <a:ext cx="76320" cy="18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A9BF7ED-89C3-B711-0A87-C1BB185B525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31451" y="1009057"/>
                  <a:ext cx="93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47536D-3272-923F-F77E-02A3837CA5FB}"/>
                    </a:ext>
                  </a:extLst>
                </p14:cNvPr>
                <p14:cNvContentPartPr/>
                <p14:nvPr/>
              </p14:nvContentPartPr>
              <p14:xfrm>
                <a:off x="6220371" y="1108777"/>
                <a:ext cx="45360" cy="9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47536D-3272-923F-F77E-02A3837CA5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11371" y="1100137"/>
                  <a:ext cx="63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A7157D-49F9-ACB5-E439-6FC7FE16ADBE}"/>
                    </a:ext>
                  </a:extLst>
                </p14:cNvPr>
                <p14:cNvContentPartPr/>
                <p14:nvPr/>
              </p14:nvContentPartPr>
              <p14:xfrm>
                <a:off x="6376251" y="993937"/>
                <a:ext cx="21960" cy="232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A7157D-49F9-ACB5-E439-6FC7FE16AD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67251" y="985297"/>
                  <a:ext cx="39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C74C5F-CB8B-9A46-E16B-7CD12B403256}"/>
                    </a:ext>
                  </a:extLst>
                </p14:cNvPr>
                <p14:cNvContentPartPr/>
                <p14:nvPr/>
              </p14:nvContentPartPr>
              <p14:xfrm>
                <a:off x="6482091" y="1064857"/>
                <a:ext cx="1440" cy="172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C74C5F-CB8B-9A46-E16B-7CD12B40325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73091" y="1055857"/>
                  <a:ext cx="19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EAA748A-0177-C9AE-81DF-0D562FD8731C}"/>
                    </a:ext>
                  </a:extLst>
                </p14:cNvPr>
                <p14:cNvContentPartPr/>
                <p14:nvPr/>
              </p14:nvContentPartPr>
              <p14:xfrm>
                <a:off x="6479211" y="1117777"/>
                <a:ext cx="109440" cy="2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EAA748A-0177-C9AE-81DF-0D562FD873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0571" y="1109137"/>
                  <a:ext cx="127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6A9329-3297-40A8-6B1A-27D17B8CD6A6}"/>
                    </a:ext>
                  </a:extLst>
                </p14:cNvPr>
                <p14:cNvContentPartPr/>
                <p14:nvPr/>
              </p14:nvContentPartPr>
              <p14:xfrm>
                <a:off x="6564531" y="1050097"/>
                <a:ext cx="19440" cy="16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6A9329-3297-40A8-6B1A-27D17B8CD6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55891" y="1041097"/>
                  <a:ext cx="37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90D339-82D3-5D4F-8605-9B075D6207DE}"/>
                    </a:ext>
                  </a:extLst>
                </p14:cNvPr>
                <p14:cNvContentPartPr/>
                <p14:nvPr/>
              </p14:nvContentPartPr>
              <p14:xfrm>
                <a:off x="6609531" y="1102297"/>
                <a:ext cx="68760" cy="117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90D339-82D3-5D4F-8605-9B075D6207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00891" y="1093297"/>
                  <a:ext cx="86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A3F75D9-D661-13B9-0AEC-BBBB34595313}"/>
                    </a:ext>
                  </a:extLst>
                </p14:cNvPr>
                <p14:cNvContentPartPr/>
                <p14:nvPr/>
              </p14:nvContentPartPr>
              <p14:xfrm>
                <a:off x="6633291" y="1102297"/>
                <a:ext cx="179280" cy="109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A3F75D9-D661-13B9-0AEC-BBBB345953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24651" y="1093297"/>
                  <a:ext cx="196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DF79F0-873A-9EF7-6382-41D8C302853D}"/>
                    </a:ext>
                  </a:extLst>
                </p14:cNvPr>
                <p14:cNvContentPartPr/>
                <p14:nvPr/>
              </p14:nvContentPartPr>
              <p14:xfrm>
                <a:off x="6872691" y="1175737"/>
                <a:ext cx="21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DF79F0-873A-9EF7-6382-41D8C302853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63691" y="116673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90306C3-80BA-E9C2-F17F-D4250B3B7B25}"/>
                    </a:ext>
                  </a:extLst>
                </p14:cNvPr>
                <p14:cNvContentPartPr/>
                <p14:nvPr/>
              </p14:nvContentPartPr>
              <p14:xfrm>
                <a:off x="6906531" y="1181137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90306C3-80BA-E9C2-F17F-D4250B3B7B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97531" y="11721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F5A3A2-2979-8343-5ADE-50EE8A500792}"/>
                    </a:ext>
                  </a:extLst>
                </p14:cNvPr>
                <p14:cNvContentPartPr/>
                <p14:nvPr/>
              </p14:nvContentPartPr>
              <p14:xfrm>
                <a:off x="6906531" y="1171057"/>
                <a:ext cx="49680" cy="1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F5A3A2-2979-8343-5ADE-50EE8A50079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97531" y="1162057"/>
                  <a:ext cx="67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F42DC3-C46D-AA09-D1BE-E0EA31868D60}"/>
                    </a:ext>
                  </a:extLst>
                </p14:cNvPr>
                <p14:cNvContentPartPr/>
                <p14:nvPr/>
              </p14:nvContentPartPr>
              <p14:xfrm>
                <a:off x="7031091" y="993937"/>
                <a:ext cx="74880" cy="244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F42DC3-C46D-AA09-D1BE-E0EA31868D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22451" y="985297"/>
                  <a:ext cx="92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8DAF90A-119F-862A-9B0B-1926A0B57A10}"/>
                    </a:ext>
                  </a:extLst>
                </p14:cNvPr>
                <p14:cNvContentPartPr/>
                <p14:nvPr/>
              </p14:nvContentPartPr>
              <p14:xfrm>
                <a:off x="601131" y="1482817"/>
                <a:ext cx="137880" cy="203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8DAF90A-119F-862A-9B0B-1926A0B57A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2131" y="1473817"/>
                  <a:ext cx="155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E48BFFA-952B-FAE9-85C6-3B6B84D4C3A0}"/>
                    </a:ext>
                  </a:extLst>
                </p14:cNvPr>
                <p14:cNvContentPartPr/>
                <p14:nvPr/>
              </p14:nvContentPartPr>
              <p14:xfrm>
                <a:off x="721371" y="1421257"/>
                <a:ext cx="56880" cy="9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E48BFFA-952B-FAE9-85C6-3B6B84D4C3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2731" y="1412257"/>
                  <a:ext cx="74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1E149E-B4B8-0DB3-91DD-3F019F1D35B0}"/>
                    </a:ext>
                  </a:extLst>
                </p14:cNvPr>
                <p14:cNvContentPartPr/>
                <p14:nvPr/>
              </p14:nvContentPartPr>
              <p14:xfrm>
                <a:off x="807051" y="1431697"/>
                <a:ext cx="43560" cy="72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1E149E-B4B8-0DB3-91DD-3F019F1D35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411" y="1422697"/>
                  <a:ext cx="61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C6E5CE-E135-9821-03E4-19B0E1643192}"/>
                    </a:ext>
                  </a:extLst>
                </p14:cNvPr>
                <p14:cNvContentPartPr/>
                <p14:nvPr/>
              </p14:nvContentPartPr>
              <p14:xfrm>
                <a:off x="887331" y="1391737"/>
                <a:ext cx="49680" cy="85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C6E5CE-E135-9821-03E4-19B0E16431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8691" y="1383097"/>
                  <a:ext cx="67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52F2BB9-A91D-F6AA-A244-FC058A29A659}"/>
                    </a:ext>
                  </a:extLst>
                </p14:cNvPr>
                <p14:cNvContentPartPr/>
                <p14:nvPr/>
              </p14:nvContentPartPr>
              <p14:xfrm>
                <a:off x="940251" y="1673257"/>
                <a:ext cx="3240" cy="56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52F2BB9-A91D-F6AA-A244-FC058A29A65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1251" y="1664617"/>
                  <a:ext cx="20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34167BD-D26B-F16A-4A90-3C90AB844F9E}"/>
                    </a:ext>
                  </a:extLst>
                </p14:cNvPr>
                <p14:cNvContentPartPr/>
                <p14:nvPr/>
              </p14:nvContentPartPr>
              <p14:xfrm>
                <a:off x="1070211" y="1529977"/>
                <a:ext cx="116640" cy="174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34167BD-D26B-F16A-4A90-3C90AB844F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1571" y="1521337"/>
                  <a:ext cx="13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2C6D15-6579-B76D-F8AB-27B98610B816}"/>
                    </a:ext>
                  </a:extLst>
                </p14:cNvPr>
                <p14:cNvContentPartPr/>
                <p14:nvPr/>
              </p14:nvContentPartPr>
              <p14:xfrm>
                <a:off x="1188291" y="1436737"/>
                <a:ext cx="52920" cy="113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2C6D15-6579-B76D-F8AB-27B98610B8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79291" y="1428097"/>
                  <a:ext cx="70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81BA958-623B-8FB4-BC8D-84F7A87947AA}"/>
                    </a:ext>
                  </a:extLst>
                </p14:cNvPr>
                <p14:cNvContentPartPr/>
                <p14:nvPr/>
              </p14:nvContentPartPr>
              <p14:xfrm>
                <a:off x="1283691" y="1459777"/>
                <a:ext cx="37800" cy="56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81BA958-623B-8FB4-BC8D-84F7A87947A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75051" y="1450777"/>
                  <a:ext cx="55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9C1EFE-70A3-55F2-3016-3B269062357A}"/>
                    </a:ext>
                  </a:extLst>
                </p14:cNvPr>
                <p14:cNvContentPartPr/>
                <p14:nvPr/>
              </p14:nvContentPartPr>
              <p14:xfrm>
                <a:off x="1357131" y="1424857"/>
                <a:ext cx="36720" cy="94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9C1EFE-70A3-55F2-3016-3B26906235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8491" y="1416217"/>
                  <a:ext cx="54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769D37-3B6D-2726-6C4A-BBCCF3C50F1D}"/>
                    </a:ext>
                  </a:extLst>
                </p14:cNvPr>
                <p14:cNvContentPartPr/>
                <p14:nvPr/>
              </p14:nvContentPartPr>
              <p14:xfrm>
                <a:off x="1517691" y="1644097"/>
                <a:ext cx="360" cy="3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769D37-3B6D-2726-6C4A-BBCCF3C50F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08691" y="1635097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8C84A08-D59B-72FA-29D2-46C5E457591F}"/>
                    </a:ext>
                  </a:extLst>
                </p14:cNvPr>
                <p14:cNvContentPartPr/>
                <p14:nvPr/>
              </p14:nvContentPartPr>
              <p14:xfrm>
                <a:off x="1610931" y="1639417"/>
                <a:ext cx="21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8C84A08-D59B-72FA-29D2-46C5E45759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02291" y="163041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8990E64-82B9-422C-2C56-B857A2A54180}"/>
                    </a:ext>
                  </a:extLst>
                </p14:cNvPr>
                <p14:cNvContentPartPr/>
                <p14:nvPr/>
              </p14:nvContentPartPr>
              <p14:xfrm>
                <a:off x="1748451" y="1645897"/>
                <a:ext cx="360" cy="1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8990E64-82B9-422C-2C56-B857A2A541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39811" y="163689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7D3CDB7-2C17-2249-4E5E-6A3BD765D8E9}"/>
                    </a:ext>
                  </a:extLst>
                </p14:cNvPr>
                <p14:cNvContentPartPr/>
                <p14:nvPr/>
              </p14:nvContentPartPr>
              <p14:xfrm>
                <a:off x="1829091" y="1537897"/>
                <a:ext cx="126720" cy="127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7D3CDB7-2C17-2249-4E5E-6A3BD765D8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20451" y="1528897"/>
                  <a:ext cx="144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34F8A-9088-08FB-4349-417E5ABC1D2C}"/>
                    </a:ext>
                  </a:extLst>
                </p14:cNvPr>
                <p14:cNvContentPartPr/>
                <p14:nvPr/>
              </p14:nvContentPartPr>
              <p14:xfrm>
                <a:off x="1983531" y="1434217"/>
                <a:ext cx="63360" cy="110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34F8A-9088-08FB-4349-417E5ABC1D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74531" y="1425217"/>
                  <a:ext cx="81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43B9AD4-FA63-8DA7-1DC1-03419B7572E7}"/>
                    </a:ext>
                  </a:extLst>
                </p14:cNvPr>
                <p14:cNvContentPartPr/>
                <p14:nvPr/>
              </p14:nvContentPartPr>
              <p14:xfrm>
                <a:off x="2110611" y="1463377"/>
                <a:ext cx="1440" cy="78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43B9AD4-FA63-8DA7-1DC1-03419B7572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01971" y="1454737"/>
                  <a:ext cx="19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F769A5A-7CB8-F78D-4E5D-FCC07F746E33}"/>
                    </a:ext>
                  </a:extLst>
                </p14:cNvPr>
                <p14:cNvContentPartPr/>
                <p14:nvPr/>
              </p14:nvContentPartPr>
              <p14:xfrm>
                <a:off x="2133291" y="1438537"/>
                <a:ext cx="66600" cy="10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F769A5A-7CB8-F78D-4E5D-FCC07F746E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24651" y="1429537"/>
                  <a:ext cx="84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1A54F93-C5B1-E46C-DA41-9D167ECA6CA5}"/>
                    </a:ext>
                  </a:extLst>
                </p14:cNvPr>
                <p14:cNvContentPartPr/>
                <p14:nvPr/>
              </p14:nvContentPartPr>
              <p14:xfrm>
                <a:off x="2117811" y="1432057"/>
                <a:ext cx="7560" cy="51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1A54F93-C5B1-E46C-DA41-9D167ECA6C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09171" y="1423417"/>
                  <a:ext cx="25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5CA6D2A-2975-DC4F-C79C-04C1C9BD5D58}"/>
                    </a:ext>
                  </a:extLst>
                </p14:cNvPr>
                <p14:cNvContentPartPr/>
                <p14:nvPr/>
              </p14:nvContentPartPr>
              <p14:xfrm>
                <a:off x="2249211" y="1421257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5CA6D2A-2975-DC4F-C79C-04C1C9BD5D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40211" y="1412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94914B6-AF50-2A29-9A38-48F4E596B430}"/>
                    </a:ext>
                  </a:extLst>
                </p14:cNvPr>
                <p14:cNvContentPartPr/>
                <p14:nvPr/>
              </p14:nvContentPartPr>
              <p14:xfrm>
                <a:off x="2239851" y="1421257"/>
                <a:ext cx="38880" cy="133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94914B6-AF50-2A29-9A38-48F4E596B43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31211" y="1412257"/>
                  <a:ext cx="5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3B52CB1-4EB8-8F5D-86DB-3A9B7B95F3DD}"/>
                    </a:ext>
                  </a:extLst>
                </p14:cNvPr>
                <p14:cNvContentPartPr/>
                <p14:nvPr/>
              </p14:nvContentPartPr>
              <p14:xfrm>
                <a:off x="2356131" y="1528177"/>
                <a:ext cx="125280" cy="140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3B52CB1-4EB8-8F5D-86DB-3A9B7B95F3D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47491" y="1519177"/>
                  <a:ext cx="142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AA8039-1E07-AE49-746C-8E272980C10B}"/>
                    </a:ext>
                  </a:extLst>
                </p14:cNvPr>
                <p14:cNvContentPartPr/>
                <p14:nvPr/>
              </p14:nvContentPartPr>
              <p14:xfrm>
                <a:off x="2385651" y="1599097"/>
                <a:ext cx="93600" cy="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AA8039-1E07-AE49-746C-8E272980C10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76651" y="1590097"/>
                  <a:ext cx="11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19C3DF8-E0AA-445D-86E0-8E4C08B6E526}"/>
                    </a:ext>
                  </a:extLst>
                </p14:cNvPr>
                <p14:cNvContentPartPr/>
                <p14:nvPr/>
              </p14:nvContentPartPr>
              <p14:xfrm>
                <a:off x="2584731" y="1535737"/>
                <a:ext cx="9360" cy="148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19C3DF8-E0AA-445D-86E0-8E4C08B6E52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75731" y="1527097"/>
                  <a:ext cx="27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31257B7-5403-F9E7-F2AD-A39CE121279E}"/>
                    </a:ext>
                  </a:extLst>
                </p14:cNvPr>
                <p14:cNvContentPartPr/>
                <p14:nvPr/>
              </p14:nvContentPartPr>
              <p14:xfrm>
                <a:off x="2635491" y="1504417"/>
                <a:ext cx="129960" cy="172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31257B7-5403-F9E7-F2AD-A39CE121279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26851" y="1495777"/>
                  <a:ext cx="147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A8EB7C9-0760-09BC-AC6E-CA06F8AE1E1A}"/>
                    </a:ext>
                  </a:extLst>
                </p14:cNvPr>
                <p14:cNvContentPartPr/>
                <p14:nvPr/>
              </p14:nvContentPartPr>
              <p14:xfrm>
                <a:off x="2779131" y="1404697"/>
                <a:ext cx="58680" cy="99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A8EB7C9-0760-09BC-AC6E-CA06F8AE1E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70491" y="1396057"/>
                  <a:ext cx="76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264191-0307-BF35-8926-275A70AEEBE1}"/>
                    </a:ext>
                  </a:extLst>
                </p14:cNvPr>
                <p14:cNvContentPartPr/>
                <p14:nvPr/>
              </p14:nvContentPartPr>
              <p14:xfrm>
                <a:off x="2818371" y="1333057"/>
                <a:ext cx="23040" cy="180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264191-0307-BF35-8926-275A70AEEBE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09731" y="1324417"/>
                  <a:ext cx="40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13889C8-AA00-3728-CCFB-D5F0D86AACBB}"/>
                    </a:ext>
                  </a:extLst>
                </p14:cNvPr>
                <p14:cNvContentPartPr/>
                <p14:nvPr/>
              </p14:nvContentPartPr>
              <p14:xfrm>
                <a:off x="2885331" y="1435297"/>
                <a:ext cx="83160" cy="109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13889C8-AA00-3728-CCFB-D5F0D86AACB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76331" y="1426657"/>
                  <a:ext cx="1008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96FF051-D75D-2277-A84E-7D6034D967D8}"/>
                  </a:ext>
                </a:extLst>
              </p14:cNvPr>
              <p14:cNvContentPartPr/>
              <p14:nvPr/>
            </p14:nvContentPartPr>
            <p14:xfrm>
              <a:off x="2728371" y="1308577"/>
              <a:ext cx="342360" cy="308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96FF051-D75D-2277-A84E-7D6034D967D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19731" y="1299577"/>
                <a:ext cx="36000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04BA20-1431-55BC-184D-E9B90D28C07B}"/>
              </a:ext>
            </a:extLst>
          </p:cNvPr>
          <p:cNvGrpSpPr/>
          <p:nvPr/>
        </p:nvGrpSpPr>
        <p:grpSpPr>
          <a:xfrm>
            <a:off x="2634051" y="660577"/>
            <a:ext cx="1774080" cy="532080"/>
            <a:chOff x="2634051" y="660577"/>
            <a:chExt cx="177408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0D7EFE-F7D8-8F34-4C13-1508AB2226D5}"/>
                    </a:ext>
                  </a:extLst>
                </p14:cNvPr>
                <p14:cNvContentPartPr/>
                <p14:nvPr/>
              </p14:nvContentPartPr>
              <p14:xfrm>
                <a:off x="2634051" y="748057"/>
                <a:ext cx="379800" cy="444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0D7EFE-F7D8-8F34-4C13-1508AB2226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25411" y="739417"/>
                  <a:ext cx="3974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179F04F-9F10-9E7D-1A6F-D423AC90525D}"/>
                    </a:ext>
                  </a:extLst>
                </p14:cNvPr>
                <p14:cNvContentPartPr/>
                <p14:nvPr/>
              </p14:nvContentPartPr>
              <p14:xfrm>
                <a:off x="3107811" y="776137"/>
                <a:ext cx="147960" cy="47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179F04F-9F10-9E7D-1A6F-D423AC90525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99171" y="767137"/>
                  <a:ext cx="165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3A2AE92-FEE3-8A84-47E5-0A6DF48507BE}"/>
                    </a:ext>
                  </a:extLst>
                </p14:cNvPr>
                <p14:cNvContentPartPr/>
                <p14:nvPr/>
              </p14:nvContentPartPr>
              <p14:xfrm>
                <a:off x="3255771" y="729697"/>
                <a:ext cx="56160" cy="127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3A2AE92-FEE3-8A84-47E5-0A6DF48507B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47131" y="721057"/>
                  <a:ext cx="73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A18319-41E8-7000-B39C-ACDB9A5905C0}"/>
                    </a:ext>
                  </a:extLst>
                </p14:cNvPr>
                <p14:cNvContentPartPr/>
                <p14:nvPr/>
              </p14:nvContentPartPr>
              <p14:xfrm>
                <a:off x="3361611" y="738337"/>
                <a:ext cx="64800" cy="8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A18319-41E8-7000-B39C-ACDB9A5905C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52971" y="729337"/>
                  <a:ext cx="82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C6A0AE-3B72-798F-C862-04F07328E758}"/>
                    </a:ext>
                  </a:extLst>
                </p14:cNvPr>
                <p14:cNvContentPartPr/>
                <p14:nvPr/>
              </p14:nvContentPartPr>
              <p14:xfrm>
                <a:off x="3397971" y="741217"/>
                <a:ext cx="91800" cy="9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C6A0AE-3B72-798F-C862-04F07328E7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88971" y="732217"/>
                  <a:ext cx="109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5E4736-EC75-B267-C50E-6B8C1A501CF5}"/>
                    </a:ext>
                  </a:extLst>
                </p14:cNvPr>
                <p14:cNvContentPartPr/>
                <p14:nvPr/>
              </p14:nvContentPartPr>
              <p14:xfrm>
                <a:off x="3503091" y="751297"/>
                <a:ext cx="81720" cy="74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5E4736-EC75-B267-C50E-6B8C1A501CF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494451" y="742297"/>
                  <a:ext cx="99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C8B7731-3F1E-A843-4DC7-CDBC000AA7FF}"/>
                    </a:ext>
                  </a:extLst>
                </p14:cNvPr>
                <p14:cNvContentPartPr/>
                <p14:nvPr/>
              </p14:nvContentPartPr>
              <p14:xfrm>
                <a:off x="3593811" y="740857"/>
                <a:ext cx="76320" cy="66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C8B7731-3F1E-A843-4DC7-CDBC000AA7F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84811" y="732217"/>
                  <a:ext cx="9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F60FA4B-6149-08F9-8C68-0301C59F7327}"/>
                    </a:ext>
                  </a:extLst>
                </p14:cNvPr>
                <p14:cNvContentPartPr/>
                <p14:nvPr/>
              </p14:nvContentPartPr>
              <p14:xfrm>
                <a:off x="3716211" y="748777"/>
                <a:ext cx="77040" cy="64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F60FA4B-6149-08F9-8C68-0301C59F732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07211" y="739777"/>
                  <a:ext cx="94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04009DB-2F26-BB92-0A65-72FEA0D66E86}"/>
                    </a:ext>
                  </a:extLst>
                </p14:cNvPr>
                <p14:cNvContentPartPr/>
                <p14:nvPr/>
              </p14:nvContentPartPr>
              <p14:xfrm>
                <a:off x="3800451" y="660577"/>
                <a:ext cx="20880" cy="151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04009DB-2F26-BB92-0A65-72FEA0D66E8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91811" y="651577"/>
                  <a:ext cx="38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C406442-863D-0F59-6066-B6780656FBF4}"/>
                    </a:ext>
                  </a:extLst>
                </p14:cNvPr>
                <p14:cNvContentPartPr/>
                <p14:nvPr/>
              </p14:nvContentPartPr>
              <p14:xfrm>
                <a:off x="3838611" y="689737"/>
                <a:ext cx="10440" cy="114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C406442-863D-0F59-6066-B6780656FBF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29611" y="681097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4C10C08-D35C-61FA-56B1-D24245D43923}"/>
                    </a:ext>
                  </a:extLst>
                </p14:cNvPr>
                <p14:cNvContentPartPr/>
                <p14:nvPr/>
              </p14:nvContentPartPr>
              <p14:xfrm>
                <a:off x="3867771" y="731137"/>
                <a:ext cx="95760" cy="63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4C10C08-D35C-61FA-56B1-D24245D4392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59131" y="722137"/>
                  <a:ext cx="113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D5CA3D3-D58B-5775-CF36-D9183DA09A3B}"/>
                    </a:ext>
                  </a:extLst>
                </p14:cNvPr>
                <p14:cNvContentPartPr/>
                <p14:nvPr/>
              </p14:nvContentPartPr>
              <p14:xfrm>
                <a:off x="3986211" y="745537"/>
                <a:ext cx="62640" cy="54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D5CA3D3-D58B-5775-CF36-D9183DA09A3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77211" y="736537"/>
                  <a:ext cx="80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41C644E-3A56-B3BD-1BF9-3CC53D5E4D35}"/>
                    </a:ext>
                  </a:extLst>
                </p14:cNvPr>
                <p14:cNvContentPartPr/>
                <p14:nvPr/>
              </p14:nvContentPartPr>
              <p14:xfrm>
                <a:off x="3986931" y="741937"/>
                <a:ext cx="119520" cy="61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41C644E-3A56-B3BD-1BF9-3CC53D5E4D3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78291" y="732937"/>
                  <a:ext cx="137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1FF51C2-7607-AF47-9012-95FB4435907E}"/>
                    </a:ext>
                  </a:extLst>
                </p14:cNvPr>
                <p14:cNvContentPartPr/>
                <p14:nvPr/>
              </p14:nvContentPartPr>
              <p14:xfrm>
                <a:off x="4111491" y="718897"/>
                <a:ext cx="56520" cy="73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1FF51C2-7607-AF47-9012-95FB4435907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02491" y="710257"/>
                  <a:ext cx="74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7667C4A-7747-695D-2C12-D56BAD61AC14}"/>
                    </a:ext>
                  </a:extLst>
                </p14:cNvPr>
                <p14:cNvContentPartPr/>
                <p14:nvPr/>
              </p14:nvContentPartPr>
              <p14:xfrm>
                <a:off x="4197531" y="727537"/>
                <a:ext cx="14400" cy="64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7667C4A-7747-695D-2C12-D56BAD61AC1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88891" y="718537"/>
                  <a:ext cx="32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426EFEB-0EC2-2923-1824-74743C3A08F2}"/>
                    </a:ext>
                  </a:extLst>
                </p14:cNvPr>
                <p14:cNvContentPartPr/>
                <p14:nvPr/>
              </p14:nvContentPartPr>
              <p14:xfrm>
                <a:off x="4207971" y="670657"/>
                <a:ext cx="12240" cy="59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426EFEB-0EC2-2923-1824-74743C3A08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98971" y="661657"/>
                  <a:ext cx="29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F7ACA35-71BC-DA40-6DF4-37E49DD53C67}"/>
                    </a:ext>
                  </a:extLst>
                </p14:cNvPr>
                <p14:cNvContentPartPr/>
                <p14:nvPr/>
              </p14:nvContentPartPr>
              <p14:xfrm>
                <a:off x="4224891" y="714577"/>
                <a:ext cx="144360" cy="68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F7ACA35-71BC-DA40-6DF4-37E49DD53C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16251" y="705577"/>
                  <a:ext cx="162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AED073-1087-AE76-6F6F-6DFBB6BDC0D8}"/>
                    </a:ext>
                  </a:extLst>
                </p14:cNvPr>
                <p14:cNvContentPartPr/>
                <p14:nvPr/>
              </p14:nvContentPartPr>
              <p14:xfrm>
                <a:off x="4405971" y="731857"/>
                <a:ext cx="2160" cy="2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AED073-1087-AE76-6F6F-6DFBB6BDC0D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96971" y="723217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4183B1F-4971-C1E7-6C55-CA52FFB0330D}"/>
              </a:ext>
            </a:extLst>
          </p:cNvPr>
          <p:cNvGrpSpPr/>
          <p:nvPr/>
        </p:nvGrpSpPr>
        <p:grpSpPr>
          <a:xfrm>
            <a:off x="3215451" y="1525297"/>
            <a:ext cx="96480" cy="195840"/>
            <a:chOff x="3215451" y="1525297"/>
            <a:chExt cx="964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E037719-14E7-3F05-6C4B-BAB6DA4D55F1}"/>
                    </a:ext>
                  </a:extLst>
                </p14:cNvPr>
                <p14:cNvContentPartPr/>
                <p14:nvPr/>
              </p14:nvContentPartPr>
              <p14:xfrm>
                <a:off x="3215451" y="1525297"/>
                <a:ext cx="15840" cy="195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E037719-14E7-3F05-6C4B-BAB6DA4D55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06451" y="1516297"/>
                  <a:ext cx="33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474E712-4620-4B02-2853-8BD079CB82D4}"/>
                    </a:ext>
                  </a:extLst>
                </p14:cNvPr>
                <p14:cNvContentPartPr/>
                <p14:nvPr/>
              </p14:nvContentPartPr>
              <p14:xfrm>
                <a:off x="3223731" y="1578937"/>
                <a:ext cx="88200" cy="126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474E712-4620-4B02-2853-8BD079CB82D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14731" y="1569937"/>
                  <a:ext cx="10584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34321B3-DB32-C320-6F5F-C5D4BD0BD934}"/>
                  </a:ext>
                </a:extLst>
              </p14:cNvPr>
              <p14:cNvContentPartPr/>
              <p14:nvPr/>
            </p14:nvContentPartPr>
            <p14:xfrm>
              <a:off x="3341451" y="1618897"/>
              <a:ext cx="144720" cy="199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34321B3-DB32-C320-6F5F-C5D4BD0BD93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332451" y="1610257"/>
                <a:ext cx="1623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0A5EC60-B8E2-35BF-4FD9-0F31AA3B7C0F}"/>
                  </a:ext>
                </a:extLst>
              </p14:cNvPr>
              <p14:cNvContentPartPr/>
              <p14:nvPr/>
            </p14:nvContentPartPr>
            <p14:xfrm>
              <a:off x="3518571" y="1619257"/>
              <a:ext cx="57240" cy="81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0A5EC60-B8E2-35BF-4FD9-0F31AA3B7C0F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09931" y="1610257"/>
                <a:ext cx="74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A860E6B-DC7D-4953-5935-7B1DE9163DAC}"/>
                  </a:ext>
                </a:extLst>
              </p14:cNvPr>
              <p14:cNvContentPartPr/>
              <p14:nvPr/>
            </p14:nvContentPartPr>
            <p14:xfrm>
              <a:off x="3755811" y="1471657"/>
              <a:ext cx="90000" cy="249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A860E6B-DC7D-4953-5935-7B1DE9163DAC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746811" y="1462657"/>
                <a:ext cx="10764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56DBA90-F825-F81A-7D81-25E6772558F7}"/>
              </a:ext>
            </a:extLst>
          </p:cNvPr>
          <p:cNvGrpSpPr/>
          <p:nvPr/>
        </p:nvGrpSpPr>
        <p:grpSpPr>
          <a:xfrm>
            <a:off x="3948411" y="1542217"/>
            <a:ext cx="530280" cy="153360"/>
            <a:chOff x="3948411" y="1542217"/>
            <a:chExt cx="53028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BC38C85-BB2E-EF27-8B0C-C11893A6455B}"/>
                    </a:ext>
                  </a:extLst>
                </p14:cNvPr>
                <p14:cNvContentPartPr/>
                <p14:nvPr/>
              </p14:nvContentPartPr>
              <p14:xfrm>
                <a:off x="3951291" y="1542217"/>
                <a:ext cx="3960" cy="15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BC38C85-BB2E-EF27-8B0C-C11893A6455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42291" y="1533577"/>
                  <a:ext cx="21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300DAC8-EB33-77C1-EF49-5E73FEECB0E5}"/>
                    </a:ext>
                  </a:extLst>
                </p14:cNvPr>
                <p14:cNvContentPartPr/>
                <p14:nvPr/>
              </p14:nvContentPartPr>
              <p14:xfrm>
                <a:off x="3948411" y="1548697"/>
                <a:ext cx="85680" cy="16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300DAC8-EB33-77C1-EF49-5E73FEECB0E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939771" y="1539697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064DEF-7600-4A79-7586-59218C12239D}"/>
                    </a:ext>
                  </a:extLst>
                </p14:cNvPr>
                <p14:cNvContentPartPr/>
                <p14:nvPr/>
              </p14:nvContentPartPr>
              <p14:xfrm>
                <a:off x="3948411" y="1612777"/>
                <a:ext cx="68040" cy="19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A064DEF-7600-4A79-7586-59218C12239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939771" y="1604137"/>
                  <a:ext cx="8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43DFFA7-EC04-1896-1A78-EEBDA0F4D67F}"/>
                    </a:ext>
                  </a:extLst>
                </p14:cNvPr>
                <p14:cNvContentPartPr/>
                <p14:nvPr/>
              </p14:nvContentPartPr>
              <p14:xfrm>
                <a:off x="4006731" y="1598017"/>
                <a:ext cx="45360" cy="82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43DFFA7-EC04-1896-1A78-EEBDA0F4D67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997731" y="1589377"/>
                  <a:ext cx="63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E4B816A-1427-AAE5-732E-20063A107373}"/>
                    </a:ext>
                  </a:extLst>
                </p14:cNvPr>
                <p14:cNvContentPartPr/>
                <p14:nvPr/>
              </p14:nvContentPartPr>
              <p14:xfrm>
                <a:off x="4030851" y="1598017"/>
                <a:ext cx="102240" cy="7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E4B816A-1427-AAE5-732E-20063A10737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022211" y="1589377"/>
                  <a:ext cx="119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108A707-5C29-A3FC-1016-55BCE546FD0B}"/>
                    </a:ext>
                  </a:extLst>
                </p14:cNvPr>
                <p14:cNvContentPartPr/>
                <p14:nvPr/>
              </p14:nvContentPartPr>
              <p14:xfrm>
                <a:off x="4238211" y="1608097"/>
                <a:ext cx="88200" cy="83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108A707-5C29-A3FC-1016-55BCE546FD0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29571" y="1599457"/>
                  <a:ext cx="105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2A28E0-667E-9812-C4AA-481F85C8F701}"/>
                    </a:ext>
                  </a:extLst>
                </p14:cNvPr>
                <p14:cNvContentPartPr/>
                <p14:nvPr/>
              </p14:nvContentPartPr>
              <p14:xfrm>
                <a:off x="4356291" y="1625737"/>
                <a:ext cx="71640" cy="55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2A28E0-667E-9812-C4AA-481F85C8F70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47651" y="1616737"/>
                  <a:ext cx="89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B10408-B4C2-4EF9-A444-F70752530F61}"/>
                    </a:ext>
                  </a:extLst>
                </p14:cNvPr>
                <p14:cNvContentPartPr/>
                <p14:nvPr/>
              </p14:nvContentPartPr>
              <p14:xfrm>
                <a:off x="4362051" y="1618177"/>
                <a:ext cx="54360" cy="77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B10408-B4C2-4EF9-A444-F70752530F6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53051" y="1609537"/>
                  <a:ext cx="72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A8CCD00-B5A5-6C9B-A553-5F657BDB3112}"/>
                    </a:ext>
                  </a:extLst>
                </p14:cNvPr>
                <p14:cNvContentPartPr/>
                <p14:nvPr/>
              </p14:nvContentPartPr>
              <p14:xfrm>
                <a:off x="4477251" y="1628257"/>
                <a:ext cx="360" cy="3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A8CCD00-B5A5-6C9B-A553-5F657BDB311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68611" y="1619617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E403B66-D4A4-7C11-D31E-B17E5A66F5FA}"/>
                    </a:ext>
                  </a:extLst>
                </p14:cNvPr>
                <p14:cNvContentPartPr/>
                <p14:nvPr/>
              </p14:nvContentPartPr>
              <p14:xfrm>
                <a:off x="4473651" y="1689817"/>
                <a:ext cx="5040" cy="1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E403B66-D4A4-7C11-D31E-B17E5A66F5F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65011" y="1680817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B67B2A0-3986-A880-5404-070EBD6E9166}"/>
              </a:ext>
            </a:extLst>
          </p:cNvPr>
          <p:cNvGrpSpPr/>
          <p:nvPr/>
        </p:nvGrpSpPr>
        <p:grpSpPr>
          <a:xfrm>
            <a:off x="4723851" y="1496497"/>
            <a:ext cx="1361880" cy="232560"/>
            <a:chOff x="4723851" y="1496497"/>
            <a:chExt cx="13618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E6CF373-9AF1-2A1D-FB51-65B8DD969362}"/>
                    </a:ext>
                  </a:extLst>
                </p14:cNvPr>
                <p14:cNvContentPartPr/>
                <p14:nvPr/>
              </p14:nvContentPartPr>
              <p14:xfrm>
                <a:off x="4723851" y="1544017"/>
                <a:ext cx="6840" cy="165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E6CF373-9AF1-2A1D-FB51-65B8DD96936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15211" y="1535377"/>
                  <a:ext cx="24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81EAD3B-5A54-5930-BA77-935299719876}"/>
                    </a:ext>
                  </a:extLst>
                </p14:cNvPr>
                <p14:cNvContentPartPr/>
                <p14:nvPr/>
              </p14:nvContentPartPr>
              <p14:xfrm>
                <a:off x="4723851" y="1528177"/>
                <a:ext cx="68400" cy="100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81EAD3B-5A54-5930-BA77-93529971987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15211" y="1519537"/>
                  <a:ext cx="86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A581D6A-F451-D49E-067F-142D56CF29C6}"/>
                    </a:ext>
                  </a:extLst>
                </p14:cNvPr>
                <p14:cNvContentPartPr/>
                <p14:nvPr/>
              </p14:nvContentPartPr>
              <p14:xfrm>
                <a:off x="4777131" y="1608097"/>
                <a:ext cx="89280" cy="71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A581D6A-F451-D49E-067F-142D56CF29C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68491" y="1599457"/>
                  <a:ext cx="106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C6C23D1-1842-5734-0475-B1E6AA4D203E}"/>
                    </a:ext>
                  </a:extLst>
                </p14:cNvPr>
                <p14:cNvContentPartPr/>
                <p14:nvPr/>
              </p14:nvContentPartPr>
              <p14:xfrm>
                <a:off x="4873251" y="1600537"/>
                <a:ext cx="52560" cy="63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C6C23D1-1842-5734-0475-B1E6AA4D203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64611" y="1591537"/>
                  <a:ext cx="70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5EA66D9-A846-F16B-5CB3-E4EABB6E0127}"/>
                    </a:ext>
                  </a:extLst>
                </p14:cNvPr>
                <p14:cNvContentPartPr/>
                <p14:nvPr/>
              </p14:nvContentPartPr>
              <p14:xfrm>
                <a:off x="4933011" y="1598377"/>
                <a:ext cx="47880" cy="100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5EA66D9-A846-F16B-5CB3-E4EABB6E01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24371" y="1589737"/>
                  <a:ext cx="65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CF90C5B-C4FB-00C0-6B76-83090F758EE6}"/>
                    </a:ext>
                  </a:extLst>
                </p14:cNvPr>
                <p14:cNvContentPartPr/>
                <p14:nvPr/>
              </p14:nvContentPartPr>
              <p14:xfrm>
                <a:off x="4973331" y="1599817"/>
                <a:ext cx="6624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CF90C5B-C4FB-00C0-6B76-83090F758E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64331" y="1591177"/>
                  <a:ext cx="8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8F151D-ED63-3E82-5CA3-9B3CBC060826}"/>
                    </a:ext>
                  </a:extLst>
                </p14:cNvPr>
                <p14:cNvContentPartPr/>
                <p14:nvPr/>
              </p14:nvContentPartPr>
              <p14:xfrm>
                <a:off x="5058651" y="1619257"/>
                <a:ext cx="79200" cy="4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8F151D-ED63-3E82-5CA3-9B3CBC0608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049651" y="1610257"/>
                  <a:ext cx="96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005C273-4556-3535-5F07-50390DF1C638}"/>
                    </a:ext>
                  </a:extLst>
                </p14:cNvPr>
                <p14:cNvContentPartPr/>
                <p14:nvPr/>
              </p14:nvContentPartPr>
              <p14:xfrm>
                <a:off x="5199051" y="1508377"/>
                <a:ext cx="49680" cy="19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005C273-4556-3535-5F07-50390DF1C6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90051" y="1499377"/>
                  <a:ext cx="67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D120C1-71BD-4D34-BBBF-205FC92871C4}"/>
                    </a:ext>
                  </a:extLst>
                </p14:cNvPr>
                <p14:cNvContentPartPr/>
                <p14:nvPr/>
              </p14:nvContentPartPr>
              <p14:xfrm>
                <a:off x="5336211" y="1545097"/>
                <a:ext cx="44280" cy="164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D120C1-71BD-4D34-BBBF-205FC92871C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27571" y="1536097"/>
                  <a:ext cx="61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0A7047-75C5-A22D-C0F2-1CB8E9074540}"/>
                    </a:ext>
                  </a:extLst>
                </p14:cNvPr>
                <p14:cNvContentPartPr/>
                <p14:nvPr/>
              </p14:nvContentPartPr>
              <p14:xfrm>
                <a:off x="5368251" y="1569577"/>
                <a:ext cx="31680" cy="1155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0A7047-75C5-A22D-C0F2-1CB8E907454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59611" y="1560937"/>
                  <a:ext cx="4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AFC1A62-CC24-8210-28F9-5249CA421212}"/>
                    </a:ext>
                  </a:extLst>
                </p14:cNvPr>
                <p14:cNvContentPartPr/>
                <p14:nvPr/>
              </p14:nvContentPartPr>
              <p14:xfrm>
                <a:off x="5348091" y="1631137"/>
                <a:ext cx="72720" cy="9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AFC1A62-CC24-8210-28F9-5249CA4212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339451" y="1622137"/>
                  <a:ext cx="90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B188411-2200-D4D6-92DF-98742278C1EF}"/>
                    </a:ext>
                  </a:extLst>
                </p14:cNvPr>
                <p14:cNvContentPartPr/>
                <p14:nvPr/>
              </p14:nvContentPartPr>
              <p14:xfrm>
                <a:off x="5434851" y="1618537"/>
                <a:ext cx="80640" cy="73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B188411-2200-D4D6-92DF-98742278C1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26211" y="1609537"/>
                  <a:ext cx="98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E9C44E8-7727-A58D-B9E2-EDA9B86F47D4}"/>
                    </a:ext>
                  </a:extLst>
                </p14:cNvPr>
                <p14:cNvContentPartPr/>
                <p14:nvPr/>
              </p14:nvContentPartPr>
              <p14:xfrm>
                <a:off x="5530251" y="1578937"/>
                <a:ext cx="13320" cy="106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E9C44E8-7727-A58D-B9E2-EDA9B86F47D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21611" y="1569937"/>
                  <a:ext cx="3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691B40A-F3BE-0DBC-659D-F72174430551}"/>
                    </a:ext>
                  </a:extLst>
                </p14:cNvPr>
                <p14:cNvContentPartPr/>
                <p14:nvPr/>
              </p14:nvContentPartPr>
              <p14:xfrm>
                <a:off x="5493171" y="1599097"/>
                <a:ext cx="74520" cy="3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691B40A-F3BE-0DBC-659D-F7217443055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84171" y="1590097"/>
                  <a:ext cx="92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17F7BC-43C0-EA91-4CCF-0BBC59B22DC8}"/>
                    </a:ext>
                  </a:extLst>
                </p14:cNvPr>
                <p14:cNvContentPartPr/>
                <p14:nvPr/>
              </p14:nvContentPartPr>
              <p14:xfrm>
                <a:off x="5570931" y="1626457"/>
                <a:ext cx="27720" cy="55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17F7BC-43C0-EA91-4CCF-0BBC59B22DC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62291" y="1617817"/>
                  <a:ext cx="45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72D8034-08BF-434B-4D55-0024AB2FFB81}"/>
                    </a:ext>
                  </a:extLst>
                </p14:cNvPr>
                <p14:cNvContentPartPr/>
                <p14:nvPr/>
              </p14:nvContentPartPr>
              <p14:xfrm>
                <a:off x="5586411" y="1567777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72D8034-08BF-434B-4D55-0024AB2FFB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7771" y="15591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E3AD0AF-5BFE-015B-6DEA-178F242104EF}"/>
                    </a:ext>
                  </a:extLst>
                </p14:cNvPr>
                <p14:cNvContentPartPr/>
                <p14:nvPr/>
              </p14:nvContentPartPr>
              <p14:xfrm>
                <a:off x="5613051" y="1612777"/>
                <a:ext cx="136080" cy="77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E3AD0AF-5BFE-015B-6DEA-178F242104E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04051" y="1604137"/>
                  <a:ext cx="153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CD895A-FA5E-D7A0-8796-976A5F216409}"/>
                    </a:ext>
                  </a:extLst>
                </p14:cNvPr>
                <p14:cNvContentPartPr/>
                <p14:nvPr/>
              </p14:nvContentPartPr>
              <p14:xfrm>
                <a:off x="5793771" y="1663177"/>
                <a:ext cx="8640" cy="9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CD895A-FA5E-D7A0-8796-976A5F2164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84771" y="1654537"/>
                  <a:ext cx="26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7E99622-ABDC-D5B8-2682-EBFCB45C96B2}"/>
                    </a:ext>
                  </a:extLst>
                </p14:cNvPr>
                <p14:cNvContentPartPr/>
                <p14:nvPr/>
              </p14:nvContentPartPr>
              <p14:xfrm>
                <a:off x="5853171" y="1660297"/>
                <a:ext cx="1440" cy="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7E99622-ABDC-D5B8-2682-EBFCB45C96B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44531" y="1651657"/>
                  <a:ext cx="19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33FBB72-0DAB-FE91-5B86-6958DB53EC57}"/>
                    </a:ext>
                  </a:extLst>
                </p14:cNvPr>
                <p14:cNvContentPartPr/>
                <p14:nvPr/>
              </p14:nvContentPartPr>
              <p14:xfrm>
                <a:off x="5918331" y="1648417"/>
                <a:ext cx="13320" cy="5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33FBB72-0DAB-FE91-5B86-6958DB53EC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09691" y="1639777"/>
                  <a:ext cx="30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4060C2-50C8-3991-377C-F352BC3CA90E}"/>
                    </a:ext>
                  </a:extLst>
                </p14:cNvPr>
                <p14:cNvContentPartPr/>
                <p14:nvPr/>
              </p14:nvContentPartPr>
              <p14:xfrm>
                <a:off x="6020931" y="1496497"/>
                <a:ext cx="64800" cy="232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4060C2-50C8-3991-377C-F352BC3CA9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12291" y="1487497"/>
                  <a:ext cx="8244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67E8388-87F5-9B31-A65A-FF00EFEF5934}"/>
              </a:ext>
            </a:extLst>
          </p:cNvPr>
          <p:cNvGrpSpPr/>
          <p:nvPr/>
        </p:nvGrpSpPr>
        <p:grpSpPr>
          <a:xfrm>
            <a:off x="629211" y="1901497"/>
            <a:ext cx="1040040" cy="235080"/>
            <a:chOff x="629211" y="1901497"/>
            <a:chExt cx="10400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3E06571-90D0-D7ED-204B-CEA95659F009}"/>
                    </a:ext>
                  </a:extLst>
                </p14:cNvPr>
                <p14:cNvContentPartPr/>
                <p14:nvPr/>
              </p14:nvContentPartPr>
              <p14:xfrm>
                <a:off x="629211" y="1992217"/>
                <a:ext cx="67320" cy="10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3E06571-90D0-D7ED-204B-CEA95659F0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20571" y="1983577"/>
                  <a:ext cx="84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B4EBF11-40A1-00DD-35EA-1ABA895AD52E}"/>
                    </a:ext>
                  </a:extLst>
                </p14:cNvPr>
                <p14:cNvContentPartPr/>
                <p14:nvPr/>
              </p14:nvContentPartPr>
              <p14:xfrm>
                <a:off x="738651" y="1901497"/>
                <a:ext cx="39600" cy="111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B4EBF11-40A1-00DD-35EA-1ABA895AD5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651" y="1892857"/>
                  <a:ext cx="57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2C028E7-1045-A7A7-15AC-E2C6F42DBCF5}"/>
                    </a:ext>
                  </a:extLst>
                </p14:cNvPr>
                <p14:cNvContentPartPr/>
                <p14:nvPr/>
              </p14:nvContentPartPr>
              <p14:xfrm>
                <a:off x="828291" y="1927417"/>
                <a:ext cx="33480" cy="48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2C028E7-1045-A7A7-15AC-E2C6F42DBCF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9291" y="1918777"/>
                  <a:ext cx="5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654D0BF-CBF1-0A73-16D5-48F34E24285A}"/>
                    </a:ext>
                  </a:extLst>
                </p14:cNvPr>
                <p14:cNvContentPartPr/>
                <p14:nvPr/>
              </p14:nvContentPartPr>
              <p14:xfrm>
                <a:off x="889851" y="1909777"/>
                <a:ext cx="36000" cy="85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654D0BF-CBF1-0A73-16D5-48F34E2428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0851" y="1901137"/>
                  <a:ext cx="53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97BD891-B60E-B8BA-6B43-E81283A35F81}"/>
                    </a:ext>
                  </a:extLst>
                </p14:cNvPr>
                <p14:cNvContentPartPr/>
                <p14:nvPr/>
              </p14:nvContentPartPr>
              <p14:xfrm>
                <a:off x="968691" y="2109577"/>
                <a:ext cx="360" cy="27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97BD891-B60E-B8BA-6B43-E81283A35F8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9691" y="2100937"/>
                  <a:ext cx="18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AE00D40-A6C0-231E-183D-12DB6576EBFF}"/>
                    </a:ext>
                  </a:extLst>
                </p14:cNvPr>
                <p14:cNvContentPartPr/>
                <p14:nvPr/>
              </p14:nvContentPartPr>
              <p14:xfrm>
                <a:off x="1047531" y="2019937"/>
                <a:ext cx="61920" cy="9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AE00D40-A6C0-231E-183D-12DB6576EBF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8531" y="2010937"/>
                  <a:ext cx="79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5202597-E80C-0E8B-029E-F4E2CD167F57}"/>
                    </a:ext>
                  </a:extLst>
                </p14:cNvPr>
                <p14:cNvContentPartPr/>
                <p14:nvPr/>
              </p14:nvContentPartPr>
              <p14:xfrm>
                <a:off x="1162011" y="1916977"/>
                <a:ext cx="55080" cy="101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5202597-E80C-0E8B-029E-F4E2CD167F5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53371" y="1908337"/>
                  <a:ext cx="72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8079925-4BCD-1C50-953C-90FF80C1B26C}"/>
                    </a:ext>
                  </a:extLst>
                </p14:cNvPr>
                <p14:cNvContentPartPr/>
                <p14:nvPr/>
              </p14:nvContentPartPr>
              <p14:xfrm>
                <a:off x="1259931" y="1943617"/>
                <a:ext cx="36720" cy="52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8079925-4BCD-1C50-953C-90FF80C1B26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51291" y="1934617"/>
                  <a:ext cx="54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E394A99-E572-2C83-5CD9-F23B32A788B6}"/>
                    </a:ext>
                  </a:extLst>
                </p14:cNvPr>
                <p14:cNvContentPartPr/>
                <p14:nvPr/>
              </p14:nvContentPartPr>
              <p14:xfrm>
                <a:off x="1310691" y="1912657"/>
                <a:ext cx="46800" cy="99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E394A99-E572-2C83-5CD9-F23B32A788B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301691" y="1903657"/>
                  <a:ext cx="64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C5A32C7-AD02-360D-4914-F03FF2FA3593}"/>
                    </a:ext>
                  </a:extLst>
                </p14:cNvPr>
                <p14:cNvContentPartPr/>
                <p14:nvPr/>
              </p14:nvContentPartPr>
              <p14:xfrm>
                <a:off x="1464411" y="2098417"/>
                <a:ext cx="13320" cy="7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C5A32C7-AD02-360D-4914-F03FF2FA359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55411" y="2089777"/>
                  <a:ext cx="30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7C1DEC-8E6D-8F20-7ACE-A86D91B2D465}"/>
                    </a:ext>
                  </a:extLst>
                </p14:cNvPr>
                <p14:cNvContentPartPr/>
                <p14:nvPr/>
              </p14:nvContentPartPr>
              <p14:xfrm>
                <a:off x="1589691" y="2103097"/>
                <a:ext cx="8280" cy="1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7C1DEC-8E6D-8F20-7ACE-A86D91B2D46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80691" y="2094457"/>
                  <a:ext cx="25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4ACFBF2-398D-988E-CB94-EBF66697B66D}"/>
                    </a:ext>
                  </a:extLst>
                </p14:cNvPr>
                <p14:cNvContentPartPr/>
                <p14:nvPr/>
              </p14:nvContentPartPr>
              <p14:xfrm>
                <a:off x="1667811" y="2106697"/>
                <a:ext cx="1440" cy="3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4ACFBF2-398D-988E-CB94-EBF66697B66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659171" y="2098057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E9961240-BD59-9B54-3540-175733763C43}"/>
              </a:ext>
            </a:extLst>
          </p:cNvPr>
          <p:cNvGrpSpPr/>
          <p:nvPr/>
        </p:nvGrpSpPr>
        <p:grpSpPr>
          <a:xfrm>
            <a:off x="1896051" y="1882777"/>
            <a:ext cx="620280" cy="236160"/>
            <a:chOff x="1896051" y="1882777"/>
            <a:chExt cx="6202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CE421E1-C7E1-DDDA-738C-B380742D4BD4}"/>
                    </a:ext>
                  </a:extLst>
                </p14:cNvPr>
                <p14:cNvContentPartPr/>
                <p14:nvPr/>
              </p14:nvContentPartPr>
              <p14:xfrm>
                <a:off x="1896051" y="2022457"/>
                <a:ext cx="46080" cy="75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CE421E1-C7E1-DDDA-738C-B380742D4B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887411" y="2013457"/>
                  <a:ext cx="63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FA56252-75EC-FAC2-B932-B7012E7ED600}"/>
                    </a:ext>
                  </a:extLst>
                </p14:cNvPr>
                <p14:cNvContentPartPr/>
                <p14:nvPr/>
              </p14:nvContentPartPr>
              <p14:xfrm>
                <a:off x="2005851" y="1885657"/>
                <a:ext cx="69480" cy="125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FA56252-75EC-FAC2-B932-B7012E7ED60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996851" y="1877017"/>
                  <a:ext cx="8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A27E99D-C102-1618-0A37-B6CC3A85247A}"/>
                    </a:ext>
                  </a:extLst>
                </p14:cNvPr>
                <p14:cNvContentPartPr/>
                <p14:nvPr/>
              </p14:nvContentPartPr>
              <p14:xfrm>
                <a:off x="2127171" y="1882777"/>
                <a:ext cx="80280" cy="954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A27E99D-C102-1618-0A37-B6CC3A85247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18171" y="1874137"/>
                  <a:ext cx="97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A110FCA-DE6C-18C1-EDFE-E42639FEDF6B}"/>
                    </a:ext>
                  </a:extLst>
                </p14:cNvPr>
                <p14:cNvContentPartPr/>
                <p14:nvPr/>
              </p14:nvContentPartPr>
              <p14:xfrm>
                <a:off x="2256411" y="1883137"/>
                <a:ext cx="47160" cy="11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A110FCA-DE6C-18C1-EDFE-E42639FEDF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247411" y="1874497"/>
                  <a:ext cx="64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5E23A1-1314-42DF-B20B-B69A3D9B3A86}"/>
                    </a:ext>
                  </a:extLst>
                </p14:cNvPr>
                <p14:cNvContentPartPr/>
                <p14:nvPr/>
              </p14:nvContentPartPr>
              <p14:xfrm>
                <a:off x="2379171" y="1954777"/>
                <a:ext cx="137160" cy="164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5E23A1-1314-42DF-B20B-B69A3D9B3A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370171" y="1946137"/>
                  <a:ext cx="15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CF69557-4E83-E760-2EDD-DE2492750DE3}"/>
                    </a:ext>
                  </a:extLst>
                </p14:cNvPr>
                <p14:cNvContentPartPr/>
                <p14:nvPr/>
              </p14:nvContentPartPr>
              <p14:xfrm>
                <a:off x="2409411" y="2040817"/>
                <a:ext cx="75600" cy="3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CF69557-4E83-E760-2EDD-DE2492750D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400771" y="2032177"/>
                  <a:ext cx="932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AB9F470-7A04-3217-4166-34D8F100D3CB}"/>
              </a:ext>
            </a:extLst>
          </p:cNvPr>
          <p:cNvGrpSpPr/>
          <p:nvPr/>
        </p:nvGrpSpPr>
        <p:grpSpPr>
          <a:xfrm>
            <a:off x="2641251" y="1790257"/>
            <a:ext cx="382680" cy="346320"/>
            <a:chOff x="2641251" y="1790257"/>
            <a:chExt cx="38268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5121796-67F6-CA7F-10BD-A00DF6F23B4C}"/>
                    </a:ext>
                  </a:extLst>
                </p14:cNvPr>
                <p14:cNvContentPartPr/>
                <p14:nvPr/>
              </p14:nvContentPartPr>
              <p14:xfrm>
                <a:off x="2641251" y="1985737"/>
                <a:ext cx="18720" cy="150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5121796-67F6-CA7F-10BD-A00DF6F23B4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32611" y="1977097"/>
                  <a:ext cx="3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8A07B08-01F4-89E9-3D3F-9D07B9AB7194}"/>
                    </a:ext>
                  </a:extLst>
                </p14:cNvPr>
                <p14:cNvContentPartPr/>
                <p14:nvPr/>
              </p14:nvContentPartPr>
              <p14:xfrm>
                <a:off x="2692011" y="1985377"/>
                <a:ext cx="87840" cy="138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8A07B08-01F4-89E9-3D3F-9D07B9AB71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83371" y="1976377"/>
                  <a:ext cx="105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BADCFB-9A0D-6AF4-5C01-E4BE533652E1}"/>
                    </a:ext>
                  </a:extLst>
                </p14:cNvPr>
                <p14:cNvContentPartPr/>
                <p14:nvPr/>
              </p14:nvContentPartPr>
              <p14:xfrm>
                <a:off x="2831691" y="1889257"/>
                <a:ext cx="69120" cy="66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BADCFB-9A0D-6AF4-5C01-E4BE533652E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23051" y="1880617"/>
                  <a:ext cx="86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717BA34-BCAE-9903-6BF3-C12DC9AFD840}"/>
                    </a:ext>
                  </a:extLst>
                </p14:cNvPr>
                <p14:cNvContentPartPr/>
                <p14:nvPr/>
              </p14:nvContentPartPr>
              <p14:xfrm>
                <a:off x="2899371" y="1790257"/>
                <a:ext cx="19080" cy="189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717BA34-BCAE-9903-6BF3-C12DC9AFD84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90731" y="1781257"/>
                  <a:ext cx="36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B61626A-BF80-FCB2-6FE9-3F87C0F2C6D3}"/>
                    </a:ext>
                  </a:extLst>
                </p14:cNvPr>
                <p14:cNvContentPartPr/>
                <p14:nvPr/>
              </p14:nvContentPartPr>
              <p14:xfrm>
                <a:off x="2957691" y="1926337"/>
                <a:ext cx="66240" cy="69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B61626A-BF80-FCB2-6FE9-3F87C0F2C6D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48691" y="1917697"/>
                  <a:ext cx="838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6DB51B8-FD28-F074-2BD3-1718E126243D}"/>
              </a:ext>
            </a:extLst>
          </p:cNvPr>
          <p:cNvGrpSpPr/>
          <p:nvPr/>
        </p:nvGrpSpPr>
        <p:grpSpPr>
          <a:xfrm>
            <a:off x="3278451" y="1967377"/>
            <a:ext cx="659160" cy="224640"/>
            <a:chOff x="3278451" y="1967377"/>
            <a:chExt cx="65916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FCC198F-F24D-5E4F-0B43-C2441C71A6DF}"/>
                    </a:ext>
                  </a:extLst>
                </p14:cNvPr>
                <p14:cNvContentPartPr/>
                <p14:nvPr/>
              </p14:nvContentPartPr>
              <p14:xfrm>
                <a:off x="3278451" y="1967377"/>
                <a:ext cx="73800" cy="177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FCC198F-F24D-5E4F-0B43-C2441C71A6D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269451" y="1958377"/>
                  <a:ext cx="91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AF0FBE1-423F-6A1A-83F8-4C8B0355B10A}"/>
                    </a:ext>
                  </a:extLst>
                </p14:cNvPr>
                <p14:cNvContentPartPr/>
                <p14:nvPr/>
              </p14:nvContentPartPr>
              <p14:xfrm>
                <a:off x="3375651" y="1986097"/>
                <a:ext cx="213840" cy="175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AF0FBE1-423F-6A1A-83F8-4C8B0355B10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366651" y="1977097"/>
                  <a:ext cx="231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D9D84F9-F48B-C748-CAAE-39AA9C561802}"/>
                    </a:ext>
                  </a:extLst>
                </p14:cNvPr>
                <p14:cNvContentPartPr/>
                <p14:nvPr/>
              </p14:nvContentPartPr>
              <p14:xfrm>
                <a:off x="3581571" y="2072137"/>
                <a:ext cx="77760" cy="85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D9D84F9-F48B-C748-CAAE-39AA9C56180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72571" y="2063137"/>
                  <a:ext cx="95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6378357-72C0-65A9-1CAB-76AA0CF86D33}"/>
                    </a:ext>
                  </a:extLst>
                </p14:cNvPr>
                <p14:cNvContentPartPr/>
                <p14:nvPr/>
              </p14:nvContentPartPr>
              <p14:xfrm>
                <a:off x="3667611" y="2068537"/>
                <a:ext cx="61200" cy="63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6378357-72C0-65A9-1CAB-76AA0CF86D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658971" y="2059537"/>
                  <a:ext cx="78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CB49DE-4FD4-E336-B253-7710AD0ECE19}"/>
                    </a:ext>
                  </a:extLst>
                </p14:cNvPr>
                <p14:cNvContentPartPr/>
                <p14:nvPr/>
              </p14:nvContentPartPr>
              <p14:xfrm>
                <a:off x="3755091" y="2056297"/>
                <a:ext cx="23040" cy="73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CB49DE-4FD4-E336-B253-7710AD0ECE1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46091" y="2047657"/>
                  <a:ext cx="40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42A6E7F-66FE-163C-F419-1AD2F461AEB7}"/>
                    </a:ext>
                  </a:extLst>
                </p14:cNvPr>
                <p14:cNvContentPartPr/>
                <p14:nvPr/>
              </p14:nvContentPartPr>
              <p14:xfrm>
                <a:off x="3872811" y="1968457"/>
                <a:ext cx="64800" cy="223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42A6E7F-66FE-163C-F419-1AD2F461AEB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64171" y="1959457"/>
                  <a:ext cx="824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8EC098A-3D39-3648-B171-1C3C79779637}"/>
              </a:ext>
            </a:extLst>
          </p:cNvPr>
          <p:cNvGrpSpPr/>
          <p:nvPr/>
        </p:nvGrpSpPr>
        <p:grpSpPr>
          <a:xfrm>
            <a:off x="4042731" y="1983217"/>
            <a:ext cx="411120" cy="173520"/>
            <a:chOff x="4042731" y="1983217"/>
            <a:chExt cx="411120" cy="17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3B71C1D-1835-A167-4383-7B59CC14FFDB}"/>
                    </a:ext>
                  </a:extLst>
                </p14:cNvPr>
                <p14:cNvContentPartPr/>
                <p14:nvPr/>
              </p14:nvContentPartPr>
              <p14:xfrm>
                <a:off x="4042731" y="2010577"/>
                <a:ext cx="102240" cy="146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3B71C1D-1835-A167-4383-7B59CC14FFD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34091" y="2001937"/>
                  <a:ext cx="119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E14BF88-F1BC-4C13-6CC6-2B37776B5383}"/>
                    </a:ext>
                  </a:extLst>
                </p14:cNvPr>
                <p14:cNvContentPartPr/>
                <p14:nvPr/>
              </p14:nvContentPartPr>
              <p14:xfrm>
                <a:off x="4063251" y="2046217"/>
                <a:ext cx="68040" cy="8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E14BF88-F1BC-4C13-6CC6-2B37776B53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054251" y="2037577"/>
                  <a:ext cx="85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C6DD099-0A10-9477-367F-6FCD76692EEB}"/>
                    </a:ext>
                  </a:extLst>
                </p14:cNvPr>
                <p14:cNvContentPartPr/>
                <p14:nvPr/>
              </p14:nvContentPartPr>
              <p14:xfrm>
                <a:off x="4065771" y="2002297"/>
                <a:ext cx="87480" cy="5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C6DD099-0A10-9477-367F-6FCD76692EE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57131" y="1993657"/>
                  <a:ext cx="1051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35164FF-9B9D-49F2-6EB4-DA7684B95C74}"/>
                    </a:ext>
                  </a:extLst>
                </p14:cNvPr>
                <p14:cNvContentPartPr/>
                <p14:nvPr/>
              </p14:nvContentPartPr>
              <p14:xfrm>
                <a:off x="4170171" y="2051617"/>
                <a:ext cx="102960" cy="86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35164FF-9B9D-49F2-6EB4-DA7684B95C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61531" y="2042977"/>
                  <a:ext cx="12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059AD41-0A9A-0146-1E89-8012B5009E25}"/>
                    </a:ext>
                  </a:extLst>
                </p14:cNvPr>
                <p14:cNvContentPartPr/>
                <p14:nvPr/>
              </p14:nvContentPartPr>
              <p14:xfrm>
                <a:off x="4279611" y="2060257"/>
                <a:ext cx="71640" cy="5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059AD41-0A9A-0146-1E89-8012B5009E2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70611" y="2051257"/>
                  <a:ext cx="89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13A23D2-086B-1F02-0CB7-2F8B071F7CF0}"/>
                    </a:ext>
                  </a:extLst>
                </p14:cNvPr>
                <p14:cNvContentPartPr/>
                <p14:nvPr/>
              </p14:nvContentPartPr>
              <p14:xfrm>
                <a:off x="4366731" y="1983217"/>
                <a:ext cx="87120" cy="154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13A23D2-086B-1F02-0CB7-2F8B071F7CF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57731" y="1974217"/>
                  <a:ext cx="1047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97CBB3E3-9F58-471D-A000-660122E88DD0}"/>
              </a:ext>
            </a:extLst>
          </p:cNvPr>
          <p:cNvGrpSpPr/>
          <p:nvPr/>
        </p:nvGrpSpPr>
        <p:grpSpPr>
          <a:xfrm>
            <a:off x="4602531" y="1958017"/>
            <a:ext cx="841320" cy="206280"/>
            <a:chOff x="4602531" y="1958017"/>
            <a:chExt cx="8413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3DC1528-7CF0-1357-DE5A-0AAFBA7D4163}"/>
                    </a:ext>
                  </a:extLst>
                </p14:cNvPr>
                <p14:cNvContentPartPr/>
                <p14:nvPr/>
              </p14:nvContentPartPr>
              <p14:xfrm>
                <a:off x="4602531" y="2049817"/>
                <a:ext cx="68400" cy="114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3DC1528-7CF0-1357-DE5A-0AAFBA7D416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593531" y="2040817"/>
                  <a:ext cx="86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E4CEFD8-1DAF-A89B-213F-EC2022F97EDB}"/>
                    </a:ext>
                  </a:extLst>
                </p14:cNvPr>
                <p14:cNvContentPartPr/>
                <p14:nvPr/>
              </p14:nvContentPartPr>
              <p14:xfrm>
                <a:off x="4698291" y="1967017"/>
                <a:ext cx="288000" cy="186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E4CEFD8-1DAF-A89B-213F-EC2022F97ED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89651" y="1958377"/>
                  <a:ext cx="30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063CDAB-5F6D-C219-66A4-3781C00BDA31}"/>
                    </a:ext>
                  </a:extLst>
                </p14:cNvPr>
                <p14:cNvContentPartPr/>
                <p14:nvPr/>
              </p14:nvContentPartPr>
              <p14:xfrm>
                <a:off x="5000691" y="2051617"/>
                <a:ext cx="75600" cy="86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063CDAB-5F6D-C219-66A4-3781C00BDA3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92051" y="2042977"/>
                  <a:ext cx="93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47565D-BFE9-5EB7-EC77-E4F3B96592EC}"/>
                    </a:ext>
                  </a:extLst>
                </p14:cNvPr>
                <p14:cNvContentPartPr/>
                <p14:nvPr/>
              </p14:nvContentPartPr>
              <p14:xfrm>
                <a:off x="5166291" y="1958017"/>
                <a:ext cx="11808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47565D-BFE9-5EB7-EC77-E4F3B96592E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57291" y="1949017"/>
                  <a:ext cx="135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A777D2A-67CC-C285-F1E9-9DD18261F7B1}"/>
                    </a:ext>
                  </a:extLst>
                </p14:cNvPr>
                <p14:cNvContentPartPr/>
                <p14:nvPr/>
              </p14:nvContentPartPr>
              <p14:xfrm>
                <a:off x="5278251" y="2043337"/>
                <a:ext cx="124560" cy="80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A777D2A-67CC-C285-F1E9-9DD18261F7B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69251" y="2034697"/>
                  <a:ext cx="142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3FB5F37-60C8-C4E9-D970-B7ADA789B69B}"/>
                    </a:ext>
                  </a:extLst>
                </p14:cNvPr>
                <p14:cNvContentPartPr/>
                <p14:nvPr/>
              </p14:nvContentPartPr>
              <p14:xfrm>
                <a:off x="5393811" y="2036857"/>
                <a:ext cx="50040" cy="93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3FB5F37-60C8-C4E9-D970-B7ADA789B69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5171" y="2027857"/>
                  <a:ext cx="676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BCB635A-FA1E-2C67-A441-BF762BE2D5D0}"/>
              </a:ext>
            </a:extLst>
          </p:cNvPr>
          <p:cNvGrpSpPr/>
          <p:nvPr/>
        </p:nvGrpSpPr>
        <p:grpSpPr>
          <a:xfrm>
            <a:off x="5616291" y="1896097"/>
            <a:ext cx="224280" cy="297000"/>
            <a:chOff x="5616291" y="1896097"/>
            <a:chExt cx="22428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99E0E75-FEFC-B3BC-CFC0-8F84CDF9E16A}"/>
                    </a:ext>
                  </a:extLst>
                </p14:cNvPr>
                <p14:cNvContentPartPr/>
                <p14:nvPr/>
              </p14:nvContentPartPr>
              <p14:xfrm>
                <a:off x="5616291" y="2008777"/>
                <a:ext cx="84600" cy="79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99E0E75-FEFC-B3BC-CFC0-8F84CDF9E16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607291" y="1999777"/>
                  <a:ext cx="102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3E1F710-89B8-735A-6EC9-052E07D7AB78}"/>
                    </a:ext>
                  </a:extLst>
                </p14:cNvPr>
                <p14:cNvContentPartPr/>
                <p14:nvPr/>
              </p14:nvContentPartPr>
              <p14:xfrm>
                <a:off x="5676771" y="1896097"/>
                <a:ext cx="36720" cy="222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3E1F710-89B8-735A-6EC9-052E07D7AB7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667771" y="1887457"/>
                  <a:ext cx="54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330A80-A0ED-9EA6-6822-993B9D7AE1A7}"/>
                    </a:ext>
                  </a:extLst>
                </p14:cNvPr>
                <p14:cNvContentPartPr/>
                <p14:nvPr/>
              </p14:nvContentPartPr>
              <p14:xfrm>
                <a:off x="5785131" y="2095897"/>
                <a:ext cx="55440" cy="97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330A80-A0ED-9EA6-6822-993B9D7AE1A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776491" y="2087257"/>
                  <a:ext cx="730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7248B70-1CFC-CDD8-5242-C3F15F56B3C2}"/>
              </a:ext>
            </a:extLst>
          </p:cNvPr>
          <p:cNvGrpSpPr/>
          <p:nvPr/>
        </p:nvGrpSpPr>
        <p:grpSpPr>
          <a:xfrm>
            <a:off x="5944611" y="1894297"/>
            <a:ext cx="406440" cy="244080"/>
            <a:chOff x="5944611" y="1894297"/>
            <a:chExt cx="40644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9E02980-D5FC-169E-CDDB-3ECF0990ACEA}"/>
                    </a:ext>
                  </a:extLst>
                </p14:cNvPr>
                <p14:cNvContentPartPr/>
                <p14:nvPr/>
              </p14:nvContentPartPr>
              <p14:xfrm>
                <a:off x="5944611" y="2030737"/>
                <a:ext cx="97920" cy="745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9E02980-D5FC-169E-CDDB-3ECF0990ACE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935611" y="2021737"/>
                  <a:ext cx="115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08A29E5-FA78-E695-0D51-855ADA7BED9F}"/>
                    </a:ext>
                  </a:extLst>
                </p14:cNvPr>
                <p14:cNvContentPartPr/>
                <p14:nvPr/>
              </p14:nvContentPartPr>
              <p14:xfrm>
                <a:off x="6027051" y="1896097"/>
                <a:ext cx="19080" cy="200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08A29E5-FA78-E695-0D51-855ADA7BED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18051" y="1887457"/>
                  <a:ext cx="36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5A176FB-6207-B5B7-8D75-614BCC7F3E6E}"/>
                    </a:ext>
                  </a:extLst>
                </p14:cNvPr>
                <p14:cNvContentPartPr/>
                <p14:nvPr/>
              </p14:nvContentPartPr>
              <p14:xfrm>
                <a:off x="6071331" y="2021737"/>
                <a:ext cx="20520" cy="788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5A176FB-6207-B5B7-8D75-614BCC7F3E6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62691" y="2012737"/>
                  <a:ext cx="38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4A98251-1BA1-5229-8049-2FB226C1419F}"/>
                    </a:ext>
                  </a:extLst>
                </p14:cNvPr>
                <p14:cNvContentPartPr/>
                <p14:nvPr/>
              </p14:nvContentPartPr>
              <p14:xfrm>
                <a:off x="6073131" y="1959097"/>
                <a:ext cx="9360" cy="62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4A98251-1BA1-5229-8049-2FB226C1419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64491" y="1950457"/>
                  <a:ext cx="27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955323F-D3D3-9844-655A-0BA61B2A6905}"/>
                    </a:ext>
                  </a:extLst>
                </p14:cNvPr>
                <p14:cNvContentPartPr/>
                <p14:nvPr/>
              </p14:nvContentPartPr>
              <p14:xfrm>
                <a:off x="6097971" y="2012377"/>
                <a:ext cx="11016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955323F-D3D3-9844-655A-0BA61B2A690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089331" y="2003737"/>
                  <a:ext cx="127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39B6D68-2E61-E3A6-8107-722BB0F629C3}"/>
                    </a:ext>
                  </a:extLst>
                </p14:cNvPr>
                <p14:cNvContentPartPr/>
                <p14:nvPr/>
              </p14:nvContentPartPr>
              <p14:xfrm>
                <a:off x="6229011" y="2006977"/>
                <a:ext cx="37800" cy="83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39B6D68-2E61-E3A6-8107-722BB0F629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20371" y="1998337"/>
                  <a:ext cx="55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961FE9E-667E-D241-9224-0FFE43B30E84}"/>
                    </a:ext>
                  </a:extLst>
                </p14:cNvPr>
                <p14:cNvContentPartPr/>
                <p14:nvPr/>
              </p14:nvContentPartPr>
              <p14:xfrm>
                <a:off x="6311451" y="1894297"/>
                <a:ext cx="39600" cy="244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961FE9E-667E-D241-9224-0FFE43B30E8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02811" y="1885297"/>
                  <a:ext cx="572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0405EB4-D3DC-7D9C-9CF0-8811577672FC}"/>
              </a:ext>
            </a:extLst>
          </p:cNvPr>
          <p:cNvGrpSpPr/>
          <p:nvPr/>
        </p:nvGrpSpPr>
        <p:grpSpPr>
          <a:xfrm>
            <a:off x="1056531" y="2761897"/>
            <a:ext cx="512640" cy="236880"/>
            <a:chOff x="1056531" y="2761897"/>
            <a:chExt cx="5126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8121EB7-4514-59B8-A494-28BEB7640011}"/>
                    </a:ext>
                  </a:extLst>
                </p14:cNvPr>
                <p14:cNvContentPartPr/>
                <p14:nvPr/>
              </p14:nvContentPartPr>
              <p14:xfrm>
                <a:off x="1056531" y="2802577"/>
                <a:ext cx="149040" cy="196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8121EB7-4514-59B8-A494-28BEB764001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7531" y="2793577"/>
                  <a:ext cx="166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17A2A1F-B475-DCCA-39EA-C046CF65D283}"/>
                    </a:ext>
                  </a:extLst>
                </p14:cNvPr>
                <p14:cNvContentPartPr/>
                <p14:nvPr/>
              </p14:nvContentPartPr>
              <p14:xfrm>
                <a:off x="1312131" y="2833537"/>
                <a:ext cx="14040" cy="146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17A2A1F-B475-DCCA-39EA-C046CF65D28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303491" y="2824897"/>
                  <a:ext cx="31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C913D38-AEB2-FAA2-C7A0-7AB73400E3ED}"/>
                    </a:ext>
                  </a:extLst>
                </p14:cNvPr>
                <p14:cNvContentPartPr/>
                <p14:nvPr/>
              </p14:nvContentPartPr>
              <p14:xfrm>
                <a:off x="1335531" y="2867737"/>
                <a:ext cx="70200" cy="78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C913D38-AEB2-FAA2-C7A0-7AB73400E3E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326531" y="2858737"/>
                  <a:ext cx="87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F33863E-ECF2-3EEB-78D2-FECA61B3460D}"/>
                    </a:ext>
                  </a:extLst>
                </p14:cNvPr>
                <p14:cNvContentPartPr/>
                <p14:nvPr/>
              </p14:nvContentPartPr>
              <p14:xfrm>
                <a:off x="1446051" y="2779537"/>
                <a:ext cx="9360" cy="92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F33863E-ECF2-3EEB-78D2-FECA61B3460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437411" y="2770897"/>
                  <a:ext cx="27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DC322D3-D894-CAC2-2B90-F54F4B1B6A3E}"/>
                    </a:ext>
                  </a:extLst>
                </p14:cNvPr>
                <p14:cNvContentPartPr/>
                <p14:nvPr/>
              </p14:nvContentPartPr>
              <p14:xfrm>
                <a:off x="1402491" y="2761897"/>
                <a:ext cx="79560" cy="18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DC322D3-D894-CAC2-2B90-F54F4B1B6A3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93491" y="2753257"/>
                  <a:ext cx="97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3A2C275-18C5-0598-A7C4-D7C4CADCF70F}"/>
                    </a:ext>
                  </a:extLst>
                </p14:cNvPr>
                <p14:cNvContentPartPr/>
                <p14:nvPr/>
              </p14:nvContentPartPr>
              <p14:xfrm>
                <a:off x="1521291" y="2874937"/>
                <a:ext cx="47880" cy="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3A2C275-18C5-0598-A7C4-D7C4CADCF7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512291" y="2865937"/>
                  <a:ext cx="65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F0A26D2-ACA1-E099-A020-87996559B94F}"/>
                    </a:ext>
                  </a:extLst>
                </p14:cNvPr>
                <p14:cNvContentPartPr/>
                <p14:nvPr/>
              </p14:nvContentPartPr>
              <p14:xfrm>
                <a:off x="1511931" y="2931817"/>
                <a:ext cx="39600" cy="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F0A26D2-ACA1-E099-A020-87996559B94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503291" y="2922817"/>
                  <a:ext cx="57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8DF6B94-1828-38FE-5536-5CC39F7B7B9B}"/>
              </a:ext>
            </a:extLst>
          </p:cNvPr>
          <p:cNvGrpSpPr/>
          <p:nvPr/>
        </p:nvGrpSpPr>
        <p:grpSpPr>
          <a:xfrm>
            <a:off x="1809651" y="2544817"/>
            <a:ext cx="756720" cy="1234080"/>
            <a:chOff x="1809651" y="2544817"/>
            <a:chExt cx="756720" cy="12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6F02B81-3493-5B95-6563-DC0BAAB355D5}"/>
                    </a:ext>
                  </a:extLst>
                </p14:cNvPr>
                <p14:cNvContentPartPr/>
                <p14:nvPr/>
              </p14:nvContentPartPr>
              <p14:xfrm>
                <a:off x="1809651" y="2585137"/>
                <a:ext cx="102240" cy="1116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6F02B81-3493-5B95-6563-DC0BAAB355D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01011" y="2576497"/>
                  <a:ext cx="119880" cy="11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0FC2A80-8699-696E-890F-743632C61EB4}"/>
                    </a:ext>
                  </a:extLst>
                </p14:cNvPr>
                <p14:cNvContentPartPr/>
                <p14:nvPr/>
              </p14:nvContentPartPr>
              <p14:xfrm>
                <a:off x="1982091" y="2672977"/>
                <a:ext cx="90360" cy="168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0FC2A80-8699-696E-890F-743632C61EB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73091" y="2664337"/>
                  <a:ext cx="10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4F03B2F-8A56-F06D-2A01-9DFC03730E3E}"/>
                    </a:ext>
                  </a:extLst>
                </p14:cNvPr>
                <p14:cNvContentPartPr/>
                <p14:nvPr/>
              </p14:nvContentPartPr>
              <p14:xfrm>
                <a:off x="2098371" y="2545897"/>
                <a:ext cx="64080" cy="117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4F03B2F-8A56-F06D-2A01-9DFC03730E3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89371" y="2537257"/>
                  <a:ext cx="81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D83ECD7-4A12-BC9F-B242-037F0C422FE6}"/>
                    </a:ext>
                  </a:extLst>
                </p14:cNvPr>
                <p14:cNvContentPartPr/>
                <p14:nvPr/>
              </p14:nvContentPartPr>
              <p14:xfrm>
                <a:off x="2198811" y="2582617"/>
                <a:ext cx="32400" cy="68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D83ECD7-4A12-BC9F-B242-037F0C422FE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89811" y="2573617"/>
                  <a:ext cx="50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D7F1F1F-644F-B16A-A00D-AC5D8994C9F9}"/>
                    </a:ext>
                  </a:extLst>
                </p14:cNvPr>
                <p14:cNvContentPartPr/>
                <p14:nvPr/>
              </p14:nvContentPartPr>
              <p14:xfrm>
                <a:off x="2261091" y="2544817"/>
                <a:ext cx="54360" cy="123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D7F1F1F-644F-B16A-A00D-AC5D8994C9F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52091" y="2536177"/>
                  <a:ext cx="72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93557E0-6FF4-95B0-3E99-D80FF396F0CF}"/>
                    </a:ext>
                  </a:extLst>
                </p14:cNvPr>
                <p14:cNvContentPartPr/>
                <p14:nvPr/>
              </p14:nvContentPartPr>
              <p14:xfrm>
                <a:off x="1995771" y="2989417"/>
                <a:ext cx="66960" cy="134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93557E0-6FF4-95B0-3E99-D80FF396F0C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87131" y="2980777"/>
                  <a:ext cx="84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DE8F0E0-E73F-DE94-E922-CCF82C504D5C}"/>
                    </a:ext>
                  </a:extLst>
                </p14:cNvPr>
                <p14:cNvContentPartPr/>
                <p14:nvPr/>
              </p14:nvContentPartPr>
              <p14:xfrm>
                <a:off x="2120331" y="2904457"/>
                <a:ext cx="59400" cy="136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DE8F0E0-E73F-DE94-E922-CCF82C504D5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11331" y="2895457"/>
                  <a:ext cx="77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895DB52-6FB2-2F15-2A79-D1D0F87782A9}"/>
                    </a:ext>
                  </a:extLst>
                </p14:cNvPr>
                <p14:cNvContentPartPr/>
                <p14:nvPr/>
              </p14:nvContentPartPr>
              <p14:xfrm>
                <a:off x="2233371" y="2922457"/>
                <a:ext cx="55440" cy="71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895DB52-6FB2-2F15-2A79-D1D0F87782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224731" y="2913457"/>
                  <a:ext cx="73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AF8DE87-5F68-6EBE-CA76-81FD32E5BECF}"/>
                    </a:ext>
                  </a:extLst>
                </p14:cNvPr>
                <p14:cNvContentPartPr/>
                <p14:nvPr/>
              </p14:nvContentPartPr>
              <p14:xfrm>
                <a:off x="2313291" y="2885017"/>
                <a:ext cx="52920" cy="138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AF8DE87-5F68-6EBE-CA76-81FD32E5BEC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04291" y="2876377"/>
                  <a:ext cx="70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F2AA2E2-8321-F00C-B86C-50E07C970B95}"/>
                    </a:ext>
                  </a:extLst>
                </p14:cNvPr>
                <p14:cNvContentPartPr/>
                <p14:nvPr/>
              </p14:nvContentPartPr>
              <p14:xfrm>
                <a:off x="2105211" y="3274537"/>
                <a:ext cx="10440" cy="154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F2AA2E2-8321-F00C-B86C-50E07C970B9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96211" y="3265897"/>
                  <a:ext cx="28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C98730A-5A44-0EA1-5273-2025944C23EE}"/>
                    </a:ext>
                  </a:extLst>
                </p14:cNvPr>
                <p14:cNvContentPartPr/>
                <p14:nvPr/>
              </p14:nvContentPartPr>
              <p14:xfrm>
                <a:off x="2095851" y="3403057"/>
                <a:ext cx="11520" cy="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C98730A-5A44-0EA1-5273-2025944C23E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87211" y="3394057"/>
                  <a:ext cx="291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3D15AE8-995A-41E7-E9AD-35A11BDBA56D}"/>
                    </a:ext>
                  </a:extLst>
                </p14:cNvPr>
                <p14:cNvContentPartPr/>
                <p14:nvPr/>
              </p14:nvContentPartPr>
              <p14:xfrm>
                <a:off x="2107011" y="3375337"/>
                <a:ext cx="3240" cy="9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3D15AE8-995A-41E7-E9AD-35A11BDBA56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098011" y="3366697"/>
                  <a:ext cx="20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D08FA61-C1EF-D63B-FB08-6F8E0EE39401}"/>
                    </a:ext>
                  </a:extLst>
                </p14:cNvPr>
                <p14:cNvContentPartPr/>
                <p14:nvPr/>
              </p14:nvContentPartPr>
              <p14:xfrm>
                <a:off x="2002971" y="3587737"/>
                <a:ext cx="85320" cy="1911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D08FA61-C1EF-D63B-FB08-6F8E0EE3940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994331" y="3579097"/>
                  <a:ext cx="10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0E20BF0-5502-566E-D714-2AD8A7A96328}"/>
                    </a:ext>
                  </a:extLst>
                </p14:cNvPr>
                <p14:cNvContentPartPr/>
                <p14:nvPr/>
              </p14:nvContentPartPr>
              <p14:xfrm>
                <a:off x="2158491" y="3506377"/>
                <a:ext cx="52920" cy="1083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0E20BF0-5502-566E-D714-2AD8A7A9632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149491" y="3497737"/>
                  <a:ext cx="70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0C536C6-CDDD-DBEE-E5AE-24CAD4AA7243}"/>
                    </a:ext>
                  </a:extLst>
                </p14:cNvPr>
                <p14:cNvContentPartPr/>
                <p14:nvPr/>
              </p14:nvContentPartPr>
              <p14:xfrm>
                <a:off x="2252811" y="3488017"/>
                <a:ext cx="100440" cy="119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0C536C6-CDDD-DBEE-E5AE-24CAD4AA72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243811" y="3479377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FE1254-5E63-F799-A8AA-9F7B61FC4FD3}"/>
                    </a:ext>
                  </a:extLst>
                </p14:cNvPr>
                <p14:cNvContentPartPr/>
                <p14:nvPr/>
              </p14:nvContentPartPr>
              <p14:xfrm>
                <a:off x="2367651" y="3467137"/>
                <a:ext cx="55440" cy="130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FE1254-5E63-F799-A8AA-9F7B61FC4FD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359011" y="3458137"/>
                  <a:ext cx="73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6B13A4A-F3CD-E1D7-1BCC-B8F6E868321E}"/>
                    </a:ext>
                  </a:extLst>
                </p14:cNvPr>
                <p14:cNvContentPartPr/>
                <p14:nvPr/>
              </p14:nvContentPartPr>
              <p14:xfrm>
                <a:off x="2491851" y="2553817"/>
                <a:ext cx="74520" cy="11433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6B13A4A-F3CD-E1D7-1BCC-B8F6E868321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3211" y="2544817"/>
                  <a:ext cx="92160" cy="11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2CAD124-BB23-902B-4080-AA18728B3C89}"/>
                  </a:ext>
                </a:extLst>
              </p14:cNvPr>
              <p14:cNvContentPartPr/>
              <p14:nvPr/>
            </p14:nvContentPartPr>
            <p14:xfrm>
              <a:off x="2728371" y="3089497"/>
              <a:ext cx="19440" cy="450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2CAD124-BB23-902B-4080-AA18728B3C8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719731" y="3080497"/>
                <a:ext cx="37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F625F3B-6312-521C-B214-7567AE410FAD}"/>
                  </a:ext>
                </a:extLst>
              </p14:cNvPr>
              <p14:cNvContentPartPr/>
              <p14:nvPr/>
            </p14:nvContentPartPr>
            <p14:xfrm>
              <a:off x="2930691" y="2571097"/>
              <a:ext cx="89640" cy="10008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F625F3B-6312-521C-B214-7567AE410FAD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2922051" y="2562457"/>
                <a:ext cx="107280" cy="10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510C34E-1756-4A8F-8CFC-99C2ABB81C51}"/>
              </a:ext>
            </a:extLst>
          </p:cNvPr>
          <p:cNvGrpSpPr/>
          <p:nvPr/>
        </p:nvGrpSpPr>
        <p:grpSpPr>
          <a:xfrm>
            <a:off x="3089451" y="2431057"/>
            <a:ext cx="770760" cy="1190520"/>
            <a:chOff x="3089451" y="2431057"/>
            <a:chExt cx="77076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821275A-BD2A-4B07-9E6F-B03D08850DEF}"/>
                    </a:ext>
                  </a:extLst>
                </p14:cNvPr>
                <p14:cNvContentPartPr/>
                <p14:nvPr/>
              </p14:nvContentPartPr>
              <p14:xfrm>
                <a:off x="3095931" y="2546617"/>
                <a:ext cx="68760" cy="1688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821275A-BD2A-4B07-9E6F-B03D08850DE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87291" y="2537977"/>
                  <a:ext cx="86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468BD13-6194-E2BA-CBE5-2BEF0DAA6470}"/>
                    </a:ext>
                  </a:extLst>
                </p14:cNvPr>
                <p14:cNvContentPartPr/>
                <p14:nvPr/>
              </p14:nvContentPartPr>
              <p14:xfrm>
                <a:off x="3192771" y="2510977"/>
                <a:ext cx="41040" cy="871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468BD13-6194-E2BA-CBE5-2BEF0DAA647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84131" y="2502337"/>
                  <a:ext cx="58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94E2993-F579-1C74-FA2B-B345854FB139}"/>
                    </a:ext>
                  </a:extLst>
                </p14:cNvPr>
                <p14:cNvContentPartPr/>
                <p14:nvPr/>
              </p14:nvContentPartPr>
              <p14:xfrm>
                <a:off x="3263691" y="2525017"/>
                <a:ext cx="38880" cy="579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94E2993-F579-1C74-FA2B-B345854FB13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55051" y="2516017"/>
                  <a:ext cx="56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504A13D-C6CF-38EF-CA11-473D30E9B99A}"/>
                    </a:ext>
                  </a:extLst>
                </p14:cNvPr>
                <p14:cNvContentPartPr/>
                <p14:nvPr/>
              </p14:nvContentPartPr>
              <p14:xfrm>
                <a:off x="3328851" y="2482537"/>
                <a:ext cx="49680" cy="122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504A13D-C6CF-38EF-CA11-473D30E9B99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320211" y="2473897"/>
                  <a:ext cx="6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04CFC6B-44D6-9730-CF26-6769FC32A7DF}"/>
                    </a:ext>
                  </a:extLst>
                </p14:cNvPr>
                <p14:cNvContentPartPr/>
                <p14:nvPr/>
              </p14:nvContentPartPr>
              <p14:xfrm>
                <a:off x="3089451" y="2864497"/>
                <a:ext cx="92880" cy="153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04CFC6B-44D6-9730-CF26-6769FC32A7D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080811" y="2855497"/>
                  <a:ext cx="110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C773BB1-A24D-010A-4072-6ABC461C09C2}"/>
                    </a:ext>
                  </a:extLst>
                </p14:cNvPr>
                <p14:cNvContentPartPr/>
                <p14:nvPr/>
              </p14:nvContentPartPr>
              <p14:xfrm>
                <a:off x="3219411" y="2810857"/>
                <a:ext cx="57600" cy="98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C773BB1-A24D-010A-4072-6ABC461C09C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210771" y="2801857"/>
                  <a:ext cx="75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05680DB-57D0-54A6-C7C7-09E329BFA608}"/>
                    </a:ext>
                  </a:extLst>
                </p14:cNvPr>
                <p14:cNvContentPartPr/>
                <p14:nvPr/>
              </p14:nvContentPartPr>
              <p14:xfrm>
                <a:off x="3315891" y="2823457"/>
                <a:ext cx="44640" cy="67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05680DB-57D0-54A6-C7C7-09E329BFA60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306891" y="2814817"/>
                  <a:ext cx="62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61BDC6F-DACB-C9FA-1822-1B5B6F496A1C}"/>
                    </a:ext>
                  </a:extLst>
                </p14:cNvPr>
                <p14:cNvContentPartPr/>
                <p14:nvPr/>
              </p14:nvContentPartPr>
              <p14:xfrm>
                <a:off x="3387531" y="2795737"/>
                <a:ext cx="44640" cy="110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61BDC6F-DACB-C9FA-1822-1B5B6F496A1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378891" y="2786737"/>
                  <a:ext cx="6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E914CA3-58D5-14B7-4C4C-5BC0372B1B6A}"/>
                    </a:ext>
                  </a:extLst>
                </p14:cNvPr>
                <p14:cNvContentPartPr/>
                <p14:nvPr/>
              </p14:nvContentPartPr>
              <p14:xfrm>
                <a:off x="3177651" y="3162937"/>
                <a:ext cx="360" cy="2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E914CA3-58D5-14B7-4C4C-5BC0372B1B6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168651" y="3153937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3994099-A996-C9DD-ED6C-16D3E570DD3E}"/>
                    </a:ext>
                  </a:extLst>
                </p14:cNvPr>
                <p14:cNvContentPartPr/>
                <p14:nvPr/>
              </p14:nvContentPartPr>
              <p14:xfrm>
                <a:off x="3180531" y="3255097"/>
                <a:ext cx="1440" cy="1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3994099-A996-C9DD-ED6C-16D3E570DD3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71531" y="324609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012064E-F1E9-8C9E-E16B-55F8217681D5}"/>
                    </a:ext>
                  </a:extLst>
                </p14:cNvPr>
                <p14:cNvContentPartPr/>
                <p14:nvPr/>
              </p14:nvContentPartPr>
              <p14:xfrm>
                <a:off x="3161091" y="3476857"/>
                <a:ext cx="82800" cy="144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012064E-F1E9-8C9E-E16B-55F8217681D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152451" y="3468217"/>
                  <a:ext cx="100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F4B97D3-8683-6282-1243-E9D9766B004F}"/>
                    </a:ext>
                  </a:extLst>
                </p14:cNvPr>
                <p14:cNvContentPartPr/>
                <p14:nvPr/>
              </p14:nvContentPartPr>
              <p14:xfrm>
                <a:off x="3271251" y="3358057"/>
                <a:ext cx="70920" cy="129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F4B97D3-8683-6282-1243-E9D9766B004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262251" y="3349057"/>
                  <a:ext cx="88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86B6545-BA84-09C9-9C70-9F7714C85D83}"/>
                    </a:ext>
                  </a:extLst>
                </p14:cNvPr>
                <p14:cNvContentPartPr/>
                <p14:nvPr/>
              </p14:nvContentPartPr>
              <p14:xfrm>
                <a:off x="3389331" y="3371737"/>
                <a:ext cx="5040" cy="95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86B6545-BA84-09C9-9C70-9F7714C85D8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80691" y="3363097"/>
                  <a:ext cx="2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14B8C66-F403-C36C-70B5-990B63263A5C}"/>
                    </a:ext>
                  </a:extLst>
                </p14:cNvPr>
                <p14:cNvContentPartPr/>
                <p14:nvPr/>
              </p14:nvContentPartPr>
              <p14:xfrm>
                <a:off x="3384291" y="3382897"/>
                <a:ext cx="57600" cy="75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14B8C66-F403-C36C-70B5-990B63263A5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75651" y="3373897"/>
                  <a:ext cx="75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9A61B11-5E85-6E30-DEED-FBBF7A693020}"/>
                    </a:ext>
                  </a:extLst>
                </p14:cNvPr>
                <p14:cNvContentPartPr/>
                <p14:nvPr/>
              </p14:nvContentPartPr>
              <p14:xfrm>
                <a:off x="3467091" y="3363457"/>
                <a:ext cx="45720" cy="102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9A61B11-5E85-6E30-DEED-FBBF7A69302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58451" y="3354817"/>
                  <a:ext cx="63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EEA9D3E-08D6-6B08-5C83-15554B184EEB}"/>
                    </a:ext>
                  </a:extLst>
                </p14:cNvPr>
                <p14:cNvContentPartPr/>
                <p14:nvPr/>
              </p14:nvContentPartPr>
              <p14:xfrm>
                <a:off x="3530451" y="2497297"/>
                <a:ext cx="122760" cy="1084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EEA9D3E-08D6-6B08-5C83-15554B184EE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521811" y="2488657"/>
                  <a:ext cx="140400" cy="11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0D2BA66-9B15-CE02-60EC-39D01F538658}"/>
                    </a:ext>
                  </a:extLst>
                </p14:cNvPr>
                <p14:cNvContentPartPr/>
                <p14:nvPr/>
              </p14:nvContentPartPr>
              <p14:xfrm>
                <a:off x="3785331" y="2431057"/>
                <a:ext cx="28800" cy="196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0D2BA66-9B15-CE02-60EC-39D01F5386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76691" y="2422057"/>
                  <a:ext cx="46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3346EE8-B716-0611-1280-CD966DA70D90}"/>
                    </a:ext>
                  </a:extLst>
                </p14:cNvPr>
                <p14:cNvContentPartPr/>
                <p14:nvPr/>
              </p14:nvContentPartPr>
              <p14:xfrm>
                <a:off x="3746811" y="2431777"/>
                <a:ext cx="113400" cy="11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3346EE8-B716-0611-1280-CD966DA70D9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737811" y="2423137"/>
                  <a:ext cx="13104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C2F29DE-706D-6F29-FBFA-0A410DDFC23E}"/>
                  </a:ext>
                </a:extLst>
              </p14:cNvPr>
              <p14:cNvContentPartPr/>
              <p14:nvPr/>
            </p14:nvContentPartPr>
            <p14:xfrm>
              <a:off x="2313651" y="2701777"/>
              <a:ext cx="680040" cy="9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C2F29DE-706D-6F29-FBFA-0A410DDFC23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305011" y="2692777"/>
                <a:ext cx="6976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ADB633A-82B8-383B-4519-397F31B148DC}"/>
              </a:ext>
            </a:extLst>
          </p:cNvPr>
          <p:cNvGrpSpPr/>
          <p:nvPr/>
        </p:nvGrpSpPr>
        <p:grpSpPr>
          <a:xfrm>
            <a:off x="2334891" y="2697097"/>
            <a:ext cx="781560" cy="798120"/>
            <a:chOff x="2334891" y="2697097"/>
            <a:chExt cx="781560" cy="79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458B740-116A-55B7-B57B-B250E315A367}"/>
                    </a:ext>
                  </a:extLst>
                </p14:cNvPr>
                <p14:cNvContentPartPr/>
                <p14:nvPr/>
              </p14:nvContentPartPr>
              <p14:xfrm>
                <a:off x="2334891" y="2697097"/>
                <a:ext cx="660600" cy="279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458B740-116A-55B7-B57B-B250E315A36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326251" y="2688457"/>
                  <a:ext cx="678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CE47616-5BAC-F364-7D1A-59C43A65E304}"/>
                    </a:ext>
                  </a:extLst>
                </p14:cNvPr>
                <p14:cNvContentPartPr/>
                <p14:nvPr/>
              </p14:nvContentPartPr>
              <p14:xfrm>
                <a:off x="2345331" y="2718337"/>
                <a:ext cx="771120" cy="776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CE47616-5BAC-F364-7D1A-59C43A65E30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36331" y="2709337"/>
                  <a:ext cx="788760" cy="79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DA70EE7-693B-3E6A-0489-7AEAC5AF577F}"/>
              </a:ext>
            </a:extLst>
          </p:cNvPr>
          <p:cNvGrpSpPr/>
          <p:nvPr/>
        </p:nvGrpSpPr>
        <p:grpSpPr>
          <a:xfrm>
            <a:off x="2428491" y="2666857"/>
            <a:ext cx="637200" cy="867960"/>
            <a:chOff x="2428491" y="2666857"/>
            <a:chExt cx="637200" cy="86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814CE7F-6315-8E94-4CB7-6A561F6A5D9D}"/>
                    </a:ext>
                  </a:extLst>
                </p14:cNvPr>
                <p14:cNvContentPartPr/>
                <p14:nvPr/>
              </p14:nvContentPartPr>
              <p14:xfrm>
                <a:off x="2444691" y="2666857"/>
                <a:ext cx="595800" cy="3153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814CE7F-6315-8E94-4CB7-6A561F6A5D9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436051" y="2658217"/>
                  <a:ext cx="613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48B582B-619C-062F-DC9C-EF2F82639978}"/>
                    </a:ext>
                  </a:extLst>
                </p14:cNvPr>
                <p14:cNvContentPartPr/>
                <p14:nvPr/>
              </p14:nvContentPartPr>
              <p14:xfrm>
                <a:off x="2428491" y="2960257"/>
                <a:ext cx="540360" cy="259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48B582B-619C-062F-DC9C-EF2F8263997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419491" y="2951257"/>
                  <a:ext cx="558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448B439-99AD-B034-13BC-B4CFF7CF3FAE}"/>
                    </a:ext>
                  </a:extLst>
                </p14:cNvPr>
                <p14:cNvContentPartPr/>
                <p14:nvPr/>
              </p14:nvContentPartPr>
              <p14:xfrm>
                <a:off x="2428851" y="3011017"/>
                <a:ext cx="636840" cy="523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448B439-99AD-B034-13BC-B4CFF7CF3FA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419851" y="3002377"/>
                  <a:ext cx="65448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6CA13EF-A01D-365C-E95C-DCD1CB867E4F}"/>
              </a:ext>
            </a:extLst>
          </p:cNvPr>
          <p:cNvGrpSpPr/>
          <p:nvPr/>
        </p:nvGrpSpPr>
        <p:grpSpPr>
          <a:xfrm>
            <a:off x="2470971" y="2739937"/>
            <a:ext cx="632160" cy="840960"/>
            <a:chOff x="2470971" y="2739937"/>
            <a:chExt cx="632160" cy="84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6E9D7C7-08AD-FBA0-4E83-083FAB40984E}"/>
                    </a:ext>
                  </a:extLst>
                </p14:cNvPr>
                <p14:cNvContentPartPr/>
                <p14:nvPr/>
              </p14:nvContentPartPr>
              <p14:xfrm>
                <a:off x="2470971" y="2739937"/>
                <a:ext cx="523440" cy="840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6E9D7C7-08AD-FBA0-4E83-083FAB40984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461971" y="2731297"/>
                  <a:ext cx="54108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B911DF3-83AB-B02A-5C7D-1F22F87E516E}"/>
                    </a:ext>
                  </a:extLst>
                </p14:cNvPr>
                <p14:cNvContentPartPr/>
                <p14:nvPr/>
              </p14:nvContentPartPr>
              <p14:xfrm>
                <a:off x="2493651" y="3016057"/>
                <a:ext cx="609480" cy="533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B911DF3-83AB-B02A-5C7D-1F22F87E516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85011" y="3007417"/>
                  <a:ext cx="6271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9340FD4-C6D7-C90C-7A78-20F6AC7D6730}"/>
                    </a:ext>
                  </a:extLst>
                </p14:cNvPr>
                <p14:cNvContentPartPr/>
                <p14:nvPr/>
              </p14:nvContentPartPr>
              <p14:xfrm>
                <a:off x="2524971" y="3516457"/>
                <a:ext cx="472320" cy="579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9340FD4-C6D7-C90C-7A78-20F6AC7D673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516331" y="3507817"/>
                  <a:ext cx="48996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9AA6060D-9DCF-3136-96F1-2FD2FD796264}"/>
              </a:ext>
            </a:extLst>
          </p:cNvPr>
          <p:cNvGrpSpPr/>
          <p:nvPr/>
        </p:nvGrpSpPr>
        <p:grpSpPr>
          <a:xfrm>
            <a:off x="3906291" y="3017497"/>
            <a:ext cx="68400" cy="68040"/>
            <a:chOff x="3906291" y="3017497"/>
            <a:chExt cx="6840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C283B24-0290-E271-CEA9-095C874E7FF0}"/>
                    </a:ext>
                  </a:extLst>
                </p14:cNvPr>
                <p14:cNvContentPartPr/>
                <p14:nvPr/>
              </p14:nvContentPartPr>
              <p14:xfrm>
                <a:off x="3906291" y="3017497"/>
                <a:ext cx="68400" cy="54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C283B24-0290-E271-CEA9-095C874E7FF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97651" y="3008497"/>
                  <a:ext cx="86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B1DEF69-AF3B-FE58-B4CD-4DE37CB7F66D}"/>
                    </a:ext>
                  </a:extLst>
                </p14:cNvPr>
                <p14:cNvContentPartPr/>
                <p14:nvPr/>
              </p14:nvContentPartPr>
              <p14:xfrm>
                <a:off x="3912771" y="3076537"/>
                <a:ext cx="56880" cy="9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B1DEF69-AF3B-FE58-B4CD-4DE37CB7F66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903771" y="3067537"/>
                  <a:ext cx="745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DFF1C60-F681-2F27-CC63-009DDA8AE74A}"/>
                  </a:ext>
                </a:extLst>
              </p14:cNvPr>
              <p14:cNvContentPartPr/>
              <p14:nvPr/>
            </p14:nvContentPartPr>
            <p14:xfrm>
              <a:off x="4192491" y="2545177"/>
              <a:ext cx="93600" cy="9709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DFF1C60-F681-2F27-CC63-009DDA8AE74A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4183491" y="2536537"/>
                <a:ext cx="111240" cy="9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529C926A-69D9-740B-66F5-7F2A84F1B3D4}"/>
              </a:ext>
            </a:extLst>
          </p:cNvPr>
          <p:cNvGrpSpPr/>
          <p:nvPr/>
        </p:nvGrpSpPr>
        <p:grpSpPr>
          <a:xfrm>
            <a:off x="4364211" y="2432137"/>
            <a:ext cx="965880" cy="343800"/>
            <a:chOff x="4364211" y="2432137"/>
            <a:chExt cx="96588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1A62E84-55F8-AC5F-169B-908990717F8E}"/>
                    </a:ext>
                  </a:extLst>
                </p14:cNvPr>
                <p14:cNvContentPartPr/>
                <p14:nvPr/>
              </p14:nvContentPartPr>
              <p14:xfrm>
                <a:off x="4364211" y="2622937"/>
                <a:ext cx="101520" cy="153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1A62E84-55F8-AC5F-169B-908990717F8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355571" y="2613937"/>
                  <a:ext cx="119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02D8FB5-F491-FDC6-16C6-A2F95C17296A}"/>
                    </a:ext>
                  </a:extLst>
                </p14:cNvPr>
                <p14:cNvContentPartPr/>
                <p14:nvPr/>
              </p14:nvContentPartPr>
              <p14:xfrm>
                <a:off x="4457091" y="2486497"/>
                <a:ext cx="83160" cy="163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02D8FB5-F491-FDC6-16C6-A2F95C17296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448091" y="2477497"/>
                  <a:ext cx="100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17D1EC4-0E3D-C992-C065-3E69B24E81BC}"/>
                    </a:ext>
                  </a:extLst>
                </p14:cNvPr>
                <p14:cNvContentPartPr/>
                <p14:nvPr/>
              </p14:nvContentPartPr>
              <p14:xfrm>
                <a:off x="4565451" y="2539777"/>
                <a:ext cx="33480" cy="84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17D1EC4-0E3D-C992-C065-3E69B24E81B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56451" y="2530777"/>
                  <a:ext cx="5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EB29644-250E-C6E2-E702-00DB83396CAF}"/>
                    </a:ext>
                  </a:extLst>
                </p14:cNvPr>
                <p14:cNvContentPartPr/>
                <p14:nvPr/>
              </p14:nvContentPartPr>
              <p14:xfrm>
                <a:off x="4631331" y="2510977"/>
                <a:ext cx="61920" cy="108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EB29644-250E-C6E2-E702-00DB83396CA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622691" y="2501977"/>
                  <a:ext cx="79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2D2FC2C-C4DF-9565-ED6D-31762489ECAE}"/>
                    </a:ext>
                  </a:extLst>
                </p14:cNvPr>
                <p14:cNvContentPartPr/>
                <p14:nvPr/>
              </p14:nvContentPartPr>
              <p14:xfrm>
                <a:off x="4704771" y="2699977"/>
                <a:ext cx="216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2D2FC2C-C4DF-9565-ED6D-31762489ECA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95771" y="269097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477CEE2-175E-501F-52FE-1B735B24D069}"/>
                    </a:ext>
                  </a:extLst>
                </p14:cNvPr>
                <p14:cNvContentPartPr/>
                <p14:nvPr/>
              </p14:nvContentPartPr>
              <p14:xfrm>
                <a:off x="4793691" y="2540857"/>
                <a:ext cx="133560" cy="154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477CEE2-175E-501F-52FE-1B735B24D06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84691" y="2531857"/>
                  <a:ext cx="15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85CA1B94-AE1D-0733-F8B7-273053CB8062}"/>
                    </a:ext>
                  </a:extLst>
                </p14:cNvPr>
                <p14:cNvContentPartPr/>
                <p14:nvPr/>
              </p14:nvContentPartPr>
              <p14:xfrm>
                <a:off x="4952091" y="2482537"/>
                <a:ext cx="37800" cy="99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85CA1B94-AE1D-0733-F8B7-273053CB806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943451" y="2473537"/>
                  <a:ext cx="55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9C38E12B-FCF8-2A47-DC01-B6D59A9E0D43}"/>
                    </a:ext>
                  </a:extLst>
                </p14:cNvPr>
                <p14:cNvContentPartPr/>
                <p14:nvPr/>
              </p14:nvContentPartPr>
              <p14:xfrm>
                <a:off x="5046771" y="2502697"/>
                <a:ext cx="35280" cy="81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9C38E12B-FCF8-2A47-DC01-B6D59A9E0D4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037771" y="2494057"/>
                  <a:ext cx="52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3A1B671-3534-AA73-68F6-D219CBD03573}"/>
                    </a:ext>
                  </a:extLst>
                </p14:cNvPr>
                <p14:cNvContentPartPr/>
                <p14:nvPr/>
              </p14:nvContentPartPr>
              <p14:xfrm>
                <a:off x="5129931" y="2473537"/>
                <a:ext cx="51840" cy="964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3A1B671-3534-AA73-68F6-D219CBD0357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121291" y="2464537"/>
                  <a:ext cx="69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8EB889FD-94AB-2741-EF0B-BBECAA4DC9BE}"/>
                    </a:ext>
                  </a:extLst>
                </p14:cNvPr>
                <p14:cNvContentPartPr/>
                <p14:nvPr/>
              </p14:nvContentPartPr>
              <p14:xfrm>
                <a:off x="5283291" y="2438977"/>
                <a:ext cx="15120" cy="1256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8EB889FD-94AB-2741-EF0B-BBECAA4DC9B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274291" y="2430337"/>
                  <a:ext cx="32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F0A4426-9E7B-ADA8-6A04-F428F933F945}"/>
                    </a:ext>
                  </a:extLst>
                </p14:cNvPr>
                <p14:cNvContentPartPr/>
                <p14:nvPr/>
              </p14:nvContentPartPr>
              <p14:xfrm>
                <a:off x="5253771" y="2432137"/>
                <a:ext cx="76320" cy="6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F0A4426-9E7B-ADA8-6A04-F428F933F94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245131" y="2423137"/>
                  <a:ext cx="939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BBE7DB1-9C92-FFC0-DE65-6CEAC2CBC234}"/>
              </a:ext>
            </a:extLst>
          </p:cNvPr>
          <p:cNvGrpSpPr/>
          <p:nvPr/>
        </p:nvGrpSpPr>
        <p:grpSpPr>
          <a:xfrm>
            <a:off x="5630331" y="2383537"/>
            <a:ext cx="872280" cy="378000"/>
            <a:chOff x="5630331" y="2383537"/>
            <a:chExt cx="872280" cy="37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0528612-F889-4FED-C66C-FCDC10A598AF}"/>
                    </a:ext>
                  </a:extLst>
                </p14:cNvPr>
                <p14:cNvContentPartPr/>
                <p14:nvPr/>
              </p14:nvContentPartPr>
              <p14:xfrm>
                <a:off x="5630331" y="2607097"/>
                <a:ext cx="82080" cy="1544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0528612-F889-4FED-C66C-FCDC10A598A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621331" y="2598457"/>
                  <a:ext cx="99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4F6D3F8-F363-AFE3-0432-DEDA25870772}"/>
                    </a:ext>
                  </a:extLst>
                </p14:cNvPr>
                <p14:cNvContentPartPr/>
                <p14:nvPr/>
              </p14:nvContentPartPr>
              <p14:xfrm>
                <a:off x="5731491" y="2445817"/>
                <a:ext cx="73800" cy="1238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4F6D3F8-F363-AFE3-0432-DEDA25870772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722491" y="2437177"/>
                  <a:ext cx="9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C911F50-24B7-D4F2-BC2F-6174A3C53303}"/>
                    </a:ext>
                  </a:extLst>
                </p14:cNvPr>
                <p14:cNvContentPartPr/>
                <p14:nvPr/>
              </p14:nvContentPartPr>
              <p14:xfrm>
                <a:off x="5836611" y="2490817"/>
                <a:ext cx="30960" cy="76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C911F50-24B7-D4F2-BC2F-6174A3C5330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827971" y="2482177"/>
                  <a:ext cx="48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80A2B4A-F39F-A4A6-59E7-74ACECFACDAF}"/>
                    </a:ext>
                  </a:extLst>
                </p14:cNvPr>
                <p14:cNvContentPartPr/>
                <p14:nvPr/>
              </p14:nvContentPartPr>
              <p14:xfrm>
                <a:off x="5899251" y="2454097"/>
                <a:ext cx="65160" cy="134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80A2B4A-F39F-A4A6-59E7-74ACECFACDA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890251" y="2445457"/>
                  <a:ext cx="82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6162356-0965-6334-B13B-81C578722AE5}"/>
                    </a:ext>
                  </a:extLst>
                </p14:cNvPr>
                <p14:cNvContentPartPr/>
                <p14:nvPr/>
              </p14:nvContentPartPr>
              <p14:xfrm>
                <a:off x="5927331" y="2708977"/>
                <a:ext cx="1080" cy="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6162356-0965-6334-B13B-81C578722AE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918691" y="2700337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13AA35A-19D7-546C-2EC3-D18245A80D4A}"/>
                    </a:ext>
                  </a:extLst>
                </p14:cNvPr>
                <p14:cNvContentPartPr/>
                <p14:nvPr/>
              </p14:nvContentPartPr>
              <p14:xfrm>
                <a:off x="5930211" y="2697097"/>
                <a:ext cx="11520" cy="129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13AA35A-19D7-546C-2EC3-D18245A80D4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921571" y="2688457"/>
                  <a:ext cx="29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27721A1-F5D6-26D1-7332-82F865FA7208}"/>
                    </a:ext>
                  </a:extLst>
                </p14:cNvPr>
                <p14:cNvContentPartPr/>
                <p14:nvPr/>
              </p14:nvContentPartPr>
              <p14:xfrm>
                <a:off x="6014451" y="2517817"/>
                <a:ext cx="128520" cy="1742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27721A1-F5D6-26D1-7332-82F865FA720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005811" y="2508817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EB149D5-B980-4124-EB26-35AC82A6A000}"/>
                    </a:ext>
                  </a:extLst>
                </p14:cNvPr>
                <p14:cNvContentPartPr/>
                <p14:nvPr/>
              </p14:nvContentPartPr>
              <p14:xfrm>
                <a:off x="6130731" y="2410177"/>
                <a:ext cx="60840" cy="1137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EB149D5-B980-4124-EB26-35AC82A6A00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22091" y="2401537"/>
                  <a:ext cx="7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CAE5629-09D1-E903-E50C-DBD86E0642AB}"/>
                    </a:ext>
                  </a:extLst>
                </p14:cNvPr>
                <p14:cNvContentPartPr/>
                <p14:nvPr/>
              </p14:nvContentPartPr>
              <p14:xfrm>
                <a:off x="6223611" y="2429977"/>
                <a:ext cx="55080" cy="759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CAE5629-09D1-E903-E50C-DBD86E0642A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214611" y="2421337"/>
                  <a:ext cx="72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44AE375E-0CCD-98CA-8609-DB531A44E036}"/>
                    </a:ext>
                  </a:extLst>
                </p14:cNvPr>
                <p14:cNvContentPartPr/>
                <p14:nvPr/>
              </p14:nvContentPartPr>
              <p14:xfrm>
                <a:off x="6301731" y="2410897"/>
                <a:ext cx="52920" cy="975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44AE375E-0CCD-98CA-8609-DB531A44E03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293091" y="2401897"/>
                  <a:ext cx="70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893CE8D-76B0-F2F9-6C1C-F41EA2FB9A7C}"/>
                    </a:ext>
                  </a:extLst>
                </p14:cNvPr>
                <p14:cNvContentPartPr/>
                <p14:nvPr/>
              </p14:nvContentPartPr>
              <p14:xfrm>
                <a:off x="6419811" y="2388217"/>
                <a:ext cx="19440" cy="108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893CE8D-76B0-F2F9-6C1C-F41EA2FB9A7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410811" y="2379577"/>
                  <a:ext cx="37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192FF52-F951-1406-4C02-E0367E6BF129}"/>
                    </a:ext>
                  </a:extLst>
                </p14:cNvPr>
                <p14:cNvContentPartPr/>
                <p14:nvPr/>
              </p14:nvContentPartPr>
              <p14:xfrm>
                <a:off x="6364731" y="2383537"/>
                <a:ext cx="137880" cy="5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192FF52-F951-1406-4C02-E0367E6BF129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356091" y="2374897"/>
                  <a:ext cx="15552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0D797C99-B938-2AB9-E0E1-38075D2F5500}"/>
                  </a:ext>
                </a:extLst>
              </p14:cNvPr>
              <p14:cNvContentPartPr/>
              <p14:nvPr/>
            </p14:nvContentPartPr>
            <p14:xfrm>
              <a:off x="6741651" y="2680537"/>
              <a:ext cx="6840" cy="140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0D797C99-B938-2AB9-E0E1-38075D2F5500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732651" y="2671897"/>
                <a:ext cx="244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A153648-7010-5CC9-EE53-ACE1CE7412EA}"/>
              </a:ext>
            </a:extLst>
          </p:cNvPr>
          <p:cNvGrpSpPr/>
          <p:nvPr/>
        </p:nvGrpSpPr>
        <p:grpSpPr>
          <a:xfrm>
            <a:off x="6893571" y="2665057"/>
            <a:ext cx="145080" cy="25920"/>
            <a:chOff x="6893571" y="2665057"/>
            <a:chExt cx="145080" cy="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3147661-2F8A-F9D7-0DC8-443AF6257792}"/>
                    </a:ext>
                  </a:extLst>
                </p14:cNvPr>
                <p14:cNvContentPartPr/>
                <p14:nvPr/>
              </p14:nvContentPartPr>
              <p14:xfrm>
                <a:off x="6893571" y="2665057"/>
                <a:ext cx="14040" cy="12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3147661-2F8A-F9D7-0DC8-443AF6257792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884931" y="2656417"/>
                  <a:ext cx="3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5F91349F-FCA7-FAE6-505E-9C2B4E32B76C}"/>
                    </a:ext>
                  </a:extLst>
                </p14:cNvPr>
                <p14:cNvContentPartPr/>
                <p14:nvPr/>
              </p14:nvContentPartPr>
              <p14:xfrm>
                <a:off x="7031091" y="2685217"/>
                <a:ext cx="7560" cy="57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5F91349F-FCA7-FAE6-505E-9C2B4E32B76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022451" y="2676217"/>
                  <a:ext cx="252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EC0D7C2D-7A92-A749-158F-29B5B1AE430F}"/>
              </a:ext>
            </a:extLst>
          </p:cNvPr>
          <p:cNvGrpSpPr/>
          <p:nvPr/>
        </p:nvGrpSpPr>
        <p:grpSpPr>
          <a:xfrm>
            <a:off x="7279491" y="2291017"/>
            <a:ext cx="1068840" cy="1154880"/>
            <a:chOff x="7279491" y="2291017"/>
            <a:chExt cx="1068840" cy="11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59ADF27-619E-DBF4-8B9D-9EB0CB48F776}"/>
                    </a:ext>
                  </a:extLst>
                </p14:cNvPr>
                <p14:cNvContentPartPr/>
                <p14:nvPr/>
              </p14:nvContentPartPr>
              <p14:xfrm>
                <a:off x="7279491" y="2572537"/>
                <a:ext cx="90360" cy="1929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59ADF27-619E-DBF4-8B9D-9EB0CB48F77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270851" y="2563537"/>
                  <a:ext cx="108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BBF9811-CD4D-431E-EC75-AE936FEB7B7C}"/>
                    </a:ext>
                  </a:extLst>
                </p14:cNvPr>
                <p14:cNvContentPartPr/>
                <p14:nvPr/>
              </p14:nvContentPartPr>
              <p14:xfrm>
                <a:off x="7389651" y="2407657"/>
                <a:ext cx="84240" cy="1303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BBF9811-CD4D-431E-EC75-AE936FEB7B7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381011" y="2398657"/>
                  <a:ext cx="101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DDAC791-FA29-FD1D-0596-ACF47285152F}"/>
                    </a:ext>
                  </a:extLst>
                </p14:cNvPr>
                <p14:cNvContentPartPr/>
                <p14:nvPr/>
              </p14:nvContentPartPr>
              <p14:xfrm>
                <a:off x="7500531" y="2441497"/>
                <a:ext cx="27720" cy="842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DDAC791-FA29-FD1D-0596-ACF47285152F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91531" y="2432497"/>
                  <a:ext cx="45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C201812-FB04-6E2A-2150-AB7E84131F13}"/>
                    </a:ext>
                  </a:extLst>
                </p14:cNvPr>
                <p14:cNvContentPartPr/>
                <p14:nvPr/>
              </p14:nvContentPartPr>
              <p14:xfrm>
                <a:off x="7563531" y="2410177"/>
                <a:ext cx="66600" cy="113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C201812-FB04-6E2A-2150-AB7E84131F1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554891" y="2401537"/>
                  <a:ext cx="84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7B50FAE-A1D4-B108-B34B-2544AE2929B9}"/>
                    </a:ext>
                  </a:extLst>
                </p14:cNvPr>
                <p14:cNvContentPartPr/>
                <p14:nvPr/>
              </p14:nvContentPartPr>
              <p14:xfrm>
                <a:off x="7636251" y="2490817"/>
                <a:ext cx="117360" cy="1702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7B50FAE-A1D4-B108-B34B-2544AE2929B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627251" y="2481817"/>
                  <a:ext cx="135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4FB48E4-20FF-FE08-97C9-C758E894935C}"/>
                    </a:ext>
                  </a:extLst>
                </p14:cNvPr>
                <p14:cNvContentPartPr/>
                <p14:nvPr/>
              </p14:nvContentPartPr>
              <p14:xfrm>
                <a:off x="7812651" y="2408017"/>
                <a:ext cx="56880" cy="1098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4FB48E4-20FF-FE08-97C9-C758E894935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804011" y="2399377"/>
                  <a:ext cx="74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5A03696-0122-4A69-5A82-B5475236530A}"/>
                    </a:ext>
                  </a:extLst>
                </p14:cNvPr>
                <p14:cNvContentPartPr/>
                <p14:nvPr/>
              </p14:nvContentPartPr>
              <p14:xfrm>
                <a:off x="7950531" y="2406577"/>
                <a:ext cx="5040" cy="99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5A03696-0122-4A69-5A82-B5475236530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941531" y="2397577"/>
                  <a:ext cx="22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A06DAEA-09BE-5416-B8EC-7A9451464827}"/>
                    </a:ext>
                  </a:extLst>
                </p14:cNvPr>
                <p14:cNvContentPartPr/>
                <p14:nvPr/>
              </p14:nvContentPartPr>
              <p14:xfrm>
                <a:off x="7949451" y="2411977"/>
                <a:ext cx="74880" cy="946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A06DAEA-09BE-5416-B8EC-7A945146482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940811" y="2402977"/>
                  <a:ext cx="92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75989C6-76B8-C37C-6563-80064BEC73BC}"/>
                    </a:ext>
                  </a:extLst>
                </p14:cNvPr>
                <p14:cNvContentPartPr/>
                <p14:nvPr/>
              </p14:nvContentPartPr>
              <p14:xfrm>
                <a:off x="8076171" y="2379217"/>
                <a:ext cx="41760" cy="1494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75989C6-76B8-C37C-6563-80064BEC73B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067171" y="2370217"/>
                  <a:ext cx="59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CB727F0-A98D-071B-E0BF-2ADB38122EED}"/>
                    </a:ext>
                  </a:extLst>
                </p14:cNvPr>
                <p14:cNvContentPartPr/>
                <p14:nvPr/>
              </p14:nvContentPartPr>
              <p14:xfrm>
                <a:off x="8159331" y="2294617"/>
                <a:ext cx="5760" cy="125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CB727F0-A98D-071B-E0BF-2ADB38122EE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150691" y="2285977"/>
                  <a:ext cx="23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4AF06CF-7934-9708-34DE-EE53FE81E7A1}"/>
                    </a:ext>
                  </a:extLst>
                </p14:cNvPr>
                <p14:cNvContentPartPr/>
                <p14:nvPr/>
              </p14:nvContentPartPr>
              <p14:xfrm>
                <a:off x="8120091" y="2291017"/>
                <a:ext cx="98280" cy="10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4AF06CF-7934-9708-34DE-EE53FE81E7A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111091" y="2282377"/>
                  <a:ext cx="115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3D2DD85-D161-18DE-B479-1A90CECB761A}"/>
                    </a:ext>
                  </a:extLst>
                </p14:cNvPr>
                <p14:cNvContentPartPr/>
                <p14:nvPr/>
              </p14:nvContentPartPr>
              <p14:xfrm>
                <a:off x="8220891" y="2399377"/>
                <a:ext cx="127440" cy="1046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3D2DD85-D161-18DE-B479-1A90CECB761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212251" y="2390377"/>
                  <a:ext cx="145080" cy="10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97D45B7B-F624-090F-EC87-A5D9C9E81851}"/>
                  </a:ext>
                </a:extLst>
              </p14:cNvPr>
              <p14:cNvContentPartPr/>
              <p14:nvPr/>
            </p14:nvContentPartPr>
            <p14:xfrm>
              <a:off x="4776771" y="3079057"/>
              <a:ext cx="6120" cy="13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97D45B7B-F624-090F-EC87-A5D9C9E81851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4768131" y="3070417"/>
                <a:ext cx="237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" name="Group 414">
            <a:extLst>
              <a:ext uri="{FF2B5EF4-FFF2-40B4-BE49-F238E27FC236}">
                <a16:creationId xmlns:a16="http://schemas.microsoft.com/office/drawing/2014/main" id="{2F3FDAE2-8832-BEED-56FF-FD66AC8D9C59}"/>
              </a:ext>
            </a:extLst>
          </p:cNvPr>
          <p:cNvGrpSpPr/>
          <p:nvPr/>
        </p:nvGrpSpPr>
        <p:grpSpPr>
          <a:xfrm>
            <a:off x="4390851" y="2798977"/>
            <a:ext cx="969480" cy="366840"/>
            <a:chOff x="4390851" y="2798977"/>
            <a:chExt cx="96948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E215709-C536-2DF8-D9F8-155A2168EAE1}"/>
                    </a:ext>
                  </a:extLst>
                </p14:cNvPr>
                <p14:cNvContentPartPr/>
                <p14:nvPr/>
              </p14:nvContentPartPr>
              <p14:xfrm>
                <a:off x="4390851" y="2997697"/>
                <a:ext cx="89640" cy="168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E215709-C536-2DF8-D9F8-155A2168EAE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382211" y="2988697"/>
                  <a:ext cx="107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9F04256-D59A-875E-0CE0-0F33C51EAB5A}"/>
                    </a:ext>
                  </a:extLst>
                </p14:cNvPr>
                <p14:cNvContentPartPr/>
                <p14:nvPr/>
              </p14:nvContentPartPr>
              <p14:xfrm>
                <a:off x="4522971" y="2894377"/>
                <a:ext cx="55800" cy="108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9F04256-D59A-875E-0CE0-0F33C51EAB5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513971" y="2885377"/>
                  <a:ext cx="73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D9AE84A-56C0-AC32-3128-71E4ABBAF470}"/>
                    </a:ext>
                  </a:extLst>
                </p14:cNvPr>
                <p14:cNvContentPartPr/>
                <p14:nvPr/>
              </p14:nvContentPartPr>
              <p14:xfrm>
                <a:off x="4623051" y="2894377"/>
                <a:ext cx="56880" cy="75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D9AE84A-56C0-AC32-3128-71E4ABBAF47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614411" y="2885737"/>
                  <a:ext cx="74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A2EA034-721B-9F5B-EFAF-220619201BA7}"/>
                    </a:ext>
                  </a:extLst>
                </p14:cNvPr>
                <p14:cNvContentPartPr/>
                <p14:nvPr/>
              </p14:nvContentPartPr>
              <p14:xfrm>
                <a:off x="4715211" y="2874217"/>
                <a:ext cx="48600" cy="109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A2EA034-721B-9F5B-EFAF-220619201BA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706571" y="2865217"/>
                  <a:ext cx="66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1161585-DB3D-1EAF-94FF-D29757C4422B}"/>
                    </a:ext>
                  </a:extLst>
                </p14:cNvPr>
                <p14:cNvContentPartPr/>
                <p14:nvPr/>
              </p14:nvContentPartPr>
              <p14:xfrm>
                <a:off x="4767051" y="3087697"/>
                <a:ext cx="1440" cy="7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1161585-DB3D-1EAF-94FF-D29757C4422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758411" y="3078697"/>
                  <a:ext cx="19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6B9AC48-BEC2-2EA1-C402-BF063DE22AA4}"/>
                    </a:ext>
                  </a:extLst>
                </p14:cNvPr>
                <p14:cNvContentPartPr/>
                <p14:nvPr/>
              </p14:nvContentPartPr>
              <p14:xfrm>
                <a:off x="4900971" y="2949817"/>
                <a:ext cx="95400" cy="162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6B9AC48-BEC2-2EA1-C402-BF063DE22AA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891971" y="2940817"/>
                  <a:ext cx="11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2D73281-2E95-B9BE-EFEE-72B0DEC3B173}"/>
                    </a:ext>
                  </a:extLst>
                </p14:cNvPr>
                <p14:cNvContentPartPr/>
                <p14:nvPr/>
              </p14:nvContentPartPr>
              <p14:xfrm>
                <a:off x="5007891" y="2914537"/>
                <a:ext cx="46800" cy="87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2D73281-2E95-B9BE-EFEE-72B0DEC3B17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998891" y="2905537"/>
                  <a:ext cx="64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DFA14DA-B1DD-6F49-0AB8-CC352AEA95B1}"/>
                    </a:ext>
                  </a:extLst>
                </p14:cNvPr>
                <p14:cNvContentPartPr/>
                <p14:nvPr/>
              </p14:nvContentPartPr>
              <p14:xfrm>
                <a:off x="5111571" y="2915257"/>
                <a:ext cx="37080" cy="597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DFA14DA-B1DD-6F49-0AB8-CC352AEA95B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102931" y="2906617"/>
                  <a:ext cx="54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8D82A66-EEB1-F9DE-B305-DB9F4C998F4B}"/>
                    </a:ext>
                  </a:extLst>
                </p14:cNvPr>
                <p14:cNvContentPartPr/>
                <p14:nvPr/>
              </p14:nvContentPartPr>
              <p14:xfrm>
                <a:off x="5186811" y="2879617"/>
                <a:ext cx="46440" cy="129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8D82A66-EEB1-F9DE-B305-DB9F4C998F4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178171" y="2870617"/>
                  <a:ext cx="64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A3A5A19C-D0E8-07E0-81B4-4F9C28171717}"/>
                    </a:ext>
                  </a:extLst>
                </p14:cNvPr>
                <p14:cNvContentPartPr/>
                <p14:nvPr/>
              </p14:nvContentPartPr>
              <p14:xfrm>
                <a:off x="5295171" y="2821657"/>
                <a:ext cx="2160" cy="1029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A3A5A19C-D0E8-07E0-81B4-4F9C2817171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286171" y="2813017"/>
                  <a:ext cx="19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AAC7C377-A848-DF68-4AEF-3E27E2FF8518}"/>
                    </a:ext>
                  </a:extLst>
                </p14:cNvPr>
                <p14:cNvContentPartPr/>
                <p14:nvPr/>
              </p14:nvContentPartPr>
              <p14:xfrm>
                <a:off x="5263851" y="2798977"/>
                <a:ext cx="96480" cy="234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AAC7C377-A848-DF68-4AEF-3E27E2FF851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255211" y="2789977"/>
                  <a:ext cx="1141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929F576A-AF6E-FAC4-E726-8FB02BF8620B}"/>
              </a:ext>
            </a:extLst>
          </p:cNvPr>
          <p:cNvGrpSpPr/>
          <p:nvPr/>
        </p:nvGrpSpPr>
        <p:grpSpPr>
          <a:xfrm>
            <a:off x="5651211" y="2851177"/>
            <a:ext cx="866880" cy="348120"/>
            <a:chOff x="5651211" y="2851177"/>
            <a:chExt cx="8668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9BEB740-A38D-832A-A333-A9DBCBD97B42}"/>
                    </a:ext>
                  </a:extLst>
                </p14:cNvPr>
                <p14:cNvContentPartPr/>
                <p14:nvPr/>
              </p14:nvContentPartPr>
              <p14:xfrm>
                <a:off x="5651211" y="3029377"/>
                <a:ext cx="73440" cy="1699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9BEB740-A38D-832A-A333-A9DBCBD97B4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642211" y="3020737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FEFA617-FC0F-0727-C077-A3CCB7B6A6E6}"/>
                    </a:ext>
                  </a:extLst>
                </p14:cNvPr>
                <p14:cNvContentPartPr/>
                <p14:nvPr/>
              </p14:nvContentPartPr>
              <p14:xfrm>
                <a:off x="5746251" y="2931817"/>
                <a:ext cx="72720" cy="1134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FEFA617-FC0F-0727-C077-A3CCB7B6A6E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737251" y="2922817"/>
                  <a:ext cx="90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451883E-1CFB-141F-3115-DE1F12D1AA60}"/>
                    </a:ext>
                  </a:extLst>
                </p14:cNvPr>
                <p14:cNvContentPartPr/>
                <p14:nvPr/>
              </p14:nvContentPartPr>
              <p14:xfrm>
                <a:off x="5857851" y="2951977"/>
                <a:ext cx="39600" cy="482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451883E-1CFB-141F-3115-DE1F12D1AA60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848851" y="2942977"/>
                  <a:ext cx="57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D5D2AE71-6BFE-5384-1FE3-FEB743DE7457}"/>
                    </a:ext>
                  </a:extLst>
                </p14:cNvPr>
                <p14:cNvContentPartPr/>
                <p14:nvPr/>
              </p14:nvContentPartPr>
              <p14:xfrm>
                <a:off x="5913291" y="2922457"/>
                <a:ext cx="50040" cy="1108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D5D2AE71-6BFE-5384-1FE3-FEB743DE745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904651" y="2913817"/>
                  <a:ext cx="67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1C13867-CA3A-C9C6-EB98-90C942AE172E}"/>
                    </a:ext>
                  </a:extLst>
                </p14:cNvPr>
                <p14:cNvContentPartPr/>
                <p14:nvPr/>
              </p14:nvContentPartPr>
              <p14:xfrm>
                <a:off x="5986011" y="3119737"/>
                <a:ext cx="3240" cy="3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1C13867-CA3A-C9C6-EB98-90C942AE172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977371" y="3110737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9316DDC-EC13-2AC7-BEC9-C7006A4BEEBF}"/>
                    </a:ext>
                  </a:extLst>
                </p14:cNvPr>
                <p14:cNvContentPartPr/>
                <p14:nvPr/>
              </p14:nvContentPartPr>
              <p14:xfrm>
                <a:off x="6056931" y="2958817"/>
                <a:ext cx="87480" cy="172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9316DDC-EC13-2AC7-BEC9-C7006A4BEEB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047931" y="2949817"/>
                  <a:ext cx="105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EB93501-C038-51E5-D3D3-912260AD3F1E}"/>
                    </a:ext>
                  </a:extLst>
                </p14:cNvPr>
                <p14:cNvContentPartPr/>
                <p14:nvPr/>
              </p14:nvContentPartPr>
              <p14:xfrm>
                <a:off x="6144411" y="2892217"/>
                <a:ext cx="50760" cy="84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EB93501-C038-51E5-D3D3-912260AD3F1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135411" y="2883217"/>
                  <a:ext cx="6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2C9F976-DD80-B9E1-D7C0-C476263E4F26}"/>
                    </a:ext>
                  </a:extLst>
                </p14:cNvPr>
                <p14:cNvContentPartPr/>
                <p14:nvPr/>
              </p14:nvContentPartPr>
              <p14:xfrm>
                <a:off x="6245571" y="2886817"/>
                <a:ext cx="57240" cy="730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2C9F976-DD80-B9E1-D7C0-C476263E4F2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236571" y="2877817"/>
                  <a:ext cx="74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C774AC1-612F-BBE7-3ECA-FC8F00D65592}"/>
                    </a:ext>
                  </a:extLst>
                </p14:cNvPr>
                <p14:cNvContentPartPr/>
                <p14:nvPr/>
              </p14:nvContentPartPr>
              <p14:xfrm>
                <a:off x="6339171" y="2877817"/>
                <a:ext cx="46080" cy="990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C774AC1-612F-BBE7-3ECA-FC8F00D6559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330171" y="2868817"/>
                  <a:ext cx="63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B8A42A2-0F2C-42A3-047B-187D953259C2}"/>
                    </a:ext>
                  </a:extLst>
                </p14:cNvPr>
                <p14:cNvContentPartPr/>
                <p14:nvPr/>
              </p14:nvContentPartPr>
              <p14:xfrm>
                <a:off x="6471651" y="2851897"/>
                <a:ext cx="11880" cy="1134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B8A42A2-0F2C-42A3-047B-187D953259C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462651" y="2843257"/>
                  <a:ext cx="29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034EF05-3D50-3D6A-BE40-41F9208AE606}"/>
                    </a:ext>
                  </a:extLst>
                </p14:cNvPr>
                <p14:cNvContentPartPr/>
                <p14:nvPr/>
              </p14:nvContentPartPr>
              <p14:xfrm>
                <a:off x="6419811" y="2851177"/>
                <a:ext cx="98280" cy="72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034EF05-3D50-3D6A-BE40-41F9208AE60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410811" y="2842177"/>
                  <a:ext cx="1159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F395790-1D6B-1085-4795-2424A30DBCD7}"/>
              </a:ext>
            </a:extLst>
          </p:cNvPr>
          <p:cNvGrpSpPr/>
          <p:nvPr/>
        </p:nvGrpSpPr>
        <p:grpSpPr>
          <a:xfrm>
            <a:off x="4458171" y="3286417"/>
            <a:ext cx="976680" cy="410760"/>
            <a:chOff x="4458171" y="3286417"/>
            <a:chExt cx="9766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077E9CD-A8F4-818F-A342-2EAE623E0F2C}"/>
                    </a:ext>
                  </a:extLst>
                </p14:cNvPr>
                <p14:cNvContentPartPr/>
                <p14:nvPr/>
              </p14:nvContentPartPr>
              <p14:xfrm>
                <a:off x="4701891" y="3286417"/>
                <a:ext cx="5040" cy="75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077E9CD-A8F4-818F-A342-2EAE623E0F2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693251" y="3277777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771CB87-51DF-6CC6-457C-F8B0D1C7CE8A}"/>
                    </a:ext>
                  </a:extLst>
                </p14:cNvPr>
                <p14:cNvContentPartPr/>
                <p14:nvPr/>
              </p14:nvContentPartPr>
              <p14:xfrm>
                <a:off x="4697211" y="3388297"/>
                <a:ext cx="360" cy="3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771CB87-51DF-6CC6-457C-F8B0D1C7CE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8571" y="33792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A4947CF-B361-B682-C17A-FA327B622EAB}"/>
                    </a:ext>
                  </a:extLst>
                </p14:cNvPr>
                <p14:cNvContentPartPr/>
                <p14:nvPr/>
              </p14:nvContentPartPr>
              <p14:xfrm>
                <a:off x="4708371" y="3477217"/>
                <a:ext cx="5040" cy="3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A4947CF-B361-B682-C17A-FA327B622EA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99731" y="3468217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FE4EA3B4-8ED3-4737-8EBF-AB6F57AA7B67}"/>
                    </a:ext>
                  </a:extLst>
                </p14:cNvPr>
                <p14:cNvContentPartPr/>
                <p14:nvPr/>
              </p14:nvContentPartPr>
              <p14:xfrm>
                <a:off x="4458171" y="3557137"/>
                <a:ext cx="74520" cy="140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FE4EA3B4-8ED3-4737-8EBF-AB6F57AA7B67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449171" y="3548137"/>
                  <a:ext cx="92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270B1CE-333C-6FDC-A1E8-B371135E490D}"/>
                    </a:ext>
                  </a:extLst>
                </p14:cNvPr>
                <p14:cNvContentPartPr/>
                <p14:nvPr/>
              </p14:nvContentPartPr>
              <p14:xfrm>
                <a:off x="4587411" y="3470737"/>
                <a:ext cx="45000" cy="918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270B1CE-333C-6FDC-A1E8-B371135E490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578411" y="3462097"/>
                  <a:ext cx="62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EBF4C45A-BEEB-0D6F-5AD9-95910D297D35}"/>
                    </a:ext>
                  </a:extLst>
                </p14:cNvPr>
                <p14:cNvContentPartPr/>
                <p14:nvPr/>
              </p14:nvContentPartPr>
              <p14:xfrm>
                <a:off x="4677051" y="3459577"/>
                <a:ext cx="112320" cy="108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EBF4C45A-BEEB-0D6F-5AD9-95910D297D3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668051" y="3450577"/>
                  <a:ext cx="129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49F5223-E337-1783-3361-C95E00092C30}"/>
                    </a:ext>
                  </a:extLst>
                </p14:cNvPr>
                <p14:cNvContentPartPr/>
                <p14:nvPr/>
              </p14:nvContentPartPr>
              <p14:xfrm>
                <a:off x="4817091" y="3451297"/>
                <a:ext cx="44280" cy="117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49F5223-E337-1783-3361-C95E00092C30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808091" y="3442297"/>
                  <a:ext cx="61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EEF10A3D-8918-10E6-1366-235AD2B7C5A3}"/>
                    </a:ext>
                  </a:extLst>
                </p14:cNvPr>
                <p14:cNvContentPartPr/>
                <p14:nvPr/>
              </p14:nvContentPartPr>
              <p14:xfrm>
                <a:off x="4884411" y="3652177"/>
                <a:ext cx="360" cy="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EEF10A3D-8918-10E6-1366-235AD2B7C5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75411" y="36435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FED8A349-35F1-9777-76F8-94FCD7CC2887}"/>
                    </a:ext>
                  </a:extLst>
                </p14:cNvPr>
                <p14:cNvContentPartPr/>
                <p14:nvPr/>
              </p14:nvContentPartPr>
              <p14:xfrm>
                <a:off x="4968651" y="3480097"/>
                <a:ext cx="101160" cy="1450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FED8A349-35F1-9777-76F8-94FCD7CC288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4960011" y="3471097"/>
                  <a:ext cx="11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3CF1D34-7620-810D-E1C3-ED24D91738B7}"/>
                    </a:ext>
                  </a:extLst>
                </p14:cNvPr>
                <p14:cNvContentPartPr/>
                <p14:nvPr/>
              </p14:nvContentPartPr>
              <p14:xfrm>
                <a:off x="5096451" y="3446977"/>
                <a:ext cx="56160" cy="828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3CF1D34-7620-810D-E1C3-ED24D91738B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087811" y="3437977"/>
                  <a:ext cx="73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3EBAAE5A-F9EE-5025-464D-1CA109C408CA}"/>
                    </a:ext>
                  </a:extLst>
                </p14:cNvPr>
                <p14:cNvContentPartPr/>
                <p14:nvPr/>
              </p14:nvContentPartPr>
              <p14:xfrm>
                <a:off x="5196891" y="3455977"/>
                <a:ext cx="29520" cy="590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3EBAAE5A-F9EE-5025-464D-1CA109C408C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188251" y="3447337"/>
                  <a:ext cx="47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A97EDBD-7122-2480-87DC-309655EBE6DA}"/>
                    </a:ext>
                  </a:extLst>
                </p14:cNvPr>
                <p14:cNvContentPartPr/>
                <p14:nvPr/>
              </p14:nvContentPartPr>
              <p14:xfrm>
                <a:off x="5250891" y="3412057"/>
                <a:ext cx="65520" cy="1123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A97EDBD-7122-2480-87DC-309655EBE6D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242251" y="3403417"/>
                  <a:ext cx="83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F318502-B69B-2E35-E8A8-704E05970224}"/>
                    </a:ext>
                  </a:extLst>
                </p14:cNvPr>
                <p14:cNvContentPartPr/>
                <p14:nvPr/>
              </p14:nvContentPartPr>
              <p14:xfrm>
                <a:off x="5394171" y="3382897"/>
                <a:ext cx="360" cy="83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F318502-B69B-2E35-E8A8-704E0597022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385171" y="3373897"/>
                  <a:ext cx="1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11321FF-BDA9-DAA1-FCAC-8F42C9E630CD}"/>
                    </a:ext>
                  </a:extLst>
                </p14:cNvPr>
                <p14:cNvContentPartPr/>
                <p14:nvPr/>
              </p14:nvContentPartPr>
              <p14:xfrm>
                <a:off x="5355651" y="3372817"/>
                <a:ext cx="79200" cy="2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11321FF-BDA9-DAA1-FCAC-8F42C9E630CD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346651" y="3363817"/>
                  <a:ext cx="968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8AD303DC-D147-77DB-8ACA-90A732AD4D88}"/>
              </a:ext>
            </a:extLst>
          </p:cNvPr>
          <p:cNvGrpSpPr/>
          <p:nvPr/>
        </p:nvGrpSpPr>
        <p:grpSpPr>
          <a:xfrm>
            <a:off x="5688291" y="3316657"/>
            <a:ext cx="948960" cy="322920"/>
            <a:chOff x="5688291" y="3316657"/>
            <a:chExt cx="9489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1CB4899B-829E-88D8-A18D-00CA5AC6C37C}"/>
                    </a:ext>
                  </a:extLst>
                </p14:cNvPr>
                <p14:cNvContentPartPr/>
                <p14:nvPr/>
              </p14:nvContentPartPr>
              <p14:xfrm>
                <a:off x="5688291" y="3485137"/>
                <a:ext cx="90000" cy="154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CB4899B-829E-88D8-A18D-00CA5AC6C37C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679651" y="3476497"/>
                  <a:ext cx="107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C9B902F-157C-EACA-F64D-7E2FAEEB8123}"/>
                    </a:ext>
                  </a:extLst>
                </p14:cNvPr>
                <p14:cNvContentPartPr/>
                <p14:nvPr/>
              </p14:nvContentPartPr>
              <p14:xfrm>
                <a:off x="5803131" y="3393697"/>
                <a:ext cx="59760" cy="109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C9B902F-157C-EACA-F64D-7E2FAEEB812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794491" y="3385057"/>
                  <a:ext cx="77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61A58C4-ED3C-7436-9724-4C46E1AF0418}"/>
                    </a:ext>
                  </a:extLst>
                </p14:cNvPr>
                <p14:cNvContentPartPr/>
                <p14:nvPr/>
              </p14:nvContentPartPr>
              <p14:xfrm>
                <a:off x="5905011" y="3393337"/>
                <a:ext cx="93240" cy="1083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61A58C4-ED3C-7436-9724-4C46E1AF0418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896371" y="3384337"/>
                  <a:ext cx="110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CAD4846-187C-32F8-BD07-A7732CCDE3E0}"/>
                    </a:ext>
                  </a:extLst>
                </p14:cNvPr>
                <p14:cNvContentPartPr/>
                <p14:nvPr/>
              </p14:nvContentPartPr>
              <p14:xfrm>
                <a:off x="6024531" y="3400177"/>
                <a:ext cx="59760" cy="957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CAD4846-187C-32F8-BD07-A7732CCDE3E0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015891" y="3391177"/>
                  <a:ext cx="77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0A3EC0E-21B7-7EEB-3179-665354BB4AE7}"/>
                    </a:ext>
                  </a:extLst>
                </p14:cNvPr>
                <p14:cNvContentPartPr/>
                <p14:nvPr/>
              </p14:nvContentPartPr>
              <p14:xfrm>
                <a:off x="6097251" y="3578017"/>
                <a:ext cx="1440" cy="122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0A3EC0E-21B7-7EEB-3179-665354BB4AE7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088251" y="3569017"/>
                  <a:ext cx="19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988169B-39C5-FE49-A4AF-D50060A919FF}"/>
                    </a:ext>
                  </a:extLst>
                </p14:cNvPr>
                <p14:cNvContentPartPr/>
                <p14:nvPr/>
              </p14:nvContentPartPr>
              <p14:xfrm>
                <a:off x="6187971" y="3427177"/>
                <a:ext cx="95760" cy="1483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988169B-39C5-FE49-A4AF-D50060A919F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178971" y="3418537"/>
                  <a:ext cx="113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963F3A6E-16E4-8B41-E12E-32D31EE7E732}"/>
                    </a:ext>
                  </a:extLst>
                </p14:cNvPr>
                <p14:cNvContentPartPr/>
                <p14:nvPr/>
              </p14:nvContentPartPr>
              <p14:xfrm>
                <a:off x="6293811" y="3388297"/>
                <a:ext cx="41040" cy="756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963F3A6E-16E4-8B41-E12E-32D31EE7E73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285171" y="3379297"/>
                  <a:ext cx="58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E749579-D8EA-B7C7-C3D0-0FF0A25ED96B}"/>
                    </a:ext>
                  </a:extLst>
                </p14:cNvPr>
                <p14:cNvContentPartPr/>
                <p14:nvPr/>
              </p14:nvContentPartPr>
              <p14:xfrm>
                <a:off x="6381291" y="3386497"/>
                <a:ext cx="51120" cy="83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E749579-D8EA-B7C7-C3D0-0FF0A25ED96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372291" y="3377497"/>
                  <a:ext cx="68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D341977-1DA3-658B-FBD2-72BAEF7C53D1}"/>
                    </a:ext>
                  </a:extLst>
                </p14:cNvPr>
                <p14:cNvContentPartPr/>
                <p14:nvPr/>
              </p14:nvContentPartPr>
              <p14:xfrm>
                <a:off x="6448971" y="3367057"/>
                <a:ext cx="60480" cy="982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D341977-1DA3-658B-FBD2-72BAEF7C53D1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440331" y="3358417"/>
                  <a:ext cx="78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0A91C1F-78CE-4BCB-AE63-AD5AA361069B}"/>
                    </a:ext>
                  </a:extLst>
                </p14:cNvPr>
                <p14:cNvContentPartPr/>
                <p14:nvPr/>
              </p14:nvContentPartPr>
              <p14:xfrm>
                <a:off x="6582171" y="3328537"/>
                <a:ext cx="16560" cy="1170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0A91C1F-78CE-4BCB-AE63-AD5AA361069B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573171" y="3319897"/>
                  <a:ext cx="34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4DD1D2B-535A-889D-8A16-FCBDFB5CB6AF}"/>
                    </a:ext>
                  </a:extLst>
                </p14:cNvPr>
                <p14:cNvContentPartPr/>
                <p14:nvPr/>
              </p14:nvContentPartPr>
              <p14:xfrm>
                <a:off x="6535371" y="3316657"/>
                <a:ext cx="101880" cy="1044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4DD1D2B-535A-889D-8A16-FCBDFB5CB6A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526371" y="3308017"/>
                  <a:ext cx="1195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63B3B839-7C3A-7AD0-99DA-04C56BE62140}"/>
              </a:ext>
            </a:extLst>
          </p:cNvPr>
          <p:cNvGrpSpPr/>
          <p:nvPr/>
        </p:nvGrpSpPr>
        <p:grpSpPr>
          <a:xfrm>
            <a:off x="6772971" y="2777017"/>
            <a:ext cx="1522440" cy="792000"/>
            <a:chOff x="6772971" y="2777017"/>
            <a:chExt cx="1522440" cy="7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B7E9B834-C380-F680-711C-E37AE9297B88}"/>
                    </a:ext>
                  </a:extLst>
                </p14:cNvPr>
                <p14:cNvContentPartPr/>
                <p14:nvPr/>
              </p14:nvContentPartPr>
              <p14:xfrm>
                <a:off x="6772971" y="3057457"/>
                <a:ext cx="11520" cy="122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B7E9B834-C380-F680-711C-E37AE9297B88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764331" y="3048457"/>
                  <a:ext cx="2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1183BCA-A6F8-68BA-CE80-1DDE3FE42CFB}"/>
                    </a:ext>
                  </a:extLst>
                </p14:cNvPr>
                <p14:cNvContentPartPr/>
                <p14:nvPr/>
              </p14:nvContentPartPr>
              <p14:xfrm>
                <a:off x="6937491" y="3043777"/>
                <a:ext cx="6840" cy="50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1183BCA-A6F8-68BA-CE80-1DDE3FE42CFB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928851" y="3034777"/>
                  <a:ext cx="24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4B3C98C-02CC-10CD-C859-7F7104622DF0}"/>
                    </a:ext>
                  </a:extLst>
                </p14:cNvPr>
                <p14:cNvContentPartPr/>
                <p14:nvPr/>
              </p14:nvContentPartPr>
              <p14:xfrm>
                <a:off x="7045851" y="3041617"/>
                <a:ext cx="3240" cy="3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4B3C98C-02CC-10CD-C859-7F7104622DF0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036851" y="3032977"/>
                  <a:ext cx="20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33BEA07-5205-8BAA-2215-87DF8DDFFE2B}"/>
                    </a:ext>
                  </a:extLst>
                </p14:cNvPr>
                <p14:cNvContentPartPr/>
                <p14:nvPr/>
              </p14:nvContentPartPr>
              <p14:xfrm>
                <a:off x="7245651" y="2972857"/>
                <a:ext cx="81360" cy="1461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33BEA07-5205-8BAA-2215-87DF8DDFFE2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236651" y="2964217"/>
                  <a:ext cx="99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450FEE4-B5B6-11F2-7970-6F4BFE48E7E4}"/>
                    </a:ext>
                  </a:extLst>
                </p14:cNvPr>
                <p14:cNvContentPartPr/>
                <p14:nvPr/>
              </p14:nvContentPartPr>
              <p14:xfrm>
                <a:off x="7364091" y="2878177"/>
                <a:ext cx="53280" cy="94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450FEE4-B5B6-11F2-7970-6F4BFE48E7E4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355091" y="2869177"/>
                  <a:ext cx="70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4D17DDD-0F76-EA83-774F-2D2DBF137A00}"/>
                    </a:ext>
                  </a:extLst>
                </p14:cNvPr>
                <p14:cNvContentPartPr/>
                <p14:nvPr/>
              </p14:nvContentPartPr>
              <p14:xfrm>
                <a:off x="7467411" y="2882497"/>
                <a:ext cx="56520" cy="824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4D17DDD-0F76-EA83-774F-2D2DBF137A0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458771" y="2873497"/>
                  <a:ext cx="74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C16FB87-C41A-5E7F-65B8-CCA7F90717DD}"/>
                    </a:ext>
                  </a:extLst>
                </p14:cNvPr>
                <p14:cNvContentPartPr/>
                <p14:nvPr/>
              </p14:nvContentPartPr>
              <p14:xfrm>
                <a:off x="7558131" y="2870257"/>
                <a:ext cx="36360" cy="1022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C16FB87-C41A-5E7F-65B8-CCA7F90717DD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549131" y="2861617"/>
                  <a:ext cx="54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E4832E1B-7267-C4CE-F0E7-E9F49129F47C}"/>
                    </a:ext>
                  </a:extLst>
                </p14:cNvPr>
                <p14:cNvContentPartPr/>
                <p14:nvPr/>
              </p14:nvContentPartPr>
              <p14:xfrm>
                <a:off x="7655331" y="3091297"/>
                <a:ext cx="5400" cy="162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E4832E1B-7267-C4CE-F0E7-E9F49129F47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646691" y="3082297"/>
                  <a:ext cx="23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D695BAF3-4C35-C84F-E5D7-E6153B59245F}"/>
                    </a:ext>
                  </a:extLst>
                </p14:cNvPr>
                <p14:cNvContentPartPr/>
                <p14:nvPr/>
              </p14:nvContentPartPr>
              <p14:xfrm>
                <a:off x="7760811" y="2927857"/>
                <a:ext cx="97200" cy="1407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D695BAF3-4C35-C84F-E5D7-E6153B59245F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751811" y="2919217"/>
                  <a:ext cx="114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92069D98-C02A-701B-1FE7-1EBB4872ED97}"/>
                    </a:ext>
                  </a:extLst>
                </p14:cNvPr>
                <p14:cNvContentPartPr/>
                <p14:nvPr/>
              </p14:nvContentPartPr>
              <p14:xfrm>
                <a:off x="7865211" y="2855857"/>
                <a:ext cx="50760" cy="1029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92069D98-C02A-701B-1FE7-1EBB4872ED97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56211" y="2846857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5420683-0AEF-C2AC-7B43-257E78B3976B}"/>
                    </a:ext>
                  </a:extLst>
                </p14:cNvPr>
                <p14:cNvContentPartPr/>
                <p14:nvPr/>
              </p14:nvContentPartPr>
              <p14:xfrm>
                <a:off x="7962411" y="2874937"/>
                <a:ext cx="6840" cy="864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5420683-0AEF-C2AC-7B43-257E78B3976B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953771" y="2866297"/>
                  <a:ext cx="24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1ADB473-8F3A-CAE9-D418-5CED73656A54}"/>
                    </a:ext>
                  </a:extLst>
                </p14:cNvPr>
                <p14:cNvContentPartPr/>
                <p14:nvPr/>
              </p14:nvContentPartPr>
              <p14:xfrm>
                <a:off x="7985451" y="2881777"/>
                <a:ext cx="65520" cy="694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1ADB473-8F3A-CAE9-D418-5CED73656A54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76451" y="2872777"/>
                  <a:ext cx="83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D080C91-9A3B-695D-573A-D29B833FF52B}"/>
                    </a:ext>
                  </a:extLst>
                </p14:cNvPr>
                <p14:cNvContentPartPr/>
                <p14:nvPr/>
              </p14:nvContentPartPr>
              <p14:xfrm>
                <a:off x="8108211" y="2789617"/>
                <a:ext cx="10440" cy="86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D080C91-9A3B-695D-573A-D29B833FF52B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099211" y="2780977"/>
                  <a:ext cx="28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F07A56B-C6A2-40C5-4DBF-65C01D4E335E}"/>
                    </a:ext>
                  </a:extLst>
                </p14:cNvPr>
                <p14:cNvContentPartPr/>
                <p14:nvPr/>
              </p14:nvContentPartPr>
              <p14:xfrm>
                <a:off x="8056731" y="2793217"/>
                <a:ext cx="69120" cy="93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F07A56B-C6A2-40C5-4DBF-65C01D4E335E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8048091" y="2784577"/>
                  <a:ext cx="86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01E9EE1-B7DB-F51B-EAF7-4D2F43C51EA0}"/>
                    </a:ext>
                  </a:extLst>
                </p14:cNvPr>
                <p14:cNvContentPartPr/>
                <p14:nvPr/>
              </p14:nvContentPartPr>
              <p14:xfrm>
                <a:off x="8093091" y="2777017"/>
                <a:ext cx="83160" cy="115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01E9EE1-B7DB-F51B-EAF7-4D2F43C51EA0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084091" y="2768017"/>
                  <a:ext cx="100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284238E-740E-50B8-7E56-820B2E75C071}"/>
                    </a:ext>
                  </a:extLst>
                </p14:cNvPr>
                <p14:cNvContentPartPr/>
                <p14:nvPr/>
              </p14:nvContentPartPr>
              <p14:xfrm>
                <a:off x="8147451" y="2859457"/>
                <a:ext cx="90720" cy="1432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284238E-740E-50B8-7E56-820B2E75C07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138811" y="2850457"/>
                  <a:ext cx="108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C4FD379-2745-AEFC-86D6-7B5E370D482D}"/>
                    </a:ext>
                  </a:extLst>
                </p14:cNvPr>
                <p14:cNvContentPartPr/>
                <p14:nvPr/>
              </p14:nvContentPartPr>
              <p14:xfrm>
                <a:off x="6885291" y="3517537"/>
                <a:ext cx="12240" cy="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C4FD379-2745-AEFC-86D6-7B5E370D482D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6876651" y="3508537"/>
                  <a:ext cx="29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66C9D18B-05B7-4055-F55C-923BD59AEE4E}"/>
                    </a:ext>
                  </a:extLst>
                </p14:cNvPr>
                <p14:cNvContentPartPr/>
                <p14:nvPr/>
              </p14:nvContentPartPr>
              <p14:xfrm>
                <a:off x="7092651" y="3502057"/>
                <a:ext cx="2160" cy="151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66C9D18B-05B7-4055-F55C-923BD59AEE4E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083651" y="3493057"/>
                  <a:ext cx="1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3D07212-FD53-12A3-56C0-E8A65B23E118}"/>
                    </a:ext>
                  </a:extLst>
                </p14:cNvPr>
                <p14:cNvContentPartPr/>
                <p14:nvPr/>
              </p14:nvContentPartPr>
              <p14:xfrm>
                <a:off x="7195971" y="3481897"/>
                <a:ext cx="5040" cy="115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3D07212-FD53-12A3-56C0-E8A65B23E118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187331" y="3472897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FB26776E-6A1A-C9AB-44A3-FE52CC00B647}"/>
                    </a:ext>
                  </a:extLst>
                </p14:cNvPr>
                <p14:cNvContentPartPr/>
                <p14:nvPr/>
              </p14:nvContentPartPr>
              <p14:xfrm>
                <a:off x="7321971" y="3411697"/>
                <a:ext cx="82440" cy="1573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FB26776E-6A1A-C9AB-44A3-FE52CC00B64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313331" y="3403057"/>
                  <a:ext cx="100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87DF81F-8173-EDA7-31D0-8F48500365AB}"/>
                    </a:ext>
                  </a:extLst>
                </p14:cNvPr>
                <p14:cNvContentPartPr/>
                <p14:nvPr/>
              </p14:nvContentPartPr>
              <p14:xfrm>
                <a:off x="7452291" y="3277417"/>
                <a:ext cx="61560" cy="1285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87DF81F-8173-EDA7-31D0-8F48500365AB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443291" y="3268417"/>
                  <a:ext cx="79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2D8AA25-576B-7E44-395B-67CB999BCC93}"/>
                    </a:ext>
                  </a:extLst>
                </p14:cNvPr>
                <p14:cNvContentPartPr/>
                <p14:nvPr/>
              </p14:nvContentPartPr>
              <p14:xfrm>
                <a:off x="7540491" y="3298297"/>
                <a:ext cx="95760" cy="957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2D8AA25-576B-7E44-395B-67CB999BCC93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7531851" y="3289657"/>
                  <a:ext cx="11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5D7AC1D-C435-8AF4-D333-AAF66FB69571}"/>
                    </a:ext>
                  </a:extLst>
                </p14:cNvPr>
                <p14:cNvContentPartPr/>
                <p14:nvPr/>
              </p14:nvContentPartPr>
              <p14:xfrm>
                <a:off x="7645251" y="3277417"/>
                <a:ext cx="72360" cy="1382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5D7AC1D-C435-8AF4-D333-AAF66FB6957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636611" y="3268417"/>
                  <a:ext cx="90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B6FD8096-1C53-0F86-75B9-838BC6D3C5C3}"/>
                    </a:ext>
                  </a:extLst>
                </p14:cNvPr>
                <p14:cNvContentPartPr/>
                <p14:nvPr/>
              </p14:nvContentPartPr>
              <p14:xfrm>
                <a:off x="7724451" y="3499177"/>
                <a:ext cx="5400" cy="5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B6FD8096-1C53-0F86-75B9-838BC6D3C5C3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715811" y="3490177"/>
                  <a:ext cx="23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07DEA4F-1479-360C-FB13-F425608BE102}"/>
                    </a:ext>
                  </a:extLst>
                </p14:cNvPr>
                <p14:cNvContentPartPr/>
                <p14:nvPr/>
              </p14:nvContentPartPr>
              <p14:xfrm>
                <a:off x="7825971" y="3323137"/>
                <a:ext cx="121320" cy="1659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07DEA4F-1479-360C-FB13-F425608BE102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816971" y="3314497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E35BCFC5-92DA-84DF-1AFA-1F804FE18709}"/>
                    </a:ext>
                  </a:extLst>
                </p14:cNvPr>
                <p14:cNvContentPartPr/>
                <p14:nvPr/>
              </p14:nvContentPartPr>
              <p14:xfrm>
                <a:off x="7975011" y="3233497"/>
                <a:ext cx="72000" cy="1231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E35BCFC5-92DA-84DF-1AFA-1F804FE18709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966371" y="3224497"/>
                  <a:ext cx="89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44CD80F-5FE1-8014-A037-C7EC7917E20A}"/>
                    </a:ext>
                  </a:extLst>
                </p14:cNvPr>
                <p14:cNvContentPartPr/>
                <p14:nvPr/>
              </p14:nvContentPartPr>
              <p14:xfrm>
                <a:off x="8072211" y="3254377"/>
                <a:ext cx="9000" cy="979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44CD80F-5FE1-8014-A037-C7EC7917E20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8063211" y="3245737"/>
                  <a:ext cx="2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382C24AE-8A56-BA3E-8E41-DE70DA249308}"/>
                    </a:ext>
                  </a:extLst>
                </p14:cNvPr>
                <p14:cNvContentPartPr/>
                <p14:nvPr/>
              </p14:nvContentPartPr>
              <p14:xfrm>
                <a:off x="8074371" y="3231337"/>
                <a:ext cx="62640" cy="842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382C24AE-8A56-BA3E-8E41-DE70DA249308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8065371" y="3222697"/>
                  <a:ext cx="80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34D9C35-01A8-93FD-A8E9-E0FFC5748B75}"/>
                    </a:ext>
                  </a:extLst>
                </p14:cNvPr>
                <p14:cNvContentPartPr/>
                <p14:nvPr/>
              </p14:nvContentPartPr>
              <p14:xfrm>
                <a:off x="8160411" y="3214057"/>
                <a:ext cx="48960" cy="1076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34D9C35-01A8-93FD-A8E9-E0FFC5748B75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8151771" y="3205417"/>
                  <a:ext cx="66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72A4D65-BD85-AAEE-7027-C3B9A58C9AC3}"/>
                    </a:ext>
                  </a:extLst>
                </p14:cNvPr>
                <p14:cNvContentPartPr/>
                <p14:nvPr/>
              </p14:nvContentPartPr>
              <p14:xfrm>
                <a:off x="8250771" y="3149977"/>
                <a:ext cx="3240" cy="878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72A4D65-BD85-AAEE-7027-C3B9A58C9AC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8242131" y="3140977"/>
                  <a:ext cx="20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7019CBBF-D04E-4FB7-12FE-1F60CC424375}"/>
                    </a:ext>
                  </a:extLst>
                </p14:cNvPr>
                <p14:cNvContentPartPr/>
                <p14:nvPr/>
              </p14:nvContentPartPr>
              <p14:xfrm>
                <a:off x="8219091" y="3138817"/>
                <a:ext cx="76320" cy="75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7019CBBF-D04E-4FB7-12FE-1F60CC42437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10091" y="3130177"/>
                  <a:ext cx="93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6EC6B8A6-103F-8ADC-FD97-F3AA77299257}"/>
              </a:ext>
            </a:extLst>
          </p:cNvPr>
          <p:cNvGrpSpPr/>
          <p:nvPr/>
        </p:nvGrpSpPr>
        <p:grpSpPr>
          <a:xfrm>
            <a:off x="1850331" y="4017937"/>
            <a:ext cx="370800" cy="257040"/>
            <a:chOff x="1850331" y="4017937"/>
            <a:chExt cx="3708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FB84645E-D2A6-BFDC-A922-AAC7A7320E55}"/>
                    </a:ext>
                  </a:extLst>
                </p14:cNvPr>
                <p14:cNvContentPartPr/>
                <p14:nvPr/>
              </p14:nvContentPartPr>
              <p14:xfrm>
                <a:off x="1998651" y="4068337"/>
                <a:ext cx="10800" cy="1778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FB84645E-D2A6-BFDC-A922-AAC7A7320E5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989651" y="4059697"/>
                  <a:ext cx="28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E019B93C-D47A-4E2B-4CB2-25C2C53CD461}"/>
                    </a:ext>
                  </a:extLst>
                </p14:cNvPr>
                <p14:cNvContentPartPr/>
                <p14:nvPr/>
              </p14:nvContentPartPr>
              <p14:xfrm>
                <a:off x="2048331" y="4087777"/>
                <a:ext cx="132480" cy="1224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E019B93C-D47A-4E2B-4CB2-25C2C53CD46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2039331" y="4078777"/>
                  <a:ext cx="15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FA0B9B7-E8E4-40D9-B1D1-78266C8F1363}"/>
                    </a:ext>
                  </a:extLst>
                </p14:cNvPr>
                <p14:cNvContentPartPr/>
                <p14:nvPr/>
              </p14:nvContentPartPr>
              <p14:xfrm>
                <a:off x="2202411" y="4059337"/>
                <a:ext cx="18720" cy="1576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FA0B9B7-E8E4-40D9-B1D1-78266C8F136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193411" y="4050337"/>
                  <a:ext cx="36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EE8EA454-1F6A-D76D-94A9-318B3D2C03C4}"/>
                    </a:ext>
                  </a:extLst>
                </p14:cNvPr>
                <p14:cNvContentPartPr/>
                <p14:nvPr/>
              </p14:nvContentPartPr>
              <p14:xfrm>
                <a:off x="1850331" y="4017937"/>
                <a:ext cx="102240" cy="25704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EE8EA454-1F6A-D76D-94A9-318B3D2C03C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1841691" y="4009297"/>
                  <a:ext cx="1198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868837F5-86F1-4A4E-CFEC-77FCA4E77E72}"/>
              </a:ext>
            </a:extLst>
          </p:cNvPr>
          <p:cNvGrpSpPr/>
          <p:nvPr/>
        </p:nvGrpSpPr>
        <p:grpSpPr>
          <a:xfrm>
            <a:off x="2328771" y="4033057"/>
            <a:ext cx="519120" cy="237960"/>
            <a:chOff x="2328771" y="4033057"/>
            <a:chExt cx="519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D0C252F-B79C-948D-6767-88064B22EAAC}"/>
                    </a:ext>
                  </a:extLst>
                </p14:cNvPr>
                <p14:cNvContentPartPr/>
                <p14:nvPr/>
              </p14:nvContentPartPr>
              <p14:xfrm>
                <a:off x="2328771" y="4170937"/>
                <a:ext cx="11520" cy="60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D0C252F-B79C-948D-6767-88064B22EAAC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320131" y="4162297"/>
                  <a:ext cx="29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0B0CF169-4E04-7DCA-0305-681D26D0027C}"/>
                    </a:ext>
                  </a:extLst>
                </p14:cNvPr>
                <p14:cNvContentPartPr/>
                <p14:nvPr/>
              </p14:nvContentPartPr>
              <p14:xfrm>
                <a:off x="2431731" y="4132417"/>
                <a:ext cx="65880" cy="594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0B0CF169-4E04-7DCA-0305-681D26D0027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423091" y="4123417"/>
                  <a:ext cx="83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BA09964D-39BD-D593-11C5-B5FFCE306D08}"/>
                    </a:ext>
                  </a:extLst>
                </p14:cNvPr>
                <p14:cNvContentPartPr/>
                <p14:nvPr/>
              </p14:nvContentPartPr>
              <p14:xfrm>
                <a:off x="2485011" y="4033057"/>
                <a:ext cx="19440" cy="1789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BA09964D-39BD-D593-11C5-B5FFCE306D08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476371" y="4024057"/>
                  <a:ext cx="37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B27D8112-24F4-5A78-AB6C-2C65557AE036}"/>
                    </a:ext>
                  </a:extLst>
                </p14:cNvPr>
                <p14:cNvContentPartPr/>
                <p14:nvPr/>
              </p14:nvContentPartPr>
              <p14:xfrm>
                <a:off x="2548011" y="4197577"/>
                <a:ext cx="8280" cy="734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B27D8112-24F4-5A78-AB6C-2C65557AE036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539011" y="4188937"/>
                  <a:ext cx="2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E261798-7510-C8D1-FCBC-F54C00457D7F}"/>
                    </a:ext>
                  </a:extLst>
                </p14:cNvPr>
                <p14:cNvContentPartPr/>
                <p14:nvPr/>
              </p14:nvContentPartPr>
              <p14:xfrm>
                <a:off x="2562771" y="4214137"/>
                <a:ext cx="43200" cy="50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E261798-7510-C8D1-FCBC-F54C00457D7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553771" y="4205137"/>
                  <a:ext cx="60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1283104-8AB7-D6EC-4095-962B1B08BB0D}"/>
                    </a:ext>
                  </a:extLst>
                </p14:cNvPr>
                <p14:cNvContentPartPr/>
                <p14:nvPr/>
              </p14:nvContentPartPr>
              <p14:xfrm>
                <a:off x="2640531" y="4039897"/>
                <a:ext cx="62280" cy="2066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1283104-8AB7-D6EC-4095-962B1B08BB0D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631531" y="4031257"/>
                  <a:ext cx="79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8645790-D486-FC37-6545-A9E590B3E92B}"/>
                    </a:ext>
                  </a:extLst>
                </p14:cNvPr>
                <p14:cNvContentPartPr/>
                <p14:nvPr/>
              </p14:nvContentPartPr>
              <p14:xfrm>
                <a:off x="2801811" y="4090297"/>
                <a:ext cx="39600" cy="666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8645790-D486-FC37-6545-A9E590B3E92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793171" y="4081657"/>
                  <a:ext cx="57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69D9A541-B8F0-5FA1-BD88-11E71286645B}"/>
                    </a:ext>
                  </a:extLst>
                </p14:cNvPr>
                <p14:cNvContentPartPr/>
                <p14:nvPr/>
              </p14:nvContentPartPr>
              <p14:xfrm>
                <a:off x="2794611" y="4081297"/>
                <a:ext cx="53280" cy="532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69D9A541-B8F0-5FA1-BD88-11E71286645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2785611" y="4072297"/>
                  <a:ext cx="7092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B1CBB034-93A8-8E23-8505-C77761D4E88A}"/>
              </a:ext>
            </a:extLst>
          </p:cNvPr>
          <p:cNvGrpSpPr/>
          <p:nvPr/>
        </p:nvGrpSpPr>
        <p:grpSpPr>
          <a:xfrm>
            <a:off x="3008091" y="3947377"/>
            <a:ext cx="532080" cy="312120"/>
            <a:chOff x="3008091" y="3947377"/>
            <a:chExt cx="53208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1A3EA48-CE54-7517-040D-69CDD30854BA}"/>
                    </a:ext>
                  </a:extLst>
                </p14:cNvPr>
                <p14:cNvContentPartPr/>
                <p14:nvPr/>
              </p14:nvContentPartPr>
              <p14:xfrm>
                <a:off x="3008091" y="3972937"/>
                <a:ext cx="61200" cy="233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1A3EA48-CE54-7517-040D-69CDD30854B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2999091" y="3964297"/>
                  <a:ext cx="78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30EC983-2623-9122-690C-868E9D594B3B}"/>
                    </a:ext>
                  </a:extLst>
                </p14:cNvPr>
                <p14:cNvContentPartPr/>
                <p14:nvPr/>
              </p14:nvContentPartPr>
              <p14:xfrm>
                <a:off x="3162171" y="4082017"/>
                <a:ext cx="60840" cy="698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30EC983-2623-9122-690C-868E9D594B3B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153171" y="4073377"/>
                  <a:ext cx="7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FFD1C262-58F5-BEE0-235E-E1F6B026FA8C}"/>
                    </a:ext>
                  </a:extLst>
                </p14:cNvPr>
                <p14:cNvContentPartPr/>
                <p14:nvPr/>
              </p14:nvContentPartPr>
              <p14:xfrm>
                <a:off x="3214731" y="3947377"/>
                <a:ext cx="27360" cy="2268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FFD1C262-58F5-BEE0-235E-E1F6B026FA8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206091" y="3938377"/>
                  <a:ext cx="45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869FADE5-5050-CE78-4FB0-3368F322C32E}"/>
                    </a:ext>
                  </a:extLst>
                </p14:cNvPr>
                <p14:cNvContentPartPr/>
                <p14:nvPr/>
              </p14:nvContentPartPr>
              <p14:xfrm>
                <a:off x="3285291" y="4172017"/>
                <a:ext cx="10800" cy="874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869FADE5-5050-CE78-4FB0-3368F322C32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3276651" y="4163017"/>
                  <a:ext cx="28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7000F27-DED2-248D-1A17-6B44660FA72A}"/>
                    </a:ext>
                  </a:extLst>
                </p14:cNvPr>
                <p14:cNvContentPartPr/>
                <p14:nvPr/>
              </p14:nvContentPartPr>
              <p14:xfrm>
                <a:off x="3294651" y="4188577"/>
                <a:ext cx="51120" cy="637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7000F27-DED2-248D-1A17-6B44660FA72A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3285651" y="4179577"/>
                  <a:ext cx="68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B97DE0-1727-A204-9DB0-6EBE38B02AFF}"/>
                    </a:ext>
                  </a:extLst>
                </p14:cNvPr>
                <p14:cNvContentPartPr/>
                <p14:nvPr/>
              </p14:nvContentPartPr>
              <p14:xfrm>
                <a:off x="3403011" y="4140697"/>
                <a:ext cx="21600" cy="7812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B97DE0-1727-A204-9DB0-6EBE38B02AFF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3394371" y="4132057"/>
                  <a:ext cx="39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109B4A0-74D7-697A-3894-F40DA1FE57F1}"/>
                    </a:ext>
                  </a:extLst>
                </p14:cNvPr>
                <p14:cNvContentPartPr/>
                <p14:nvPr/>
              </p14:nvContentPartPr>
              <p14:xfrm>
                <a:off x="3516771" y="3981217"/>
                <a:ext cx="23400" cy="1936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109B4A0-74D7-697A-3894-F40DA1FE57F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507771" y="3972577"/>
                  <a:ext cx="4104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23993DC-1886-4F8B-F3B2-6FEA697398C4}"/>
              </a:ext>
            </a:extLst>
          </p:cNvPr>
          <p:cNvGrpSpPr/>
          <p:nvPr/>
        </p:nvGrpSpPr>
        <p:grpSpPr>
          <a:xfrm>
            <a:off x="3590211" y="4024417"/>
            <a:ext cx="105480" cy="131760"/>
            <a:chOff x="3590211" y="4024417"/>
            <a:chExt cx="1054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36DD2100-4099-0AE4-EC9E-831703875336}"/>
                    </a:ext>
                  </a:extLst>
                </p14:cNvPr>
                <p14:cNvContentPartPr/>
                <p14:nvPr/>
              </p14:nvContentPartPr>
              <p14:xfrm>
                <a:off x="3590211" y="4024417"/>
                <a:ext cx="13680" cy="1317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36DD2100-4099-0AE4-EC9E-83170387533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581211" y="4015417"/>
                  <a:ext cx="31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DCA0F7D4-5670-4FD6-99A5-89ADD5562AB2}"/>
                    </a:ext>
                  </a:extLst>
                </p14:cNvPr>
                <p14:cNvContentPartPr/>
                <p14:nvPr/>
              </p14:nvContentPartPr>
              <p14:xfrm>
                <a:off x="3604971" y="4059337"/>
                <a:ext cx="90720" cy="820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DCA0F7D4-5670-4FD6-99A5-89ADD5562AB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596331" y="4050337"/>
                  <a:ext cx="10836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9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F3DBA0D6-2E20-9E12-E9B2-9AF0ECDEF650}"/>
                  </a:ext>
                </a:extLst>
              </p14:cNvPr>
              <p14:cNvContentPartPr/>
              <p14:nvPr/>
            </p14:nvContentPartPr>
            <p14:xfrm>
              <a:off x="2498331" y="4326097"/>
              <a:ext cx="103680" cy="612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F3DBA0D6-2E20-9E12-E9B2-9AF0ECDEF650}"/>
                  </a:ext>
                </a:extLst>
              </p:cNvPr>
              <p:cNvPicPr/>
              <p:nvPr/>
            </p:nvPicPr>
            <p:blipFill>
              <a:blip r:embed="rId780"/>
              <a:stretch>
                <a:fillRect/>
              </a:stretch>
            </p:blipFill>
            <p:spPr>
              <a:xfrm>
                <a:off x="2489691" y="4317097"/>
                <a:ext cx="121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43267021-B234-ECDD-4299-1C2F68AB1515}"/>
                  </a:ext>
                </a:extLst>
              </p14:cNvPr>
              <p14:cNvContentPartPr/>
              <p14:nvPr/>
            </p14:nvContentPartPr>
            <p14:xfrm>
              <a:off x="3180531" y="4300177"/>
              <a:ext cx="137880" cy="1404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43267021-B234-ECDD-4299-1C2F68AB1515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3171531" y="4291537"/>
                <a:ext cx="15552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7" name="Group 556">
            <a:extLst>
              <a:ext uri="{FF2B5EF4-FFF2-40B4-BE49-F238E27FC236}">
                <a16:creationId xmlns:a16="http://schemas.microsoft.com/office/drawing/2014/main" id="{410E472B-FBBC-E9B1-7D84-6CAABF0B0311}"/>
              </a:ext>
            </a:extLst>
          </p:cNvPr>
          <p:cNvGrpSpPr/>
          <p:nvPr/>
        </p:nvGrpSpPr>
        <p:grpSpPr>
          <a:xfrm>
            <a:off x="4014651" y="4066537"/>
            <a:ext cx="51120" cy="66240"/>
            <a:chOff x="4014651" y="4066537"/>
            <a:chExt cx="51120" cy="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50C544D5-07B5-5BDF-0828-ABDEA0D9BA65}"/>
                    </a:ext>
                  </a:extLst>
                </p14:cNvPr>
                <p14:cNvContentPartPr/>
                <p14:nvPr/>
              </p14:nvContentPartPr>
              <p14:xfrm>
                <a:off x="4018971" y="4066537"/>
                <a:ext cx="46080" cy="122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50C544D5-07B5-5BDF-0828-ABDEA0D9BA65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4010331" y="4057537"/>
                  <a:ext cx="63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58B90901-AAB5-1AA1-2148-990A215F68BE}"/>
                    </a:ext>
                  </a:extLst>
                </p14:cNvPr>
                <p14:cNvContentPartPr/>
                <p14:nvPr/>
              </p14:nvContentPartPr>
              <p14:xfrm>
                <a:off x="4014651" y="4116937"/>
                <a:ext cx="51120" cy="15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58B90901-AAB5-1AA1-2148-990A215F68BE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4005651" y="4108297"/>
                  <a:ext cx="687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05D64E92-33A8-5FE6-FCF3-27E4A32474F4}"/>
              </a:ext>
            </a:extLst>
          </p:cNvPr>
          <p:cNvGrpSpPr/>
          <p:nvPr/>
        </p:nvGrpSpPr>
        <p:grpSpPr>
          <a:xfrm>
            <a:off x="3744291" y="3976537"/>
            <a:ext cx="101520" cy="226800"/>
            <a:chOff x="3744291" y="3976537"/>
            <a:chExt cx="1015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15FF5CC-1391-B58C-3B86-48FA1FAE2FE6}"/>
                    </a:ext>
                  </a:extLst>
                </p14:cNvPr>
                <p14:cNvContentPartPr/>
                <p14:nvPr/>
              </p14:nvContentPartPr>
              <p14:xfrm>
                <a:off x="3744291" y="3982297"/>
                <a:ext cx="15120" cy="1983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15FF5CC-1391-B58C-3B86-48FA1FAE2FE6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3735291" y="3973297"/>
                  <a:ext cx="32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5A141A74-F0F2-4A76-8771-695C2452357E}"/>
                    </a:ext>
                  </a:extLst>
                </p14:cNvPr>
                <p14:cNvContentPartPr/>
                <p14:nvPr/>
              </p14:nvContentPartPr>
              <p14:xfrm>
                <a:off x="3800091" y="3976537"/>
                <a:ext cx="45720" cy="2268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5A141A74-F0F2-4A76-8771-695C2452357E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3791091" y="3967897"/>
                  <a:ext cx="6336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1AAF7A4B-B1DE-D43E-853F-EE6F5760483E}"/>
              </a:ext>
            </a:extLst>
          </p:cNvPr>
          <p:cNvGrpSpPr/>
          <p:nvPr/>
        </p:nvGrpSpPr>
        <p:grpSpPr>
          <a:xfrm>
            <a:off x="4940211" y="3966457"/>
            <a:ext cx="335520" cy="264240"/>
            <a:chOff x="4940211" y="3966457"/>
            <a:chExt cx="3355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79BCA20-AA66-FCD1-7580-2F9CDB7AC85B}"/>
                    </a:ext>
                  </a:extLst>
                </p14:cNvPr>
                <p14:cNvContentPartPr/>
                <p14:nvPr/>
              </p14:nvContentPartPr>
              <p14:xfrm>
                <a:off x="4940211" y="3991297"/>
                <a:ext cx="23400" cy="2026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79BCA20-AA66-FCD1-7580-2F9CDB7AC85B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931211" y="3982657"/>
                  <a:ext cx="41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664359D7-56AC-2AA9-2E39-A2F580BCD26A}"/>
                    </a:ext>
                  </a:extLst>
                </p14:cNvPr>
                <p14:cNvContentPartPr/>
                <p14:nvPr/>
              </p14:nvContentPartPr>
              <p14:xfrm>
                <a:off x="5035611" y="4015057"/>
                <a:ext cx="5760" cy="1450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664359D7-56AC-2AA9-2E39-A2F580BCD26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026971" y="4006417"/>
                  <a:ext cx="23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3C32A0B-8681-CDDE-6420-08CF0D6DD6C6}"/>
                    </a:ext>
                  </a:extLst>
                </p14:cNvPr>
                <p14:cNvContentPartPr/>
                <p14:nvPr/>
              </p14:nvContentPartPr>
              <p14:xfrm>
                <a:off x="5044251" y="4036297"/>
                <a:ext cx="75240" cy="954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3C32A0B-8681-CDDE-6420-08CF0D6DD6C6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035251" y="4027297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66B52F78-BBF9-239A-7652-EF2D748E0E63}"/>
                    </a:ext>
                  </a:extLst>
                </p14:cNvPr>
                <p14:cNvContentPartPr/>
                <p14:nvPr/>
              </p14:nvContentPartPr>
              <p14:xfrm>
                <a:off x="5158371" y="3996697"/>
                <a:ext cx="12240" cy="16308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66B52F78-BBF9-239A-7652-EF2D748E0E63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149731" y="3988057"/>
                  <a:ext cx="2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7E5628D0-DD8B-BC87-AE76-D6FA6E2B4C2D}"/>
                    </a:ext>
                  </a:extLst>
                </p14:cNvPr>
                <p14:cNvContentPartPr/>
                <p14:nvPr/>
              </p14:nvContentPartPr>
              <p14:xfrm>
                <a:off x="5190411" y="3966457"/>
                <a:ext cx="85320" cy="2642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7E5628D0-DD8B-BC87-AE76-D6FA6E2B4C2D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181771" y="3957817"/>
                  <a:ext cx="1029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F44FD575-A4D3-7EB5-BD9D-4B9BC414A5F5}"/>
              </a:ext>
            </a:extLst>
          </p:cNvPr>
          <p:cNvGrpSpPr/>
          <p:nvPr/>
        </p:nvGrpSpPr>
        <p:grpSpPr>
          <a:xfrm>
            <a:off x="4300491" y="3932617"/>
            <a:ext cx="508320" cy="319320"/>
            <a:chOff x="4300491" y="3932617"/>
            <a:chExt cx="50832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FC1B98E-F317-26EC-A045-84165C02624C}"/>
                    </a:ext>
                  </a:extLst>
                </p14:cNvPr>
                <p14:cNvContentPartPr/>
                <p14:nvPr/>
              </p14:nvContentPartPr>
              <p14:xfrm>
                <a:off x="4428651" y="3999577"/>
                <a:ext cx="16920" cy="1710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FC1B98E-F317-26EC-A045-84165C02624C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4420011" y="3990937"/>
                  <a:ext cx="34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4947B0E-E77D-50D6-11E6-38F586987F8D}"/>
                    </a:ext>
                  </a:extLst>
                </p14:cNvPr>
                <p14:cNvContentPartPr/>
                <p14:nvPr/>
              </p14:nvContentPartPr>
              <p14:xfrm>
                <a:off x="4525851" y="4004617"/>
                <a:ext cx="106560" cy="1494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4947B0E-E77D-50D6-11E6-38F586987F8D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4517211" y="3995977"/>
                  <a:ext cx="124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3C78C6C-CC16-C3B2-6CF4-4B09C2D6CCB8}"/>
                    </a:ext>
                  </a:extLst>
                </p14:cNvPr>
                <p14:cNvContentPartPr/>
                <p14:nvPr/>
              </p14:nvContentPartPr>
              <p14:xfrm>
                <a:off x="4694331" y="3986617"/>
                <a:ext cx="16200" cy="1641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3C78C6C-CC16-C3B2-6CF4-4B09C2D6CCB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4685331" y="3977977"/>
                  <a:ext cx="3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E592F5D4-64B9-F4FC-402B-4B10FC53D49E}"/>
                    </a:ext>
                  </a:extLst>
                </p14:cNvPr>
                <p14:cNvContentPartPr/>
                <p14:nvPr/>
              </p14:nvContentPartPr>
              <p14:xfrm>
                <a:off x="4798371" y="4114057"/>
                <a:ext cx="10440" cy="820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E592F5D4-64B9-F4FC-402B-4B10FC53D49E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4789371" y="4105417"/>
                  <a:ext cx="28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8360D0F2-7E26-426E-7136-2DB5E53F031E}"/>
                    </a:ext>
                  </a:extLst>
                </p14:cNvPr>
                <p14:cNvContentPartPr/>
                <p14:nvPr/>
              </p14:nvContentPartPr>
              <p14:xfrm>
                <a:off x="4300491" y="3932617"/>
                <a:ext cx="102960" cy="319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8360D0F2-7E26-426E-7136-2DB5E53F031E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291851" y="3923977"/>
                  <a:ext cx="12060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5ED3688-F79F-9038-F88F-F2FF616CB31C}"/>
              </a:ext>
            </a:extLst>
          </p:cNvPr>
          <p:cNvGrpSpPr/>
          <p:nvPr/>
        </p:nvGrpSpPr>
        <p:grpSpPr>
          <a:xfrm>
            <a:off x="8706891" y="1120657"/>
            <a:ext cx="378000" cy="225360"/>
            <a:chOff x="8706891" y="1120657"/>
            <a:chExt cx="37800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183566E3-5DBF-A6A5-8089-0F02DF05F7B5}"/>
                    </a:ext>
                  </a:extLst>
                </p14:cNvPr>
                <p14:cNvContentPartPr/>
                <p14:nvPr/>
              </p14:nvContentPartPr>
              <p14:xfrm>
                <a:off x="8720571" y="1120657"/>
                <a:ext cx="16560" cy="19872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183566E3-5DBF-A6A5-8089-0F02DF05F7B5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711571" y="1111657"/>
                  <a:ext cx="34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5301B046-2C6A-A636-E080-372AB541EB1E}"/>
                    </a:ext>
                  </a:extLst>
                </p14:cNvPr>
                <p14:cNvContentPartPr/>
                <p14:nvPr/>
              </p14:nvContentPartPr>
              <p14:xfrm>
                <a:off x="8706891" y="1120657"/>
                <a:ext cx="152280" cy="1857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5301B046-2C6A-A636-E080-372AB541EB1E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697891" y="1111657"/>
                  <a:ext cx="1699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A232A7B-AFF6-2B0F-464C-B24B27F474AB}"/>
                    </a:ext>
                  </a:extLst>
                </p14:cNvPr>
                <p14:cNvContentPartPr/>
                <p14:nvPr/>
              </p14:nvContentPartPr>
              <p14:xfrm>
                <a:off x="8873931" y="1216057"/>
                <a:ext cx="54000" cy="756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A232A7B-AFF6-2B0F-464C-B24B27F474AB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865291" y="1207057"/>
                  <a:ext cx="71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8B413805-BA59-1801-09F1-34E8030F9904}"/>
                    </a:ext>
                  </a:extLst>
                </p14:cNvPr>
                <p14:cNvContentPartPr/>
                <p14:nvPr/>
              </p14:nvContentPartPr>
              <p14:xfrm>
                <a:off x="8953851" y="1128937"/>
                <a:ext cx="12600" cy="1836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8B413805-BA59-1801-09F1-34E8030F9904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8945211" y="1119937"/>
                  <a:ext cx="30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0B330657-AAFD-7240-EB15-BB78D5072013}"/>
                    </a:ext>
                  </a:extLst>
                </p14:cNvPr>
                <p14:cNvContentPartPr/>
                <p14:nvPr/>
              </p14:nvContentPartPr>
              <p14:xfrm>
                <a:off x="8939451" y="1204897"/>
                <a:ext cx="64440" cy="25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0B330657-AAFD-7240-EB15-BB78D5072013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8930811" y="1196257"/>
                  <a:ext cx="82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57092950-905F-53F3-FACD-22A34A8A64A4}"/>
                    </a:ext>
                  </a:extLst>
                </p14:cNvPr>
                <p14:cNvContentPartPr/>
                <p14:nvPr/>
              </p14:nvContentPartPr>
              <p14:xfrm>
                <a:off x="9014691" y="1221457"/>
                <a:ext cx="70200" cy="65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57092950-905F-53F3-FACD-22A34A8A64A4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006051" y="1212817"/>
                  <a:ext cx="87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442D5F9E-1ED3-DE52-7EB0-B8BF07FD69C1}"/>
                    </a:ext>
                  </a:extLst>
                </p14:cNvPr>
                <p14:cNvContentPartPr/>
                <p14:nvPr/>
              </p14:nvContentPartPr>
              <p14:xfrm>
                <a:off x="8763411" y="1335937"/>
                <a:ext cx="290160" cy="100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442D5F9E-1ED3-DE52-7EB0-B8BF07FD69C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8754771" y="1327297"/>
                  <a:ext cx="3078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3A94932-4D27-80D0-7DD6-5E6B53083C8A}"/>
              </a:ext>
            </a:extLst>
          </p:cNvPr>
          <p:cNvGrpSpPr/>
          <p:nvPr/>
        </p:nvGrpSpPr>
        <p:grpSpPr>
          <a:xfrm>
            <a:off x="8930451" y="1562377"/>
            <a:ext cx="1147320" cy="392040"/>
            <a:chOff x="8930451" y="1562377"/>
            <a:chExt cx="114732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7B8C8C83-FEEE-0F30-8F86-1C355E05478C}"/>
                    </a:ext>
                  </a:extLst>
                </p14:cNvPr>
                <p14:cNvContentPartPr/>
                <p14:nvPr/>
              </p14:nvContentPartPr>
              <p14:xfrm>
                <a:off x="8930451" y="1698457"/>
                <a:ext cx="75600" cy="164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7B8C8C83-FEEE-0F30-8F86-1C355E05478C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8921811" y="1689817"/>
                  <a:ext cx="93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4B3DB25E-0EA2-AF0F-6CC0-EC5AC5802743}"/>
                    </a:ext>
                  </a:extLst>
                </p14:cNvPr>
                <p14:cNvContentPartPr/>
                <p14:nvPr/>
              </p14:nvContentPartPr>
              <p14:xfrm>
                <a:off x="9049251" y="1595497"/>
                <a:ext cx="61200" cy="1094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4B3DB25E-0EA2-AF0F-6CC0-EC5AC5802743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9040251" y="1586497"/>
                  <a:ext cx="78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7832B510-5EC0-A51C-7F0C-D6DDAD6E1A2C}"/>
                    </a:ext>
                  </a:extLst>
                </p14:cNvPr>
                <p14:cNvContentPartPr/>
                <p14:nvPr/>
              </p14:nvContentPartPr>
              <p14:xfrm>
                <a:off x="9147891" y="1625737"/>
                <a:ext cx="42480" cy="655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7832B510-5EC0-A51C-7F0C-D6DDAD6E1A2C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138891" y="1616737"/>
                  <a:ext cx="60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C3FCB6E9-33B0-EFA5-C8DB-EAC7219158F8}"/>
                    </a:ext>
                  </a:extLst>
                </p14:cNvPr>
                <p14:cNvContentPartPr/>
                <p14:nvPr/>
              </p14:nvContentPartPr>
              <p14:xfrm>
                <a:off x="9157611" y="1562377"/>
                <a:ext cx="8640" cy="172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C3FCB6E9-33B0-EFA5-C8DB-EAC7219158F8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9148611" y="1553737"/>
                  <a:ext cx="26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67C97ED7-A5F6-3796-4A04-03D4D794BABD}"/>
                    </a:ext>
                  </a:extLst>
                </p14:cNvPr>
                <p14:cNvContentPartPr/>
                <p14:nvPr/>
              </p14:nvContentPartPr>
              <p14:xfrm>
                <a:off x="9238251" y="1594417"/>
                <a:ext cx="57600" cy="12780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67C97ED7-A5F6-3796-4A04-03D4D794BAB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9229251" y="1585777"/>
                  <a:ext cx="75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EA45DD50-55D8-2203-19DF-5E046C1E07AE}"/>
                    </a:ext>
                  </a:extLst>
                </p14:cNvPr>
                <p14:cNvContentPartPr/>
                <p14:nvPr/>
              </p14:nvContentPartPr>
              <p14:xfrm>
                <a:off x="9380451" y="1852177"/>
                <a:ext cx="65520" cy="93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EA45DD50-55D8-2203-19DF-5E046C1E07AE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9371811" y="1843177"/>
                  <a:ext cx="83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B518B8AB-5243-E49F-F509-B1E99CB892D7}"/>
                    </a:ext>
                  </a:extLst>
                </p14:cNvPr>
                <p14:cNvContentPartPr/>
                <p14:nvPr/>
              </p14:nvContentPartPr>
              <p14:xfrm>
                <a:off x="9379371" y="1907977"/>
                <a:ext cx="56520" cy="86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B518B8AB-5243-E49F-F509-B1E99CB892D7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9370371" y="1898977"/>
                  <a:ext cx="74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6EF3495-BBD1-59E8-9B7A-F67181AAFDDD}"/>
                    </a:ext>
                  </a:extLst>
                </p14:cNvPr>
                <p14:cNvContentPartPr/>
                <p14:nvPr/>
              </p14:nvContentPartPr>
              <p14:xfrm>
                <a:off x="9551091" y="1780537"/>
                <a:ext cx="95760" cy="1738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6EF3495-BBD1-59E8-9B7A-F67181AAFDD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9542091" y="1771537"/>
                  <a:ext cx="11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8F21B56B-2FB5-E728-E393-D3963FADCB6A}"/>
                    </a:ext>
                  </a:extLst>
                </p14:cNvPr>
                <p14:cNvContentPartPr/>
                <p14:nvPr/>
              </p14:nvContentPartPr>
              <p14:xfrm>
                <a:off x="9646131" y="1637617"/>
                <a:ext cx="51840" cy="9756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8F21B56B-2FB5-E728-E393-D3963FADCB6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9637491" y="1628617"/>
                  <a:ext cx="69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6312C526-40F7-E786-62DF-6621777FA3DE}"/>
                    </a:ext>
                  </a:extLst>
                </p14:cNvPr>
                <p14:cNvContentPartPr/>
                <p14:nvPr/>
              </p14:nvContentPartPr>
              <p14:xfrm>
                <a:off x="9735051" y="1651297"/>
                <a:ext cx="37800" cy="626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6312C526-40F7-E786-62DF-6621777FA3DE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9726411" y="1642657"/>
                  <a:ext cx="55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A5EF7C19-CC1B-D6DE-664E-83FB55876557}"/>
                    </a:ext>
                  </a:extLst>
                </p14:cNvPr>
                <p14:cNvContentPartPr/>
                <p14:nvPr/>
              </p14:nvContentPartPr>
              <p14:xfrm>
                <a:off x="9745491" y="1590097"/>
                <a:ext cx="1080" cy="10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A5EF7C19-CC1B-D6DE-664E-83FB55876557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9736851" y="1581457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DCA89695-B493-09D7-EC8D-390435C0E2CC}"/>
                    </a:ext>
                  </a:extLst>
                </p14:cNvPr>
                <p14:cNvContentPartPr/>
                <p14:nvPr/>
              </p14:nvContentPartPr>
              <p14:xfrm>
                <a:off x="9806691" y="1622857"/>
                <a:ext cx="55080" cy="1065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DCA89695-B493-09D7-EC8D-390435C0E2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9797691" y="1614217"/>
                  <a:ext cx="72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68AD01DB-89B7-E26E-A930-4DA938D1A1C1}"/>
                    </a:ext>
                  </a:extLst>
                </p14:cNvPr>
                <p14:cNvContentPartPr/>
                <p14:nvPr/>
              </p14:nvContentPartPr>
              <p14:xfrm>
                <a:off x="9883371" y="1738417"/>
                <a:ext cx="52920" cy="19836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68AD01DB-89B7-E26E-A930-4DA938D1A1C1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9874731" y="1729417"/>
                  <a:ext cx="70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2269D097-396B-A30F-4BC7-684648A08DE6}"/>
                    </a:ext>
                  </a:extLst>
                </p14:cNvPr>
                <p14:cNvContentPartPr/>
                <p14:nvPr/>
              </p14:nvContentPartPr>
              <p14:xfrm>
                <a:off x="9951411" y="1797817"/>
                <a:ext cx="73440" cy="1008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2269D097-396B-A30F-4BC7-684648A08DE6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942771" y="1789177"/>
                  <a:ext cx="91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3C824D7-F7BC-8C25-80FE-FBF6DA3D04DE}"/>
                    </a:ext>
                  </a:extLst>
                </p14:cNvPr>
                <p14:cNvContentPartPr/>
                <p14:nvPr/>
              </p14:nvContentPartPr>
              <p14:xfrm>
                <a:off x="9959691" y="1792417"/>
                <a:ext cx="61920" cy="892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3C824D7-F7BC-8C25-80FE-FBF6DA3D04D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9951051" y="1783777"/>
                  <a:ext cx="79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5680C558-11FB-CD0B-76D9-260208471F42}"/>
                    </a:ext>
                  </a:extLst>
                </p14:cNvPr>
                <p14:cNvContentPartPr/>
                <p14:nvPr/>
              </p14:nvContentPartPr>
              <p14:xfrm>
                <a:off x="10030251" y="1748497"/>
                <a:ext cx="47520" cy="18540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5680C558-11FB-CD0B-76D9-260208471F4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0021611" y="1739497"/>
                  <a:ext cx="651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F3A284EA-A7F8-87CC-D085-18B04AB67C63}"/>
              </a:ext>
            </a:extLst>
          </p:cNvPr>
          <p:cNvGrpSpPr/>
          <p:nvPr/>
        </p:nvGrpSpPr>
        <p:grpSpPr>
          <a:xfrm>
            <a:off x="10183251" y="1864777"/>
            <a:ext cx="77400" cy="66600"/>
            <a:chOff x="10183251" y="1864777"/>
            <a:chExt cx="7740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ED19EE1-261D-0E3A-DC58-A1D313A6CD8F}"/>
                    </a:ext>
                  </a:extLst>
                </p14:cNvPr>
                <p14:cNvContentPartPr/>
                <p14:nvPr/>
              </p14:nvContentPartPr>
              <p14:xfrm>
                <a:off x="10186131" y="1864777"/>
                <a:ext cx="74520" cy="720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ED19EE1-261D-0E3A-DC58-A1D313A6CD8F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0177491" y="1856137"/>
                  <a:ext cx="92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AD67503-A35C-07CF-A3BD-2DCF4F6C6C70}"/>
                    </a:ext>
                  </a:extLst>
                </p14:cNvPr>
                <p14:cNvContentPartPr/>
                <p14:nvPr/>
              </p14:nvContentPartPr>
              <p14:xfrm>
                <a:off x="10183251" y="1931017"/>
                <a:ext cx="57960" cy="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AD67503-A35C-07CF-A3BD-2DCF4F6C6C70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0174611" y="1922017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1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1062C299-F741-7C89-7F37-23AC45A5985E}"/>
                  </a:ext>
                </a:extLst>
              </p14:cNvPr>
              <p14:cNvContentPartPr/>
              <p14:nvPr/>
            </p14:nvContentPartPr>
            <p14:xfrm>
              <a:off x="10405011" y="1721857"/>
              <a:ext cx="166320" cy="19692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1062C299-F741-7C89-7F37-23AC45A5985E}"/>
                  </a:ext>
                </a:extLst>
              </p:cNvPr>
              <p:cNvPicPr/>
              <p:nvPr/>
            </p:nvPicPr>
            <p:blipFill>
              <a:blip r:embed="rId862"/>
              <a:stretch>
                <a:fillRect/>
              </a:stretch>
            </p:blipFill>
            <p:spPr>
              <a:xfrm>
                <a:off x="10396371" y="1713217"/>
                <a:ext cx="18396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7" name="Group 626">
            <a:extLst>
              <a:ext uri="{FF2B5EF4-FFF2-40B4-BE49-F238E27FC236}">
                <a16:creationId xmlns:a16="http://schemas.microsoft.com/office/drawing/2014/main" id="{43FDCA04-5CCD-4489-7FC9-09510D840BDD}"/>
              </a:ext>
            </a:extLst>
          </p:cNvPr>
          <p:cNvGrpSpPr/>
          <p:nvPr/>
        </p:nvGrpSpPr>
        <p:grpSpPr>
          <a:xfrm>
            <a:off x="10592931" y="1799617"/>
            <a:ext cx="567720" cy="307440"/>
            <a:chOff x="10592931" y="1799617"/>
            <a:chExt cx="56772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F837B3AB-BF48-8D49-A272-F53018914B76}"/>
                    </a:ext>
                  </a:extLst>
                </p14:cNvPr>
                <p14:cNvContentPartPr/>
                <p14:nvPr/>
              </p14:nvContentPartPr>
              <p14:xfrm>
                <a:off x="10592931" y="1930657"/>
                <a:ext cx="76680" cy="1764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F837B3AB-BF48-8D49-A272-F53018914B76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0584291" y="1921657"/>
                  <a:ext cx="94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EFBF8E69-D12C-1A2B-CB9D-80140C373B7E}"/>
                    </a:ext>
                  </a:extLst>
                </p14:cNvPr>
                <p14:cNvContentPartPr/>
                <p14:nvPr/>
              </p14:nvContentPartPr>
              <p14:xfrm>
                <a:off x="10669611" y="1886737"/>
                <a:ext cx="58680" cy="104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EFBF8E69-D12C-1A2B-CB9D-80140C373B7E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0660611" y="1878097"/>
                  <a:ext cx="76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011F366-B232-5CC5-C51B-2F317F3519DB}"/>
                    </a:ext>
                  </a:extLst>
                </p14:cNvPr>
                <p14:cNvContentPartPr/>
                <p14:nvPr/>
              </p14:nvContentPartPr>
              <p14:xfrm>
                <a:off x="10768971" y="1927057"/>
                <a:ext cx="47160" cy="637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011F366-B232-5CC5-C51B-2F317F3519DB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0760331" y="1918417"/>
                  <a:ext cx="64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B5078FED-F912-69D5-E281-496CA74DC139}"/>
                    </a:ext>
                  </a:extLst>
                </p14:cNvPr>
                <p14:cNvContentPartPr/>
                <p14:nvPr/>
              </p14:nvContentPartPr>
              <p14:xfrm>
                <a:off x="10785531" y="1870537"/>
                <a:ext cx="1440" cy="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B5078FED-F912-69D5-E281-496CA74DC13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76891" y="1861537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7728118-3126-CF20-19A8-4D525FBADB02}"/>
                    </a:ext>
                  </a:extLst>
                </p14:cNvPr>
                <p14:cNvContentPartPr/>
                <p14:nvPr/>
              </p14:nvContentPartPr>
              <p14:xfrm>
                <a:off x="10862211" y="1884937"/>
                <a:ext cx="41040" cy="1130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7728118-3126-CF20-19A8-4D525FBADB02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0853571" y="1876297"/>
                  <a:ext cx="58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EF244BAE-FC6E-B505-D641-0029EF070243}"/>
                    </a:ext>
                  </a:extLst>
                </p14:cNvPr>
                <p14:cNvContentPartPr/>
                <p14:nvPr/>
              </p14:nvContentPartPr>
              <p14:xfrm>
                <a:off x="10988931" y="1840297"/>
                <a:ext cx="21600" cy="3420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EF244BAE-FC6E-B505-D641-0029EF070243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10979931" y="1831297"/>
                  <a:ext cx="39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B3DC1B02-4F1C-14E8-13DD-B0011E90A7DC}"/>
                    </a:ext>
                  </a:extLst>
                </p14:cNvPr>
                <p14:cNvContentPartPr/>
                <p14:nvPr/>
              </p14:nvContentPartPr>
              <p14:xfrm>
                <a:off x="11008011" y="1843897"/>
                <a:ext cx="2520" cy="10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B3DC1B02-4F1C-14E8-13DD-B0011E90A7DC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10999371" y="1835257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DEFA125C-206E-55EE-276B-A8726BB18272}"/>
                    </a:ext>
                  </a:extLst>
                </p14:cNvPr>
                <p14:cNvContentPartPr/>
                <p14:nvPr/>
              </p14:nvContentPartPr>
              <p14:xfrm>
                <a:off x="11092611" y="1810777"/>
                <a:ext cx="68040" cy="882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DEFA125C-206E-55EE-276B-A8726BB18272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083971" y="1802137"/>
                  <a:ext cx="85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EE4E0F78-D8B4-B6CF-B4DA-CE27B5AA47FA}"/>
                    </a:ext>
                  </a:extLst>
                </p14:cNvPr>
                <p14:cNvContentPartPr/>
                <p14:nvPr/>
              </p14:nvContentPartPr>
              <p14:xfrm>
                <a:off x="11101611" y="1799617"/>
                <a:ext cx="56520" cy="1054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EE4E0F78-D8B4-B6CF-B4DA-CE27B5AA47FA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1092611" y="1790977"/>
                  <a:ext cx="7416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0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D7D28E88-5D79-15A7-1309-032FE1FE92F3}"/>
                  </a:ext>
                </a:extLst>
              </p14:cNvPr>
              <p14:cNvContentPartPr/>
              <p14:nvPr/>
            </p14:nvContentPartPr>
            <p14:xfrm>
              <a:off x="10317531" y="1582897"/>
              <a:ext cx="606600" cy="62676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D7D28E88-5D79-15A7-1309-032FE1FE92F3}"/>
                  </a:ext>
                </a:extLst>
              </p:cNvPr>
              <p:cNvPicPr/>
              <p:nvPr/>
            </p:nvPicPr>
            <p:blipFill>
              <a:blip r:embed="rId881"/>
              <a:stretch>
                <a:fillRect/>
              </a:stretch>
            </p:blipFill>
            <p:spPr>
              <a:xfrm>
                <a:off x="10308531" y="1573897"/>
                <a:ext cx="624240" cy="64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0" name="Group 649">
            <a:extLst>
              <a:ext uri="{FF2B5EF4-FFF2-40B4-BE49-F238E27FC236}">
                <a16:creationId xmlns:a16="http://schemas.microsoft.com/office/drawing/2014/main" id="{52BFF909-99DA-74BC-8B56-8A7E2FE58067}"/>
              </a:ext>
            </a:extLst>
          </p:cNvPr>
          <p:cNvGrpSpPr/>
          <p:nvPr/>
        </p:nvGrpSpPr>
        <p:grpSpPr>
          <a:xfrm>
            <a:off x="9845211" y="647617"/>
            <a:ext cx="1234080" cy="162720"/>
            <a:chOff x="9845211" y="647617"/>
            <a:chExt cx="123408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C442097D-A2E8-FA5B-20B6-ACABCBCB569E}"/>
                    </a:ext>
                  </a:extLst>
                </p14:cNvPr>
                <p14:cNvContentPartPr/>
                <p14:nvPr/>
              </p14:nvContentPartPr>
              <p14:xfrm>
                <a:off x="9845211" y="669577"/>
                <a:ext cx="88200" cy="14076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C442097D-A2E8-FA5B-20B6-ACABCBCB569E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9836211" y="660577"/>
                  <a:ext cx="105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6368837-1E6A-C07D-332A-29622B7F1B1C}"/>
                    </a:ext>
                  </a:extLst>
                </p14:cNvPr>
                <p14:cNvContentPartPr/>
                <p14:nvPr/>
              </p14:nvContentPartPr>
              <p14:xfrm>
                <a:off x="9957531" y="696577"/>
                <a:ext cx="20160" cy="892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6368837-1E6A-C07D-332A-29622B7F1B1C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9948891" y="687937"/>
                  <a:ext cx="37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7F0AD111-DA48-018E-D329-D25714145669}"/>
                    </a:ext>
                  </a:extLst>
                </p14:cNvPr>
                <p14:cNvContentPartPr/>
                <p14:nvPr/>
              </p14:nvContentPartPr>
              <p14:xfrm>
                <a:off x="9995331" y="720697"/>
                <a:ext cx="78480" cy="5292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7F0AD111-DA48-018E-D329-D25714145669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986331" y="712057"/>
                  <a:ext cx="96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C06BDCBD-7AE9-6117-34BC-3D5CCBF287E7}"/>
                    </a:ext>
                  </a:extLst>
                </p14:cNvPr>
                <p14:cNvContentPartPr/>
                <p14:nvPr/>
              </p14:nvContentPartPr>
              <p14:xfrm>
                <a:off x="10149771" y="689377"/>
                <a:ext cx="32040" cy="8820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C06BDCBD-7AE9-6117-34BC-3D5CCBF287E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0141131" y="680377"/>
                  <a:ext cx="49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38B96D96-6840-582F-A0B2-74CB75E58A0C}"/>
                    </a:ext>
                  </a:extLst>
                </p14:cNvPr>
                <p14:cNvContentPartPr/>
                <p14:nvPr/>
              </p14:nvContentPartPr>
              <p14:xfrm>
                <a:off x="10203411" y="703417"/>
                <a:ext cx="101520" cy="795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38B96D96-6840-582F-A0B2-74CB75E58A0C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0194411" y="694777"/>
                  <a:ext cx="119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9FD7CF9-04B3-9FF5-48A1-33C68274510E}"/>
                    </a:ext>
                  </a:extLst>
                </p14:cNvPr>
                <p14:cNvContentPartPr/>
                <p14:nvPr/>
              </p14:nvContentPartPr>
              <p14:xfrm>
                <a:off x="10336251" y="701617"/>
                <a:ext cx="188640" cy="871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9FD7CF9-04B3-9FF5-48A1-33C68274510E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0327251" y="692977"/>
                  <a:ext cx="20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0119215D-027E-6171-B776-5A701954C55F}"/>
                    </a:ext>
                  </a:extLst>
                </p14:cNvPr>
                <p14:cNvContentPartPr/>
                <p14:nvPr/>
              </p14:nvContentPartPr>
              <p14:xfrm>
                <a:off x="10598691" y="701977"/>
                <a:ext cx="133200" cy="7848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0119215D-027E-6171-B776-5A701954C55F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0589691" y="693337"/>
                  <a:ext cx="150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7073ADA9-4CF0-F71A-40A2-A5190254EBA6}"/>
                    </a:ext>
                  </a:extLst>
                </p14:cNvPr>
                <p14:cNvContentPartPr/>
                <p14:nvPr/>
              </p14:nvContentPartPr>
              <p14:xfrm>
                <a:off x="10750971" y="713497"/>
                <a:ext cx="119160" cy="655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7073ADA9-4CF0-F71A-40A2-A5190254EBA6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0742331" y="704857"/>
                  <a:ext cx="136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C5FF9683-434D-AB4F-7794-F9CD5B195BFB}"/>
                    </a:ext>
                  </a:extLst>
                </p14:cNvPr>
                <p14:cNvContentPartPr/>
                <p14:nvPr/>
              </p14:nvContentPartPr>
              <p14:xfrm>
                <a:off x="10867611" y="650497"/>
                <a:ext cx="25560" cy="1148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C5FF9683-434D-AB4F-7794-F9CD5B195BFB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0858971" y="641497"/>
                  <a:ext cx="43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698788A4-D2EB-8688-9D21-213D08837348}"/>
                    </a:ext>
                  </a:extLst>
                </p14:cNvPr>
                <p14:cNvContentPartPr/>
                <p14:nvPr/>
              </p14:nvContentPartPr>
              <p14:xfrm>
                <a:off x="10834851" y="673897"/>
                <a:ext cx="65160" cy="540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698788A4-D2EB-8688-9D21-213D08837348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0826211" y="665257"/>
                  <a:ext cx="82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C495F967-ACC2-170D-A687-94B80B5D2B4E}"/>
                    </a:ext>
                  </a:extLst>
                </p14:cNvPr>
                <p14:cNvContentPartPr/>
                <p14:nvPr/>
              </p14:nvContentPartPr>
              <p14:xfrm>
                <a:off x="10908291" y="703417"/>
                <a:ext cx="55440" cy="57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C495F967-ACC2-170D-A687-94B80B5D2B4E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0899651" y="694777"/>
                  <a:ext cx="73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462ADC30-76E6-7ED6-022E-6EADF4D27EC1}"/>
                    </a:ext>
                  </a:extLst>
                </p14:cNvPr>
                <p14:cNvContentPartPr/>
                <p14:nvPr/>
              </p14:nvContentPartPr>
              <p14:xfrm>
                <a:off x="10908651" y="703417"/>
                <a:ext cx="84600" cy="5220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462ADC30-76E6-7ED6-022E-6EADF4D27EC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0899651" y="694777"/>
                  <a:ext cx="102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CB090C5B-9311-DDCB-1396-5EEF3B31ECE3}"/>
                    </a:ext>
                  </a:extLst>
                </p14:cNvPr>
                <p14:cNvContentPartPr/>
                <p14:nvPr/>
              </p14:nvContentPartPr>
              <p14:xfrm>
                <a:off x="10978131" y="647617"/>
                <a:ext cx="6840" cy="57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CB090C5B-9311-DDCB-1396-5EEF3B31ECE3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0969491" y="638977"/>
                  <a:ext cx="24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5FD6E3CF-FB17-90C1-8AF5-D2525548186F}"/>
                    </a:ext>
                  </a:extLst>
                </p14:cNvPr>
                <p14:cNvContentPartPr/>
                <p14:nvPr/>
              </p14:nvContentPartPr>
              <p14:xfrm>
                <a:off x="10984611" y="653017"/>
                <a:ext cx="94680" cy="1076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5FD6E3CF-FB17-90C1-8AF5-D2525548186F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0975611" y="644377"/>
                  <a:ext cx="11232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AA00E5D1-7CE9-FEE4-F91A-3DCB5C1EBAFD}"/>
              </a:ext>
            </a:extLst>
          </p:cNvPr>
          <p:cNvGrpSpPr/>
          <p:nvPr/>
        </p:nvGrpSpPr>
        <p:grpSpPr>
          <a:xfrm>
            <a:off x="11191611" y="557977"/>
            <a:ext cx="516600" cy="320040"/>
            <a:chOff x="11191611" y="557977"/>
            <a:chExt cx="5166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F6B631D7-1A70-3DE5-B2A0-1F251BC3C3E2}"/>
                    </a:ext>
                  </a:extLst>
                </p14:cNvPr>
                <p14:cNvContentPartPr/>
                <p14:nvPr/>
              </p14:nvContentPartPr>
              <p14:xfrm>
                <a:off x="11191611" y="557977"/>
                <a:ext cx="162000" cy="2073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F6B631D7-1A70-3DE5-B2A0-1F251BC3C3E2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11182971" y="549337"/>
                  <a:ext cx="179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DB327CCD-E3A3-8563-1D3A-C9ADBF92FEE1}"/>
                    </a:ext>
                  </a:extLst>
                </p14:cNvPr>
                <p14:cNvContentPartPr/>
                <p14:nvPr/>
              </p14:nvContentPartPr>
              <p14:xfrm>
                <a:off x="11380251" y="709897"/>
                <a:ext cx="66960" cy="16812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DB327CCD-E3A3-8563-1D3A-C9ADBF92FEE1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11371251" y="700897"/>
                  <a:ext cx="84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A3900D1-715F-B070-00CD-1D990B8F7FE2}"/>
                    </a:ext>
                  </a:extLst>
                </p14:cNvPr>
                <p14:cNvContentPartPr/>
                <p14:nvPr/>
              </p14:nvContentPartPr>
              <p14:xfrm>
                <a:off x="11494011" y="677857"/>
                <a:ext cx="50040" cy="835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A3900D1-715F-B070-00CD-1D990B8F7FE2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11485011" y="669217"/>
                  <a:ext cx="67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35CB782C-6AF8-1EF4-30C8-5FEA4876796C}"/>
                    </a:ext>
                  </a:extLst>
                </p14:cNvPr>
                <p14:cNvContentPartPr/>
                <p14:nvPr/>
              </p14:nvContentPartPr>
              <p14:xfrm>
                <a:off x="11560971" y="692257"/>
                <a:ext cx="69120" cy="7776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35CB782C-6AF8-1EF4-30C8-5FEA4876796C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11552331" y="683257"/>
                  <a:ext cx="8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BFECAE0C-37A1-18ED-A5D0-DF90AE72911F}"/>
                    </a:ext>
                  </a:extLst>
                </p14:cNvPr>
                <p14:cNvContentPartPr/>
                <p14:nvPr/>
              </p14:nvContentPartPr>
              <p14:xfrm>
                <a:off x="11582211" y="616297"/>
                <a:ext cx="16920" cy="1044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BFECAE0C-37A1-18ED-A5D0-DF90AE72911F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11573211" y="607657"/>
                  <a:ext cx="3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F961E27-CF66-DB97-E874-7D98F889D453}"/>
                    </a:ext>
                  </a:extLst>
                </p14:cNvPr>
                <p14:cNvContentPartPr/>
                <p14:nvPr/>
              </p14:nvContentPartPr>
              <p14:xfrm>
                <a:off x="11675091" y="650497"/>
                <a:ext cx="33120" cy="1090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F961E27-CF66-DB97-E874-7D98F889D453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11666091" y="641497"/>
                  <a:ext cx="5076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2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121112F8-BBA2-9D02-6B84-34517C9FBD38}"/>
                  </a:ext>
                </a:extLst>
              </p14:cNvPr>
              <p14:cNvContentPartPr/>
              <p14:nvPr/>
            </p14:nvContentPartPr>
            <p14:xfrm>
              <a:off x="9533091" y="792337"/>
              <a:ext cx="29160" cy="3528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121112F8-BBA2-9D02-6B84-34517C9FBD38}"/>
                  </a:ext>
                </a:extLst>
              </p:cNvPr>
              <p:cNvPicPr/>
              <p:nvPr/>
            </p:nvPicPr>
            <p:blipFill>
              <a:blip r:embed="rId923"/>
              <a:stretch>
                <a:fillRect/>
              </a:stretch>
            </p:blipFill>
            <p:spPr>
              <a:xfrm>
                <a:off x="9524091" y="783697"/>
                <a:ext cx="46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4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FFA6E9C0-2167-B3C3-5C06-ED08E55592E6}"/>
                  </a:ext>
                </a:extLst>
              </p14:cNvPr>
              <p14:cNvContentPartPr/>
              <p14:nvPr/>
            </p14:nvContentPartPr>
            <p14:xfrm>
              <a:off x="9626331" y="1048297"/>
              <a:ext cx="1080" cy="36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FFA6E9C0-2167-B3C3-5C06-ED08E55592E6}"/>
                  </a:ext>
                </a:extLst>
              </p:cNvPr>
              <p:cNvPicPr/>
              <p:nvPr/>
            </p:nvPicPr>
            <p:blipFill>
              <a:blip r:embed="rId925"/>
              <a:stretch>
                <a:fillRect/>
              </a:stretch>
            </p:blipFill>
            <p:spPr>
              <a:xfrm>
                <a:off x="9617331" y="1039297"/>
                <a:ext cx="187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6" name="Group 715">
            <a:extLst>
              <a:ext uri="{FF2B5EF4-FFF2-40B4-BE49-F238E27FC236}">
                <a16:creationId xmlns:a16="http://schemas.microsoft.com/office/drawing/2014/main" id="{106871FC-499F-EB8E-A125-6B9DB4B3553D}"/>
              </a:ext>
            </a:extLst>
          </p:cNvPr>
          <p:cNvGrpSpPr/>
          <p:nvPr/>
        </p:nvGrpSpPr>
        <p:grpSpPr>
          <a:xfrm>
            <a:off x="9545331" y="959017"/>
            <a:ext cx="2429280" cy="489600"/>
            <a:chOff x="9545331" y="959017"/>
            <a:chExt cx="24292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9EFFDA93-A9AE-3859-8AD2-6BCBAADC0ED8}"/>
                    </a:ext>
                  </a:extLst>
                </p14:cNvPr>
                <p14:cNvContentPartPr/>
                <p14:nvPr/>
              </p14:nvContentPartPr>
              <p14:xfrm>
                <a:off x="10822971" y="990337"/>
                <a:ext cx="9000" cy="1742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9EFFDA93-A9AE-3859-8AD2-6BCBAADC0ED8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0813971" y="981697"/>
                  <a:ext cx="26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6BAF3638-0550-D16C-3D72-13BB02E35766}"/>
                    </a:ext>
                  </a:extLst>
                </p14:cNvPr>
                <p14:cNvContentPartPr/>
                <p14:nvPr/>
              </p14:nvContentPartPr>
              <p14:xfrm>
                <a:off x="10820451" y="987817"/>
                <a:ext cx="81000" cy="1692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6BAF3638-0550-D16C-3D72-13BB02E35766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0811811" y="978817"/>
                  <a:ext cx="98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206AD596-AF19-20E4-14C0-B12D63F6C3A1}"/>
                    </a:ext>
                  </a:extLst>
                </p14:cNvPr>
                <p14:cNvContentPartPr/>
                <p14:nvPr/>
              </p14:nvContentPartPr>
              <p14:xfrm>
                <a:off x="10811451" y="1070257"/>
                <a:ext cx="74520" cy="14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206AD596-AF19-20E4-14C0-B12D63F6C3A1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0802451" y="1061257"/>
                  <a:ext cx="92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77CD1A88-9286-142E-E919-592FD26C45B0}"/>
                    </a:ext>
                  </a:extLst>
                </p14:cNvPr>
                <p14:cNvContentPartPr/>
                <p14:nvPr/>
              </p14:nvContentPartPr>
              <p14:xfrm>
                <a:off x="10886691" y="1040017"/>
                <a:ext cx="70200" cy="864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77CD1A88-9286-142E-E919-592FD26C45B0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877691" y="1031017"/>
                  <a:ext cx="87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577845F1-F462-6AFE-06CD-EB61881785EB}"/>
                    </a:ext>
                  </a:extLst>
                </p14:cNvPr>
                <p14:cNvContentPartPr/>
                <p14:nvPr/>
              </p14:nvContentPartPr>
              <p14:xfrm>
                <a:off x="10915851" y="1040017"/>
                <a:ext cx="113040" cy="745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577845F1-F462-6AFE-06CD-EB61881785EB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906851" y="1031017"/>
                  <a:ext cx="130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62081F89-134C-CAFA-34C2-D8C9A61CB48A}"/>
                    </a:ext>
                  </a:extLst>
                </p14:cNvPr>
                <p14:cNvContentPartPr/>
                <p14:nvPr/>
              </p14:nvContentPartPr>
              <p14:xfrm>
                <a:off x="11105211" y="959017"/>
                <a:ext cx="281160" cy="18684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62081F89-134C-CAFA-34C2-D8C9A61CB48A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1096211" y="950377"/>
                  <a:ext cx="298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51A6732B-2872-ED42-55B0-CD1E61A658B5}"/>
                    </a:ext>
                  </a:extLst>
                </p14:cNvPr>
                <p14:cNvContentPartPr/>
                <p14:nvPr/>
              </p14:nvContentPartPr>
              <p14:xfrm>
                <a:off x="11432811" y="1068817"/>
                <a:ext cx="13320" cy="763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51A6732B-2872-ED42-55B0-CD1E61A658B5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1423811" y="1060177"/>
                  <a:ext cx="30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BB204EF-53C5-45B1-9BEA-4E5F1148C419}"/>
                    </a:ext>
                  </a:extLst>
                </p14:cNvPr>
                <p14:cNvContentPartPr/>
                <p14:nvPr/>
              </p14:nvContentPartPr>
              <p14:xfrm>
                <a:off x="11441091" y="983137"/>
                <a:ext cx="3240" cy="864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BB204EF-53C5-45B1-9BEA-4E5F1148C419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1432091" y="974137"/>
                  <a:ext cx="20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AD132805-1336-35AE-9E3D-79BA389BF2A3}"/>
                    </a:ext>
                  </a:extLst>
                </p14:cNvPr>
                <p14:cNvContentPartPr/>
                <p14:nvPr/>
              </p14:nvContentPartPr>
              <p14:xfrm>
                <a:off x="11479611" y="1070977"/>
                <a:ext cx="53640" cy="7560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AD132805-1336-35AE-9E3D-79BA389BF2A3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1470611" y="1062337"/>
                  <a:ext cx="71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22325203-84D1-67F8-00EC-BD8BF53FE3FF}"/>
                    </a:ext>
                  </a:extLst>
                </p14:cNvPr>
                <p14:cNvContentPartPr/>
                <p14:nvPr/>
              </p14:nvContentPartPr>
              <p14:xfrm>
                <a:off x="11562771" y="1067377"/>
                <a:ext cx="7920" cy="1623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22325203-84D1-67F8-00EC-BD8BF53FE3FF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553771" y="1058737"/>
                  <a:ext cx="25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56B87C07-E711-D11A-BC84-6D955D39C4C0}"/>
                    </a:ext>
                  </a:extLst>
                </p14:cNvPr>
                <p14:cNvContentPartPr/>
                <p14:nvPr/>
              </p14:nvContentPartPr>
              <p14:xfrm>
                <a:off x="11568531" y="1067377"/>
                <a:ext cx="48960" cy="892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56B87C07-E711-D11A-BC84-6D955D39C4C0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1559531" y="1058737"/>
                  <a:ext cx="66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AA4F7E41-7362-2683-D6B7-7B82EFD20BCC}"/>
                    </a:ext>
                  </a:extLst>
                </p14:cNvPr>
                <p14:cNvContentPartPr/>
                <p14:nvPr/>
              </p14:nvContentPartPr>
              <p14:xfrm>
                <a:off x="11635491" y="1052617"/>
                <a:ext cx="126000" cy="968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AA4F7E41-7362-2683-D6B7-7B82EFD20BCC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1626491" y="1043977"/>
                  <a:ext cx="143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861C6621-562F-9332-B400-6A831073AE66}"/>
                    </a:ext>
                  </a:extLst>
                </p14:cNvPr>
                <p14:cNvContentPartPr/>
                <p14:nvPr/>
              </p14:nvContentPartPr>
              <p14:xfrm>
                <a:off x="11737011" y="974857"/>
                <a:ext cx="89280" cy="16272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861C6621-562F-9332-B400-6A831073AE66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1728371" y="965857"/>
                  <a:ext cx="106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800EC538-C5FC-7C88-9126-CBCB447ACBB8}"/>
                    </a:ext>
                  </a:extLst>
                </p14:cNvPr>
                <p14:cNvContentPartPr/>
                <p14:nvPr/>
              </p14:nvContentPartPr>
              <p14:xfrm>
                <a:off x="11906211" y="1055137"/>
                <a:ext cx="68400" cy="910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800EC538-C5FC-7C88-9126-CBCB447ACBB8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1897211" y="1046497"/>
                  <a:ext cx="86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7D4BD820-F7A0-1D71-F742-8A49E2B3E706}"/>
                    </a:ext>
                  </a:extLst>
                </p14:cNvPr>
                <p14:cNvContentPartPr/>
                <p14:nvPr/>
              </p14:nvContentPartPr>
              <p14:xfrm>
                <a:off x="11887491" y="1041817"/>
                <a:ext cx="80280" cy="1065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7D4BD820-F7A0-1D71-F742-8A49E2B3E706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1878491" y="1032817"/>
                  <a:ext cx="97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7EF1E101-9CE8-BB79-25A7-908795CC6E1A}"/>
                    </a:ext>
                  </a:extLst>
                </p14:cNvPr>
                <p14:cNvContentPartPr/>
                <p14:nvPr/>
              </p14:nvContentPartPr>
              <p14:xfrm>
                <a:off x="9545331" y="1274017"/>
                <a:ext cx="37440" cy="3672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7EF1E101-9CE8-BB79-25A7-908795CC6E1A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9536331" y="1265377"/>
                  <a:ext cx="55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2EC69EA1-7CF7-94B6-6E99-6C8CB5D49056}"/>
                    </a:ext>
                  </a:extLst>
                </p14:cNvPr>
                <p14:cNvContentPartPr/>
                <p14:nvPr/>
              </p14:nvContentPartPr>
              <p14:xfrm>
                <a:off x="9713451" y="1178257"/>
                <a:ext cx="142920" cy="1328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2EC69EA1-7CF7-94B6-6E99-6C8CB5D49056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9704811" y="1169617"/>
                  <a:ext cx="160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E7AD070F-C56C-3166-01AB-3B01375FC652}"/>
                    </a:ext>
                  </a:extLst>
                </p14:cNvPr>
                <p14:cNvContentPartPr/>
                <p14:nvPr/>
              </p14:nvContentPartPr>
              <p14:xfrm>
                <a:off x="9900291" y="1319737"/>
                <a:ext cx="62280" cy="1288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E7AD070F-C56C-3166-01AB-3B01375FC652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9891651" y="1311097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4C915091-379B-E017-BAF3-2D58698D24D4}"/>
                    </a:ext>
                  </a:extLst>
                </p14:cNvPr>
                <p14:cNvContentPartPr/>
                <p14:nvPr/>
              </p14:nvContentPartPr>
              <p14:xfrm>
                <a:off x="10005051" y="1266457"/>
                <a:ext cx="55800" cy="1083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4C915091-379B-E017-BAF3-2D58698D24D4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9996051" y="1257457"/>
                  <a:ext cx="73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F0B0E3-E5C0-1F8A-F82C-BDFBB605552B}"/>
                    </a:ext>
                  </a:extLst>
                </p14:cNvPr>
                <p14:cNvContentPartPr/>
                <p14:nvPr/>
              </p14:nvContentPartPr>
              <p14:xfrm>
                <a:off x="10088931" y="1312897"/>
                <a:ext cx="25920" cy="554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F0B0E3-E5C0-1F8A-F82C-BDFBB605552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0080291" y="1304257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AF2D1A0E-A3D6-829B-D7AC-81C765D28444}"/>
                    </a:ext>
                  </a:extLst>
                </p14:cNvPr>
                <p14:cNvContentPartPr/>
                <p14:nvPr/>
              </p14:nvContentPartPr>
              <p14:xfrm>
                <a:off x="10110891" y="1258177"/>
                <a:ext cx="360" cy="3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AF2D1A0E-A3D6-829B-D7AC-81C765D28444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102251" y="12491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C69DBDF5-8A9E-1642-D14E-8D819708F9A3}"/>
                    </a:ext>
                  </a:extLst>
                </p14:cNvPr>
                <p14:cNvContentPartPr/>
                <p14:nvPr/>
              </p14:nvContentPartPr>
              <p14:xfrm>
                <a:off x="10141131" y="1286617"/>
                <a:ext cx="50400" cy="993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C69DBDF5-8A9E-1642-D14E-8D819708F9A3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132491" y="1277617"/>
                  <a:ext cx="68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D7AE5557-9424-8E0C-0F08-85F85FFE027E}"/>
                    </a:ext>
                  </a:extLst>
                </p14:cNvPr>
                <p14:cNvContentPartPr/>
                <p14:nvPr/>
              </p14:nvContentPartPr>
              <p14:xfrm>
                <a:off x="10290531" y="1261057"/>
                <a:ext cx="96840" cy="781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D7AE5557-9424-8E0C-0F08-85F85FFE027E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0281531" y="1252417"/>
                  <a:ext cx="114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B66EF606-4C46-D5C4-A986-B2EB6F0E2BC6}"/>
                    </a:ext>
                  </a:extLst>
                </p14:cNvPr>
                <p14:cNvContentPartPr/>
                <p14:nvPr/>
              </p14:nvContentPartPr>
              <p14:xfrm>
                <a:off x="10396011" y="1262137"/>
                <a:ext cx="46080" cy="684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B66EF606-4C46-D5C4-A986-B2EB6F0E2BC6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10387371" y="1253137"/>
                  <a:ext cx="63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E7003C04-958D-8C55-AC7B-6A262182DF55}"/>
                    </a:ext>
                  </a:extLst>
                </p14:cNvPr>
                <p14:cNvContentPartPr/>
                <p14:nvPr/>
              </p14:nvContentPartPr>
              <p14:xfrm>
                <a:off x="10399611" y="1270057"/>
                <a:ext cx="129600" cy="1058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E7003C04-958D-8C55-AC7B-6A262182DF55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10390971" y="1261057"/>
                  <a:ext cx="147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233AC437-11C5-F079-9B44-ECB7C739E733}"/>
                    </a:ext>
                  </a:extLst>
                </p14:cNvPr>
                <p14:cNvContentPartPr/>
                <p14:nvPr/>
              </p14:nvContentPartPr>
              <p14:xfrm>
                <a:off x="10633611" y="1263217"/>
                <a:ext cx="62640" cy="1209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233AC437-11C5-F079-9B44-ECB7C739E733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10624611" y="1254217"/>
                  <a:ext cx="80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EFF6F47C-2799-35DF-FBAA-8F31CB1E13EA}"/>
                    </a:ext>
                  </a:extLst>
                </p14:cNvPr>
                <p14:cNvContentPartPr/>
                <p14:nvPr/>
              </p14:nvContentPartPr>
              <p14:xfrm>
                <a:off x="10700571" y="1311457"/>
                <a:ext cx="99360" cy="77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EFF6F47C-2799-35DF-FBAA-8F31CB1E13EA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10691571" y="1302457"/>
                  <a:ext cx="117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180212F-F182-62F5-B296-DC6FAEF07D1A}"/>
                    </a:ext>
                  </a:extLst>
                </p14:cNvPr>
                <p14:cNvContentPartPr/>
                <p14:nvPr/>
              </p14:nvContentPartPr>
              <p14:xfrm>
                <a:off x="10778691" y="1313977"/>
                <a:ext cx="139320" cy="889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180212F-F182-62F5-B296-DC6FAEF07D1A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10770051" y="1305337"/>
                  <a:ext cx="156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47B6FC47-6532-002C-A760-D3FB17108224}"/>
                    </a:ext>
                  </a:extLst>
                </p14:cNvPr>
                <p14:cNvContentPartPr/>
                <p14:nvPr/>
              </p14:nvContentPartPr>
              <p14:xfrm>
                <a:off x="10918731" y="1303897"/>
                <a:ext cx="57960" cy="849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47B6FC47-6532-002C-A760-D3FB17108224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10909731" y="1295257"/>
                  <a:ext cx="75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EDA21D68-9BDD-38C4-74B5-1CAE93FE3808}"/>
                    </a:ext>
                  </a:extLst>
                </p14:cNvPr>
                <p14:cNvContentPartPr/>
                <p14:nvPr/>
              </p14:nvContentPartPr>
              <p14:xfrm>
                <a:off x="10997211" y="1310377"/>
                <a:ext cx="60840" cy="824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EDA21D68-9BDD-38C4-74B5-1CAE93FE3808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10988571" y="1301377"/>
                  <a:ext cx="78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F7578FF-2C1F-2CF7-E850-9609E070C9B0}"/>
                    </a:ext>
                  </a:extLst>
                </p14:cNvPr>
                <p14:cNvContentPartPr/>
                <p14:nvPr/>
              </p14:nvContentPartPr>
              <p14:xfrm>
                <a:off x="11044011" y="1307497"/>
                <a:ext cx="92880" cy="694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F7578FF-2C1F-2CF7-E850-9609E070C9B0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11035371" y="1298857"/>
                  <a:ext cx="110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1CB527D6-2B03-A66B-B274-7A4422F9E9D9}"/>
                    </a:ext>
                  </a:extLst>
                </p14:cNvPr>
                <p14:cNvContentPartPr/>
                <p14:nvPr/>
              </p14:nvContentPartPr>
              <p14:xfrm>
                <a:off x="11097291" y="1256377"/>
                <a:ext cx="86040" cy="1544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1CB527D6-2B03-A66B-B274-7A4422F9E9D9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11088651" y="1247737"/>
                  <a:ext cx="103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119C241C-0066-3F3B-9C3C-E4B3933FF9F9}"/>
                    </a:ext>
                  </a:extLst>
                </p14:cNvPr>
                <p14:cNvContentPartPr/>
                <p14:nvPr/>
              </p14:nvContentPartPr>
              <p14:xfrm>
                <a:off x="11201691" y="1265017"/>
                <a:ext cx="70920" cy="1209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119C241C-0066-3F3B-9C3C-E4B3933FF9F9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11193051" y="1256017"/>
                  <a:ext cx="88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CB998E8-A9E4-CC8C-F4F9-968154501EB0}"/>
                    </a:ext>
                  </a:extLst>
                </p14:cNvPr>
                <p14:cNvContentPartPr/>
                <p14:nvPr/>
              </p14:nvContentPartPr>
              <p14:xfrm>
                <a:off x="11276211" y="1313257"/>
                <a:ext cx="136800" cy="936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CB998E8-A9E4-CC8C-F4F9-968154501EB0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11267211" y="1304617"/>
                  <a:ext cx="1544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AB07DB5B-7A41-52F9-CCB3-1667CEB589D1}"/>
              </a:ext>
            </a:extLst>
          </p:cNvPr>
          <p:cNvGrpSpPr/>
          <p:nvPr/>
        </p:nvGrpSpPr>
        <p:grpSpPr>
          <a:xfrm>
            <a:off x="8639931" y="2291017"/>
            <a:ext cx="172080" cy="124920"/>
            <a:chOff x="8639931" y="2291017"/>
            <a:chExt cx="17208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386807E6-BA51-68E7-F860-317733817C06}"/>
                    </a:ext>
                  </a:extLst>
                </p14:cNvPr>
                <p14:cNvContentPartPr/>
                <p14:nvPr/>
              </p14:nvContentPartPr>
              <p14:xfrm>
                <a:off x="8675211" y="2327737"/>
                <a:ext cx="86040" cy="169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386807E6-BA51-68E7-F860-317733817C06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8666211" y="2319097"/>
                  <a:ext cx="103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A0A9BAC8-5EA2-9AA5-E30E-578E6892640E}"/>
                    </a:ext>
                  </a:extLst>
                </p14:cNvPr>
                <p14:cNvContentPartPr/>
                <p14:nvPr/>
              </p14:nvContentPartPr>
              <p14:xfrm>
                <a:off x="8702931" y="2381737"/>
                <a:ext cx="66600" cy="3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A0A9BAC8-5EA2-9AA5-E30E-578E6892640E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8693931" y="2373097"/>
                  <a:ext cx="84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F2C4B858-1D00-EF0C-B7D3-04C911F06A65}"/>
                    </a:ext>
                  </a:extLst>
                </p14:cNvPr>
                <p14:cNvContentPartPr/>
                <p14:nvPr/>
              </p14:nvContentPartPr>
              <p14:xfrm>
                <a:off x="8756211" y="2291017"/>
                <a:ext cx="55800" cy="1249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F2C4B858-1D00-EF0C-B7D3-04C911F06A65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8747571" y="2282377"/>
                  <a:ext cx="73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D8967228-E1BF-637C-625D-5FA3E7D3EBA0}"/>
                    </a:ext>
                  </a:extLst>
                </p14:cNvPr>
                <p14:cNvContentPartPr/>
                <p14:nvPr/>
              </p14:nvContentPartPr>
              <p14:xfrm>
                <a:off x="8639931" y="2297497"/>
                <a:ext cx="64440" cy="964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D8967228-E1BF-637C-625D-5FA3E7D3EBA0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8631291" y="2288857"/>
                  <a:ext cx="820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95335AD8-F2B2-2DD3-66BA-FAD9F8EF130B}"/>
              </a:ext>
            </a:extLst>
          </p:cNvPr>
          <p:cNvGrpSpPr/>
          <p:nvPr/>
        </p:nvGrpSpPr>
        <p:grpSpPr>
          <a:xfrm>
            <a:off x="8956371" y="2194897"/>
            <a:ext cx="573840" cy="352440"/>
            <a:chOff x="8956371" y="2194897"/>
            <a:chExt cx="5738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18FC131-18A2-6684-3268-CDCF57029950}"/>
                    </a:ext>
                  </a:extLst>
                </p14:cNvPr>
                <p14:cNvContentPartPr/>
                <p14:nvPr/>
              </p14:nvContentPartPr>
              <p14:xfrm>
                <a:off x="8956371" y="2194897"/>
                <a:ext cx="87120" cy="2937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18FC131-18A2-6684-3268-CDCF57029950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947371" y="2185897"/>
                  <a:ext cx="104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4058664D-DE1A-90CB-E88F-6CE4754A9FEB}"/>
                    </a:ext>
                  </a:extLst>
                </p14:cNvPr>
                <p14:cNvContentPartPr/>
                <p14:nvPr/>
              </p14:nvContentPartPr>
              <p14:xfrm>
                <a:off x="9061131" y="2334217"/>
                <a:ext cx="52920" cy="831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4058664D-DE1A-90CB-E88F-6CE4754A9FEB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9052491" y="2325217"/>
                  <a:ext cx="70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657FBD7E-CDE5-FE9F-32D2-8DC819F1567A}"/>
                    </a:ext>
                  </a:extLst>
                </p14:cNvPr>
                <p14:cNvContentPartPr/>
                <p14:nvPr/>
              </p14:nvContentPartPr>
              <p14:xfrm>
                <a:off x="9104691" y="2212177"/>
                <a:ext cx="27000" cy="2052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657FBD7E-CDE5-FE9F-32D2-8DC819F1567A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9095691" y="2203537"/>
                  <a:ext cx="44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A4AEE3BA-185B-71B9-22C8-87ECBE0D1044}"/>
                    </a:ext>
                  </a:extLst>
                </p14:cNvPr>
                <p14:cNvContentPartPr/>
                <p14:nvPr/>
              </p14:nvContentPartPr>
              <p14:xfrm>
                <a:off x="9179571" y="2428537"/>
                <a:ext cx="5040" cy="1188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A4AEE3BA-185B-71B9-22C8-87ECBE0D1044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9170571" y="2419897"/>
                  <a:ext cx="22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C1DF48BB-9403-6252-8684-00AC6AE27F89}"/>
                    </a:ext>
                  </a:extLst>
                </p14:cNvPr>
                <p14:cNvContentPartPr/>
                <p14:nvPr/>
              </p14:nvContentPartPr>
              <p14:xfrm>
                <a:off x="9193611" y="2445097"/>
                <a:ext cx="72000" cy="824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C1DF48BB-9403-6252-8684-00AC6AE27F89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9184971" y="2436097"/>
                  <a:ext cx="89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5372F1EA-F60A-253E-FD1E-D13AF9D66A02}"/>
                    </a:ext>
                  </a:extLst>
                </p14:cNvPr>
                <p14:cNvContentPartPr/>
                <p14:nvPr/>
              </p14:nvContentPartPr>
              <p14:xfrm>
                <a:off x="9303411" y="2404777"/>
                <a:ext cx="6840" cy="644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5372F1EA-F60A-253E-FD1E-D13AF9D66A02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9294771" y="2395777"/>
                  <a:ext cx="24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715ED3D-074E-B0AD-5477-C4BBC1E5E40D}"/>
                    </a:ext>
                  </a:extLst>
                </p14:cNvPr>
                <p14:cNvContentPartPr/>
                <p14:nvPr/>
              </p14:nvContentPartPr>
              <p14:xfrm>
                <a:off x="9364971" y="2297857"/>
                <a:ext cx="53280" cy="867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715ED3D-074E-B0AD-5477-C4BBC1E5E40D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9355971" y="2288857"/>
                  <a:ext cx="70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277DCD1-E0CE-E3F3-FD2E-2DB10515FF91}"/>
                    </a:ext>
                  </a:extLst>
                </p14:cNvPr>
                <p14:cNvContentPartPr/>
                <p14:nvPr/>
              </p14:nvContentPartPr>
              <p14:xfrm>
                <a:off x="9452091" y="2213977"/>
                <a:ext cx="78120" cy="2246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277DCD1-E0CE-E3F3-FD2E-2DB10515FF91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9443091" y="2205337"/>
                  <a:ext cx="95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D0E3E2C2-FF06-E4D8-616A-F9DED8A43978}"/>
              </a:ext>
            </a:extLst>
          </p:cNvPr>
          <p:cNvGrpSpPr/>
          <p:nvPr/>
        </p:nvGrpSpPr>
        <p:grpSpPr>
          <a:xfrm>
            <a:off x="10317531" y="2269057"/>
            <a:ext cx="447480" cy="331200"/>
            <a:chOff x="10317531" y="2269057"/>
            <a:chExt cx="447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7A2F37C9-FE77-07CF-A16F-676339B8A14E}"/>
                    </a:ext>
                  </a:extLst>
                </p14:cNvPr>
                <p14:cNvContentPartPr/>
                <p14:nvPr/>
              </p14:nvContentPartPr>
              <p14:xfrm>
                <a:off x="10317531" y="2269057"/>
                <a:ext cx="48960" cy="2890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7A2F37C9-FE77-07CF-A16F-676339B8A14E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10308531" y="2260417"/>
                  <a:ext cx="66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BFBA2EF2-0A0E-D6F8-1D93-D707290023A9}"/>
                    </a:ext>
                  </a:extLst>
                </p14:cNvPr>
                <p14:cNvContentPartPr/>
                <p14:nvPr/>
              </p14:nvContentPartPr>
              <p14:xfrm>
                <a:off x="10443531" y="2373457"/>
                <a:ext cx="84600" cy="1245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BFBA2EF2-0A0E-D6F8-1D93-D707290023A9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10434891" y="2364457"/>
                  <a:ext cx="102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37981D76-2147-2442-236B-E32632FD9D76}"/>
                    </a:ext>
                  </a:extLst>
                </p14:cNvPr>
                <p14:cNvContentPartPr/>
                <p14:nvPr/>
              </p14:nvContentPartPr>
              <p14:xfrm>
                <a:off x="10509771" y="2282737"/>
                <a:ext cx="34200" cy="2638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37981D76-2147-2442-236B-E32632FD9D76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10500771" y="2274097"/>
                  <a:ext cx="51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7150B30-18E5-AF25-AB67-DF5E92C06CE5}"/>
                    </a:ext>
                  </a:extLst>
                </p14:cNvPr>
                <p14:cNvContentPartPr/>
                <p14:nvPr/>
              </p14:nvContentPartPr>
              <p14:xfrm>
                <a:off x="10581411" y="2461657"/>
                <a:ext cx="15840" cy="1386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7150B30-18E5-AF25-AB67-DF5E92C06CE5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10572411" y="2452657"/>
                  <a:ext cx="33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2A3CB570-92BE-AA71-C005-786FFD931BC2}"/>
                    </a:ext>
                  </a:extLst>
                </p14:cNvPr>
                <p14:cNvContentPartPr/>
                <p14:nvPr/>
              </p14:nvContentPartPr>
              <p14:xfrm>
                <a:off x="10611651" y="2497297"/>
                <a:ext cx="61560" cy="1004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2A3CB570-92BE-AA71-C005-786FFD931BC2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602651" y="2488657"/>
                  <a:ext cx="79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331DC973-5849-5C22-549E-38840974B653}"/>
                    </a:ext>
                  </a:extLst>
                </p14:cNvPr>
                <p14:cNvContentPartPr/>
                <p14:nvPr/>
              </p14:nvContentPartPr>
              <p14:xfrm>
                <a:off x="10746291" y="2455177"/>
                <a:ext cx="18720" cy="882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331DC973-5849-5C22-549E-38840974B653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737291" y="2446177"/>
                  <a:ext cx="363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CCFC96B4-F32B-E7C1-664E-556B8376A65C}"/>
              </a:ext>
            </a:extLst>
          </p:cNvPr>
          <p:cNvGrpSpPr/>
          <p:nvPr/>
        </p:nvGrpSpPr>
        <p:grpSpPr>
          <a:xfrm>
            <a:off x="10847811" y="2266897"/>
            <a:ext cx="444240" cy="285480"/>
            <a:chOff x="10847811" y="2266897"/>
            <a:chExt cx="44424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992AB280-FA71-39D3-264B-E0879D961452}"/>
                    </a:ext>
                  </a:extLst>
                </p14:cNvPr>
                <p14:cNvContentPartPr/>
                <p14:nvPr/>
              </p14:nvContentPartPr>
              <p14:xfrm>
                <a:off x="10847811" y="2266897"/>
                <a:ext cx="82080" cy="22392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992AB280-FA71-39D3-264B-E0879D961452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838811" y="2258257"/>
                  <a:ext cx="99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FC5BFF83-44F6-2F8A-78FD-425C9C18B24C}"/>
                    </a:ext>
                  </a:extLst>
                </p14:cNvPr>
                <p14:cNvContentPartPr/>
                <p14:nvPr/>
              </p14:nvContentPartPr>
              <p14:xfrm>
                <a:off x="10972731" y="2445817"/>
                <a:ext cx="64440" cy="1065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FC5BFF83-44F6-2F8A-78FD-425C9C18B24C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963731" y="2437177"/>
                  <a:ext cx="82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0D120E0C-4FC7-029B-D39B-4F0DAA8A0D43}"/>
                    </a:ext>
                  </a:extLst>
                </p14:cNvPr>
                <p14:cNvContentPartPr/>
                <p14:nvPr/>
              </p14:nvContentPartPr>
              <p14:xfrm>
                <a:off x="11081811" y="2280217"/>
                <a:ext cx="53280" cy="2718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0D120E0C-4FC7-029B-D39B-4F0DAA8A0D43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1072811" y="2271217"/>
                  <a:ext cx="70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0359410A-E65B-0E17-7086-4062807A843B}"/>
                    </a:ext>
                  </a:extLst>
                </p14:cNvPr>
                <p14:cNvContentPartPr/>
                <p14:nvPr/>
              </p14:nvContentPartPr>
              <p14:xfrm>
                <a:off x="11225811" y="2407657"/>
                <a:ext cx="63360" cy="734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0359410A-E65B-0E17-7086-4062807A843B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1216811" y="2398657"/>
                  <a:ext cx="81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AEF99DDF-AB4E-4C95-BB22-B39B704B8B71}"/>
                    </a:ext>
                  </a:extLst>
                </p14:cNvPr>
                <p14:cNvContentPartPr/>
                <p14:nvPr/>
              </p14:nvContentPartPr>
              <p14:xfrm>
                <a:off x="11237691" y="2402977"/>
                <a:ext cx="54360" cy="738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AEF99DDF-AB4E-4C95-BB22-B39B704B8B71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1228691" y="2393977"/>
                  <a:ext cx="7200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A48ADDA6-2F4C-2BD8-F9EF-EC09033B0B00}"/>
              </a:ext>
            </a:extLst>
          </p:cNvPr>
          <p:cNvGrpSpPr/>
          <p:nvPr/>
        </p:nvGrpSpPr>
        <p:grpSpPr>
          <a:xfrm>
            <a:off x="11429211" y="2252137"/>
            <a:ext cx="609840" cy="303840"/>
            <a:chOff x="11429211" y="2252137"/>
            <a:chExt cx="6098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16509BF3-BF2B-AA77-94B4-ED27331D3425}"/>
                    </a:ext>
                  </a:extLst>
                </p14:cNvPr>
                <p14:cNvContentPartPr/>
                <p14:nvPr/>
              </p14:nvContentPartPr>
              <p14:xfrm>
                <a:off x="11429211" y="2255377"/>
                <a:ext cx="60120" cy="29448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16509BF3-BF2B-AA77-94B4-ED27331D3425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11420211" y="2246377"/>
                  <a:ext cx="77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D8C597D7-03F3-5976-8FD9-8E21D2CE39AD}"/>
                    </a:ext>
                  </a:extLst>
                </p14:cNvPr>
                <p14:cNvContentPartPr/>
                <p14:nvPr/>
              </p14:nvContentPartPr>
              <p14:xfrm>
                <a:off x="11546211" y="2383537"/>
                <a:ext cx="83880" cy="1044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D8C597D7-03F3-5976-8FD9-8E21D2CE39AD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11537571" y="2374537"/>
                  <a:ext cx="101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9C725252-8A49-B7BF-B72D-408149DEF6E8}"/>
                    </a:ext>
                  </a:extLst>
                </p14:cNvPr>
                <p14:cNvContentPartPr/>
                <p14:nvPr/>
              </p14:nvContentPartPr>
              <p14:xfrm>
                <a:off x="11628291" y="2252497"/>
                <a:ext cx="11160" cy="20628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9C725252-8A49-B7BF-B72D-408149DEF6E8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1619291" y="2243857"/>
                  <a:ext cx="288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1B85E3D0-8EA9-1133-09DB-3B558CCD4E64}"/>
                    </a:ext>
                  </a:extLst>
                </p14:cNvPr>
                <p14:cNvContentPartPr/>
                <p14:nvPr/>
              </p14:nvContentPartPr>
              <p14:xfrm>
                <a:off x="11662851" y="2460217"/>
                <a:ext cx="60840" cy="957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1B85E3D0-8EA9-1133-09DB-3B558CCD4E64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11654211" y="2451577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AC5E532D-75CA-5856-930A-5054D0DB4726}"/>
                    </a:ext>
                  </a:extLst>
                </p14:cNvPr>
                <p14:cNvContentPartPr/>
                <p14:nvPr/>
              </p14:nvContentPartPr>
              <p14:xfrm>
                <a:off x="11792091" y="2482537"/>
                <a:ext cx="12240" cy="655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AC5E532D-75CA-5856-930A-5054D0DB4726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783451" y="2473897"/>
                  <a:ext cx="29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EC97FE8A-0AFF-97D7-4420-0861D863B9CF}"/>
                    </a:ext>
                  </a:extLst>
                </p14:cNvPr>
                <p14:cNvContentPartPr/>
                <p14:nvPr/>
              </p14:nvContentPartPr>
              <p14:xfrm>
                <a:off x="11850771" y="2343577"/>
                <a:ext cx="72720" cy="1062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EC97FE8A-0AFF-97D7-4420-0861D863B9CF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842131" y="2334937"/>
                  <a:ext cx="90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2D45E6C2-B5AA-F429-1A93-17CB191F85EA}"/>
                    </a:ext>
                  </a:extLst>
                </p14:cNvPr>
                <p14:cNvContentPartPr/>
                <p14:nvPr/>
              </p14:nvContentPartPr>
              <p14:xfrm>
                <a:off x="11983611" y="2252137"/>
                <a:ext cx="55440" cy="283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2D45E6C2-B5AA-F429-1A93-17CB191F85EA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974971" y="2243137"/>
                  <a:ext cx="7308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3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606D65DF-B07B-A450-EA5C-F07ADADB5BAD}"/>
                  </a:ext>
                </a:extLst>
              </p14:cNvPr>
              <p14:cNvContentPartPr/>
              <p14:nvPr/>
            </p14:nvContentPartPr>
            <p14:xfrm>
              <a:off x="10925931" y="2640937"/>
              <a:ext cx="207360" cy="432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606D65DF-B07B-A450-EA5C-F07ADADB5BAD}"/>
                  </a:ext>
                </a:extLst>
              </p:cNvPr>
              <p:cNvPicPr/>
              <p:nvPr/>
            </p:nvPicPr>
            <p:blipFill>
              <a:blip r:embed="rId1054"/>
              <a:stretch>
                <a:fillRect/>
              </a:stretch>
            </p:blipFill>
            <p:spPr>
              <a:xfrm>
                <a:off x="10916931" y="2631937"/>
                <a:ext cx="225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5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8A49C036-40BD-88B0-C3A4-281DECD18836}"/>
                  </a:ext>
                </a:extLst>
              </p14:cNvPr>
              <p14:cNvContentPartPr/>
              <p14:nvPr/>
            </p14:nvContentPartPr>
            <p14:xfrm>
              <a:off x="11573931" y="2643817"/>
              <a:ext cx="142920" cy="576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8A49C036-40BD-88B0-C3A4-281DECD18836}"/>
                  </a:ext>
                </a:extLst>
              </p:cNvPr>
              <p:cNvPicPr/>
              <p:nvPr/>
            </p:nvPicPr>
            <p:blipFill>
              <a:blip r:embed="rId1056"/>
              <a:stretch>
                <a:fillRect/>
              </a:stretch>
            </p:blipFill>
            <p:spPr>
              <a:xfrm>
                <a:off x="11565291" y="2635177"/>
                <a:ext cx="16056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9" name="Group 768">
            <a:extLst>
              <a:ext uri="{FF2B5EF4-FFF2-40B4-BE49-F238E27FC236}">
                <a16:creationId xmlns:a16="http://schemas.microsoft.com/office/drawing/2014/main" id="{2F280348-91F1-FC96-B7E0-89C10D2020A5}"/>
              </a:ext>
            </a:extLst>
          </p:cNvPr>
          <p:cNvGrpSpPr/>
          <p:nvPr/>
        </p:nvGrpSpPr>
        <p:grpSpPr>
          <a:xfrm>
            <a:off x="9741171" y="2296417"/>
            <a:ext cx="372960" cy="111240"/>
            <a:chOff x="9741171" y="2296417"/>
            <a:chExt cx="3729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457785F0-2C2F-A70F-F00E-8D38FB5658BA}"/>
                    </a:ext>
                  </a:extLst>
                </p14:cNvPr>
                <p14:cNvContentPartPr/>
                <p14:nvPr/>
              </p14:nvContentPartPr>
              <p14:xfrm>
                <a:off x="9769971" y="2357257"/>
                <a:ext cx="344160" cy="133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457785F0-2C2F-A70F-F00E-8D38FB5658BA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9761331" y="2348257"/>
                  <a:ext cx="361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2FFA398E-2032-CAFB-301C-8A4F6B06D5F6}"/>
                    </a:ext>
                  </a:extLst>
                </p14:cNvPr>
                <p14:cNvContentPartPr/>
                <p14:nvPr/>
              </p14:nvContentPartPr>
              <p14:xfrm>
                <a:off x="9741171" y="2296417"/>
                <a:ext cx="123480" cy="1112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2FFA398E-2032-CAFB-301C-8A4F6B06D5F6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9732531" y="2287777"/>
                  <a:ext cx="141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5433FAB7-A58C-DFDE-B22F-97843EAC38A9}"/>
              </a:ext>
            </a:extLst>
          </p:cNvPr>
          <p:cNvGrpSpPr/>
          <p:nvPr/>
        </p:nvGrpSpPr>
        <p:grpSpPr>
          <a:xfrm>
            <a:off x="9001011" y="3030817"/>
            <a:ext cx="1233720" cy="1068840"/>
            <a:chOff x="9001011" y="3030817"/>
            <a:chExt cx="1233720" cy="10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D938515C-8633-0EFF-687D-65B861BCAEFD}"/>
                    </a:ext>
                  </a:extLst>
                </p14:cNvPr>
                <p14:cNvContentPartPr/>
                <p14:nvPr/>
              </p14:nvContentPartPr>
              <p14:xfrm>
                <a:off x="9001011" y="3167977"/>
                <a:ext cx="174600" cy="2084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D938515C-8633-0EFF-687D-65B861BCAEFD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8992011" y="3159337"/>
                  <a:ext cx="192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FDC7DD07-7B18-A7F4-5BED-483C1B155F57}"/>
                    </a:ext>
                  </a:extLst>
                </p14:cNvPr>
                <p14:cNvContentPartPr/>
                <p14:nvPr/>
              </p14:nvContentPartPr>
              <p14:xfrm>
                <a:off x="9219171" y="3269137"/>
                <a:ext cx="74520" cy="1764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FDC7DD07-7B18-A7F4-5BED-483C1B155F57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9210171" y="3260137"/>
                  <a:ext cx="92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6A8EAA17-26A7-0BD7-FBF7-E0C9E0CF739A}"/>
                    </a:ext>
                  </a:extLst>
                </p14:cNvPr>
                <p14:cNvContentPartPr/>
                <p14:nvPr/>
              </p14:nvContentPartPr>
              <p14:xfrm>
                <a:off x="9213771" y="3335017"/>
                <a:ext cx="67320" cy="1224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6A8EAA17-26A7-0BD7-FBF7-E0C9E0CF739A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9204771" y="3326377"/>
                  <a:ext cx="84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6B638F65-41A0-9BE3-3023-73A9D6549D42}"/>
                    </a:ext>
                  </a:extLst>
                </p14:cNvPr>
                <p14:cNvContentPartPr/>
                <p14:nvPr/>
              </p14:nvContentPartPr>
              <p14:xfrm>
                <a:off x="9364971" y="3081217"/>
                <a:ext cx="103680" cy="79236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6B638F65-41A0-9BE3-3023-73A9D6549D42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9356331" y="3072217"/>
                  <a:ext cx="12132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F22DB50C-26ED-F998-6386-A8414B17305C}"/>
                    </a:ext>
                  </a:extLst>
                </p14:cNvPr>
                <p14:cNvContentPartPr/>
                <p14:nvPr/>
              </p14:nvContentPartPr>
              <p14:xfrm>
                <a:off x="9550731" y="3131977"/>
                <a:ext cx="64800" cy="1512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F22DB50C-26ED-F998-6386-A8414B17305C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9542091" y="3122977"/>
                  <a:ext cx="8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0A9DD7DE-F43A-14CF-4672-D581D3D082DB}"/>
                    </a:ext>
                  </a:extLst>
                </p14:cNvPr>
                <p14:cNvContentPartPr/>
                <p14:nvPr/>
              </p14:nvContentPartPr>
              <p14:xfrm>
                <a:off x="9643251" y="3030817"/>
                <a:ext cx="54000" cy="1155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0A9DD7DE-F43A-14CF-4672-D581D3D082DB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9634251" y="3021817"/>
                  <a:ext cx="7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18360101-A861-F28F-72F2-F6869F3BEE0C}"/>
                    </a:ext>
                  </a:extLst>
                </p14:cNvPr>
                <p14:cNvContentPartPr/>
                <p14:nvPr/>
              </p14:nvContentPartPr>
              <p14:xfrm>
                <a:off x="9748011" y="3077617"/>
                <a:ext cx="24840" cy="644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18360101-A861-F28F-72F2-F6869F3BEE0C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9739371" y="3068617"/>
                  <a:ext cx="42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DB8B92A0-2561-BCDE-4741-D9F4F7767F82}"/>
                    </a:ext>
                  </a:extLst>
                </p14:cNvPr>
                <p14:cNvContentPartPr/>
                <p14:nvPr/>
              </p14:nvContentPartPr>
              <p14:xfrm>
                <a:off x="9803091" y="3039817"/>
                <a:ext cx="54720" cy="1508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DB8B92A0-2561-BCDE-4741-D9F4F7767F82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9794091" y="3031177"/>
                  <a:ext cx="72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DC90535F-62BF-BA17-ACEB-73D6DBDD127F}"/>
                    </a:ext>
                  </a:extLst>
                </p14:cNvPr>
                <p14:cNvContentPartPr/>
                <p14:nvPr/>
              </p14:nvContentPartPr>
              <p14:xfrm>
                <a:off x="9588171" y="3434377"/>
                <a:ext cx="67680" cy="14688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DC90535F-62BF-BA17-ACEB-73D6DBDD127F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9579171" y="3425377"/>
                  <a:ext cx="85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9CECFF59-2CA4-980A-5EDB-42879AC9256F}"/>
                    </a:ext>
                  </a:extLst>
                </p14:cNvPr>
                <p14:cNvContentPartPr/>
                <p14:nvPr/>
              </p14:nvContentPartPr>
              <p14:xfrm>
                <a:off x="9700131" y="3343297"/>
                <a:ext cx="66600" cy="1166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9CECFF59-2CA4-980A-5EDB-42879AC9256F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9691131" y="3334657"/>
                  <a:ext cx="84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8FFF4D8D-68E4-C8F8-D336-27FF1BEEAE0E}"/>
                    </a:ext>
                  </a:extLst>
                </p14:cNvPr>
                <p14:cNvContentPartPr/>
                <p14:nvPr/>
              </p14:nvContentPartPr>
              <p14:xfrm>
                <a:off x="9787611" y="3382897"/>
                <a:ext cx="46080" cy="583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8FFF4D8D-68E4-C8F8-D336-27FF1BEEAE0E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9778611" y="3373897"/>
                  <a:ext cx="63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2C1EC8A4-3081-5A7E-4C58-75975B40938C}"/>
                    </a:ext>
                  </a:extLst>
                </p14:cNvPr>
                <p14:cNvContentPartPr/>
                <p14:nvPr/>
              </p14:nvContentPartPr>
              <p14:xfrm>
                <a:off x="9852411" y="3353377"/>
                <a:ext cx="53640" cy="11592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2C1EC8A4-3081-5A7E-4C58-75975B40938C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9843771" y="3344737"/>
                  <a:ext cx="7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A4D93B50-7B9D-8476-54B5-8CE30C35B47D}"/>
                    </a:ext>
                  </a:extLst>
                </p14:cNvPr>
                <p14:cNvContentPartPr/>
                <p14:nvPr/>
              </p14:nvContentPartPr>
              <p14:xfrm>
                <a:off x="9677451" y="3684217"/>
                <a:ext cx="1440" cy="216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A4D93B50-7B9D-8476-54B5-8CE30C35B47D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9668451" y="3675577"/>
                  <a:ext cx="19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157B880B-FE35-46C6-75F0-3FE005AF8488}"/>
                    </a:ext>
                  </a:extLst>
                </p14:cNvPr>
                <p14:cNvContentPartPr/>
                <p14:nvPr/>
              </p14:nvContentPartPr>
              <p14:xfrm>
                <a:off x="9683931" y="3771337"/>
                <a:ext cx="6840" cy="57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157B880B-FE35-46C6-75F0-3FE005AF8488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9674931" y="3762697"/>
                  <a:ext cx="24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7D225114-8C58-0DF1-5128-4B263FD01BE7}"/>
                    </a:ext>
                  </a:extLst>
                </p14:cNvPr>
                <p14:cNvContentPartPr/>
                <p14:nvPr/>
              </p14:nvContentPartPr>
              <p14:xfrm>
                <a:off x="9604011" y="3904897"/>
                <a:ext cx="80280" cy="19476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7D225114-8C58-0DF1-5128-4B263FD01BE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9595371" y="3896257"/>
                  <a:ext cx="97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5D72113D-C7AB-0270-92A9-92AAF3508C3F}"/>
                    </a:ext>
                  </a:extLst>
                </p14:cNvPr>
                <p14:cNvContentPartPr/>
                <p14:nvPr/>
              </p14:nvContentPartPr>
              <p14:xfrm>
                <a:off x="9725691" y="3811657"/>
                <a:ext cx="69480" cy="1231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5D72113D-C7AB-0270-92A9-92AAF3508C3F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9716691" y="3803017"/>
                  <a:ext cx="87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A748BA31-B5C4-2486-7008-07639DA32F33}"/>
                    </a:ext>
                  </a:extLst>
                </p14:cNvPr>
                <p14:cNvContentPartPr/>
                <p14:nvPr/>
              </p14:nvContentPartPr>
              <p14:xfrm>
                <a:off x="9857811" y="3794377"/>
                <a:ext cx="123120" cy="1119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A748BA31-B5C4-2486-7008-07639DA32F33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9848811" y="3785737"/>
                  <a:ext cx="140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9640104D-74F4-1287-6DC4-E7F3E9921EF9}"/>
                    </a:ext>
                  </a:extLst>
                </p14:cNvPr>
                <p14:cNvContentPartPr/>
                <p14:nvPr/>
              </p14:nvContentPartPr>
              <p14:xfrm>
                <a:off x="9993531" y="3776737"/>
                <a:ext cx="64080" cy="1479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9640104D-74F4-1287-6DC4-E7F3E9921EF9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9984891" y="3768097"/>
                  <a:ext cx="81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B1AB8698-D1C7-2742-B31E-102E87A1692E}"/>
                    </a:ext>
                  </a:extLst>
                </p14:cNvPr>
                <p14:cNvContentPartPr/>
                <p14:nvPr/>
              </p14:nvContentPartPr>
              <p14:xfrm>
                <a:off x="10102611" y="3069337"/>
                <a:ext cx="132120" cy="9223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B1AB8698-D1C7-2742-B31E-102E87A1692E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10093971" y="3060337"/>
                  <a:ext cx="149760" cy="9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9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C6CE8057-1107-0608-145D-4CBD83DE48A2}"/>
                  </a:ext>
                </a:extLst>
              </p14:cNvPr>
              <p14:cNvContentPartPr/>
              <p14:nvPr/>
            </p14:nvContentPartPr>
            <p14:xfrm>
              <a:off x="10327251" y="3368497"/>
              <a:ext cx="81000" cy="12708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C6CE8057-1107-0608-145D-4CBD83DE48A2}"/>
                  </a:ext>
                </a:extLst>
              </p:cNvPr>
              <p:cNvPicPr/>
              <p:nvPr/>
            </p:nvPicPr>
            <p:blipFill>
              <a:blip r:embed="rId1100"/>
              <a:stretch>
                <a:fillRect/>
              </a:stretch>
            </p:blipFill>
            <p:spPr>
              <a:xfrm>
                <a:off x="10318611" y="3359857"/>
                <a:ext cx="9864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4" name="Group 813">
            <a:extLst>
              <a:ext uri="{FF2B5EF4-FFF2-40B4-BE49-F238E27FC236}">
                <a16:creationId xmlns:a16="http://schemas.microsoft.com/office/drawing/2014/main" id="{C47C8C6C-8EF5-61CF-BAED-8E140DECF4E1}"/>
              </a:ext>
            </a:extLst>
          </p:cNvPr>
          <p:cNvGrpSpPr/>
          <p:nvPr/>
        </p:nvGrpSpPr>
        <p:grpSpPr>
          <a:xfrm>
            <a:off x="10417251" y="3210457"/>
            <a:ext cx="1567800" cy="376200"/>
            <a:chOff x="10417251" y="3210457"/>
            <a:chExt cx="15678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1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BA8F09CA-258D-8306-10DD-0876BCB6F4BE}"/>
                    </a:ext>
                  </a:extLst>
                </p14:cNvPr>
                <p14:cNvContentPartPr/>
                <p14:nvPr/>
              </p14:nvContentPartPr>
              <p14:xfrm>
                <a:off x="10417251" y="3377137"/>
                <a:ext cx="57960" cy="828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BA8F09CA-258D-8306-10DD-0876BCB6F4BE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10408251" y="3368497"/>
                  <a:ext cx="75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3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181792DB-57B8-74DC-7F9A-95DF9E8C0584}"/>
                    </a:ext>
                  </a:extLst>
                </p14:cNvPr>
                <p14:cNvContentPartPr/>
                <p14:nvPr/>
              </p14:nvContentPartPr>
              <p14:xfrm>
                <a:off x="10503291" y="3376417"/>
                <a:ext cx="107640" cy="810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181792DB-57B8-74DC-7F9A-95DF9E8C0584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10494651" y="3367417"/>
                  <a:ext cx="125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5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641518F5-164F-A015-C148-60EA8C283757}"/>
                    </a:ext>
                  </a:extLst>
                </p14:cNvPr>
                <p14:cNvContentPartPr/>
                <p14:nvPr/>
              </p14:nvContentPartPr>
              <p14:xfrm>
                <a:off x="10618851" y="3293617"/>
                <a:ext cx="102960" cy="15048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641518F5-164F-A015-C148-60EA8C283757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10609851" y="3284977"/>
                  <a:ext cx="120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B07AA0CE-2978-6E8B-E7C7-EE0F0BDDE34A}"/>
                    </a:ext>
                  </a:extLst>
                </p14:cNvPr>
                <p14:cNvContentPartPr/>
                <p14:nvPr/>
              </p14:nvContentPartPr>
              <p14:xfrm>
                <a:off x="10732251" y="3319537"/>
                <a:ext cx="15120" cy="1378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B07AA0CE-2978-6E8B-E7C7-EE0F0BDDE34A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10723251" y="3310537"/>
                  <a:ext cx="32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9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0117D6E9-75D3-5808-CDCF-44589097EC26}"/>
                    </a:ext>
                  </a:extLst>
                </p14:cNvPr>
                <p14:cNvContentPartPr/>
                <p14:nvPr/>
              </p14:nvContentPartPr>
              <p14:xfrm>
                <a:off x="10689411" y="3301177"/>
                <a:ext cx="102960" cy="1425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0117D6E9-75D3-5808-CDCF-44589097EC26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10680411" y="3292177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1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10C02902-356E-73C0-AE4D-C86A30956301}"/>
                    </a:ext>
                  </a:extLst>
                </p14:cNvPr>
                <p14:cNvContentPartPr/>
                <p14:nvPr/>
              </p14:nvContentPartPr>
              <p14:xfrm>
                <a:off x="10844931" y="3302257"/>
                <a:ext cx="74880" cy="1526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10C02902-356E-73C0-AE4D-C86A30956301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10836291" y="3293257"/>
                  <a:ext cx="92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0D8BC7D4-7A88-3271-E379-265262AFAFF4}"/>
                    </a:ext>
                  </a:extLst>
                </p14:cNvPr>
                <p14:cNvContentPartPr/>
                <p14:nvPr/>
              </p14:nvContentPartPr>
              <p14:xfrm>
                <a:off x="10944291" y="3387217"/>
                <a:ext cx="54360" cy="680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0D8BC7D4-7A88-3271-E379-265262AFAFF4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10935291" y="3378577"/>
                  <a:ext cx="72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46A79CC3-19D3-3D33-5450-89E5F1012199}"/>
                    </a:ext>
                  </a:extLst>
                </p14:cNvPr>
                <p14:cNvContentPartPr/>
                <p14:nvPr/>
              </p14:nvContentPartPr>
              <p14:xfrm>
                <a:off x="11000091" y="3401977"/>
                <a:ext cx="105840" cy="676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46A79CC3-19D3-3D33-5450-89E5F1012199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10991091" y="3393337"/>
                  <a:ext cx="12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2D1E3613-A606-BBA0-CA73-1936EF268EBD}"/>
                    </a:ext>
                  </a:extLst>
                </p14:cNvPr>
                <p14:cNvContentPartPr/>
                <p14:nvPr/>
              </p14:nvContentPartPr>
              <p14:xfrm>
                <a:off x="11103771" y="3393697"/>
                <a:ext cx="65520" cy="720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2D1E3613-A606-BBA0-CA73-1936EF268EBD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11094771" y="3385057"/>
                  <a:ext cx="83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448FD5C1-712C-5589-7E5A-3E9BAA99BACD}"/>
                    </a:ext>
                  </a:extLst>
                </p14:cNvPr>
                <p14:cNvContentPartPr/>
                <p14:nvPr/>
              </p14:nvContentPartPr>
              <p14:xfrm>
                <a:off x="11167131" y="3260857"/>
                <a:ext cx="17640" cy="22896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448FD5C1-712C-5589-7E5A-3E9BAA99BACD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11158131" y="3251857"/>
                  <a:ext cx="3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D7A030DF-8291-AA7F-A2D0-F98B781EA4C3}"/>
                    </a:ext>
                  </a:extLst>
                </p14:cNvPr>
                <p14:cNvContentPartPr/>
                <p14:nvPr/>
              </p14:nvContentPartPr>
              <p14:xfrm>
                <a:off x="11293491" y="3390457"/>
                <a:ext cx="167040" cy="1962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D7A030DF-8291-AA7F-A2D0-F98B781EA4C3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11284491" y="3381817"/>
                  <a:ext cx="184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B2CE7D66-1D97-92B2-23C9-27B48EA532E8}"/>
                    </a:ext>
                  </a:extLst>
                </p14:cNvPr>
                <p14:cNvContentPartPr/>
                <p14:nvPr/>
              </p14:nvContentPartPr>
              <p14:xfrm>
                <a:off x="11582931" y="3367417"/>
                <a:ext cx="69480" cy="1699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B2CE7D66-1D97-92B2-23C9-27B48EA532E8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11573931" y="3358777"/>
                  <a:ext cx="87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77401186-4104-0266-A92F-565FEFE5430B}"/>
                    </a:ext>
                  </a:extLst>
                </p14:cNvPr>
                <p14:cNvContentPartPr/>
                <p14:nvPr/>
              </p14:nvContentPartPr>
              <p14:xfrm>
                <a:off x="11701731" y="3262657"/>
                <a:ext cx="56160" cy="10656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77401186-4104-0266-A92F-565FEFE5430B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11692731" y="3254017"/>
                  <a:ext cx="73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6888EDED-0E29-6B84-91BE-9B8D86875523}"/>
                    </a:ext>
                  </a:extLst>
                </p14:cNvPr>
                <p14:cNvContentPartPr/>
                <p14:nvPr/>
              </p14:nvContentPartPr>
              <p14:xfrm>
                <a:off x="11795691" y="3292897"/>
                <a:ext cx="37800" cy="550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6888EDED-0E29-6B84-91BE-9B8D86875523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11787051" y="3284257"/>
                  <a:ext cx="55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69CB0057-75CA-8181-5B05-F16C548F2BA3}"/>
                    </a:ext>
                  </a:extLst>
                </p14:cNvPr>
                <p14:cNvContentPartPr/>
                <p14:nvPr/>
              </p14:nvContentPartPr>
              <p14:xfrm>
                <a:off x="11815131" y="3210457"/>
                <a:ext cx="7560" cy="14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69CB0057-75CA-8181-5B05-F16C548F2BA3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11806131" y="3201457"/>
                  <a:ext cx="2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98227562-4B87-5D28-04FF-EBAB1435FA79}"/>
                    </a:ext>
                  </a:extLst>
                </p14:cNvPr>
                <p14:cNvContentPartPr/>
                <p14:nvPr/>
              </p14:nvContentPartPr>
              <p14:xfrm>
                <a:off x="11914851" y="3231337"/>
                <a:ext cx="70200" cy="15804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98227562-4B87-5D28-04FF-EBAB1435FA79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11906211" y="3222697"/>
                  <a:ext cx="878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6" name="Group 885">
            <a:extLst>
              <a:ext uri="{FF2B5EF4-FFF2-40B4-BE49-F238E27FC236}">
                <a16:creationId xmlns:a16="http://schemas.microsoft.com/office/drawing/2014/main" id="{6ED304B6-7405-2115-C84D-B310D35243C0}"/>
              </a:ext>
            </a:extLst>
          </p:cNvPr>
          <p:cNvGrpSpPr/>
          <p:nvPr/>
        </p:nvGrpSpPr>
        <p:grpSpPr>
          <a:xfrm>
            <a:off x="6865851" y="3919657"/>
            <a:ext cx="806400" cy="412200"/>
            <a:chOff x="6865851" y="3919657"/>
            <a:chExt cx="80640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06B2F82F-499F-46CD-CAAE-77D5449F9398}"/>
                    </a:ext>
                  </a:extLst>
                </p14:cNvPr>
                <p14:cNvContentPartPr/>
                <p14:nvPr/>
              </p14:nvContentPartPr>
              <p14:xfrm>
                <a:off x="6876291" y="4269937"/>
                <a:ext cx="667440" cy="1224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06B2F82F-499F-46CD-CAAE-77D5449F9398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6867291" y="4261297"/>
                  <a:ext cx="685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5B837BA1-14BC-8DD6-4F4A-0D7F423AA307}"/>
                    </a:ext>
                  </a:extLst>
                </p14:cNvPr>
                <p14:cNvContentPartPr/>
                <p14:nvPr/>
              </p14:nvContentPartPr>
              <p14:xfrm>
                <a:off x="7489371" y="4237177"/>
                <a:ext cx="82800" cy="946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5B837BA1-14BC-8DD6-4F4A-0D7F423AA307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7480731" y="4228177"/>
                  <a:ext cx="100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4D93A755-3BD9-D0A8-56A4-35E6F3482221}"/>
                    </a:ext>
                  </a:extLst>
                </p14:cNvPr>
                <p14:cNvContentPartPr/>
                <p14:nvPr/>
              </p14:nvContentPartPr>
              <p14:xfrm>
                <a:off x="6865851" y="4204417"/>
                <a:ext cx="68400" cy="9252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4D93A755-3BD9-D0A8-56A4-35E6F3482221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6857211" y="4195417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A664A0AD-FB2A-8FEC-70BB-0D31D147F4AE}"/>
                    </a:ext>
                  </a:extLst>
                </p14:cNvPr>
                <p14:cNvContentPartPr/>
                <p14:nvPr/>
              </p14:nvContentPartPr>
              <p14:xfrm>
                <a:off x="6921651" y="3919657"/>
                <a:ext cx="71640" cy="21960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A664A0AD-FB2A-8FEC-70BB-0D31D147F4AE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6912651" y="3910657"/>
                  <a:ext cx="89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261BA30A-D87E-75AD-CE0A-F7B10C1399F6}"/>
                    </a:ext>
                  </a:extLst>
                </p14:cNvPr>
                <p14:cNvContentPartPr/>
                <p14:nvPr/>
              </p14:nvContentPartPr>
              <p14:xfrm>
                <a:off x="7075371" y="3955657"/>
                <a:ext cx="10080" cy="18036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261BA30A-D87E-75AD-CE0A-F7B10C1399F6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7066731" y="3946657"/>
                  <a:ext cx="27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B5AB4FDF-09DD-E3F3-7300-97B34E56312D}"/>
                    </a:ext>
                  </a:extLst>
                </p14:cNvPr>
                <p14:cNvContentPartPr/>
                <p14:nvPr/>
              </p14:nvContentPartPr>
              <p14:xfrm>
                <a:off x="7138371" y="3953857"/>
                <a:ext cx="95760" cy="1382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B5AB4FDF-09DD-E3F3-7300-97B34E56312D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7129371" y="3944857"/>
                  <a:ext cx="113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4CEDCB2B-17D0-1D2E-E62A-DDDA4A4A7DD0}"/>
                    </a:ext>
                  </a:extLst>
                </p14:cNvPr>
                <p14:cNvContentPartPr/>
                <p14:nvPr/>
              </p14:nvContentPartPr>
              <p14:xfrm>
                <a:off x="7266531" y="3954577"/>
                <a:ext cx="5760" cy="14328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4CEDCB2B-17D0-1D2E-E62A-DDDA4A4A7DD0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7257891" y="3945937"/>
                  <a:ext cx="23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3A154852-6B31-14B7-3BD6-FC945DA81BDC}"/>
                    </a:ext>
                  </a:extLst>
                </p14:cNvPr>
                <p14:cNvContentPartPr/>
                <p14:nvPr/>
              </p14:nvContentPartPr>
              <p14:xfrm>
                <a:off x="7307211" y="4080217"/>
                <a:ext cx="13320" cy="5796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3A154852-6B31-14B7-3BD6-FC945DA81BDC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7298211" y="4071577"/>
                  <a:ext cx="30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9198A212-CE0A-6D6D-20E3-386F674034EB}"/>
                    </a:ext>
                  </a:extLst>
                </p14:cNvPr>
                <p14:cNvContentPartPr/>
                <p14:nvPr/>
              </p14:nvContentPartPr>
              <p14:xfrm>
                <a:off x="7393971" y="3975817"/>
                <a:ext cx="2160" cy="13680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9198A212-CE0A-6D6D-20E3-386F674034EB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7385331" y="3966817"/>
                  <a:ext cx="1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B8FBB36-8D18-7BC8-AD02-5BB900B07A50}"/>
                    </a:ext>
                  </a:extLst>
                </p14:cNvPr>
                <p14:cNvContentPartPr/>
                <p14:nvPr/>
              </p14:nvContentPartPr>
              <p14:xfrm>
                <a:off x="7472811" y="3993097"/>
                <a:ext cx="12240" cy="1155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B8FBB36-8D18-7BC8-AD02-5BB900B07A50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7464171" y="3984457"/>
                  <a:ext cx="2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F5DAD21F-D83F-58E7-9ACC-2F28EE7B7A6A}"/>
                    </a:ext>
                  </a:extLst>
                </p14:cNvPr>
                <p14:cNvContentPartPr/>
                <p14:nvPr/>
              </p14:nvContentPartPr>
              <p14:xfrm>
                <a:off x="7483251" y="4006057"/>
                <a:ext cx="58680" cy="745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F5DAD21F-D83F-58E7-9ACC-2F28EE7B7A6A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7474611" y="3997057"/>
                  <a:ext cx="76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C9D45720-2BD8-C740-C5F1-76F75AC73D60}"/>
                    </a:ext>
                  </a:extLst>
                </p14:cNvPr>
                <p14:cNvContentPartPr/>
                <p14:nvPr/>
              </p14:nvContentPartPr>
              <p14:xfrm>
                <a:off x="7575771" y="3985177"/>
                <a:ext cx="8640" cy="10152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C9D45720-2BD8-C740-C5F1-76F75AC73D60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7566771" y="3976537"/>
                  <a:ext cx="26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A2F8167C-7038-EB16-D43A-865E3A852B77}"/>
                    </a:ext>
                  </a:extLst>
                </p14:cNvPr>
                <p14:cNvContentPartPr/>
                <p14:nvPr/>
              </p14:nvContentPartPr>
              <p14:xfrm>
                <a:off x="7633371" y="3937657"/>
                <a:ext cx="38880" cy="20484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A2F8167C-7038-EB16-D43A-865E3A852B77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7624731" y="3929017"/>
                  <a:ext cx="5652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9" name="Group 888">
            <a:extLst>
              <a:ext uri="{FF2B5EF4-FFF2-40B4-BE49-F238E27FC236}">
                <a16:creationId xmlns:a16="http://schemas.microsoft.com/office/drawing/2014/main" id="{4948124D-5341-4C45-0337-22F795D4B956}"/>
              </a:ext>
            </a:extLst>
          </p:cNvPr>
          <p:cNvGrpSpPr/>
          <p:nvPr/>
        </p:nvGrpSpPr>
        <p:grpSpPr>
          <a:xfrm>
            <a:off x="7817691" y="3979417"/>
            <a:ext cx="160560" cy="209160"/>
            <a:chOff x="7817691" y="3979417"/>
            <a:chExt cx="1605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4A875F55-7978-AD47-D167-E9E995F7BEBC}"/>
                    </a:ext>
                  </a:extLst>
                </p14:cNvPr>
                <p14:cNvContentPartPr/>
                <p14:nvPr/>
              </p14:nvContentPartPr>
              <p14:xfrm>
                <a:off x="7817691" y="4112617"/>
                <a:ext cx="29160" cy="2520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4A875F55-7978-AD47-D167-E9E995F7BEBC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7809051" y="4103617"/>
                  <a:ext cx="46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23166238-203D-0E7D-7E54-97C63B1514EE}"/>
                    </a:ext>
                  </a:extLst>
                </p14:cNvPr>
                <p14:cNvContentPartPr/>
                <p14:nvPr/>
              </p14:nvContentPartPr>
              <p14:xfrm>
                <a:off x="7935411" y="3979417"/>
                <a:ext cx="42840" cy="20916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23166238-203D-0E7D-7E54-97C63B1514EE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7926771" y="3970777"/>
                  <a:ext cx="6048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3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E7B0B9A9-F930-3079-9FE2-A00C494B9993}"/>
                  </a:ext>
                </a:extLst>
              </p14:cNvPr>
              <p14:cNvContentPartPr/>
              <p14:nvPr/>
            </p14:nvContentPartPr>
            <p14:xfrm>
              <a:off x="8089491" y="4021537"/>
              <a:ext cx="7560" cy="15444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E7B0B9A9-F930-3079-9FE2-A00C494B9993}"/>
                  </a:ext>
                </a:extLst>
              </p:cNvPr>
              <p:cNvPicPr/>
              <p:nvPr/>
            </p:nvPicPr>
            <p:blipFill>
              <a:blip r:embed="rId1164"/>
              <a:stretch>
                <a:fillRect/>
              </a:stretch>
            </p:blipFill>
            <p:spPr>
              <a:xfrm>
                <a:off x="8080491" y="4012897"/>
                <a:ext cx="25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5">
            <p14:nvContentPartPr>
              <p14:cNvPr id="891" name="Ink 890">
                <a:extLst>
                  <a:ext uri="{FF2B5EF4-FFF2-40B4-BE49-F238E27FC236}">
                    <a16:creationId xmlns:a16="http://schemas.microsoft.com/office/drawing/2014/main" id="{53041524-78BD-D6B7-F460-64220B6C7C5D}"/>
                  </a:ext>
                </a:extLst>
              </p14:cNvPr>
              <p14:cNvContentPartPr/>
              <p14:nvPr/>
            </p14:nvContentPartPr>
            <p14:xfrm>
              <a:off x="8158611" y="4051777"/>
              <a:ext cx="69480" cy="100440"/>
            </p14:xfrm>
          </p:contentPart>
        </mc:Choice>
        <mc:Fallback xmlns="">
          <p:pic>
            <p:nvPicPr>
              <p:cNvPr id="891" name="Ink 890">
                <a:extLst>
                  <a:ext uri="{FF2B5EF4-FFF2-40B4-BE49-F238E27FC236}">
                    <a16:creationId xmlns:a16="http://schemas.microsoft.com/office/drawing/2014/main" id="{53041524-78BD-D6B7-F460-64220B6C7C5D}"/>
                  </a:ext>
                </a:extLst>
              </p:cNvPr>
              <p:cNvPicPr/>
              <p:nvPr/>
            </p:nvPicPr>
            <p:blipFill>
              <a:blip r:embed="rId1166"/>
              <a:stretch>
                <a:fillRect/>
              </a:stretch>
            </p:blipFill>
            <p:spPr>
              <a:xfrm>
                <a:off x="8149611" y="4043137"/>
                <a:ext cx="871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7">
            <p14:nvContentPartPr>
              <p14:cNvPr id="892" name="Ink 891">
                <a:extLst>
                  <a:ext uri="{FF2B5EF4-FFF2-40B4-BE49-F238E27FC236}">
                    <a16:creationId xmlns:a16="http://schemas.microsoft.com/office/drawing/2014/main" id="{AAF5C9EA-9B41-A16B-4920-98BF9C39C04D}"/>
                  </a:ext>
                </a:extLst>
              </p14:cNvPr>
              <p14:cNvContentPartPr/>
              <p14:nvPr/>
            </p14:nvContentPartPr>
            <p14:xfrm>
              <a:off x="8266611" y="4029097"/>
              <a:ext cx="1440" cy="119520"/>
            </p14:xfrm>
          </p:contentPart>
        </mc:Choice>
        <mc:Fallback xmlns="">
          <p:pic>
            <p:nvPicPr>
              <p:cNvPr id="892" name="Ink 891">
                <a:extLst>
                  <a:ext uri="{FF2B5EF4-FFF2-40B4-BE49-F238E27FC236}">
                    <a16:creationId xmlns:a16="http://schemas.microsoft.com/office/drawing/2014/main" id="{AAF5C9EA-9B41-A16B-4920-98BF9C39C04D}"/>
                  </a:ext>
                </a:extLst>
              </p:cNvPr>
              <p:cNvPicPr/>
              <p:nvPr/>
            </p:nvPicPr>
            <p:blipFill>
              <a:blip r:embed="rId1168"/>
              <a:stretch>
                <a:fillRect/>
              </a:stretch>
            </p:blipFill>
            <p:spPr>
              <a:xfrm>
                <a:off x="8257971" y="4020097"/>
                <a:ext cx="19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9">
            <p14:nvContentPartPr>
              <p14:cNvPr id="893" name="Ink 892">
                <a:extLst>
                  <a:ext uri="{FF2B5EF4-FFF2-40B4-BE49-F238E27FC236}">
                    <a16:creationId xmlns:a16="http://schemas.microsoft.com/office/drawing/2014/main" id="{CA27178E-61B7-8F67-972B-4312B1DFFC65}"/>
                  </a:ext>
                </a:extLst>
              </p14:cNvPr>
              <p14:cNvContentPartPr/>
              <p14:nvPr/>
            </p14:nvContentPartPr>
            <p14:xfrm>
              <a:off x="8337171" y="4137097"/>
              <a:ext cx="5040" cy="47880"/>
            </p14:xfrm>
          </p:contentPart>
        </mc:Choice>
        <mc:Fallback xmlns="">
          <p:pic>
            <p:nvPicPr>
              <p:cNvPr id="893" name="Ink 892">
                <a:extLst>
                  <a:ext uri="{FF2B5EF4-FFF2-40B4-BE49-F238E27FC236}">
                    <a16:creationId xmlns:a16="http://schemas.microsoft.com/office/drawing/2014/main" id="{CA27178E-61B7-8F67-972B-4312B1DFFC65}"/>
                  </a:ext>
                </a:extLst>
              </p:cNvPr>
              <p:cNvPicPr/>
              <p:nvPr/>
            </p:nvPicPr>
            <p:blipFill>
              <a:blip r:embed="rId1170"/>
              <a:stretch>
                <a:fillRect/>
              </a:stretch>
            </p:blipFill>
            <p:spPr>
              <a:xfrm>
                <a:off x="8328531" y="4128457"/>
                <a:ext cx="22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1">
            <p14:nvContentPartPr>
              <p14:cNvPr id="894" name="Ink 893">
                <a:extLst>
                  <a:ext uri="{FF2B5EF4-FFF2-40B4-BE49-F238E27FC236}">
                    <a16:creationId xmlns:a16="http://schemas.microsoft.com/office/drawing/2014/main" id="{3723A1EF-E168-E5DD-E890-1D1340E155F4}"/>
                  </a:ext>
                </a:extLst>
              </p14:cNvPr>
              <p14:cNvContentPartPr/>
              <p14:nvPr/>
            </p14:nvContentPartPr>
            <p14:xfrm>
              <a:off x="8439051" y="3960337"/>
              <a:ext cx="61200" cy="190440"/>
            </p14:xfrm>
          </p:contentPart>
        </mc:Choice>
        <mc:Fallback xmlns="">
          <p:pic>
            <p:nvPicPr>
              <p:cNvPr id="894" name="Ink 893">
                <a:extLst>
                  <a:ext uri="{FF2B5EF4-FFF2-40B4-BE49-F238E27FC236}">
                    <a16:creationId xmlns:a16="http://schemas.microsoft.com/office/drawing/2014/main" id="{3723A1EF-E168-E5DD-E890-1D1340E155F4}"/>
                  </a:ext>
                </a:extLst>
              </p:cNvPr>
              <p:cNvPicPr/>
              <p:nvPr/>
            </p:nvPicPr>
            <p:blipFill>
              <a:blip r:embed="rId1172"/>
              <a:stretch>
                <a:fillRect/>
              </a:stretch>
            </p:blipFill>
            <p:spPr>
              <a:xfrm>
                <a:off x="8430051" y="3951697"/>
                <a:ext cx="788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0" name="Group 899">
            <a:extLst>
              <a:ext uri="{FF2B5EF4-FFF2-40B4-BE49-F238E27FC236}">
                <a16:creationId xmlns:a16="http://schemas.microsoft.com/office/drawing/2014/main" id="{8E91998A-D228-335E-1EA6-D80A7B0A4755}"/>
              </a:ext>
            </a:extLst>
          </p:cNvPr>
          <p:cNvGrpSpPr/>
          <p:nvPr/>
        </p:nvGrpSpPr>
        <p:grpSpPr>
          <a:xfrm>
            <a:off x="8548851" y="3966097"/>
            <a:ext cx="155520" cy="260280"/>
            <a:chOff x="8548851" y="3966097"/>
            <a:chExt cx="15552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79512891-B2C5-9606-DBF3-BC88C987E9EA}"/>
                    </a:ext>
                  </a:extLst>
                </p14:cNvPr>
                <p14:cNvContentPartPr/>
                <p14:nvPr/>
              </p14:nvContentPartPr>
              <p14:xfrm>
                <a:off x="8548851" y="4145377"/>
                <a:ext cx="43560" cy="6156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79512891-B2C5-9606-DBF3-BC88C987E9EA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8540211" y="4136737"/>
                  <a:ext cx="61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5AB2D9DF-73F1-14E0-B43B-BC329E3D4C58}"/>
                    </a:ext>
                  </a:extLst>
                </p14:cNvPr>
                <p14:cNvContentPartPr/>
                <p14:nvPr/>
              </p14:nvContentPartPr>
              <p14:xfrm>
                <a:off x="8657211" y="3966097"/>
                <a:ext cx="47160" cy="26028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5AB2D9DF-73F1-14E0-B43B-BC329E3D4C58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648211" y="3957457"/>
                  <a:ext cx="64800" cy="27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7">
            <p14:nvContentPartPr>
              <p14:cNvPr id="902" name="Ink 901">
                <a:extLst>
                  <a:ext uri="{FF2B5EF4-FFF2-40B4-BE49-F238E27FC236}">
                    <a16:creationId xmlns:a16="http://schemas.microsoft.com/office/drawing/2014/main" id="{AE08B707-E616-AD72-1AA1-9AE6AAE5223D}"/>
                  </a:ext>
                </a:extLst>
              </p14:cNvPr>
              <p14:cNvContentPartPr/>
              <p14:nvPr/>
            </p14:nvContentPartPr>
            <p14:xfrm>
              <a:off x="3952011" y="4510057"/>
              <a:ext cx="17640" cy="712440"/>
            </p14:xfrm>
          </p:contentPart>
        </mc:Choice>
        <mc:Fallback xmlns="">
          <p:pic>
            <p:nvPicPr>
              <p:cNvPr id="902" name="Ink 901">
                <a:extLst>
                  <a:ext uri="{FF2B5EF4-FFF2-40B4-BE49-F238E27FC236}">
                    <a16:creationId xmlns:a16="http://schemas.microsoft.com/office/drawing/2014/main" id="{AE08B707-E616-AD72-1AA1-9AE6AAE5223D}"/>
                  </a:ext>
                </a:extLst>
              </p:cNvPr>
              <p:cNvPicPr/>
              <p:nvPr/>
            </p:nvPicPr>
            <p:blipFill>
              <a:blip r:embed="rId1178"/>
              <a:stretch>
                <a:fillRect/>
              </a:stretch>
            </p:blipFill>
            <p:spPr>
              <a:xfrm>
                <a:off x="3943371" y="4501417"/>
                <a:ext cx="35280" cy="73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7" name="Group 906">
            <a:extLst>
              <a:ext uri="{FF2B5EF4-FFF2-40B4-BE49-F238E27FC236}">
                <a16:creationId xmlns:a16="http://schemas.microsoft.com/office/drawing/2014/main" id="{8F7C002D-DB69-3948-63FA-C4FA4FFAB344}"/>
              </a:ext>
            </a:extLst>
          </p:cNvPr>
          <p:cNvGrpSpPr/>
          <p:nvPr/>
        </p:nvGrpSpPr>
        <p:grpSpPr>
          <a:xfrm>
            <a:off x="3980451" y="4389097"/>
            <a:ext cx="4277880" cy="878400"/>
            <a:chOff x="3980451" y="4389097"/>
            <a:chExt cx="427788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7DB951FB-6480-82A1-9795-4F3FAB00C720}"/>
                    </a:ext>
                  </a:extLst>
                </p14:cNvPr>
                <p14:cNvContentPartPr/>
                <p14:nvPr/>
              </p14:nvContentPartPr>
              <p14:xfrm>
                <a:off x="4192491" y="4709857"/>
                <a:ext cx="12240" cy="176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7DB951FB-6480-82A1-9795-4F3FAB00C720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4183491" y="4701217"/>
                  <a:ext cx="29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D447D7AA-5EB9-FD59-29B9-74F6C7EA2EBE}"/>
                    </a:ext>
                  </a:extLst>
                </p14:cNvPr>
                <p14:cNvContentPartPr/>
                <p14:nvPr/>
              </p14:nvContentPartPr>
              <p14:xfrm>
                <a:off x="4200411" y="4709857"/>
                <a:ext cx="3960" cy="151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D447D7AA-5EB9-FD59-29B9-74F6C7EA2EBE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4191771" y="4701217"/>
                  <a:ext cx="2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3B6244D2-22EB-4063-74B8-2B6FD76739EC}"/>
                    </a:ext>
                  </a:extLst>
                </p14:cNvPr>
                <p14:cNvContentPartPr/>
                <p14:nvPr/>
              </p14:nvContentPartPr>
              <p14:xfrm>
                <a:off x="4046691" y="4721377"/>
                <a:ext cx="155160" cy="21708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3B6244D2-22EB-4063-74B8-2B6FD76739EC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4038051" y="4712737"/>
                  <a:ext cx="172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81EC7E75-D64C-C94A-0FF9-6B0387D40044}"/>
                    </a:ext>
                  </a:extLst>
                </p14:cNvPr>
                <p14:cNvContentPartPr/>
                <p14:nvPr/>
              </p14:nvContentPartPr>
              <p14:xfrm>
                <a:off x="4103571" y="4741177"/>
                <a:ext cx="124200" cy="1677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81EC7E75-D64C-C94A-0FF9-6B0387D40044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4094571" y="4732177"/>
                  <a:ext cx="14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3ACCF7E4-2A95-7726-76FA-431F6D72E630}"/>
                    </a:ext>
                  </a:extLst>
                </p14:cNvPr>
                <p14:cNvContentPartPr/>
                <p14:nvPr/>
              </p14:nvContentPartPr>
              <p14:xfrm>
                <a:off x="4261251" y="4726417"/>
                <a:ext cx="2160" cy="1670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3ACCF7E4-2A95-7726-76FA-431F6D72E630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4252251" y="4717777"/>
                  <a:ext cx="19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D1594F88-9E52-EFA0-69E2-B9E694EA8568}"/>
                    </a:ext>
                  </a:extLst>
                </p14:cNvPr>
                <p14:cNvContentPartPr/>
                <p14:nvPr/>
              </p14:nvContentPartPr>
              <p14:xfrm>
                <a:off x="4220571" y="4702657"/>
                <a:ext cx="109440" cy="1731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D1594F88-9E52-EFA0-69E2-B9E694EA8568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4211931" y="4693657"/>
                  <a:ext cx="127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08E035BC-77FB-A99C-E7D7-28DD5F0DE03B}"/>
                    </a:ext>
                  </a:extLst>
                </p14:cNvPr>
                <p14:cNvContentPartPr/>
                <p14:nvPr/>
              </p14:nvContentPartPr>
              <p14:xfrm>
                <a:off x="4302291" y="4786177"/>
                <a:ext cx="77400" cy="324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08E035BC-77FB-A99C-E7D7-28DD5F0DE03B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4293651" y="4777177"/>
                  <a:ext cx="95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A994B8A7-F13F-F2D2-A542-4DA930940060}"/>
                    </a:ext>
                  </a:extLst>
                </p14:cNvPr>
                <p14:cNvContentPartPr/>
                <p14:nvPr/>
              </p14:nvContentPartPr>
              <p14:xfrm>
                <a:off x="4384011" y="4786537"/>
                <a:ext cx="78120" cy="856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A994B8A7-F13F-F2D2-A542-4DA930940060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4375011" y="4777897"/>
                  <a:ext cx="9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C5EA9F7F-A391-536A-5E06-212E35F54E15}"/>
                    </a:ext>
                  </a:extLst>
                </p14:cNvPr>
                <p14:cNvContentPartPr/>
                <p14:nvPr/>
              </p14:nvContentPartPr>
              <p14:xfrm>
                <a:off x="4461771" y="4808857"/>
                <a:ext cx="80280" cy="6552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C5EA9F7F-A391-536A-5E06-212E35F54E15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4452771" y="4800217"/>
                  <a:ext cx="97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4C7CD0DE-9EB9-6FAE-8B27-A7EB7E2EDCF3}"/>
                    </a:ext>
                  </a:extLst>
                </p14:cNvPr>
                <p14:cNvContentPartPr/>
                <p14:nvPr/>
              </p14:nvContentPartPr>
              <p14:xfrm>
                <a:off x="4591011" y="4715617"/>
                <a:ext cx="24480" cy="1407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4C7CD0DE-9EB9-6FAE-8B27-A7EB7E2EDCF3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4582011" y="4706617"/>
                  <a:ext cx="42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A0F943E9-AA31-413E-E997-90F3EC04AB4F}"/>
                    </a:ext>
                  </a:extLst>
                </p14:cNvPr>
                <p14:cNvContentPartPr/>
                <p14:nvPr/>
              </p14:nvContentPartPr>
              <p14:xfrm>
                <a:off x="4565451" y="4758457"/>
                <a:ext cx="90360" cy="122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A0F943E9-AA31-413E-E997-90F3EC04AB4F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4556451" y="4749817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8AF103F0-4AFB-3746-A234-0DAD4EBAED5C}"/>
                    </a:ext>
                  </a:extLst>
                </p14:cNvPr>
                <p14:cNvContentPartPr/>
                <p14:nvPr/>
              </p14:nvContentPartPr>
              <p14:xfrm>
                <a:off x="4659771" y="4729297"/>
                <a:ext cx="25920" cy="13320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8AF103F0-4AFB-3746-A234-0DAD4EBAED5C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4651131" y="4720297"/>
                  <a:ext cx="4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D1737237-BFB9-D79D-AC23-F5392FBC7C12}"/>
                    </a:ext>
                  </a:extLst>
                </p14:cNvPr>
                <p14:cNvContentPartPr/>
                <p14:nvPr/>
              </p14:nvContentPartPr>
              <p14:xfrm>
                <a:off x="4700811" y="4767817"/>
                <a:ext cx="141840" cy="1080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D1737237-BFB9-D79D-AC23-F5392FBC7C12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4692171" y="4758817"/>
                  <a:ext cx="159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7747AFF6-7FB8-F0B8-A452-F984070173BD}"/>
                    </a:ext>
                  </a:extLst>
                </p14:cNvPr>
                <p14:cNvContentPartPr/>
                <p14:nvPr/>
              </p14:nvContentPartPr>
              <p14:xfrm>
                <a:off x="4896291" y="4708057"/>
                <a:ext cx="51840" cy="2163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7747AFF6-7FB8-F0B8-A452-F984070173BD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4887291" y="4699417"/>
                  <a:ext cx="69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548344E5-EAC1-3DBF-5535-0ACE4B3D28F7}"/>
                    </a:ext>
                  </a:extLst>
                </p14:cNvPr>
                <p14:cNvContentPartPr/>
                <p14:nvPr/>
              </p14:nvContentPartPr>
              <p14:xfrm>
                <a:off x="5043171" y="4740457"/>
                <a:ext cx="122760" cy="1440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548344E5-EAC1-3DBF-5535-0ACE4B3D28F7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5034531" y="4731817"/>
                  <a:ext cx="14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BDD3BE0A-4A5B-C6F5-A1ED-A1CCF1834A6E}"/>
                    </a:ext>
                  </a:extLst>
                </p14:cNvPr>
                <p14:cNvContentPartPr/>
                <p14:nvPr/>
              </p14:nvContentPartPr>
              <p14:xfrm>
                <a:off x="5205171" y="4847377"/>
                <a:ext cx="13320" cy="561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BDD3BE0A-4A5B-C6F5-A1ED-A1CCF1834A6E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5196531" y="4838737"/>
                  <a:ext cx="30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2759DA86-47B0-C21B-516B-A32E95E2CE72}"/>
                    </a:ext>
                  </a:extLst>
                </p14:cNvPr>
                <p14:cNvContentPartPr/>
                <p14:nvPr/>
              </p14:nvContentPartPr>
              <p14:xfrm>
                <a:off x="5285091" y="4746577"/>
                <a:ext cx="11160" cy="1314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2759DA86-47B0-C21B-516B-A32E95E2CE72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5276091" y="4737937"/>
                  <a:ext cx="28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25C51A5C-E301-4609-D1A2-C3FCE2DF238F}"/>
                    </a:ext>
                  </a:extLst>
                </p14:cNvPr>
                <p14:cNvContentPartPr/>
                <p14:nvPr/>
              </p14:nvContentPartPr>
              <p14:xfrm>
                <a:off x="5303091" y="4770337"/>
                <a:ext cx="118800" cy="1562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25C51A5C-E301-4609-D1A2-C3FCE2DF238F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5294451" y="4761697"/>
                  <a:ext cx="13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25715B41-75FA-8C10-D052-DBFF1C6FDC1D}"/>
                    </a:ext>
                  </a:extLst>
                </p14:cNvPr>
                <p14:cNvContentPartPr/>
                <p14:nvPr/>
              </p14:nvContentPartPr>
              <p14:xfrm>
                <a:off x="5476611" y="4769617"/>
                <a:ext cx="66240" cy="954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25715B41-75FA-8C10-D052-DBFF1C6FDC1D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5467611" y="4760617"/>
                  <a:ext cx="83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E4EAC181-7390-C164-BB1D-D332D4CA85F8}"/>
                    </a:ext>
                  </a:extLst>
                </p14:cNvPr>
                <p14:cNvContentPartPr/>
                <p14:nvPr/>
              </p14:nvContentPartPr>
              <p14:xfrm>
                <a:off x="5582811" y="4738297"/>
                <a:ext cx="35280" cy="14328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E4EAC181-7390-C164-BB1D-D332D4CA85F8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5574171" y="4729657"/>
                  <a:ext cx="52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E84B85A9-E6F9-C311-550C-F11D569AEDFF}"/>
                    </a:ext>
                  </a:extLst>
                </p14:cNvPr>
                <p14:cNvContentPartPr/>
                <p14:nvPr/>
              </p14:nvContentPartPr>
              <p14:xfrm>
                <a:off x="5729691" y="4792297"/>
                <a:ext cx="60480" cy="93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E84B85A9-E6F9-C311-550C-F11D569AEDFF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5720691" y="4783657"/>
                  <a:ext cx="78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074E1793-3DA1-91A5-60F2-3CADEAF2F49F}"/>
                    </a:ext>
                  </a:extLst>
                </p14:cNvPr>
                <p14:cNvContentPartPr/>
                <p14:nvPr/>
              </p14:nvContentPartPr>
              <p14:xfrm>
                <a:off x="5736891" y="4854937"/>
                <a:ext cx="46800" cy="360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074E1793-3DA1-91A5-60F2-3CADEAF2F49F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5727891" y="4845937"/>
                  <a:ext cx="64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11FD2DB3-6429-21D9-A1DA-E3F2DAB87D50}"/>
                    </a:ext>
                  </a:extLst>
                </p14:cNvPr>
                <p14:cNvContentPartPr/>
                <p14:nvPr/>
              </p14:nvContentPartPr>
              <p14:xfrm>
                <a:off x="5911491" y="4664137"/>
                <a:ext cx="135360" cy="2149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11FD2DB3-6429-21D9-A1DA-E3F2DAB87D50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5902851" y="4655497"/>
                  <a:ext cx="153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5C6FBA28-B46B-9F1F-8A30-695031C707DB}"/>
                    </a:ext>
                  </a:extLst>
                </p14:cNvPr>
                <p14:cNvContentPartPr/>
                <p14:nvPr/>
              </p14:nvContentPartPr>
              <p14:xfrm>
                <a:off x="5994651" y="4804897"/>
                <a:ext cx="56880" cy="820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5C6FBA28-B46B-9F1F-8A30-695031C707DB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5986011" y="4796257"/>
                  <a:ext cx="74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F4B63B2A-16FC-0665-6949-052C61AD6164}"/>
                    </a:ext>
                  </a:extLst>
                </p14:cNvPr>
                <p14:cNvContentPartPr/>
                <p14:nvPr/>
              </p14:nvContentPartPr>
              <p14:xfrm>
                <a:off x="6024531" y="4803097"/>
                <a:ext cx="130680" cy="13788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F4B63B2A-16FC-0665-6949-052C61AD6164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6015891" y="4794457"/>
                  <a:ext cx="148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E0A0118B-D1C7-B9A0-F25A-FD220CD0C51D}"/>
                    </a:ext>
                  </a:extLst>
                </p14:cNvPr>
                <p14:cNvContentPartPr/>
                <p14:nvPr/>
              </p14:nvContentPartPr>
              <p14:xfrm>
                <a:off x="6192651" y="4704457"/>
                <a:ext cx="11880" cy="1602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E0A0118B-D1C7-B9A0-F25A-FD220CD0C51D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6184011" y="4695817"/>
                  <a:ext cx="29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A7969280-C686-B24A-E224-D87C4B87E3C4}"/>
                    </a:ext>
                  </a:extLst>
                </p14:cNvPr>
                <p14:cNvContentPartPr/>
                <p14:nvPr/>
              </p14:nvContentPartPr>
              <p14:xfrm>
                <a:off x="6153771" y="4768537"/>
                <a:ext cx="70200" cy="86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A7969280-C686-B24A-E224-D87C4B87E3C4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6145131" y="4759897"/>
                  <a:ext cx="87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A52BEFF-328B-D09D-FF22-4D51044A1933}"/>
                    </a:ext>
                  </a:extLst>
                </p14:cNvPr>
                <p14:cNvContentPartPr/>
                <p14:nvPr/>
              </p14:nvContentPartPr>
              <p14:xfrm>
                <a:off x="6277611" y="4791937"/>
                <a:ext cx="149040" cy="871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A52BEFF-328B-D09D-FF22-4D51044A1933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6268971" y="4783297"/>
                  <a:ext cx="166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FAAE616B-93FE-673F-4CD8-9D4CBF1DC0BB}"/>
                    </a:ext>
                  </a:extLst>
                </p14:cNvPr>
                <p14:cNvContentPartPr/>
                <p14:nvPr/>
              </p14:nvContentPartPr>
              <p14:xfrm>
                <a:off x="6442851" y="4810657"/>
                <a:ext cx="115920" cy="741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FAAE616B-93FE-673F-4CD8-9D4CBF1DC0BB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6433851" y="4802017"/>
                  <a:ext cx="133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9AF1F708-AFD6-66CE-9648-8266AC98744D}"/>
                    </a:ext>
                  </a:extLst>
                </p14:cNvPr>
                <p14:cNvContentPartPr/>
                <p14:nvPr/>
              </p14:nvContentPartPr>
              <p14:xfrm>
                <a:off x="6576411" y="4817137"/>
                <a:ext cx="49680" cy="673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9AF1F708-AFD6-66CE-9648-8266AC98744D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6567771" y="4808497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7C0F6CEF-8449-FE4E-5481-288B1FEA2AFE}"/>
                    </a:ext>
                  </a:extLst>
                </p14:cNvPr>
                <p14:cNvContentPartPr/>
                <p14:nvPr/>
              </p14:nvContentPartPr>
              <p14:xfrm>
                <a:off x="6553731" y="4811737"/>
                <a:ext cx="64440" cy="8100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7C0F6CEF-8449-FE4E-5481-288B1FEA2AFE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6544731" y="4802737"/>
                  <a:ext cx="82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E0988098-D25B-52DE-6C48-3186331AB052}"/>
                    </a:ext>
                  </a:extLst>
                </p14:cNvPr>
                <p14:cNvContentPartPr/>
                <p14:nvPr/>
              </p14:nvContentPartPr>
              <p14:xfrm>
                <a:off x="6759291" y="4558657"/>
                <a:ext cx="112680" cy="40932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E0988098-D25B-52DE-6C48-3186331AB052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6750651" y="4550017"/>
                  <a:ext cx="1303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4F2F7C9F-069E-A7E1-6B0B-93DFD6DDACA6}"/>
                    </a:ext>
                  </a:extLst>
                </p14:cNvPr>
                <p14:cNvContentPartPr/>
                <p14:nvPr/>
              </p14:nvContentPartPr>
              <p14:xfrm>
                <a:off x="6982491" y="4535977"/>
                <a:ext cx="156960" cy="17928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4F2F7C9F-069E-A7E1-6B0B-93DFD6DDACA6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6973851" y="4527337"/>
                  <a:ext cx="174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6D5BF053-F0EB-3E38-F07A-A83B4F49D9E0}"/>
                    </a:ext>
                  </a:extLst>
                </p14:cNvPr>
                <p14:cNvContentPartPr/>
                <p14:nvPr/>
              </p14:nvContentPartPr>
              <p14:xfrm>
                <a:off x="7199931" y="4674217"/>
                <a:ext cx="1440" cy="144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6D5BF053-F0EB-3E38-F07A-A83B4F49D9E0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7190931" y="4665577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6F4D531F-A0C8-0FBF-5803-708AD5508A9A}"/>
                    </a:ext>
                  </a:extLst>
                </p14:cNvPr>
                <p14:cNvContentPartPr/>
                <p14:nvPr/>
              </p14:nvContentPartPr>
              <p14:xfrm>
                <a:off x="7270851" y="4537777"/>
                <a:ext cx="12600" cy="1609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6F4D531F-A0C8-0FBF-5803-708AD5508A9A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7262211" y="4528777"/>
                  <a:ext cx="30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9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B9E25B26-CE05-525F-00CB-1381F98606E6}"/>
                    </a:ext>
                  </a:extLst>
                </p14:cNvPr>
                <p14:cNvContentPartPr/>
                <p14:nvPr/>
              </p14:nvContentPartPr>
              <p14:xfrm>
                <a:off x="7290651" y="4577017"/>
                <a:ext cx="73440" cy="9648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B9E25B26-CE05-525F-00CB-1381F98606E6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7282011" y="4568017"/>
                  <a:ext cx="91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1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08C399EB-682F-991C-DFA5-FC2E99785C8C}"/>
                    </a:ext>
                  </a:extLst>
                </p14:cNvPr>
                <p14:cNvContentPartPr/>
                <p14:nvPr/>
              </p14:nvContentPartPr>
              <p14:xfrm>
                <a:off x="7426371" y="4487377"/>
                <a:ext cx="14040" cy="1101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08C399EB-682F-991C-DFA5-FC2E99785C8C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7417371" y="4478377"/>
                  <a:ext cx="31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A3FD5D23-CAAA-FB47-61E0-F0389469D712}"/>
                    </a:ext>
                  </a:extLst>
                </p14:cNvPr>
                <p14:cNvContentPartPr/>
                <p14:nvPr/>
              </p14:nvContentPartPr>
              <p14:xfrm>
                <a:off x="7373811" y="4466137"/>
                <a:ext cx="127080" cy="306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A3FD5D23-CAAA-FB47-61E0-F0389469D712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7365171" y="4457497"/>
                  <a:ext cx="144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5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355B1D0F-4D5E-FF44-C3A9-37DB3058DC3C}"/>
                    </a:ext>
                  </a:extLst>
                </p14:cNvPr>
                <p14:cNvContentPartPr/>
                <p14:nvPr/>
              </p14:nvContentPartPr>
              <p14:xfrm>
                <a:off x="6954051" y="4808137"/>
                <a:ext cx="463320" cy="12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355B1D0F-4D5E-FF44-C3A9-37DB3058DC3C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6945411" y="4799137"/>
                  <a:ext cx="480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3CE68BC2-788E-2D00-77D0-D492F6E251CC}"/>
                    </a:ext>
                  </a:extLst>
                </p14:cNvPr>
                <p14:cNvContentPartPr/>
                <p14:nvPr/>
              </p14:nvContentPartPr>
              <p14:xfrm>
                <a:off x="7006251" y="4906057"/>
                <a:ext cx="422640" cy="2289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3CE68BC2-788E-2D00-77D0-D492F6E251CC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6997611" y="4897417"/>
                  <a:ext cx="440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A347B9BD-0024-6892-A0B7-76CB043F0AAA}"/>
                    </a:ext>
                  </a:extLst>
                </p14:cNvPr>
                <p14:cNvContentPartPr/>
                <p14:nvPr/>
              </p14:nvContentPartPr>
              <p14:xfrm>
                <a:off x="7192011" y="4964737"/>
                <a:ext cx="78480" cy="18684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A347B9BD-0024-6892-A0B7-76CB043F0AAA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7183371" y="4956097"/>
                  <a:ext cx="96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A0F648AA-25FF-B0ED-5F06-204D075D8376}"/>
                    </a:ext>
                  </a:extLst>
                </p14:cNvPr>
                <p14:cNvContentPartPr/>
                <p14:nvPr/>
              </p14:nvContentPartPr>
              <p14:xfrm>
                <a:off x="7298931" y="5097937"/>
                <a:ext cx="88200" cy="954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A0F648AA-25FF-B0ED-5F06-204D075D8376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7289931" y="5089297"/>
                  <a:ext cx="105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A5B79B53-6EC9-7E41-CCF5-F40367BF4EDB}"/>
                    </a:ext>
                  </a:extLst>
                </p14:cNvPr>
                <p14:cNvContentPartPr/>
                <p14:nvPr/>
              </p14:nvContentPartPr>
              <p14:xfrm>
                <a:off x="7585851" y="4458937"/>
                <a:ext cx="120600" cy="6307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A5B79B53-6EC9-7E41-CCF5-F40367BF4EDB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7576851" y="4449937"/>
                  <a:ext cx="13824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2144903A-59E6-B877-91A2-CED1CCD84146}"/>
                    </a:ext>
                  </a:extLst>
                </p14:cNvPr>
                <p14:cNvContentPartPr/>
                <p14:nvPr/>
              </p14:nvContentPartPr>
              <p14:xfrm>
                <a:off x="7763331" y="4790497"/>
                <a:ext cx="25920" cy="3636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2144903A-59E6-B877-91A2-CED1CCD84146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7754691" y="4781857"/>
                  <a:ext cx="43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7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972E56F6-72C4-0DC5-F60E-09C332DE90B6}"/>
                    </a:ext>
                  </a:extLst>
                </p14:cNvPr>
                <p14:cNvContentPartPr/>
                <p14:nvPr/>
              </p14:nvContentPartPr>
              <p14:xfrm>
                <a:off x="7963491" y="4655857"/>
                <a:ext cx="127800" cy="18828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972E56F6-72C4-0DC5-F60E-09C332DE90B6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7954491" y="4647217"/>
                  <a:ext cx="145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9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04483D75-0659-A67B-2F8D-09BAE9F6E1AB}"/>
                    </a:ext>
                  </a:extLst>
                </p14:cNvPr>
                <p14:cNvContentPartPr/>
                <p14:nvPr/>
              </p14:nvContentPartPr>
              <p14:xfrm>
                <a:off x="3980451" y="4407457"/>
                <a:ext cx="4277880" cy="12960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04483D75-0659-A67B-2F8D-09BAE9F6E1AB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3971811" y="4398457"/>
                  <a:ext cx="4295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69963EA5-630C-4D06-C983-CFE49E6E45E8}"/>
                    </a:ext>
                  </a:extLst>
                </p14:cNvPr>
                <p14:cNvContentPartPr/>
                <p14:nvPr/>
              </p14:nvContentPartPr>
              <p14:xfrm>
                <a:off x="8197851" y="4389097"/>
                <a:ext cx="60120" cy="84708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69963EA5-630C-4D06-C983-CFE49E6E45E8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8189211" y="4380457"/>
                  <a:ext cx="7776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276B862C-7D5D-4592-8292-78CB5C296892}"/>
                    </a:ext>
                  </a:extLst>
                </p14:cNvPr>
                <p14:cNvContentPartPr/>
                <p14:nvPr/>
              </p14:nvContentPartPr>
              <p14:xfrm>
                <a:off x="3982611" y="5217817"/>
                <a:ext cx="4190760" cy="4968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276B862C-7D5D-4592-8292-78CB5C296892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3973611" y="5208817"/>
                  <a:ext cx="42084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A6CBFE4-B0A3-445E-BEEE-57A418514984}"/>
              </a:ext>
            </a:extLst>
          </p:cNvPr>
          <p:cNvGrpSpPr/>
          <p:nvPr/>
        </p:nvGrpSpPr>
        <p:grpSpPr>
          <a:xfrm>
            <a:off x="8227371" y="5219617"/>
            <a:ext cx="681480" cy="429120"/>
            <a:chOff x="8227371" y="5219617"/>
            <a:chExt cx="68148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3999613A-7F7C-BE88-5A73-021808971974}"/>
                    </a:ext>
                  </a:extLst>
                </p14:cNvPr>
                <p14:cNvContentPartPr/>
                <p14:nvPr/>
              </p14:nvContentPartPr>
              <p14:xfrm>
                <a:off x="8227371" y="5540737"/>
                <a:ext cx="241200" cy="1080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3999613A-7F7C-BE88-5A73-021808971974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8218371" y="5532097"/>
                  <a:ext cx="258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9B9E4E47-75C4-D1E3-395E-2837FAD85D06}"/>
                    </a:ext>
                  </a:extLst>
                </p14:cNvPr>
                <p14:cNvContentPartPr/>
                <p14:nvPr/>
              </p14:nvContentPartPr>
              <p14:xfrm>
                <a:off x="8432571" y="5479177"/>
                <a:ext cx="73800" cy="1260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9B9E4E47-75C4-D1E3-395E-2837FAD85D06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8423931" y="5470177"/>
                  <a:ext cx="9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4175E05B-CA96-4CF3-5980-61C97DE9C3D9}"/>
                    </a:ext>
                  </a:extLst>
                </p14:cNvPr>
                <p14:cNvContentPartPr/>
                <p14:nvPr/>
              </p14:nvContentPartPr>
              <p14:xfrm>
                <a:off x="8605011" y="5387377"/>
                <a:ext cx="7560" cy="1980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4175E05B-CA96-4CF3-5980-61C97DE9C3D9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8596011" y="5378377"/>
                  <a:ext cx="25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8168C2C2-CA8A-CC35-E1A2-05D4B487DD76}"/>
                    </a:ext>
                  </a:extLst>
                </p14:cNvPr>
                <p14:cNvContentPartPr/>
                <p14:nvPr/>
              </p14:nvContentPartPr>
              <p14:xfrm>
                <a:off x="8651811" y="5392777"/>
                <a:ext cx="81720" cy="1735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8168C2C2-CA8A-CC35-E1A2-05D4B487DD76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8642811" y="5384137"/>
                  <a:ext cx="99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5FF06D1B-68CE-2E88-2A87-07DC4FAE30EC}"/>
                    </a:ext>
                  </a:extLst>
                </p14:cNvPr>
                <p14:cNvContentPartPr/>
                <p14:nvPr/>
              </p14:nvContentPartPr>
              <p14:xfrm>
                <a:off x="8785731" y="5219617"/>
                <a:ext cx="123120" cy="1864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5FF06D1B-68CE-2E88-2A87-07DC4FAE30EC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8776731" y="5210977"/>
                  <a:ext cx="1407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39BA409-2B72-B22F-068C-35E77650A7B3}"/>
              </a:ext>
            </a:extLst>
          </p:cNvPr>
          <p:cNvGrpSpPr/>
          <p:nvPr/>
        </p:nvGrpSpPr>
        <p:grpSpPr>
          <a:xfrm>
            <a:off x="8967891" y="5206657"/>
            <a:ext cx="358920" cy="217800"/>
            <a:chOff x="8967891" y="5206657"/>
            <a:chExt cx="3589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F30F57B-A717-9397-6412-C122D2FC37E1}"/>
                    </a:ext>
                  </a:extLst>
                </p14:cNvPr>
                <p14:cNvContentPartPr/>
                <p14:nvPr/>
              </p14:nvContentPartPr>
              <p14:xfrm>
                <a:off x="8967891" y="5384497"/>
                <a:ext cx="360" cy="3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F30F57B-A717-9397-6412-C122D2FC37E1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8959251" y="53758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9473BC3-5427-9641-7F30-E75A8844A8BC}"/>
                    </a:ext>
                  </a:extLst>
                </p14:cNvPr>
                <p14:cNvContentPartPr/>
                <p14:nvPr/>
              </p14:nvContentPartPr>
              <p14:xfrm>
                <a:off x="9019011" y="5316457"/>
                <a:ext cx="70200" cy="727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9473BC3-5427-9641-7F30-E75A8844A8BC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9010371" y="5307457"/>
                  <a:ext cx="87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3D3A1CBF-E400-DB5A-B5A8-0F6717004722}"/>
                    </a:ext>
                  </a:extLst>
                </p14:cNvPr>
                <p14:cNvContentPartPr/>
                <p14:nvPr/>
              </p14:nvContentPartPr>
              <p14:xfrm>
                <a:off x="9093171" y="5206657"/>
                <a:ext cx="15120" cy="18720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3D3A1CBF-E400-DB5A-B5A8-0F6717004722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9084171" y="5198017"/>
                  <a:ext cx="32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BDF0F711-977C-C8BB-092E-813FC7C11942}"/>
                    </a:ext>
                  </a:extLst>
                </p14:cNvPr>
                <p14:cNvContentPartPr/>
                <p14:nvPr/>
              </p14:nvContentPartPr>
              <p14:xfrm>
                <a:off x="9133131" y="5354617"/>
                <a:ext cx="45360" cy="6984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BDF0F711-977C-C8BB-092E-813FC7C11942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9124131" y="5345617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DB3CB63D-B510-E61D-4280-FA87666FFE25}"/>
                    </a:ext>
                  </a:extLst>
                </p14:cNvPr>
                <p14:cNvContentPartPr/>
                <p14:nvPr/>
              </p14:nvContentPartPr>
              <p14:xfrm>
                <a:off x="9265971" y="5309257"/>
                <a:ext cx="60840" cy="6552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DB3CB63D-B510-E61D-4280-FA87666FFE25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9256971" y="5300617"/>
                  <a:ext cx="78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4468F283-A75A-CFD9-0F4A-23DB4B5ACA6D}"/>
                    </a:ext>
                  </a:extLst>
                </p14:cNvPr>
                <p14:cNvContentPartPr/>
                <p14:nvPr/>
              </p14:nvContentPartPr>
              <p14:xfrm>
                <a:off x="9279651" y="5288377"/>
                <a:ext cx="40680" cy="738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4468F283-A75A-CFD9-0F4A-23DB4B5ACA6D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9270651" y="5279377"/>
                  <a:ext cx="5832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7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52A9F508-8CC2-09C4-58B3-749266061231}"/>
                  </a:ext>
                </a:extLst>
              </p14:cNvPr>
              <p14:cNvContentPartPr/>
              <p14:nvPr/>
            </p14:nvContentPartPr>
            <p14:xfrm>
              <a:off x="9391971" y="5177497"/>
              <a:ext cx="74160" cy="230400"/>
            </p14:xfrm>
          </p:contentPart>
        </mc:Choice>
        <mc:Fallback xmlns=""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52A9F508-8CC2-09C4-58B3-749266061231}"/>
                  </a:ext>
                </a:extLst>
              </p:cNvPr>
              <p:cNvPicPr/>
              <p:nvPr/>
            </p:nvPicPr>
            <p:blipFill>
              <a:blip r:embed="rId1298"/>
              <a:stretch>
                <a:fillRect/>
              </a:stretch>
            </p:blipFill>
            <p:spPr>
              <a:xfrm>
                <a:off x="9383331" y="5168857"/>
                <a:ext cx="9180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CB880BF8-3B82-B75F-DFE0-F01494E1C50C}"/>
              </a:ext>
            </a:extLst>
          </p:cNvPr>
          <p:cNvGrpSpPr/>
          <p:nvPr/>
        </p:nvGrpSpPr>
        <p:grpSpPr>
          <a:xfrm>
            <a:off x="8028291" y="6501937"/>
            <a:ext cx="158040" cy="171360"/>
            <a:chOff x="8028291" y="6501937"/>
            <a:chExt cx="1580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951839A6-0CA5-A761-F624-7FD184FD7AC2}"/>
                    </a:ext>
                  </a:extLst>
                </p14:cNvPr>
                <p14:cNvContentPartPr/>
                <p14:nvPr/>
              </p14:nvContentPartPr>
              <p14:xfrm>
                <a:off x="8028291" y="6579697"/>
                <a:ext cx="57240" cy="5796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951839A6-0CA5-A761-F624-7FD184FD7AC2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8019291" y="6571057"/>
                  <a:ext cx="74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F15F8404-5150-3FF7-826F-3B76292448EC}"/>
                    </a:ext>
                  </a:extLst>
                </p14:cNvPr>
                <p14:cNvContentPartPr/>
                <p14:nvPr/>
              </p14:nvContentPartPr>
              <p14:xfrm>
                <a:off x="8071131" y="6501937"/>
                <a:ext cx="22680" cy="1713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F15F8404-5150-3FF7-826F-3B76292448EC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8062131" y="6492937"/>
                  <a:ext cx="4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AEBD65D9-6D36-07E8-1F6F-697D75312D42}"/>
                    </a:ext>
                  </a:extLst>
                </p14:cNvPr>
                <p14:cNvContentPartPr/>
                <p14:nvPr/>
              </p14:nvContentPartPr>
              <p14:xfrm>
                <a:off x="8185971" y="6584377"/>
                <a:ext cx="360" cy="39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AEBD65D9-6D36-07E8-1F6F-697D75312D42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8177331" y="6575737"/>
                  <a:ext cx="180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5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7E091B2E-F10C-00C1-7BE8-28066DB838A1}"/>
                  </a:ext>
                </a:extLst>
              </p14:cNvPr>
              <p14:cNvContentPartPr/>
              <p14:nvPr/>
            </p14:nvContentPartPr>
            <p14:xfrm>
              <a:off x="8902731" y="6521377"/>
              <a:ext cx="56520" cy="15084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7E091B2E-F10C-00C1-7BE8-28066DB838A1}"/>
                  </a:ext>
                </a:extLst>
              </p:cNvPr>
              <p:cNvPicPr/>
              <p:nvPr/>
            </p:nvPicPr>
            <p:blipFill>
              <a:blip r:embed="rId1306"/>
              <a:stretch>
                <a:fillRect/>
              </a:stretch>
            </p:blipFill>
            <p:spPr>
              <a:xfrm>
                <a:off x="8894091" y="6512377"/>
                <a:ext cx="741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9A9E5AFF-9BAE-F561-2B21-56D132689484}"/>
              </a:ext>
            </a:extLst>
          </p:cNvPr>
          <p:cNvGrpSpPr/>
          <p:nvPr/>
        </p:nvGrpSpPr>
        <p:grpSpPr>
          <a:xfrm>
            <a:off x="9812451" y="6458017"/>
            <a:ext cx="66960" cy="169920"/>
            <a:chOff x="9812451" y="6458017"/>
            <a:chExt cx="66960" cy="16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8B03F3D2-4EC5-1284-0339-749EED2F6DC9}"/>
                    </a:ext>
                  </a:extLst>
                </p14:cNvPr>
                <p14:cNvContentPartPr/>
                <p14:nvPr/>
              </p14:nvContentPartPr>
              <p14:xfrm>
                <a:off x="9812451" y="6527497"/>
                <a:ext cx="63360" cy="1004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8B03F3D2-4EC5-1284-0339-749EED2F6DC9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9803811" y="6518857"/>
                  <a:ext cx="81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0E55D7FA-4E77-58C5-9AEF-D07632407D68}"/>
                    </a:ext>
                  </a:extLst>
                </p14:cNvPr>
                <p14:cNvContentPartPr/>
                <p14:nvPr/>
              </p14:nvContentPartPr>
              <p14:xfrm>
                <a:off x="9861051" y="6458017"/>
                <a:ext cx="18360" cy="16956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0E55D7FA-4E77-58C5-9AEF-D07632407D68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9852051" y="6449017"/>
                  <a:ext cx="360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1">
            <p14:nvContentPartPr>
              <p14:cNvPr id="908" name="Ink 907">
                <a:extLst>
                  <a:ext uri="{FF2B5EF4-FFF2-40B4-BE49-F238E27FC236}">
                    <a16:creationId xmlns:a16="http://schemas.microsoft.com/office/drawing/2014/main" id="{28F193B1-E05A-3897-4828-5AA2662BA52B}"/>
                  </a:ext>
                </a:extLst>
              </p14:cNvPr>
              <p14:cNvContentPartPr/>
              <p14:nvPr/>
            </p14:nvContentPartPr>
            <p14:xfrm>
              <a:off x="3433971" y="5694457"/>
              <a:ext cx="7200" cy="208080"/>
            </p14:xfrm>
          </p:contentPart>
        </mc:Choice>
        <mc:Fallback xmlns="">
          <p:pic>
            <p:nvPicPr>
              <p:cNvPr id="908" name="Ink 907">
                <a:extLst>
                  <a:ext uri="{FF2B5EF4-FFF2-40B4-BE49-F238E27FC236}">
                    <a16:creationId xmlns:a16="http://schemas.microsoft.com/office/drawing/2014/main" id="{28F193B1-E05A-3897-4828-5AA2662BA52B}"/>
                  </a:ext>
                </a:extLst>
              </p:cNvPr>
              <p:cNvPicPr/>
              <p:nvPr/>
            </p:nvPicPr>
            <p:blipFill>
              <a:blip r:embed="rId1312"/>
              <a:stretch>
                <a:fillRect/>
              </a:stretch>
            </p:blipFill>
            <p:spPr>
              <a:xfrm>
                <a:off x="3424971" y="5685817"/>
                <a:ext cx="24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3">
            <p14:nvContentPartPr>
              <p14:cNvPr id="909" name="Ink 908">
                <a:extLst>
                  <a:ext uri="{FF2B5EF4-FFF2-40B4-BE49-F238E27FC236}">
                    <a16:creationId xmlns:a16="http://schemas.microsoft.com/office/drawing/2014/main" id="{F7189CA4-AFEC-F442-CBF8-801BFAF690A9}"/>
                  </a:ext>
                </a:extLst>
              </p14:cNvPr>
              <p14:cNvContentPartPr/>
              <p14:nvPr/>
            </p14:nvContentPartPr>
            <p14:xfrm>
              <a:off x="3439011" y="5708137"/>
              <a:ext cx="248760" cy="168840"/>
            </p14:xfrm>
          </p:contentPart>
        </mc:Choice>
        <mc:Fallback xmlns="">
          <p:pic>
            <p:nvPicPr>
              <p:cNvPr id="909" name="Ink 908">
                <a:extLst>
                  <a:ext uri="{FF2B5EF4-FFF2-40B4-BE49-F238E27FC236}">
                    <a16:creationId xmlns:a16="http://schemas.microsoft.com/office/drawing/2014/main" id="{F7189CA4-AFEC-F442-CBF8-801BFAF690A9}"/>
                  </a:ext>
                </a:extLst>
              </p:cNvPr>
              <p:cNvPicPr/>
              <p:nvPr/>
            </p:nvPicPr>
            <p:blipFill>
              <a:blip r:embed="rId1314"/>
              <a:stretch>
                <a:fillRect/>
              </a:stretch>
            </p:blipFill>
            <p:spPr>
              <a:xfrm>
                <a:off x="3430011" y="5699497"/>
                <a:ext cx="266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5">
            <p14:nvContentPartPr>
              <p14:cNvPr id="910" name="Ink 909">
                <a:extLst>
                  <a:ext uri="{FF2B5EF4-FFF2-40B4-BE49-F238E27FC236}">
                    <a16:creationId xmlns:a16="http://schemas.microsoft.com/office/drawing/2014/main" id="{B91E8590-B87C-EB21-888A-2F60814A48E6}"/>
                  </a:ext>
                </a:extLst>
              </p14:cNvPr>
              <p14:cNvContentPartPr/>
              <p14:nvPr/>
            </p14:nvContentPartPr>
            <p14:xfrm>
              <a:off x="3684531" y="5714617"/>
              <a:ext cx="122400" cy="152280"/>
            </p14:xfrm>
          </p:contentPart>
        </mc:Choice>
        <mc:Fallback xmlns="">
          <p:pic>
            <p:nvPicPr>
              <p:cNvPr id="910" name="Ink 909">
                <a:extLst>
                  <a:ext uri="{FF2B5EF4-FFF2-40B4-BE49-F238E27FC236}">
                    <a16:creationId xmlns:a16="http://schemas.microsoft.com/office/drawing/2014/main" id="{B91E8590-B87C-EB21-888A-2F60814A48E6}"/>
                  </a:ext>
                </a:extLst>
              </p:cNvPr>
              <p:cNvPicPr/>
              <p:nvPr/>
            </p:nvPicPr>
            <p:blipFill>
              <a:blip r:embed="rId1316"/>
              <a:stretch>
                <a:fillRect/>
              </a:stretch>
            </p:blipFill>
            <p:spPr>
              <a:xfrm>
                <a:off x="3675531" y="5705617"/>
                <a:ext cx="1400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7">
            <p14:nvContentPartPr>
              <p14:cNvPr id="911" name="Ink 910">
                <a:extLst>
                  <a:ext uri="{FF2B5EF4-FFF2-40B4-BE49-F238E27FC236}">
                    <a16:creationId xmlns:a16="http://schemas.microsoft.com/office/drawing/2014/main" id="{9D0CE92E-DAB2-81CA-DB58-19965BA04EFB}"/>
                  </a:ext>
                </a:extLst>
              </p14:cNvPr>
              <p14:cNvContentPartPr/>
              <p14:nvPr/>
            </p14:nvContentPartPr>
            <p14:xfrm>
              <a:off x="3807291" y="5718217"/>
              <a:ext cx="26280" cy="173880"/>
            </p14:xfrm>
          </p:contentPart>
        </mc:Choice>
        <mc:Fallback xmlns="">
          <p:pic>
            <p:nvPicPr>
              <p:cNvPr id="911" name="Ink 910">
                <a:extLst>
                  <a:ext uri="{FF2B5EF4-FFF2-40B4-BE49-F238E27FC236}">
                    <a16:creationId xmlns:a16="http://schemas.microsoft.com/office/drawing/2014/main" id="{9D0CE92E-DAB2-81CA-DB58-19965BA04EFB}"/>
                  </a:ext>
                </a:extLst>
              </p:cNvPr>
              <p:cNvPicPr/>
              <p:nvPr/>
            </p:nvPicPr>
            <p:blipFill>
              <a:blip r:embed="rId1318"/>
              <a:stretch>
                <a:fillRect/>
              </a:stretch>
            </p:blipFill>
            <p:spPr>
              <a:xfrm>
                <a:off x="3798291" y="5709577"/>
                <a:ext cx="43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9">
            <p14:nvContentPartPr>
              <p14:cNvPr id="912" name="Ink 911">
                <a:extLst>
                  <a:ext uri="{FF2B5EF4-FFF2-40B4-BE49-F238E27FC236}">
                    <a16:creationId xmlns:a16="http://schemas.microsoft.com/office/drawing/2014/main" id="{CC07CA8B-4A19-76CC-7149-1D03EDA09A82}"/>
                  </a:ext>
                </a:extLst>
              </p14:cNvPr>
              <p14:cNvContentPartPr/>
              <p14:nvPr/>
            </p14:nvContentPartPr>
            <p14:xfrm>
              <a:off x="3766971" y="5779777"/>
              <a:ext cx="108360" cy="86040"/>
            </p14:xfrm>
          </p:contentPart>
        </mc:Choice>
        <mc:Fallback xmlns="">
          <p:pic>
            <p:nvPicPr>
              <p:cNvPr id="912" name="Ink 911">
                <a:extLst>
                  <a:ext uri="{FF2B5EF4-FFF2-40B4-BE49-F238E27FC236}">
                    <a16:creationId xmlns:a16="http://schemas.microsoft.com/office/drawing/2014/main" id="{CC07CA8B-4A19-76CC-7149-1D03EDA09A82}"/>
                  </a:ext>
                </a:extLst>
              </p:cNvPr>
              <p:cNvPicPr/>
              <p:nvPr/>
            </p:nvPicPr>
            <p:blipFill>
              <a:blip r:embed="rId1320"/>
              <a:stretch>
                <a:fillRect/>
              </a:stretch>
            </p:blipFill>
            <p:spPr>
              <a:xfrm>
                <a:off x="3758331" y="5770777"/>
                <a:ext cx="1260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1">
            <p14:nvContentPartPr>
              <p14:cNvPr id="913" name="Ink 912">
                <a:extLst>
                  <a:ext uri="{FF2B5EF4-FFF2-40B4-BE49-F238E27FC236}">
                    <a16:creationId xmlns:a16="http://schemas.microsoft.com/office/drawing/2014/main" id="{C29D6519-AC1D-E839-80A9-E598CC550711}"/>
                  </a:ext>
                </a:extLst>
              </p14:cNvPr>
              <p14:cNvContentPartPr/>
              <p14:nvPr/>
            </p14:nvContentPartPr>
            <p14:xfrm>
              <a:off x="3859491" y="5701657"/>
              <a:ext cx="9360" cy="11520"/>
            </p14:xfrm>
          </p:contentPart>
        </mc:Choice>
        <mc:Fallback xmlns="">
          <p:pic>
            <p:nvPicPr>
              <p:cNvPr id="913" name="Ink 912">
                <a:extLst>
                  <a:ext uri="{FF2B5EF4-FFF2-40B4-BE49-F238E27FC236}">
                    <a16:creationId xmlns:a16="http://schemas.microsoft.com/office/drawing/2014/main" id="{C29D6519-AC1D-E839-80A9-E598CC550711}"/>
                  </a:ext>
                </a:extLst>
              </p:cNvPr>
              <p:cNvPicPr/>
              <p:nvPr/>
            </p:nvPicPr>
            <p:blipFill>
              <a:blip r:embed="rId1322"/>
              <a:stretch>
                <a:fillRect/>
              </a:stretch>
            </p:blipFill>
            <p:spPr>
              <a:xfrm>
                <a:off x="3850851" y="5693017"/>
                <a:ext cx="270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3">
            <p14:nvContentPartPr>
              <p14:cNvPr id="914" name="Ink 913">
                <a:extLst>
                  <a:ext uri="{FF2B5EF4-FFF2-40B4-BE49-F238E27FC236}">
                    <a16:creationId xmlns:a16="http://schemas.microsoft.com/office/drawing/2014/main" id="{B2ECE2AE-3EE4-0C57-F2E7-C8B6E864F86D}"/>
                  </a:ext>
                </a:extLst>
              </p14:cNvPr>
              <p14:cNvContentPartPr/>
              <p14:nvPr/>
            </p14:nvContentPartPr>
            <p14:xfrm>
              <a:off x="3921051" y="5728297"/>
              <a:ext cx="87480" cy="168840"/>
            </p14:xfrm>
          </p:contentPart>
        </mc:Choice>
        <mc:Fallback xmlns="">
          <p:pic>
            <p:nvPicPr>
              <p:cNvPr id="914" name="Ink 913">
                <a:extLst>
                  <a:ext uri="{FF2B5EF4-FFF2-40B4-BE49-F238E27FC236}">
                    <a16:creationId xmlns:a16="http://schemas.microsoft.com/office/drawing/2014/main" id="{B2ECE2AE-3EE4-0C57-F2E7-C8B6E864F86D}"/>
                  </a:ext>
                </a:extLst>
              </p:cNvPr>
              <p:cNvPicPr/>
              <p:nvPr/>
            </p:nvPicPr>
            <p:blipFill>
              <a:blip r:embed="rId1324"/>
              <a:stretch>
                <a:fillRect/>
              </a:stretch>
            </p:blipFill>
            <p:spPr>
              <a:xfrm>
                <a:off x="3912051" y="5719657"/>
                <a:ext cx="1051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5">
            <p14:nvContentPartPr>
              <p14:cNvPr id="915" name="Ink 914">
                <a:extLst>
                  <a:ext uri="{FF2B5EF4-FFF2-40B4-BE49-F238E27FC236}">
                    <a16:creationId xmlns:a16="http://schemas.microsoft.com/office/drawing/2014/main" id="{72748C58-83C8-97C6-6CBC-A787DD849415}"/>
                  </a:ext>
                </a:extLst>
              </p14:cNvPr>
              <p14:cNvContentPartPr/>
              <p14:nvPr/>
            </p14:nvContentPartPr>
            <p14:xfrm>
              <a:off x="4003491" y="5805697"/>
              <a:ext cx="105840" cy="68400"/>
            </p14:xfrm>
          </p:contentPart>
        </mc:Choice>
        <mc:Fallback xmlns="">
          <p:pic>
            <p:nvPicPr>
              <p:cNvPr id="915" name="Ink 914">
                <a:extLst>
                  <a:ext uri="{FF2B5EF4-FFF2-40B4-BE49-F238E27FC236}">
                    <a16:creationId xmlns:a16="http://schemas.microsoft.com/office/drawing/2014/main" id="{72748C58-83C8-97C6-6CBC-A787DD849415}"/>
                  </a:ext>
                </a:extLst>
              </p:cNvPr>
              <p:cNvPicPr/>
              <p:nvPr/>
            </p:nvPicPr>
            <p:blipFill>
              <a:blip r:embed="rId1326"/>
              <a:stretch>
                <a:fillRect/>
              </a:stretch>
            </p:blipFill>
            <p:spPr>
              <a:xfrm>
                <a:off x="3994851" y="5796697"/>
                <a:ext cx="1234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7">
            <p14:nvContentPartPr>
              <p14:cNvPr id="916" name="Ink 915">
                <a:extLst>
                  <a:ext uri="{FF2B5EF4-FFF2-40B4-BE49-F238E27FC236}">
                    <a16:creationId xmlns:a16="http://schemas.microsoft.com/office/drawing/2014/main" id="{E857671D-5ED9-D3E4-5637-D30762DF1786}"/>
                  </a:ext>
                </a:extLst>
              </p14:cNvPr>
              <p14:cNvContentPartPr/>
              <p14:nvPr/>
            </p14:nvContentPartPr>
            <p14:xfrm>
              <a:off x="4092411" y="5806417"/>
              <a:ext cx="119520" cy="75600"/>
            </p14:xfrm>
          </p:contentPart>
        </mc:Choice>
        <mc:Fallback xmlns="">
          <p:pic>
            <p:nvPicPr>
              <p:cNvPr id="916" name="Ink 915">
                <a:extLst>
                  <a:ext uri="{FF2B5EF4-FFF2-40B4-BE49-F238E27FC236}">
                    <a16:creationId xmlns:a16="http://schemas.microsoft.com/office/drawing/2014/main" id="{E857671D-5ED9-D3E4-5637-D30762DF1786}"/>
                  </a:ext>
                </a:extLst>
              </p:cNvPr>
              <p:cNvPicPr/>
              <p:nvPr/>
            </p:nvPicPr>
            <p:blipFill>
              <a:blip r:embed="rId1328"/>
              <a:stretch>
                <a:fillRect/>
              </a:stretch>
            </p:blipFill>
            <p:spPr>
              <a:xfrm>
                <a:off x="4083411" y="5797777"/>
                <a:ext cx="137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9">
            <p14:nvContentPartPr>
              <p14:cNvPr id="917" name="Ink 916">
                <a:extLst>
                  <a:ext uri="{FF2B5EF4-FFF2-40B4-BE49-F238E27FC236}">
                    <a16:creationId xmlns:a16="http://schemas.microsoft.com/office/drawing/2014/main" id="{242B7165-C723-0995-7103-867B2D66A487}"/>
                  </a:ext>
                </a:extLst>
              </p14:cNvPr>
              <p14:cNvContentPartPr/>
              <p14:nvPr/>
            </p14:nvContentPartPr>
            <p14:xfrm>
              <a:off x="4204731" y="5788057"/>
              <a:ext cx="51120" cy="68400"/>
            </p14:xfrm>
          </p:contentPart>
        </mc:Choice>
        <mc:Fallback xmlns="">
          <p:pic>
            <p:nvPicPr>
              <p:cNvPr id="917" name="Ink 916">
                <a:extLst>
                  <a:ext uri="{FF2B5EF4-FFF2-40B4-BE49-F238E27FC236}">
                    <a16:creationId xmlns:a16="http://schemas.microsoft.com/office/drawing/2014/main" id="{242B7165-C723-0995-7103-867B2D66A487}"/>
                  </a:ext>
                </a:extLst>
              </p:cNvPr>
              <p:cNvPicPr/>
              <p:nvPr/>
            </p:nvPicPr>
            <p:blipFill>
              <a:blip r:embed="rId1330"/>
              <a:stretch>
                <a:fillRect/>
              </a:stretch>
            </p:blipFill>
            <p:spPr>
              <a:xfrm>
                <a:off x="4196091" y="5779057"/>
                <a:ext cx="687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1">
            <p14:nvContentPartPr>
              <p14:cNvPr id="918" name="Ink 917">
                <a:extLst>
                  <a:ext uri="{FF2B5EF4-FFF2-40B4-BE49-F238E27FC236}">
                    <a16:creationId xmlns:a16="http://schemas.microsoft.com/office/drawing/2014/main" id="{52CCA1FF-B8A3-71F0-EC92-56674CFDD157}"/>
                  </a:ext>
                </a:extLst>
              </p14:cNvPr>
              <p14:cNvContentPartPr/>
              <p14:nvPr/>
            </p14:nvContentPartPr>
            <p14:xfrm>
              <a:off x="4263051" y="5671417"/>
              <a:ext cx="5400" cy="212040"/>
            </p14:xfrm>
          </p:contentPart>
        </mc:Choice>
        <mc:Fallback xmlns="">
          <p:pic>
            <p:nvPicPr>
              <p:cNvPr id="918" name="Ink 917">
                <a:extLst>
                  <a:ext uri="{FF2B5EF4-FFF2-40B4-BE49-F238E27FC236}">
                    <a16:creationId xmlns:a16="http://schemas.microsoft.com/office/drawing/2014/main" id="{52CCA1FF-B8A3-71F0-EC92-56674CFDD157}"/>
                  </a:ext>
                </a:extLst>
              </p:cNvPr>
              <p:cNvPicPr/>
              <p:nvPr/>
            </p:nvPicPr>
            <p:blipFill>
              <a:blip r:embed="rId1332"/>
              <a:stretch>
                <a:fillRect/>
              </a:stretch>
            </p:blipFill>
            <p:spPr>
              <a:xfrm>
                <a:off x="4254411" y="5662777"/>
                <a:ext cx="23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3">
            <p14:nvContentPartPr>
              <p14:cNvPr id="920" name="Ink 919">
                <a:extLst>
                  <a:ext uri="{FF2B5EF4-FFF2-40B4-BE49-F238E27FC236}">
                    <a16:creationId xmlns:a16="http://schemas.microsoft.com/office/drawing/2014/main" id="{D370D2EA-1F30-7EBC-1F72-833E327914ED}"/>
                  </a:ext>
                </a:extLst>
              </p14:cNvPr>
              <p14:cNvContentPartPr/>
              <p14:nvPr/>
            </p14:nvContentPartPr>
            <p14:xfrm>
              <a:off x="4390851" y="5651617"/>
              <a:ext cx="99720" cy="260640"/>
            </p14:xfrm>
          </p:contentPart>
        </mc:Choice>
        <mc:Fallback xmlns="">
          <p:pic>
            <p:nvPicPr>
              <p:cNvPr id="920" name="Ink 919">
                <a:extLst>
                  <a:ext uri="{FF2B5EF4-FFF2-40B4-BE49-F238E27FC236}">
                    <a16:creationId xmlns:a16="http://schemas.microsoft.com/office/drawing/2014/main" id="{D370D2EA-1F30-7EBC-1F72-833E327914ED}"/>
                  </a:ext>
                </a:extLst>
              </p:cNvPr>
              <p:cNvPicPr/>
              <p:nvPr/>
            </p:nvPicPr>
            <p:blipFill>
              <a:blip r:embed="rId1334"/>
              <a:stretch>
                <a:fillRect/>
              </a:stretch>
            </p:blipFill>
            <p:spPr>
              <a:xfrm>
                <a:off x="4381851" y="5642617"/>
                <a:ext cx="117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5">
            <p14:nvContentPartPr>
              <p14:cNvPr id="921" name="Ink 920">
                <a:extLst>
                  <a:ext uri="{FF2B5EF4-FFF2-40B4-BE49-F238E27FC236}">
                    <a16:creationId xmlns:a16="http://schemas.microsoft.com/office/drawing/2014/main" id="{78FD2109-0BF8-0BCD-0C64-94AE8760AAB3}"/>
                  </a:ext>
                </a:extLst>
              </p14:cNvPr>
              <p14:cNvContentPartPr/>
              <p14:nvPr/>
            </p14:nvContentPartPr>
            <p14:xfrm>
              <a:off x="4529811" y="5696257"/>
              <a:ext cx="129240" cy="173880"/>
            </p14:xfrm>
          </p:contentPart>
        </mc:Choice>
        <mc:Fallback xmlns="">
          <p:pic>
            <p:nvPicPr>
              <p:cNvPr id="921" name="Ink 920">
                <a:extLst>
                  <a:ext uri="{FF2B5EF4-FFF2-40B4-BE49-F238E27FC236}">
                    <a16:creationId xmlns:a16="http://schemas.microsoft.com/office/drawing/2014/main" id="{78FD2109-0BF8-0BCD-0C64-94AE8760AAB3}"/>
                  </a:ext>
                </a:extLst>
              </p:cNvPr>
              <p:cNvPicPr/>
              <p:nvPr/>
            </p:nvPicPr>
            <p:blipFill>
              <a:blip r:embed="rId1336"/>
              <a:stretch>
                <a:fillRect/>
              </a:stretch>
            </p:blipFill>
            <p:spPr>
              <a:xfrm>
                <a:off x="4521171" y="5687257"/>
                <a:ext cx="146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7">
            <p14:nvContentPartPr>
              <p14:cNvPr id="922" name="Ink 921">
                <a:extLst>
                  <a:ext uri="{FF2B5EF4-FFF2-40B4-BE49-F238E27FC236}">
                    <a16:creationId xmlns:a16="http://schemas.microsoft.com/office/drawing/2014/main" id="{F91BE804-BD7C-1CD4-E5BF-855CE65781D3}"/>
                  </a:ext>
                </a:extLst>
              </p14:cNvPr>
              <p14:cNvContentPartPr/>
              <p14:nvPr/>
            </p14:nvContentPartPr>
            <p14:xfrm>
              <a:off x="4706571" y="5829097"/>
              <a:ext cx="14040" cy="87480"/>
            </p14:xfrm>
          </p:contentPart>
        </mc:Choice>
        <mc:Fallback xmlns="">
          <p:pic>
            <p:nvPicPr>
              <p:cNvPr id="922" name="Ink 921">
                <a:extLst>
                  <a:ext uri="{FF2B5EF4-FFF2-40B4-BE49-F238E27FC236}">
                    <a16:creationId xmlns:a16="http://schemas.microsoft.com/office/drawing/2014/main" id="{F91BE804-BD7C-1CD4-E5BF-855CE65781D3}"/>
                  </a:ext>
                </a:extLst>
              </p:cNvPr>
              <p:cNvPicPr/>
              <p:nvPr/>
            </p:nvPicPr>
            <p:blipFill>
              <a:blip r:embed="rId1338"/>
              <a:stretch>
                <a:fillRect/>
              </a:stretch>
            </p:blipFill>
            <p:spPr>
              <a:xfrm>
                <a:off x="4697571" y="5820457"/>
                <a:ext cx="316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9">
            <p14:nvContentPartPr>
              <p14:cNvPr id="923" name="Ink 922">
                <a:extLst>
                  <a:ext uri="{FF2B5EF4-FFF2-40B4-BE49-F238E27FC236}">
                    <a16:creationId xmlns:a16="http://schemas.microsoft.com/office/drawing/2014/main" id="{53D5FA68-C2AB-007C-50B6-8B48D0931436}"/>
                  </a:ext>
                </a:extLst>
              </p14:cNvPr>
              <p14:cNvContentPartPr/>
              <p14:nvPr/>
            </p14:nvContentPartPr>
            <p14:xfrm>
              <a:off x="4797651" y="5736577"/>
              <a:ext cx="6480" cy="159480"/>
            </p14:xfrm>
          </p:contentPart>
        </mc:Choice>
        <mc:Fallback xmlns="">
          <p:pic>
            <p:nvPicPr>
              <p:cNvPr id="923" name="Ink 922">
                <a:extLst>
                  <a:ext uri="{FF2B5EF4-FFF2-40B4-BE49-F238E27FC236}">
                    <a16:creationId xmlns:a16="http://schemas.microsoft.com/office/drawing/2014/main" id="{53D5FA68-C2AB-007C-50B6-8B48D0931436}"/>
                  </a:ext>
                </a:extLst>
              </p:cNvPr>
              <p:cNvPicPr/>
              <p:nvPr/>
            </p:nvPicPr>
            <p:blipFill>
              <a:blip r:embed="rId1340"/>
              <a:stretch>
                <a:fillRect/>
              </a:stretch>
            </p:blipFill>
            <p:spPr>
              <a:xfrm>
                <a:off x="4789011" y="5727577"/>
                <a:ext cx="24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1">
            <p14:nvContentPartPr>
              <p14:cNvPr id="924" name="Ink 923">
                <a:extLst>
                  <a:ext uri="{FF2B5EF4-FFF2-40B4-BE49-F238E27FC236}">
                    <a16:creationId xmlns:a16="http://schemas.microsoft.com/office/drawing/2014/main" id="{E72F7F57-7A44-E34A-8E2B-2B484834F6CC}"/>
                  </a:ext>
                </a:extLst>
              </p14:cNvPr>
              <p14:cNvContentPartPr/>
              <p14:nvPr/>
            </p14:nvContentPartPr>
            <p14:xfrm>
              <a:off x="4801611" y="5767897"/>
              <a:ext cx="77400" cy="104040"/>
            </p14:xfrm>
          </p:contentPart>
        </mc:Choice>
        <mc:Fallback xmlns="">
          <p:pic>
            <p:nvPicPr>
              <p:cNvPr id="924" name="Ink 923">
                <a:extLst>
                  <a:ext uri="{FF2B5EF4-FFF2-40B4-BE49-F238E27FC236}">
                    <a16:creationId xmlns:a16="http://schemas.microsoft.com/office/drawing/2014/main" id="{E72F7F57-7A44-E34A-8E2B-2B484834F6CC}"/>
                  </a:ext>
                </a:extLst>
              </p:cNvPr>
              <p:cNvPicPr/>
              <p:nvPr/>
            </p:nvPicPr>
            <p:blipFill>
              <a:blip r:embed="rId1342"/>
              <a:stretch>
                <a:fillRect/>
              </a:stretch>
            </p:blipFill>
            <p:spPr>
              <a:xfrm>
                <a:off x="4792611" y="5758897"/>
                <a:ext cx="95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3">
            <p14:nvContentPartPr>
              <p14:cNvPr id="925" name="Ink 924">
                <a:extLst>
                  <a:ext uri="{FF2B5EF4-FFF2-40B4-BE49-F238E27FC236}">
                    <a16:creationId xmlns:a16="http://schemas.microsoft.com/office/drawing/2014/main" id="{0D7DE0B0-5F78-4A01-8B86-DB67A69299C0}"/>
                  </a:ext>
                </a:extLst>
              </p14:cNvPr>
              <p14:cNvContentPartPr/>
              <p14:nvPr/>
            </p14:nvContentPartPr>
            <p14:xfrm>
              <a:off x="4923651" y="5862217"/>
              <a:ext cx="8640" cy="44280"/>
            </p14:xfrm>
          </p:contentPart>
        </mc:Choice>
        <mc:Fallback xmlns="">
          <p:pic>
            <p:nvPicPr>
              <p:cNvPr id="925" name="Ink 924">
                <a:extLst>
                  <a:ext uri="{FF2B5EF4-FFF2-40B4-BE49-F238E27FC236}">
                    <a16:creationId xmlns:a16="http://schemas.microsoft.com/office/drawing/2014/main" id="{0D7DE0B0-5F78-4A01-8B86-DB67A69299C0}"/>
                  </a:ext>
                </a:extLst>
              </p:cNvPr>
              <p:cNvPicPr/>
              <p:nvPr/>
            </p:nvPicPr>
            <p:blipFill>
              <a:blip r:embed="rId1344"/>
              <a:stretch>
                <a:fillRect/>
              </a:stretch>
            </p:blipFill>
            <p:spPr>
              <a:xfrm>
                <a:off x="4915011" y="5853217"/>
                <a:ext cx="26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5">
            <p14:nvContentPartPr>
              <p14:cNvPr id="926" name="Ink 925">
                <a:extLst>
                  <a:ext uri="{FF2B5EF4-FFF2-40B4-BE49-F238E27FC236}">
                    <a16:creationId xmlns:a16="http://schemas.microsoft.com/office/drawing/2014/main" id="{D315FF76-2662-810F-D772-FC91D7E43A81}"/>
                  </a:ext>
                </a:extLst>
              </p14:cNvPr>
              <p14:cNvContentPartPr/>
              <p14:nvPr/>
            </p14:nvContentPartPr>
            <p14:xfrm>
              <a:off x="4989891" y="5744857"/>
              <a:ext cx="71640" cy="122400"/>
            </p14:xfrm>
          </p:contentPart>
        </mc:Choice>
        <mc:Fallback xmlns="">
          <p:pic>
            <p:nvPicPr>
              <p:cNvPr id="926" name="Ink 925">
                <a:extLst>
                  <a:ext uri="{FF2B5EF4-FFF2-40B4-BE49-F238E27FC236}">
                    <a16:creationId xmlns:a16="http://schemas.microsoft.com/office/drawing/2014/main" id="{D315FF76-2662-810F-D772-FC91D7E43A81}"/>
                  </a:ext>
                </a:extLst>
              </p:cNvPr>
              <p:cNvPicPr/>
              <p:nvPr/>
            </p:nvPicPr>
            <p:blipFill>
              <a:blip r:embed="rId1346"/>
              <a:stretch>
                <a:fillRect/>
              </a:stretch>
            </p:blipFill>
            <p:spPr>
              <a:xfrm>
                <a:off x="4980891" y="5735857"/>
                <a:ext cx="89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7">
            <p14:nvContentPartPr>
              <p14:cNvPr id="927" name="Ink 926">
                <a:extLst>
                  <a:ext uri="{FF2B5EF4-FFF2-40B4-BE49-F238E27FC236}">
                    <a16:creationId xmlns:a16="http://schemas.microsoft.com/office/drawing/2014/main" id="{B2C50F1E-E658-B91D-1F6B-8805854D5FAA}"/>
                  </a:ext>
                </a:extLst>
              </p14:cNvPr>
              <p14:cNvContentPartPr/>
              <p14:nvPr/>
            </p14:nvContentPartPr>
            <p14:xfrm>
              <a:off x="5105451" y="5724697"/>
              <a:ext cx="37800" cy="147960"/>
            </p14:xfrm>
          </p:contentPart>
        </mc:Choice>
        <mc:Fallback xmlns="">
          <p:pic>
            <p:nvPicPr>
              <p:cNvPr id="927" name="Ink 926">
                <a:extLst>
                  <a:ext uri="{FF2B5EF4-FFF2-40B4-BE49-F238E27FC236}">
                    <a16:creationId xmlns:a16="http://schemas.microsoft.com/office/drawing/2014/main" id="{B2C50F1E-E658-B91D-1F6B-8805854D5FAA}"/>
                  </a:ext>
                </a:extLst>
              </p:cNvPr>
              <p:cNvPicPr/>
              <p:nvPr/>
            </p:nvPicPr>
            <p:blipFill>
              <a:blip r:embed="rId1348"/>
              <a:stretch>
                <a:fillRect/>
              </a:stretch>
            </p:blipFill>
            <p:spPr>
              <a:xfrm>
                <a:off x="5096451" y="5715697"/>
                <a:ext cx="554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9">
            <p14:nvContentPartPr>
              <p14:cNvPr id="928" name="Ink 927">
                <a:extLst>
                  <a:ext uri="{FF2B5EF4-FFF2-40B4-BE49-F238E27FC236}">
                    <a16:creationId xmlns:a16="http://schemas.microsoft.com/office/drawing/2014/main" id="{1E3E8906-DFEC-53D2-820E-B6479978C38E}"/>
                  </a:ext>
                </a:extLst>
              </p14:cNvPr>
              <p14:cNvContentPartPr/>
              <p14:nvPr/>
            </p14:nvContentPartPr>
            <p14:xfrm>
              <a:off x="5275731" y="5810017"/>
              <a:ext cx="56160" cy="7560"/>
            </p14:xfrm>
          </p:contentPart>
        </mc:Choice>
        <mc:Fallback xmlns="">
          <p:pic>
            <p:nvPicPr>
              <p:cNvPr id="928" name="Ink 927">
                <a:extLst>
                  <a:ext uri="{FF2B5EF4-FFF2-40B4-BE49-F238E27FC236}">
                    <a16:creationId xmlns:a16="http://schemas.microsoft.com/office/drawing/2014/main" id="{1E3E8906-DFEC-53D2-820E-B6479978C38E}"/>
                  </a:ext>
                </a:extLst>
              </p:cNvPr>
              <p:cNvPicPr/>
              <p:nvPr/>
            </p:nvPicPr>
            <p:blipFill>
              <a:blip r:embed="rId1350"/>
              <a:stretch>
                <a:fillRect/>
              </a:stretch>
            </p:blipFill>
            <p:spPr>
              <a:xfrm>
                <a:off x="5267091" y="5801017"/>
                <a:ext cx="738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1">
            <p14:nvContentPartPr>
              <p14:cNvPr id="931" name="Ink 930">
                <a:extLst>
                  <a:ext uri="{FF2B5EF4-FFF2-40B4-BE49-F238E27FC236}">
                    <a16:creationId xmlns:a16="http://schemas.microsoft.com/office/drawing/2014/main" id="{7C896ACB-BDC3-893B-8DD1-8BCEA9566723}"/>
                  </a:ext>
                </a:extLst>
              </p14:cNvPr>
              <p14:cNvContentPartPr/>
              <p14:nvPr/>
            </p14:nvContentPartPr>
            <p14:xfrm>
              <a:off x="5268171" y="5861137"/>
              <a:ext cx="61920" cy="4320"/>
            </p14:xfrm>
          </p:contentPart>
        </mc:Choice>
        <mc:Fallback xmlns="">
          <p:pic>
            <p:nvPicPr>
              <p:cNvPr id="931" name="Ink 930">
                <a:extLst>
                  <a:ext uri="{FF2B5EF4-FFF2-40B4-BE49-F238E27FC236}">
                    <a16:creationId xmlns:a16="http://schemas.microsoft.com/office/drawing/2014/main" id="{7C896ACB-BDC3-893B-8DD1-8BCEA9566723}"/>
                  </a:ext>
                </a:extLst>
              </p:cNvPr>
              <p:cNvPicPr/>
              <p:nvPr/>
            </p:nvPicPr>
            <p:blipFill>
              <a:blip r:embed="rId1352"/>
              <a:stretch>
                <a:fillRect/>
              </a:stretch>
            </p:blipFill>
            <p:spPr>
              <a:xfrm>
                <a:off x="5259171" y="5852497"/>
                <a:ext cx="79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3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7945C1CE-23E2-2E07-491F-7F03B40AF351}"/>
                  </a:ext>
                </a:extLst>
              </p14:cNvPr>
              <p14:cNvContentPartPr/>
              <p14:nvPr/>
            </p14:nvContentPartPr>
            <p14:xfrm>
              <a:off x="5475531" y="5699857"/>
              <a:ext cx="106920" cy="17820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7945C1CE-23E2-2E07-491F-7F03B40AF351}"/>
                  </a:ext>
                </a:extLst>
              </p:cNvPr>
              <p:cNvPicPr/>
              <p:nvPr/>
            </p:nvPicPr>
            <p:blipFill>
              <a:blip r:embed="rId1354"/>
              <a:stretch>
                <a:fillRect/>
              </a:stretch>
            </p:blipFill>
            <p:spPr>
              <a:xfrm>
                <a:off x="5466531" y="5691217"/>
                <a:ext cx="1245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5">
            <p14:nvContentPartPr>
              <p14:cNvPr id="934" name="Ink 933">
                <a:extLst>
                  <a:ext uri="{FF2B5EF4-FFF2-40B4-BE49-F238E27FC236}">
                    <a16:creationId xmlns:a16="http://schemas.microsoft.com/office/drawing/2014/main" id="{14D3B0D2-984A-46C8-2098-AC48D4FE73A3}"/>
                  </a:ext>
                </a:extLst>
              </p14:cNvPr>
              <p14:cNvContentPartPr/>
              <p14:nvPr/>
            </p14:nvContentPartPr>
            <p14:xfrm>
              <a:off x="5563011" y="5765017"/>
              <a:ext cx="164880" cy="100800"/>
            </p14:xfrm>
          </p:contentPart>
        </mc:Choice>
        <mc:Fallback xmlns="">
          <p:pic>
            <p:nvPicPr>
              <p:cNvPr id="934" name="Ink 933">
                <a:extLst>
                  <a:ext uri="{FF2B5EF4-FFF2-40B4-BE49-F238E27FC236}">
                    <a16:creationId xmlns:a16="http://schemas.microsoft.com/office/drawing/2014/main" id="{14D3B0D2-984A-46C8-2098-AC48D4FE73A3}"/>
                  </a:ext>
                </a:extLst>
              </p:cNvPr>
              <p:cNvPicPr/>
              <p:nvPr/>
            </p:nvPicPr>
            <p:blipFill>
              <a:blip r:embed="rId1356"/>
              <a:stretch>
                <a:fillRect/>
              </a:stretch>
            </p:blipFill>
            <p:spPr>
              <a:xfrm>
                <a:off x="5554371" y="5756017"/>
                <a:ext cx="182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7">
            <p14:nvContentPartPr>
              <p14:cNvPr id="935" name="Ink 934">
                <a:extLst>
                  <a:ext uri="{FF2B5EF4-FFF2-40B4-BE49-F238E27FC236}">
                    <a16:creationId xmlns:a16="http://schemas.microsoft.com/office/drawing/2014/main" id="{A56ED9B1-74CB-7968-AA44-54E629A2875B}"/>
                  </a:ext>
                </a:extLst>
              </p14:cNvPr>
              <p14:cNvContentPartPr/>
              <p14:nvPr/>
            </p14:nvContentPartPr>
            <p14:xfrm>
              <a:off x="5742651" y="5767897"/>
              <a:ext cx="87120" cy="95040"/>
            </p14:xfrm>
          </p:contentPart>
        </mc:Choice>
        <mc:Fallback xmlns="">
          <p:pic>
            <p:nvPicPr>
              <p:cNvPr id="935" name="Ink 934">
                <a:extLst>
                  <a:ext uri="{FF2B5EF4-FFF2-40B4-BE49-F238E27FC236}">
                    <a16:creationId xmlns:a16="http://schemas.microsoft.com/office/drawing/2014/main" id="{A56ED9B1-74CB-7968-AA44-54E629A2875B}"/>
                  </a:ext>
                </a:extLst>
              </p:cNvPr>
              <p:cNvPicPr/>
              <p:nvPr/>
            </p:nvPicPr>
            <p:blipFill>
              <a:blip r:embed="rId1358"/>
              <a:stretch>
                <a:fillRect/>
              </a:stretch>
            </p:blipFill>
            <p:spPr>
              <a:xfrm>
                <a:off x="5734011" y="5759257"/>
                <a:ext cx="104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9">
            <p14:nvContentPartPr>
              <p14:cNvPr id="936" name="Ink 935">
                <a:extLst>
                  <a:ext uri="{FF2B5EF4-FFF2-40B4-BE49-F238E27FC236}">
                    <a16:creationId xmlns:a16="http://schemas.microsoft.com/office/drawing/2014/main" id="{E74E0CF9-CE28-341A-D807-775E81BA7A24}"/>
                  </a:ext>
                </a:extLst>
              </p14:cNvPr>
              <p14:cNvContentPartPr/>
              <p14:nvPr/>
            </p14:nvContentPartPr>
            <p14:xfrm>
              <a:off x="5826531" y="5784817"/>
              <a:ext cx="119520" cy="81360"/>
            </p14:xfrm>
          </p:contentPart>
        </mc:Choice>
        <mc:Fallback xmlns="">
          <p:pic>
            <p:nvPicPr>
              <p:cNvPr id="936" name="Ink 935">
                <a:extLst>
                  <a:ext uri="{FF2B5EF4-FFF2-40B4-BE49-F238E27FC236}">
                    <a16:creationId xmlns:a16="http://schemas.microsoft.com/office/drawing/2014/main" id="{E74E0CF9-CE28-341A-D807-775E81BA7A24}"/>
                  </a:ext>
                </a:extLst>
              </p:cNvPr>
              <p:cNvPicPr/>
              <p:nvPr/>
            </p:nvPicPr>
            <p:blipFill>
              <a:blip r:embed="rId1360"/>
              <a:stretch>
                <a:fillRect/>
              </a:stretch>
            </p:blipFill>
            <p:spPr>
              <a:xfrm>
                <a:off x="5817891" y="5775817"/>
                <a:ext cx="1371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1">
            <p14:nvContentPartPr>
              <p14:cNvPr id="937" name="Ink 936">
                <a:extLst>
                  <a:ext uri="{FF2B5EF4-FFF2-40B4-BE49-F238E27FC236}">
                    <a16:creationId xmlns:a16="http://schemas.microsoft.com/office/drawing/2014/main" id="{BF2B8B99-5AA0-86A1-77EF-5BD35450D059}"/>
                  </a:ext>
                </a:extLst>
              </p14:cNvPr>
              <p14:cNvContentPartPr/>
              <p14:nvPr/>
            </p14:nvContentPartPr>
            <p14:xfrm>
              <a:off x="5969811" y="5689777"/>
              <a:ext cx="9360" cy="159840"/>
            </p14:xfrm>
          </p:contentPart>
        </mc:Choice>
        <mc:Fallback xmlns="">
          <p:pic>
            <p:nvPicPr>
              <p:cNvPr id="937" name="Ink 936">
                <a:extLst>
                  <a:ext uri="{FF2B5EF4-FFF2-40B4-BE49-F238E27FC236}">
                    <a16:creationId xmlns:a16="http://schemas.microsoft.com/office/drawing/2014/main" id="{BF2B8B99-5AA0-86A1-77EF-5BD35450D059}"/>
                  </a:ext>
                </a:extLst>
              </p:cNvPr>
              <p:cNvPicPr/>
              <p:nvPr/>
            </p:nvPicPr>
            <p:blipFill>
              <a:blip r:embed="rId1362"/>
              <a:stretch>
                <a:fillRect/>
              </a:stretch>
            </p:blipFill>
            <p:spPr>
              <a:xfrm>
                <a:off x="5960811" y="5681137"/>
                <a:ext cx="27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3">
            <p14:nvContentPartPr>
              <p14:cNvPr id="938" name="Ink 937">
                <a:extLst>
                  <a:ext uri="{FF2B5EF4-FFF2-40B4-BE49-F238E27FC236}">
                    <a16:creationId xmlns:a16="http://schemas.microsoft.com/office/drawing/2014/main" id="{488FFA73-E1EB-5269-0DD1-10BA814AB891}"/>
                  </a:ext>
                </a:extLst>
              </p14:cNvPr>
              <p14:cNvContentPartPr/>
              <p14:nvPr/>
            </p14:nvContentPartPr>
            <p14:xfrm>
              <a:off x="5938491" y="5754217"/>
              <a:ext cx="99360" cy="10440"/>
            </p14:xfrm>
          </p:contentPart>
        </mc:Choice>
        <mc:Fallback xmlns="">
          <p:pic>
            <p:nvPicPr>
              <p:cNvPr id="938" name="Ink 937">
                <a:extLst>
                  <a:ext uri="{FF2B5EF4-FFF2-40B4-BE49-F238E27FC236}">
                    <a16:creationId xmlns:a16="http://schemas.microsoft.com/office/drawing/2014/main" id="{488FFA73-E1EB-5269-0DD1-10BA814AB891}"/>
                  </a:ext>
                </a:extLst>
              </p:cNvPr>
              <p:cNvPicPr/>
              <p:nvPr/>
            </p:nvPicPr>
            <p:blipFill>
              <a:blip r:embed="rId1364"/>
              <a:stretch>
                <a:fillRect/>
              </a:stretch>
            </p:blipFill>
            <p:spPr>
              <a:xfrm>
                <a:off x="5929851" y="5745217"/>
                <a:ext cx="117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5">
            <p14:nvContentPartPr>
              <p14:cNvPr id="940" name="Ink 939">
                <a:extLst>
                  <a:ext uri="{FF2B5EF4-FFF2-40B4-BE49-F238E27FC236}">
                    <a16:creationId xmlns:a16="http://schemas.microsoft.com/office/drawing/2014/main" id="{75746D1D-F22A-08BD-A905-7734BE9D3365}"/>
                  </a:ext>
                </a:extLst>
              </p14:cNvPr>
              <p14:cNvContentPartPr/>
              <p14:nvPr/>
            </p14:nvContentPartPr>
            <p14:xfrm>
              <a:off x="6100851" y="5647657"/>
              <a:ext cx="61560" cy="256320"/>
            </p14:xfrm>
          </p:contentPart>
        </mc:Choice>
        <mc:Fallback xmlns="">
          <p:pic>
            <p:nvPicPr>
              <p:cNvPr id="940" name="Ink 939">
                <a:extLst>
                  <a:ext uri="{FF2B5EF4-FFF2-40B4-BE49-F238E27FC236}">
                    <a16:creationId xmlns:a16="http://schemas.microsoft.com/office/drawing/2014/main" id="{75746D1D-F22A-08BD-A905-7734BE9D3365}"/>
                  </a:ext>
                </a:extLst>
              </p:cNvPr>
              <p:cNvPicPr/>
              <p:nvPr/>
            </p:nvPicPr>
            <p:blipFill>
              <a:blip r:embed="rId1366"/>
              <a:stretch>
                <a:fillRect/>
              </a:stretch>
            </p:blipFill>
            <p:spPr>
              <a:xfrm>
                <a:off x="6092211" y="5638657"/>
                <a:ext cx="79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7">
            <p14:nvContentPartPr>
              <p14:cNvPr id="941" name="Ink 940">
                <a:extLst>
                  <a:ext uri="{FF2B5EF4-FFF2-40B4-BE49-F238E27FC236}">
                    <a16:creationId xmlns:a16="http://schemas.microsoft.com/office/drawing/2014/main" id="{926B1039-9A3A-0AE4-865D-1F99D8DF0CDB}"/>
                  </a:ext>
                </a:extLst>
              </p14:cNvPr>
              <p14:cNvContentPartPr/>
              <p14:nvPr/>
            </p14:nvContentPartPr>
            <p14:xfrm>
              <a:off x="6210651" y="5682577"/>
              <a:ext cx="86400" cy="176400"/>
            </p14:xfrm>
          </p:contentPart>
        </mc:Choice>
        <mc:Fallback xmlns="">
          <p:pic>
            <p:nvPicPr>
              <p:cNvPr id="941" name="Ink 940">
                <a:extLst>
                  <a:ext uri="{FF2B5EF4-FFF2-40B4-BE49-F238E27FC236}">
                    <a16:creationId xmlns:a16="http://schemas.microsoft.com/office/drawing/2014/main" id="{926B1039-9A3A-0AE4-865D-1F99D8DF0CDB}"/>
                  </a:ext>
                </a:extLst>
              </p:cNvPr>
              <p:cNvPicPr/>
              <p:nvPr/>
            </p:nvPicPr>
            <p:blipFill>
              <a:blip r:embed="rId1368"/>
              <a:stretch>
                <a:fillRect/>
              </a:stretch>
            </p:blipFill>
            <p:spPr>
              <a:xfrm>
                <a:off x="6202011" y="5673577"/>
                <a:ext cx="1040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9">
            <p14:nvContentPartPr>
              <p14:cNvPr id="942" name="Ink 941">
                <a:extLst>
                  <a:ext uri="{FF2B5EF4-FFF2-40B4-BE49-F238E27FC236}">
                    <a16:creationId xmlns:a16="http://schemas.microsoft.com/office/drawing/2014/main" id="{3EB0D57E-B27A-772A-2EF1-9954F062FD46}"/>
                  </a:ext>
                </a:extLst>
              </p14:cNvPr>
              <p14:cNvContentPartPr/>
              <p14:nvPr/>
            </p14:nvContentPartPr>
            <p14:xfrm>
              <a:off x="6295251" y="5763217"/>
              <a:ext cx="82080" cy="76680"/>
            </p14:xfrm>
          </p:contentPart>
        </mc:Choice>
        <mc:Fallback xmlns="">
          <p:pic>
            <p:nvPicPr>
              <p:cNvPr id="942" name="Ink 941">
                <a:extLst>
                  <a:ext uri="{FF2B5EF4-FFF2-40B4-BE49-F238E27FC236}">
                    <a16:creationId xmlns:a16="http://schemas.microsoft.com/office/drawing/2014/main" id="{3EB0D57E-B27A-772A-2EF1-9954F062FD46}"/>
                  </a:ext>
                </a:extLst>
              </p:cNvPr>
              <p:cNvPicPr/>
              <p:nvPr/>
            </p:nvPicPr>
            <p:blipFill>
              <a:blip r:embed="rId1370"/>
              <a:stretch>
                <a:fillRect/>
              </a:stretch>
            </p:blipFill>
            <p:spPr>
              <a:xfrm>
                <a:off x="6286251" y="5754217"/>
                <a:ext cx="99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1">
            <p14:nvContentPartPr>
              <p14:cNvPr id="943" name="Ink 942">
                <a:extLst>
                  <a:ext uri="{FF2B5EF4-FFF2-40B4-BE49-F238E27FC236}">
                    <a16:creationId xmlns:a16="http://schemas.microsoft.com/office/drawing/2014/main" id="{E052FC9B-0313-3C43-9B43-48709B190ED2}"/>
                  </a:ext>
                </a:extLst>
              </p14:cNvPr>
              <p14:cNvContentPartPr/>
              <p14:nvPr/>
            </p14:nvContentPartPr>
            <p14:xfrm>
              <a:off x="6373011" y="5775457"/>
              <a:ext cx="80280" cy="79200"/>
            </p14:xfrm>
          </p:contentPart>
        </mc:Choice>
        <mc:Fallback xmlns="">
          <p:pic>
            <p:nvPicPr>
              <p:cNvPr id="943" name="Ink 942">
                <a:extLst>
                  <a:ext uri="{FF2B5EF4-FFF2-40B4-BE49-F238E27FC236}">
                    <a16:creationId xmlns:a16="http://schemas.microsoft.com/office/drawing/2014/main" id="{E052FC9B-0313-3C43-9B43-48709B190ED2}"/>
                  </a:ext>
                </a:extLst>
              </p:cNvPr>
              <p:cNvPicPr/>
              <p:nvPr/>
            </p:nvPicPr>
            <p:blipFill>
              <a:blip r:embed="rId1372"/>
              <a:stretch>
                <a:fillRect/>
              </a:stretch>
            </p:blipFill>
            <p:spPr>
              <a:xfrm>
                <a:off x="6364011" y="5766817"/>
                <a:ext cx="979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3">
            <p14:nvContentPartPr>
              <p14:cNvPr id="944" name="Ink 943">
                <a:extLst>
                  <a:ext uri="{FF2B5EF4-FFF2-40B4-BE49-F238E27FC236}">
                    <a16:creationId xmlns:a16="http://schemas.microsoft.com/office/drawing/2014/main" id="{583C90E7-E951-9544-15D3-F96732F4B8CA}"/>
                  </a:ext>
                </a:extLst>
              </p14:cNvPr>
              <p14:cNvContentPartPr/>
              <p14:nvPr/>
            </p14:nvContentPartPr>
            <p14:xfrm>
              <a:off x="6464091" y="5750257"/>
              <a:ext cx="79560" cy="82080"/>
            </p14:xfrm>
          </p:contentPart>
        </mc:Choice>
        <mc:Fallback xmlns="">
          <p:pic>
            <p:nvPicPr>
              <p:cNvPr id="944" name="Ink 943">
                <a:extLst>
                  <a:ext uri="{FF2B5EF4-FFF2-40B4-BE49-F238E27FC236}">
                    <a16:creationId xmlns:a16="http://schemas.microsoft.com/office/drawing/2014/main" id="{583C90E7-E951-9544-15D3-F96732F4B8CA}"/>
                  </a:ext>
                </a:extLst>
              </p:cNvPr>
              <p:cNvPicPr/>
              <p:nvPr/>
            </p:nvPicPr>
            <p:blipFill>
              <a:blip r:embed="rId1374"/>
              <a:stretch>
                <a:fillRect/>
              </a:stretch>
            </p:blipFill>
            <p:spPr>
              <a:xfrm>
                <a:off x="6455451" y="5741617"/>
                <a:ext cx="972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5">
            <p14:nvContentPartPr>
              <p14:cNvPr id="945" name="Ink 944">
                <a:extLst>
                  <a:ext uri="{FF2B5EF4-FFF2-40B4-BE49-F238E27FC236}">
                    <a16:creationId xmlns:a16="http://schemas.microsoft.com/office/drawing/2014/main" id="{8FDAD188-2422-7703-6946-86CBC75BA1AF}"/>
                  </a:ext>
                </a:extLst>
              </p14:cNvPr>
              <p14:cNvContentPartPr/>
              <p14:nvPr/>
            </p14:nvContentPartPr>
            <p14:xfrm>
              <a:off x="6527091" y="5662417"/>
              <a:ext cx="19440" cy="197280"/>
            </p14:xfrm>
          </p:contentPart>
        </mc:Choice>
        <mc:Fallback xmlns="">
          <p:pic>
            <p:nvPicPr>
              <p:cNvPr id="945" name="Ink 944">
                <a:extLst>
                  <a:ext uri="{FF2B5EF4-FFF2-40B4-BE49-F238E27FC236}">
                    <a16:creationId xmlns:a16="http://schemas.microsoft.com/office/drawing/2014/main" id="{8FDAD188-2422-7703-6946-86CBC75BA1AF}"/>
                  </a:ext>
                </a:extLst>
              </p:cNvPr>
              <p:cNvPicPr/>
              <p:nvPr/>
            </p:nvPicPr>
            <p:blipFill>
              <a:blip r:embed="rId1376"/>
              <a:stretch>
                <a:fillRect/>
              </a:stretch>
            </p:blipFill>
            <p:spPr>
              <a:xfrm>
                <a:off x="6518451" y="5653417"/>
                <a:ext cx="370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7">
            <p14:nvContentPartPr>
              <p14:cNvPr id="946" name="Ink 945">
                <a:extLst>
                  <a:ext uri="{FF2B5EF4-FFF2-40B4-BE49-F238E27FC236}">
                    <a16:creationId xmlns:a16="http://schemas.microsoft.com/office/drawing/2014/main" id="{B312DBA7-DF39-B55D-C2C4-75BD61C6DD62}"/>
                  </a:ext>
                </a:extLst>
              </p14:cNvPr>
              <p14:cNvContentPartPr/>
              <p14:nvPr/>
            </p14:nvContentPartPr>
            <p14:xfrm>
              <a:off x="6579291" y="5831977"/>
              <a:ext cx="23400" cy="75240"/>
            </p14:xfrm>
          </p:contentPart>
        </mc:Choice>
        <mc:Fallback xmlns="">
          <p:pic>
            <p:nvPicPr>
              <p:cNvPr id="946" name="Ink 945">
                <a:extLst>
                  <a:ext uri="{FF2B5EF4-FFF2-40B4-BE49-F238E27FC236}">
                    <a16:creationId xmlns:a16="http://schemas.microsoft.com/office/drawing/2014/main" id="{B312DBA7-DF39-B55D-C2C4-75BD61C6DD62}"/>
                  </a:ext>
                </a:extLst>
              </p:cNvPr>
              <p:cNvPicPr/>
              <p:nvPr/>
            </p:nvPicPr>
            <p:blipFill>
              <a:blip r:embed="rId1378"/>
              <a:stretch>
                <a:fillRect/>
              </a:stretch>
            </p:blipFill>
            <p:spPr>
              <a:xfrm>
                <a:off x="6570291" y="5822977"/>
                <a:ext cx="410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9">
            <p14:nvContentPartPr>
              <p14:cNvPr id="948" name="Ink 947">
                <a:extLst>
                  <a:ext uri="{FF2B5EF4-FFF2-40B4-BE49-F238E27FC236}">
                    <a16:creationId xmlns:a16="http://schemas.microsoft.com/office/drawing/2014/main" id="{804E5E75-8989-ABB8-4B53-B5A2F9D7AD11}"/>
                  </a:ext>
                </a:extLst>
              </p14:cNvPr>
              <p14:cNvContentPartPr/>
              <p14:nvPr/>
            </p14:nvContentPartPr>
            <p14:xfrm>
              <a:off x="6761811" y="5821897"/>
              <a:ext cx="1440" cy="15840"/>
            </p14:xfrm>
          </p:contentPart>
        </mc:Choice>
        <mc:Fallback xmlns="">
          <p:pic>
            <p:nvPicPr>
              <p:cNvPr id="948" name="Ink 947">
                <a:extLst>
                  <a:ext uri="{FF2B5EF4-FFF2-40B4-BE49-F238E27FC236}">
                    <a16:creationId xmlns:a16="http://schemas.microsoft.com/office/drawing/2014/main" id="{804E5E75-8989-ABB8-4B53-B5A2F9D7AD11}"/>
                  </a:ext>
                </a:extLst>
              </p:cNvPr>
              <p:cNvPicPr/>
              <p:nvPr/>
            </p:nvPicPr>
            <p:blipFill>
              <a:blip r:embed="rId1380"/>
              <a:stretch>
                <a:fillRect/>
              </a:stretch>
            </p:blipFill>
            <p:spPr>
              <a:xfrm>
                <a:off x="6752811" y="5812897"/>
                <a:ext cx="19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1">
            <p14:nvContentPartPr>
              <p14:cNvPr id="949" name="Ink 948">
                <a:extLst>
                  <a:ext uri="{FF2B5EF4-FFF2-40B4-BE49-F238E27FC236}">
                    <a16:creationId xmlns:a16="http://schemas.microsoft.com/office/drawing/2014/main" id="{F1F2DDA2-E7FE-60A4-1949-777C04A3EC91}"/>
                  </a:ext>
                </a:extLst>
              </p14:cNvPr>
              <p14:cNvContentPartPr/>
              <p14:nvPr/>
            </p14:nvContentPartPr>
            <p14:xfrm>
              <a:off x="6844971" y="5808217"/>
              <a:ext cx="5040" cy="6840"/>
            </p14:xfrm>
          </p:contentPart>
        </mc:Choice>
        <mc:Fallback xmlns="">
          <p:pic>
            <p:nvPicPr>
              <p:cNvPr id="949" name="Ink 948">
                <a:extLst>
                  <a:ext uri="{FF2B5EF4-FFF2-40B4-BE49-F238E27FC236}">
                    <a16:creationId xmlns:a16="http://schemas.microsoft.com/office/drawing/2014/main" id="{F1F2DDA2-E7FE-60A4-1949-777C04A3EC91}"/>
                  </a:ext>
                </a:extLst>
              </p:cNvPr>
              <p:cNvPicPr/>
              <p:nvPr/>
            </p:nvPicPr>
            <p:blipFill>
              <a:blip r:embed="rId1382"/>
              <a:stretch>
                <a:fillRect/>
              </a:stretch>
            </p:blipFill>
            <p:spPr>
              <a:xfrm>
                <a:off x="6836331" y="5799217"/>
                <a:ext cx="22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3">
            <p14:nvContentPartPr>
              <p14:cNvPr id="950" name="Ink 949">
                <a:extLst>
                  <a:ext uri="{FF2B5EF4-FFF2-40B4-BE49-F238E27FC236}">
                    <a16:creationId xmlns:a16="http://schemas.microsoft.com/office/drawing/2014/main" id="{49D5EADE-7AF4-2BD0-7BA0-4B11EDA36B3E}"/>
                  </a:ext>
                </a:extLst>
              </p14:cNvPr>
              <p14:cNvContentPartPr/>
              <p14:nvPr/>
            </p14:nvContentPartPr>
            <p14:xfrm>
              <a:off x="6939291" y="5812537"/>
              <a:ext cx="360" cy="18720"/>
            </p14:xfrm>
          </p:contentPart>
        </mc:Choice>
        <mc:Fallback xmlns="">
          <p:pic>
            <p:nvPicPr>
              <p:cNvPr id="950" name="Ink 949">
                <a:extLst>
                  <a:ext uri="{FF2B5EF4-FFF2-40B4-BE49-F238E27FC236}">
                    <a16:creationId xmlns:a16="http://schemas.microsoft.com/office/drawing/2014/main" id="{49D5EADE-7AF4-2BD0-7BA0-4B11EDA36B3E}"/>
                  </a:ext>
                </a:extLst>
              </p:cNvPr>
              <p:cNvPicPr/>
              <p:nvPr/>
            </p:nvPicPr>
            <p:blipFill>
              <a:blip r:embed="rId1384"/>
              <a:stretch>
                <a:fillRect/>
              </a:stretch>
            </p:blipFill>
            <p:spPr>
              <a:xfrm>
                <a:off x="6930651" y="5803897"/>
                <a:ext cx="18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5">
            <p14:nvContentPartPr>
              <p14:cNvPr id="951" name="Ink 950">
                <a:extLst>
                  <a:ext uri="{FF2B5EF4-FFF2-40B4-BE49-F238E27FC236}">
                    <a16:creationId xmlns:a16="http://schemas.microsoft.com/office/drawing/2014/main" id="{87538925-C386-2FDB-C29D-A7A8DC71BAA6}"/>
                  </a:ext>
                </a:extLst>
              </p14:cNvPr>
              <p14:cNvContentPartPr/>
              <p14:nvPr/>
            </p14:nvContentPartPr>
            <p14:xfrm>
              <a:off x="7070691" y="5663137"/>
              <a:ext cx="69120" cy="180000"/>
            </p14:xfrm>
          </p:contentPart>
        </mc:Choice>
        <mc:Fallback xmlns="">
          <p:pic>
            <p:nvPicPr>
              <p:cNvPr id="951" name="Ink 950">
                <a:extLst>
                  <a:ext uri="{FF2B5EF4-FFF2-40B4-BE49-F238E27FC236}">
                    <a16:creationId xmlns:a16="http://schemas.microsoft.com/office/drawing/2014/main" id="{87538925-C386-2FDB-C29D-A7A8DC71BAA6}"/>
                  </a:ext>
                </a:extLst>
              </p:cNvPr>
              <p:cNvPicPr/>
              <p:nvPr/>
            </p:nvPicPr>
            <p:blipFill>
              <a:blip r:embed="rId1386"/>
              <a:stretch>
                <a:fillRect/>
              </a:stretch>
            </p:blipFill>
            <p:spPr>
              <a:xfrm>
                <a:off x="7061691" y="5654497"/>
                <a:ext cx="86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7">
            <p14:nvContentPartPr>
              <p14:cNvPr id="952" name="Ink 951">
                <a:extLst>
                  <a:ext uri="{FF2B5EF4-FFF2-40B4-BE49-F238E27FC236}">
                    <a16:creationId xmlns:a16="http://schemas.microsoft.com/office/drawing/2014/main" id="{83F50BA8-348E-E3F2-EC4B-7EBB72A62ABC}"/>
                  </a:ext>
                </a:extLst>
              </p14:cNvPr>
              <p14:cNvContentPartPr/>
              <p14:nvPr/>
            </p14:nvContentPartPr>
            <p14:xfrm>
              <a:off x="7144851" y="5770777"/>
              <a:ext cx="66240" cy="72360"/>
            </p14:xfrm>
          </p:contentPart>
        </mc:Choice>
        <mc:Fallback xmlns="">
          <p:pic>
            <p:nvPicPr>
              <p:cNvPr id="952" name="Ink 951">
                <a:extLst>
                  <a:ext uri="{FF2B5EF4-FFF2-40B4-BE49-F238E27FC236}">
                    <a16:creationId xmlns:a16="http://schemas.microsoft.com/office/drawing/2014/main" id="{83F50BA8-348E-E3F2-EC4B-7EBB72A62ABC}"/>
                  </a:ext>
                </a:extLst>
              </p:cNvPr>
              <p:cNvPicPr/>
              <p:nvPr/>
            </p:nvPicPr>
            <p:blipFill>
              <a:blip r:embed="rId1388"/>
              <a:stretch>
                <a:fillRect/>
              </a:stretch>
            </p:blipFill>
            <p:spPr>
              <a:xfrm>
                <a:off x="7135851" y="5762137"/>
                <a:ext cx="83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9">
            <p14:nvContentPartPr>
              <p14:cNvPr id="953" name="Ink 952">
                <a:extLst>
                  <a:ext uri="{FF2B5EF4-FFF2-40B4-BE49-F238E27FC236}">
                    <a16:creationId xmlns:a16="http://schemas.microsoft.com/office/drawing/2014/main" id="{C412C288-F3E5-7069-59F9-616B4A01CE37}"/>
                  </a:ext>
                </a:extLst>
              </p14:cNvPr>
              <p14:cNvContentPartPr/>
              <p14:nvPr/>
            </p14:nvContentPartPr>
            <p14:xfrm>
              <a:off x="7233771" y="5774737"/>
              <a:ext cx="98280" cy="79560"/>
            </p14:xfrm>
          </p:contentPart>
        </mc:Choice>
        <mc:Fallback xmlns="">
          <p:pic>
            <p:nvPicPr>
              <p:cNvPr id="953" name="Ink 952">
                <a:extLst>
                  <a:ext uri="{FF2B5EF4-FFF2-40B4-BE49-F238E27FC236}">
                    <a16:creationId xmlns:a16="http://schemas.microsoft.com/office/drawing/2014/main" id="{C412C288-F3E5-7069-59F9-616B4A01CE37}"/>
                  </a:ext>
                </a:extLst>
              </p:cNvPr>
              <p:cNvPicPr/>
              <p:nvPr/>
            </p:nvPicPr>
            <p:blipFill>
              <a:blip r:embed="rId1390"/>
              <a:stretch>
                <a:fillRect/>
              </a:stretch>
            </p:blipFill>
            <p:spPr>
              <a:xfrm>
                <a:off x="7225131" y="5765737"/>
                <a:ext cx="1159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1">
            <p14:nvContentPartPr>
              <p14:cNvPr id="954" name="Ink 953">
                <a:extLst>
                  <a:ext uri="{FF2B5EF4-FFF2-40B4-BE49-F238E27FC236}">
                    <a16:creationId xmlns:a16="http://schemas.microsoft.com/office/drawing/2014/main" id="{A9C80604-672A-B6F6-6F10-4917B2087264}"/>
                  </a:ext>
                </a:extLst>
              </p14:cNvPr>
              <p14:cNvContentPartPr/>
              <p14:nvPr/>
            </p14:nvContentPartPr>
            <p14:xfrm>
              <a:off x="7343571" y="5737657"/>
              <a:ext cx="70920" cy="99720"/>
            </p14:xfrm>
          </p:contentPart>
        </mc:Choice>
        <mc:Fallback xmlns="">
          <p:pic>
            <p:nvPicPr>
              <p:cNvPr id="954" name="Ink 953">
                <a:extLst>
                  <a:ext uri="{FF2B5EF4-FFF2-40B4-BE49-F238E27FC236}">
                    <a16:creationId xmlns:a16="http://schemas.microsoft.com/office/drawing/2014/main" id="{A9C80604-672A-B6F6-6F10-4917B2087264}"/>
                  </a:ext>
                </a:extLst>
              </p:cNvPr>
              <p:cNvPicPr/>
              <p:nvPr/>
            </p:nvPicPr>
            <p:blipFill>
              <a:blip r:embed="rId1392"/>
              <a:stretch>
                <a:fillRect/>
              </a:stretch>
            </p:blipFill>
            <p:spPr>
              <a:xfrm>
                <a:off x="7334931" y="5728657"/>
                <a:ext cx="88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3">
            <p14:nvContentPartPr>
              <p14:cNvPr id="955" name="Ink 954">
                <a:extLst>
                  <a:ext uri="{FF2B5EF4-FFF2-40B4-BE49-F238E27FC236}">
                    <a16:creationId xmlns:a16="http://schemas.microsoft.com/office/drawing/2014/main" id="{6AF3968D-608E-79A7-C4A2-0AAC54521921}"/>
                  </a:ext>
                </a:extLst>
              </p14:cNvPr>
              <p14:cNvContentPartPr/>
              <p14:nvPr/>
            </p14:nvContentPartPr>
            <p14:xfrm>
              <a:off x="7406571" y="5625337"/>
              <a:ext cx="20880" cy="223200"/>
            </p14:xfrm>
          </p:contentPart>
        </mc:Choice>
        <mc:Fallback xmlns="">
          <p:pic>
            <p:nvPicPr>
              <p:cNvPr id="955" name="Ink 954">
                <a:extLst>
                  <a:ext uri="{FF2B5EF4-FFF2-40B4-BE49-F238E27FC236}">
                    <a16:creationId xmlns:a16="http://schemas.microsoft.com/office/drawing/2014/main" id="{6AF3968D-608E-79A7-C4A2-0AAC54521921}"/>
                  </a:ext>
                </a:extLst>
              </p:cNvPr>
              <p:cNvPicPr/>
              <p:nvPr/>
            </p:nvPicPr>
            <p:blipFill>
              <a:blip r:embed="rId1394"/>
              <a:stretch>
                <a:fillRect/>
              </a:stretch>
            </p:blipFill>
            <p:spPr>
              <a:xfrm>
                <a:off x="7397571" y="5616337"/>
                <a:ext cx="38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5">
            <p14:nvContentPartPr>
              <p14:cNvPr id="957" name="Ink 956">
                <a:extLst>
                  <a:ext uri="{FF2B5EF4-FFF2-40B4-BE49-F238E27FC236}">
                    <a16:creationId xmlns:a16="http://schemas.microsoft.com/office/drawing/2014/main" id="{64858747-5584-C3C5-F25E-F7F54E0EED43}"/>
                  </a:ext>
                </a:extLst>
              </p14:cNvPr>
              <p14:cNvContentPartPr/>
              <p14:nvPr/>
            </p14:nvContentPartPr>
            <p14:xfrm>
              <a:off x="7455531" y="5822257"/>
              <a:ext cx="149760" cy="124920"/>
            </p14:xfrm>
          </p:contentPart>
        </mc:Choice>
        <mc:Fallback xmlns="">
          <p:pic>
            <p:nvPicPr>
              <p:cNvPr id="957" name="Ink 956">
                <a:extLst>
                  <a:ext uri="{FF2B5EF4-FFF2-40B4-BE49-F238E27FC236}">
                    <a16:creationId xmlns:a16="http://schemas.microsoft.com/office/drawing/2014/main" id="{64858747-5584-C3C5-F25E-F7F54E0EED43}"/>
                  </a:ext>
                </a:extLst>
              </p:cNvPr>
              <p:cNvPicPr/>
              <p:nvPr/>
            </p:nvPicPr>
            <p:blipFill>
              <a:blip r:embed="rId1396"/>
              <a:stretch>
                <a:fillRect/>
              </a:stretch>
            </p:blipFill>
            <p:spPr>
              <a:xfrm>
                <a:off x="7446891" y="5813617"/>
                <a:ext cx="167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7">
            <p14:nvContentPartPr>
              <p14:cNvPr id="959" name="Ink 958">
                <a:extLst>
                  <a:ext uri="{FF2B5EF4-FFF2-40B4-BE49-F238E27FC236}">
                    <a16:creationId xmlns:a16="http://schemas.microsoft.com/office/drawing/2014/main" id="{D4809E28-C5C8-F6FB-186E-AD0B4865953D}"/>
                  </a:ext>
                </a:extLst>
              </p14:cNvPr>
              <p14:cNvContentPartPr/>
              <p14:nvPr/>
            </p14:nvContentPartPr>
            <p14:xfrm>
              <a:off x="7658211" y="5649097"/>
              <a:ext cx="61200" cy="235800"/>
            </p14:xfrm>
          </p:contentPart>
        </mc:Choice>
        <mc:Fallback xmlns="">
          <p:pic>
            <p:nvPicPr>
              <p:cNvPr id="959" name="Ink 958">
                <a:extLst>
                  <a:ext uri="{FF2B5EF4-FFF2-40B4-BE49-F238E27FC236}">
                    <a16:creationId xmlns:a16="http://schemas.microsoft.com/office/drawing/2014/main" id="{D4809E28-C5C8-F6FB-186E-AD0B4865953D}"/>
                  </a:ext>
                </a:extLst>
              </p:cNvPr>
              <p:cNvPicPr/>
              <p:nvPr/>
            </p:nvPicPr>
            <p:blipFill>
              <a:blip r:embed="rId1398"/>
              <a:stretch>
                <a:fillRect/>
              </a:stretch>
            </p:blipFill>
            <p:spPr>
              <a:xfrm>
                <a:off x="7649211" y="5640457"/>
                <a:ext cx="788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9">
            <p14:nvContentPartPr>
              <p14:cNvPr id="960" name="Ink 959">
                <a:extLst>
                  <a:ext uri="{FF2B5EF4-FFF2-40B4-BE49-F238E27FC236}">
                    <a16:creationId xmlns:a16="http://schemas.microsoft.com/office/drawing/2014/main" id="{4F2C7F61-7B1E-01F4-ECCB-D39BDC27AA9B}"/>
                  </a:ext>
                </a:extLst>
              </p14:cNvPr>
              <p14:cNvContentPartPr/>
              <p14:nvPr/>
            </p14:nvContentPartPr>
            <p14:xfrm>
              <a:off x="7778091" y="5822617"/>
              <a:ext cx="1440" cy="360"/>
            </p14:xfrm>
          </p:contentPart>
        </mc:Choice>
        <mc:Fallback xmlns="">
          <p:pic>
            <p:nvPicPr>
              <p:cNvPr id="960" name="Ink 959">
                <a:extLst>
                  <a:ext uri="{FF2B5EF4-FFF2-40B4-BE49-F238E27FC236}">
                    <a16:creationId xmlns:a16="http://schemas.microsoft.com/office/drawing/2014/main" id="{4F2C7F61-7B1E-01F4-ECCB-D39BDC27AA9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69451" y="5813977"/>
                <a:ext cx="1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0">
            <p14:nvContentPartPr>
              <p14:cNvPr id="961" name="Ink 960">
                <a:extLst>
                  <a:ext uri="{FF2B5EF4-FFF2-40B4-BE49-F238E27FC236}">
                    <a16:creationId xmlns:a16="http://schemas.microsoft.com/office/drawing/2014/main" id="{E83EF1D9-B153-9F23-B520-E8F943122358}"/>
                  </a:ext>
                </a:extLst>
              </p14:cNvPr>
              <p14:cNvContentPartPr/>
              <p14:nvPr/>
            </p14:nvContentPartPr>
            <p14:xfrm>
              <a:off x="7868811" y="5667817"/>
              <a:ext cx="147960" cy="167400"/>
            </p14:xfrm>
          </p:contentPart>
        </mc:Choice>
        <mc:Fallback xmlns="">
          <p:pic>
            <p:nvPicPr>
              <p:cNvPr id="961" name="Ink 960">
                <a:extLst>
                  <a:ext uri="{FF2B5EF4-FFF2-40B4-BE49-F238E27FC236}">
                    <a16:creationId xmlns:a16="http://schemas.microsoft.com/office/drawing/2014/main" id="{E83EF1D9-B153-9F23-B520-E8F943122358}"/>
                  </a:ext>
                </a:extLst>
              </p:cNvPr>
              <p:cNvPicPr/>
              <p:nvPr/>
            </p:nvPicPr>
            <p:blipFill>
              <a:blip r:embed="rId1401"/>
              <a:stretch>
                <a:fillRect/>
              </a:stretch>
            </p:blipFill>
            <p:spPr>
              <a:xfrm>
                <a:off x="7860171" y="5659177"/>
                <a:ext cx="165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2">
            <p14:nvContentPartPr>
              <p14:cNvPr id="962" name="Ink 961">
                <a:extLst>
                  <a:ext uri="{FF2B5EF4-FFF2-40B4-BE49-F238E27FC236}">
                    <a16:creationId xmlns:a16="http://schemas.microsoft.com/office/drawing/2014/main" id="{65F408E7-1777-2602-7804-710C466EF785}"/>
                  </a:ext>
                </a:extLst>
              </p14:cNvPr>
              <p14:cNvContentPartPr/>
              <p14:nvPr/>
            </p14:nvContentPartPr>
            <p14:xfrm>
              <a:off x="8038731" y="5795257"/>
              <a:ext cx="80640" cy="135720"/>
            </p14:xfrm>
          </p:contentPart>
        </mc:Choice>
        <mc:Fallback xmlns="">
          <p:pic>
            <p:nvPicPr>
              <p:cNvPr id="962" name="Ink 961">
                <a:extLst>
                  <a:ext uri="{FF2B5EF4-FFF2-40B4-BE49-F238E27FC236}">
                    <a16:creationId xmlns:a16="http://schemas.microsoft.com/office/drawing/2014/main" id="{65F408E7-1777-2602-7804-710C466EF785}"/>
                  </a:ext>
                </a:extLst>
              </p:cNvPr>
              <p:cNvPicPr/>
              <p:nvPr/>
            </p:nvPicPr>
            <p:blipFill>
              <a:blip r:embed="rId1403"/>
              <a:stretch>
                <a:fillRect/>
              </a:stretch>
            </p:blipFill>
            <p:spPr>
              <a:xfrm>
                <a:off x="8030091" y="5786257"/>
                <a:ext cx="98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4">
            <p14:nvContentPartPr>
              <p14:cNvPr id="964" name="Ink 963">
                <a:extLst>
                  <a:ext uri="{FF2B5EF4-FFF2-40B4-BE49-F238E27FC236}">
                    <a16:creationId xmlns:a16="http://schemas.microsoft.com/office/drawing/2014/main" id="{EECF9AE8-53B1-F0E9-0B15-9258B5524566}"/>
                  </a:ext>
                </a:extLst>
              </p14:cNvPr>
              <p14:cNvContentPartPr/>
              <p14:nvPr/>
            </p14:nvContentPartPr>
            <p14:xfrm>
              <a:off x="5087811" y="6147337"/>
              <a:ext cx="169560" cy="128520"/>
            </p14:xfrm>
          </p:contentPart>
        </mc:Choice>
        <mc:Fallback xmlns="">
          <p:pic>
            <p:nvPicPr>
              <p:cNvPr id="964" name="Ink 963">
                <a:extLst>
                  <a:ext uri="{FF2B5EF4-FFF2-40B4-BE49-F238E27FC236}">
                    <a16:creationId xmlns:a16="http://schemas.microsoft.com/office/drawing/2014/main" id="{EECF9AE8-53B1-F0E9-0B15-9258B5524566}"/>
                  </a:ext>
                </a:extLst>
              </p:cNvPr>
              <p:cNvPicPr/>
              <p:nvPr/>
            </p:nvPicPr>
            <p:blipFill>
              <a:blip r:embed="rId1405"/>
              <a:stretch>
                <a:fillRect/>
              </a:stretch>
            </p:blipFill>
            <p:spPr>
              <a:xfrm>
                <a:off x="5078811" y="6138337"/>
                <a:ext cx="187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6">
            <p14:nvContentPartPr>
              <p14:cNvPr id="965" name="Ink 964">
                <a:extLst>
                  <a:ext uri="{FF2B5EF4-FFF2-40B4-BE49-F238E27FC236}">
                    <a16:creationId xmlns:a16="http://schemas.microsoft.com/office/drawing/2014/main" id="{7D94E0D3-4B26-2357-6C42-7E019BD549AE}"/>
                  </a:ext>
                </a:extLst>
              </p14:cNvPr>
              <p14:cNvContentPartPr/>
              <p14:nvPr/>
            </p14:nvContentPartPr>
            <p14:xfrm>
              <a:off x="5272131" y="6069217"/>
              <a:ext cx="94680" cy="193320"/>
            </p14:xfrm>
          </p:contentPart>
        </mc:Choice>
        <mc:Fallback xmlns="">
          <p:pic>
            <p:nvPicPr>
              <p:cNvPr id="965" name="Ink 964">
                <a:extLst>
                  <a:ext uri="{FF2B5EF4-FFF2-40B4-BE49-F238E27FC236}">
                    <a16:creationId xmlns:a16="http://schemas.microsoft.com/office/drawing/2014/main" id="{7D94E0D3-4B26-2357-6C42-7E019BD549AE}"/>
                  </a:ext>
                </a:extLst>
              </p:cNvPr>
              <p:cNvPicPr/>
              <p:nvPr/>
            </p:nvPicPr>
            <p:blipFill>
              <a:blip r:embed="rId1407"/>
              <a:stretch>
                <a:fillRect/>
              </a:stretch>
            </p:blipFill>
            <p:spPr>
              <a:xfrm>
                <a:off x="5263131" y="6060577"/>
                <a:ext cx="1123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8">
            <p14:nvContentPartPr>
              <p14:cNvPr id="966" name="Ink 965">
                <a:extLst>
                  <a:ext uri="{FF2B5EF4-FFF2-40B4-BE49-F238E27FC236}">
                    <a16:creationId xmlns:a16="http://schemas.microsoft.com/office/drawing/2014/main" id="{7AB86C0A-B848-4945-105E-3B6CCBF824CB}"/>
                  </a:ext>
                </a:extLst>
              </p14:cNvPr>
              <p14:cNvContentPartPr/>
              <p14:nvPr/>
            </p14:nvContentPartPr>
            <p14:xfrm>
              <a:off x="5361051" y="6178657"/>
              <a:ext cx="87480" cy="82800"/>
            </p14:xfrm>
          </p:contentPart>
        </mc:Choice>
        <mc:Fallback xmlns="">
          <p:pic>
            <p:nvPicPr>
              <p:cNvPr id="966" name="Ink 965">
                <a:extLst>
                  <a:ext uri="{FF2B5EF4-FFF2-40B4-BE49-F238E27FC236}">
                    <a16:creationId xmlns:a16="http://schemas.microsoft.com/office/drawing/2014/main" id="{7AB86C0A-B848-4945-105E-3B6CCBF824CB}"/>
                  </a:ext>
                </a:extLst>
              </p:cNvPr>
              <p:cNvPicPr/>
              <p:nvPr/>
            </p:nvPicPr>
            <p:blipFill>
              <a:blip r:embed="rId1409"/>
              <a:stretch>
                <a:fillRect/>
              </a:stretch>
            </p:blipFill>
            <p:spPr>
              <a:xfrm>
                <a:off x="5352051" y="6170017"/>
                <a:ext cx="1051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0">
            <p14:nvContentPartPr>
              <p14:cNvPr id="967" name="Ink 966">
                <a:extLst>
                  <a:ext uri="{FF2B5EF4-FFF2-40B4-BE49-F238E27FC236}">
                    <a16:creationId xmlns:a16="http://schemas.microsoft.com/office/drawing/2014/main" id="{F487EB5A-D29D-3D8A-1E7F-F6AF908127E3}"/>
                  </a:ext>
                </a:extLst>
              </p14:cNvPr>
              <p14:cNvContentPartPr/>
              <p14:nvPr/>
            </p14:nvContentPartPr>
            <p14:xfrm>
              <a:off x="5453571" y="6179737"/>
              <a:ext cx="72000" cy="65520"/>
            </p14:xfrm>
          </p:contentPart>
        </mc:Choice>
        <mc:Fallback xmlns="">
          <p:pic>
            <p:nvPicPr>
              <p:cNvPr id="967" name="Ink 966">
                <a:extLst>
                  <a:ext uri="{FF2B5EF4-FFF2-40B4-BE49-F238E27FC236}">
                    <a16:creationId xmlns:a16="http://schemas.microsoft.com/office/drawing/2014/main" id="{F487EB5A-D29D-3D8A-1E7F-F6AF908127E3}"/>
                  </a:ext>
                </a:extLst>
              </p:cNvPr>
              <p:cNvPicPr/>
              <p:nvPr/>
            </p:nvPicPr>
            <p:blipFill>
              <a:blip r:embed="rId1411"/>
              <a:stretch>
                <a:fillRect/>
              </a:stretch>
            </p:blipFill>
            <p:spPr>
              <a:xfrm>
                <a:off x="5444931" y="6171097"/>
                <a:ext cx="89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2">
            <p14:nvContentPartPr>
              <p14:cNvPr id="968" name="Ink 967">
                <a:extLst>
                  <a:ext uri="{FF2B5EF4-FFF2-40B4-BE49-F238E27FC236}">
                    <a16:creationId xmlns:a16="http://schemas.microsoft.com/office/drawing/2014/main" id="{8B4708F2-6450-3726-1649-4DFE0CA902F3}"/>
                  </a:ext>
                </a:extLst>
              </p14:cNvPr>
              <p14:cNvContentPartPr/>
              <p14:nvPr/>
            </p14:nvContentPartPr>
            <p14:xfrm>
              <a:off x="5525931" y="6189457"/>
              <a:ext cx="91080" cy="84600"/>
            </p14:xfrm>
          </p:contentPart>
        </mc:Choice>
        <mc:Fallback xmlns="">
          <p:pic>
            <p:nvPicPr>
              <p:cNvPr id="968" name="Ink 967">
                <a:extLst>
                  <a:ext uri="{FF2B5EF4-FFF2-40B4-BE49-F238E27FC236}">
                    <a16:creationId xmlns:a16="http://schemas.microsoft.com/office/drawing/2014/main" id="{8B4708F2-6450-3726-1649-4DFE0CA902F3}"/>
                  </a:ext>
                </a:extLst>
              </p:cNvPr>
              <p:cNvPicPr/>
              <p:nvPr/>
            </p:nvPicPr>
            <p:blipFill>
              <a:blip r:embed="rId1413"/>
              <a:stretch>
                <a:fillRect/>
              </a:stretch>
            </p:blipFill>
            <p:spPr>
              <a:xfrm>
                <a:off x="5517291" y="6180817"/>
                <a:ext cx="1087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4">
            <p14:nvContentPartPr>
              <p14:cNvPr id="970" name="Ink 969">
                <a:extLst>
                  <a:ext uri="{FF2B5EF4-FFF2-40B4-BE49-F238E27FC236}">
                    <a16:creationId xmlns:a16="http://schemas.microsoft.com/office/drawing/2014/main" id="{CD4A281D-330E-3520-50F3-2A86191211DB}"/>
                  </a:ext>
                </a:extLst>
              </p14:cNvPr>
              <p14:cNvContentPartPr/>
              <p14:nvPr/>
            </p14:nvContentPartPr>
            <p14:xfrm>
              <a:off x="5826531" y="6083977"/>
              <a:ext cx="108360" cy="180720"/>
            </p14:xfrm>
          </p:contentPart>
        </mc:Choice>
        <mc:Fallback xmlns="">
          <p:pic>
            <p:nvPicPr>
              <p:cNvPr id="970" name="Ink 969">
                <a:extLst>
                  <a:ext uri="{FF2B5EF4-FFF2-40B4-BE49-F238E27FC236}">
                    <a16:creationId xmlns:a16="http://schemas.microsoft.com/office/drawing/2014/main" id="{CD4A281D-330E-3520-50F3-2A86191211DB}"/>
                  </a:ext>
                </a:extLst>
              </p:cNvPr>
              <p:cNvPicPr/>
              <p:nvPr/>
            </p:nvPicPr>
            <p:blipFill>
              <a:blip r:embed="rId1415"/>
              <a:stretch>
                <a:fillRect/>
              </a:stretch>
            </p:blipFill>
            <p:spPr>
              <a:xfrm>
                <a:off x="5817891" y="6074977"/>
                <a:ext cx="1260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6">
            <p14:nvContentPartPr>
              <p14:cNvPr id="971" name="Ink 970">
                <a:extLst>
                  <a:ext uri="{FF2B5EF4-FFF2-40B4-BE49-F238E27FC236}">
                    <a16:creationId xmlns:a16="http://schemas.microsoft.com/office/drawing/2014/main" id="{AFF52F0F-4130-AFEB-9A16-289456DA76CE}"/>
                  </a:ext>
                </a:extLst>
              </p14:cNvPr>
              <p14:cNvContentPartPr/>
              <p14:nvPr/>
            </p14:nvContentPartPr>
            <p14:xfrm>
              <a:off x="5934891" y="6183697"/>
              <a:ext cx="82080" cy="72720"/>
            </p14:xfrm>
          </p:contentPart>
        </mc:Choice>
        <mc:Fallback xmlns="">
          <p:pic>
            <p:nvPicPr>
              <p:cNvPr id="971" name="Ink 970">
                <a:extLst>
                  <a:ext uri="{FF2B5EF4-FFF2-40B4-BE49-F238E27FC236}">
                    <a16:creationId xmlns:a16="http://schemas.microsoft.com/office/drawing/2014/main" id="{AFF52F0F-4130-AFEB-9A16-289456DA76CE}"/>
                  </a:ext>
                </a:extLst>
              </p:cNvPr>
              <p:cNvPicPr/>
              <p:nvPr/>
            </p:nvPicPr>
            <p:blipFill>
              <a:blip r:embed="rId1417"/>
              <a:stretch>
                <a:fillRect/>
              </a:stretch>
            </p:blipFill>
            <p:spPr>
              <a:xfrm>
                <a:off x="5925891" y="6175057"/>
                <a:ext cx="99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8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1A4BDB12-2EC9-DA3B-5985-9A6041D49E1F}"/>
                  </a:ext>
                </a:extLst>
              </p14:cNvPr>
              <p14:cNvContentPartPr/>
              <p14:nvPr/>
            </p14:nvContentPartPr>
            <p14:xfrm>
              <a:off x="6013371" y="6196297"/>
              <a:ext cx="104400" cy="6660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1A4BDB12-2EC9-DA3B-5985-9A6041D49E1F}"/>
                  </a:ext>
                </a:extLst>
              </p:cNvPr>
              <p:cNvPicPr/>
              <p:nvPr/>
            </p:nvPicPr>
            <p:blipFill>
              <a:blip r:embed="rId1419"/>
              <a:stretch>
                <a:fillRect/>
              </a:stretch>
            </p:blipFill>
            <p:spPr>
              <a:xfrm>
                <a:off x="6004371" y="6187297"/>
                <a:ext cx="122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0">
            <p14:nvContentPartPr>
              <p14:cNvPr id="973" name="Ink 972">
                <a:extLst>
                  <a:ext uri="{FF2B5EF4-FFF2-40B4-BE49-F238E27FC236}">
                    <a16:creationId xmlns:a16="http://schemas.microsoft.com/office/drawing/2014/main" id="{CB880FA5-B890-DA43-D20B-115C18189F5A}"/>
                  </a:ext>
                </a:extLst>
              </p14:cNvPr>
              <p14:cNvContentPartPr/>
              <p14:nvPr/>
            </p14:nvContentPartPr>
            <p14:xfrm>
              <a:off x="6113091" y="6203857"/>
              <a:ext cx="68400" cy="72000"/>
            </p14:xfrm>
          </p:contentPart>
        </mc:Choice>
        <mc:Fallback xmlns="">
          <p:pic>
            <p:nvPicPr>
              <p:cNvPr id="973" name="Ink 972">
                <a:extLst>
                  <a:ext uri="{FF2B5EF4-FFF2-40B4-BE49-F238E27FC236}">
                    <a16:creationId xmlns:a16="http://schemas.microsoft.com/office/drawing/2014/main" id="{CB880FA5-B890-DA43-D20B-115C18189F5A}"/>
                  </a:ext>
                </a:extLst>
              </p:cNvPr>
              <p:cNvPicPr/>
              <p:nvPr/>
            </p:nvPicPr>
            <p:blipFill>
              <a:blip r:embed="rId1421"/>
              <a:stretch>
                <a:fillRect/>
              </a:stretch>
            </p:blipFill>
            <p:spPr>
              <a:xfrm>
                <a:off x="6104451" y="6195217"/>
                <a:ext cx="86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2">
            <p14:nvContentPartPr>
              <p14:cNvPr id="974" name="Ink 973">
                <a:extLst>
                  <a:ext uri="{FF2B5EF4-FFF2-40B4-BE49-F238E27FC236}">
                    <a16:creationId xmlns:a16="http://schemas.microsoft.com/office/drawing/2014/main" id="{27177A0D-CCB2-4959-8DD7-459C7622698D}"/>
                  </a:ext>
                </a:extLst>
              </p14:cNvPr>
              <p14:cNvContentPartPr/>
              <p14:nvPr/>
            </p14:nvContentPartPr>
            <p14:xfrm>
              <a:off x="6173571" y="6085777"/>
              <a:ext cx="12600" cy="177120"/>
            </p14:xfrm>
          </p:contentPart>
        </mc:Choice>
        <mc:Fallback xmlns="">
          <p:pic>
            <p:nvPicPr>
              <p:cNvPr id="974" name="Ink 973">
                <a:extLst>
                  <a:ext uri="{FF2B5EF4-FFF2-40B4-BE49-F238E27FC236}">
                    <a16:creationId xmlns:a16="http://schemas.microsoft.com/office/drawing/2014/main" id="{27177A0D-CCB2-4959-8DD7-459C7622698D}"/>
                  </a:ext>
                </a:extLst>
              </p:cNvPr>
              <p:cNvPicPr/>
              <p:nvPr/>
            </p:nvPicPr>
            <p:blipFill>
              <a:blip r:embed="rId1423"/>
              <a:stretch>
                <a:fillRect/>
              </a:stretch>
            </p:blipFill>
            <p:spPr>
              <a:xfrm>
                <a:off x="6164931" y="6077137"/>
                <a:ext cx="30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4">
            <p14:nvContentPartPr>
              <p14:cNvPr id="975" name="Ink 974">
                <a:extLst>
                  <a:ext uri="{FF2B5EF4-FFF2-40B4-BE49-F238E27FC236}">
                    <a16:creationId xmlns:a16="http://schemas.microsoft.com/office/drawing/2014/main" id="{9CFB7565-46E8-4EA3-9A43-E1A281618612}"/>
                  </a:ext>
                </a:extLst>
              </p14:cNvPr>
              <p14:cNvContentPartPr/>
              <p14:nvPr/>
            </p14:nvContentPartPr>
            <p14:xfrm>
              <a:off x="6241971" y="6248857"/>
              <a:ext cx="25200" cy="65880"/>
            </p14:xfrm>
          </p:contentPart>
        </mc:Choice>
        <mc:Fallback xmlns="">
          <p:pic>
            <p:nvPicPr>
              <p:cNvPr id="975" name="Ink 974">
                <a:extLst>
                  <a:ext uri="{FF2B5EF4-FFF2-40B4-BE49-F238E27FC236}">
                    <a16:creationId xmlns:a16="http://schemas.microsoft.com/office/drawing/2014/main" id="{9CFB7565-46E8-4EA3-9A43-E1A281618612}"/>
                  </a:ext>
                </a:extLst>
              </p:cNvPr>
              <p:cNvPicPr/>
              <p:nvPr/>
            </p:nvPicPr>
            <p:blipFill>
              <a:blip r:embed="rId1425"/>
              <a:stretch>
                <a:fillRect/>
              </a:stretch>
            </p:blipFill>
            <p:spPr>
              <a:xfrm>
                <a:off x="6232971" y="6240217"/>
                <a:ext cx="42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6">
            <p14:nvContentPartPr>
              <p14:cNvPr id="976" name="Ink 975">
                <a:extLst>
                  <a:ext uri="{FF2B5EF4-FFF2-40B4-BE49-F238E27FC236}">
                    <a16:creationId xmlns:a16="http://schemas.microsoft.com/office/drawing/2014/main" id="{3A7787D9-1590-D0BB-4939-035742F81BBA}"/>
                  </a:ext>
                </a:extLst>
              </p14:cNvPr>
              <p14:cNvContentPartPr/>
              <p14:nvPr/>
            </p14:nvContentPartPr>
            <p14:xfrm>
              <a:off x="6249171" y="6183697"/>
              <a:ext cx="6840" cy="6840"/>
            </p14:xfrm>
          </p:contentPart>
        </mc:Choice>
        <mc:Fallback xmlns="">
          <p:pic>
            <p:nvPicPr>
              <p:cNvPr id="976" name="Ink 975">
                <a:extLst>
                  <a:ext uri="{FF2B5EF4-FFF2-40B4-BE49-F238E27FC236}">
                    <a16:creationId xmlns:a16="http://schemas.microsoft.com/office/drawing/2014/main" id="{3A7787D9-1590-D0BB-4939-035742F81BBA}"/>
                  </a:ext>
                </a:extLst>
              </p:cNvPr>
              <p:cNvPicPr/>
              <p:nvPr/>
            </p:nvPicPr>
            <p:blipFill>
              <a:blip r:embed="rId1427"/>
              <a:stretch>
                <a:fillRect/>
              </a:stretch>
            </p:blipFill>
            <p:spPr>
              <a:xfrm>
                <a:off x="6240531" y="6175057"/>
                <a:ext cx="2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8">
            <p14:nvContentPartPr>
              <p14:cNvPr id="977" name="Ink 976">
                <a:extLst>
                  <a:ext uri="{FF2B5EF4-FFF2-40B4-BE49-F238E27FC236}">
                    <a16:creationId xmlns:a16="http://schemas.microsoft.com/office/drawing/2014/main" id="{AB052620-8046-23D4-674D-323AC62D580F}"/>
                  </a:ext>
                </a:extLst>
              </p14:cNvPr>
              <p14:cNvContentPartPr/>
              <p14:nvPr/>
            </p14:nvContentPartPr>
            <p14:xfrm>
              <a:off x="6389571" y="6186577"/>
              <a:ext cx="44280" cy="5760"/>
            </p14:xfrm>
          </p:contentPart>
        </mc:Choice>
        <mc:Fallback xmlns="">
          <p:pic>
            <p:nvPicPr>
              <p:cNvPr id="977" name="Ink 976">
                <a:extLst>
                  <a:ext uri="{FF2B5EF4-FFF2-40B4-BE49-F238E27FC236}">
                    <a16:creationId xmlns:a16="http://schemas.microsoft.com/office/drawing/2014/main" id="{AB052620-8046-23D4-674D-323AC62D580F}"/>
                  </a:ext>
                </a:extLst>
              </p:cNvPr>
              <p:cNvPicPr/>
              <p:nvPr/>
            </p:nvPicPr>
            <p:blipFill>
              <a:blip r:embed="rId1429"/>
              <a:stretch>
                <a:fillRect/>
              </a:stretch>
            </p:blipFill>
            <p:spPr>
              <a:xfrm>
                <a:off x="6380571" y="6177937"/>
                <a:ext cx="61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0">
            <p14:nvContentPartPr>
              <p14:cNvPr id="980" name="Ink 979">
                <a:extLst>
                  <a:ext uri="{FF2B5EF4-FFF2-40B4-BE49-F238E27FC236}">
                    <a16:creationId xmlns:a16="http://schemas.microsoft.com/office/drawing/2014/main" id="{D3DA4447-1FF7-9AE4-F8EE-D41B2D8CA993}"/>
                  </a:ext>
                </a:extLst>
              </p14:cNvPr>
              <p14:cNvContentPartPr/>
              <p14:nvPr/>
            </p14:nvContentPartPr>
            <p14:xfrm>
              <a:off x="6389571" y="6230137"/>
              <a:ext cx="67320" cy="13680"/>
            </p14:xfrm>
          </p:contentPart>
        </mc:Choice>
        <mc:Fallback xmlns="">
          <p:pic>
            <p:nvPicPr>
              <p:cNvPr id="980" name="Ink 979">
                <a:extLst>
                  <a:ext uri="{FF2B5EF4-FFF2-40B4-BE49-F238E27FC236}">
                    <a16:creationId xmlns:a16="http://schemas.microsoft.com/office/drawing/2014/main" id="{D3DA4447-1FF7-9AE4-F8EE-D41B2D8CA993}"/>
                  </a:ext>
                </a:extLst>
              </p:cNvPr>
              <p:cNvPicPr/>
              <p:nvPr/>
            </p:nvPicPr>
            <p:blipFill>
              <a:blip r:embed="rId1431"/>
              <a:stretch>
                <a:fillRect/>
              </a:stretch>
            </p:blipFill>
            <p:spPr>
              <a:xfrm>
                <a:off x="6380571" y="6221497"/>
                <a:ext cx="84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2">
            <p14:nvContentPartPr>
              <p14:cNvPr id="982" name="Ink 981">
                <a:extLst>
                  <a:ext uri="{FF2B5EF4-FFF2-40B4-BE49-F238E27FC236}">
                    <a16:creationId xmlns:a16="http://schemas.microsoft.com/office/drawing/2014/main" id="{6B24E365-4597-FB46-C16C-E93AE9534730}"/>
                  </a:ext>
                </a:extLst>
              </p14:cNvPr>
              <p14:cNvContentPartPr/>
              <p14:nvPr/>
            </p14:nvContentPartPr>
            <p14:xfrm>
              <a:off x="6606651" y="6101257"/>
              <a:ext cx="75600" cy="207000"/>
            </p14:xfrm>
          </p:contentPart>
        </mc:Choice>
        <mc:Fallback xmlns="">
          <p:pic>
            <p:nvPicPr>
              <p:cNvPr id="982" name="Ink 981">
                <a:extLst>
                  <a:ext uri="{FF2B5EF4-FFF2-40B4-BE49-F238E27FC236}">
                    <a16:creationId xmlns:a16="http://schemas.microsoft.com/office/drawing/2014/main" id="{6B24E365-4597-FB46-C16C-E93AE9534730}"/>
                  </a:ext>
                </a:extLst>
              </p:cNvPr>
              <p:cNvPicPr/>
              <p:nvPr/>
            </p:nvPicPr>
            <p:blipFill>
              <a:blip r:embed="rId1433"/>
              <a:stretch>
                <a:fillRect/>
              </a:stretch>
            </p:blipFill>
            <p:spPr>
              <a:xfrm>
                <a:off x="6598011" y="6092617"/>
                <a:ext cx="932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4">
            <p14:nvContentPartPr>
              <p14:cNvPr id="983" name="Ink 982">
                <a:extLst>
                  <a:ext uri="{FF2B5EF4-FFF2-40B4-BE49-F238E27FC236}">
                    <a16:creationId xmlns:a16="http://schemas.microsoft.com/office/drawing/2014/main" id="{EE14898A-1E59-F737-32E2-8FF6A5B1084C}"/>
                  </a:ext>
                </a:extLst>
              </p14:cNvPr>
              <p14:cNvContentPartPr/>
              <p14:nvPr/>
            </p14:nvContentPartPr>
            <p14:xfrm>
              <a:off x="6671811" y="6132577"/>
              <a:ext cx="25560" cy="146160"/>
            </p14:xfrm>
          </p:contentPart>
        </mc:Choice>
        <mc:Fallback xmlns="">
          <p:pic>
            <p:nvPicPr>
              <p:cNvPr id="983" name="Ink 982">
                <a:extLst>
                  <a:ext uri="{FF2B5EF4-FFF2-40B4-BE49-F238E27FC236}">
                    <a16:creationId xmlns:a16="http://schemas.microsoft.com/office/drawing/2014/main" id="{EE14898A-1E59-F737-32E2-8FF6A5B1084C}"/>
                  </a:ext>
                </a:extLst>
              </p:cNvPr>
              <p:cNvPicPr/>
              <p:nvPr/>
            </p:nvPicPr>
            <p:blipFill>
              <a:blip r:embed="rId1435"/>
              <a:stretch>
                <a:fillRect/>
              </a:stretch>
            </p:blipFill>
            <p:spPr>
              <a:xfrm>
                <a:off x="6663171" y="6123577"/>
                <a:ext cx="432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6">
            <p14:nvContentPartPr>
              <p14:cNvPr id="984" name="Ink 983">
                <a:extLst>
                  <a:ext uri="{FF2B5EF4-FFF2-40B4-BE49-F238E27FC236}">
                    <a16:creationId xmlns:a16="http://schemas.microsoft.com/office/drawing/2014/main" id="{FBCCDAEC-A1BD-4E2E-028B-54A9FB57C749}"/>
                  </a:ext>
                </a:extLst>
              </p14:cNvPr>
              <p14:cNvContentPartPr/>
              <p14:nvPr/>
            </p14:nvContentPartPr>
            <p14:xfrm>
              <a:off x="6620331" y="6114217"/>
              <a:ext cx="169920" cy="156960"/>
            </p14:xfrm>
          </p:contentPart>
        </mc:Choice>
        <mc:Fallback xmlns="">
          <p:pic>
            <p:nvPicPr>
              <p:cNvPr id="984" name="Ink 983">
                <a:extLst>
                  <a:ext uri="{FF2B5EF4-FFF2-40B4-BE49-F238E27FC236}">
                    <a16:creationId xmlns:a16="http://schemas.microsoft.com/office/drawing/2014/main" id="{FBCCDAEC-A1BD-4E2E-028B-54A9FB57C749}"/>
                  </a:ext>
                </a:extLst>
              </p:cNvPr>
              <p:cNvPicPr/>
              <p:nvPr/>
            </p:nvPicPr>
            <p:blipFill>
              <a:blip r:embed="rId1437"/>
              <a:stretch>
                <a:fillRect/>
              </a:stretch>
            </p:blipFill>
            <p:spPr>
              <a:xfrm>
                <a:off x="6611691" y="6105217"/>
                <a:ext cx="1875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8">
            <p14:nvContentPartPr>
              <p14:cNvPr id="985" name="Ink 984">
                <a:extLst>
                  <a:ext uri="{FF2B5EF4-FFF2-40B4-BE49-F238E27FC236}">
                    <a16:creationId xmlns:a16="http://schemas.microsoft.com/office/drawing/2014/main" id="{4121C960-709B-CF1F-E072-C19390FC7AA9}"/>
                  </a:ext>
                </a:extLst>
              </p14:cNvPr>
              <p14:cNvContentPartPr/>
              <p14:nvPr/>
            </p14:nvContentPartPr>
            <p14:xfrm>
              <a:off x="6734091" y="6175777"/>
              <a:ext cx="92160" cy="5040"/>
            </p14:xfrm>
          </p:contentPart>
        </mc:Choice>
        <mc:Fallback xmlns="">
          <p:pic>
            <p:nvPicPr>
              <p:cNvPr id="985" name="Ink 984">
                <a:extLst>
                  <a:ext uri="{FF2B5EF4-FFF2-40B4-BE49-F238E27FC236}">
                    <a16:creationId xmlns:a16="http://schemas.microsoft.com/office/drawing/2014/main" id="{4121C960-709B-CF1F-E072-C19390FC7AA9}"/>
                  </a:ext>
                </a:extLst>
              </p:cNvPr>
              <p:cNvPicPr/>
              <p:nvPr/>
            </p:nvPicPr>
            <p:blipFill>
              <a:blip r:embed="rId1439"/>
              <a:stretch>
                <a:fillRect/>
              </a:stretch>
            </p:blipFill>
            <p:spPr>
              <a:xfrm>
                <a:off x="6725451" y="6166777"/>
                <a:ext cx="109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0">
            <p14:nvContentPartPr>
              <p14:cNvPr id="986" name="Ink 985">
                <a:extLst>
                  <a:ext uri="{FF2B5EF4-FFF2-40B4-BE49-F238E27FC236}">
                    <a16:creationId xmlns:a16="http://schemas.microsoft.com/office/drawing/2014/main" id="{848B6BCD-16FD-8B07-CD37-8444E414F0C9}"/>
                  </a:ext>
                </a:extLst>
              </p14:cNvPr>
              <p14:cNvContentPartPr/>
              <p14:nvPr/>
            </p14:nvContentPartPr>
            <p14:xfrm>
              <a:off x="6811131" y="6105937"/>
              <a:ext cx="97560" cy="163080"/>
            </p14:xfrm>
          </p:contentPart>
        </mc:Choice>
        <mc:Fallback xmlns="">
          <p:pic>
            <p:nvPicPr>
              <p:cNvPr id="986" name="Ink 985">
                <a:extLst>
                  <a:ext uri="{FF2B5EF4-FFF2-40B4-BE49-F238E27FC236}">
                    <a16:creationId xmlns:a16="http://schemas.microsoft.com/office/drawing/2014/main" id="{848B6BCD-16FD-8B07-CD37-8444E414F0C9}"/>
                  </a:ext>
                </a:extLst>
              </p:cNvPr>
              <p:cNvPicPr/>
              <p:nvPr/>
            </p:nvPicPr>
            <p:blipFill>
              <a:blip r:embed="rId1441"/>
              <a:stretch>
                <a:fillRect/>
              </a:stretch>
            </p:blipFill>
            <p:spPr>
              <a:xfrm>
                <a:off x="6802491" y="6097297"/>
                <a:ext cx="1152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2">
            <p14:nvContentPartPr>
              <p14:cNvPr id="987" name="Ink 986">
                <a:extLst>
                  <a:ext uri="{FF2B5EF4-FFF2-40B4-BE49-F238E27FC236}">
                    <a16:creationId xmlns:a16="http://schemas.microsoft.com/office/drawing/2014/main" id="{FA9B040E-F515-DC09-69EF-4B1B91CEE85B}"/>
                  </a:ext>
                </a:extLst>
              </p14:cNvPr>
              <p14:cNvContentPartPr/>
              <p14:nvPr/>
            </p14:nvContentPartPr>
            <p14:xfrm>
              <a:off x="6893571" y="6189097"/>
              <a:ext cx="96480" cy="68760"/>
            </p14:xfrm>
          </p:contentPart>
        </mc:Choice>
        <mc:Fallback xmlns="">
          <p:pic>
            <p:nvPicPr>
              <p:cNvPr id="987" name="Ink 986">
                <a:extLst>
                  <a:ext uri="{FF2B5EF4-FFF2-40B4-BE49-F238E27FC236}">
                    <a16:creationId xmlns:a16="http://schemas.microsoft.com/office/drawing/2014/main" id="{FA9B040E-F515-DC09-69EF-4B1B91CEE85B}"/>
                  </a:ext>
                </a:extLst>
              </p:cNvPr>
              <p:cNvPicPr/>
              <p:nvPr/>
            </p:nvPicPr>
            <p:blipFill>
              <a:blip r:embed="rId1443"/>
              <a:stretch>
                <a:fillRect/>
              </a:stretch>
            </p:blipFill>
            <p:spPr>
              <a:xfrm>
                <a:off x="6884931" y="6180457"/>
                <a:ext cx="114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4">
            <p14:nvContentPartPr>
              <p14:cNvPr id="988" name="Ink 987">
                <a:extLst>
                  <a:ext uri="{FF2B5EF4-FFF2-40B4-BE49-F238E27FC236}">
                    <a16:creationId xmlns:a16="http://schemas.microsoft.com/office/drawing/2014/main" id="{67CC62BB-1925-468E-4AA8-171DE17FB69F}"/>
                  </a:ext>
                </a:extLst>
              </p14:cNvPr>
              <p14:cNvContentPartPr/>
              <p14:nvPr/>
            </p14:nvContentPartPr>
            <p14:xfrm>
              <a:off x="6990051" y="6195937"/>
              <a:ext cx="92880" cy="56880"/>
            </p14:xfrm>
          </p:contentPart>
        </mc:Choice>
        <mc:Fallback xmlns="">
          <p:pic>
            <p:nvPicPr>
              <p:cNvPr id="988" name="Ink 987">
                <a:extLst>
                  <a:ext uri="{FF2B5EF4-FFF2-40B4-BE49-F238E27FC236}">
                    <a16:creationId xmlns:a16="http://schemas.microsoft.com/office/drawing/2014/main" id="{67CC62BB-1925-468E-4AA8-171DE17FB69F}"/>
                  </a:ext>
                </a:extLst>
              </p:cNvPr>
              <p:cNvPicPr/>
              <p:nvPr/>
            </p:nvPicPr>
            <p:blipFill>
              <a:blip r:embed="rId1445"/>
              <a:stretch>
                <a:fillRect/>
              </a:stretch>
            </p:blipFill>
            <p:spPr>
              <a:xfrm>
                <a:off x="6981051" y="6186937"/>
                <a:ext cx="1105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6">
            <p14:nvContentPartPr>
              <p14:cNvPr id="989" name="Ink 988">
                <a:extLst>
                  <a:ext uri="{FF2B5EF4-FFF2-40B4-BE49-F238E27FC236}">
                    <a16:creationId xmlns:a16="http://schemas.microsoft.com/office/drawing/2014/main" id="{E2752F68-8B84-5033-4B2B-2F13892A016A}"/>
                  </a:ext>
                </a:extLst>
              </p14:cNvPr>
              <p14:cNvContentPartPr/>
              <p14:nvPr/>
            </p14:nvContentPartPr>
            <p14:xfrm>
              <a:off x="7085091" y="6114217"/>
              <a:ext cx="9720" cy="136080"/>
            </p14:xfrm>
          </p:contentPart>
        </mc:Choice>
        <mc:Fallback xmlns="">
          <p:pic>
            <p:nvPicPr>
              <p:cNvPr id="989" name="Ink 988">
                <a:extLst>
                  <a:ext uri="{FF2B5EF4-FFF2-40B4-BE49-F238E27FC236}">
                    <a16:creationId xmlns:a16="http://schemas.microsoft.com/office/drawing/2014/main" id="{E2752F68-8B84-5033-4B2B-2F13892A016A}"/>
                  </a:ext>
                </a:extLst>
              </p:cNvPr>
              <p:cNvPicPr/>
              <p:nvPr/>
            </p:nvPicPr>
            <p:blipFill>
              <a:blip r:embed="rId1447"/>
              <a:stretch>
                <a:fillRect/>
              </a:stretch>
            </p:blipFill>
            <p:spPr>
              <a:xfrm>
                <a:off x="7076091" y="6105217"/>
                <a:ext cx="27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8">
            <p14:nvContentPartPr>
              <p14:cNvPr id="990" name="Ink 989">
                <a:extLst>
                  <a:ext uri="{FF2B5EF4-FFF2-40B4-BE49-F238E27FC236}">
                    <a16:creationId xmlns:a16="http://schemas.microsoft.com/office/drawing/2014/main" id="{C0F73943-F4D6-0E8F-2EC7-C93593E07CCC}"/>
                  </a:ext>
                </a:extLst>
              </p14:cNvPr>
              <p14:cNvContentPartPr/>
              <p14:nvPr/>
            </p14:nvContentPartPr>
            <p14:xfrm>
              <a:off x="7033971" y="6172897"/>
              <a:ext cx="78120" cy="23400"/>
            </p14:xfrm>
          </p:contentPart>
        </mc:Choice>
        <mc:Fallback xmlns="">
          <p:pic>
            <p:nvPicPr>
              <p:cNvPr id="990" name="Ink 989">
                <a:extLst>
                  <a:ext uri="{FF2B5EF4-FFF2-40B4-BE49-F238E27FC236}">
                    <a16:creationId xmlns:a16="http://schemas.microsoft.com/office/drawing/2014/main" id="{C0F73943-F4D6-0E8F-2EC7-C93593E07CCC}"/>
                  </a:ext>
                </a:extLst>
              </p:cNvPr>
              <p:cNvPicPr/>
              <p:nvPr/>
            </p:nvPicPr>
            <p:blipFill>
              <a:blip r:embed="rId1449"/>
              <a:stretch>
                <a:fillRect/>
              </a:stretch>
            </p:blipFill>
            <p:spPr>
              <a:xfrm>
                <a:off x="7024971" y="6163897"/>
                <a:ext cx="95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0">
            <p14:nvContentPartPr>
              <p14:cNvPr id="991" name="Ink 990">
                <a:extLst>
                  <a:ext uri="{FF2B5EF4-FFF2-40B4-BE49-F238E27FC236}">
                    <a16:creationId xmlns:a16="http://schemas.microsoft.com/office/drawing/2014/main" id="{0D552B74-0261-A40A-4AC5-734B3C983D21}"/>
                  </a:ext>
                </a:extLst>
              </p14:cNvPr>
              <p14:cNvContentPartPr/>
              <p14:nvPr/>
            </p14:nvContentPartPr>
            <p14:xfrm>
              <a:off x="7132971" y="6112417"/>
              <a:ext cx="23400" cy="140040"/>
            </p14:xfrm>
          </p:contentPart>
        </mc:Choice>
        <mc:Fallback xmlns="">
          <p:pic>
            <p:nvPicPr>
              <p:cNvPr id="991" name="Ink 990">
                <a:extLst>
                  <a:ext uri="{FF2B5EF4-FFF2-40B4-BE49-F238E27FC236}">
                    <a16:creationId xmlns:a16="http://schemas.microsoft.com/office/drawing/2014/main" id="{0D552B74-0261-A40A-4AC5-734B3C983D21}"/>
                  </a:ext>
                </a:extLst>
              </p:cNvPr>
              <p:cNvPicPr/>
              <p:nvPr/>
            </p:nvPicPr>
            <p:blipFill>
              <a:blip r:embed="rId1451"/>
              <a:stretch>
                <a:fillRect/>
              </a:stretch>
            </p:blipFill>
            <p:spPr>
              <a:xfrm>
                <a:off x="7123971" y="6103417"/>
                <a:ext cx="410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2">
            <p14:nvContentPartPr>
              <p14:cNvPr id="992" name="Ink 991">
                <a:extLst>
                  <a:ext uri="{FF2B5EF4-FFF2-40B4-BE49-F238E27FC236}">
                    <a16:creationId xmlns:a16="http://schemas.microsoft.com/office/drawing/2014/main" id="{9F66DA46-F1CE-F146-9CE7-EE946AB815CF}"/>
                  </a:ext>
                </a:extLst>
              </p14:cNvPr>
              <p14:cNvContentPartPr/>
              <p14:nvPr/>
            </p14:nvContentPartPr>
            <p14:xfrm>
              <a:off x="7184451" y="6155617"/>
              <a:ext cx="142200" cy="115920"/>
            </p14:xfrm>
          </p:contentPart>
        </mc:Choice>
        <mc:Fallback xmlns="">
          <p:pic>
            <p:nvPicPr>
              <p:cNvPr id="992" name="Ink 991">
                <a:extLst>
                  <a:ext uri="{FF2B5EF4-FFF2-40B4-BE49-F238E27FC236}">
                    <a16:creationId xmlns:a16="http://schemas.microsoft.com/office/drawing/2014/main" id="{9F66DA46-F1CE-F146-9CE7-EE946AB815CF}"/>
                  </a:ext>
                </a:extLst>
              </p:cNvPr>
              <p:cNvPicPr/>
              <p:nvPr/>
            </p:nvPicPr>
            <p:blipFill>
              <a:blip r:embed="rId1453"/>
              <a:stretch>
                <a:fillRect/>
              </a:stretch>
            </p:blipFill>
            <p:spPr>
              <a:xfrm>
                <a:off x="7175451" y="6146617"/>
                <a:ext cx="159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4">
            <p14:nvContentPartPr>
              <p14:cNvPr id="994" name="Ink 993">
                <a:extLst>
                  <a:ext uri="{FF2B5EF4-FFF2-40B4-BE49-F238E27FC236}">
                    <a16:creationId xmlns:a16="http://schemas.microsoft.com/office/drawing/2014/main" id="{F9D2B7EB-86B4-ED32-CAE6-F557ACF1ACCC}"/>
                  </a:ext>
                </a:extLst>
              </p14:cNvPr>
              <p14:cNvContentPartPr/>
              <p14:nvPr/>
            </p14:nvContentPartPr>
            <p14:xfrm>
              <a:off x="7456971" y="6087937"/>
              <a:ext cx="66600" cy="217800"/>
            </p14:xfrm>
          </p:contentPart>
        </mc:Choice>
        <mc:Fallback xmlns="">
          <p:pic>
            <p:nvPicPr>
              <p:cNvPr id="994" name="Ink 993">
                <a:extLst>
                  <a:ext uri="{FF2B5EF4-FFF2-40B4-BE49-F238E27FC236}">
                    <a16:creationId xmlns:a16="http://schemas.microsoft.com/office/drawing/2014/main" id="{F9D2B7EB-86B4-ED32-CAE6-F557ACF1ACCC}"/>
                  </a:ext>
                </a:extLst>
              </p:cNvPr>
              <p:cNvPicPr/>
              <p:nvPr/>
            </p:nvPicPr>
            <p:blipFill>
              <a:blip r:embed="rId1455"/>
              <a:stretch>
                <a:fillRect/>
              </a:stretch>
            </p:blipFill>
            <p:spPr>
              <a:xfrm>
                <a:off x="7448331" y="6079297"/>
                <a:ext cx="84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6">
            <p14:nvContentPartPr>
              <p14:cNvPr id="995" name="Ink 994">
                <a:extLst>
                  <a:ext uri="{FF2B5EF4-FFF2-40B4-BE49-F238E27FC236}">
                    <a16:creationId xmlns:a16="http://schemas.microsoft.com/office/drawing/2014/main" id="{7147AD19-C307-7D09-F0BB-EEEA4F28AD63}"/>
                  </a:ext>
                </a:extLst>
              </p14:cNvPr>
              <p14:cNvContentPartPr/>
              <p14:nvPr/>
            </p14:nvContentPartPr>
            <p14:xfrm>
              <a:off x="7587291" y="6098017"/>
              <a:ext cx="150840" cy="202680"/>
            </p14:xfrm>
          </p:contentPart>
        </mc:Choice>
        <mc:Fallback xmlns="">
          <p:pic>
            <p:nvPicPr>
              <p:cNvPr id="995" name="Ink 994">
                <a:extLst>
                  <a:ext uri="{FF2B5EF4-FFF2-40B4-BE49-F238E27FC236}">
                    <a16:creationId xmlns:a16="http://schemas.microsoft.com/office/drawing/2014/main" id="{7147AD19-C307-7D09-F0BB-EEEA4F28AD63}"/>
                  </a:ext>
                </a:extLst>
              </p:cNvPr>
              <p:cNvPicPr/>
              <p:nvPr/>
            </p:nvPicPr>
            <p:blipFill>
              <a:blip r:embed="rId1457"/>
              <a:stretch>
                <a:fillRect/>
              </a:stretch>
            </p:blipFill>
            <p:spPr>
              <a:xfrm>
                <a:off x="7578291" y="6089377"/>
                <a:ext cx="168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8">
            <p14:nvContentPartPr>
              <p14:cNvPr id="996" name="Ink 995">
                <a:extLst>
                  <a:ext uri="{FF2B5EF4-FFF2-40B4-BE49-F238E27FC236}">
                    <a16:creationId xmlns:a16="http://schemas.microsoft.com/office/drawing/2014/main" id="{603F5058-3B01-1C85-22F5-505DDA73E417}"/>
                  </a:ext>
                </a:extLst>
              </p14:cNvPr>
              <p14:cNvContentPartPr/>
              <p14:nvPr/>
            </p14:nvContentPartPr>
            <p14:xfrm>
              <a:off x="7772691" y="6270097"/>
              <a:ext cx="3240" cy="10080"/>
            </p14:xfrm>
          </p:contentPart>
        </mc:Choice>
        <mc:Fallback xmlns="">
          <p:pic>
            <p:nvPicPr>
              <p:cNvPr id="996" name="Ink 995">
                <a:extLst>
                  <a:ext uri="{FF2B5EF4-FFF2-40B4-BE49-F238E27FC236}">
                    <a16:creationId xmlns:a16="http://schemas.microsoft.com/office/drawing/2014/main" id="{603F5058-3B01-1C85-22F5-505DDA73E417}"/>
                  </a:ext>
                </a:extLst>
              </p:cNvPr>
              <p:cNvPicPr/>
              <p:nvPr/>
            </p:nvPicPr>
            <p:blipFill>
              <a:blip r:embed="rId1459"/>
              <a:stretch>
                <a:fillRect/>
              </a:stretch>
            </p:blipFill>
            <p:spPr>
              <a:xfrm>
                <a:off x="7763691" y="6261097"/>
                <a:ext cx="20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0">
            <p14:nvContentPartPr>
              <p14:cNvPr id="998" name="Ink 997">
                <a:extLst>
                  <a:ext uri="{FF2B5EF4-FFF2-40B4-BE49-F238E27FC236}">
                    <a16:creationId xmlns:a16="http://schemas.microsoft.com/office/drawing/2014/main" id="{2B51FE64-7F30-AB25-A28B-E222CCF21C3E}"/>
                  </a:ext>
                </a:extLst>
              </p14:cNvPr>
              <p14:cNvContentPartPr/>
              <p14:nvPr/>
            </p14:nvContentPartPr>
            <p14:xfrm>
              <a:off x="7863411" y="6127177"/>
              <a:ext cx="131760" cy="180360"/>
            </p14:xfrm>
          </p:contentPart>
        </mc:Choice>
        <mc:Fallback xmlns="">
          <p:pic>
            <p:nvPicPr>
              <p:cNvPr id="998" name="Ink 997">
                <a:extLst>
                  <a:ext uri="{FF2B5EF4-FFF2-40B4-BE49-F238E27FC236}">
                    <a16:creationId xmlns:a16="http://schemas.microsoft.com/office/drawing/2014/main" id="{2B51FE64-7F30-AB25-A28B-E222CCF21C3E}"/>
                  </a:ext>
                </a:extLst>
              </p:cNvPr>
              <p:cNvPicPr/>
              <p:nvPr/>
            </p:nvPicPr>
            <p:blipFill>
              <a:blip r:embed="rId1461"/>
              <a:stretch>
                <a:fillRect/>
              </a:stretch>
            </p:blipFill>
            <p:spPr>
              <a:xfrm>
                <a:off x="7854411" y="6118177"/>
                <a:ext cx="14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2">
            <p14:nvContentPartPr>
              <p14:cNvPr id="999" name="Ink 998">
                <a:extLst>
                  <a:ext uri="{FF2B5EF4-FFF2-40B4-BE49-F238E27FC236}">
                    <a16:creationId xmlns:a16="http://schemas.microsoft.com/office/drawing/2014/main" id="{7B6A9B1D-F27C-7F78-3B67-830B289CECFB}"/>
                  </a:ext>
                </a:extLst>
              </p14:cNvPr>
              <p14:cNvContentPartPr/>
              <p14:nvPr/>
            </p14:nvContentPartPr>
            <p14:xfrm>
              <a:off x="8032611" y="6293857"/>
              <a:ext cx="30240" cy="65880"/>
            </p14:xfrm>
          </p:contentPart>
        </mc:Choice>
        <mc:Fallback xmlns="">
          <p:pic>
            <p:nvPicPr>
              <p:cNvPr id="999" name="Ink 998">
                <a:extLst>
                  <a:ext uri="{FF2B5EF4-FFF2-40B4-BE49-F238E27FC236}">
                    <a16:creationId xmlns:a16="http://schemas.microsoft.com/office/drawing/2014/main" id="{7B6A9B1D-F27C-7F78-3B67-830B289CECFB}"/>
                  </a:ext>
                </a:extLst>
              </p:cNvPr>
              <p:cNvPicPr/>
              <p:nvPr/>
            </p:nvPicPr>
            <p:blipFill>
              <a:blip r:embed="rId1463"/>
              <a:stretch>
                <a:fillRect/>
              </a:stretch>
            </p:blipFill>
            <p:spPr>
              <a:xfrm>
                <a:off x="8023611" y="6284857"/>
                <a:ext cx="478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4">
            <p14:nvContentPartPr>
              <p14:cNvPr id="1000" name="Ink 999">
                <a:extLst>
                  <a:ext uri="{FF2B5EF4-FFF2-40B4-BE49-F238E27FC236}">
                    <a16:creationId xmlns:a16="http://schemas.microsoft.com/office/drawing/2014/main" id="{3EE12A13-18F6-A46E-7C41-D209E25DDE47}"/>
                  </a:ext>
                </a:extLst>
              </p14:cNvPr>
              <p14:cNvContentPartPr/>
              <p14:nvPr/>
            </p14:nvContentPartPr>
            <p14:xfrm>
              <a:off x="8041251" y="6228697"/>
              <a:ext cx="1080" cy="10440"/>
            </p14:xfrm>
          </p:contentPart>
        </mc:Choice>
        <mc:Fallback xmlns="">
          <p:pic>
            <p:nvPicPr>
              <p:cNvPr id="1000" name="Ink 999">
                <a:extLst>
                  <a:ext uri="{FF2B5EF4-FFF2-40B4-BE49-F238E27FC236}">
                    <a16:creationId xmlns:a16="http://schemas.microsoft.com/office/drawing/2014/main" id="{3EE12A13-18F6-A46E-7C41-D209E25DDE47}"/>
                  </a:ext>
                </a:extLst>
              </p:cNvPr>
              <p:cNvPicPr/>
              <p:nvPr/>
            </p:nvPicPr>
            <p:blipFill>
              <a:blip r:embed="rId1465"/>
              <a:stretch>
                <a:fillRect/>
              </a:stretch>
            </p:blipFill>
            <p:spPr>
              <a:xfrm>
                <a:off x="8032611" y="6220057"/>
                <a:ext cx="187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6">
            <p14:nvContentPartPr>
              <p14:cNvPr id="1002" name="Ink 1001">
                <a:extLst>
                  <a:ext uri="{FF2B5EF4-FFF2-40B4-BE49-F238E27FC236}">
                    <a16:creationId xmlns:a16="http://schemas.microsoft.com/office/drawing/2014/main" id="{56126195-45F8-3E73-949D-1EB820CAC08B}"/>
                  </a:ext>
                </a:extLst>
              </p14:cNvPr>
              <p14:cNvContentPartPr/>
              <p14:nvPr/>
            </p14:nvContentPartPr>
            <p14:xfrm>
              <a:off x="8013531" y="6067057"/>
              <a:ext cx="93600" cy="87120"/>
            </p14:xfrm>
          </p:contentPart>
        </mc:Choice>
        <mc:Fallback xmlns="">
          <p:pic>
            <p:nvPicPr>
              <p:cNvPr id="1002" name="Ink 1001">
                <a:extLst>
                  <a:ext uri="{FF2B5EF4-FFF2-40B4-BE49-F238E27FC236}">
                    <a16:creationId xmlns:a16="http://schemas.microsoft.com/office/drawing/2014/main" id="{56126195-45F8-3E73-949D-1EB820CAC08B}"/>
                  </a:ext>
                </a:extLst>
              </p:cNvPr>
              <p:cNvPicPr/>
              <p:nvPr/>
            </p:nvPicPr>
            <p:blipFill>
              <a:blip r:embed="rId1467"/>
              <a:stretch>
                <a:fillRect/>
              </a:stretch>
            </p:blipFill>
            <p:spPr>
              <a:xfrm>
                <a:off x="8004531" y="6058417"/>
                <a:ext cx="111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8">
            <p14:nvContentPartPr>
              <p14:cNvPr id="1004" name="Ink 1003">
                <a:extLst>
                  <a:ext uri="{FF2B5EF4-FFF2-40B4-BE49-F238E27FC236}">
                    <a16:creationId xmlns:a16="http://schemas.microsoft.com/office/drawing/2014/main" id="{A62C861F-8336-E5B8-8B55-3484DADE871A}"/>
                  </a:ext>
                </a:extLst>
              </p14:cNvPr>
              <p14:cNvContentPartPr/>
              <p14:nvPr/>
            </p14:nvContentPartPr>
            <p14:xfrm>
              <a:off x="8210091" y="6303937"/>
              <a:ext cx="5040" cy="57960"/>
            </p14:xfrm>
          </p:contentPart>
        </mc:Choice>
        <mc:Fallback xmlns="">
          <p:pic>
            <p:nvPicPr>
              <p:cNvPr id="1004" name="Ink 1003">
                <a:extLst>
                  <a:ext uri="{FF2B5EF4-FFF2-40B4-BE49-F238E27FC236}">
                    <a16:creationId xmlns:a16="http://schemas.microsoft.com/office/drawing/2014/main" id="{A62C861F-8336-E5B8-8B55-3484DADE871A}"/>
                  </a:ext>
                </a:extLst>
              </p:cNvPr>
              <p:cNvPicPr/>
              <p:nvPr/>
            </p:nvPicPr>
            <p:blipFill>
              <a:blip r:embed="rId1469"/>
              <a:stretch>
                <a:fillRect/>
              </a:stretch>
            </p:blipFill>
            <p:spPr>
              <a:xfrm>
                <a:off x="8201091" y="6295297"/>
                <a:ext cx="22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0">
            <p14:nvContentPartPr>
              <p14:cNvPr id="1005" name="Ink 1004">
                <a:extLst>
                  <a:ext uri="{FF2B5EF4-FFF2-40B4-BE49-F238E27FC236}">
                    <a16:creationId xmlns:a16="http://schemas.microsoft.com/office/drawing/2014/main" id="{FB66A585-ECD0-AABF-6456-EBFCA5847534}"/>
                  </a:ext>
                </a:extLst>
              </p14:cNvPr>
              <p14:cNvContentPartPr/>
              <p14:nvPr/>
            </p14:nvContentPartPr>
            <p14:xfrm>
              <a:off x="8386851" y="6146257"/>
              <a:ext cx="15120" cy="151920"/>
            </p14:xfrm>
          </p:contentPart>
        </mc:Choice>
        <mc:Fallback xmlns="">
          <p:pic>
            <p:nvPicPr>
              <p:cNvPr id="1005" name="Ink 1004">
                <a:extLst>
                  <a:ext uri="{FF2B5EF4-FFF2-40B4-BE49-F238E27FC236}">
                    <a16:creationId xmlns:a16="http://schemas.microsoft.com/office/drawing/2014/main" id="{FB66A585-ECD0-AABF-6456-EBFCA5847534}"/>
                  </a:ext>
                </a:extLst>
              </p:cNvPr>
              <p:cNvPicPr/>
              <p:nvPr/>
            </p:nvPicPr>
            <p:blipFill>
              <a:blip r:embed="rId1471"/>
              <a:stretch>
                <a:fillRect/>
              </a:stretch>
            </p:blipFill>
            <p:spPr>
              <a:xfrm>
                <a:off x="8377851" y="6137617"/>
                <a:ext cx="327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2">
            <p14:nvContentPartPr>
              <p14:cNvPr id="1006" name="Ink 1005">
                <a:extLst>
                  <a:ext uri="{FF2B5EF4-FFF2-40B4-BE49-F238E27FC236}">
                    <a16:creationId xmlns:a16="http://schemas.microsoft.com/office/drawing/2014/main" id="{E221793F-C28B-4CBD-20CB-6573B07959BB}"/>
                  </a:ext>
                </a:extLst>
              </p14:cNvPr>
              <p14:cNvContentPartPr/>
              <p14:nvPr/>
            </p14:nvContentPartPr>
            <p14:xfrm>
              <a:off x="8409171" y="6172897"/>
              <a:ext cx="69480" cy="107640"/>
            </p14:xfrm>
          </p:contentPart>
        </mc:Choice>
        <mc:Fallback xmlns="">
          <p:pic>
            <p:nvPicPr>
              <p:cNvPr id="1006" name="Ink 1005">
                <a:extLst>
                  <a:ext uri="{FF2B5EF4-FFF2-40B4-BE49-F238E27FC236}">
                    <a16:creationId xmlns:a16="http://schemas.microsoft.com/office/drawing/2014/main" id="{E221793F-C28B-4CBD-20CB-6573B07959BB}"/>
                  </a:ext>
                </a:extLst>
              </p:cNvPr>
              <p:cNvPicPr/>
              <p:nvPr/>
            </p:nvPicPr>
            <p:blipFill>
              <a:blip r:embed="rId1473"/>
              <a:stretch>
                <a:fillRect/>
              </a:stretch>
            </p:blipFill>
            <p:spPr>
              <a:xfrm>
                <a:off x="8400531" y="6163897"/>
                <a:ext cx="871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4">
            <p14:nvContentPartPr>
              <p14:cNvPr id="1007" name="Ink 1006">
                <a:extLst>
                  <a:ext uri="{FF2B5EF4-FFF2-40B4-BE49-F238E27FC236}">
                    <a16:creationId xmlns:a16="http://schemas.microsoft.com/office/drawing/2014/main" id="{43A7C9EB-683D-EBB7-4A88-7E95B9C0A808}"/>
                  </a:ext>
                </a:extLst>
              </p14:cNvPr>
              <p14:cNvContentPartPr/>
              <p14:nvPr/>
            </p14:nvContentPartPr>
            <p14:xfrm>
              <a:off x="8536251" y="6270097"/>
              <a:ext cx="5040" cy="360"/>
            </p14:xfrm>
          </p:contentPart>
        </mc:Choice>
        <mc:Fallback xmlns="">
          <p:pic>
            <p:nvPicPr>
              <p:cNvPr id="1007" name="Ink 1006">
                <a:extLst>
                  <a:ext uri="{FF2B5EF4-FFF2-40B4-BE49-F238E27FC236}">
                    <a16:creationId xmlns:a16="http://schemas.microsoft.com/office/drawing/2014/main" id="{43A7C9EB-683D-EBB7-4A88-7E95B9C0A808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8527251" y="6261097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5">
            <p14:nvContentPartPr>
              <p14:cNvPr id="1008" name="Ink 1007">
                <a:extLst>
                  <a:ext uri="{FF2B5EF4-FFF2-40B4-BE49-F238E27FC236}">
                    <a16:creationId xmlns:a16="http://schemas.microsoft.com/office/drawing/2014/main" id="{DCED9F75-7BF5-297B-8AB6-0CE4C758AE3C}"/>
                  </a:ext>
                </a:extLst>
              </p14:cNvPr>
              <p14:cNvContentPartPr/>
              <p14:nvPr/>
            </p14:nvContentPartPr>
            <p14:xfrm>
              <a:off x="8616531" y="6145537"/>
              <a:ext cx="155160" cy="154080"/>
            </p14:xfrm>
          </p:contentPart>
        </mc:Choice>
        <mc:Fallback xmlns="">
          <p:pic>
            <p:nvPicPr>
              <p:cNvPr id="1008" name="Ink 1007">
                <a:extLst>
                  <a:ext uri="{FF2B5EF4-FFF2-40B4-BE49-F238E27FC236}">
                    <a16:creationId xmlns:a16="http://schemas.microsoft.com/office/drawing/2014/main" id="{DCED9F75-7BF5-297B-8AB6-0CE4C758AE3C}"/>
                  </a:ext>
                </a:extLst>
              </p:cNvPr>
              <p:cNvPicPr/>
              <p:nvPr/>
            </p:nvPicPr>
            <p:blipFill>
              <a:blip r:embed="rId1476"/>
              <a:stretch>
                <a:fillRect/>
              </a:stretch>
            </p:blipFill>
            <p:spPr>
              <a:xfrm>
                <a:off x="8607531" y="6136537"/>
                <a:ext cx="1728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7">
            <p14:nvContentPartPr>
              <p14:cNvPr id="1009" name="Ink 1008">
                <a:extLst>
                  <a:ext uri="{FF2B5EF4-FFF2-40B4-BE49-F238E27FC236}">
                    <a16:creationId xmlns:a16="http://schemas.microsoft.com/office/drawing/2014/main" id="{013E78FD-483F-EB61-7306-0AE38E24845A}"/>
                  </a:ext>
                </a:extLst>
              </p14:cNvPr>
              <p14:cNvContentPartPr/>
              <p14:nvPr/>
            </p14:nvContentPartPr>
            <p14:xfrm>
              <a:off x="8801931" y="6270097"/>
              <a:ext cx="35280" cy="67320"/>
            </p14:xfrm>
          </p:contentPart>
        </mc:Choice>
        <mc:Fallback xmlns="">
          <p:pic>
            <p:nvPicPr>
              <p:cNvPr id="1009" name="Ink 1008">
                <a:extLst>
                  <a:ext uri="{FF2B5EF4-FFF2-40B4-BE49-F238E27FC236}">
                    <a16:creationId xmlns:a16="http://schemas.microsoft.com/office/drawing/2014/main" id="{013E78FD-483F-EB61-7306-0AE38E24845A}"/>
                  </a:ext>
                </a:extLst>
              </p:cNvPr>
              <p:cNvPicPr/>
              <p:nvPr/>
            </p:nvPicPr>
            <p:blipFill>
              <a:blip r:embed="rId1478"/>
              <a:stretch>
                <a:fillRect/>
              </a:stretch>
            </p:blipFill>
            <p:spPr>
              <a:xfrm>
                <a:off x="8793291" y="6261097"/>
                <a:ext cx="52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9">
            <p14:nvContentPartPr>
              <p14:cNvPr id="1012" name="Ink 1011">
                <a:extLst>
                  <a:ext uri="{FF2B5EF4-FFF2-40B4-BE49-F238E27FC236}">
                    <a16:creationId xmlns:a16="http://schemas.microsoft.com/office/drawing/2014/main" id="{87B179AC-ED9E-106B-9F71-C98C43CC2170}"/>
                  </a:ext>
                </a:extLst>
              </p14:cNvPr>
              <p14:cNvContentPartPr/>
              <p14:nvPr/>
            </p14:nvContentPartPr>
            <p14:xfrm>
              <a:off x="8811291" y="6232297"/>
              <a:ext cx="1440" cy="360"/>
            </p14:xfrm>
          </p:contentPart>
        </mc:Choice>
        <mc:Fallback xmlns="">
          <p:pic>
            <p:nvPicPr>
              <p:cNvPr id="1012" name="Ink 1011">
                <a:extLst>
                  <a:ext uri="{FF2B5EF4-FFF2-40B4-BE49-F238E27FC236}">
                    <a16:creationId xmlns:a16="http://schemas.microsoft.com/office/drawing/2014/main" id="{87B179AC-ED9E-106B-9F71-C98C43CC2170}"/>
                  </a:ext>
                </a:extLst>
              </p:cNvPr>
              <p:cNvPicPr/>
              <p:nvPr/>
            </p:nvPicPr>
            <p:blipFill>
              <a:blip r:embed="rId1480"/>
              <a:stretch>
                <a:fillRect/>
              </a:stretch>
            </p:blipFill>
            <p:spPr>
              <a:xfrm>
                <a:off x="8802291" y="6223657"/>
                <a:ext cx="1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1">
            <p14:nvContentPartPr>
              <p14:cNvPr id="1013" name="Ink 1012">
                <a:extLst>
                  <a:ext uri="{FF2B5EF4-FFF2-40B4-BE49-F238E27FC236}">
                    <a16:creationId xmlns:a16="http://schemas.microsoft.com/office/drawing/2014/main" id="{6C082069-701D-31FC-2122-5724CAA4134C}"/>
                  </a:ext>
                </a:extLst>
              </p14:cNvPr>
              <p14:cNvContentPartPr/>
              <p14:nvPr/>
            </p14:nvContentPartPr>
            <p14:xfrm>
              <a:off x="8827851" y="6116017"/>
              <a:ext cx="360" cy="70920"/>
            </p14:xfrm>
          </p:contentPart>
        </mc:Choice>
        <mc:Fallback xmlns="">
          <p:pic>
            <p:nvPicPr>
              <p:cNvPr id="1013" name="Ink 1012">
                <a:extLst>
                  <a:ext uri="{FF2B5EF4-FFF2-40B4-BE49-F238E27FC236}">
                    <a16:creationId xmlns:a16="http://schemas.microsoft.com/office/drawing/2014/main" id="{6C082069-701D-31FC-2122-5724CAA4134C}"/>
                  </a:ext>
                </a:extLst>
              </p:cNvPr>
              <p:cNvPicPr/>
              <p:nvPr/>
            </p:nvPicPr>
            <p:blipFill>
              <a:blip r:embed="rId1482"/>
              <a:stretch>
                <a:fillRect/>
              </a:stretch>
            </p:blipFill>
            <p:spPr>
              <a:xfrm>
                <a:off x="8818851" y="6107017"/>
                <a:ext cx="180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3">
            <p14:nvContentPartPr>
              <p14:cNvPr id="1014" name="Ink 1013">
                <a:extLst>
                  <a:ext uri="{FF2B5EF4-FFF2-40B4-BE49-F238E27FC236}">
                    <a16:creationId xmlns:a16="http://schemas.microsoft.com/office/drawing/2014/main" id="{171D633C-A680-6282-B027-E5FDC93D8142}"/>
                  </a:ext>
                </a:extLst>
              </p14:cNvPr>
              <p14:cNvContentPartPr/>
              <p14:nvPr/>
            </p14:nvContentPartPr>
            <p14:xfrm>
              <a:off x="8846211" y="6136897"/>
              <a:ext cx="51120" cy="54360"/>
            </p14:xfrm>
          </p:contentPart>
        </mc:Choice>
        <mc:Fallback xmlns="">
          <p:pic>
            <p:nvPicPr>
              <p:cNvPr id="1014" name="Ink 1013">
                <a:extLst>
                  <a:ext uri="{FF2B5EF4-FFF2-40B4-BE49-F238E27FC236}">
                    <a16:creationId xmlns:a16="http://schemas.microsoft.com/office/drawing/2014/main" id="{171D633C-A680-6282-B027-E5FDC93D8142}"/>
                  </a:ext>
                </a:extLst>
              </p:cNvPr>
              <p:cNvPicPr/>
              <p:nvPr/>
            </p:nvPicPr>
            <p:blipFill>
              <a:blip r:embed="rId1484"/>
              <a:stretch>
                <a:fillRect/>
              </a:stretch>
            </p:blipFill>
            <p:spPr>
              <a:xfrm>
                <a:off x="8837211" y="6128257"/>
                <a:ext cx="68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5">
            <p14:nvContentPartPr>
              <p14:cNvPr id="1016" name="Ink 1015">
                <a:extLst>
                  <a:ext uri="{FF2B5EF4-FFF2-40B4-BE49-F238E27FC236}">
                    <a16:creationId xmlns:a16="http://schemas.microsoft.com/office/drawing/2014/main" id="{DC2DE8FF-D79B-04BF-E75B-55D717A3E886}"/>
                  </a:ext>
                </a:extLst>
              </p14:cNvPr>
              <p14:cNvContentPartPr/>
              <p14:nvPr/>
            </p14:nvContentPartPr>
            <p14:xfrm>
              <a:off x="8844051" y="6114217"/>
              <a:ext cx="39600" cy="19440"/>
            </p14:xfrm>
          </p:contentPart>
        </mc:Choice>
        <mc:Fallback xmlns="">
          <p:pic>
            <p:nvPicPr>
              <p:cNvPr id="1016" name="Ink 1015">
                <a:extLst>
                  <a:ext uri="{FF2B5EF4-FFF2-40B4-BE49-F238E27FC236}">
                    <a16:creationId xmlns:a16="http://schemas.microsoft.com/office/drawing/2014/main" id="{DC2DE8FF-D79B-04BF-E75B-55D717A3E886}"/>
                  </a:ext>
                </a:extLst>
              </p:cNvPr>
              <p:cNvPicPr/>
              <p:nvPr/>
            </p:nvPicPr>
            <p:blipFill>
              <a:blip r:embed="rId1486"/>
              <a:stretch>
                <a:fillRect/>
              </a:stretch>
            </p:blipFill>
            <p:spPr>
              <a:xfrm>
                <a:off x="8835411" y="6105217"/>
                <a:ext cx="57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7">
            <p14:nvContentPartPr>
              <p14:cNvPr id="1018" name="Ink 1017">
                <a:extLst>
                  <a:ext uri="{FF2B5EF4-FFF2-40B4-BE49-F238E27FC236}">
                    <a16:creationId xmlns:a16="http://schemas.microsoft.com/office/drawing/2014/main" id="{9FC5D316-399C-4645-CB82-43A6034F474B}"/>
                  </a:ext>
                </a:extLst>
              </p14:cNvPr>
              <p14:cNvContentPartPr/>
              <p14:nvPr/>
            </p14:nvContentPartPr>
            <p14:xfrm>
              <a:off x="8974371" y="6302137"/>
              <a:ext cx="10440" cy="41760"/>
            </p14:xfrm>
          </p:contentPart>
        </mc:Choice>
        <mc:Fallback xmlns="">
          <p:pic>
            <p:nvPicPr>
              <p:cNvPr id="1018" name="Ink 1017">
                <a:extLst>
                  <a:ext uri="{FF2B5EF4-FFF2-40B4-BE49-F238E27FC236}">
                    <a16:creationId xmlns:a16="http://schemas.microsoft.com/office/drawing/2014/main" id="{9FC5D316-399C-4645-CB82-43A6034F474B}"/>
                  </a:ext>
                </a:extLst>
              </p:cNvPr>
              <p:cNvPicPr/>
              <p:nvPr/>
            </p:nvPicPr>
            <p:blipFill>
              <a:blip r:embed="rId1488"/>
              <a:stretch>
                <a:fillRect/>
              </a:stretch>
            </p:blipFill>
            <p:spPr>
              <a:xfrm>
                <a:off x="8965731" y="6293137"/>
                <a:ext cx="28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9">
            <p14:nvContentPartPr>
              <p14:cNvPr id="1019" name="Ink 1018">
                <a:extLst>
                  <a:ext uri="{FF2B5EF4-FFF2-40B4-BE49-F238E27FC236}">
                    <a16:creationId xmlns:a16="http://schemas.microsoft.com/office/drawing/2014/main" id="{A6BAB4C3-7D48-0D94-A8C9-3CA8EC4A5DE5}"/>
                  </a:ext>
                </a:extLst>
              </p14:cNvPr>
              <p14:cNvContentPartPr/>
              <p14:nvPr/>
            </p14:nvContentPartPr>
            <p14:xfrm>
              <a:off x="9133851" y="6157417"/>
              <a:ext cx="99720" cy="129960"/>
            </p14:xfrm>
          </p:contentPart>
        </mc:Choice>
        <mc:Fallback xmlns="">
          <p:pic>
            <p:nvPicPr>
              <p:cNvPr id="1019" name="Ink 1018">
                <a:extLst>
                  <a:ext uri="{FF2B5EF4-FFF2-40B4-BE49-F238E27FC236}">
                    <a16:creationId xmlns:a16="http://schemas.microsoft.com/office/drawing/2014/main" id="{A6BAB4C3-7D48-0D94-A8C9-3CA8EC4A5DE5}"/>
                  </a:ext>
                </a:extLst>
              </p:cNvPr>
              <p:cNvPicPr/>
              <p:nvPr/>
            </p:nvPicPr>
            <p:blipFill>
              <a:blip r:embed="rId1490"/>
              <a:stretch>
                <a:fillRect/>
              </a:stretch>
            </p:blipFill>
            <p:spPr>
              <a:xfrm>
                <a:off x="9124851" y="6148777"/>
                <a:ext cx="117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1">
            <p14:nvContentPartPr>
              <p14:cNvPr id="1020" name="Ink 1019">
                <a:extLst>
                  <a:ext uri="{FF2B5EF4-FFF2-40B4-BE49-F238E27FC236}">
                    <a16:creationId xmlns:a16="http://schemas.microsoft.com/office/drawing/2014/main" id="{2C277224-6CAA-C37B-701B-08870148C2D4}"/>
                  </a:ext>
                </a:extLst>
              </p14:cNvPr>
              <p14:cNvContentPartPr/>
              <p14:nvPr/>
            </p14:nvContentPartPr>
            <p14:xfrm>
              <a:off x="9288651" y="6295657"/>
              <a:ext cx="360" cy="360"/>
            </p14:xfrm>
          </p:contentPart>
        </mc:Choice>
        <mc:Fallback xmlns="">
          <p:pic>
            <p:nvPicPr>
              <p:cNvPr id="1020" name="Ink 1019">
                <a:extLst>
                  <a:ext uri="{FF2B5EF4-FFF2-40B4-BE49-F238E27FC236}">
                    <a16:creationId xmlns:a16="http://schemas.microsoft.com/office/drawing/2014/main" id="{2C277224-6CAA-C37B-701B-08870148C2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80011" y="62870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2">
            <p14:nvContentPartPr>
              <p14:cNvPr id="1021" name="Ink 1020">
                <a:extLst>
                  <a:ext uri="{FF2B5EF4-FFF2-40B4-BE49-F238E27FC236}">
                    <a16:creationId xmlns:a16="http://schemas.microsoft.com/office/drawing/2014/main" id="{57D1A764-0C4A-35DC-4D1E-178B4F4A2101}"/>
                  </a:ext>
                </a:extLst>
              </p14:cNvPr>
              <p14:cNvContentPartPr/>
              <p14:nvPr/>
            </p14:nvContentPartPr>
            <p14:xfrm>
              <a:off x="9393051" y="6134377"/>
              <a:ext cx="159840" cy="166680"/>
            </p14:xfrm>
          </p:contentPart>
        </mc:Choice>
        <mc:Fallback xmlns="">
          <p:pic>
            <p:nvPicPr>
              <p:cNvPr id="1021" name="Ink 1020">
                <a:extLst>
                  <a:ext uri="{FF2B5EF4-FFF2-40B4-BE49-F238E27FC236}">
                    <a16:creationId xmlns:a16="http://schemas.microsoft.com/office/drawing/2014/main" id="{57D1A764-0C4A-35DC-4D1E-178B4F4A2101}"/>
                  </a:ext>
                </a:extLst>
              </p:cNvPr>
              <p:cNvPicPr/>
              <p:nvPr/>
            </p:nvPicPr>
            <p:blipFill>
              <a:blip r:embed="rId1493"/>
              <a:stretch>
                <a:fillRect/>
              </a:stretch>
            </p:blipFill>
            <p:spPr>
              <a:xfrm>
                <a:off x="9384411" y="6125377"/>
                <a:ext cx="1774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4">
            <p14:nvContentPartPr>
              <p14:cNvPr id="1022" name="Ink 1021">
                <a:extLst>
                  <a:ext uri="{FF2B5EF4-FFF2-40B4-BE49-F238E27FC236}">
                    <a16:creationId xmlns:a16="http://schemas.microsoft.com/office/drawing/2014/main" id="{F5DC595F-65F4-CEC7-953F-8DA1A6BA5BA7}"/>
                  </a:ext>
                </a:extLst>
              </p14:cNvPr>
              <p14:cNvContentPartPr/>
              <p14:nvPr/>
            </p14:nvContentPartPr>
            <p14:xfrm>
              <a:off x="9577731" y="6305737"/>
              <a:ext cx="33120" cy="50760"/>
            </p14:xfrm>
          </p:contentPart>
        </mc:Choice>
        <mc:Fallback xmlns="">
          <p:pic>
            <p:nvPicPr>
              <p:cNvPr id="1022" name="Ink 1021">
                <a:extLst>
                  <a:ext uri="{FF2B5EF4-FFF2-40B4-BE49-F238E27FC236}">
                    <a16:creationId xmlns:a16="http://schemas.microsoft.com/office/drawing/2014/main" id="{F5DC595F-65F4-CEC7-953F-8DA1A6BA5BA7}"/>
                  </a:ext>
                </a:extLst>
              </p:cNvPr>
              <p:cNvPicPr/>
              <p:nvPr/>
            </p:nvPicPr>
            <p:blipFill>
              <a:blip r:embed="rId1495"/>
              <a:stretch>
                <a:fillRect/>
              </a:stretch>
            </p:blipFill>
            <p:spPr>
              <a:xfrm>
                <a:off x="9569091" y="6297097"/>
                <a:ext cx="50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6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E0967D51-A36E-5A19-3BD1-4E426AAF6336}"/>
                  </a:ext>
                </a:extLst>
              </p14:cNvPr>
              <p14:cNvContentPartPr/>
              <p14:nvPr/>
            </p14:nvContentPartPr>
            <p14:xfrm>
              <a:off x="9593211" y="6251737"/>
              <a:ext cx="8640" cy="756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E0967D51-A36E-5A19-3BD1-4E426AAF6336}"/>
                  </a:ext>
                </a:extLst>
              </p:cNvPr>
              <p:cNvPicPr/>
              <p:nvPr/>
            </p:nvPicPr>
            <p:blipFill>
              <a:blip r:embed="rId1497"/>
              <a:stretch>
                <a:fillRect/>
              </a:stretch>
            </p:blipFill>
            <p:spPr>
              <a:xfrm>
                <a:off x="9584211" y="6242737"/>
                <a:ext cx="26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8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4898DA7-AD78-9B78-7C07-5C6442D5615D}"/>
                  </a:ext>
                </a:extLst>
              </p14:cNvPr>
              <p14:cNvContentPartPr/>
              <p14:nvPr/>
            </p14:nvContentPartPr>
            <p14:xfrm>
              <a:off x="9628851" y="6084697"/>
              <a:ext cx="70560" cy="8136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4898DA7-AD78-9B78-7C07-5C6442D5615D}"/>
                  </a:ext>
                </a:extLst>
              </p:cNvPr>
              <p:cNvPicPr/>
              <p:nvPr/>
            </p:nvPicPr>
            <p:blipFill>
              <a:blip r:embed="rId1499"/>
              <a:stretch>
                <a:fillRect/>
              </a:stretch>
            </p:blipFill>
            <p:spPr>
              <a:xfrm>
                <a:off x="9620211" y="6075697"/>
                <a:ext cx="88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0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CB7FC4C3-BD52-ECFE-6E66-A9BB075DADA7}"/>
                  </a:ext>
                </a:extLst>
              </p14:cNvPr>
              <p14:cNvContentPartPr/>
              <p14:nvPr/>
            </p14:nvContentPartPr>
            <p14:xfrm>
              <a:off x="9750891" y="6082177"/>
              <a:ext cx="68040" cy="27612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CB7FC4C3-BD52-ECFE-6E66-A9BB075DADA7}"/>
                  </a:ext>
                </a:extLst>
              </p:cNvPr>
              <p:cNvPicPr/>
              <p:nvPr/>
            </p:nvPicPr>
            <p:blipFill>
              <a:blip r:embed="rId1501"/>
              <a:stretch>
                <a:fillRect/>
              </a:stretch>
            </p:blipFill>
            <p:spPr>
              <a:xfrm>
                <a:off x="9741891" y="6073177"/>
                <a:ext cx="85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2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94EB459B-F9F0-E315-2184-23E645CF9D4E}"/>
                  </a:ext>
                </a:extLst>
              </p14:cNvPr>
              <p14:cNvContentPartPr/>
              <p14:nvPr/>
            </p14:nvContentPartPr>
            <p14:xfrm>
              <a:off x="7977891" y="6408697"/>
              <a:ext cx="7560" cy="9396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94EB459B-F9F0-E315-2184-23E645CF9D4E}"/>
                  </a:ext>
                </a:extLst>
              </p:cNvPr>
              <p:cNvPicPr/>
              <p:nvPr/>
            </p:nvPicPr>
            <p:blipFill>
              <a:blip r:embed="rId1503"/>
              <a:stretch>
                <a:fillRect/>
              </a:stretch>
            </p:blipFill>
            <p:spPr>
              <a:xfrm>
                <a:off x="7969251" y="6399697"/>
                <a:ext cx="252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4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14038B6E-D07C-4AE3-29C2-704C5FF48D95}"/>
                  </a:ext>
                </a:extLst>
              </p14:cNvPr>
              <p14:cNvContentPartPr/>
              <p14:nvPr/>
            </p14:nvContentPartPr>
            <p14:xfrm>
              <a:off x="7928571" y="6491857"/>
              <a:ext cx="75600" cy="1872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14038B6E-D07C-4AE3-29C2-704C5FF48D95}"/>
                  </a:ext>
                </a:extLst>
              </p:cNvPr>
              <p:cNvPicPr/>
              <p:nvPr/>
            </p:nvPicPr>
            <p:blipFill>
              <a:blip r:embed="rId1505"/>
              <a:stretch>
                <a:fillRect/>
              </a:stretch>
            </p:blipFill>
            <p:spPr>
              <a:xfrm>
                <a:off x="7919571" y="6482857"/>
                <a:ext cx="93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6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6714FBC3-DBF0-FB97-EC42-41A2300E9370}"/>
                  </a:ext>
                </a:extLst>
              </p14:cNvPr>
              <p14:cNvContentPartPr/>
              <p14:nvPr/>
            </p14:nvContentPartPr>
            <p14:xfrm>
              <a:off x="7975371" y="6468817"/>
              <a:ext cx="43560" cy="6372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6714FBC3-DBF0-FB97-EC42-41A2300E9370}"/>
                  </a:ext>
                </a:extLst>
              </p:cNvPr>
              <p:cNvPicPr/>
              <p:nvPr/>
            </p:nvPicPr>
            <p:blipFill>
              <a:blip r:embed="rId1507"/>
              <a:stretch>
                <a:fillRect/>
              </a:stretch>
            </p:blipFill>
            <p:spPr>
              <a:xfrm>
                <a:off x="7966371" y="6460177"/>
                <a:ext cx="61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8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FD3FDA0D-6CED-5947-3073-924870FB7394}"/>
                  </a:ext>
                </a:extLst>
              </p14:cNvPr>
              <p14:cNvContentPartPr/>
              <p14:nvPr/>
            </p14:nvContentPartPr>
            <p14:xfrm>
              <a:off x="7804011" y="6650257"/>
              <a:ext cx="23400" cy="16272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FD3FDA0D-6CED-5947-3073-924870FB7394}"/>
                  </a:ext>
                </a:extLst>
              </p:cNvPr>
              <p:cNvPicPr/>
              <p:nvPr/>
            </p:nvPicPr>
            <p:blipFill>
              <a:blip r:embed="rId1509"/>
              <a:stretch>
                <a:fillRect/>
              </a:stretch>
            </p:blipFill>
            <p:spPr>
              <a:xfrm>
                <a:off x="7795011" y="6641617"/>
                <a:ext cx="41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0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86458ED7-8541-C9CB-10CF-7165696F7F05}"/>
                  </a:ext>
                </a:extLst>
              </p14:cNvPr>
              <p14:cNvContentPartPr/>
              <p14:nvPr/>
            </p14:nvContentPartPr>
            <p14:xfrm>
              <a:off x="7863051" y="6646657"/>
              <a:ext cx="112680" cy="15156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86458ED7-8541-C9CB-10CF-7165696F7F05}"/>
                  </a:ext>
                </a:extLst>
              </p:cNvPr>
              <p:cNvPicPr/>
              <p:nvPr/>
            </p:nvPicPr>
            <p:blipFill>
              <a:blip r:embed="rId1511"/>
              <a:stretch>
                <a:fillRect/>
              </a:stretch>
            </p:blipFill>
            <p:spPr>
              <a:xfrm>
                <a:off x="7854051" y="6638017"/>
                <a:ext cx="1303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2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7C90B923-B423-2C02-B2A9-D33C25F6E42F}"/>
                  </a:ext>
                </a:extLst>
              </p14:cNvPr>
              <p14:cNvContentPartPr/>
              <p14:nvPr/>
            </p14:nvContentPartPr>
            <p14:xfrm>
              <a:off x="8177691" y="6586177"/>
              <a:ext cx="42480" cy="5220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7C90B923-B423-2C02-B2A9-D33C25F6E42F}"/>
                  </a:ext>
                </a:extLst>
              </p:cNvPr>
              <p:cNvPicPr/>
              <p:nvPr/>
            </p:nvPicPr>
            <p:blipFill>
              <a:blip r:embed="rId1513"/>
              <a:stretch>
                <a:fillRect/>
              </a:stretch>
            </p:blipFill>
            <p:spPr>
              <a:xfrm>
                <a:off x="8169051" y="6577537"/>
                <a:ext cx="60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4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4FD40B04-9A4A-5090-64B0-85051C39CD79}"/>
                  </a:ext>
                </a:extLst>
              </p14:cNvPr>
              <p14:cNvContentPartPr/>
              <p14:nvPr/>
            </p14:nvContentPartPr>
            <p14:xfrm>
              <a:off x="8163291" y="6565297"/>
              <a:ext cx="57240" cy="5364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4FD40B04-9A4A-5090-64B0-85051C39CD79}"/>
                  </a:ext>
                </a:extLst>
              </p:cNvPr>
              <p:cNvPicPr/>
              <p:nvPr/>
            </p:nvPicPr>
            <p:blipFill>
              <a:blip r:embed="rId1515"/>
              <a:stretch>
                <a:fillRect/>
              </a:stretch>
            </p:blipFill>
            <p:spPr>
              <a:xfrm>
                <a:off x="8154291" y="6556297"/>
                <a:ext cx="74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6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BA18ACBD-969D-27AB-7213-EDC082CF8BB4}"/>
                  </a:ext>
                </a:extLst>
              </p14:cNvPr>
              <p14:cNvContentPartPr/>
              <p14:nvPr/>
            </p14:nvContentPartPr>
            <p14:xfrm>
              <a:off x="8297931" y="6560617"/>
              <a:ext cx="69840" cy="7776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BA18ACBD-969D-27AB-7213-EDC082CF8BB4}"/>
                  </a:ext>
                </a:extLst>
              </p:cNvPr>
              <p:cNvPicPr/>
              <p:nvPr/>
            </p:nvPicPr>
            <p:blipFill>
              <a:blip r:embed="rId1517"/>
              <a:stretch>
                <a:fillRect/>
              </a:stretch>
            </p:blipFill>
            <p:spPr>
              <a:xfrm>
                <a:off x="8289291" y="6551617"/>
                <a:ext cx="874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8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72ABD8D8-02DB-8C71-5969-7A925808B590}"/>
                  </a:ext>
                </a:extLst>
              </p14:cNvPr>
              <p14:cNvContentPartPr/>
              <p14:nvPr/>
            </p14:nvContentPartPr>
            <p14:xfrm>
              <a:off x="8355531" y="6479617"/>
              <a:ext cx="21240" cy="14184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72ABD8D8-02DB-8C71-5969-7A925808B590}"/>
                  </a:ext>
                </a:extLst>
              </p:cNvPr>
              <p:cNvPicPr/>
              <p:nvPr/>
            </p:nvPicPr>
            <p:blipFill>
              <a:blip r:embed="rId1519"/>
              <a:stretch>
                <a:fillRect/>
              </a:stretch>
            </p:blipFill>
            <p:spPr>
              <a:xfrm>
                <a:off x="8346531" y="6470617"/>
                <a:ext cx="38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0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A50338DD-B147-FD96-31E1-DD6283E9B78B}"/>
                  </a:ext>
                </a:extLst>
              </p14:cNvPr>
              <p14:cNvContentPartPr/>
              <p14:nvPr/>
            </p14:nvContentPartPr>
            <p14:xfrm>
              <a:off x="8414931" y="6611737"/>
              <a:ext cx="2520" cy="5148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A50338DD-B147-FD96-31E1-DD6283E9B78B}"/>
                  </a:ext>
                </a:extLst>
              </p:cNvPr>
              <p:cNvPicPr/>
              <p:nvPr/>
            </p:nvPicPr>
            <p:blipFill>
              <a:blip r:embed="rId1521"/>
              <a:stretch>
                <a:fillRect/>
              </a:stretch>
            </p:blipFill>
            <p:spPr>
              <a:xfrm>
                <a:off x="8406291" y="6603097"/>
                <a:ext cx="201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2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DBAE0D6B-09F6-A360-FB28-0583A97DC726}"/>
                  </a:ext>
                </a:extLst>
              </p14:cNvPr>
              <p14:cNvContentPartPr/>
              <p14:nvPr/>
            </p14:nvContentPartPr>
            <p14:xfrm>
              <a:off x="8417091" y="6602737"/>
              <a:ext cx="59040" cy="7056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DBAE0D6B-09F6-A360-FB28-0583A97DC726}"/>
                  </a:ext>
                </a:extLst>
              </p:cNvPr>
              <p:cNvPicPr/>
              <p:nvPr/>
            </p:nvPicPr>
            <p:blipFill>
              <a:blip r:embed="rId1523"/>
              <a:stretch>
                <a:fillRect/>
              </a:stretch>
            </p:blipFill>
            <p:spPr>
              <a:xfrm>
                <a:off x="8408091" y="6594097"/>
                <a:ext cx="76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4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B95C9A42-4562-0A6E-80A0-FF8123C372B2}"/>
                  </a:ext>
                </a:extLst>
              </p14:cNvPr>
              <p14:cNvContentPartPr/>
              <p14:nvPr/>
            </p14:nvContentPartPr>
            <p14:xfrm>
              <a:off x="8410611" y="6569617"/>
              <a:ext cx="5040" cy="4248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B95C9A42-4562-0A6E-80A0-FF8123C372B2}"/>
                  </a:ext>
                </a:extLst>
              </p:cNvPr>
              <p:cNvPicPr/>
              <p:nvPr/>
            </p:nvPicPr>
            <p:blipFill>
              <a:blip r:embed="rId1525"/>
              <a:stretch>
                <a:fillRect/>
              </a:stretch>
            </p:blipFill>
            <p:spPr>
              <a:xfrm>
                <a:off x="8401611" y="6560977"/>
                <a:ext cx="226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6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B728D0F0-1123-2237-4FA6-11E82B3EE4D2}"/>
                  </a:ext>
                </a:extLst>
              </p14:cNvPr>
              <p14:cNvContentPartPr/>
              <p14:nvPr/>
            </p14:nvContentPartPr>
            <p14:xfrm>
              <a:off x="8755491" y="6415537"/>
              <a:ext cx="27720" cy="13968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B728D0F0-1123-2237-4FA6-11E82B3EE4D2}"/>
                  </a:ext>
                </a:extLst>
              </p:cNvPr>
              <p:cNvPicPr/>
              <p:nvPr/>
            </p:nvPicPr>
            <p:blipFill>
              <a:blip r:embed="rId1527"/>
              <a:stretch>
                <a:fillRect/>
              </a:stretch>
            </p:blipFill>
            <p:spPr>
              <a:xfrm>
                <a:off x="8746491" y="6406537"/>
                <a:ext cx="453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8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B02AE517-32D8-8410-F1B0-136CCD440619}"/>
                  </a:ext>
                </a:extLst>
              </p14:cNvPr>
              <p14:cNvContentPartPr/>
              <p14:nvPr/>
            </p14:nvContentPartPr>
            <p14:xfrm>
              <a:off x="8732451" y="6538657"/>
              <a:ext cx="66240" cy="2160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B02AE517-32D8-8410-F1B0-136CCD440619}"/>
                  </a:ext>
                </a:extLst>
              </p:cNvPr>
              <p:cNvPicPr/>
              <p:nvPr/>
            </p:nvPicPr>
            <p:blipFill>
              <a:blip r:embed="rId1529"/>
              <a:stretch>
                <a:fillRect/>
              </a:stretch>
            </p:blipFill>
            <p:spPr>
              <a:xfrm>
                <a:off x="8723451" y="6529657"/>
                <a:ext cx="83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0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691FEE77-445F-463E-2372-34971E000ACB}"/>
                  </a:ext>
                </a:extLst>
              </p14:cNvPr>
              <p14:cNvContentPartPr/>
              <p14:nvPr/>
            </p14:nvContentPartPr>
            <p14:xfrm>
              <a:off x="8804811" y="6521017"/>
              <a:ext cx="27720" cy="7560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691FEE77-445F-463E-2372-34971E000ACB}"/>
                  </a:ext>
                </a:extLst>
              </p:cNvPr>
              <p:cNvPicPr/>
              <p:nvPr/>
            </p:nvPicPr>
            <p:blipFill>
              <a:blip r:embed="rId1531"/>
              <a:stretch>
                <a:fillRect/>
              </a:stretch>
            </p:blipFill>
            <p:spPr>
              <a:xfrm>
                <a:off x="8796171" y="6512377"/>
                <a:ext cx="4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2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4FE05A05-CBCF-2319-8992-4CDCCF8FCC13}"/>
                  </a:ext>
                </a:extLst>
              </p14:cNvPr>
              <p14:cNvContentPartPr/>
              <p14:nvPr/>
            </p14:nvContentPartPr>
            <p14:xfrm>
              <a:off x="8742891" y="6690937"/>
              <a:ext cx="14760" cy="15408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4FE05A05-CBCF-2319-8992-4CDCCF8FCC13}"/>
                  </a:ext>
                </a:extLst>
              </p:cNvPr>
              <p:cNvPicPr/>
              <p:nvPr/>
            </p:nvPicPr>
            <p:blipFill>
              <a:blip r:embed="rId1533"/>
              <a:stretch>
                <a:fillRect/>
              </a:stretch>
            </p:blipFill>
            <p:spPr>
              <a:xfrm>
                <a:off x="8733891" y="6681937"/>
                <a:ext cx="32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4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8E80F1C2-C20B-8D10-6D9D-946CD84A843D}"/>
                  </a:ext>
                </a:extLst>
              </p14:cNvPr>
              <p14:cNvContentPartPr/>
              <p14:nvPr/>
            </p14:nvContentPartPr>
            <p14:xfrm>
              <a:off x="8775651" y="6684097"/>
              <a:ext cx="84600" cy="14076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8E80F1C2-C20B-8D10-6D9D-946CD84A843D}"/>
                  </a:ext>
                </a:extLst>
              </p:cNvPr>
              <p:cNvPicPr/>
              <p:nvPr/>
            </p:nvPicPr>
            <p:blipFill>
              <a:blip r:embed="rId1535"/>
              <a:stretch>
                <a:fillRect/>
              </a:stretch>
            </p:blipFill>
            <p:spPr>
              <a:xfrm>
                <a:off x="8766651" y="6675097"/>
                <a:ext cx="1022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6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2C6082B0-8D71-E1EC-A81E-D044378236C4}"/>
                  </a:ext>
                </a:extLst>
              </p14:cNvPr>
              <p14:cNvContentPartPr/>
              <p14:nvPr/>
            </p14:nvContentPartPr>
            <p14:xfrm>
              <a:off x="9037731" y="6586177"/>
              <a:ext cx="48960" cy="9216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2C6082B0-8D71-E1EC-A81E-D044378236C4}"/>
                  </a:ext>
                </a:extLst>
              </p:cNvPr>
              <p:cNvPicPr/>
              <p:nvPr/>
            </p:nvPicPr>
            <p:blipFill>
              <a:blip r:embed="rId1537"/>
              <a:stretch>
                <a:fillRect/>
              </a:stretch>
            </p:blipFill>
            <p:spPr>
              <a:xfrm>
                <a:off x="9029091" y="6577537"/>
                <a:ext cx="666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8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5EA9DFA8-20DF-5A24-6129-806F275AEEF0}"/>
                  </a:ext>
                </a:extLst>
              </p14:cNvPr>
              <p14:cNvContentPartPr/>
              <p14:nvPr/>
            </p14:nvContentPartPr>
            <p14:xfrm>
              <a:off x="9001011" y="6577897"/>
              <a:ext cx="82800" cy="6372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5EA9DFA8-20DF-5A24-6129-806F275AEEF0}"/>
                  </a:ext>
                </a:extLst>
              </p:cNvPr>
              <p:cNvPicPr/>
              <p:nvPr/>
            </p:nvPicPr>
            <p:blipFill>
              <a:blip r:embed="rId1539"/>
              <a:stretch>
                <a:fillRect/>
              </a:stretch>
            </p:blipFill>
            <p:spPr>
              <a:xfrm>
                <a:off x="8992011" y="6569257"/>
                <a:ext cx="1004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0">
            <p14:nvContentPartPr>
              <p14:cNvPr id="1079" name="Ink 1078">
                <a:extLst>
                  <a:ext uri="{FF2B5EF4-FFF2-40B4-BE49-F238E27FC236}">
                    <a16:creationId xmlns:a16="http://schemas.microsoft.com/office/drawing/2014/main" id="{FE8E5A5A-2BCE-400C-088C-EEE05B6C5B6C}"/>
                  </a:ext>
                </a:extLst>
              </p14:cNvPr>
              <p14:cNvContentPartPr/>
              <p14:nvPr/>
            </p14:nvContentPartPr>
            <p14:xfrm>
              <a:off x="9123771" y="6569617"/>
              <a:ext cx="76320" cy="85680"/>
            </p14:xfrm>
          </p:contentPart>
        </mc:Choice>
        <mc:Fallback xmlns="">
          <p:pic>
            <p:nvPicPr>
              <p:cNvPr id="1079" name="Ink 1078">
                <a:extLst>
                  <a:ext uri="{FF2B5EF4-FFF2-40B4-BE49-F238E27FC236}">
                    <a16:creationId xmlns:a16="http://schemas.microsoft.com/office/drawing/2014/main" id="{FE8E5A5A-2BCE-400C-088C-EEE05B6C5B6C}"/>
                  </a:ext>
                </a:extLst>
              </p:cNvPr>
              <p:cNvPicPr/>
              <p:nvPr/>
            </p:nvPicPr>
            <p:blipFill>
              <a:blip r:embed="rId1541"/>
              <a:stretch>
                <a:fillRect/>
              </a:stretch>
            </p:blipFill>
            <p:spPr>
              <a:xfrm>
                <a:off x="9115131" y="6560617"/>
                <a:ext cx="93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2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A58AFF37-5D68-084F-41B2-473263AC7DDB}"/>
                  </a:ext>
                </a:extLst>
              </p14:cNvPr>
              <p14:cNvContentPartPr/>
              <p14:nvPr/>
            </p14:nvContentPartPr>
            <p14:xfrm>
              <a:off x="9184611" y="6484657"/>
              <a:ext cx="14760" cy="17964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A58AFF37-5D68-084F-41B2-473263AC7DDB}"/>
                  </a:ext>
                </a:extLst>
              </p:cNvPr>
              <p:cNvPicPr/>
              <p:nvPr/>
            </p:nvPicPr>
            <p:blipFill>
              <a:blip r:embed="rId1543"/>
              <a:stretch>
                <a:fillRect/>
              </a:stretch>
            </p:blipFill>
            <p:spPr>
              <a:xfrm>
                <a:off x="9175971" y="6475657"/>
                <a:ext cx="32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4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F6FE41E1-93E8-8163-00FF-7724BEF11F10}"/>
                  </a:ext>
                </a:extLst>
              </p14:cNvPr>
              <p14:cNvContentPartPr/>
              <p14:nvPr/>
            </p14:nvContentPartPr>
            <p14:xfrm>
              <a:off x="9242571" y="6635857"/>
              <a:ext cx="12600" cy="8352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F6FE41E1-93E8-8163-00FF-7724BEF11F10}"/>
                  </a:ext>
                </a:extLst>
              </p:cNvPr>
              <p:cNvPicPr/>
              <p:nvPr/>
            </p:nvPicPr>
            <p:blipFill>
              <a:blip r:embed="rId1545"/>
              <a:stretch>
                <a:fillRect/>
              </a:stretch>
            </p:blipFill>
            <p:spPr>
              <a:xfrm>
                <a:off x="9233931" y="6626857"/>
                <a:ext cx="302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6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2C7CD08C-BC52-C89B-B5C0-A659B967EE22}"/>
                  </a:ext>
                </a:extLst>
              </p14:cNvPr>
              <p14:cNvContentPartPr/>
              <p14:nvPr/>
            </p14:nvContentPartPr>
            <p14:xfrm>
              <a:off x="9253011" y="6652417"/>
              <a:ext cx="60120" cy="77400"/>
            </p14:xfrm>
          </p:contentPart>
        </mc:Choice>
        <mc:Fallback xmlns=""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2C7CD08C-BC52-C89B-B5C0-A659B967EE22}"/>
                  </a:ext>
                </a:extLst>
              </p:cNvPr>
              <p:cNvPicPr/>
              <p:nvPr/>
            </p:nvPicPr>
            <p:blipFill>
              <a:blip r:embed="rId1547"/>
              <a:stretch>
                <a:fillRect/>
              </a:stretch>
            </p:blipFill>
            <p:spPr>
              <a:xfrm>
                <a:off x="9244371" y="6643417"/>
                <a:ext cx="777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8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7E665A86-A243-984B-BC93-8C234C13012E}"/>
                  </a:ext>
                </a:extLst>
              </p14:cNvPr>
              <p14:cNvContentPartPr/>
              <p14:nvPr/>
            </p14:nvContentPartPr>
            <p14:xfrm>
              <a:off x="9450291" y="6424177"/>
              <a:ext cx="112320" cy="15300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7E665A86-A243-984B-BC93-8C234C13012E}"/>
                  </a:ext>
                </a:extLst>
              </p:cNvPr>
              <p:cNvPicPr/>
              <p:nvPr/>
            </p:nvPicPr>
            <p:blipFill>
              <a:blip r:embed="rId1549"/>
              <a:stretch>
                <a:fillRect/>
              </a:stretch>
            </p:blipFill>
            <p:spPr>
              <a:xfrm>
                <a:off x="9441291" y="6415177"/>
                <a:ext cx="1299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0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96320BE8-5158-18CB-4519-8841B667BE94}"/>
                  </a:ext>
                </a:extLst>
              </p14:cNvPr>
              <p14:cNvContentPartPr/>
              <p14:nvPr/>
            </p14:nvContentPartPr>
            <p14:xfrm>
              <a:off x="9506811" y="6586177"/>
              <a:ext cx="81000" cy="1512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96320BE8-5158-18CB-4519-8841B667BE94}"/>
                  </a:ext>
                </a:extLst>
              </p:cNvPr>
              <p:cNvPicPr/>
              <p:nvPr/>
            </p:nvPicPr>
            <p:blipFill>
              <a:blip r:embed="rId1551"/>
              <a:stretch>
                <a:fillRect/>
              </a:stretch>
            </p:blipFill>
            <p:spPr>
              <a:xfrm>
                <a:off x="9498171" y="6577537"/>
                <a:ext cx="98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2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41E8E8D1-0456-5BE9-BA53-CD01F141A51A}"/>
                  </a:ext>
                </a:extLst>
              </p14:cNvPr>
              <p14:cNvContentPartPr/>
              <p14:nvPr/>
            </p14:nvContentPartPr>
            <p14:xfrm>
              <a:off x="9571251" y="6547657"/>
              <a:ext cx="34200" cy="73800"/>
            </p14:xfrm>
          </p:contentPart>
        </mc:Choice>
        <mc:Fallback xmlns=""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41E8E8D1-0456-5BE9-BA53-CD01F141A51A}"/>
                  </a:ext>
                </a:extLst>
              </p:cNvPr>
              <p:cNvPicPr/>
              <p:nvPr/>
            </p:nvPicPr>
            <p:blipFill>
              <a:blip r:embed="rId1553"/>
              <a:stretch>
                <a:fillRect/>
              </a:stretch>
            </p:blipFill>
            <p:spPr>
              <a:xfrm>
                <a:off x="9562251" y="6539017"/>
                <a:ext cx="51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4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F20BC73F-92AA-1DB3-2061-4A350AA27313}"/>
                  </a:ext>
                </a:extLst>
              </p14:cNvPr>
              <p14:cNvContentPartPr/>
              <p14:nvPr/>
            </p14:nvContentPartPr>
            <p14:xfrm>
              <a:off x="9681771" y="6644137"/>
              <a:ext cx="1440" cy="14868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F20BC73F-92AA-1DB3-2061-4A350AA27313}"/>
                  </a:ext>
                </a:extLst>
              </p:cNvPr>
              <p:cNvPicPr/>
              <p:nvPr/>
            </p:nvPicPr>
            <p:blipFill>
              <a:blip r:embed="rId1555"/>
              <a:stretch>
                <a:fillRect/>
              </a:stretch>
            </p:blipFill>
            <p:spPr>
              <a:xfrm>
                <a:off x="9673131" y="6635137"/>
                <a:ext cx="190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6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4613C4BB-21C4-5539-C065-1DFB30E2E735}"/>
                  </a:ext>
                </a:extLst>
              </p14:cNvPr>
              <p14:cNvContentPartPr/>
              <p14:nvPr/>
            </p14:nvContentPartPr>
            <p14:xfrm>
              <a:off x="9716691" y="6657817"/>
              <a:ext cx="80640" cy="12132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4613C4BB-21C4-5539-C065-1DFB30E2E735}"/>
                  </a:ext>
                </a:extLst>
              </p:cNvPr>
              <p:cNvPicPr/>
              <p:nvPr/>
            </p:nvPicPr>
            <p:blipFill>
              <a:blip r:embed="rId1557"/>
              <a:stretch>
                <a:fillRect/>
              </a:stretch>
            </p:blipFill>
            <p:spPr>
              <a:xfrm>
                <a:off x="9708051" y="6649177"/>
                <a:ext cx="98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8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3B4F9B14-674A-48E2-B6EB-4E0050588CA4}"/>
                  </a:ext>
                </a:extLst>
              </p14:cNvPr>
              <p14:cNvContentPartPr/>
              <p14:nvPr/>
            </p14:nvContentPartPr>
            <p14:xfrm>
              <a:off x="9963651" y="6557737"/>
              <a:ext cx="47880" cy="5436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3B4F9B14-674A-48E2-B6EB-4E0050588CA4}"/>
                  </a:ext>
                </a:extLst>
              </p:cNvPr>
              <p:cNvPicPr/>
              <p:nvPr/>
            </p:nvPicPr>
            <p:blipFill>
              <a:blip r:embed="rId1559"/>
              <a:stretch>
                <a:fillRect/>
              </a:stretch>
            </p:blipFill>
            <p:spPr>
              <a:xfrm>
                <a:off x="9954651" y="6549097"/>
                <a:ext cx="65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0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0108411B-F486-A59A-F603-205C33325D22}"/>
                  </a:ext>
                </a:extLst>
              </p14:cNvPr>
              <p14:cNvContentPartPr/>
              <p14:nvPr/>
            </p14:nvContentPartPr>
            <p14:xfrm>
              <a:off x="9931251" y="6562417"/>
              <a:ext cx="80280" cy="5544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0108411B-F486-A59A-F603-205C33325D22}"/>
                  </a:ext>
                </a:extLst>
              </p:cNvPr>
              <p:cNvPicPr/>
              <p:nvPr/>
            </p:nvPicPr>
            <p:blipFill>
              <a:blip r:embed="rId1561"/>
              <a:stretch>
                <a:fillRect/>
              </a:stretch>
            </p:blipFill>
            <p:spPr>
              <a:xfrm>
                <a:off x="9922611" y="6553777"/>
                <a:ext cx="979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2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DFCEB06E-3059-2A8D-1711-053FE630E5DA}"/>
                  </a:ext>
                </a:extLst>
              </p14:cNvPr>
              <p14:cNvContentPartPr/>
              <p14:nvPr/>
            </p14:nvContentPartPr>
            <p14:xfrm>
              <a:off x="10085691" y="6542977"/>
              <a:ext cx="92880" cy="6372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DFCEB06E-3059-2A8D-1711-053FE630E5DA}"/>
                  </a:ext>
                </a:extLst>
              </p:cNvPr>
              <p:cNvPicPr/>
              <p:nvPr/>
            </p:nvPicPr>
            <p:blipFill>
              <a:blip r:embed="rId1563"/>
              <a:stretch>
                <a:fillRect/>
              </a:stretch>
            </p:blipFill>
            <p:spPr>
              <a:xfrm>
                <a:off x="10076691" y="6534337"/>
                <a:ext cx="110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4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C53E3CBF-C083-1DDE-4234-3D156D2A0974}"/>
                  </a:ext>
                </a:extLst>
              </p14:cNvPr>
              <p14:cNvContentPartPr/>
              <p14:nvPr/>
            </p14:nvContentPartPr>
            <p14:xfrm>
              <a:off x="10161291" y="6454057"/>
              <a:ext cx="12960" cy="16668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C53E3CBF-C083-1DDE-4234-3D156D2A0974}"/>
                  </a:ext>
                </a:extLst>
              </p:cNvPr>
              <p:cNvPicPr/>
              <p:nvPr/>
            </p:nvPicPr>
            <p:blipFill>
              <a:blip r:embed="rId1565"/>
              <a:stretch>
                <a:fillRect/>
              </a:stretch>
            </p:blipFill>
            <p:spPr>
              <a:xfrm>
                <a:off x="10152291" y="6445057"/>
                <a:ext cx="306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6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F89B1C47-2D0C-ACEE-8751-BDA413AAB4CA}"/>
                  </a:ext>
                </a:extLst>
              </p14:cNvPr>
              <p14:cNvContentPartPr/>
              <p14:nvPr/>
            </p14:nvContentPartPr>
            <p14:xfrm>
              <a:off x="10235811" y="6578977"/>
              <a:ext cx="360" cy="8316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F89B1C47-2D0C-ACEE-8751-BDA413AAB4CA}"/>
                  </a:ext>
                </a:extLst>
              </p:cNvPr>
              <p:cNvPicPr/>
              <p:nvPr/>
            </p:nvPicPr>
            <p:blipFill>
              <a:blip r:embed="rId1567"/>
              <a:stretch>
                <a:fillRect/>
              </a:stretch>
            </p:blipFill>
            <p:spPr>
              <a:xfrm>
                <a:off x="10226811" y="6570337"/>
                <a:ext cx="18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8">
            <p14:nvContentPartPr>
              <p14:cNvPr id="1100" name="Ink 1099">
                <a:extLst>
                  <a:ext uri="{FF2B5EF4-FFF2-40B4-BE49-F238E27FC236}">
                    <a16:creationId xmlns:a16="http://schemas.microsoft.com/office/drawing/2014/main" id="{4A6F8FB6-5D45-B9FC-36DE-F87F56282DDA}"/>
                  </a:ext>
                </a:extLst>
              </p14:cNvPr>
              <p14:cNvContentPartPr/>
              <p14:nvPr/>
            </p14:nvContentPartPr>
            <p14:xfrm>
              <a:off x="10241211" y="6589777"/>
              <a:ext cx="46080" cy="60840"/>
            </p14:xfrm>
          </p:contentPart>
        </mc:Choice>
        <mc:Fallback xmlns="">
          <p:pic>
            <p:nvPicPr>
              <p:cNvPr id="1100" name="Ink 1099">
                <a:extLst>
                  <a:ext uri="{FF2B5EF4-FFF2-40B4-BE49-F238E27FC236}">
                    <a16:creationId xmlns:a16="http://schemas.microsoft.com/office/drawing/2014/main" id="{4A6F8FB6-5D45-B9FC-36DE-F87F56282DDA}"/>
                  </a:ext>
                </a:extLst>
              </p:cNvPr>
              <p:cNvPicPr/>
              <p:nvPr/>
            </p:nvPicPr>
            <p:blipFill>
              <a:blip r:embed="rId1569"/>
              <a:stretch>
                <a:fillRect/>
              </a:stretch>
            </p:blipFill>
            <p:spPr>
              <a:xfrm>
                <a:off x="10232571" y="6581137"/>
                <a:ext cx="637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0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112D530E-853F-02A9-F68C-47971174CD0B}"/>
                  </a:ext>
                </a:extLst>
              </p14:cNvPr>
              <p14:cNvContentPartPr/>
              <p14:nvPr/>
            </p14:nvContentPartPr>
            <p14:xfrm>
              <a:off x="3326691" y="5614897"/>
              <a:ext cx="22680" cy="790560"/>
            </p14:xfrm>
          </p:contentPart>
        </mc:Choice>
        <mc:Fallback xmlns=""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112D530E-853F-02A9-F68C-47971174CD0B}"/>
                  </a:ext>
                </a:extLst>
              </p:cNvPr>
              <p:cNvPicPr/>
              <p:nvPr/>
            </p:nvPicPr>
            <p:blipFill>
              <a:blip r:embed="rId1571"/>
              <a:stretch>
                <a:fillRect/>
              </a:stretch>
            </p:blipFill>
            <p:spPr>
              <a:xfrm>
                <a:off x="3317691" y="5605897"/>
                <a:ext cx="4032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2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AEF0D2CC-D91D-C10E-0FEC-B5844B40B9E3}"/>
                  </a:ext>
                </a:extLst>
              </p14:cNvPr>
              <p14:cNvContentPartPr/>
              <p14:nvPr/>
            </p14:nvContentPartPr>
            <p14:xfrm>
              <a:off x="3338931" y="5574217"/>
              <a:ext cx="3828960" cy="3888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AEF0D2CC-D91D-C10E-0FEC-B5844B40B9E3}"/>
                  </a:ext>
                </a:extLst>
              </p:cNvPr>
              <p:cNvPicPr/>
              <p:nvPr/>
            </p:nvPicPr>
            <p:blipFill>
              <a:blip r:embed="rId1573"/>
              <a:stretch>
                <a:fillRect/>
              </a:stretch>
            </p:blipFill>
            <p:spPr>
              <a:xfrm>
                <a:off x="3330291" y="5565577"/>
                <a:ext cx="38466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4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88A859CE-8C85-B531-99EB-3AA4A2C6C4F9}"/>
                  </a:ext>
                </a:extLst>
              </p14:cNvPr>
              <p14:cNvContentPartPr/>
              <p14:nvPr/>
            </p14:nvContentPartPr>
            <p14:xfrm>
              <a:off x="7158531" y="5559097"/>
              <a:ext cx="3207240" cy="8100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88A859CE-8C85-B531-99EB-3AA4A2C6C4F9}"/>
                  </a:ext>
                </a:extLst>
              </p:cNvPr>
              <p:cNvPicPr/>
              <p:nvPr/>
            </p:nvPicPr>
            <p:blipFill>
              <a:blip r:embed="rId1575"/>
              <a:stretch>
                <a:fillRect/>
              </a:stretch>
            </p:blipFill>
            <p:spPr>
              <a:xfrm>
                <a:off x="7149531" y="5550097"/>
                <a:ext cx="32248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6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F0C77A27-0CAE-87E5-2D0A-E58F8347C808}"/>
                  </a:ext>
                </a:extLst>
              </p14:cNvPr>
              <p14:cNvContentPartPr/>
              <p14:nvPr/>
            </p14:nvContentPartPr>
            <p14:xfrm>
              <a:off x="10257771" y="5627497"/>
              <a:ext cx="70920" cy="64656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F0C77A27-0CAE-87E5-2D0A-E58F8347C808}"/>
                  </a:ext>
                </a:extLst>
              </p:cNvPr>
              <p:cNvPicPr/>
              <p:nvPr/>
            </p:nvPicPr>
            <p:blipFill>
              <a:blip r:embed="rId1577"/>
              <a:stretch>
                <a:fillRect/>
              </a:stretch>
            </p:blipFill>
            <p:spPr>
              <a:xfrm>
                <a:off x="10248771" y="5618857"/>
                <a:ext cx="8856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10F28E5E-060C-80DE-A5B1-E013453058D9}"/>
                  </a:ext>
                </a:extLst>
              </p14:cNvPr>
              <p14:cNvContentPartPr/>
              <p14:nvPr/>
            </p14:nvContentPartPr>
            <p14:xfrm>
              <a:off x="3327771" y="6367657"/>
              <a:ext cx="2637720" cy="5400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10F28E5E-060C-80DE-A5B1-E013453058D9}"/>
                  </a:ext>
                </a:extLst>
              </p:cNvPr>
              <p:cNvPicPr/>
              <p:nvPr/>
            </p:nvPicPr>
            <p:blipFill>
              <a:blip r:embed="rId1579"/>
              <a:stretch>
                <a:fillRect/>
              </a:stretch>
            </p:blipFill>
            <p:spPr>
              <a:xfrm>
                <a:off x="3318771" y="6359017"/>
                <a:ext cx="2655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0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BA15195E-6028-EAC0-8C59-37CA385CBC71}"/>
                  </a:ext>
                </a:extLst>
              </p14:cNvPr>
              <p14:cNvContentPartPr/>
              <p14:nvPr/>
            </p14:nvContentPartPr>
            <p14:xfrm>
              <a:off x="5962251" y="6248137"/>
              <a:ext cx="4285440" cy="19836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BA15195E-6028-EAC0-8C59-37CA385CBC71}"/>
                  </a:ext>
                </a:extLst>
              </p:cNvPr>
              <p:cNvPicPr/>
              <p:nvPr/>
            </p:nvPicPr>
            <p:blipFill>
              <a:blip r:embed="rId1581"/>
              <a:stretch>
                <a:fillRect/>
              </a:stretch>
            </p:blipFill>
            <p:spPr>
              <a:xfrm>
                <a:off x="5953611" y="6239137"/>
                <a:ext cx="430308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FD472BCC-4515-CDDA-F908-721F2E957457}"/>
              </a:ext>
            </a:extLst>
          </p:cNvPr>
          <p:cNvGrpSpPr/>
          <p:nvPr/>
        </p:nvGrpSpPr>
        <p:grpSpPr>
          <a:xfrm>
            <a:off x="709851" y="5556217"/>
            <a:ext cx="600120" cy="209880"/>
            <a:chOff x="709851" y="5556217"/>
            <a:chExt cx="6001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2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C61689E7-7C77-75BE-EBAF-BA8204957584}"/>
                    </a:ext>
                  </a:extLst>
                </p14:cNvPr>
                <p14:cNvContentPartPr/>
                <p14:nvPr/>
              </p14:nvContentPartPr>
              <p14:xfrm>
                <a:off x="709851" y="5556217"/>
                <a:ext cx="164880" cy="1908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C61689E7-7C77-75BE-EBAF-BA8204957584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701211" y="5547577"/>
                  <a:ext cx="182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17B0DDA-894F-CF0E-CB75-24DB253CD676}"/>
                    </a:ext>
                  </a:extLst>
                </p14:cNvPr>
                <p14:cNvContentPartPr/>
                <p14:nvPr/>
              </p14:nvContentPartPr>
              <p14:xfrm>
                <a:off x="884811" y="5672137"/>
                <a:ext cx="80280" cy="885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17B0DDA-894F-CF0E-CB75-24DB253CD676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876171" y="5663137"/>
                  <a:ext cx="9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AAD2EC29-AD96-5807-A0E7-2D2EC62E8FEE}"/>
                    </a:ext>
                  </a:extLst>
                </p14:cNvPr>
                <p14:cNvContentPartPr/>
                <p14:nvPr/>
              </p14:nvContentPartPr>
              <p14:xfrm>
                <a:off x="1084971" y="5661337"/>
                <a:ext cx="92880" cy="10476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AAD2EC29-AD96-5807-A0E7-2D2EC62E8FEE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076331" y="5652697"/>
                  <a:ext cx="110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B591C14F-E11C-B3FF-B6CF-A810DEDBDF6C}"/>
                    </a:ext>
                  </a:extLst>
                </p14:cNvPr>
                <p14:cNvContentPartPr/>
                <p14:nvPr/>
              </p14:nvContentPartPr>
              <p14:xfrm>
                <a:off x="1189731" y="5662417"/>
                <a:ext cx="120240" cy="9720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B591C14F-E11C-B3FF-B6CF-A810DEDBDF6C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181091" y="5653777"/>
                  <a:ext cx="1378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C858F9E1-4742-38EF-692F-EE71E067035D}"/>
              </a:ext>
            </a:extLst>
          </p:cNvPr>
          <p:cNvGrpSpPr/>
          <p:nvPr/>
        </p:nvGrpSpPr>
        <p:grpSpPr>
          <a:xfrm>
            <a:off x="1463331" y="5880577"/>
            <a:ext cx="195480" cy="302760"/>
            <a:chOff x="1463331" y="5880577"/>
            <a:chExt cx="1954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0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64DA9D66-B599-9499-831B-B605572A8E45}"/>
                    </a:ext>
                  </a:extLst>
                </p14:cNvPr>
                <p14:cNvContentPartPr/>
                <p14:nvPr/>
              </p14:nvContentPartPr>
              <p14:xfrm>
                <a:off x="1506891" y="5964097"/>
                <a:ext cx="88920" cy="11556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64DA9D66-B599-9499-831B-B605572A8E45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1498251" y="5955097"/>
                  <a:ext cx="106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2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D90F5FAA-D7A7-4669-E1FE-CD19467CA2CA}"/>
                    </a:ext>
                  </a:extLst>
                </p14:cNvPr>
                <p14:cNvContentPartPr/>
                <p14:nvPr/>
              </p14:nvContentPartPr>
              <p14:xfrm>
                <a:off x="1581051" y="5880577"/>
                <a:ext cx="11160" cy="20700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D90F5FAA-D7A7-4669-E1FE-CD19467CA2CA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1572051" y="5871577"/>
                  <a:ext cx="28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4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591DA656-EAA6-5888-222C-C8EF843C490A}"/>
                    </a:ext>
                  </a:extLst>
                </p14:cNvPr>
                <p14:cNvContentPartPr/>
                <p14:nvPr/>
              </p14:nvContentPartPr>
              <p14:xfrm>
                <a:off x="1463331" y="6155617"/>
                <a:ext cx="195480" cy="2772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591DA656-EAA6-5888-222C-C8EF843C490A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1454691" y="6146617"/>
                  <a:ext cx="2131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9B86BC2B-7DD2-E473-5B69-A7833466EF55}"/>
              </a:ext>
            </a:extLst>
          </p:cNvPr>
          <p:cNvGrpSpPr/>
          <p:nvPr/>
        </p:nvGrpSpPr>
        <p:grpSpPr>
          <a:xfrm>
            <a:off x="643611" y="5933857"/>
            <a:ext cx="1171440" cy="545760"/>
            <a:chOff x="643611" y="5933857"/>
            <a:chExt cx="117144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637E36DB-7BF3-8294-F723-0F38C87AF1BF}"/>
                    </a:ext>
                  </a:extLst>
                </p14:cNvPr>
                <p14:cNvContentPartPr/>
                <p14:nvPr/>
              </p14:nvContentPartPr>
              <p14:xfrm>
                <a:off x="643611" y="5955097"/>
                <a:ext cx="89280" cy="2185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637E36DB-7BF3-8294-F723-0F38C87AF1BF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634971" y="5946097"/>
                  <a:ext cx="1069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AA1E31FA-7179-C11D-55A9-1D5B6E426E05}"/>
                    </a:ext>
                  </a:extLst>
                </p14:cNvPr>
                <p14:cNvContentPartPr/>
                <p14:nvPr/>
              </p14:nvContentPartPr>
              <p14:xfrm>
                <a:off x="725691" y="6153817"/>
                <a:ext cx="95760" cy="1018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AA1E31FA-7179-C11D-55A9-1D5B6E426E05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716691" y="6144817"/>
                  <a:ext cx="113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0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25670F87-0DCF-7A1B-1D3C-77E1B695CFAB}"/>
                    </a:ext>
                  </a:extLst>
                </p14:cNvPr>
                <p14:cNvContentPartPr/>
                <p14:nvPr/>
              </p14:nvContentPartPr>
              <p14:xfrm>
                <a:off x="882291" y="6091537"/>
                <a:ext cx="47160" cy="144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25670F87-0DCF-7A1B-1D3C-77E1B695CFAB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873651" y="6082537"/>
                  <a:ext cx="64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2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49495C19-499E-C4F7-4156-3381E204E97A}"/>
                    </a:ext>
                  </a:extLst>
                </p14:cNvPr>
                <p14:cNvContentPartPr/>
                <p14:nvPr/>
              </p14:nvContentPartPr>
              <p14:xfrm>
                <a:off x="876891" y="6135457"/>
                <a:ext cx="46080" cy="936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49495C19-499E-C4F7-4156-3381E204E97A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867891" y="6126457"/>
                  <a:ext cx="63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8F148A13-9D89-1419-F00F-8413E4880C51}"/>
                    </a:ext>
                  </a:extLst>
                </p14:cNvPr>
                <p14:cNvContentPartPr/>
                <p14:nvPr/>
              </p14:nvContentPartPr>
              <p14:xfrm>
                <a:off x="1026651" y="6044017"/>
                <a:ext cx="73440" cy="8820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8F148A13-9D89-1419-F00F-8413E4880C51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1018011" y="6035377"/>
                  <a:ext cx="91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0C152422-515F-D238-4611-C4086A44714A}"/>
                    </a:ext>
                  </a:extLst>
                </p14:cNvPr>
                <p14:cNvContentPartPr/>
                <p14:nvPr/>
              </p14:nvContentPartPr>
              <p14:xfrm>
                <a:off x="1098651" y="5933857"/>
                <a:ext cx="15480" cy="21096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0C152422-515F-D238-4611-C4086A44714A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1090011" y="5924857"/>
                  <a:ext cx="331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8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32435D9B-7628-A76F-80DF-427DF5162C01}"/>
                    </a:ext>
                  </a:extLst>
                </p14:cNvPr>
                <p14:cNvContentPartPr/>
                <p14:nvPr/>
              </p14:nvContentPartPr>
              <p14:xfrm>
                <a:off x="1158411" y="6141937"/>
                <a:ext cx="55440" cy="849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32435D9B-7628-A76F-80DF-427DF5162C01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1149411" y="6133297"/>
                  <a:ext cx="7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0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0ADDD718-168D-C7C3-8049-0F5430857B27}"/>
                    </a:ext>
                  </a:extLst>
                </p14:cNvPr>
                <p14:cNvContentPartPr/>
                <p14:nvPr/>
              </p14:nvContentPartPr>
              <p14:xfrm>
                <a:off x="1309611" y="6075337"/>
                <a:ext cx="46080" cy="540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0ADDD718-168D-C7C3-8049-0F5430857B27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1300611" y="6066697"/>
                  <a:ext cx="63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1CBBD721-918E-29A3-52B7-ACB726B9C1ED}"/>
                    </a:ext>
                  </a:extLst>
                </p14:cNvPr>
                <p14:cNvContentPartPr/>
                <p14:nvPr/>
              </p14:nvContentPartPr>
              <p14:xfrm>
                <a:off x="1296651" y="6148057"/>
                <a:ext cx="41760" cy="504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1CBBD721-918E-29A3-52B7-ACB726B9C1ED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1288011" y="6139417"/>
                  <a:ext cx="5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4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1A5E2AC7-997C-C447-A4E8-30023A425FB3}"/>
                    </a:ext>
                  </a:extLst>
                </p14:cNvPr>
                <p14:cNvContentPartPr/>
                <p14:nvPr/>
              </p14:nvContentPartPr>
              <p14:xfrm>
                <a:off x="1466211" y="6319057"/>
                <a:ext cx="166320" cy="16056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1A5E2AC7-997C-C447-A4E8-30023A425FB3}"/>
                    </a:ext>
                  </a:extLst>
                </p:cNvPr>
                <p:cNvPicPr/>
                <p:nvPr/>
              </p:nvPicPr>
              <p:blipFill>
                <a:blip r:embed="rId1615"/>
                <a:stretch>
                  <a:fillRect/>
                </a:stretch>
              </p:blipFill>
              <p:spPr>
                <a:xfrm>
                  <a:off x="1457571" y="6310417"/>
                  <a:ext cx="183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6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DDC2966D-5615-968F-F47D-73E222F718F7}"/>
                    </a:ext>
                  </a:extLst>
                </p14:cNvPr>
                <p14:cNvContentPartPr/>
                <p14:nvPr/>
              </p14:nvContentPartPr>
              <p14:xfrm>
                <a:off x="1743051" y="6148057"/>
                <a:ext cx="55440" cy="140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DDC2966D-5615-968F-F47D-73E222F718F7}"/>
                    </a:ext>
                  </a:extLst>
                </p:cNvPr>
                <p:cNvPicPr/>
                <p:nvPr/>
              </p:nvPicPr>
              <p:blipFill>
                <a:blip r:embed="rId1617"/>
                <a:stretch>
                  <a:fillRect/>
                </a:stretch>
              </p:blipFill>
              <p:spPr>
                <a:xfrm>
                  <a:off x="1734411" y="6139417"/>
                  <a:ext cx="73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8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A780C244-3199-E06E-DB71-172E395F7C4A}"/>
                    </a:ext>
                  </a:extLst>
                </p14:cNvPr>
                <p14:cNvContentPartPr/>
                <p14:nvPr/>
              </p14:nvContentPartPr>
              <p14:xfrm>
                <a:off x="1749531" y="6231577"/>
                <a:ext cx="65520" cy="36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A780C244-3199-E06E-DB71-172E395F7C4A}"/>
                    </a:ext>
                  </a:extLst>
                </p:cNvPr>
                <p:cNvPicPr/>
                <p:nvPr/>
              </p:nvPicPr>
              <p:blipFill>
                <a:blip r:embed="rId1619"/>
                <a:stretch>
                  <a:fillRect/>
                </a:stretch>
              </p:blipFill>
              <p:spPr>
                <a:xfrm>
                  <a:off x="1740531" y="6222937"/>
                  <a:ext cx="83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CF3F74D0-882D-3BF4-F258-A4F62C084057}"/>
              </a:ext>
            </a:extLst>
          </p:cNvPr>
          <p:cNvGrpSpPr/>
          <p:nvPr/>
        </p:nvGrpSpPr>
        <p:grpSpPr>
          <a:xfrm>
            <a:off x="1990731" y="5700577"/>
            <a:ext cx="1234080" cy="795240"/>
            <a:chOff x="1990731" y="5700577"/>
            <a:chExt cx="123408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0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7691A939-562C-7F49-0297-5DFF53151BC7}"/>
                    </a:ext>
                  </a:extLst>
                </p14:cNvPr>
                <p14:cNvContentPartPr/>
                <p14:nvPr/>
              </p14:nvContentPartPr>
              <p14:xfrm>
                <a:off x="2830251" y="5750617"/>
                <a:ext cx="394560" cy="18540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7691A939-562C-7F49-0297-5DFF53151BC7}"/>
                    </a:ext>
                  </a:extLst>
                </p:cNvPr>
                <p:cNvPicPr/>
                <p:nvPr/>
              </p:nvPicPr>
              <p:blipFill>
                <a:blip r:embed="rId1621"/>
                <a:stretch>
                  <a:fillRect/>
                </a:stretch>
              </p:blipFill>
              <p:spPr>
                <a:xfrm>
                  <a:off x="2821251" y="5741617"/>
                  <a:ext cx="412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2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16F3F3DC-DDAF-397D-3AF8-775C2AB58D84}"/>
                    </a:ext>
                  </a:extLst>
                </p14:cNvPr>
                <p14:cNvContentPartPr/>
                <p14:nvPr/>
              </p14:nvContentPartPr>
              <p14:xfrm>
                <a:off x="2796411" y="5700577"/>
                <a:ext cx="88920" cy="1566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16F3F3DC-DDAF-397D-3AF8-775C2AB58D84}"/>
                    </a:ext>
                  </a:extLst>
                </p:cNvPr>
                <p:cNvPicPr/>
                <p:nvPr/>
              </p:nvPicPr>
              <p:blipFill>
                <a:blip r:embed="rId1623"/>
                <a:stretch>
                  <a:fillRect/>
                </a:stretch>
              </p:blipFill>
              <p:spPr>
                <a:xfrm>
                  <a:off x="2787771" y="5691577"/>
                  <a:ext cx="106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4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3EB493F3-1955-F543-D79C-A44CAB068F15}"/>
                    </a:ext>
                  </a:extLst>
                </p14:cNvPr>
                <p14:cNvContentPartPr/>
                <p14:nvPr/>
              </p14:nvContentPartPr>
              <p14:xfrm>
                <a:off x="1990731" y="5935657"/>
                <a:ext cx="84600" cy="20484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3EB493F3-1955-F543-D79C-A44CAB068F15}"/>
                    </a:ext>
                  </a:extLst>
                </p:cNvPr>
                <p:cNvPicPr/>
                <p:nvPr/>
              </p:nvPicPr>
              <p:blipFill>
                <a:blip r:embed="rId1625"/>
                <a:stretch>
                  <a:fillRect/>
                </a:stretch>
              </p:blipFill>
              <p:spPr>
                <a:xfrm>
                  <a:off x="1981731" y="5927017"/>
                  <a:ext cx="102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6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0FB7D413-AD6E-A4B4-AFD9-DC47C9B507AC}"/>
                    </a:ext>
                  </a:extLst>
                </p14:cNvPr>
                <p14:cNvContentPartPr/>
                <p14:nvPr/>
              </p14:nvContentPartPr>
              <p14:xfrm>
                <a:off x="2117811" y="6006937"/>
                <a:ext cx="31320" cy="8640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0FB7D413-AD6E-A4B4-AFD9-DC47C9B507AC}"/>
                    </a:ext>
                  </a:extLst>
                </p:cNvPr>
                <p:cNvPicPr/>
                <p:nvPr/>
              </p:nvPicPr>
              <p:blipFill>
                <a:blip r:embed="rId1627"/>
                <a:stretch>
                  <a:fillRect/>
                </a:stretch>
              </p:blipFill>
              <p:spPr>
                <a:xfrm>
                  <a:off x="2109171" y="5998297"/>
                  <a:ext cx="48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8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58E097FF-B4F5-229D-1B73-41E15B215B0A}"/>
                    </a:ext>
                  </a:extLst>
                </p14:cNvPr>
                <p14:cNvContentPartPr/>
                <p14:nvPr/>
              </p14:nvContentPartPr>
              <p14:xfrm>
                <a:off x="2215011" y="5978497"/>
                <a:ext cx="84960" cy="13968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58E097FF-B4F5-229D-1B73-41E15B215B0A}"/>
                    </a:ext>
                  </a:extLst>
                </p:cNvPr>
                <p:cNvPicPr/>
                <p:nvPr/>
              </p:nvPicPr>
              <p:blipFill>
                <a:blip r:embed="rId1629"/>
                <a:stretch>
                  <a:fillRect/>
                </a:stretch>
              </p:blipFill>
              <p:spPr>
                <a:xfrm>
                  <a:off x="2206371" y="5969497"/>
                  <a:ext cx="102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0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985EBBFD-F5B5-CD3C-B024-513678A74BFA}"/>
                    </a:ext>
                  </a:extLst>
                </p14:cNvPr>
                <p14:cNvContentPartPr/>
                <p14:nvPr/>
              </p14:nvContentPartPr>
              <p14:xfrm>
                <a:off x="2021691" y="6229777"/>
                <a:ext cx="258120" cy="1872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985EBBFD-F5B5-CD3C-B024-513678A74BFA}"/>
                    </a:ext>
                  </a:extLst>
                </p:cNvPr>
                <p:cNvPicPr/>
                <p:nvPr/>
              </p:nvPicPr>
              <p:blipFill>
                <a:blip r:embed="rId1631"/>
                <a:stretch>
                  <a:fillRect/>
                </a:stretch>
              </p:blipFill>
              <p:spPr>
                <a:xfrm>
                  <a:off x="2013051" y="6220777"/>
                  <a:ext cx="275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2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025C332D-7266-8EFE-06B6-37433353279B}"/>
                    </a:ext>
                  </a:extLst>
                </p14:cNvPr>
                <p14:cNvContentPartPr/>
                <p14:nvPr/>
              </p14:nvContentPartPr>
              <p14:xfrm>
                <a:off x="2114211" y="6361537"/>
                <a:ext cx="82080" cy="13428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025C332D-7266-8EFE-06B6-37433353279B}"/>
                    </a:ext>
                  </a:extLst>
                </p:cNvPr>
                <p:cNvPicPr/>
                <p:nvPr/>
              </p:nvPicPr>
              <p:blipFill>
                <a:blip r:embed="rId1633"/>
                <a:stretch>
                  <a:fillRect/>
                </a:stretch>
              </p:blipFill>
              <p:spPr>
                <a:xfrm>
                  <a:off x="2105211" y="6352537"/>
                  <a:ext cx="99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4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3D065943-A44E-0E55-B58B-48EB30AB1F9C}"/>
                    </a:ext>
                  </a:extLst>
                </p14:cNvPr>
                <p14:cNvContentPartPr/>
                <p14:nvPr/>
              </p14:nvContentPartPr>
              <p14:xfrm>
                <a:off x="2409411" y="6168217"/>
                <a:ext cx="64440" cy="1512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3D065943-A44E-0E55-B58B-48EB30AB1F9C}"/>
                    </a:ext>
                  </a:extLst>
                </p:cNvPr>
                <p:cNvPicPr/>
                <p:nvPr/>
              </p:nvPicPr>
              <p:blipFill>
                <a:blip r:embed="rId1635"/>
                <a:stretch>
                  <a:fillRect/>
                </a:stretch>
              </p:blipFill>
              <p:spPr>
                <a:xfrm>
                  <a:off x="2400771" y="6159577"/>
                  <a:ext cx="82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6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68948BEF-44B7-016F-F92B-5DAFED120D7B}"/>
                    </a:ext>
                  </a:extLst>
                </p14:cNvPr>
                <p14:cNvContentPartPr/>
                <p14:nvPr/>
              </p14:nvContentPartPr>
              <p14:xfrm>
                <a:off x="2394651" y="6261817"/>
                <a:ext cx="86040" cy="1332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68948BEF-44B7-016F-F92B-5DAFED120D7B}"/>
                    </a:ext>
                  </a:extLst>
                </p:cNvPr>
                <p:cNvPicPr/>
                <p:nvPr/>
              </p:nvPicPr>
              <p:blipFill>
                <a:blip r:embed="rId1637"/>
                <a:stretch>
                  <a:fillRect/>
                </a:stretch>
              </p:blipFill>
              <p:spPr>
                <a:xfrm>
                  <a:off x="2385651" y="6253177"/>
                  <a:ext cx="103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8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0EB96F64-32DA-1340-69B5-F8DF6F495E17}"/>
                    </a:ext>
                  </a:extLst>
                </p14:cNvPr>
                <p14:cNvContentPartPr/>
                <p14:nvPr/>
              </p14:nvContentPartPr>
              <p14:xfrm>
                <a:off x="2585451" y="6127177"/>
                <a:ext cx="99360" cy="16488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0EB96F64-32DA-1340-69B5-F8DF6F495E17}"/>
                    </a:ext>
                  </a:extLst>
                </p:cNvPr>
                <p:cNvPicPr/>
                <p:nvPr/>
              </p:nvPicPr>
              <p:blipFill>
                <a:blip r:embed="rId1639"/>
                <a:stretch>
                  <a:fillRect/>
                </a:stretch>
              </p:blipFill>
              <p:spPr>
                <a:xfrm>
                  <a:off x="2576811" y="6118177"/>
                  <a:ext cx="117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0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A1119E5A-32DA-A7C0-3551-640E80CBB7E3}"/>
                    </a:ext>
                  </a:extLst>
                </p14:cNvPr>
                <p14:cNvContentPartPr/>
                <p14:nvPr/>
              </p14:nvContentPartPr>
              <p14:xfrm>
                <a:off x="2750331" y="6152737"/>
                <a:ext cx="67320" cy="11232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A1119E5A-32DA-A7C0-3551-640E80CBB7E3}"/>
                    </a:ext>
                  </a:extLst>
                </p:cNvPr>
                <p:cNvPicPr/>
                <p:nvPr/>
              </p:nvPicPr>
              <p:blipFill>
                <a:blip r:embed="rId1641"/>
                <a:stretch>
                  <a:fillRect/>
                </a:stretch>
              </p:blipFill>
              <p:spPr>
                <a:xfrm>
                  <a:off x="2741691" y="6144097"/>
                  <a:ext cx="84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2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F335D626-C8C9-9EB3-F4D5-04F0DF4ABD81}"/>
                    </a:ext>
                  </a:extLst>
                </p14:cNvPr>
                <p14:cNvContentPartPr/>
                <p14:nvPr/>
              </p14:nvContentPartPr>
              <p14:xfrm>
                <a:off x="2795331" y="6224377"/>
                <a:ext cx="11520" cy="11952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F335D626-C8C9-9EB3-F4D5-04F0DF4ABD81}"/>
                    </a:ext>
                  </a:extLst>
                </p:cNvPr>
                <p:cNvPicPr/>
                <p:nvPr/>
              </p:nvPicPr>
              <p:blipFill>
                <a:blip r:embed="rId1643"/>
                <a:stretch>
                  <a:fillRect/>
                </a:stretch>
              </p:blipFill>
              <p:spPr>
                <a:xfrm>
                  <a:off x="2786691" y="6215377"/>
                  <a:ext cx="2916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69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19C4-D194-D3C9-871D-DD9086D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3078-1802-F3F8-2404-723B9C4A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https://www.coursera.org/learn/nlp-sequence-models#syllabus</a:t>
            </a:r>
          </a:p>
        </p:txBody>
      </p:sp>
    </p:spTree>
    <p:extLst>
      <p:ext uri="{BB962C8B-B14F-4D97-AF65-F5344CB8AC3E}">
        <p14:creationId xmlns:p14="http://schemas.microsoft.com/office/powerpoint/2010/main" val="87147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C905-61D5-4A20-A77A-FF93BAAB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47" y="177555"/>
            <a:ext cx="10515600" cy="1325563"/>
          </a:xfrm>
        </p:spPr>
        <p:txBody>
          <a:bodyPr/>
          <a:lstStyle/>
          <a:p>
            <a:r>
              <a:rPr lang="en-US"/>
              <a:t>Transformer Network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F454D-6A62-AF90-9D09-049A6E613997}"/>
              </a:ext>
            </a:extLst>
          </p:cNvPr>
          <p:cNvSpPr txBox="1"/>
          <p:nvPr/>
        </p:nvSpPr>
        <p:spPr>
          <a:xfrm>
            <a:off x="1867877" y="2297723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D882E-EA61-7646-CB3D-04C9C6768C7E}"/>
              </a:ext>
            </a:extLst>
          </p:cNvPr>
          <p:cNvSpPr txBox="1"/>
          <p:nvPr/>
        </p:nvSpPr>
        <p:spPr>
          <a:xfrm>
            <a:off x="5173784" y="2297723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335E1-9349-CBE2-207F-FC1D07C74B67}"/>
              </a:ext>
            </a:extLst>
          </p:cNvPr>
          <p:cNvSpPr txBox="1"/>
          <p:nvPr/>
        </p:nvSpPr>
        <p:spPr>
          <a:xfrm>
            <a:off x="8049846" y="2297723"/>
            <a:ext cx="867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411EA-87A5-96FC-4373-514D820BE1E5}"/>
              </a:ext>
            </a:extLst>
          </p:cNvPr>
          <p:cNvSpPr txBox="1"/>
          <p:nvPr/>
        </p:nvSpPr>
        <p:spPr>
          <a:xfrm>
            <a:off x="969108" y="3184661"/>
            <a:ext cx="386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Vanishing Gradient 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Hard to capture long range dependencies and sequences</a:t>
            </a:r>
          </a:p>
          <a:p>
            <a:pPr lvl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FB653-A73B-B083-77EF-0B10F71C30BD}"/>
              </a:ext>
            </a:extLst>
          </p:cNvPr>
          <p:cNvSpPr txBox="1"/>
          <p:nvPr/>
        </p:nvSpPr>
        <p:spPr>
          <a:xfrm>
            <a:off x="4614747" y="3184661"/>
            <a:ext cx="386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Vanishing Gradient problem: </a:t>
            </a:r>
            <a:r>
              <a:rPr lang="en-US">
                <a:solidFill>
                  <a:srgbClr val="00B050"/>
                </a:solidFill>
              </a:rPr>
              <a:t>Resolved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Using the gate to control flow of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9C1C0-A789-6241-DB72-F3720D258208}"/>
              </a:ext>
            </a:extLst>
          </p:cNvPr>
          <p:cNvSpPr txBox="1"/>
          <p:nvPr/>
        </p:nvSpPr>
        <p:spPr>
          <a:xfrm>
            <a:off x="7951916" y="3184660"/>
            <a:ext cx="386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Vanishing Gradient problem: </a:t>
            </a:r>
            <a:r>
              <a:rPr lang="en-US">
                <a:solidFill>
                  <a:srgbClr val="00B050"/>
                </a:solidFill>
              </a:rPr>
              <a:t>Resolved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A16C8-ED97-5A3B-19C1-2BE5FEE30987}"/>
              </a:ext>
            </a:extLst>
          </p:cNvPr>
          <p:cNvSpPr txBox="1"/>
          <p:nvPr/>
        </p:nvSpPr>
        <p:spPr>
          <a:xfrm>
            <a:off x="1203570" y="4436914"/>
            <a:ext cx="9878645" cy="20313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of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Sequential model: ingest one word/one token at the time &gt;&gt; bottleneck to flow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Example: To compute the final output, need to compute all of units that become before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Transformers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Let run more computations or an entire sequence in parallel</a:t>
            </a:r>
          </a:p>
          <a:p>
            <a:pPr lvl="1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02651-1E4B-D269-4616-C12EFF8AD6A7}"/>
              </a:ext>
            </a:extLst>
          </p:cNvPr>
          <p:cNvCxnSpPr/>
          <p:nvPr/>
        </p:nvCxnSpPr>
        <p:spPr>
          <a:xfrm>
            <a:off x="1985738" y="2024743"/>
            <a:ext cx="68025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41D34F-3BF9-BB0A-2C49-F578A7C8484C}"/>
              </a:ext>
            </a:extLst>
          </p:cNvPr>
          <p:cNvSpPr txBox="1"/>
          <p:nvPr/>
        </p:nvSpPr>
        <p:spPr>
          <a:xfrm>
            <a:off x="7055618" y="1635929"/>
            <a:ext cx="216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More complexity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DABE9-7CB5-3995-9AD7-C59A3E8F0647}"/>
              </a:ext>
            </a:extLst>
          </p:cNvPr>
          <p:cNvSpPr txBox="1"/>
          <p:nvPr/>
        </p:nvSpPr>
        <p:spPr>
          <a:xfrm>
            <a:off x="1822938" y="1567098"/>
            <a:ext cx="216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Less complexity</a:t>
            </a:r>
          </a:p>
        </p:txBody>
      </p:sp>
    </p:spTree>
    <p:extLst>
      <p:ext uri="{BB962C8B-B14F-4D97-AF65-F5344CB8AC3E}">
        <p14:creationId xmlns:p14="http://schemas.microsoft.com/office/powerpoint/2010/main" val="250137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D33C-3B78-7F9C-3675-88F00191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Network Intuition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0FC81-FDA9-866A-25D4-8A169E321D04}"/>
              </a:ext>
            </a:extLst>
          </p:cNvPr>
          <p:cNvSpPr txBox="1"/>
          <p:nvPr/>
        </p:nvSpPr>
        <p:spPr>
          <a:xfrm>
            <a:off x="1172308" y="1690688"/>
            <a:ext cx="101357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Combine use </a:t>
            </a:r>
            <a:r>
              <a:rPr lang="en-US" b="1">
                <a:solidFill>
                  <a:srgbClr val="00B050"/>
                </a:solidFill>
              </a:rPr>
              <a:t>Attention</a:t>
            </a:r>
            <a:r>
              <a:rPr lang="en-US"/>
              <a:t> (based on representations) and </a:t>
            </a:r>
            <a:r>
              <a:rPr lang="en-US" b="1">
                <a:solidFill>
                  <a:srgbClr val="00B050"/>
                </a:solidFill>
              </a:rPr>
              <a:t>CNN</a:t>
            </a:r>
            <a:r>
              <a:rPr lang="en-US"/>
              <a:t> (convolution neural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2 key ideas: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Self-Attention</a:t>
            </a:r>
            <a:r>
              <a:rPr lang="en-US"/>
              <a:t>: if you have sentence, example 5 words &gt;&gt; then end up to compute 5 representations for 5 words (the computation in parallel)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Multi-Head Attention</a:t>
            </a:r>
            <a:r>
              <a:rPr lang="en-US"/>
              <a:t>: This is for-loop base on the Self-Attention &gt;&gt; then end up with multiple version of 5 representations</a:t>
            </a:r>
          </a:p>
          <a:p>
            <a:pPr lvl="2"/>
            <a:r>
              <a:rPr lang="en-US"/>
              <a:t>&gt;&gt; There are very </a:t>
            </a:r>
            <a:r>
              <a:rPr lang="en-US" sz="2400">
                <a:solidFill>
                  <a:srgbClr val="FF0000"/>
                </a:solidFill>
              </a:rPr>
              <a:t>rich representations</a:t>
            </a:r>
            <a:r>
              <a:rPr lang="en-US"/>
              <a:t> for NLP task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F242CB-1E5E-1EE4-F772-2F76AEDDA499}"/>
              </a:ext>
            </a:extLst>
          </p:cNvPr>
          <p:cNvGrpSpPr/>
          <p:nvPr/>
        </p:nvGrpSpPr>
        <p:grpSpPr>
          <a:xfrm>
            <a:off x="1866846" y="3918427"/>
            <a:ext cx="2037600" cy="1275840"/>
            <a:chOff x="1913738" y="3224397"/>
            <a:chExt cx="2037600" cy="12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3D79E8-92F2-1BB5-7B6F-CE6264E22836}"/>
                    </a:ext>
                  </a:extLst>
                </p14:cNvPr>
                <p14:cNvContentPartPr/>
                <p14:nvPr/>
              </p14:nvContentPartPr>
              <p14:xfrm>
                <a:off x="2112818" y="4266957"/>
                <a:ext cx="21960" cy="152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3D79E8-92F2-1BB5-7B6F-CE6264E2283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04178" y="4258317"/>
                  <a:ext cx="39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10B388-6FAA-BBD1-DF74-49A466EABF56}"/>
                    </a:ext>
                  </a:extLst>
                </p14:cNvPr>
                <p14:cNvContentPartPr/>
                <p14:nvPr/>
              </p14:nvContentPartPr>
              <p14:xfrm>
                <a:off x="2039738" y="4246797"/>
                <a:ext cx="67320" cy="47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10B388-6FAA-BBD1-DF74-49A466EABF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31098" y="4238157"/>
                  <a:ext cx="84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BEE5F9-79CE-2D65-012E-97D3B0B76EB9}"/>
                    </a:ext>
                  </a:extLst>
                </p14:cNvPr>
                <p14:cNvContentPartPr/>
                <p14:nvPr/>
              </p14:nvContentPartPr>
              <p14:xfrm>
                <a:off x="2107058" y="4242117"/>
                <a:ext cx="74520" cy="2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BEE5F9-79CE-2D65-012E-97D3B0B76E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8058" y="4233117"/>
                  <a:ext cx="92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1286DC-CE34-6440-4D9F-C62C03145387}"/>
                    </a:ext>
                  </a:extLst>
                </p14:cNvPr>
                <p14:cNvContentPartPr/>
                <p14:nvPr/>
              </p14:nvContentPartPr>
              <p14:xfrm>
                <a:off x="1913738" y="3847197"/>
                <a:ext cx="8280" cy="23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1286DC-CE34-6440-4D9F-C62C031453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4738" y="3838197"/>
                  <a:ext cx="25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0CE317A-933E-52FC-DA5A-A31885FB1294}"/>
                    </a:ext>
                  </a:extLst>
                </p14:cNvPr>
                <p14:cNvContentPartPr/>
                <p14:nvPr/>
              </p14:nvContentPartPr>
              <p14:xfrm>
                <a:off x="1917338" y="3793557"/>
                <a:ext cx="344880" cy="319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0CE317A-933E-52FC-DA5A-A31885FB12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08698" y="3784557"/>
                  <a:ext cx="3625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953AC9-5A37-D69A-A0C1-5286D752BADD}"/>
                    </a:ext>
                  </a:extLst>
                </p14:cNvPr>
                <p14:cNvContentPartPr/>
                <p14:nvPr/>
              </p14:nvContentPartPr>
              <p14:xfrm>
                <a:off x="1985738" y="3551637"/>
                <a:ext cx="76320" cy="22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953AC9-5A37-D69A-A0C1-5286D752BA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76738" y="3542997"/>
                  <a:ext cx="93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F9D465-7FF7-F378-108A-971639F30D24}"/>
                    </a:ext>
                  </a:extLst>
                </p14:cNvPr>
                <p14:cNvContentPartPr/>
                <p14:nvPr/>
              </p14:nvContentPartPr>
              <p14:xfrm>
                <a:off x="2020298" y="3564957"/>
                <a:ext cx="77400" cy="4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F9D465-7FF7-F378-108A-971639F30D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1298" y="3555957"/>
                  <a:ext cx="95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5D480D-6FB0-9F64-887E-6547377BE5CA}"/>
                    </a:ext>
                  </a:extLst>
                </p14:cNvPr>
                <p14:cNvContentPartPr/>
                <p14:nvPr/>
              </p14:nvContentPartPr>
              <p14:xfrm>
                <a:off x="1968818" y="3335997"/>
                <a:ext cx="59760" cy="9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5D480D-6FB0-9F64-887E-6547377BE5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60178" y="3326997"/>
                  <a:ext cx="77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7E3C90-0496-2EAC-E2D5-3CC145C6E582}"/>
                    </a:ext>
                  </a:extLst>
                </p14:cNvPr>
                <p14:cNvContentPartPr/>
                <p14:nvPr/>
              </p14:nvContentPartPr>
              <p14:xfrm>
                <a:off x="2067818" y="3235197"/>
                <a:ext cx="38520" cy="11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7E3C90-0496-2EAC-E2D5-3CC145C6E5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9178" y="3226197"/>
                  <a:ext cx="56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1177CD-298F-1C2E-D0DF-D40377E29F82}"/>
                    </a:ext>
                  </a:extLst>
                </p14:cNvPr>
                <p14:cNvContentPartPr/>
                <p14:nvPr/>
              </p14:nvContentPartPr>
              <p14:xfrm>
                <a:off x="2124698" y="3253917"/>
                <a:ext cx="51120" cy="84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1177CD-298F-1C2E-D0DF-D40377E29F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5698" y="3244917"/>
                  <a:ext cx="68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3556A2-BF23-D522-91E1-3AFA8016166F}"/>
                    </a:ext>
                  </a:extLst>
                </p14:cNvPr>
                <p14:cNvContentPartPr/>
                <p14:nvPr/>
              </p14:nvContentPartPr>
              <p14:xfrm>
                <a:off x="2203898" y="3234117"/>
                <a:ext cx="40680" cy="111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3556A2-BF23-D522-91E1-3AFA801616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4898" y="3225477"/>
                  <a:ext cx="58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5CAF00-E6B0-009E-73AB-AB8CFFE6B5F3}"/>
                    </a:ext>
                  </a:extLst>
                </p14:cNvPr>
                <p14:cNvContentPartPr/>
                <p14:nvPr/>
              </p14:nvContentPartPr>
              <p14:xfrm>
                <a:off x="2540498" y="3838557"/>
                <a:ext cx="21960" cy="237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5CAF00-E6B0-009E-73AB-AB8CFFE6B5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1858" y="3829917"/>
                  <a:ext cx="39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D75AE5-B2B6-1794-ADFA-498DE5AC169C}"/>
                    </a:ext>
                  </a:extLst>
                </p14:cNvPr>
                <p14:cNvContentPartPr/>
                <p14:nvPr/>
              </p14:nvContentPartPr>
              <p14:xfrm>
                <a:off x="2551298" y="3773757"/>
                <a:ext cx="399240" cy="37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D75AE5-B2B6-1794-ADFA-498DE5AC16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42298" y="3764757"/>
                  <a:ext cx="4168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2FC5A0-8AFD-28FE-089D-E56DC2394672}"/>
                    </a:ext>
                  </a:extLst>
                </p14:cNvPr>
                <p14:cNvContentPartPr/>
                <p14:nvPr/>
              </p14:nvContentPartPr>
              <p14:xfrm>
                <a:off x="2564618" y="4059237"/>
                <a:ext cx="354960" cy="7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2FC5A0-8AFD-28FE-089D-E56DC23946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5978" y="4050597"/>
                  <a:ext cx="372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53A286-C1F3-5F6B-3176-1D781E00A648}"/>
                    </a:ext>
                  </a:extLst>
                </p14:cNvPr>
                <p14:cNvContentPartPr/>
                <p14:nvPr/>
              </p14:nvContentPartPr>
              <p14:xfrm>
                <a:off x="2704298" y="3578277"/>
                <a:ext cx="11520" cy="20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53A286-C1F3-5F6B-3176-1D781E00A6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5298" y="3569277"/>
                  <a:ext cx="29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75EB4D-AD7B-8524-C6E7-E6850A089B4B}"/>
                    </a:ext>
                  </a:extLst>
                </p14:cNvPr>
                <p14:cNvContentPartPr/>
                <p14:nvPr/>
              </p14:nvContentPartPr>
              <p14:xfrm>
                <a:off x="2644178" y="3591597"/>
                <a:ext cx="61560" cy="5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75EB4D-AD7B-8524-C6E7-E6850A089B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5178" y="3582597"/>
                  <a:ext cx="79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9C8B21-9662-3C62-FA48-75F9EF1CD9D8}"/>
                    </a:ext>
                  </a:extLst>
                </p14:cNvPr>
                <p14:cNvContentPartPr/>
                <p14:nvPr/>
              </p14:nvContentPartPr>
              <p14:xfrm>
                <a:off x="2705378" y="3591597"/>
                <a:ext cx="42840" cy="3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9C8B21-9662-3C62-FA48-75F9EF1CD9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96378" y="3582597"/>
                  <a:ext cx="60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1EC117-35DA-1767-1972-E13E84AF38B7}"/>
                    </a:ext>
                  </a:extLst>
                </p14:cNvPr>
                <p14:cNvContentPartPr/>
                <p14:nvPr/>
              </p14:nvContentPartPr>
              <p14:xfrm>
                <a:off x="2615378" y="3343557"/>
                <a:ext cx="76320" cy="13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1EC117-35DA-1767-1972-E13E84AF38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6738" y="3334917"/>
                  <a:ext cx="93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D5FDB1-3B2A-84B3-290E-3AD8ACEFB0F2}"/>
                    </a:ext>
                  </a:extLst>
                </p14:cNvPr>
                <p14:cNvContentPartPr/>
                <p14:nvPr/>
              </p14:nvContentPartPr>
              <p14:xfrm>
                <a:off x="2703578" y="3249957"/>
                <a:ext cx="54360" cy="10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D5FDB1-3B2A-84B3-290E-3AD8ACEFB0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94938" y="3240957"/>
                  <a:ext cx="7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C85E2A-447F-7591-09E8-87BEC00E93DF}"/>
                    </a:ext>
                  </a:extLst>
                </p14:cNvPr>
                <p14:cNvContentPartPr/>
                <p14:nvPr/>
              </p14:nvContentPartPr>
              <p14:xfrm>
                <a:off x="2786018" y="3281997"/>
                <a:ext cx="37800" cy="5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C85E2A-447F-7591-09E8-87BEC00E93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77378" y="3273357"/>
                  <a:ext cx="55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1BC941-F420-5E52-A543-727B61E2BAD2}"/>
                    </a:ext>
                  </a:extLst>
                </p14:cNvPr>
                <p14:cNvContentPartPr/>
                <p14:nvPr/>
              </p14:nvContentPartPr>
              <p14:xfrm>
                <a:off x="2845418" y="3242037"/>
                <a:ext cx="60840" cy="13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1BC941-F420-5E52-A543-727B61E2BAD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6778" y="3233037"/>
                  <a:ext cx="78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4153AD-4A8B-6D80-F045-27796C065B06}"/>
                    </a:ext>
                  </a:extLst>
                </p14:cNvPr>
                <p14:cNvContentPartPr/>
                <p14:nvPr/>
              </p14:nvContentPartPr>
              <p14:xfrm>
                <a:off x="2195618" y="3587997"/>
                <a:ext cx="586440" cy="91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4153AD-4A8B-6D80-F045-27796C065B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6618" y="3579357"/>
                  <a:ext cx="60408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91D1DE-4D83-5E51-31FD-84479D9C096A}"/>
                    </a:ext>
                  </a:extLst>
                </p14:cNvPr>
                <p14:cNvContentPartPr/>
                <p14:nvPr/>
              </p14:nvContentPartPr>
              <p14:xfrm>
                <a:off x="2769458" y="4154997"/>
                <a:ext cx="93960" cy="3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91D1DE-4D83-5E51-31FD-84479D9C09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60458" y="4146357"/>
                  <a:ext cx="111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96C0BA-19E2-E5C6-D6F5-2BC7FCBB7AE4}"/>
                    </a:ext>
                  </a:extLst>
                </p14:cNvPr>
                <p14:cNvContentPartPr/>
                <p14:nvPr/>
              </p14:nvContentPartPr>
              <p14:xfrm>
                <a:off x="2735978" y="3622197"/>
                <a:ext cx="552240" cy="81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96C0BA-19E2-E5C6-D6F5-2BC7FCBB7A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26978" y="3613557"/>
                  <a:ext cx="56988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D5D2C1-BA7F-37C4-79D1-717487A9095C}"/>
                    </a:ext>
                  </a:extLst>
                </p14:cNvPr>
                <p14:cNvContentPartPr/>
                <p14:nvPr/>
              </p14:nvContentPartPr>
              <p14:xfrm>
                <a:off x="3209738" y="3818397"/>
                <a:ext cx="17280" cy="29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D5D2C1-BA7F-37C4-79D1-717487A909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0738" y="3809757"/>
                  <a:ext cx="34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F01E77-4C3E-702F-40C9-48A9CC242BCB}"/>
                    </a:ext>
                  </a:extLst>
                </p14:cNvPr>
                <p14:cNvContentPartPr/>
                <p14:nvPr/>
              </p14:nvContentPartPr>
              <p14:xfrm>
                <a:off x="3215498" y="3791757"/>
                <a:ext cx="382320" cy="34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F01E77-4C3E-702F-40C9-48A9CC242B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06858" y="3783117"/>
                  <a:ext cx="399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55F5DEB-5D15-4465-BA96-840F2A26B7E2}"/>
                    </a:ext>
                  </a:extLst>
                </p14:cNvPr>
                <p14:cNvContentPartPr/>
                <p14:nvPr/>
              </p14:nvContentPartPr>
              <p14:xfrm>
                <a:off x="3227378" y="4071117"/>
                <a:ext cx="318960" cy="1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55F5DEB-5D15-4465-BA96-840F2A26B7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18738" y="4062477"/>
                  <a:ext cx="336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15D877-473B-8303-0E74-CED187840DD9}"/>
                    </a:ext>
                  </a:extLst>
                </p14:cNvPr>
                <p14:cNvContentPartPr/>
                <p14:nvPr/>
              </p14:nvContentPartPr>
              <p14:xfrm>
                <a:off x="3325658" y="3634077"/>
                <a:ext cx="8640" cy="145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15D877-473B-8303-0E74-CED187840D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7018" y="3625077"/>
                  <a:ext cx="26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2EE9F28-263C-8881-A998-D4107E645654}"/>
                    </a:ext>
                  </a:extLst>
                </p14:cNvPr>
                <p14:cNvContentPartPr/>
                <p14:nvPr/>
              </p14:nvContentPartPr>
              <p14:xfrm>
                <a:off x="3279578" y="3630117"/>
                <a:ext cx="101880" cy="61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2EE9F28-263C-8881-A998-D4107E6456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0938" y="3621117"/>
                  <a:ext cx="119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887642-614F-E924-C971-7FEE68A73FF0}"/>
                    </a:ext>
                  </a:extLst>
                </p14:cNvPr>
                <p14:cNvContentPartPr/>
                <p14:nvPr/>
              </p14:nvContentPartPr>
              <p14:xfrm>
                <a:off x="3274898" y="3380997"/>
                <a:ext cx="8352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887642-614F-E924-C971-7FEE68A73F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65898" y="3372357"/>
                  <a:ext cx="101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0E39B7-4638-9209-7C32-B0FE30BA06B4}"/>
                    </a:ext>
                  </a:extLst>
                </p14:cNvPr>
                <p14:cNvContentPartPr/>
                <p14:nvPr/>
              </p14:nvContentPartPr>
              <p14:xfrm>
                <a:off x="3396218" y="3224397"/>
                <a:ext cx="70560" cy="13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0E39B7-4638-9209-7C32-B0FE30BA06B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87218" y="3215397"/>
                  <a:ext cx="88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9A7787-5462-BF46-0460-31A55C8159B2}"/>
                    </a:ext>
                  </a:extLst>
                </p14:cNvPr>
                <p14:cNvContentPartPr/>
                <p14:nvPr/>
              </p14:nvContentPartPr>
              <p14:xfrm>
                <a:off x="3488018" y="3257517"/>
                <a:ext cx="48600" cy="86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9A7787-5462-BF46-0460-31A55C8159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79378" y="3248517"/>
                  <a:ext cx="66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21AB95-BD38-4F49-2802-592A922A09C0}"/>
                    </a:ext>
                  </a:extLst>
                </p14:cNvPr>
                <p14:cNvContentPartPr/>
                <p14:nvPr/>
              </p14:nvContentPartPr>
              <p14:xfrm>
                <a:off x="3550298" y="3233037"/>
                <a:ext cx="67320" cy="149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21AB95-BD38-4F49-2802-592A922A09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41298" y="3224397"/>
                  <a:ext cx="84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4B7B65-0AA2-737A-4B89-FBB0FF98D581}"/>
                    </a:ext>
                  </a:extLst>
                </p14:cNvPr>
                <p14:cNvContentPartPr/>
                <p14:nvPr/>
              </p14:nvContentPartPr>
              <p14:xfrm>
                <a:off x="3300458" y="4114677"/>
                <a:ext cx="3240" cy="159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4B7B65-0AA2-737A-4B89-FBB0FF98D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1818" y="4105677"/>
                  <a:ext cx="20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95BF6D-64E5-7956-9A7D-ADE0B3A9E6E4}"/>
                    </a:ext>
                  </a:extLst>
                </p14:cNvPr>
                <p14:cNvContentPartPr/>
                <p14:nvPr/>
              </p14:nvContentPartPr>
              <p14:xfrm>
                <a:off x="3248258" y="4093797"/>
                <a:ext cx="39960" cy="83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95BF6D-64E5-7956-9A7D-ADE0B3A9E6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39258" y="4085157"/>
                  <a:ext cx="57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E37CC7-D1AE-DA7D-C617-453C49A4AF0D}"/>
                    </a:ext>
                  </a:extLst>
                </p14:cNvPr>
                <p14:cNvContentPartPr/>
                <p14:nvPr/>
              </p14:nvContentPartPr>
              <p14:xfrm>
                <a:off x="3304418" y="4093797"/>
                <a:ext cx="51840" cy="3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E37CC7-D1AE-DA7D-C617-453C49A4AF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95778" y="4085157"/>
                  <a:ext cx="69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03CF72-64BE-CDFE-C8D5-67CF19290FE0}"/>
                    </a:ext>
                  </a:extLst>
                </p14:cNvPr>
                <p14:cNvContentPartPr/>
                <p14:nvPr/>
              </p14:nvContentPartPr>
              <p14:xfrm>
                <a:off x="3729938" y="4004157"/>
                <a:ext cx="1620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03CF72-64BE-CDFE-C8D5-67CF19290F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20938" y="3995157"/>
                  <a:ext cx="33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B17A529-6D5D-DE22-1D90-DC9A4023942C}"/>
                    </a:ext>
                  </a:extLst>
                </p14:cNvPr>
                <p14:cNvContentPartPr/>
                <p14:nvPr/>
              </p14:nvContentPartPr>
              <p14:xfrm>
                <a:off x="3849458" y="3982197"/>
                <a:ext cx="101880" cy="1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B17A529-6D5D-DE22-1D90-DC9A402394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40458" y="3973557"/>
                  <a:ext cx="11952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A629CD1-98D8-41B7-4947-F713C83FCCEE}"/>
              </a:ext>
            </a:extLst>
          </p:cNvPr>
          <p:cNvGrpSpPr/>
          <p:nvPr/>
        </p:nvGrpSpPr>
        <p:grpSpPr>
          <a:xfrm>
            <a:off x="1764966" y="5501347"/>
            <a:ext cx="876960" cy="295560"/>
            <a:chOff x="1811858" y="4807317"/>
            <a:chExt cx="8769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F83B31-B0B5-9D42-A558-DFBA669165C4}"/>
                    </a:ext>
                  </a:extLst>
                </p14:cNvPr>
                <p14:cNvContentPartPr/>
                <p14:nvPr/>
              </p14:nvContentPartPr>
              <p14:xfrm>
                <a:off x="1811858" y="4849437"/>
                <a:ext cx="82080" cy="17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F83B31-B0B5-9D42-A558-DFBA669165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03218" y="4840797"/>
                  <a:ext cx="9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F9B73F-28B5-B664-0637-9F4E721259EF}"/>
                    </a:ext>
                  </a:extLst>
                </p14:cNvPr>
                <p14:cNvContentPartPr/>
                <p14:nvPr/>
              </p14:nvContentPartPr>
              <p14:xfrm>
                <a:off x="1896818" y="4932237"/>
                <a:ext cx="85320" cy="9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F9B73F-28B5-B664-0637-9F4E721259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87818" y="4923597"/>
                  <a:ext cx="102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7C1A90-2E88-B2CC-A086-AC6722C78C4E}"/>
                    </a:ext>
                  </a:extLst>
                </p14:cNvPr>
                <p14:cNvContentPartPr/>
                <p14:nvPr/>
              </p14:nvContentPartPr>
              <p14:xfrm>
                <a:off x="1973138" y="4951677"/>
                <a:ext cx="54360" cy="151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7C1A90-2E88-B2CC-A086-AC6722C78C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64498" y="4943037"/>
                  <a:ext cx="72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7DABB7A-9D82-3916-848E-3043DEE2AC3F}"/>
                    </a:ext>
                  </a:extLst>
                </p14:cNvPr>
                <p14:cNvContentPartPr/>
                <p14:nvPr/>
              </p14:nvContentPartPr>
              <p14:xfrm>
                <a:off x="2070338" y="4952757"/>
                <a:ext cx="4788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7DABB7A-9D82-3916-848E-3043DEE2AC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61698" y="4943757"/>
                  <a:ext cx="65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24C813-366E-D252-C9C7-EB8CB04A2E1E}"/>
                    </a:ext>
                  </a:extLst>
                </p14:cNvPr>
                <p14:cNvContentPartPr/>
                <p14:nvPr/>
              </p14:nvContentPartPr>
              <p14:xfrm>
                <a:off x="2070338" y="4952757"/>
                <a:ext cx="78480" cy="7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24C813-366E-D252-C9C7-EB8CB04A2E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61698" y="4943757"/>
                  <a:ext cx="96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B02C90-9BA0-80B4-BB37-DA18AAFA8DCC}"/>
                    </a:ext>
                  </a:extLst>
                </p14:cNvPr>
                <p14:cNvContentPartPr/>
                <p14:nvPr/>
              </p14:nvContentPartPr>
              <p14:xfrm>
                <a:off x="2152418" y="4952037"/>
                <a:ext cx="88200" cy="78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B02C90-9BA0-80B4-BB37-DA18AAFA8D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3778" y="494303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775205-EEDA-DB5E-B1C4-B5696330BAEE}"/>
                    </a:ext>
                  </a:extLst>
                </p14:cNvPr>
                <p14:cNvContentPartPr/>
                <p14:nvPr/>
              </p14:nvContentPartPr>
              <p14:xfrm>
                <a:off x="2238818" y="4960677"/>
                <a:ext cx="94680" cy="4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775205-EEDA-DB5E-B1C4-B5696330BA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30178" y="4951677"/>
                  <a:ext cx="112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DB123E-F5B3-F8B7-8402-40A1F05856C5}"/>
                    </a:ext>
                  </a:extLst>
                </p14:cNvPr>
                <p14:cNvContentPartPr/>
                <p14:nvPr/>
              </p14:nvContentPartPr>
              <p14:xfrm>
                <a:off x="2271938" y="4854117"/>
                <a:ext cx="90360" cy="147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DB123E-F5B3-F8B7-8402-40A1F05856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62938" y="4845117"/>
                  <a:ext cx="10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CB9C6C8-3587-BB77-A200-ABC06A0B0D77}"/>
                    </a:ext>
                  </a:extLst>
                </p14:cNvPr>
                <p14:cNvContentPartPr/>
                <p14:nvPr/>
              </p14:nvContentPartPr>
              <p14:xfrm>
                <a:off x="2395418" y="4865637"/>
                <a:ext cx="34920" cy="138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CB9C6C8-3587-BB77-A200-ABC06A0B0D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86418" y="4856997"/>
                  <a:ext cx="52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5DC8F6D-D041-39FB-B983-132CC072ED29}"/>
                    </a:ext>
                  </a:extLst>
                </p14:cNvPr>
                <p14:cNvContentPartPr/>
                <p14:nvPr/>
              </p14:nvContentPartPr>
              <p14:xfrm>
                <a:off x="2445098" y="4910277"/>
                <a:ext cx="72000" cy="8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5DC8F6D-D041-39FB-B983-132CC072ED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36098" y="4901277"/>
                  <a:ext cx="89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018EBC-32FF-52A9-3B85-16BEE691F1A6}"/>
                    </a:ext>
                  </a:extLst>
                </p14:cNvPr>
                <p14:cNvContentPartPr/>
                <p14:nvPr/>
              </p14:nvContentPartPr>
              <p14:xfrm>
                <a:off x="2490098" y="4807317"/>
                <a:ext cx="198720" cy="18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018EBC-32FF-52A9-3B85-16BEE691F1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1098" y="4798677"/>
                  <a:ext cx="2163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4656689-A3E2-7EFA-F489-5EEFA6C8A832}"/>
              </a:ext>
            </a:extLst>
          </p:cNvPr>
          <p:cNvGrpSpPr/>
          <p:nvPr/>
        </p:nvGrpSpPr>
        <p:grpSpPr>
          <a:xfrm>
            <a:off x="2719326" y="5496667"/>
            <a:ext cx="2007720" cy="315720"/>
            <a:chOff x="2766218" y="4802637"/>
            <a:chExt cx="2007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088697-17BA-2DEC-49BB-1D41AFA35557}"/>
                    </a:ext>
                  </a:extLst>
                </p14:cNvPr>
                <p14:cNvContentPartPr/>
                <p14:nvPr/>
              </p14:nvContentPartPr>
              <p14:xfrm>
                <a:off x="2766218" y="4883637"/>
                <a:ext cx="135000" cy="121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088697-17BA-2DEC-49BB-1D41AFA355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57578" y="4874637"/>
                  <a:ext cx="152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8CBC41E-8D29-4FFF-ABB5-1CF9496933FA}"/>
                    </a:ext>
                  </a:extLst>
                </p14:cNvPr>
                <p14:cNvContentPartPr/>
                <p14:nvPr/>
              </p14:nvContentPartPr>
              <p14:xfrm>
                <a:off x="2912738" y="4908117"/>
                <a:ext cx="206640" cy="97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8CBC41E-8D29-4FFF-ABB5-1CF9496933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03738" y="4899477"/>
                  <a:ext cx="224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EABB2F5-8E07-0419-38AA-E443E4540B3F}"/>
                    </a:ext>
                  </a:extLst>
                </p14:cNvPr>
                <p14:cNvContentPartPr/>
                <p14:nvPr/>
              </p14:nvContentPartPr>
              <p14:xfrm>
                <a:off x="3066818" y="4917117"/>
                <a:ext cx="50400" cy="159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EABB2F5-8E07-0419-38AA-E443E4540B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8178" y="4908477"/>
                  <a:ext cx="68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0D217C9-3584-0160-F181-F23DDDE849C4}"/>
                    </a:ext>
                  </a:extLst>
                </p14:cNvPr>
                <p14:cNvContentPartPr/>
                <p14:nvPr/>
              </p14:nvContentPartPr>
              <p14:xfrm>
                <a:off x="3195338" y="4922157"/>
                <a:ext cx="116280" cy="191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0D217C9-3584-0160-F181-F23DDDE849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86698" y="4913157"/>
                  <a:ext cx="133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FFA5A3-22B4-4E94-AA84-CF77D11A1103}"/>
                    </a:ext>
                  </a:extLst>
                </p14:cNvPr>
                <p14:cNvContentPartPr/>
                <p14:nvPr/>
              </p14:nvContentPartPr>
              <p14:xfrm>
                <a:off x="3442298" y="4917117"/>
                <a:ext cx="19440" cy="17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FFA5A3-22B4-4E94-AA84-CF77D11A11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33658" y="4908477"/>
                  <a:ext cx="37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747013D-2F40-927E-20C5-52816AD4EFB9}"/>
                    </a:ext>
                  </a:extLst>
                </p14:cNvPr>
                <p14:cNvContentPartPr/>
                <p14:nvPr/>
              </p14:nvContentPartPr>
              <p14:xfrm>
                <a:off x="3448418" y="4922517"/>
                <a:ext cx="57600" cy="9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747013D-2F40-927E-20C5-52816AD4EF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39778" y="4913877"/>
                  <a:ext cx="75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2FC0F9-19BE-E872-AB9F-5D442CB65F14}"/>
                    </a:ext>
                  </a:extLst>
                </p14:cNvPr>
                <p14:cNvContentPartPr/>
                <p14:nvPr/>
              </p14:nvContentPartPr>
              <p14:xfrm>
                <a:off x="3544178" y="4907757"/>
                <a:ext cx="80280" cy="9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2FC0F9-19BE-E872-AB9F-5D442CB65F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35538" y="4899117"/>
                  <a:ext cx="97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03E410-E1B4-52DC-0F1F-AD3CDA5568F0}"/>
                    </a:ext>
                  </a:extLst>
                </p14:cNvPr>
                <p14:cNvContentPartPr/>
                <p14:nvPr/>
              </p14:nvContentPartPr>
              <p14:xfrm>
                <a:off x="3596378" y="4915317"/>
                <a:ext cx="83880" cy="10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03E410-E1B4-52DC-0F1F-AD3CDA5568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87378" y="4906317"/>
                  <a:ext cx="101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8B00E3D-30B2-211B-DC41-74F3F02AFF6D}"/>
                    </a:ext>
                  </a:extLst>
                </p14:cNvPr>
                <p14:cNvContentPartPr/>
                <p14:nvPr/>
              </p14:nvContentPartPr>
              <p14:xfrm>
                <a:off x="3699698" y="4903437"/>
                <a:ext cx="85680" cy="9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8B00E3D-30B2-211B-DC41-74F3F02AFF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91058" y="4894437"/>
                  <a:ext cx="103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4F6CFD-63AF-B3ED-5C90-C0A2799F4565}"/>
                    </a:ext>
                  </a:extLst>
                </p14:cNvPr>
                <p14:cNvContentPartPr/>
                <p14:nvPr/>
              </p14:nvContentPartPr>
              <p14:xfrm>
                <a:off x="3782138" y="4911717"/>
                <a:ext cx="69840" cy="81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4F6CFD-63AF-B3ED-5C90-C0A2799F45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73138" y="4902717"/>
                  <a:ext cx="87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012A15E-FD20-F85F-6C5A-65938C3E59BD}"/>
                    </a:ext>
                  </a:extLst>
                </p14:cNvPr>
                <p14:cNvContentPartPr/>
                <p14:nvPr/>
              </p14:nvContentPartPr>
              <p14:xfrm>
                <a:off x="3880058" y="4899477"/>
                <a:ext cx="40680" cy="90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012A15E-FD20-F85F-6C5A-65938C3E59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71058" y="4890477"/>
                  <a:ext cx="58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7CC847D-E6A9-8719-2F0B-E2C980325235}"/>
                    </a:ext>
                  </a:extLst>
                </p14:cNvPr>
                <p14:cNvContentPartPr/>
                <p14:nvPr/>
              </p14:nvContentPartPr>
              <p14:xfrm>
                <a:off x="3952058" y="4901277"/>
                <a:ext cx="39600" cy="9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7CC847D-E6A9-8719-2F0B-E2C9803252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3418" y="4892637"/>
                  <a:ext cx="5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6E6F5E-8CDD-4FAC-0FFE-5AF88094EF2E}"/>
                    </a:ext>
                  </a:extLst>
                </p14:cNvPr>
                <p14:cNvContentPartPr/>
                <p14:nvPr/>
              </p14:nvContentPartPr>
              <p14:xfrm>
                <a:off x="3991658" y="4828197"/>
                <a:ext cx="63360" cy="149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6E6F5E-8CDD-4FAC-0FFE-5AF88094EF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82658" y="4819557"/>
                  <a:ext cx="81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66120AF-E656-8ACB-35CF-E354E5F1468B}"/>
                    </a:ext>
                  </a:extLst>
                </p14:cNvPr>
                <p14:cNvContentPartPr/>
                <p14:nvPr/>
              </p14:nvContentPartPr>
              <p14:xfrm>
                <a:off x="4078418" y="4919997"/>
                <a:ext cx="82440" cy="52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66120AF-E656-8ACB-35CF-E354E5F146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69418" y="4911357"/>
                  <a:ext cx="100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820872-6AC0-6033-00C8-57922F3427EC}"/>
                    </a:ext>
                  </a:extLst>
                </p14:cNvPr>
                <p14:cNvContentPartPr/>
                <p14:nvPr/>
              </p14:nvContentPartPr>
              <p14:xfrm>
                <a:off x="4109018" y="4908117"/>
                <a:ext cx="99360" cy="21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820872-6AC0-6033-00C8-57922F3427E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00018" y="4899477"/>
                  <a:ext cx="117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61C32B-6454-28F1-B452-E2FAA2CBA301}"/>
                    </a:ext>
                  </a:extLst>
                </p14:cNvPr>
                <p14:cNvContentPartPr/>
                <p14:nvPr/>
              </p14:nvContentPartPr>
              <p14:xfrm>
                <a:off x="4052858" y="4817397"/>
                <a:ext cx="2160" cy="2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61C32B-6454-28F1-B452-E2FAA2CBA3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43858" y="4808757"/>
                  <a:ext cx="1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3D0738-F79F-67A0-0B0F-634D6FD3F42A}"/>
                    </a:ext>
                  </a:extLst>
                </p14:cNvPr>
                <p14:cNvContentPartPr/>
                <p14:nvPr/>
              </p14:nvContentPartPr>
              <p14:xfrm>
                <a:off x="4325738" y="4802637"/>
                <a:ext cx="14400" cy="180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3D0738-F79F-67A0-0B0F-634D6FD3F4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17098" y="4793637"/>
                  <a:ext cx="32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0536777-679A-9777-F841-FE321C6EBF99}"/>
                    </a:ext>
                  </a:extLst>
                </p14:cNvPr>
                <p14:cNvContentPartPr/>
                <p14:nvPr/>
              </p14:nvContentPartPr>
              <p14:xfrm>
                <a:off x="4280738" y="4869597"/>
                <a:ext cx="160560" cy="105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0536777-679A-9777-F841-FE321C6EBF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71738" y="4860957"/>
                  <a:ext cx="178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BD108FB-AAEE-7687-65A6-1DE6FE218E74}"/>
                    </a:ext>
                  </a:extLst>
                </p14:cNvPr>
                <p14:cNvContentPartPr/>
                <p14:nvPr/>
              </p14:nvContentPartPr>
              <p14:xfrm>
                <a:off x="4472978" y="4805517"/>
                <a:ext cx="13320" cy="166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BD108FB-AAEE-7687-65A6-1DE6FE218E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64338" y="4796877"/>
                  <a:ext cx="30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A4B45A-B913-0C62-9F0B-0B337A1AB0CD}"/>
                    </a:ext>
                  </a:extLst>
                </p14:cNvPr>
                <p14:cNvContentPartPr/>
                <p14:nvPr/>
              </p14:nvContentPartPr>
              <p14:xfrm>
                <a:off x="4492058" y="4846917"/>
                <a:ext cx="45720" cy="9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A4B45A-B913-0C62-9F0B-0B337A1AB0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83058" y="4838277"/>
                  <a:ext cx="63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C712AE0-362A-CFE1-2538-866C2936861B}"/>
                    </a:ext>
                  </a:extLst>
                </p14:cNvPr>
                <p14:cNvContentPartPr/>
                <p14:nvPr/>
              </p14:nvContentPartPr>
              <p14:xfrm>
                <a:off x="4550378" y="4884357"/>
                <a:ext cx="79200" cy="68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C712AE0-362A-CFE1-2538-866C2936861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41378" y="4875717"/>
                  <a:ext cx="96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841672-5506-94B7-F915-511C98C992C6}"/>
                    </a:ext>
                  </a:extLst>
                </p14:cNvPr>
                <p14:cNvContentPartPr/>
                <p14:nvPr/>
              </p14:nvContentPartPr>
              <p14:xfrm>
                <a:off x="4637138" y="4878597"/>
                <a:ext cx="111960" cy="73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841672-5506-94B7-F915-511C98C992C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28138" y="4869957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2BCF4F-21D4-4D01-125C-BC51E2CE64C3}"/>
                    </a:ext>
                  </a:extLst>
                </p14:cNvPr>
                <p14:cNvContentPartPr/>
                <p14:nvPr/>
              </p14:nvContentPartPr>
              <p14:xfrm>
                <a:off x="4726058" y="4863837"/>
                <a:ext cx="47880" cy="10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2BCF4F-21D4-4D01-125C-BC51E2CE64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7058" y="4854837"/>
                  <a:ext cx="65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D81DF66-F81F-36CE-F58F-3495FC1F4E60}"/>
              </a:ext>
            </a:extLst>
          </p:cNvPr>
          <p:cNvGrpSpPr/>
          <p:nvPr/>
        </p:nvGrpSpPr>
        <p:grpSpPr>
          <a:xfrm>
            <a:off x="8258286" y="3520267"/>
            <a:ext cx="487800" cy="197280"/>
            <a:chOff x="8305178" y="2826237"/>
            <a:chExt cx="4878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DFEEF1A-36E0-D03F-F2BC-9857214D56D6}"/>
                    </a:ext>
                  </a:extLst>
                </p14:cNvPr>
                <p14:cNvContentPartPr/>
                <p14:nvPr/>
              </p14:nvContentPartPr>
              <p14:xfrm>
                <a:off x="8305178" y="2826237"/>
                <a:ext cx="166320" cy="19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DFEEF1A-36E0-D03F-F2BC-9857214D56D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96538" y="2817597"/>
                  <a:ext cx="183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3DBA50-DFB1-1E44-8DFC-625C6B0BC255}"/>
                    </a:ext>
                  </a:extLst>
                </p14:cNvPr>
                <p14:cNvContentPartPr/>
                <p14:nvPr/>
              </p14:nvContentPartPr>
              <p14:xfrm>
                <a:off x="8476898" y="2841357"/>
                <a:ext cx="20160" cy="164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3DBA50-DFB1-1E44-8DFC-625C6B0BC2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68258" y="2832357"/>
                  <a:ext cx="37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F37DED8-4789-65E3-D6E9-FEA904A3ED83}"/>
                    </a:ext>
                  </a:extLst>
                </p14:cNvPr>
                <p14:cNvContentPartPr/>
                <p14:nvPr/>
              </p14:nvContentPartPr>
              <p14:xfrm>
                <a:off x="8485898" y="2862237"/>
                <a:ext cx="111240" cy="140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F37DED8-4789-65E3-D6E9-FEA904A3ED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77258" y="2853237"/>
                  <a:ext cx="128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C21754-C768-8F41-ECB8-06AB24861D91}"/>
                    </a:ext>
                  </a:extLst>
                </p14:cNvPr>
                <p14:cNvContentPartPr/>
                <p14:nvPr/>
              </p14:nvContentPartPr>
              <p14:xfrm>
                <a:off x="8639978" y="2843517"/>
                <a:ext cx="153000" cy="180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C21754-C768-8F41-ECB8-06AB24861D9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30978" y="2834517"/>
                  <a:ext cx="1706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CE453A0-99EF-F2DF-736F-019DED943121}"/>
              </a:ext>
            </a:extLst>
          </p:cNvPr>
          <p:cNvGrpSpPr/>
          <p:nvPr/>
        </p:nvGrpSpPr>
        <p:grpSpPr>
          <a:xfrm>
            <a:off x="7539726" y="5521507"/>
            <a:ext cx="3527280" cy="401400"/>
            <a:chOff x="7586618" y="4827477"/>
            <a:chExt cx="35272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4A2EE0C-002F-EBFD-2272-8CE0D4402B36}"/>
                    </a:ext>
                  </a:extLst>
                </p14:cNvPr>
                <p14:cNvContentPartPr/>
                <p14:nvPr/>
              </p14:nvContentPartPr>
              <p14:xfrm>
                <a:off x="7656458" y="4907397"/>
                <a:ext cx="29160" cy="239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4A2EE0C-002F-EBFD-2272-8CE0D4402B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47818" y="4898397"/>
                  <a:ext cx="46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A848C9F-DE6A-03FC-0EC2-CBACAD877562}"/>
                    </a:ext>
                  </a:extLst>
                </p14:cNvPr>
                <p14:cNvContentPartPr/>
                <p14:nvPr/>
              </p14:nvContentPartPr>
              <p14:xfrm>
                <a:off x="7586618" y="4983357"/>
                <a:ext cx="147600" cy="1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A848C9F-DE6A-03FC-0EC2-CBACAD8775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77978" y="4974357"/>
                  <a:ext cx="165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14FBAA-7864-4CD2-20A4-BF32459ED2B2}"/>
                    </a:ext>
                  </a:extLst>
                </p14:cNvPr>
                <p14:cNvContentPartPr/>
                <p14:nvPr/>
              </p14:nvContentPartPr>
              <p14:xfrm>
                <a:off x="7717658" y="5000997"/>
                <a:ext cx="156600" cy="117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14FBAA-7864-4CD2-20A4-BF32459ED2B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08658" y="4992357"/>
                  <a:ext cx="174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F818702-2C12-24E6-FABA-7B9652919385}"/>
                    </a:ext>
                  </a:extLst>
                </p14:cNvPr>
                <p14:cNvContentPartPr/>
                <p14:nvPr/>
              </p14:nvContentPartPr>
              <p14:xfrm>
                <a:off x="7863098" y="4941957"/>
                <a:ext cx="97200" cy="162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F818702-2C12-24E6-FABA-7B96529193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54098" y="4932957"/>
                  <a:ext cx="114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3DE20BE-DD98-71AF-78BB-70C0D5C7568A}"/>
                    </a:ext>
                  </a:extLst>
                </p14:cNvPr>
                <p14:cNvContentPartPr/>
                <p14:nvPr/>
              </p14:nvContentPartPr>
              <p14:xfrm>
                <a:off x="7955978" y="5031957"/>
                <a:ext cx="106920" cy="85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3DE20BE-DD98-71AF-78BB-70C0D5C756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46978" y="5022957"/>
                  <a:ext cx="124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18388B-AA67-6824-2FE8-B8699871BFAD}"/>
                    </a:ext>
                  </a:extLst>
                </p14:cNvPr>
                <p14:cNvContentPartPr/>
                <p14:nvPr/>
              </p14:nvContentPartPr>
              <p14:xfrm>
                <a:off x="8152178" y="5045277"/>
                <a:ext cx="4320" cy="68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18388B-AA67-6824-2FE8-B8699871BF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43538" y="5036637"/>
                  <a:ext cx="21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D8B2CE-6020-62AB-15AE-C59B53C62944}"/>
                    </a:ext>
                  </a:extLst>
                </p14:cNvPr>
                <p14:cNvContentPartPr/>
                <p14:nvPr/>
              </p14:nvContentPartPr>
              <p14:xfrm>
                <a:off x="8119778" y="4941957"/>
                <a:ext cx="10080" cy="5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D8B2CE-6020-62AB-15AE-C59B53C629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10778" y="4932957"/>
                  <a:ext cx="277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D420E3E-E3A6-B366-9D68-4E520D225D27}"/>
                    </a:ext>
                  </a:extLst>
                </p14:cNvPr>
                <p14:cNvContentPartPr/>
                <p14:nvPr/>
              </p14:nvContentPartPr>
              <p14:xfrm>
                <a:off x="8209418" y="5015757"/>
                <a:ext cx="101160" cy="86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D420E3E-E3A6-B366-9D68-4E520D225D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00778" y="5007117"/>
                  <a:ext cx="118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AE4C67-A62A-1BD2-C314-CBBCAE193DD4}"/>
                    </a:ext>
                  </a:extLst>
                </p14:cNvPr>
                <p14:cNvContentPartPr/>
                <p14:nvPr/>
              </p14:nvContentPartPr>
              <p14:xfrm>
                <a:off x="8319938" y="5020797"/>
                <a:ext cx="27720" cy="17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AE4C67-A62A-1BD2-C314-CBBCAE193DD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11298" y="5011797"/>
                  <a:ext cx="45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3EE1FEE-B737-44AB-5928-2BDB2F9A913A}"/>
                    </a:ext>
                  </a:extLst>
                </p14:cNvPr>
                <p14:cNvContentPartPr/>
                <p14:nvPr/>
              </p14:nvContentPartPr>
              <p14:xfrm>
                <a:off x="8322098" y="5008557"/>
                <a:ext cx="57960" cy="100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3EE1FEE-B737-44AB-5928-2BDB2F9A91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13098" y="4999557"/>
                  <a:ext cx="75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1796CE-7A11-494F-5BAA-B19AA8AE9E49}"/>
                    </a:ext>
                  </a:extLst>
                </p14:cNvPr>
                <p14:cNvContentPartPr/>
                <p14:nvPr/>
              </p14:nvContentPartPr>
              <p14:xfrm>
                <a:off x="8394098" y="5011797"/>
                <a:ext cx="150480" cy="87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1796CE-7A11-494F-5BAA-B19AA8AE9E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85458" y="5002797"/>
                  <a:ext cx="168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7CE9F3-7CF3-5328-4413-74233A4C45F6}"/>
                    </a:ext>
                  </a:extLst>
                </p14:cNvPr>
                <p14:cNvContentPartPr/>
                <p14:nvPr/>
              </p14:nvContentPartPr>
              <p14:xfrm>
                <a:off x="8490938" y="4937997"/>
                <a:ext cx="93240" cy="16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7CE9F3-7CF3-5328-4413-74233A4C45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481938" y="4928997"/>
                  <a:ext cx="11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D3BAE5D-A391-4AE7-155E-95AC945606ED}"/>
                    </a:ext>
                  </a:extLst>
                </p14:cNvPr>
                <p14:cNvContentPartPr/>
                <p14:nvPr/>
              </p14:nvContentPartPr>
              <p14:xfrm>
                <a:off x="8693978" y="5026197"/>
                <a:ext cx="87480" cy="78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D3BAE5D-A391-4AE7-155E-95AC945606E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85338" y="5017197"/>
                  <a:ext cx="10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F3AEB45-341E-DAEC-4B72-E0EB1B782ACA}"/>
                    </a:ext>
                  </a:extLst>
                </p14:cNvPr>
                <p14:cNvContentPartPr/>
                <p14:nvPr/>
              </p14:nvContentPartPr>
              <p14:xfrm>
                <a:off x="8884778" y="4905237"/>
                <a:ext cx="90360" cy="187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F3AEB45-341E-DAEC-4B72-E0EB1B782A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5778" y="4896597"/>
                  <a:ext cx="108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693419-B3A8-CD49-AB72-F68426FC3FA7}"/>
                    </a:ext>
                  </a:extLst>
                </p14:cNvPr>
                <p14:cNvContentPartPr/>
                <p14:nvPr/>
              </p14:nvContentPartPr>
              <p14:xfrm>
                <a:off x="8966138" y="5002797"/>
                <a:ext cx="72720" cy="93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693419-B3A8-CD49-AB72-F68426FC3F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57498" y="4993797"/>
                  <a:ext cx="90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DF81C4-E3CF-E101-5257-552B679D8862}"/>
                    </a:ext>
                  </a:extLst>
                </p14:cNvPr>
                <p14:cNvContentPartPr/>
                <p14:nvPr/>
              </p14:nvContentPartPr>
              <p14:xfrm>
                <a:off x="9106898" y="4939797"/>
                <a:ext cx="12600" cy="145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DF81C4-E3CF-E101-5257-552B679D88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97898" y="4931157"/>
                  <a:ext cx="30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8293DBE-EC29-272E-2FFB-AF6C1ADE6433}"/>
                    </a:ext>
                  </a:extLst>
                </p14:cNvPr>
                <p14:cNvContentPartPr/>
                <p14:nvPr/>
              </p14:nvContentPartPr>
              <p14:xfrm>
                <a:off x="9083138" y="5002077"/>
                <a:ext cx="84240" cy="4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8293DBE-EC29-272E-2FFB-AF6C1ADE64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74498" y="4993077"/>
                  <a:ext cx="101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D587DD-1108-43E2-DD8A-08DC848526BA}"/>
                    </a:ext>
                  </a:extLst>
                </p14:cNvPr>
                <p14:cNvContentPartPr/>
                <p14:nvPr/>
              </p14:nvContentPartPr>
              <p14:xfrm>
                <a:off x="9263138" y="4990197"/>
                <a:ext cx="188280" cy="2386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D587DD-1108-43E2-DD8A-08DC848526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54498" y="4981197"/>
                  <a:ext cx="205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1229EFB-D802-BCE9-E1BF-FCCBEEFD81C9}"/>
                    </a:ext>
                  </a:extLst>
                </p14:cNvPr>
                <p14:cNvContentPartPr/>
                <p14:nvPr/>
              </p14:nvContentPartPr>
              <p14:xfrm>
                <a:off x="9545018" y="4991277"/>
                <a:ext cx="23760" cy="192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1229EFB-D802-BCE9-E1BF-FCCBEEFD81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36378" y="4982277"/>
                  <a:ext cx="41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5791C4E-4F78-87D8-0883-3941B7DC4EEE}"/>
                    </a:ext>
                  </a:extLst>
                </p14:cNvPr>
                <p14:cNvContentPartPr/>
                <p14:nvPr/>
              </p14:nvContentPartPr>
              <p14:xfrm>
                <a:off x="9543218" y="4980837"/>
                <a:ext cx="55080" cy="9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5791C4E-4F78-87D8-0883-3941B7DC4E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34218" y="4971837"/>
                  <a:ext cx="72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71222AA-51C0-9201-2561-99FEFEDC9FC7}"/>
                    </a:ext>
                  </a:extLst>
                </p14:cNvPr>
                <p14:cNvContentPartPr/>
                <p14:nvPr/>
              </p14:nvContentPartPr>
              <p14:xfrm>
                <a:off x="9610178" y="4916037"/>
                <a:ext cx="38880" cy="150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71222AA-51C0-9201-2561-99FEFEDC9F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01538" y="4907397"/>
                  <a:ext cx="56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3203DFE-1D38-A344-B91D-82935767EB97}"/>
                    </a:ext>
                  </a:extLst>
                </p14:cNvPr>
                <p14:cNvContentPartPr/>
                <p14:nvPr/>
              </p14:nvContentPartPr>
              <p14:xfrm>
                <a:off x="9704138" y="4994157"/>
                <a:ext cx="76320" cy="70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3203DFE-1D38-A344-B91D-82935767EB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95138" y="4985157"/>
                  <a:ext cx="93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B8540D-E23D-B52C-8969-61885026E2AE}"/>
                    </a:ext>
                  </a:extLst>
                </p14:cNvPr>
                <p14:cNvContentPartPr/>
                <p14:nvPr/>
              </p14:nvContentPartPr>
              <p14:xfrm>
                <a:off x="9712058" y="4977237"/>
                <a:ext cx="63360" cy="111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B8540D-E23D-B52C-8969-61885026E2A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03058" y="4968597"/>
                  <a:ext cx="81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88F8935-4A39-6A73-1753-DF4F74C61C9E}"/>
                    </a:ext>
                  </a:extLst>
                </p14:cNvPr>
                <p14:cNvContentPartPr/>
                <p14:nvPr/>
              </p14:nvContentPartPr>
              <p14:xfrm>
                <a:off x="9809618" y="4989117"/>
                <a:ext cx="71280" cy="72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88F8935-4A39-6A73-1753-DF4F74C61C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00978" y="4980477"/>
                  <a:ext cx="88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2BFA3A-4DB2-9170-9904-5D1938F9C904}"/>
                    </a:ext>
                  </a:extLst>
                </p14:cNvPr>
                <p14:cNvContentPartPr/>
                <p14:nvPr/>
              </p14:nvContentPartPr>
              <p14:xfrm>
                <a:off x="9900338" y="4898757"/>
                <a:ext cx="79560" cy="174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2BFA3A-4DB2-9170-9904-5D1938F9C9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91698" y="4890117"/>
                  <a:ext cx="97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ECD846-66F4-94C1-3AC6-9E265FD87794}"/>
                    </a:ext>
                  </a:extLst>
                </p14:cNvPr>
                <p14:cNvContentPartPr/>
                <p14:nvPr/>
              </p14:nvContentPartPr>
              <p14:xfrm>
                <a:off x="9979178" y="4994157"/>
                <a:ext cx="45000" cy="75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ECD846-66F4-94C1-3AC6-9E265FD877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970178" y="4985157"/>
                  <a:ext cx="62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0FB9409-9693-7164-74ED-E86BB7FA5625}"/>
                    </a:ext>
                  </a:extLst>
                </p14:cNvPr>
                <p14:cNvContentPartPr/>
                <p14:nvPr/>
              </p14:nvContentPartPr>
              <p14:xfrm>
                <a:off x="10109498" y="4827477"/>
                <a:ext cx="56880" cy="298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0FB9409-9693-7164-74ED-E86BB7FA562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00858" y="4818477"/>
                  <a:ext cx="74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1094BB2-4FBD-C72E-B4FA-47503E14EFD5}"/>
                    </a:ext>
                  </a:extLst>
                </p14:cNvPr>
                <p14:cNvContentPartPr/>
                <p14:nvPr/>
              </p14:nvContentPartPr>
              <p14:xfrm>
                <a:off x="10238378" y="4962477"/>
                <a:ext cx="58680" cy="9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1094BB2-4FBD-C72E-B4FA-47503E14EF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29738" y="4953837"/>
                  <a:ext cx="76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9EBA3E5-3EC7-3B27-9B9B-8F0F8C4E635D}"/>
                    </a:ext>
                  </a:extLst>
                </p14:cNvPr>
                <p14:cNvContentPartPr/>
                <p14:nvPr/>
              </p14:nvContentPartPr>
              <p14:xfrm>
                <a:off x="10263938" y="4959597"/>
                <a:ext cx="146520" cy="98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9EBA3E5-3EC7-3B27-9B9B-8F0F8C4E63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54938" y="4950597"/>
                  <a:ext cx="164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105AEE8-3B6D-98F5-9128-52C43D8B948B}"/>
                    </a:ext>
                  </a:extLst>
                </p14:cNvPr>
                <p14:cNvContentPartPr/>
                <p14:nvPr/>
              </p14:nvContentPartPr>
              <p14:xfrm>
                <a:off x="10525658" y="4928997"/>
                <a:ext cx="144720" cy="131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105AEE8-3B6D-98F5-9128-52C43D8B94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17018" y="4919997"/>
                  <a:ext cx="162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AE66F09-1626-21D4-13D9-0F15FA6B80B1}"/>
                    </a:ext>
                  </a:extLst>
                </p14:cNvPr>
                <p14:cNvContentPartPr/>
                <p14:nvPr/>
              </p14:nvContentPartPr>
              <p14:xfrm>
                <a:off x="10648058" y="4954557"/>
                <a:ext cx="78480" cy="10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AE66F09-1626-21D4-13D9-0F15FA6B80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39418" y="4945917"/>
                  <a:ext cx="96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609349E-A935-2CA7-1FB9-F22D6F768227}"/>
                    </a:ext>
                  </a:extLst>
                </p14:cNvPr>
                <p14:cNvContentPartPr/>
                <p14:nvPr/>
              </p14:nvContentPartPr>
              <p14:xfrm>
                <a:off x="10704938" y="4954557"/>
                <a:ext cx="130680" cy="78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609349E-A935-2CA7-1FB9-F22D6F7682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696298" y="4945917"/>
                  <a:ext cx="148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9C00760-DC5E-2C47-04B3-659BC3049B5E}"/>
                    </a:ext>
                  </a:extLst>
                </p14:cNvPr>
                <p14:cNvContentPartPr/>
                <p14:nvPr/>
              </p14:nvContentPartPr>
              <p14:xfrm>
                <a:off x="10826978" y="4858437"/>
                <a:ext cx="105120" cy="207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9C00760-DC5E-2C47-04B3-659BC3049B5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18338" y="4849437"/>
                  <a:ext cx="122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42133D-ED44-571F-AC26-FAA1D1898658}"/>
                    </a:ext>
                  </a:extLst>
                </p14:cNvPr>
                <p14:cNvContentPartPr/>
                <p14:nvPr/>
              </p14:nvContentPartPr>
              <p14:xfrm>
                <a:off x="10952978" y="4966797"/>
                <a:ext cx="77040" cy="97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42133D-ED44-571F-AC26-FAA1D189865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44338" y="4957797"/>
                  <a:ext cx="94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12771F-67B4-0724-A003-F59A1EDAC0B6}"/>
                    </a:ext>
                  </a:extLst>
                </p14:cNvPr>
                <p14:cNvContentPartPr/>
                <p14:nvPr/>
              </p14:nvContentPartPr>
              <p14:xfrm>
                <a:off x="11039738" y="4830357"/>
                <a:ext cx="74160" cy="254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12771F-67B4-0724-A003-F59A1EDAC0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030738" y="4821357"/>
                  <a:ext cx="918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CDB805F-1286-3685-2600-94C62B3B1F99}"/>
              </a:ext>
            </a:extLst>
          </p:cNvPr>
          <p:cNvGrpSpPr/>
          <p:nvPr/>
        </p:nvGrpSpPr>
        <p:grpSpPr>
          <a:xfrm>
            <a:off x="7555566" y="6004987"/>
            <a:ext cx="3233282" cy="369000"/>
            <a:chOff x="7602458" y="5310957"/>
            <a:chExt cx="3233282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DDD8DBF-80CA-EA82-8C74-2E9A4C718746}"/>
                    </a:ext>
                  </a:extLst>
                </p14:cNvPr>
                <p14:cNvContentPartPr/>
                <p14:nvPr/>
              </p14:nvContentPartPr>
              <p14:xfrm>
                <a:off x="7692458" y="5359557"/>
                <a:ext cx="12960" cy="207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DDD8DBF-80CA-EA82-8C74-2E9A4C71874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83458" y="5350557"/>
                  <a:ext cx="30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8B5B891-CE27-562E-073C-859383EB9695}"/>
                    </a:ext>
                  </a:extLst>
                </p14:cNvPr>
                <p14:cNvContentPartPr/>
                <p14:nvPr/>
              </p14:nvContentPartPr>
              <p14:xfrm>
                <a:off x="7602458" y="5436237"/>
                <a:ext cx="121680" cy="12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8B5B891-CE27-562E-073C-859383EB96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593458" y="5427597"/>
                  <a:ext cx="139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1BE307-6348-5FC9-D5E4-98ADD8B88B70}"/>
                    </a:ext>
                  </a:extLst>
                </p14:cNvPr>
                <p14:cNvContentPartPr/>
                <p14:nvPr/>
              </p14:nvContentPartPr>
              <p14:xfrm>
                <a:off x="7747538" y="5348397"/>
                <a:ext cx="200880" cy="195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1BE307-6348-5FC9-D5E4-98ADD8B88B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738898" y="5339757"/>
                  <a:ext cx="218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5FE316-418E-8C6F-C3E3-6B7776B8B175}"/>
                    </a:ext>
                  </a:extLst>
                </p14:cNvPr>
                <p14:cNvContentPartPr/>
                <p14:nvPr/>
              </p14:nvContentPartPr>
              <p14:xfrm>
                <a:off x="7954178" y="5431557"/>
                <a:ext cx="150120" cy="11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5FE316-418E-8C6F-C3E3-6B7776B8B17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45178" y="5422557"/>
                  <a:ext cx="167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45A4D8A-6A96-BC40-E76C-3D3CF9851A18}"/>
                    </a:ext>
                  </a:extLst>
                </p14:cNvPr>
                <p14:cNvContentPartPr/>
                <p14:nvPr/>
              </p14:nvContentPartPr>
              <p14:xfrm>
                <a:off x="8268458" y="5439477"/>
                <a:ext cx="140760" cy="117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45A4D8A-6A96-BC40-E76C-3D3CF9851A1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59818" y="5430477"/>
                  <a:ext cx="158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BE4DF0F-3160-73BF-9B65-5241FAE491E2}"/>
                    </a:ext>
                  </a:extLst>
                </p14:cNvPr>
                <p14:cNvContentPartPr/>
                <p14:nvPr/>
              </p14:nvContentPartPr>
              <p14:xfrm>
                <a:off x="8396978" y="5428317"/>
                <a:ext cx="201960" cy="115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BE4DF0F-3160-73BF-9B65-5241FAE491E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87978" y="5419677"/>
                  <a:ext cx="21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167FCDD-2AF2-48DD-61B7-CD67C12E00F0}"/>
                    </a:ext>
                  </a:extLst>
                </p14:cNvPr>
                <p14:cNvContentPartPr/>
                <p14:nvPr/>
              </p14:nvContentPartPr>
              <p14:xfrm>
                <a:off x="8605418" y="5470077"/>
                <a:ext cx="13320" cy="209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167FCDD-2AF2-48DD-61B7-CD67C12E00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96418" y="5461077"/>
                  <a:ext cx="30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02690F0-7B2B-A592-B466-768D0DE030BE}"/>
                    </a:ext>
                  </a:extLst>
                </p14:cNvPr>
                <p14:cNvContentPartPr/>
                <p14:nvPr/>
              </p14:nvContentPartPr>
              <p14:xfrm>
                <a:off x="8629898" y="5453157"/>
                <a:ext cx="44280" cy="104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02690F0-7B2B-A592-B466-768D0DE030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21258" y="5444157"/>
                  <a:ext cx="61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2B95BAD-5D28-0F81-C6C0-325181E61999}"/>
                    </a:ext>
                  </a:extLst>
                </p14:cNvPr>
                <p14:cNvContentPartPr/>
                <p14:nvPr/>
              </p14:nvContentPartPr>
              <p14:xfrm>
                <a:off x="8629898" y="5437317"/>
                <a:ext cx="205560" cy="93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2B95BAD-5D28-0F81-C6C0-325181E6199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21258" y="5428317"/>
                  <a:ext cx="22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6608CBA-47F3-9905-8937-6864D7E093C0}"/>
                    </a:ext>
                  </a:extLst>
                </p14:cNvPr>
                <p14:cNvContentPartPr/>
                <p14:nvPr/>
              </p14:nvContentPartPr>
              <p14:xfrm>
                <a:off x="8840138" y="5342637"/>
                <a:ext cx="7200" cy="19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6608CBA-47F3-9905-8937-6864D7E093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31138" y="5333637"/>
                  <a:ext cx="24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34DE25C-7416-FE61-70D7-0D5C5F7157D9}"/>
                    </a:ext>
                  </a:extLst>
                </p14:cNvPr>
                <p14:cNvContentPartPr/>
                <p14:nvPr/>
              </p14:nvContentPartPr>
              <p14:xfrm>
                <a:off x="8794778" y="5415717"/>
                <a:ext cx="97920" cy="10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34DE25C-7416-FE61-70D7-0D5C5F7157D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86138" y="5406717"/>
                  <a:ext cx="115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777FAC2-D7C5-1C2B-2C17-58183CB2DD2D}"/>
                    </a:ext>
                  </a:extLst>
                </p14:cNvPr>
                <p14:cNvContentPartPr/>
                <p14:nvPr/>
              </p14:nvContentPartPr>
              <p14:xfrm>
                <a:off x="8895578" y="5432997"/>
                <a:ext cx="92160" cy="104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777FAC2-D7C5-1C2B-2C17-58183CB2DD2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86938" y="5424357"/>
                  <a:ext cx="109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51B463E-F5F8-409F-DBC6-033381528FB1}"/>
                    </a:ext>
                  </a:extLst>
                </p14:cNvPr>
                <p14:cNvContentPartPr/>
                <p14:nvPr/>
              </p14:nvContentPartPr>
              <p14:xfrm>
                <a:off x="10144180" y="5310957"/>
                <a:ext cx="14760" cy="230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51B463E-F5F8-409F-DBC6-033381528F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35540" y="5302317"/>
                  <a:ext cx="32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EB5E55-1F54-4623-3697-B175C12F2052}"/>
                    </a:ext>
                  </a:extLst>
                </p14:cNvPr>
                <p14:cNvContentPartPr/>
                <p14:nvPr/>
              </p14:nvContentPartPr>
              <p14:xfrm>
                <a:off x="10076140" y="5375037"/>
                <a:ext cx="111960" cy="41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EB5E55-1F54-4623-3697-B175C12F205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67500" y="5366397"/>
                  <a:ext cx="129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0968278-9574-9F16-1F2F-03E84EDB143E}"/>
                    </a:ext>
                  </a:extLst>
                </p14:cNvPr>
                <p14:cNvContentPartPr/>
                <p14:nvPr/>
              </p14:nvContentPartPr>
              <p14:xfrm>
                <a:off x="10219060" y="5348397"/>
                <a:ext cx="89640" cy="189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0968278-9574-9F16-1F2F-03E84EDB14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10060" y="5339757"/>
                  <a:ext cx="107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95E3B6-FED9-35A2-7649-90F80A78F75A}"/>
                    </a:ext>
                  </a:extLst>
                </p14:cNvPr>
                <p14:cNvContentPartPr/>
                <p14:nvPr/>
              </p14:nvContentPartPr>
              <p14:xfrm>
                <a:off x="10318060" y="5422557"/>
                <a:ext cx="99000" cy="8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95E3B6-FED9-35A2-7649-90F80A78F7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09420" y="5413557"/>
                  <a:ext cx="116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DD545F-529E-5C7B-AA74-FDA9C4D43A64}"/>
                    </a:ext>
                  </a:extLst>
                </p14:cNvPr>
                <p14:cNvContentPartPr/>
                <p14:nvPr/>
              </p14:nvContentPartPr>
              <p14:xfrm>
                <a:off x="10409500" y="5407797"/>
                <a:ext cx="182160" cy="106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DD545F-529E-5C7B-AA74-FDA9C4D43A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00860" y="5398797"/>
                  <a:ext cx="199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594D55-0E14-73A3-E24C-4570C7CC6A1F}"/>
                    </a:ext>
                  </a:extLst>
                </p14:cNvPr>
                <p14:cNvContentPartPr/>
                <p14:nvPr/>
              </p14:nvContentPartPr>
              <p14:xfrm>
                <a:off x="10766260" y="5359197"/>
                <a:ext cx="69480" cy="240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594D55-0E14-73A3-E24C-4570C7CC6A1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757620" y="5350557"/>
                  <a:ext cx="871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3E661E3-36F9-4DC8-381A-6CC901783A7E}"/>
              </a:ext>
            </a:extLst>
          </p:cNvPr>
          <p:cNvGrpSpPr/>
          <p:nvPr/>
        </p:nvGrpSpPr>
        <p:grpSpPr>
          <a:xfrm>
            <a:off x="10832768" y="6055387"/>
            <a:ext cx="977040" cy="209880"/>
            <a:chOff x="10879660" y="5361357"/>
            <a:chExt cx="97704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E3D9DB2-A7A7-DF1A-D5D5-31A719FE396C}"/>
                    </a:ext>
                  </a:extLst>
                </p14:cNvPr>
                <p14:cNvContentPartPr/>
                <p14:nvPr/>
              </p14:nvContentPartPr>
              <p14:xfrm>
                <a:off x="10879660" y="5361357"/>
                <a:ext cx="73440" cy="20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E3D9DB2-A7A7-DF1A-D5D5-31A719FE39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70660" y="5352357"/>
                  <a:ext cx="91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C1FFC92-3B76-0018-BD1D-18C54537EFD7}"/>
                    </a:ext>
                  </a:extLst>
                </p14:cNvPr>
                <p14:cNvContentPartPr/>
                <p14:nvPr/>
              </p14:nvContentPartPr>
              <p14:xfrm>
                <a:off x="10948780" y="5387997"/>
                <a:ext cx="34920" cy="160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C1FFC92-3B76-0018-BD1D-18C54537EF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40140" y="5378997"/>
                  <a:ext cx="5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BA181EF-1742-567C-77CE-643298032FEC}"/>
                    </a:ext>
                  </a:extLst>
                </p14:cNvPr>
                <p14:cNvContentPartPr/>
                <p14:nvPr/>
              </p14:nvContentPartPr>
              <p14:xfrm>
                <a:off x="10893700" y="5483757"/>
                <a:ext cx="100080" cy="3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BA181EF-1742-567C-77CE-643298032FE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84700" y="5474757"/>
                  <a:ext cx="117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A5B9068-E8B4-A1BE-30C2-315B2D69A410}"/>
                    </a:ext>
                  </a:extLst>
                </p14:cNvPr>
                <p14:cNvContentPartPr/>
                <p14:nvPr/>
              </p14:nvContentPartPr>
              <p14:xfrm>
                <a:off x="11034820" y="5372517"/>
                <a:ext cx="144360" cy="160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A5B9068-E8B4-A1BE-30C2-315B2D69A4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26180" y="5363877"/>
                  <a:ext cx="162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027F0D1-AFA7-3FFB-7C3A-80B7F2C8EDEF}"/>
                    </a:ext>
                  </a:extLst>
                </p14:cNvPr>
                <p14:cNvContentPartPr/>
                <p14:nvPr/>
              </p14:nvContentPartPr>
              <p14:xfrm>
                <a:off x="11185660" y="5386917"/>
                <a:ext cx="63360" cy="160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027F0D1-AFA7-3FFB-7C3A-80B7F2C8EDE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77020" y="5378277"/>
                  <a:ext cx="81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F17212E-AEF3-53FB-91A2-95E2CFCEE98E}"/>
                    </a:ext>
                  </a:extLst>
                </p14:cNvPr>
                <p14:cNvContentPartPr/>
                <p14:nvPr/>
              </p14:nvContentPartPr>
              <p14:xfrm>
                <a:off x="11201500" y="5393037"/>
                <a:ext cx="77400" cy="143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F17212E-AEF3-53FB-91A2-95E2CFCEE98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92860" y="5384037"/>
                  <a:ext cx="9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D7ABCB-4B96-2425-58D3-11EA61EE77AB}"/>
                    </a:ext>
                  </a:extLst>
                </p14:cNvPr>
                <p14:cNvContentPartPr/>
                <p14:nvPr/>
              </p14:nvContentPartPr>
              <p14:xfrm>
                <a:off x="11358460" y="5378997"/>
                <a:ext cx="105120" cy="186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D7ABCB-4B96-2425-58D3-11EA61EE77A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49460" y="5370357"/>
                  <a:ext cx="122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83406E-8D93-D0C3-9CEE-F899870B21D7}"/>
                    </a:ext>
                  </a:extLst>
                </p14:cNvPr>
                <p14:cNvContentPartPr/>
                <p14:nvPr/>
              </p14:nvContentPartPr>
              <p14:xfrm>
                <a:off x="11478700" y="5390877"/>
                <a:ext cx="90720" cy="176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83406E-8D93-D0C3-9CEE-F899870B21D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69700" y="5382237"/>
                  <a:ext cx="108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FC32D50-DF04-8B05-D6E3-5B4312A9979E}"/>
                    </a:ext>
                  </a:extLst>
                </p14:cNvPr>
                <p14:cNvContentPartPr/>
                <p14:nvPr/>
              </p14:nvContentPartPr>
              <p14:xfrm>
                <a:off x="11595340" y="5408877"/>
                <a:ext cx="92160" cy="13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FC32D50-DF04-8B05-D6E3-5B4312A997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586700" y="5399877"/>
                  <a:ext cx="109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1F9ECF1-C220-AB3D-D55C-47F23B5CEB2A}"/>
                    </a:ext>
                  </a:extLst>
                </p14:cNvPr>
                <p14:cNvContentPartPr/>
                <p14:nvPr/>
              </p14:nvContentPartPr>
              <p14:xfrm>
                <a:off x="11627020" y="5382957"/>
                <a:ext cx="50760" cy="29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1F9ECF1-C220-AB3D-D55C-47F23B5CEB2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618020" y="5374317"/>
                  <a:ext cx="68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27F7054-DEEA-80A6-A316-EBC58FAE38CF}"/>
                    </a:ext>
                  </a:extLst>
                </p14:cNvPr>
                <p14:cNvContentPartPr/>
                <p14:nvPr/>
              </p14:nvContentPartPr>
              <p14:xfrm>
                <a:off x="11598220" y="5456037"/>
                <a:ext cx="57600" cy="8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27F7054-DEEA-80A6-A316-EBC58FAE38C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589580" y="5447397"/>
                  <a:ext cx="75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7DDF934-E37E-6A08-6906-E8F44932A39A}"/>
                    </a:ext>
                  </a:extLst>
                </p14:cNvPr>
                <p14:cNvContentPartPr/>
                <p14:nvPr/>
              </p14:nvContentPartPr>
              <p14:xfrm>
                <a:off x="11742580" y="5375037"/>
                <a:ext cx="114120" cy="160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7DDF934-E37E-6A08-6906-E8F44932A3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733580" y="5366397"/>
                  <a:ext cx="13176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7D4CB14-9371-26E6-0B81-0ED586D78313}"/>
              </a:ext>
            </a:extLst>
          </p:cNvPr>
          <p:cNvGrpSpPr/>
          <p:nvPr/>
        </p:nvGrpSpPr>
        <p:grpSpPr>
          <a:xfrm>
            <a:off x="7767966" y="4156027"/>
            <a:ext cx="2263680" cy="1146600"/>
            <a:chOff x="7814858" y="3461997"/>
            <a:chExt cx="226368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C4FC04B-90CF-7561-8A90-63555AF12C4E}"/>
                    </a:ext>
                  </a:extLst>
                </p14:cNvPr>
                <p14:cNvContentPartPr/>
                <p14:nvPr/>
              </p14:nvContentPartPr>
              <p14:xfrm>
                <a:off x="7825298" y="3885717"/>
                <a:ext cx="21240" cy="344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C4FC04B-90CF-7561-8A90-63555AF12C4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16658" y="3876717"/>
                  <a:ext cx="38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B035525-B4DA-7532-A72C-6BFB88C55076}"/>
                    </a:ext>
                  </a:extLst>
                </p14:cNvPr>
                <p14:cNvContentPartPr/>
                <p14:nvPr/>
              </p14:nvContentPartPr>
              <p14:xfrm>
                <a:off x="7847258" y="3813357"/>
                <a:ext cx="2231280" cy="260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B035525-B4DA-7532-A72C-6BFB88C5507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38618" y="3804357"/>
                  <a:ext cx="2248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B47AEB2-413D-5AA9-ED0E-964FD36E25D2}"/>
                    </a:ext>
                  </a:extLst>
                </p14:cNvPr>
                <p14:cNvContentPartPr/>
                <p14:nvPr/>
              </p14:nvContentPartPr>
              <p14:xfrm>
                <a:off x="7814858" y="4228077"/>
                <a:ext cx="2248200" cy="23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B47AEB2-413D-5AA9-ED0E-964FD36E25D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05858" y="4219437"/>
                  <a:ext cx="2265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E5B832-5B2F-BA01-507F-81EAEC62EF6D}"/>
                    </a:ext>
                  </a:extLst>
                </p14:cNvPr>
                <p14:cNvContentPartPr/>
                <p14:nvPr/>
              </p14:nvContentPartPr>
              <p14:xfrm>
                <a:off x="10065218" y="4089477"/>
                <a:ext cx="10080" cy="124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E5B832-5B2F-BA01-507F-81EAEC62EF6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056578" y="4080837"/>
                  <a:ext cx="27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3DC6EF-3241-5D06-6560-A250870A9113}"/>
                    </a:ext>
                  </a:extLst>
                </p14:cNvPr>
                <p14:cNvContentPartPr/>
                <p14:nvPr/>
              </p14:nvContentPartPr>
              <p14:xfrm>
                <a:off x="8092058" y="4065717"/>
                <a:ext cx="104040" cy="10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3DC6EF-3241-5D06-6560-A250870A911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83418" y="4057077"/>
                  <a:ext cx="12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0F0980E-FA1B-CAEF-9D2E-FADA4C98481B}"/>
                    </a:ext>
                  </a:extLst>
                </p14:cNvPr>
                <p14:cNvContentPartPr/>
                <p14:nvPr/>
              </p14:nvContentPartPr>
              <p14:xfrm>
                <a:off x="8387618" y="4080117"/>
                <a:ext cx="90360" cy="9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0F0980E-FA1B-CAEF-9D2E-FADA4C9848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78618" y="4071117"/>
                  <a:ext cx="108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C3790CB-198A-1E3D-472D-F621AC161762}"/>
                    </a:ext>
                  </a:extLst>
                </p14:cNvPr>
                <p14:cNvContentPartPr/>
                <p14:nvPr/>
              </p14:nvContentPartPr>
              <p14:xfrm>
                <a:off x="8629898" y="4061037"/>
                <a:ext cx="9936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C3790CB-198A-1E3D-472D-F621AC16176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20898" y="4052397"/>
                  <a:ext cx="11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836CAB-C9BE-20CE-CE4E-B181905E39DB}"/>
                    </a:ext>
                  </a:extLst>
                </p14:cNvPr>
                <p14:cNvContentPartPr/>
                <p14:nvPr/>
              </p14:nvContentPartPr>
              <p14:xfrm>
                <a:off x="8933738" y="4034037"/>
                <a:ext cx="91440" cy="87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836CAB-C9BE-20CE-CE4E-B181905E39D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5098" y="4025397"/>
                  <a:ext cx="109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3730896-463E-3C6A-5BAF-FC444F50948D}"/>
                    </a:ext>
                  </a:extLst>
                </p14:cNvPr>
                <p14:cNvContentPartPr/>
                <p14:nvPr/>
              </p14:nvContentPartPr>
              <p14:xfrm>
                <a:off x="9225338" y="4029717"/>
                <a:ext cx="86400" cy="79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730896-463E-3C6A-5BAF-FC444F50948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16338" y="4021077"/>
                  <a:ext cx="104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B2F5E7-2600-0419-D214-7B6493C6EFC5}"/>
                    </a:ext>
                  </a:extLst>
                </p14:cNvPr>
                <p14:cNvContentPartPr/>
                <p14:nvPr/>
              </p14:nvContentPartPr>
              <p14:xfrm>
                <a:off x="9489938" y="4030437"/>
                <a:ext cx="75600" cy="73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B2F5E7-2600-0419-D214-7B6493C6EFC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480938" y="4021797"/>
                  <a:ext cx="9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622C74-AB32-6F87-2D60-636DD3ED05B3}"/>
                    </a:ext>
                  </a:extLst>
                </p14:cNvPr>
                <p14:cNvContentPartPr/>
                <p14:nvPr/>
              </p14:nvContentPartPr>
              <p14:xfrm>
                <a:off x="9747338" y="4024677"/>
                <a:ext cx="105120" cy="75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622C74-AB32-6F87-2D60-636DD3ED05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38698" y="4015677"/>
                  <a:ext cx="122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C65923-FB97-759A-08DB-84AC137BF234}"/>
                    </a:ext>
                  </a:extLst>
                </p14:cNvPr>
                <p14:cNvContentPartPr/>
                <p14:nvPr/>
              </p14:nvContentPartPr>
              <p14:xfrm>
                <a:off x="8175218" y="4355517"/>
                <a:ext cx="4320" cy="24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C65923-FB97-759A-08DB-84AC137BF2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166578" y="4346517"/>
                  <a:ext cx="21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A83B5B-E499-6CE2-D072-E5D9BA0D625E}"/>
                    </a:ext>
                  </a:extLst>
                </p14:cNvPr>
                <p14:cNvContentPartPr/>
                <p14:nvPr/>
              </p14:nvContentPartPr>
              <p14:xfrm>
                <a:off x="8129498" y="4404837"/>
                <a:ext cx="46800" cy="68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A83B5B-E499-6CE2-D072-E5D9BA0D625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20858" y="4395837"/>
                  <a:ext cx="64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D1AD165-85DB-10E9-DD96-6E96718719B4}"/>
                    </a:ext>
                  </a:extLst>
                </p14:cNvPr>
                <p14:cNvContentPartPr/>
                <p14:nvPr/>
              </p14:nvContentPartPr>
              <p14:xfrm>
                <a:off x="8175938" y="4404837"/>
                <a:ext cx="119880" cy="69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D1AD165-85DB-10E9-DD96-6E96718719B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67298" y="4395837"/>
                  <a:ext cx="137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69709DE-CBF9-B1A1-25E6-4E4BE4A7D270}"/>
                    </a:ext>
                  </a:extLst>
                </p14:cNvPr>
                <p14:cNvContentPartPr/>
                <p14:nvPr/>
              </p14:nvContentPartPr>
              <p14:xfrm>
                <a:off x="8438738" y="4390077"/>
                <a:ext cx="21600" cy="218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69709DE-CBF9-B1A1-25E6-4E4BE4A7D2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30098" y="4381077"/>
                  <a:ext cx="3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4F552BB-B35E-D497-0303-C9ADEBF77630}"/>
                    </a:ext>
                  </a:extLst>
                </p14:cNvPr>
                <p14:cNvContentPartPr/>
                <p14:nvPr/>
              </p14:nvContentPartPr>
              <p14:xfrm>
                <a:off x="8390138" y="4407717"/>
                <a:ext cx="109800" cy="61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4F552BB-B35E-D497-0303-C9ADEBF7763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381498" y="4399077"/>
                  <a:ext cx="127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0FEE50E-AD7C-A2D4-47AA-DCC2BA1A6980}"/>
                    </a:ext>
                  </a:extLst>
                </p14:cNvPr>
                <p14:cNvContentPartPr/>
                <p14:nvPr/>
              </p14:nvContentPartPr>
              <p14:xfrm>
                <a:off x="8665538" y="4394037"/>
                <a:ext cx="21600" cy="214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0FEE50E-AD7C-A2D4-47AA-DCC2BA1A698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56898" y="4385037"/>
                  <a:ext cx="3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114A4F-0D76-C87C-3A02-D8290123B058}"/>
                    </a:ext>
                  </a:extLst>
                </p14:cNvPr>
                <p14:cNvContentPartPr/>
                <p14:nvPr/>
              </p14:nvContentPartPr>
              <p14:xfrm>
                <a:off x="8594978" y="4425717"/>
                <a:ext cx="115200" cy="80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114A4F-0D76-C87C-3A02-D8290123B05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86338" y="4416717"/>
                  <a:ext cx="132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13BFD72-6F22-CF8C-0107-41F099FAD1F5}"/>
                    </a:ext>
                  </a:extLst>
                </p14:cNvPr>
                <p14:cNvContentPartPr/>
                <p14:nvPr/>
              </p14:nvContentPartPr>
              <p14:xfrm>
                <a:off x="8939858" y="4363437"/>
                <a:ext cx="16200" cy="196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13BFD72-6F22-CF8C-0107-41F099FAD1F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931218" y="4354437"/>
                  <a:ext cx="33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089F644-89E3-B889-43E5-1A66F496AA5E}"/>
                    </a:ext>
                  </a:extLst>
                </p14:cNvPr>
                <p14:cNvContentPartPr/>
                <p14:nvPr/>
              </p14:nvContentPartPr>
              <p14:xfrm>
                <a:off x="8868938" y="4369197"/>
                <a:ext cx="73440" cy="49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089F644-89E3-B889-43E5-1A66F496AA5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60298" y="4360557"/>
                  <a:ext cx="91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63BC475-AAD3-9883-3BA7-D7D255E05690}"/>
                    </a:ext>
                  </a:extLst>
                </p14:cNvPr>
                <p14:cNvContentPartPr/>
                <p14:nvPr/>
              </p14:nvContentPartPr>
              <p14:xfrm>
                <a:off x="8922218" y="4369197"/>
                <a:ext cx="1018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63BC475-AAD3-9883-3BA7-D7D255E056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13578" y="4360557"/>
                  <a:ext cx="11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B6A6194-BBCD-2FE8-6897-6DD39C0307AF}"/>
                    </a:ext>
                  </a:extLst>
                </p14:cNvPr>
                <p14:cNvContentPartPr/>
                <p14:nvPr/>
              </p14:nvContentPartPr>
              <p14:xfrm>
                <a:off x="9283658" y="4318797"/>
                <a:ext cx="13680" cy="210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B6A6194-BBCD-2FE8-6897-6DD39C0307A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74658" y="4310157"/>
                  <a:ext cx="313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00B0B1-467C-1A4F-74B5-1724AA35807C}"/>
                    </a:ext>
                  </a:extLst>
                </p14:cNvPr>
                <p14:cNvContentPartPr/>
                <p14:nvPr/>
              </p14:nvContentPartPr>
              <p14:xfrm>
                <a:off x="9203018" y="4350477"/>
                <a:ext cx="147240" cy="7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00B0B1-467C-1A4F-74B5-1724AA3580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94018" y="4341837"/>
                  <a:ext cx="164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2216C0B-7800-20F4-8451-9F2897873876}"/>
                    </a:ext>
                  </a:extLst>
                </p14:cNvPr>
                <p14:cNvContentPartPr/>
                <p14:nvPr/>
              </p14:nvContentPartPr>
              <p14:xfrm>
                <a:off x="9548258" y="4328877"/>
                <a:ext cx="14040" cy="194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2216C0B-7800-20F4-8451-9F289787387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539258" y="4319877"/>
                  <a:ext cx="31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2DF92AD-FD14-CCA4-BCFB-2C65B71C30CB}"/>
                    </a:ext>
                  </a:extLst>
                </p14:cNvPr>
                <p14:cNvContentPartPr/>
                <p14:nvPr/>
              </p14:nvContentPartPr>
              <p14:xfrm>
                <a:off x="9475178" y="4351557"/>
                <a:ext cx="79200" cy="8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2DF92AD-FD14-CCA4-BCFB-2C65B71C30C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66178" y="4342557"/>
                  <a:ext cx="96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F1FC5B-4011-31A2-D995-9EAF7DB5FF76}"/>
                    </a:ext>
                  </a:extLst>
                </p14:cNvPr>
                <p14:cNvContentPartPr/>
                <p14:nvPr/>
              </p14:nvContentPartPr>
              <p14:xfrm>
                <a:off x="9554018" y="4351557"/>
                <a:ext cx="72360" cy="55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F1FC5B-4011-31A2-D995-9EAF7DB5FF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45378" y="4342557"/>
                  <a:ext cx="900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E88E82-2A18-0535-5CD9-AB67DF7B87AB}"/>
                    </a:ext>
                  </a:extLst>
                </p14:cNvPr>
                <p14:cNvContentPartPr/>
                <p14:nvPr/>
              </p14:nvContentPartPr>
              <p14:xfrm>
                <a:off x="9819698" y="4352637"/>
                <a:ext cx="17280" cy="174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E88E82-2A18-0535-5CD9-AB67DF7B87A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10698" y="4343637"/>
                  <a:ext cx="34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DC49912-212B-85F2-9FEC-F9789DDFB133}"/>
                    </a:ext>
                  </a:extLst>
                </p14:cNvPr>
                <p14:cNvContentPartPr/>
                <p14:nvPr/>
              </p14:nvContentPartPr>
              <p14:xfrm>
                <a:off x="9755258" y="4364517"/>
                <a:ext cx="123840" cy="44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DC49912-212B-85F2-9FEC-F9789DDFB13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746618" y="4355517"/>
                  <a:ext cx="141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A7EF5DD-7BB0-A5A7-BDF3-3E5235DC41A1}"/>
                    </a:ext>
                  </a:extLst>
                </p14:cNvPr>
                <p14:cNvContentPartPr/>
                <p14:nvPr/>
              </p14:nvContentPartPr>
              <p14:xfrm>
                <a:off x="7858058" y="3461997"/>
                <a:ext cx="2096280" cy="348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A7EF5DD-7BB0-A5A7-BDF3-3E5235DC41A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49418" y="3453357"/>
                  <a:ext cx="211392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B9B602D-535E-D021-EFC8-17AC4E3579B1}"/>
                  </a:ext>
                </a:extLst>
              </p14:cNvPr>
              <p14:cNvContentPartPr/>
              <p14:nvPr/>
            </p14:nvContentPartPr>
            <p14:xfrm>
              <a:off x="9295086" y="6820387"/>
              <a:ext cx="360" cy="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B9B602D-535E-D021-EFC8-17AC4E3579B1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286086" y="68113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E5B4978-C88F-DDD0-CCAA-836CA1DF699F}"/>
              </a:ext>
            </a:extLst>
          </p:cNvPr>
          <p:cNvGrpSpPr/>
          <p:nvPr/>
        </p:nvGrpSpPr>
        <p:grpSpPr>
          <a:xfrm>
            <a:off x="9001326" y="5983387"/>
            <a:ext cx="1078560" cy="466920"/>
            <a:chOff x="9048218" y="5289357"/>
            <a:chExt cx="107856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6DA9B75-241A-B0C4-3774-D4AA6CC32AE9}"/>
                    </a:ext>
                  </a:extLst>
                </p14:cNvPr>
                <p14:cNvContentPartPr/>
                <p14:nvPr/>
              </p14:nvContentPartPr>
              <p14:xfrm>
                <a:off x="9048218" y="5430117"/>
                <a:ext cx="79920" cy="96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6DA9B75-241A-B0C4-3774-D4AA6CC32AE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039218" y="5421477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1E03997-AC29-9129-E561-D5625B748D35}"/>
                    </a:ext>
                  </a:extLst>
                </p14:cNvPr>
                <p14:cNvContentPartPr/>
                <p14:nvPr/>
              </p14:nvContentPartPr>
              <p14:xfrm>
                <a:off x="9114818" y="5417157"/>
                <a:ext cx="100080" cy="968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1E03997-AC29-9129-E561-D5625B748D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105818" y="5408157"/>
                  <a:ext cx="117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2A43AC3-6F53-3041-745D-A600FFA532BF}"/>
                    </a:ext>
                  </a:extLst>
                </p14:cNvPr>
                <p14:cNvContentPartPr/>
                <p14:nvPr/>
              </p14:nvContentPartPr>
              <p14:xfrm>
                <a:off x="9244058" y="5417517"/>
                <a:ext cx="17280" cy="189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2A43AC3-6F53-3041-745D-A600FFA532B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235418" y="5408877"/>
                  <a:ext cx="34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92CE9F-8347-B587-4B53-D35D7B1590D1}"/>
                    </a:ext>
                  </a:extLst>
                </p14:cNvPr>
                <p14:cNvContentPartPr/>
                <p14:nvPr/>
              </p14:nvContentPartPr>
              <p14:xfrm>
                <a:off x="9249098" y="5414997"/>
                <a:ext cx="47880" cy="82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92CE9F-8347-B587-4B53-D35D7B1590D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240098" y="5405997"/>
                  <a:ext cx="65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2F86F0F-6765-1667-4A40-9DA40AB271CD}"/>
                    </a:ext>
                  </a:extLst>
                </p14:cNvPr>
                <p14:cNvContentPartPr/>
                <p14:nvPr/>
              </p14:nvContentPartPr>
              <p14:xfrm>
                <a:off x="9335858" y="5401677"/>
                <a:ext cx="65520" cy="111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2F86F0F-6765-1667-4A40-9DA40AB271C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26858" y="5393037"/>
                  <a:ext cx="83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13AF409-A428-11C5-9D94-C4435060D9F5}"/>
                    </a:ext>
                  </a:extLst>
                </p14:cNvPr>
                <p14:cNvContentPartPr/>
                <p14:nvPr/>
              </p14:nvContentPartPr>
              <p14:xfrm>
                <a:off x="9403898" y="5456037"/>
                <a:ext cx="360" cy="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13AF409-A428-11C5-9D94-C4435060D9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95258" y="5447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0C4C54F-92C0-CB2B-FDA8-9A3E48D6C5EB}"/>
                    </a:ext>
                  </a:extLst>
                </p14:cNvPr>
                <p14:cNvContentPartPr/>
                <p14:nvPr/>
              </p14:nvContentPartPr>
              <p14:xfrm>
                <a:off x="9391658" y="5405277"/>
                <a:ext cx="82800" cy="98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0C4C54F-92C0-CB2B-FDA8-9A3E48D6C5E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83018" y="5396637"/>
                  <a:ext cx="100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1D9C423-7009-1F02-99B8-1497BA7F6209}"/>
                    </a:ext>
                  </a:extLst>
                </p14:cNvPr>
                <p14:cNvContentPartPr/>
                <p14:nvPr/>
              </p14:nvContentPartPr>
              <p14:xfrm>
                <a:off x="9469418" y="5393757"/>
                <a:ext cx="59040" cy="99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1D9C423-7009-1F02-99B8-1497BA7F620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60418" y="5385117"/>
                  <a:ext cx="76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11FD506-5B8B-9182-9DB3-F65684F13828}"/>
                    </a:ext>
                  </a:extLst>
                </p14:cNvPr>
                <p14:cNvContentPartPr/>
                <p14:nvPr/>
              </p14:nvContentPartPr>
              <p14:xfrm>
                <a:off x="9550778" y="5389797"/>
                <a:ext cx="79560" cy="83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11FD506-5B8B-9182-9DB3-F65684F1382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41778" y="5380797"/>
                  <a:ext cx="97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AF38E17-891E-48F7-6A56-AD62720A9CEB}"/>
                    </a:ext>
                  </a:extLst>
                </p14:cNvPr>
                <p14:cNvContentPartPr/>
                <p14:nvPr/>
              </p14:nvContentPartPr>
              <p14:xfrm>
                <a:off x="9637898" y="5397717"/>
                <a:ext cx="91080" cy="75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AF38E17-891E-48F7-6A56-AD62720A9C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29258" y="5389077"/>
                  <a:ext cx="108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DC07D4C-C8A9-2A84-4602-EC9D37C1F52E}"/>
                    </a:ext>
                  </a:extLst>
                </p14:cNvPr>
                <p14:cNvContentPartPr/>
                <p14:nvPr/>
              </p14:nvContentPartPr>
              <p14:xfrm>
                <a:off x="9700178" y="5289357"/>
                <a:ext cx="134640" cy="177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DC07D4C-C8A9-2A84-4602-EC9D37C1F52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691178" y="5280357"/>
                  <a:ext cx="152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2C1C588-549D-CDCA-AF3F-2BBD5804BA68}"/>
                    </a:ext>
                  </a:extLst>
                </p14:cNvPr>
                <p14:cNvContentPartPr/>
                <p14:nvPr/>
              </p14:nvContentPartPr>
              <p14:xfrm>
                <a:off x="9772538" y="5391957"/>
                <a:ext cx="98640" cy="86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2C1C588-549D-CDCA-AF3F-2BBD5804BA6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763538" y="5383317"/>
                  <a:ext cx="116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D8F66F1-4EF6-FC65-EC49-B0A7257965E3}"/>
                    </a:ext>
                  </a:extLst>
                </p14:cNvPr>
                <p14:cNvContentPartPr/>
                <p14:nvPr/>
              </p14:nvContentPartPr>
              <p14:xfrm>
                <a:off x="9881618" y="5313837"/>
                <a:ext cx="5400" cy="157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D8F66F1-4EF6-FC65-EC49-B0A7257965E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72978" y="5305197"/>
                  <a:ext cx="23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9D9313D-1986-D581-A0C9-E9D02DBEA1A6}"/>
                    </a:ext>
                  </a:extLst>
                </p14:cNvPr>
                <p14:cNvContentPartPr/>
                <p14:nvPr/>
              </p14:nvContentPartPr>
              <p14:xfrm>
                <a:off x="9867938" y="5372157"/>
                <a:ext cx="84240" cy="10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9D9313D-1986-D581-A0C9-E9D02DBEA1A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859298" y="5363517"/>
                  <a:ext cx="10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979B1A8-0D72-3C81-21BF-AEC95E7A57E1}"/>
                    </a:ext>
                  </a:extLst>
                </p14:cNvPr>
                <p14:cNvContentPartPr/>
                <p14:nvPr/>
              </p14:nvContentPartPr>
              <p14:xfrm>
                <a:off x="9914378" y="5317797"/>
                <a:ext cx="6120" cy="29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979B1A8-0D72-3C81-21BF-AEC95E7A57E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05378" y="5309157"/>
                  <a:ext cx="23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C7A89B1-3848-B418-37ED-7905D3F54DCC}"/>
                    </a:ext>
                  </a:extLst>
                </p14:cNvPr>
                <p14:cNvContentPartPr/>
                <p14:nvPr/>
              </p14:nvContentPartPr>
              <p14:xfrm>
                <a:off x="9970538" y="5401677"/>
                <a:ext cx="62640" cy="174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C7A89B1-3848-B418-37ED-7905D3F54DC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61898" y="5393037"/>
                  <a:ext cx="80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28E31F7-9AB5-DFDC-CC40-459C076A7171}"/>
                    </a:ext>
                  </a:extLst>
                </p14:cNvPr>
                <p14:cNvContentPartPr/>
                <p14:nvPr/>
              </p14:nvContentPartPr>
              <p14:xfrm>
                <a:off x="10032818" y="5630637"/>
                <a:ext cx="43920" cy="123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28E31F7-9AB5-DFDC-CC40-459C076A717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23818" y="5621997"/>
                  <a:ext cx="61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044D5C6-C0AE-443E-EC56-04108440EE88}"/>
                    </a:ext>
                  </a:extLst>
                </p14:cNvPr>
                <p14:cNvContentPartPr/>
                <p14:nvPr/>
              </p14:nvContentPartPr>
              <p14:xfrm>
                <a:off x="10095818" y="5634597"/>
                <a:ext cx="30960" cy="121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044D5C6-C0AE-443E-EC56-04108440EE8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87178" y="5625957"/>
                  <a:ext cx="4860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3FB2F3B-49F8-C891-934D-D2543C38F051}"/>
                  </a:ext>
                </a:extLst>
              </p14:cNvPr>
              <p14:cNvContentPartPr/>
              <p14:nvPr/>
            </p14:nvContentPartPr>
            <p14:xfrm>
              <a:off x="9959286" y="6602227"/>
              <a:ext cx="229320" cy="204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3FB2F3B-49F8-C891-934D-D2543C38F051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950646" y="6593227"/>
                <a:ext cx="2469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AF1D113-00CC-2CB3-EDE9-D76C52EA1BF8}"/>
                  </a:ext>
                </a:extLst>
              </p14:cNvPr>
              <p14:cNvContentPartPr/>
              <p14:nvPr/>
            </p14:nvContentPartPr>
            <p14:xfrm>
              <a:off x="10827966" y="6316027"/>
              <a:ext cx="786960" cy="385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AF1D113-00CC-2CB3-EDE9-D76C52EA1BF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818966" y="6307027"/>
                <a:ext cx="8046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9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4C7F-29DF-6146-6CFD-1A5A9FE0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F2A91-AB60-ED5E-FC69-57E898C16DF4}"/>
              </a:ext>
            </a:extLst>
          </p:cNvPr>
          <p:cNvSpPr txBox="1"/>
          <p:nvPr/>
        </p:nvSpPr>
        <p:spPr>
          <a:xfrm>
            <a:off x="805604" y="1139312"/>
            <a:ext cx="1127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70C0"/>
                </a:solidFill>
              </a:rPr>
              <a:t>A(q, K, V)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= attention-based vector representation of a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goal: calculate </a:t>
            </a:r>
            <a:r>
              <a:rPr lang="en-US" b="1">
                <a:solidFill>
                  <a:srgbClr val="0070C0"/>
                </a:solidFill>
              </a:rPr>
              <a:t>A(q, K, V)</a:t>
            </a:r>
            <a:r>
              <a:rPr lang="en-US"/>
              <a:t> for</a:t>
            </a:r>
            <a:r>
              <a:rPr lang="en-US" b="1">
                <a:solidFill>
                  <a:srgbClr val="FF0000"/>
                </a:solidFill>
              </a:rPr>
              <a:t> each word</a:t>
            </a:r>
            <a:r>
              <a:rPr lang="en-US"/>
              <a:t> (5 words in this example)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Attention base representation of 5 words, we call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know about </a:t>
            </a:r>
            <a:r>
              <a:rPr lang="en-US" b="1">
                <a:solidFill>
                  <a:srgbClr val="0070C0"/>
                </a:solidFill>
              </a:rPr>
              <a:t>Word Embedding</a:t>
            </a:r>
            <a:r>
              <a:rPr lang="en-US"/>
              <a:t>, we cal lookup Word Embedding layer to find the representation of a word. But this one </a:t>
            </a:r>
            <a:r>
              <a:rPr lang="en-US" b="1">
                <a:solidFill>
                  <a:srgbClr val="FF0000"/>
                </a:solidFill>
              </a:rPr>
              <a:t>ignore the context </a:t>
            </a:r>
            <a:r>
              <a:rPr lang="en-US"/>
              <a:t>of this word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70A475-8889-40C7-3BA0-BF936D1F08FD}"/>
              </a:ext>
            </a:extLst>
          </p:cNvPr>
          <p:cNvGrpSpPr/>
          <p:nvPr/>
        </p:nvGrpSpPr>
        <p:grpSpPr>
          <a:xfrm>
            <a:off x="1895651" y="6406700"/>
            <a:ext cx="427320" cy="237600"/>
            <a:chOff x="1895651" y="6065617"/>
            <a:chExt cx="42732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38EC6C-29D7-07EA-8521-3C195BD37B60}"/>
                    </a:ext>
                  </a:extLst>
                </p14:cNvPr>
                <p14:cNvContentPartPr/>
                <p14:nvPr/>
              </p14:nvContentPartPr>
              <p14:xfrm>
                <a:off x="1941731" y="6065617"/>
                <a:ext cx="143280" cy="2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38EC6C-29D7-07EA-8521-3C195BD37B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2731" y="6056977"/>
                  <a:ext cx="16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79D18A-6490-CA48-7037-B1D8EFE3F3DC}"/>
                    </a:ext>
                  </a:extLst>
                </p14:cNvPr>
                <p14:cNvContentPartPr/>
                <p14:nvPr/>
              </p14:nvContentPartPr>
              <p14:xfrm>
                <a:off x="1895651" y="6122497"/>
                <a:ext cx="86400" cy="17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79D18A-6490-CA48-7037-B1D8EFE3F3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7011" y="6113497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D31271-14B7-B1EA-FFD4-09EAD8E17D89}"/>
                    </a:ext>
                  </a:extLst>
                </p14:cNvPr>
                <p14:cNvContentPartPr/>
                <p14:nvPr/>
              </p14:nvContentPartPr>
              <p14:xfrm>
                <a:off x="2019131" y="6199177"/>
                <a:ext cx="124560" cy="8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D31271-14B7-B1EA-FFD4-09EAD8E17D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0491" y="6190537"/>
                  <a:ext cx="142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F65DF9-835B-234C-6DF7-15D75EA1AF17}"/>
                    </a:ext>
                  </a:extLst>
                </p14:cNvPr>
                <p14:cNvContentPartPr/>
                <p14:nvPr/>
              </p14:nvContentPartPr>
              <p14:xfrm>
                <a:off x="2155931" y="6210337"/>
                <a:ext cx="60840" cy="8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F65DF9-835B-234C-6DF7-15D75EA1AF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7291" y="6201697"/>
                  <a:ext cx="78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5531ACE-9F3B-6F09-C612-2A09B7B6D836}"/>
                    </a:ext>
                  </a:extLst>
                </p14:cNvPr>
                <p14:cNvContentPartPr/>
                <p14:nvPr/>
              </p14:nvContentPartPr>
              <p14:xfrm>
                <a:off x="2254931" y="6227977"/>
                <a:ext cx="68040" cy="75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5531ACE-9F3B-6F09-C612-2A09B7B6D8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6291" y="6218977"/>
                  <a:ext cx="856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5FD372-18CA-167F-CD3C-A25E000EC554}"/>
              </a:ext>
            </a:extLst>
          </p:cNvPr>
          <p:cNvGrpSpPr/>
          <p:nvPr/>
        </p:nvGrpSpPr>
        <p:grpSpPr>
          <a:xfrm>
            <a:off x="2964851" y="6500300"/>
            <a:ext cx="447120" cy="167760"/>
            <a:chOff x="2964851" y="6159217"/>
            <a:chExt cx="4471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6D0E296-FC2D-8667-35DF-D2EFD413B0D5}"/>
                    </a:ext>
                  </a:extLst>
                </p14:cNvPr>
                <p14:cNvContentPartPr/>
                <p14:nvPr/>
              </p14:nvContentPartPr>
              <p14:xfrm>
                <a:off x="2964851" y="6203857"/>
                <a:ext cx="62280" cy="9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6D0E296-FC2D-8667-35DF-D2EFD413B0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6211" y="6195217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C44D1B-8A27-E8B3-B558-293A3814EDC6}"/>
                    </a:ext>
                  </a:extLst>
                </p14:cNvPr>
                <p14:cNvContentPartPr/>
                <p14:nvPr/>
              </p14:nvContentPartPr>
              <p14:xfrm>
                <a:off x="3054491" y="6252457"/>
                <a:ext cx="29520" cy="7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C44D1B-8A27-E8B3-B558-293A3814ED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5491" y="6243817"/>
                  <a:ext cx="4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BF3D5B-B23C-7DC6-0931-9285B646300C}"/>
                    </a:ext>
                  </a:extLst>
                </p14:cNvPr>
                <p14:cNvContentPartPr/>
                <p14:nvPr/>
              </p14:nvContentPartPr>
              <p14:xfrm>
                <a:off x="3061691" y="615921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BF3D5B-B23C-7DC6-0931-9285B64630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3051" y="61502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BC7104-2CA3-BB56-26D1-A5097B159EF0}"/>
                    </a:ext>
                  </a:extLst>
                </p14:cNvPr>
                <p14:cNvContentPartPr/>
                <p14:nvPr/>
              </p14:nvContentPartPr>
              <p14:xfrm>
                <a:off x="3100571" y="6240577"/>
                <a:ext cx="46800" cy="8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BC7104-2CA3-BB56-26D1-A5097B159E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1571" y="6231937"/>
                  <a:ext cx="64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06A9999-1839-DC0E-4D6D-76C53ACC2842}"/>
                    </a:ext>
                  </a:extLst>
                </p14:cNvPr>
                <p14:cNvContentPartPr/>
                <p14:nvPr/>
              </p14:nvContentPartPr>
              <p14:xfrm>
                <a:off x="3142331" y="6171097"/>
                <a:ext cx="75600" cy="149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06A9999-1839-DC0E-4D6D-76C53ACC2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3691" y="6162097"/>
                  <a:ext cx="93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252A9A-C92C-18D2-D7C0-0FB338A38BB9}"/>
                    </a:ext>
                  </a:extLst>
                </p14:cNvPr>
                <p14:cNvContentPartPr/>
                <p14:nvPr/>
              </p14:nvContentPartPr>
              <p14:xfrm>
                <a:off x="3261131" y="6164617"/>
                <a:ext cx="10080" cy="13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252A9A-C92C-18D2-D7C0-0FB338A38B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2491" y="6155617"/>
                  <a:ext cx="2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0D77E6-E183-7CF7-FBFA-BBD55E096A89}"/>
                    </a:ext>
                  </a:extLst>
                </p14:cNvPr>
                <p14:cNvContentPartPr/>
                <p14:nvPr/>
              </p14:nvContentPartPr>
              <p14:xfrm>
                <a:off x="3210371" y="6235177"/>
                <a:ext cx="118800" cy="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0D77E6-E183-7CF7-FBFA-BBD55E096A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1371" y="6226537"/>
                  <a:ext cx="13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A2591A-48D6-4C16-8998-51B5C5118333}"/>
                    </a:ext>
                  </a:extLst>
                </p14:cNvPr>
                <p14:cNvContentPartPr/>
                <p14:nvPr/>
              </p14:nvContentPartPr>
              <p14:xfrm>
                <a:off x="3305411" y="6226537"/>
                <a:ext cx="106560" cy="10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A2591A-48D6-4C16-8998-51B5C51183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6771" y="6217537"/>
                  <a:ext cx="1242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99B196-FE40-CCC8-045C-5DD6B7EF54C7}"/>
              </a:ext>
            </a:extLst>
          </p:cNvPr>
          <p:cNvGrpSpPr/>
          <p:nvPr/>
        </p:nvGrpSpPr>
        <p:grpSpPr>
          <a:xfrm>
            <a:off x="4004891" y="6435140"/>
            <a:ext cx="844920" cy="281520"/>
            <a:chOff x="4004891" y="6094057"/>
            <a:chExt cx="8449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6BF0437-FAF3-56C8-46DA-E8B0E6981A57}"/>
                    </a:ext>
                  </a:extLst>
                </p14:cNvPr>
                <p14:cNvContentPartPr/>
                <p14:nvPr/>
              </p14:nvContentPartPr>
              <p14:xfrm>
                <a:off x="4004891" y="6143377"/>
                <a:ext cx="68040" cy="180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6BF0437-FAF3-56C8-46DA-E8B0E6981A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251" y="6134737"/>
                  <a:ext cx="8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0E72B1-79A2-2BC7-700D-546F70F0EE0A}"/>
                    </a:ext>
                  </a:extLst>
                </p14:cNvPr>
                <p14:cNvContentPartPr/>
                <p14:nvPr/>
              </p14:nvContentPartPr>
              <p14:xfrm>
                <a:off x="4147091" y="6094057"/>
                <a:ext cx="31680" cy="5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0E72B1-79A2-2BC7-700D-546F70F0EE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8091" y="6085057"/>
                  <a:ext cx="49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C68E896-39B1-1512-656C-AA800B31062D}"/>
                    </a:ext>
                  </a:extLst>
                </p14:cNvPr>
                <p14:cNvContentPartPr/>
                <p14:nvPr/>
              </p14:nvContentPartPr>
              <p14:xfrm>
                <a:off x="4214771" y="6112417"/>
                <a:ext cx="64440" cy="18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C68E896-39B1-1512-656C-AA800B3106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6131" y="6103417"/>
                  <a:ext cx="8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EF0CED-FDFA-DC4E-B9CE-202BFBDFC449}"/>
                    </a:ext>
                  </a:extLst>
                </p14:cNvPr>
                <p14:cNvContentPartPr/>
                <p14:nvPr/>
              </p14:nvContentPartPr>
              <p14:xfrm>
                <a:off x="4273451" y="6154537"/>
                <a:ext cx="5760" cy="12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EF0CED-FDFA-DC4E-B9CE-202BFBDFC4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4811" y="6145537"/>
                  <a:ext cx="2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A0701E-D1C4-DD4A-12D3-734C2990AC07}"/>
                    </a:ext>
                  </a:extLst>
                </p14:cNvPr>
                <p14:cNvContentPartPr/>
                <p14:nvPr/>
              </p14:nvContentPartPr>
              <p14:xfrm>
                <a:off x="4218371" y="6230497"/>
                <a:ext cx="70200" cy="13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A0701E-D1C4-DD4A-12D3-734C2990AC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9731" y="6221857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C6EDD9F-17A1-4280-06B4-0CC41DD4C97B}"/>
                    </a:ext>
                  </a:extLst>
                </p14:cNvPr>
                <p14:cNvContentPartPr/>
                <p14:nvPr/>
              </p14:nvContentPartPr>
              <p14:xfrm>
                <a:off x="4295411" y="6191257"/>
                <a:ext cx="99360" cy="17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C6EDD9F-17A1-4280-06B4-0CC41DD4C9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6771" y="6182617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609799-92B1-CCE5-55A9-5E6F3F5D458E}"/>
                    </a:ext>
                  </a:extLst>
                </p14:cNvPr>
                <p14:cNvContentPartPr/>
                <p14:nvPr/>
              </p14:nvContentPartPr>
              <p14:xfrm>
                <a:off x="4427531" y="6199897"/>
                <a:ext cx="119520" cy="9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609799-92B1-CCE5-55A9-5E6F3F5D45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8531" y="6191257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247B36-8F9D-E513-ED4E-A42EB6C6C056}"/>
                    </a:ext>
                  </a:extLst>
                </p14:cNvPr>
                <p14:cNvContentPartPr/>
                <p14:nvPr/>
              </p14:nvContentPartPr>
              <p14:xfrm>
                <a:off x="4521131" y="6132577"/>
                <a:ext cx="3960" cy="3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247B36-8F9D-E513-ED4E-A42EB6C6C0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2131" y="612357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892BDF-F5AE-F98B-2AC3-DD8F623C7A4C}"/>
                    </a:ext>
                  </a:extLst>
                </p14:cNvPr>
                <p14:cNvContentPartPr/>
                <p14:nvPr/>
              </p14:nvContentPartPr>
              <p14:xfrm>
                <a:off x="4556411" y="6202417"/>
                <a:ext cx="64080" cy="17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892BDF-F5AE-F98B-2AC3-DD8F623C7A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47771" y="6193417"/>
                  <a:ext cx="8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802300-0223-37F9-9233-AC47B9E40462}"/>
                    </a:ext>
                  </a:extLst>
                </p14:cNvPr>
                <p14:cNvContentPartPr/>
                <p14:nvPr/>
              </p14:nvContentPartPr>
              <p14:xfrm>
                <a:off x="4671251" y="6198817"/>
                <a:ext cx="84600" cy="89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802300-0223-37F9-9233-AC47B9E404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2611" y="6190177"/>
                  <a:ext cx="10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735A7C-1074-21C8-A024-3FC798DE7473}"/>
                    </a:ext>
                  </a:extLst>
                </p14:cNvPr>
                <p14:cNvContentPartPr/>
                <p14:nvPr/>
              </p14:nvContentPartPr>
              <p14:xfrm>
                <a:off x="4776011" y="6208537"/>
                <a:ext cx="73800" cy="7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735A7C-1074-21C8-A024-3FC798DE74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67011" y="6199537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56D48D-6855-1BB1-8518-156381F925A7}"/>
              </a:ext>
            </a:extLst>
          </p:cNvPr>
          <p:cNvGrpSpPr/>
          <p:nvPr/>
        </p:nvGrpSpPr>
        <p:grpSpPr>
          <a:xfrm>
            <a:off x="5210171" y="6528740"/>
            <a:ext cx="258840" cy="93600"/>
            <a:chOff x="5210171" y="6187657"/>
            <a:chExt cx="25884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65DFC6-EED1-CAA1-B3B5-3763400AD826}"/>
                    </a:ext>
                  </a:extLst>
                </p14:cNvPr>
                <p14:cNvContentPartPr/>
                <p14:nvPr/>
              </p14:nvContentPartPr>
              <p14:xfrm>
                <a:off x="5210171" y="6195577"/>
                <a:ext cx="121320" cy="85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65DFC6-EED1-CAA1-B3B5-3763400AD8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01531" y="6186937"/>
                  <a:ext cx="138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4094D8-75A9-41DD-65B6-539A67AE3428}"/>
                    </a:ext>
                  </a:extLst>
                </p14:cNvPr>
                <p14:cNvContentPartPr/>
                <p14:nvPr/>
              </p14:nvContentPartPr>
              <p14:xfrm>
                <a:off x="5358131" y="6187657"/>
                <a:ext cx="110880" cy="92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4094D8-75A9-41DD-65B6-539A67AE342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49491" y="6178657"/>
                  <a:ext cx="128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E192B6-ACF2-B75C-F47B-3A4C283E1DDA}"/>
              </a:ext>
            </a:extLst>
          </p:cNvPr>
          <p:cNvGrpSpPr/>
          <p:nvPr/>
        </p:nvGrpSpPr>
        <p:grpSpPr>
          <a:xfrm>
            <a:off x="5804171" y="6426860"/>
            <a:ext cx="902520" cy="288000"/>
            <a:chOff x="5804171" y="6085777"/>
            <a:chExt cx="9025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7E77F9-A268-C353-3DB8-742B1B3A1B3F}"/>
                    </a:ext>
                  </a:extLst>
                </p14:cNvPr>
                <p14:cNvContentPartPr/>
                <p14:nvPr/>
              </p14:nvContentPartPr>
              <p14:xfrm>
                <a:off x="5804171" y="6097657"/>
                <a:ext cx="79200" cy="18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7E77F9-A268-C353-3DB8-742B1B3A1B3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95531" y="6088657"/>
                  <a:ext cx="9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056944-FC91-0572-76E0-420E3C52FA27}"/>
                    </a:ext>
                  </a:extLst>
                </p14:cNvPr>
                <p14:cNvContentPartPr/>
                <p14:nvPr/>
              </p14:nvContentPartPr>
              <p14:xfrm>
                <a:off x="5874011" y="6205297"/>
                <a:ext cx="92160" cy="60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056944-FC91-0572-76E0-420E3C52FA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65011" y="6196297"/>
                  <a:ext cx="109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D06A02-D848-D258-2C0E-CC87663F0F79}"/>
                    </a:ext>
                  </a:extLst>
                </p14:cNvPr>
                <p14:cNvContentPartPr/>
                <p14:nvPr/>
              </p14:nvContentPartPr>
              <p14:xfrm>
                <a:off x="5967971" y="6213937"/>
                <a:ext cx="14760" cy="15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D06A02-D848-D258-2C0E-CC87663F0F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58971" y="6205297"/>
                  <a:ext cx="3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7979D3-836F-F4F2-073A-451C9B735A31}"/>
                    </a:ext>
                  </a:extLst>
                </p14:cNvPr>
                <p14:cNvContentPartPr/>
                <p14:nvPr/>
              </p14:nvContentPartPr>
              <p14:xfrm>
                <a:off x="5973011" y="6204937"/>
                <a:ext cx="59400" cy="6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7979D3-836F-F4F2-073A-451C9B735A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64011" y="6196297"/>
                  <a:ext cx="77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3830D7-A101-1434-5F74-E105AF8C1DA5}"/>
                    </a:ext>
                  </a:extLst>
                </p14:cNvPr>
                <p14:cNvContentPartPr/>
                <p14:nvPr/>
              </p14:nvContentPartPr>
              <p14:xfrm>
                <a:off x="6059051" y="6098737"/>
                <a:ext cx="77400" cy="18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3830D7-A101-1434-5F74-E105AF8C1D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50411" y="6089737"/>
                  <a:ext cx="9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71364A-F3B0-920E-635C-DEB2FD97BA25}"/>
                    </a:ext>
                  </a:extLst>
                </p14:cNvPr>
                <p14:cNvContentPartPr/>
                <p14:nvPr/>
              </p14:nvContentPartPr>
              <p14:xfrm>
                <a:off x="6145451" y="6188737"/>
                <a:ext cx="90360" cy="81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71364A-F3B0-920E-635C-DEB2FD97BA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36451" y="6180097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5F3687-AD53-4AA5-2925-B98C7714F19E}"/>
                    </a:ext>
                  </a:extLst>
                </p14:cNvPr>
                <p14:cNvContentPartPr/>
                <p14:nvPr/>
              </p14:nvContentPartPr>
              <p14:xfrm>
                <a:off x="6240491" y="6186577"/>
                <a:ext cx="16164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5F3687-AD53-4AA5-2925-B98C7714F1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31851" y="6177937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B6A4B8-E94D-F969-2A7F-3256C54E038E}"/>
                    </a:ext>
                  </a:extLst>
                </p14:cNvPr>
                <p14:cNvContentPartPr/>
                <p14:nvPr/>
              </p14:nvContentPartPr>
              <p14:xfrm>
                <a:off x="6424091" y="6085777"/>
                <a:ext cx="73800" cy="208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B6A4B8-E94D-F969-2A7F-3256C54E038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15091" y="6077137"/>
                  <a:ext cx="9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319AB95-E2CF-BFDB-DE07-6AFCCF1EA9ED}"/>
                    </a:ext>
                  </a:extLst>
                </p14:cNvPr>
                <p14:cNvContentPartPr/>
                <p14:nvPr/>
              </p14:nvContentPartPr>
              <p14:xfrm>
                <a:off x="6537491" y="6153457"/>
                <a:ext cx="79200" cy="9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319AB95-E2CF-BFDB-DE07-6AFCCF1EA9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28851" y="6144817"/>
                  <a:ext cx="9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EF1AF5-C6C8-46E6-B3D4-134B4E7D7406}"/>
                    </a:ext>
                  </a:extLst>
                </p14:cNvPr>
                <p14:cNvContentPartPr/>
                <p14:nvPr/>
              </p14:nvContentPartPr>
              <p14:xfrm>
                <a:off x="6623891" y="6185137"/>
                <a:ext cx="82800" cy="7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EF1AF5-C6C8-46E6-B3D4-134B4E7D74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14891" y="6176137"/>
                  <a:ext cx="1004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3DFE46E-EEE6-0E67-3168-36C6CDC81BAC}"/>
              </a:ext>
            </a:extLst>
          </p:cNvPr>
          <p:cNvGrpSpPr/>
          <p:nvPr/>
        </p:nvGrpSpPr>
        <p:grpSpPr>
          <a:xfrm>
            <a:off x="1970891" y="5890820"/>
            <a:ext cx="303120" cy="205200"/>
            <a:chOff x="1970891" y="5549737"/>
            <a:chExt cx="3031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521144-4EA2-B703-699D-69201AFD6642}"/>
                    </a:ext>
                  </a:extLst>
                </p14:cNvPr>
                <p14:cNvContentPartPr/>
                <p14:nvPr/>
              </p14:nvContentPartPr>
              <p14:xfrm>
                <a:off x="1972691" y="5673217"/>
                <a:ext cx="50040" cy="81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521144-4EA2-B703-699D-69201AFD664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64051" y="5664577"/>
                  <a:ext cx="67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AB71C9E-6E16-FCE7-1507-A9715C0AC6C3}"/>
                    </a:ext>
                  </a:extLst>
                </p14:cNvPr>
                <p14:cNvContentPartPr/>
                <p14:nvPr/>
              </p14:nvContentPartPr>
              <p14:xfrm>
                <a:off x="1970891" y="5661337"/>
                <a:ext cx="72000" cy="85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AB71C9E-6E16-FCE7-1507-A9715C0AC6C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62251" y="5652697"/>
                  <a:ext cx="89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853C173-DD13-2CC8-BFE6-597229C46B77}"/>
                    </a:ext>
                  </a:extLst>
                </p14:cNvPr>
                <p14:cNvContentPartPr/>
                <p14:nvPr/>
              </p14:nvContentPartPr>
              <p14:xfrm>
                <a:off x="2064131" y="5560537"/>
                <a:ext cx="70200" cy="104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853C173-DD13-2CC8-BFE6-597229C46B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55491" y="5551897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44E6795-4038-9F62-649B-4CE19810B7DE}"/>
                    </a:ext>
                  </a:extLst>
                </p14:cNvPr>
                <p14:cNvContentPartPr/>
                <p14:nvPr/>
              </p14:nvContentPartPr>
              <p14:xfrm>
                <a:off x="2154491" y="5572777"/>
                <a:ext cx="30960" cy="74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44E6795-4038-9F62-649B-4CE19810B7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45851" y="5563777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968F8F-031A-9FA5-5AF0-26066450C783}"/>
                    </a:ext>
                  </a:extLst>
                </p14:cNvPr>
                <p14:cNvContentPartPr/>
                <p14:nvPr/>
              </p14:nvContentPartPr>
              <p14:xfrm>
                <a:off x="2232971" y="5549737"/>
                <a:ext cx="41040" cy="105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968F8F-031A-9FA5-5AF0-26066450C7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23971" y="5540737"/>
                  <a:ext cx="586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6CF853-8B8A-C55F-96E7-103E7702BC3B}"/>
              </a:ext>
            </a:extLst>
          </p:cNvPr>
          <p:cNvGrpSpPr/>
          <p:nvPr/>
        </p:nvGrpSpPr>
        <p:grpSpPr>
          <a:xfrm>
            <a:off x="3024971" y="5867780"/>
            <a:ext cx="379800" cy="226080"/>
            <a:chOff x="3024971" y="5526697"/>
            <a:chExt cx="3798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67495E-8842-03A3-2936-609F15626B31}"/>
                    </a:ext>
                  </a:extLst>
                </p14:cNvPr>
                <p14:cNvContentPartPr/>
                <p14:nvPr/>
              </p14:nvContentPartPr>
              <p14:xfrm>
                <a:off x="3024971" y="5652337"/>
                <a:ext cx="110520" cy="7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67495E-8842-03A3-2936-609F15626B3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16331" y="5643337"/>
                  <a:ext cx="128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294D3D-F51A-7FA3-F990-1EFDDFB3EAA4}"/>
                    </a:ext>
                  </a:extLst>
                </p14:cNvPr>
                <p14:cNvContentPartPr/>
                <p14:nvPr/>
              </p14:nvContentPartPr>
              <p14:xfrm>
                <a:off x="3056291" y="5650537"/>
                <a:ext cx="46080" cy="102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294D3D-F51A-7FA3-F990-1EFDDFB3EA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47291" y="5641537"/>
                  <a:ext cx="63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E03CB4-1C7D-7881-A4D9-0591B1663BC0}"/>
                    </a:ext>
                  </a:extLst>
                </p14:cNvPr>
                <p14:cNvContentPartPr/>
                <p14:nvPr/>
              </p14:nvContentPartPr>
              <p14:xfrm>
                <a:off x="3182651" y="5526697"/>
                <a:ext cx="64440" cy="110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E03CB4-1C7D-7881-A4D9-0591B1663BC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74011" y="5517697"/>
                  <a:ext cx="82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81E6D7-ADC8-C703-5BDC-354D7E052EA6}"/>
                    </a:ext>
                  </a:extLst>
                </p14:cNvPr>
                <p14:cNvContentPartPr/>
                <p14:nvPr/>
              </p14:nvContentPartPr>
              <p14:xfrm>
                <a:off x="3279851" y="5553337"/>
                <a:ext cx="46080" cy="63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81E6D7-ADC8-C703-5BDC-354D7E052E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1211" y="5544337"/>
                  <a:ext cx="6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5E17C9-3CA5-D375-C95A-966123EFFE97}"/>
                    </a:ext>
                  </a:extLst>
                </p14:cNvPr>
                <p14:cNvContentPartPr/>
                <p14:nvPr/>
              </p14:nvContentPartPr>
              <p14:xfrm>
                <a:off x="3342131" y="5529577"/>
                <a:ext cx="62640" cy="12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5E17C9-3CA5-D375-C95A-966123EFFE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33491" y="5520577"/>
                  <a:ext cx="80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73B693-329D-A2BC-6307-3C11DC7E3119}"/>
              </a:ext>
            </a:extLst>
          </p:cNvPr>
          <p:cNvGrpSpPr/>
          <p:nvPr/>
        </p:nvGrpSpPr>
        <p:grpSpPr>
          <a:xfrm>
            <a:off x="4278851" y="5856620"/>
            <a:ext cx="371880" cy="215640"/>
            <a:chOff x="4278851" y="5515537"/>
            <a:chExt cx="3718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847ECB1-94DE-AE18-8CD7-E4E14775C8CD}"/>
                    </a:ext>
                  </a:extLst>
                </p14:cNvPr>
                <p14:cNvContentPartPr/>
                <p14:nvPr/>
              </p14:nvContentPartPr>
              <p14:xfrm>
                <a:off x="4278851" y="5626417"/>
                <a:ext cx="81000" cy="79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847ECB1-94DE-AE18-8CD7-E4E14775C8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70211" y="5617777"/>
                  <a:ext cx="9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40322B2-130E-109E-097D-5AD0883C7A05}"/>
                    </a:ext>
                  </a:extLst>
                </p14:cNvPr>
                <p14:cNvContentPartPr/>
                <p14:nvPr/>
              </p14:nvContentPartPr>
              <p14:xfrm>
                <a:off x="4299011" y="5616337"/>
                <a:ext cx="57240" cy="114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40322B2-130E-109E-097D-5AD0883C7A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90371" y="5607697"/>
                  <a:ext cx="74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B7E8BE5-A16F-B06C-8A45-695E31DA51B4}"/>
                    </a:ext>
                  </a:extLst>
                </p14:cNvPr>
                <p14:cNvContentPartPr/>
                <p14:nvPr/>
              </p14:nvContentPartPr>
              <p14:xfrm>
                <a:off x="4436531" y="5515537"/>
                <a:ext cx="51480" cy="81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B7E8BE5-A16F-B06C-8A45-695E31DA51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27891" y="5506897"/>
                  <a:ext cx="69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0E8EC6-5F5F-45AF-9108-44158CA7119D}"/>
                    </a:ext>
                  </a:extLst>
                </p14:cNvPr>
                <p14:cNvContentPartPr/>
                <p14:nvPr/>
              </p14:nvContentPartPr>
              <p14:xfrm>
                <a:off x="4546691" y="5515537"/>
                <a:ext cx="32400" cy="81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B0E8EC6-5F5F-45AF-9108-44158CA7119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37691" y="5506897"/>
                  <a:ext cx="50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3E8C16A-243C-9F10-36F9-603EFDC5A330}"/>
                    </a:ext>
                  </a:extLst>
                </p14:cNvPr>
                <p14:cNvContentPartPr/>
                <p14:nvPr/>
              </p14:nvContentPartPr>
              <p14:xfrm>
                <a:off x="4599971" y="5516617"/>
                <a:ext cx="50760" cy="96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3E8C16A-243C-9F10-36F9-603EFDC5A33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90971" y="5507617"/>
                  <a:ext cx="684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625657F-9CF5-5701-E7A1-17CD1CC8410F}"/>
              </a:ext>
            </a:extLst>
          </p:cNvPr>
          <p:cNvGrpSpPr/>
          <p:nvPr/>
        </p:nvGrpSpPr>
        <p:grpSpPr>
          <a:xfrm>
            <a:off x="5280011" y="5802620"/>
            <a:ext cx="255240" cy="226080"/>
            <a:chOff x="5280011" y="5461537"/>
            <a:chExt cx="2552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FF66C15-A602-5C66-8636-183D95960D4B}"/>
                    </a:ext>
                  </a:extLst>
                </p14:cNvPr>
                <p14:cNvContentPartPr/>
                <p14:nvPr/>
              </p14:nvContentPartPr>
              <p14:xfrm>
                <a:off x="5280011" y="5583577"/>
                <a:ext cx="66240" cy="84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FF66C15-A602-5C66-8636-183D95960D4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71011" y="5574577"/>
                  <a:ext cx="83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F2057F-911F-5BA4-9784-8CB85677E20D}"/>
                    </a:ext>
                  </a:extLst>
                </p14:cNvPr>
                <p14:cNvContentPartPr/>
                <p14:nvPr/>
              </p14:nvContentPartPr>
              <p14:xfrm>
                <a:off x="5285411" y="5590057"/>
                <a:ext cx="60840" cy="97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F2057F-911F-5BA4-9784-8CB85677E20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76771" y="5581057"/>
                  <a:ext cx="78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8D1BD2B-F9CA-BE38-CC1C-1F086B65E80A}"/>
                    </a:ext>
                  </a:extLst>
                </p14:cNvPr>
                <p14:cNvContentPartPr/>
                <p14:nvPr/>
              </p14:nvContentPartPr>
              <p14:xfrm>
                <a:off x="5414291" y="5492857"/>
                <a:ext cx="47880" cy="44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8D1BD2B-F9CA-BE38-CC1C-1F086B65E8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05291" y="5483857"/>
                  <a:ext cx="65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8C37D2-3EB6-9FD2-E6B7-CE27E0A94B2C}"/>
                    </a:ext>
                  </a:extLst>
                </p14:cNvPr>
                <p14:cNvContentPartPr/>
                <p14:nvPr/>
              </p14:nvContentPartPr>
              <p14:xfrm>
                <a:off x="5432291" y="5496457"/>
                <a:ext cx="22320" cy="8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8C37D2-3EB6-9FD2-E6B7-CE27E0A94B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23291" y="5487457"/>
                  <a:ext cx="39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F89772-B177-0FF5-2FF7-94EB779655E8}"/>
                    </a:ext>
                  </a:extLst>
                </p14:cNvPr>
                <p14:cNvContentPartPr/>
                <p14:nvPr/>
              </p14:nvContentPartPr>
              <p14:xfrm>
                <a:off x="5347331" y="5487097"/>
                <a:ext cx="48240" cy="9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F89772-B177-0FF5-2FF7-94EB779655E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38691" y="5478457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FCB6A80-7A8A-BF2B-6939-B28A44E5EDDC}"/>
                    </a:ext>
                  </a:extLst>
                </p14:cNvPr>
                <p14:cNvContentPartPr/>
                <p14:nvPr/>
              </p14:nvContentPartPr>
              <p14:xfrm>
                <a:off x="5470811" y="5461537"/>
                <a:ext cx="64440" cy="133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FCB6A80-7A8A-BF2B-6939-B28A44E5EDD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61811" y="5452897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D317C12-1D1A-486A-EB9A-FA34941FB3BF}"/>
              </a:ext>
            </a:extLst>
          </p:cNvPr>
          <p:cNvGrpSpPr/>
          <p:nvPr/>
        </p:nvGrpSpPr>
        <p:grpSpPr>
          <a:xfrm>
            <a:off x="6086771" y="5803700"/>
            <a:ext cx="381600" cy="239400"/>
            <a:chOff x="6086771" y="5462617"/>
            <a:chExt cx="3816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894E61-3A4E-C9FE-D6A6-3B68A30F3EAB}"/>
                    </a:ext>
                  </a:extLst>
                </p14:cNvPr>
                <p14:cNvContentPartPr/>
                <p14:nvPr/>
              </p14:nvContentPartPr>
              <p14:xfrm>
                <a:off x="6086771" y="5621017"/>
                <a:ext cx="86400" cy="81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894E61-3A4E-C9FE-D6A6-3B68A30F3EA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77771" y="5612377"/>
                  <a:ext cx="104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744E0C-3DEC-D08D-CF08-611E4DD7BC5B}"/>
                    </a:ext>
                  </a:extLst>
                </p14:cNvPr>
                <p14:cNvContentPartPr/>
                <p14:nvPr/>
              </p14:nvContentPartPr>
              <p14:xfrm>
                <a:off x="6114131" y="5612737"/>
                <a:ext cx="64440" cy="87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744E0C-3DEC-D08D-CF08-611E4DD7BC5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5131" y="5604097"/>
                  <a:ext cx="82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1B963E-CC29-DEAC-2C10-4C892DF007A3}"/>
                    </a:ext>
                  </a:extLst>
                </p14:cNvPr>
                <p14:cNvContentPartPr/>
                <p14:nvPr/>
              </p14:nvContentPartPr>
              <p14:xfrm>
                <a:off x="6223931" y="5485297"/>
                <a:ext cx="47520" cy="87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1B963E-CC29-DEAC-2C10-4C892DF007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15291" y="5476657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14BBE0-58F4-1941-C165-964A8B6FFDC2}"/>
                    </a:ext>
                  </a:extLst>
                </p14:cNvPr>
                <p14:cNvContentPartPr/>
                <p14:nvPr/>
              </p14:nvContentPartPr>
              <p14:xfrm>
                <a:off x="6315011" y="5479897"/>
                <a:ext cx="63360" cy="73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14BBE0-58F4-1941-C165-964A8B6FFDC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06371" y="5470897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4F6665-0647-8449-F0BA-6AF90DE736BF}"/>
                    </a:ext>
                  </a:extLst>
                </p14:cNvPr>
                <p14:cNvContentPartPr/>
                <p14:nvPr/>
              </p14:nvContentPartPr>
              <p14:xfrm>
                <a:off x="6398171" y="5462617"/>
                <a:ext cx="70200" cy="111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4F6665-0647-8449-F0BA-6AF90DE736B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389531" y="5453617"/>
                  <a:ext cx="878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E897729-939F-D4EE-DDFA-EB3C17283B29}"/>
              </a:ext>
            </a:extLst>
          </p:cNvPr>
          <p:cNvGrpSpPr/>
          <p:nvPr/>
        </p:nvGrpSpPr>
        <p:grpSpPr>
          <a:xfrm>
            <a:off x="6271811" y="1734817"/>
            <a:ext cx="845640" cy="270720"/>
            <a:chOff x="6271811" y="1734817"/>
            <a:chExt cx="8456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717046E-41CA-831D-CE22-B6562AC7DADB}"/>
                    </a:ext>
                  </a:extLst>
                </p14:cNvPr>
                <p14:cNvContentPartPr/>
                <p14:nvPr/>
              </p14:nvContentPartPr>
              <p14:xfrm>
                <a:off x="6284771" y="1769377"/>
                <a:ext cx="97560" cy="179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717046E-41CA-831D-CE22-B6562AC7DAD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75771" y="1760737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A14DF8-2784-CAF3-66A2-22320B7DE409}"/>
                    </a:ext>
                  </a:extLst>
                </p14:cNvPr>
                <p14:cNvContentPartPr/>
                <p14:nvPr/>
              </p14:nvContentPartPr>
              <p14:xfrm>
                <a:off x="6348851" y="1777657"/>
                <a:ext cx="16920" cy="170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A14DF8-2784-CAF3-66A2-22320B7DE4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339851" y="1769017"/>
                  <a:ext cx="3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5C52704-632E-9A5A-BA11-6E9231E529BD}"/>
                    </a:ext>
                  </a:extLst>
                </p14:cNvPr>
                <p14:cNvContentPartPr/>
                <p14:nvPr/>
              </p14:nvContentPartPr>
              <p14:xfrm>
                <a:off x="6271811" y="1886737"/>
                <a:ext cx="82800" cy="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5C52704-632E-9A5A-BA11-6E9231E529B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62811" y="1878097"/>
                  <a:ext cx="100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49F06E8-D8CC-D50C-0D15-AC422CA19368}"/>
                    </a:ext>
                  </a:extLst>
                </p14:cNvPr>
                <p14:cNvContentPartPr/>
                <p14:nvPr/>
              </p14:nvContentPartPr>
              <p14:xfrm>
                <a:off x="6418331" y="1734817"/>
                <a:ext cx="6660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49F06E8-D8CC-D50C-0D15-AC422CA1936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09331" y="1725817"/>
                  <a:ext cx="84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05096C4-4ADC-B349-55F4-D50C58023FE7}"/>
                    </a:ext>
                  </a:extLst>
                </p14:cNvPr>
                <p14:cNvContentPartPr/>
                <p14:nvPr/>
              </p14:nvContentPartPr>
              <p14:xfrm>
                <a:off x="6500771" y="1757857"/>
                <a:ext cx="36360" cy="84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05096C4-4ADC-B349-55F4-D50C58023FE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92131" y="1748857"/>
                  <a:ext cx="54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2B25CE-0B07-A0C3-5C45-6576570B7810}"/>
                    </a:ext>
                  </a:extLst>
                </p14:cNvPr>
                <p14:cNvContentPartPr/>
                <p14:nvPr/>
              </p14:nvContentPartPr>
              <p14:xfrm>
                <a:off x="6570611" y="1739137"/>
                <a:ext cx="46800" cy="117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2B25CE-0B07-A0C3-5C45-6576570B781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61611" y="1730497"/>
                  <a:ext cx="64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DF3F84-155E-FECE-54BE-5D10F07CA213}"/>
                    </a:ext>
                  </a:extLst>
                </p14:cNvPr>
                <p14:cNvContentPartPr/>
                <p14:nvPr/>
              </p14:nvContentPartPr>
              <p14:xfrm>
                <a:off x="6647651" y="1935337"/>
                <a:ext cx="11520" cy="70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DF3F84-155E-FECE-54BE-5D10F07CA21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38651" y="1926697"/>
                  <a:ext cx="29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674018-54C2-E95D-1BFE-C0912AA8DEEF}"/>
                    </a:ext>
                  </a:extLst>
                </p14:cNvPr>
                <p14:cNvContentPartPr/>
                <p14:nvPr/>
              </p14:nvContentPartPr>
              <p14:xfrm>
                <a:off x="6735851" y="1832017"/>
                <a:ext cx="53280" cy="136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674018-54C2-E95D-1BFE-C0912AA8DE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27211" y="1823017"/>
                  <a:ext cx="70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37A523-1473-7B24-AAB4-9824271441D7}"/>
                    </a:ext>
                  </a:extLst>
                </p14:cNvPr>
                <p14:cNvContentPartPr/>
                <p14:nvPr/>
              </p14:nvContentPartPr>
              <p14:xfrm>
                <a:off x="6795971" y="1830937"/>
                <a:ext cx="22320" cy="13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37A523-1473-7B24-AAB4-9824271441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87331" y="1822297"/>
                  <a:ext cx="39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F244D3-48D4-87E6-3187-B4A52DB8639E}"/>
                    </a:ext>
                  </a:extLst>
                </p14:cNvPr>
                <p14:cNvContentPartPr/>
                <p14:nvPr/>
              </p14:nvContentPartPr>
              <p14:xfrm>
                <a:off x="6752051" y="1923457"/>
                <a:ext cx="60840" cy="5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F244D3-48D4-87E6-3187-B4A52DB8639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3411" y="1914817"/>
                  <a:ext cx="78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AA475A-8087-2F9A-CD8F-ABD0C93E522A}"/>
                    </a:ext>
                  </a:extLst>
                </p14:cNvPr>
                <p14:cNvContentPartPr/>
                <p14:nvPr/>
              </p14:nvContentPartPr>
              <p14:xfrm>
                <a:off x="6853211" y="1757857"/>
                <a:ext cx="60840" cy="96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AA475A-8087-2F9A-CD8F-ABD0C93E52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44211" y="1748857"/>
                  <a:ext cx="78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452A64-9A7E-130C-8ABF-3A6F6152150F}"/>
                    </a:ext>
                  </a:extLst>
                </p14:cNvPr>
                <p14:cNvContentPartPr/>
                <p14:nvPr/>
              </p14:nvContentPartPr>
              <p14:xfrm>
                <a:off x="6972011" y="1771897"/>
                <a:ext cx="55440" cy="7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452A64-9A7E-130C-8ABF-3A6F6152150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63371" y="1763257"/>
                  <a:ext cx="73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D041CE-2AAC-653C-F791-F8B96EE57A68}"/>
                    </a:ext>
                  </a:extLst>
                </p14:cNvPr>
                <p14:cNvContentPartPr/>
                <p14:nvPr/>
              </p14:nvContentPartPr>
              <p14:xfrm>
                <a:off x="7055891" y="1759297"/>
                <a:ext cx="50400" cy="10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D041CE-2AAC-653C-F791-F8B96EE57A6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46891" y="1750297"/>
                  <a:ext cx="6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4FFD08E-C763-D72F-C833-409B5F90B4D3}"/>
                    </a:ext>
                  </a:extLst>
                </p14:cNvPr>
                <p14:cNvContentPartPr/>
                <p14:nvPr/>
              </p14:nvContentPartPr>
              <p14:xfrm>
                <a:off x="7104131" y="1942897"/>
                <a:ext cx="13320" cy="52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4FFD08E-C763-D72F-C833-409B5F90B4D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95131" y="1933897"/>
                  <a:ext cx="309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39BFD09-3F52-09CD-BCDD-A191C4122885}"/>
              </a:ext>
            </a:extLst>
          </p:cNvPr>
          <p:cNvGrpSpPr/>
          <p:nvPr/>
        </p:nvGrpSpPr>
        <p:grpSpPr>
          <a:xfrm>
            <a:off x="7254251" y="1729057"/>
            <a:ext cx="387360" cy="282960"/>
            <a:chOff x="7254251" y="1729057"/>
            <a:chExt cx="3873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F100529-9B88-189A-FD0D-2617079B539F}"/>
                    </a:ext>
                  </a:extLst>
                </p14:cNvPr>
                <p14:cNvContentPartPr/>
                <p14:nvPr/>
              </p14:nvContentPartPr>
              <p14:xfrm>
                <a:off x="7254251" y="1816177"/>
                <a:ext cx="66240" cy="144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F100529-9B88-189A-FD0D-2617079B539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45611" y="1807537"/>
                  <a:ext cx="83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F53B3BB-DA17-1BBC-9426-DF66D487F58D}"/>
                    </a:ext>
                  </a:extLst>
                </p14:cNvPr>
                <p14:cNvContentPartPr/>
                <p14:nvPr/>
              </p14:nvContentPartPr>
              <p14:xfrm>
                <a:off x="7334891" y="1830937"/>
                <a:ext cx="9360" cy="145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F53B3BB-DA17-1BBC-9426-DF66D487F5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26251" y="1822297"/>
                  <a:ext cx="27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FC2CAB-2B4A-6627-C37F-B1480231B3F5}"/>
                    </a:ext>
                  </a:extLst>
                </p14:cNvPr>
                <p14:cNvContentPartPr/>
                <p14:nvPr/>
              </p14:nvContentPartPr>
              <p14:xfrm>
                <a:off x="7283771" y="1915177"/>
                <a:ext cx="68040" cy="7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FC2CAB-2B4A-6627-C37F-B1480231B3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74771" y="1906537"/>
                  <a:ext cx="85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A045994-0703-14B0-F0B0-8FFF970CBD8E}"/>
                    </a:ext>
                  </a:extLst>
                </p14:cNvPr>
                <p14:cNvContentPartPr/>
                <p14:nvPr/>
              </p14:nvContentPartPr>
              <p14:xfrm>
                <a:off x="7390331" y="1729057"/>
                <a:ext cx="55080" cy="105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A045994-0703-14B0-F0B0-8FFF970CBD8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81331" y="1720417"/>
                  <a:ext cx="72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A466A6F-987F-7B7D-4EB2-ED3B443FA052}"/>
                    </a:ext>
                  </a:extLst>
                </p14:cNvPr>
                <p14:cNvContentPartPr/>
                <p14:nvPr/>
              </p14:nvContentPartPr>
              <p14:xfrm>
                <a:off x="7485731" y="1749217"/>
                <a:ext cx="41400" cy="92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A466A6F-987F-7B7D-4EB2-ED3B443FA05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76731" y="1740577"/>
                  <a:ext cx="59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183C18-C346-BC2E-F85D-14E5E2A99CA1}"/>
                    </a:ext>
                  </a:extLst>
                </p14:cNvPr>
                <p14:cNvContentPartPr/>
                <p14:nvPr/>
              </p14:nvContentPartPr>
              <p14:xfrm>
                <a:off x="7569611" y="1749217"/>
                <a:ext cx="43200" cy="88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183C18-C346-BC2E-F85D-14E5E2A99CA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60971" y="1740577"/>
                  <a:ext cx="60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73BF04B-505D-8C6B-FDF7-71C3EBC45AD2}"/>
                    </a:ext>
                  </a:extLst>
                </p14:cNvPr>
                <p14:cNvContentPartPr/>
                <p14:nvPr/>
              </p14:nvContentPartPr>
              <p14:xfrm>
                <a:off x="7609931" y="1969537"/>
                <a:ext cx="31680" cy="42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73BF04B-505D-8C6B-FDF7-71C3EBC45AD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01291" y="1960537"/>
                  <a:ext cx="493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1FD08B0-9DE9-1D04-02B2-17153626E712}"/>
              </a:ext>
            </a:extLst>
          </p:cNvPr>
          <p:cNvGrpSpPr/>
          <p:nvPr/>
        </p:nvGrpSpPr>
        <p:grpSpPr>
          <a:xfrm>
            <a:off x="7762211" y="1740217"/>
            <a:ext cx="934920" cy="282600"/>
            <a:chOff x="7762211" y="1740217"/>
            <a:chExt cx="9349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08028C-DC20-B17C-6158-FFB4403573AF}"/>
                    </a:ext>
                  </a:extLst>
                </p14:cNvPr>
                <p14:cNvContentPartPr/>
                <p14:nvPr/>
              </p14:nvContentPartPr>
              <p14:xfrm>
                <a:off x="7762211" y="1844617"/>
                <a:ext cx="58680" cy="124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08028C-DC20-B17C-6158-FFB4403573A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53571" y="1835977"/>
                  <a:ext cx="76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1B61B20-6E73-D099-4C1D-D4558B1732C1}"/>
                    </a:ext>
                  </a:extLst>
                </p14:cNvPr>
                <p14:cNvContentPartPr/>
                <p14:nvPr/>
              </p14:nvContentPartPr>
              <p14:xfrm>
                <a:off x="7828091" y="1841017"/>
                <a:ext cx="16920" cy="133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1B61B20-6E73-D099-4C1D-D4558B1732C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19451" y="1832377"/>
                  <a:ext cx="34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E32B94F-57DE-1ABF-8A04-D80C222476DA}"/>
                    </a:ext>
                  </a:extLst>
                </p14:cNvPr>
                <p14:cNvContentPartPr/>
                <p14:nvPr/>
              </p14:nvContentPartPr>
              <p14:xfrm>
                <a:off x="7773371" y="1921657"/>
                <a:ext cx="77400" cy="1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E32B94F-57DE-1ABF-8A04-D80C222476D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64371" y="1913017"/>
                  <a:ext cx="95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C718147-5222-2F8F-B2E4-569DC759C369}"/>
                    </a:ext>
                  </a:extLst>
                </p14:cNvPr>
                <p14:cNvContentPartPr/>
                <p14:nvPr/>
              </p14:nvContentPartPr>
              <p14:xfrm>
                <a:off x="7903691" y="1745617"/>
                <a:ext cx="47880" cy="101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C718147-5222-2F8F-B2E4-569DC759C36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894691" y="1736977"/>
                  <a:ext cx="65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955772-7663-F074-6280-18F8B25751F3}"/>
                    </a:ext>
                  </a:extLst>
                </p14:cNvPr>
                <p14:cNvContentPartPr/>
                <p14:nvPr/>
              </p14:nvContentPartPr>
              <p14:xfrm>
                <a:off x="7984331" y="1763977"/>
                <a:ext cx="60480" cy="5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955772-7663-F074-6280-18F8B25751F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975331" y="1755337"/>
                  <a:ext cx="78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91EFF4A-4780-4F9A-FEAA-249B3B157637}"/>
                    </a:ext>
                  </a:extLst>
                </p14:cNvPr>
                <p14:cNvContentPartPr/>
                <p14:nvPr/>
              </p14:nvContentPartPr>
              <p14:xfrm>
                <a:off x="8020691" y="1763977"/>
                <a:ext cx="15120" cy="9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91EFF4A-4780-4F9A-FEAA-249B3B15763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12051" y="1755337"/>
                  <a:ext cx="32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8235BCA-AB45-2F6B-C04E-FAFD091D6A9A}"/>
                    </a:ext>
                  </a:extLst>
                </p14:cNvPr>
                <p14:cNvContentPartPr/>
                <p14:nvPr/>
              </p14:nvContentPartPr>
              <p14:xfrm>
                <a:off x="8070371" y="1757497"/>
                <a:ext cx="52200" cy="90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8235BCA-AB45-2F6B-C04E-FAFD091D6A9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61371" y="1748857"/>
                  <a:ext cx="69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B451165-9D69-36EA-C17F-CD0A2234A40C}"/>
                    </a:ext>
                  </a:extLst>
                </p14:cNvPr>
                <p14:cNvContentPartPr/>
                <p14:nvPr/>
              </p14:nvContentPartPr>
              <p14:xfrm>
                <a:off x="8110691" y="1968457"/>
                <a:ext cx="27720" cy="54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B451165-9D69-36EA-C17F-CD0A2234A40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01691" y="1959457"/>
                  <a:ext cx="45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2A19937-C407-31EE-9DDF-F899EABD2162}"/>
                    </a:ext>
                  </a:extLst>
                </p14:cNvPr>
                <p14:cNvContentPartPr/>
                <p14:nvPr/>
              </p14:nvContentPartPr>
              <p14:xfrm>
                <a:off x="8242451" y="1848217"/>
                <a:ext cx="72000" cy="133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2A19937-C407-31EE-9DDF-F899EABD216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33811" y="1839577"/>
                  <a:ext cx="89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2F3F6F8-B128-35F6-F40A-1CEEF32C08F6}"/>
                    </a:ext>
                  </a:extLst>
                </p14:cNvPr>
                <p14:cNvContentPartPr/>
                <p14:nvPr/>
              </p14:nvContentPartPr>
              <p14:xfrm>
                <a:off x="8326691" y="1848217"/>
                <a:ext cx="15120" cy="124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2F3F6F8-B128-35F6-F40A-1CEEF32C08F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18051" y="1839577"/>
                  <a:ext cx="32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9471B12-C688-8290-B353-D29B784B07D7}"/>
                    </a:ext>
                  </a:extLst>
                </p14:cNvPr>
                <p14:cNvContentPartPr/>
                <p14:nvPr/>
              </p14:nvContentPartPr>
              <p14:xfrm>
                <a:off x="8273771" y="1929937"/>
                <a:ext cx="81000" cy="1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9471B12-C688-8290-B353-D29B784B07D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64771" y="1921297"/>
                  <a:ext cx="98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BA5FEAD-15F3-58AA-5EF5-7C5B3B2B82D6}"/>
                    </a:ext>
                  </a:extLst>
                </p14:cNvPr>
                <p14:cNvContentPartPr/>
                <p14:nvPr/>
              </p14:nvContentPartPr>
              <p14:xfrm>
                <a:off x="8407691" y="1748497"/>
                <a:ext cx="70200" cy="101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BA5FEAD-15F3-58AA-5EF5-7C5B3B2B82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98691" y="1739497"/>
                  <a:ext cx="87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5B89B9C-C61A-E9EB-EC7A-451450C43100}"/>
                    </a:ext>
                  </a:extLst>
                </p14:cNvPr>
                <p14:cNvContentPartPr/>
                <p14:nvPr/>
              </p14:nvContentPartPr>
              <p14:xfrm>
                <a:off x="8517491" y="1751017"/>
                <a:ext cx="70200" cy="9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5B89B9C-C61A-E9EB-EC7A-451450C4310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508851" y="1742017"/>
                  <a:ext cx="87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E7951D-C139-260B-F591-8AE130F48614}"/>
                    </a:ext>
                  </a:extLst>
                </p14:cNvPr>
                <p14:cNvContentPartPr/>
                <p14:nvPr/>
              </p14:nvContentPartPr>
              <p14:xfrm>
                <a:off x="8609291" y="1740217"/>
                <a:ext cx="87840" cy="12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E7951D-C139-260B-F591-8AE130F4861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00291" y="1731217"/>
                  <a:ext cx="1054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A50E32AA-9733-3631-C915-9E1825880AFA}"/>
              </a:ext>
            </a:extLst>
          </p:cNvPr>
          <p:cNvGrpSpPr/>
          <p:nvPr/>
        </p:nvGrpSpPr>
        <p:grpSpPr>
          <a:xfrm>
            <a:off x="5489531" y="2322258"/>
            <a:ext cx="6474600" cy="983323"/>
            <a:chOff x="4372451" y="2582617"/>
            <a:chExt cx="753696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82D74FE-6061-750B-1744-BC1246F1B749}"/>
                    </a:ext>
                  </a:extLst>
                </p14:cNvPr>
                <p14:cNvContentPartPr/>
                <p14:nvPr/>
              </p14:nvContentPartPr>
              <p14:xfrm>
                <a:off x="4372451" y="2994097"/>
                <a:ext cx="145440" cy="159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82D74FE-6061-750B-1744-BC1246F1B74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62392" y="2983636"/>
                  <a:ext cx="165978" cy="18034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357BB358-D18B-09F0-C86B-9F72CB393D4C}"/>
                </a:ext>
              </a:extLst>
            </p:cNvPr>
            <p:cNvGrpSpPr/>
            <p:nvPr/>
          </p:nvGrpSpPr>
          <p:grpSpPr>
            <a:xfrm>
              <a:off x="4557491" y="2582617"/>
              <a:ext cx="7351920" cy="1143000"/>
              <a:chOff x="4557491" y="2582617"/>
              <a:chExt cx="7351920" cy="114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5F63413-3B5C-25CE-C4A3-54228182B5BB}"/>
                      </a:ext>
                    </a:extLst>
                  </p14:cNvPr>
                  <p14:cNvContentPartPr/>
                  <p14:nvPr/>
                </p14:nvContentPartPr>
                <p14:xfrm>
                  <a:off x="8125091" y="2582617"/>
                  <a:ext cx="49680" cy="13680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5F63413-3B5C-25CE-C4A3-54228182B5B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8115072" y="2572158"/>
                    <a:ext cx="70136" cy="15729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FD92FFDA-8B04-AFB4-7E3B-FD5FBCAB1B78}"/>
                  </a:ext>
                </a:extLst>
              </p:cNvPr>
              <p:cNvGrpSpPr/>
              <p:nvPr/>
            </p:nvGrpSpPr>
            <p:grpSpPr>
              <a:xfrm>
                <a:off x="4557491" y="2600977"/>
                <a:ext cx="7351920" cy="1124640"/>
                <a:chOff x="4557491" y="2600977"/>
                <a:chExt cx="7351920" cy="1124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9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32539C12-B03D-C2E0-9B4D-4E0AB6CE4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7491" y="3058177"/>
                    <a:ext cx="48600" cy="9072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32539C12-B03D-C2E0-9B4D-4E0AB6CE4CCE}"/>
                        </a:ext>
                      </a:extLst>
                    </p:cNvPr>
                    <p:cNvPicPr/>
                    <p:nvPr/>
                  </p:nvPicPr>
                  <p:blipFill>
                    <a:blip r:embed="rId200"/>
                    <a:stretch>
                      <a:fillRect/>
                    </a:stretch>
                  </p:blipFill>
                  <p:spPr>
                    <a:xfrm>
                      <a:off x="4547436" y="3048143"/>
                      <a:ext cx="69129" cy="1112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08CFFE2B-6231-5FCE-2D6C-037443FC0C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90611" y="3058177"/>
                    <a:ext cx="97560" cy="7272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08CFFE2B-6231-5FCE-2D6C-037443FC0C5D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4580562" y="3048147"/>
                      <a:ext cx="118077" cy="931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1D3240ED-C543-208C-552C-487A5686F3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4931" y="2933257"/>
                    <a:ext cx="78840" cy="23544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1D3240ED-C543-208C-552C-487A5686F390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4674866" y="2922784"/>
                      <a:ext cx="99389" cy="255968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A1FA4418-75FA-EF1C-942E-CBDE3071BAC0}"/>
                    </a:ext>
                  </a:extLst>
                </p:cNvPr>
                <p:cNvGrpSpPr/>
                <p:nvPr/>
              </p:nvGrpSpPr>
              <p:grpSpPr>
                <a:xfrm>
                  <a:off x="4884011" y="2910577"/>
                  <a:ext cx="1058040" cy="362880"/>
                  <a:chOff x="4884011" y="2910577"/>
                  <a:chExt cx="1058040" cy="362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157" name="Ink 156">
                        <a:extLst>
                          <a:ext uri="{FF2B5EF4-FFF2-40B4-BE49-F238E27FC236}">
                            <a16:creationId xmlns:a16="http://schemas.microsoft.com/office/drawing/2014/main" id="{599FC62D-8345-6F09-5BD3-1A733C62A4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4011" y="3002377"/>
                      <a:ext cx="92160" cy="15300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599FC62D-8345-6F09-5BD3-1A733C62A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4873538" y="2991926"/>
                        <a:ext cx="112687" cy="1734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158" name="Ink 157">
                        <a:extLst>
                          <a:ext uri="{FF2B5EF4-FFF2-40B4-BE49-F238E27FC236}">
                            <a16:creationId xmlns:a16="http://schemas.microsoft.com/office/drawing/2014/main" id="{2C60FB2C-A4C5-D68C-97A5-D19021FC79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93011" y="3052777"/>
                      <a:ext cx="70200" cy="3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2C60FB2C-A4C5-D68C-97A5-D19021FC79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4882922" y="3043777"/>
                        <a:ext cx="90798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159" name="Ink 158">
                        <a:extLst>
                          <a:ext uri="{FF2B5EF4-FFF2-40B4-BE49-F238E27FC236}">
                            <a16:creationId xmlns:a16="http://schemas.microsoft.com/office/drawing/2014/main" id="{5D1E673E-2F1C-61E6-5FA8-1FFA140BAC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7611" y="2995177"/>
                      <a:ext cx="68040" cy="3960"/>
                    </p14:xfrm>
                  </p:contentPart>
                </mc:Choice>
                <mc:Fallback xmlns="">
                  <p:pic>
                    <p:nvPicPr>
                      <p:cNvPr id="159" name="Ink 158">
                        <a:extLst>
                          <a:ext uri="{FF2B5EF4-FFF2-40B4-BE49-F238E27FC236}">
                            <a16:creationId xmlns:a16="http://schemas.microsoft.com/office/drawing/2014/main" id="{5D1E673E-2F1C-61E6-5FA8-1FFA140BA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4877593" y="2985277"/>
                        <a:ext cx="88494" cy="233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160" name="Ink 159">
                        <a:extLst>
                          <a:ext uri="{FF2B5EF4-FFF2-40B4-BE49-F238E27FC236}">
                            <a16:creationId xmlns:a16="http://schemas.microsoft.com/office/drawing/2014/main" id="{5EDBD0C5-40AB-37FE-00BE-81FA88FD9D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6771" y="3093097"/>
                      <a:ext cx="132480" cy="6444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5EDBD0C5-40AB-37FE-00BE-81FA88FD9D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4996709" y="3082636"/>
                        <a:ext cx="153023" cy="849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161" name="Ink 160">
                        <a:extLst>
                          <a:ext uri="{FF2B5EF4-FFF2-40B4-BE49-F238E27FC236}">
                            <a16:creationId xmlns:a16="http://schemas.microsoft.com/office/drawing/2014/main" id="{16DD78B7-FFBA-DB68-3D7F-2BAC6C5112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4451" y="2986897"/>
                      <a:ext cx="66600" cy="191160"/>
                    </p14:xfrm>
                  </p:contentPart>
                </mc:Choice>
                <mc:Fallback xmlns="">
                  <p:pic>
                    <p:nvPicPr>
                      <p:cNvPr id="161" name="Ink 160">
                        <a:extLst>
                          <a:ext uri="{FF2B5EF4-FFF2-40B4-BE49-F238E27FC236}">
                            <a16:creationId xmlns:a16="http://schemas.microsoft.com/office/drawing/2014/main" id="{16DD78B7-FFBA-DB68-3D7F-2BAC6C511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5154398" y="2976440"/>
                        <a:ext cx="87125" cy="2116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162" name="Ink 161">
                        <a:extLst>
                          <a:ext uri="{FF2B5EF4-FFF2-40B4-BE49-F238E27FC236}">
                            <a16:creationId xmlns:a16="http://schemas.microsoft.com/office/drawing/2014/main" id="{F07D3C9B-CF19-BDC8-7D34-84E57BE19B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6251" y="3099217"/>
                      <a:ext cx="72000" cy="6120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F07D3C9B-CF19-BDC8-7D34-84E57BE19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5245786" y="3089157"/>
                        <a:ext cx="92512" cy="817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163" name="Ink 162">
                        <a:extLst>
                          <a:ext uri="{FF2B5EF4-FFF2-40B4-BE49-F238E27FC236}">
                            <a16:creationId xmlns:a16="http://schemas.microsoft.com/office/drawing/2014/main" id="{B34CA62B-F511-370D-5843-15DF685012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67851" y="2972137"/>
                      <a:ext cx="83160" cy="189360"/>
                    </p14:xfrm>
                  </p:contentPart>
                </mc:Choice>
                <mc:Fallback xmlns="">
                  <p:pic>
                    <p:nvPicPr>
                      <p:cNvPr id="163" name="Ink 162">
                        <a:extLst>
                          <a:ext uri="{FF2B5EF4-FFF2-40B4-BE49-F238E27FC236}">
                            <a16:creationId xmlns:a16="http://schemas.microsoft.com/office/drawing/2014/main" id="{B34CA62B-F511-370D-5843-15DF68501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5357351" y="2961687"/>
                        <a:ext cx="103740" cy="2098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164" name="Ink 163">
                        <a:extLst>
                          <a:ext uri="{FF2B5EF4-FFF2-40B4-BE49-F238E27FC236}">
                            <a16:creationId xmlns:a16="http://schemas.microsoft.com/office/drawing/2014/main" id="{1E198431-056B-95B0-F2B0-6290FD81FD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71531" y="2950177"/>
                      <a:ext cx="74880" cy="21312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1E198431-056B-95B0-F2B0-6290FD81FD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5461014" y="2939709"/>
                        <a:ext cx="95493" cy="2336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166" name="Ink 165">
                        <a:extLst>
                          <a:ext uri="{FF2B5EF4-FFF2-40B4-BE49-F238E27FC236}">
                            <a16:creationId xmlns:a16="http://schemas.microsoft.com/office/drawing/2014/main" id="{C5BF96FA-C4CE-C4B5-56F3-43B3AD806C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84211" y="3090217"/>
                      <a:ext cx="9360" cy="7020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C5BF96FA-C4CE-C4B5-56F3-43B3AD806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5574444" y="3080128"/>
                        <a:ext cx="29301" cy="907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167" name="Ink 166">
                        <a:extLst>
                          <a:ext uri="{FF2B5EF4-FFF2-40B4-BE49-F238E27FC236}">
                            <a16:creationId xmlns:a16="http://schemas.microsoft.com/office/drawing/2014/main" id="{BA39E887-EEC4-0378-7427-023177946F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78811" y="3020737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BA39E887-EEC4-0378-7427-023177946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5569811" y="3011737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168" name="Ink 167">
                        <a:extLst>
                          <a:ext uri="{FF2B5EF4-FFF2-40B4-BE49-F238E27FC236}">
                            <a16:creationId xmlns:a16="http://schemas.microsoft.com/office/drawing/2014/main" id="{8BE351AB-BA29-6CA9-E810-8CA7A9B1E8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61251" y="3098497"/>
                      <a:ext cx="92160" cy="7308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8BE351AB-BA29-6CA9-E810-8CA7A9B1E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5651197" y="3088417"/>
                        <a:ext cx="112687" cy="936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169" name="Ink 168">
                        <a:extLst>
                          <a:ext uri="{FF2B5EF4-FFF2-40B4-BE49-F238E27FC236}">
                            <a16:creationId xmlns:a16="http://schemas.microsoft.com/office/drawing/2014/main" id="{4EA3C114-2910-D678-C8CA-7678C5C754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1371" y="3113257"/>
                      <a:ext cx="72360" cy="16020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4EA3C114-2910-D678-C8CA-7678C5C75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5711274" y="3102800"/>
                        <a:ext cx="92974" cy="1806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170" name="Ink 169">
                        <a:extLst>
                          <a:ext uri="{FF2B5EF4-FFF2-40B4-BE49-F238E27FC236}">
                            <a16:creationId xmlns:a16="http://schemas.microsoft.com/office/drawing/2014/main" id="{7DD2DF63-641B-45B3-2D5C-47F4A54F55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79411" y="2910577"/>
                      <a:ext cx="62640" cy="32616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7DD2DF63-641B-45B3-2D5C-47F4A54F55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5869389" y="2900541"/>
                        <a:ext cx="83102" cy="3466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31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4939B9EB-38DE-EC24-2431-3D1EE812B1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48651" y="2943697"/>
                    <a:ext cx="66240" cy="288720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4939B9EB-38DE-EC24-2431-3D1EE812B110}"/>
                        </a:ext>
                      </a:extLst>
                    </p:cNvPr>
                    <p:cNvPicPr/>
                    <p:nvPr/>
                  </p:nvPicPr>
                  <p:blipFill>
                    <a:blip r:embed="rId232"/>
                    <a:stretch>
                      <a:fillRect/>
                    </a:stretch>
                  </p:blipFill>
                  <p:spPr>
                    <a:xfrm>
                      <a:off x="6538170" y="2933236"/>
                      <a:ext cx="86783" cy="309223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91D5E45-D335-1814-81F8-CB15B3FEE5A4}"/>
                    </a:ext>
                  </a:extLst>
                </p:cNvPr>
                <p:cNvGrpSpPr/>
                <p:nvPr/>
              </p:nvGrpSpPr>
              <p:grpSpPr>
                <a:xfrm>
                  <a:off x="5904473" y="2996975"/>
                  <a:ext cx="638915" cy="212881"/>
                  <a:chOff x="4004891" y="6094057"/>
                  <a:chExt cx="844920" cy="281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3">
                    <p14:nvContentPartPr>
                      <p14:cNvPr id="174" name="Ink 173">
                        <a:extLst>
                          <a:ext uri="{FF2B5EF4-FFF2-40B4-BE49-F238E27FC236}">
                            <a16:creationId xmlns:a16="http://schemas.microsoft.com/office/drawing/2014/main" id="{8F1717B0-07B7-9F51-E7B2-6875A78D4E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4891" y="6143377"/>
                      <a:ext cx="68040" cy="18000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8F1717B0-07B7-9F51-E7B2-6875A78D4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91062" y="6129573"/>
                        <a:ext cx="95145" cy="2070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75" name="Ink 174">
                        <a:extLst>
                          <a:ext uri="{FF2B5EF4-FFF2-40B4-BE49-F238E27FC236}">
                            <a16:creationId xmlns:a16="http://schemas.microsoft.com/office/drawing/2014/main" id="{E783B0E4-8988-3FF9-4606-1293594804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47091" y="6094057"/>
                      <a:ext cx="31680" cy="5976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E783B0E4-8988-3FF9-4606-12935948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133196" y="6080351"/>
                        <a:ext cx="58914" cy="866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5">
                    <p14:nvContentPartPr>
                      <p14:cNvPr id="176" name="Ink 175">
                        <a:extLst>
                          <a:ext uri="{FF2B5EF4-FFF2-40B4-BE49-F238E27FC236}">
                            <a16:creationId xmlns:a16="http://schemas.microsoft.com/office/drawing/2014/main" id="{80696969-8DA2-676D-0A78-21435AAA178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4771" y="6112417"/>
                      <a:ext cx="64440" cy="18504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80696969-8DA2-676D-0A78-21435AAA1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201002" y="6098608"/>
                        <a:ext cx="91428" cy="2121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77" name="Ink 176">
                        <a:extLst>
                          <a:ext uri="{FF2B5EF4-FFF2-40B4-BE49-F238E27FC236}">
                            <a16:creationId xmlns:a16="http://schemas.microsoft.com/office/drawing/2014/main" id="{C2FDCF66-3E08-B472-9760-2957DBAA3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3451" y="6154537"/>
                      <a:ext cx="5760" cy="12420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C2FDCF66-3E08-B472-9760-2957DBAA3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260360" y="6140737"/>
                        <a:ext cx="31418" cy="1512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7">
                    <p14:nvContentPartPr>
                      <p14:cNvPr id="178" name="Ink 177">
                        <a:extLst>
                          <a:ext uri="{FF2B5EF4-FFF2-40B4-BE49-F238E27FC236}">
                            <a16:creationId xmlns:a16="http://schemas.microsoft.com/office/drawing/2014/main" id="{B78E64B4-E652-4231-FECE-873C612E7B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8371" y="6230497"/>
                      <a:ext cx="70200" cy="13320"/>
                    </p14:xfrm>
                  </p:contentPart>
                </mc:Choice>
                <mc:Fallback xmlns="">
                  <p:pic>
                    <p:nvPicPr>
                      <p:cNvPr id="178" name="Ink 177">
                        <a:extLst>
                          <a:ext uri="{FF2B5EF4-FFF2-40B4-BE49-F238E27FC236}">
                            <a16:creationId xmlns:a16="http://schemas.microsoft.com/office/drawing/2014/main" id="{B78E64B4-E652-4231-FECE-873C612E7B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205105" y="6217177"/>
                        <a:ext cx="97285" cy="40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79" name="Ink 178">
                        <a:extLst>
                          <a:ext uri="{FF2B5EF4-FFF2-40B4-BE49-F238E27FC236}">
                            <a16:creationId xmlns:a16="http://schemas.microsoft.com/office/drawing/2014/main" id="{74112C37-C4F7-AA34-789A-2B9944D8D89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95411" y="6191257"/>
                      <a:ext cx="99360" cy="17496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74112C37-C4F7-AA34-789A-2B9944D8D8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282163" y="6177415"/>
                        <a:ext cx="126408" cy="2020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9">
                    <p14:nvContentPartPr>
                      <p14:cNvPr id="180" name="Ink 179">
                        <a:extLst>
                          <a:ext uri="{FF2B5EF4-FFF2-40B4-BE49-F238E27FC236}">
                            <a16:creationId xmlns:a16="http://schemas.microsoft.com/office/drawing/2014/main" id="{EE545DE9-9E86-DB03-C0C5-B98AFE1942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27531" y="6199897"/>
                      <a:ext cx="119520" cy="94680"/>
                    </p14:xfrm>
                  </p:contentPart>
                </mc:Choice>
                <mc:Fallback xmlns="">
                  <p:pic>
                    <p:nvPicPr>
                      <p:cNvPr id="180" name="Ink 179">
                        <a:extLst>
                          <a:ext uri="{FF2B5EF4-FFF2-40B4-BE49-F238E27FC236}">
                            <a16:creationId xmlns:a16="http://schemas.microsoft.com/office/drawing/2014/main" id="{EE545DE9-9E86-DB03-C0C5-B98AFE194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413698" y="6186609"/>
                        <a:ext cx="146633" cy="1218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181" name="Ink 180">
                        <a:extLst>
                          <a:ext uri="{FF2B5EF4-FFF2-40B4-BE49-F238E27FC236}">
                            <a16:creationId xmlns:a16="http://schemas.microsoft.com/office/drawing/2014/main" id="{BBE90C37-31FF-8BA9-64B1-F5278263E4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21131" y="6132577"/>
                      <a:ext cx="3960" cy="396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BBE90C37-31FF-8BA9-64B1-F5278263E4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08756" y="6120202"/>
                        <a:ext cx="28215" cy="28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1">
                    <p14:nvContentPartPr>
                      <p14:cNvPr id="182" name="Ink 181">
                        <a:extLst>
                          <a:ext uri="{FF2B5EF4-FFF2-40B4-BE49-F238E27FC236}">
                            <a16:creationId xmlns:a16="http://schemas.microsoft.com/office/drawing/2014/main" id="{2E8F5FD7-82DA-3C41-B828-CE19090E94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56411" y="6202417"/>
                      <a:ext cx="64080" cy="173160"/>
                    </p14:xfrm>
                  </p:contentPart>
                </mc:Choice>
                <mc:Fallback xmlns="">
                  <p:pic>
                    <p:nvPicPr>
                      <p:cNvPr id="182" name="Ink 181">
                        <a:extLst>
                          <a:ext uri="{FF2B5EF4-FFF2-40B4-BE49-F238E27FC236}">
                            <a16:creationId xmlns:a16="http://schemas.microsoft.com/office/drawing/2014/main" id="{2E8F5FD7-82DA-3C41-B828-CE19090E9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542601" y="6188586"/>
                        <a:ext cx="91148" cy="2002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183" name="Ink 182">
                        <a:extLst>
                          <a:ext uri="{FF2B5EF4-FFF2-40B4-BE49-F238E27FC236}">
                            <a16:creationId xmlns:a16="http://schemas.microsoft.com/office/drawing/2014/main" id="{B47DB261-F4B3-C0CC-52E1-B6C6AABA6A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1251" y="6198817"/>
                      <a:ext cx="84600" cy="89640"/>
                    </p14:xfrm>
                  </p:contentPart>
                </mc:Choice>
                <mc:Fallback xmlns="">
                  <p:pic>
                    <p:nvPicPr>
                      <p:cNvPr id="183" name="Ink 182">
                        <a:extLst>
                          <a:ext uri="{FF2B5EF4-FFF2-40B4-BE49-F238E27FC236}">
                            <a16:creationId xmlns:a16="http://schemas.microsoft.com/office/drawing/2014/main" id="{B47DB261-F4B3-C0CC-52E1-B6C6AABA6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657427" y="6185537"/>
                        <a:ext cx="111694" cy="1167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3">
                    <p14:nvContentPartPr>
                      <p14:cNvPr id="184" name="Ink 183">
                        <a:extLst>
                          <a:ext uri="{FF2B5EF4-FFF2-40B4-BE49-F238E27FC236}">
                            <a16:creationId xmlns:a16="http://schemas.microsoft.com/office/drawing/2014/main" id="{9F31ECF3-6FD0-D3E9-44F6-E6DE65A40F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76011" y="6208537"/>
                      <a:ext cx="73800" cy="79200"/>
                    </p14:xfrm>
                  </p:contentPart>
                </mc:Choice>
                <mc:Fallback xmlns="">
                  <p:pic>
                    <p:nvPicPr>
                      <p:cNvPr id="184" name="Ink 183">
                        <a:extLst>
                          <a:ext uri="{FF2B5EF4-FFF2-40B4-BE49-F238E27FC236}">
                            <a16:creationId xmlns:a16="http://schemas.microsoft.com/office/drawing/2014/main" id="{9F31ECF3-6FD0-D3E9-44F6-E6DE65A40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4762139" y="6194691"/>
                        <a:ext cx="100989" cy="106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7B300AD-E5F7-C2A8-EB6F-D2AD4AB8770B}"/>
                    </a:ext>
                  </a:extLst>
                </p:cNvPr>
                <p:cNvGrpSpPr/>
                <p:nvPr/>
              </p:nvGrpSpPr>
              <p:grpSpPr>
                <a:xfrm>
                  <a:off x="6763211" y="2726617"/>
                  <a:ext cx="445680" cy="303480"/>
                  <a:chOff x="6763211" y="2726617"/>
                  <a:chExt cx="445680" cy="30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185" name="Ink 184">
                        <a:extLst>
                          <a:ext uri="{FF2B5EF4-FFF2-40B4-BE49-F238E27FC236}">
                            <a16:creationId xmlns:a16="http://schemas.microsoft.com/office/drawing/2014/main" id="{7564C877-7ABC-554A-04C8-54E1FB4577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63211" y="2759377"/>
                      <a:ext cx="423720" cy="270720"/>
                    </p14:xfrm>
                  </p:contentPart>
                </mc:Choice>
                <mc:Fallback xmlns="">
                  <p:pic>
                    <p:nvPicPr>
                      <p:cNvPr id="185" name="Ink 184">
                        <a:extLst>
                          <a:ext uri="{FF2B5EF4-FFF2-40B4-BE49-F238E27FC236}">
                            <a16:creationId xmlns:a16="http://schemas.microsoft.com/office/drawing/2014/main" id="{7564C877-7ABC-554A-04C8-54E1FB4577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6752744" y="2749335"/>
                        <a:ext cx="444236" cy="2912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186" name="Ink 185">
                        <a:extLst>
                          <a:ext uri="{FF2B5EF4-FFF2-40B4-BE49-F238E27FC236}">
                            <a16:creationId xmlns:a16="http://schemas.microsoft.com/office/drawing/2014/main" id="{4B63B6EC-525C-40FF-3187-11B2137F0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49851" y="2726617"/>
                      <a:ext cx="59040" cy="124920"/>
                    </p14:xfrm>
                  </p:contentPart>
                </mc:Choice>
                <mc:Fallback xmlns="">
                  <p:pic>
                    <p:nvPicPr>
                      <p:cNvPr id="186" name="Ink 185">
                        <a:extLst>
                          <a:ext uri="{FF2B5EF4-FFF2-40B4-BE49-F238E27FC236}">
                            <a16:creationId xmlns:a16="http://schemas.microsoft.com/office/drawing/2014/main" id="{4B63B6EC-525C-40FF-3187-11B2137F0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7139802" y="2716172"/>
                        <a:ext cx="79557" cy="1453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D8F37690-15CC-61A8-E192-12B03CFC6870}"/>
                    </a:ext>
                  </a:extLst>
                </p:cNvPr>
                <p:cNvGrpSpPr/>
                <p:nvPr/>
              </p:nvGrpSpPr>
              <p:grpSpPr>
                <a:xfrm>
                  <a:off x="7358651" y="2600977"/>
                  <a:ext cx="559800" cy="278280"/>
                  <a:chOff x="7358651" y="2600977"/>
                  <a:chExt cx="559800" cy="278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188" name="Ink 187">
                        <a:extLst>
                          <a:ext uri="{FF2B5EF4-FFF2-40B4-BE49-F238E27FC236}">
                            <a16:creationId xmlns:a16="http://schemas.microsoft.com/office/drawing/2014/main" id="{8834C649-3DA2-9269-536B-8821A57BD8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58651" y="2602777"/>
                      <a:ext cx="16920" cy="175320"/>
                    </p14:xfrm>
                  </p:contentPart>
                </mc:Choice>
                <mc:Fallback xmlns="">
                  <p:pic>
                    <p:nvPicPr>
                      <p:cNvPr id="188" name="Ink 187">
                        <a:extLst>
                          <a:ext uri="{FF2B5EF4-FFF2-40B4-BE49-F238E27FC236}">
                            <a16:creationId xmlns:a16="http://schemas.microsoft.com/office/drawing/2014/main" id="{8834C649-3DA2-9269-536B-8821A57BD8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7348747" y="2592316"/>
                        <a:ext cx="37141" cy="1958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189" name="Ink 188">
                        <a:extLst>
                          <a:ext uri="{FF2B5EF4-FFF2-40B4-BE49-F238E27FC236}">
                            <a16:creationId xmlns:a16="http://schemas.microsoft.com/office/drawing/2014/main" id="{1F24AA5D-09C8-CEBE-3D92-59AD15F11A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59011" y="2609977"/>
                      <a:ext cx="76680" cy="146160"/>
                    </p14:xfrm>
                  </p:contentPart>
                </mc:Choice>
                <mc:Fallback xmlns="">
                  <p:pic>
                    <p:nvPicPr>
                      <p:cNvPr id="189" name="Ink 188">
                        <a:extLst>
                          <a:ext uri="{FF2B5EF4-FFF2-40B4-BE49-F238E27FC236}">
                            <a16:creationId xmlns:a16="http://schemas.microsoft.com/office/drawing/2014/main" id="{1F24AA5D-09C8-CEBE-3D92-59AD15F11A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"/>
                      <a:stretch>
                        <a:fillRect/>
                      </a:stretch>
                    </p:blipFill>
                    <p:spPr>
                      <a:xfrm>
                        <a:off x="7348536" y="2599926"/>
                        <a:ext cx="97212" cy="1666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2">
                    <p14:nvContentPartPr>
                      <p14:cNvPr id="190" name="Ink 189">
                        <a:extLst>
                          <a:ext uri="{FF2B5EF4-FFF2-40B4-BE49-F238E27FC236}">
                            <a16:creationId xmlns:a16="http://schemas.microsoft.com/office/drawing/2014/main" id="{95B0BD67-84F1-953A-EC41-5BA8764C5C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3771" y="2687377"/>
                      <a:ext cx="55080" cy="93600"/>
                    </p14:xfrm>
                  </p:contentPart>
                </mc:Choice>
                <mc:Fallback xmlns="">
                  <p:pic>
                    <p:nvPicPr>
                      <p:cNvPr id="190" name="Ink 189">
                        <a:extLst>
                          <a:ext uri="{FF2B5EF4-FFF2-40B4-BE49-F238E27FC236}">
                            <a16:creationId xmlns:a16="http://schemas.microsoft.com/office/drawing/2014/main" id="{95B0BD67-84F1-953A-EC41-5BA8764C5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7453756" y="2677348"/>
                        <a:ext cx="75526" cy="1140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4">
                    <p14:nvContentPartPr>
                      <p14:cNvPr id="191" name="Ink 190">
                        <a:extLst>
                          <a:ext uri="{FF2B5EF4-FFF2-40B4-BE49-F238E27FC236}">
                            <a16:creationId xmlns:a16="http://schemas.microsoft.com/office/drawing/2014/main" id="{F4D7B4FE-0E4B-9E10-C36A-82FB060B1C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40451" y="2600977"/>
                      <a:ext cx="124920" cy="212040"/>
                    </p14:xfrm>
                  </p:contentPart>
                </mc:Choice>
                <mc:Fallback xmlns="">
                  <p:pic>
                    <p:nvPicPr>
                      <p:cNvPr id="191" name="Ink 190">
                        <a:extLst>
                          <a:ext uri="{FF2B5EF4-FFF2-40B4-BE49-F238E27FC236}">
                            <a16:creationId xmlns:a16="http://schemas.microsoft.com/office/drawing/2014/main" id="{F4D7B4FE-0E4B-9E10-C36A-82FB060B1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7530006" y="2590940"/>
                        <a:ext cx="145392" cy="2325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6">
                    <p14:nvContentPartPr>
                      <p14:cNvPr id="192" name="Ink 191">
                        <a:extLst>
                          <a:ext uri="{FF2B5EF4-FFF2-40B4-BE49-F238E27FC236}">
                            <a16:creationId xmlns:a16="http://schemas.microsoft.com/office/drawing/2014/main" id="{D8671330-B813-732E-3F30-322B28E06B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63211" y="2656057"/>
                      <a:ext cx="3960" cy="6840"/>
                    </p14:xfrm>
                  </p:contentPart>
                </mc:Choice>
                <mc:Fallback xmlns="">
                  <p:pic>
                    <p:nvPicPr>
                      <p:cNvPr id="192" name="Ink 191">
                        <a:extLst>
                          <a:ext uri="{FF2B5EF4-FFF2-40B4-BE49-F238E27FC236}">
                            <a16:creationId xmlns:a16="http://schemas.microsoft.com/office/drawing/2014/main" id="{D8671330-B813-732E-3F30-322B28E06B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"/>
                      <a:stretch>
                        <a:fillRect/>
                      </a:stretch>
                    </p:blipFill>
                    <p:spPr>
                      <a:xfrm>
                        <a:off x="7653311" y="2645369"/>
                        <a:ext cx="23364" cy="277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8">
                    <p14:nvContentPartPr>
                      <p14:cNvPr id="193" name="Ink 192">
                        <a:extLst>
                          <a:ext uri="{FF2B5EF4-FFF2-40B4-BE49-F238E27FC236}">
                            <a16:creationId xmlns:a16="http://schemas.microsoft.com/office/drawing/2014/main" id="{20F23CBB-2BD7-0A94-95D4-90CA941443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6611" y="2615737"/>
                      <a:ext cx="96120" cy="181800"/>
                    </p14:xfrm>
                  </p:contentPart>
                </mc:Choice>
                <mc:Fallback xmlns="">
                  <p:pic>
                    <p:nvPicPr>
                      <p:cNvPr id="193" name="Ink 192">
                        <a:extLst>
                          <a:ext uri="{FF2B5EF4-FFF2-40B4-BE49-F238E27FC236}">
                            <a16:creationId xmlns:a16="http://schemas.microsoft.com/office/drawing/2014/main" id="{20F23CBB-2BD7-0A94-95D4-90CA94144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"/>
                      <a:stretch>
                        <a:fillRect/>
                      </a:stretch>
                    </p:blipFill>
                    <p:spPr>
                      <a:xfrm>
                        <a:off x="7676537" y="2605289"/>
                        <a:ext cx="116687" cy="2022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0">
                    <p14:nvContentPartPr>
                      <p14:cNvPr id="194" name="Ink 193">
                        <a:extLst>
                          <a:ext uri="{FF2B5EF4-FFF2-40B4-BE49-F238E27FC236}">
                            <a16:creationId xmlns:a16="http://schemas.microsoft.com/office/drawing/2014/main" id="{6FACB10F-7B36-A54C-9075-0D2C009F0F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72651" y="2703577"/>
                      <a:ext cx="145800" cy="175680"/>
                    </p14:xfrm>
                  </p:contentPart>
                </mc:Choice>
                <mc:Fallback xmlns="">
                  <p:pic>
                    <p:nvPicPr>
                      <p:cNvPr id="194" name="Ink 193">
                        <a:extLst>
                          <a:ext uri="{FF2B5EF4-FFF2-40B4-BE49-F238E27FC236}">
                            <a16:creationId xmlns:a16="http://schemas.microsoft.com/office/drawing/2014/main" id="{6FACB10F-7B36-A54C-9075-0D2C009F0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"/>
                      <a:stretch>
                        <a:fillRect/>
                      </a:stretch>
                    </p:blipFill>
                    <p:spPr>
                      <a:xfrm>
                        <a:off x="7762596" y="2693120"/>
                        <a:ext cx="166329" cy="1961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77586C7A-19BA-C6F2-3F60-43C4A46B3D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3131" y="2825617"/>
                    <a:ext cx="360" cy="93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77586C7A-19BA-C6F2-3F60-43C4A46B3D9E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8094491" y="2815443"/>
                      <a:ext cx="18000" cy="29301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F33A86FC-3C11-4033-D953-C7D13AF0C62E}"/>
                    </a:ext>
                  </a:extLst>
                </p:cNvPr>
                <p:cNvGrpSpPr/>
                <p:nvPr/>
              </p:nvGrpSpPr>
              <p:grpSpPr>
                <a:xfrm>
                  <a:off x="9017891" y="3062857"/>
                  <a:ext cx="76320" cy="226440"/>
                  <a:chOff x="9017891" y="3062857"/>
                  <a:chExt cx="76320" cy="2264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4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4C60D623-534A-3F41-30BC-C0D2862C52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9691" y="3062857"/>
                      <a:ext cx="74520" cy="14436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4C60D623-534A-3F41-30BC-C0D2862C5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"/>
                      <a:stretch>
                        <a:fillRect/>
                      </a:stretch>
                    </p:blipFill>
                    <p:spPr>
                      <a:xfrm>
                        <a:off x="9009643" y="3052396"/>
                        <a:ext cx="95034" cy="1648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6">
                    <p14:nvContentPartPr>
                      <p14:cNvPr id="221" name="Ink 220">
                        <a:extLst>
                          <a:ext uri="{FF2B5EF4-FFF2-40B4-BE49-F238E27FC236}">
                            <a16:creationId xmlns:a16="http://schemas.microsoft.com/office/drawing/2014/main" id="{2CC928C4-1BEF-B2AE-B125-E63C78FDCF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7891" y="3264457"/>
                      <a:ext cx="48600" cy="24840"/>
                    </p14:xfrm>
                  </p:contentPart>
                </mc:Choice>
                <mc:Fallback xmlns="">
                  <p:pic>
                    <p:nvPicPr>
                      <p:cNvPr id="221" name="Ink 220">
                        <a:extLst>
                          <a:ext uri="{FF2B5EF4-FFF2-40B4-BE49-F238E27FC236}">
                            <a16:creationId xmlns:a16="http://schemas.microsoft.com/office/drawing/2014/main" id="{2CC928C4-1BEF-B2AE-B125-E63C78FDCF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"/>
                      <a:stretch>
                        <a:fillRect/>
                      </a:stretch>
                    </p:blipFill>
                    <p:spPr>
                      <a:xfrm>
                        <a:off x="9007836" y="3254353"/>
                        <a:ext cx="69129" cy="454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CA0AB7C-C5E6-3CD6-2CAF-6FC31942D40B}"/>
                    </a:ext>
                  </a:extLst>
                </p:cNvPr>
                <p:cNvGrpSpPr/>
                <p:nvPr/>
              </p:nvGrpSpPr>
              <p:grpSpPr>
                <a:xfrm>
                  <a:off x="6784451" y="3048817"/>
                  <a:ext cx="2072520" cy="676800"/>
                  <a:chOff x="6784451" y="3048817"/>
                  <a:chExt cx="2072520" cy="676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8">
                    <p14:nvContentPartPr>
                      <p14:cNvPr id="197" name="Ink 196">
                        <a:extLst>
                          <a:ext uri="{FF2B5EF4-FFF2-40B4-BE49-F238E27FC236}">
                            <a16:creationId xmlns:a16="http://schemas.microsoft.com/office/drawing/2014/main" id="{3EC209AC-8131-5662-531F-5A4D62259C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4451" y="3109657"/>
                      <a:ext cx="376920" cy="218880"/>
                    </p14:xfrm>
                  </p:contentPart>
                </mc:Choice>
                <mc:Fallback xmlns="">
                  <p:pic>
                    <p:nvPicPr>
                      <p:cNvPr id="197" name="Ink 196">
                        <a:extLst>
                          <a:ext uri="{FF2B5EF4-FFF2-40B4-BE49-F238E27FC236}">
                            <a16:creationId xmlns:a16="http://schemas.microsoft.com/office/drawing/2014/main" id="{3EC209AC-8131-5662-531F-5A4D62259C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"/>
                      <a:stretch>
                        <a:fillRect/>
                      </a:stretch>
                    </p:blipFill>
                    <p:spPr>
                      <a:xfrm>
                        <a:off x="6774389" y="3099214"/>
                        <a:ext cx="397464" cy="2393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0">
                    <p14:nvContentPartPr>
                      <p14:cNvPr id="198" name="Ink 197">
                        <a:extLst>
                          <a:ext uri="{FF2B5EF4-FFF2-40B4-BE49-F238E27FC236}">
                            <a16:creationId xmlns:a16="http://schemas.microsoft.com/office/drawing/2014/main" id="{2D602B72-0E4B-F6C9-EB3C-04427F7E46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155251" y="3200377"/>
                      <a:ext cx="63000" cy="149760"/>
                    </p14:xfrm>
                  </p:contentPart>
                </mc:Choice>
                <mc:Fallback xmlns="">
                  <p:pic>
                    <p:nvPicPr>
                      <p:cNvPr id="198" name="Ink 197">
                        <a:extLst>
                          <a:ext uri="{FF2B5EF4-FFF2-40B4-BE49-F238E27FC236}">
                            <a16:creationId xmlns:a16="http://schemas.microsoft.com/office/drawing/2014/main" id="{2D602B72-0E4B-F6C9-EB3C-04427F7E4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"/>
                      <a:stretch>
                        <a:fillRect/>
                      </a:stretch>
                    </p:blipFill>
                    <p:spPr>
                      <a:xfrm>
                        <a:off x="7145238" y="3189919"/>
                        <a:ext cx="83444" cy="1702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2">
                    <p14:nvContentPartPr>
                      <p14:cNvPr id="201" name="Ink 200">
                        <a:extLst>
                          <a:ext uri="{FF2B5EF4-FFF2-40B4-BE49-F238E27FC236}">
                            <a16:creationId xmlns:a16="http://schemas.microsoft.com/office/drawing/2014/main" id="{42B6D44F-873D-AC0C-38B5-A61D9D6112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36051" y="3048817"/>
                      <a:ext cx="106560" cy="232560"/>
                    </p14:xfrm>
                  </p:contentPart>
                </mc:Choice>
                <mc:Fallback xmlns="">
                  <p:pic>
                    <p:nvPicPr>
                      <p:cNvPr id="201" name="Ink 200">
                        <a:extLst>
                          <a:ext uri="{FF2B5EF4-FFF2-40B4-BE49-F238E27FC236}">
                            <a16:creationId xmlns:a16="http://schemas.microsoft.com/office/drawing/2014/main" id="{42B6D44F-873D-AC0C-38B5-A61D9D611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"/>
                      <a:stretch>
                        <a:fillRect/>
                      </a:stretch>
                    </p:blipFill>
                    <p:spPr>
                      <a:xfrm>
                        <a:off x="7425604" y="3038778"/>
                        <a:ext cx="127036" cy="2530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4">
                    <p14:nvContentPartPr>
                      <p14:cNvPr id="202" name="Ink 201">
                        <a:extLst>
                          <a:ext uri="{FF2B5EF4-FFF2-40B4-BE49-F238E27FC236}">
                            <a16:creationId xmlns:a16="http://schemas.microsoft.com/office/drawing/2014/main" id="{CF4FA6C9-BCEA-3981-2B6C-7E2A7B6767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16691" y="3173017"/>
                      <a:ext cx="108360" cy="100080"/>
                    </p14:xfrm>
                  </p:contentPart>
                </mc:Choice>
                <mc:Fallback xmlns="">
                  <p:pic>
                    <p:nvPicPr>
                      <p:cNvPr id="202" name="Ink 201">
                        <a:extLst>
                          <a:ext uri="{FF2B5EF4-FFF2-40B4-BE49-F238E27FC236}">
                            <a16:creationId xmlns:a16="http://schemas.microsoft.com/office/drawing/2014/main" id="{CF4FA6C9-BCEA-3981-2B6C-7E2A7B676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"/>
                      <a:stretch>
                        <a:fillRect/>
                      </a:stretch>
                    </p:blipFill>
                    <p:spPr>
                      <a:xfrm>
                        <a:off x="7506232" y="3162548"/>
                        <a:ext cx="128861" cy="1205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6">
                    <p14:nvContentPartPr>
                      <p14:cNvPr id="205" name="Ink 204">
                        <a:extLst>
                          <a:ext uri="{FF2B5EF4-FFF2-40B4-BE49-F238E27FC236}">
                            <a16:creationId xmlns:a16="http://schemas.microsoft.com/office/drawing/2014/main" id="{AEBF94CD-B0AD-3AF0-DE36-026F8504F6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6491" y="3170137"/>
                      <a:ext cx="79200" cy="108360"/>
                    </p14:xfrm>
                  </p:contentPart>
                </mc:Choice>
                <mc:Fallback xmlns="">
                  <p:pic>
                    <p:nvPicPr>
                      <p:cNvPr id="205" name="Ink 204">
                        <a:extLst>
                          <a:ext uri="{FF2B5EF4-FFF2-40B4-BE49-F238E27FC236}">
                            <a16:creationId xmlns:a16="http://schemas.microsoft.com/office/drawing/2014/main" id="{AEBF94CD-B0AD-3AF0-DE36-026F8504F6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"/>
                      <a:stretch>
                        <a:fillRect/>
                      </a:stretch>
                    </p:blipFill>
                    <p:spPr>
                      <a:xfrm>
                        <a:off x="7616434" y="3159678"/>
                        <a:ext cx="99733" cy="1288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8">
                    <p14:nvContentPartPr>
                      <p14:cNvPr id="206" name="Ink 205">
                        <a:extLst>
                          <a:ext uri="{FF2B5EF4-FFF2-40B4-BE49-F238E27FC236}">
                            <a16:creationId xmlns:a16="http://schemas.microsoft.com/office/drawing/2014/main" id="{F86E077F-B235-AB9B-32BA-CA04AE9EC65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4451" y="3197857"/>
                      <a:ext cx="65520" cy="140040"/>
                    </p14:xfrm>
                  </p:contentPart>
                </mc:Choice>
                <mc:Fallback xmlns="">
                  <p:pic>
                    <p:nvPicPr>
                      <p:cNvPr id="206" name="Ink 205">
                        <a:extLst>
                          <a:ext uri="{FF2B5EF4-FFF2-40B4-BE49-F238E27FC236}">
                            <a16:creationId xmlns:a16="http://schemas.microsoft.com/office/drawing/2014/main" id="{F86E077F-B235-AB9B-32BA-CA04AE9EC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"/>
                      <a:stretch>
                        <a:fillRect/>
                      </a:stretch>
                    </p:blipFill>
                    <p:spPr>
                      <a:xfrm>
                        <a:off x="7673951" y="3187406"/>
                        <a:ext cx="86100" cy="1605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0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632F3432-F058-27D4-B6C9-26EC581870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94251" y="3191017"/>
                      <a:ext cx="81720" cy="6228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632F3432-F058-27D4-B6C9-26EC581870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"/>
                      <a:stretch>
                        <a:fillRect/>
                      </a:stretch>
                    </p:blipFill>
                    <p:spPr>
                      <a:xfrm>
                        <a:off x="7784193" y="3180567"/>
                        <a:ext cx="102255" cy="827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2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F67FCF85-67CB-433E-5FFA-FA3E0AE985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2811" y="3187057"/>
                      <a:ext cx="19080" cy="8532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F67FCF85-67CB-433E-5FFA-FA3E0AE985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"/>
                      <a:stretch>
                        <a:fillRect/>
                      </a:stretch>
                    </p:blipFill>
                    <p:spPr>
                      <a:xfrm>
                        <a:off x="7872441" y="3176601"/>
                        <a:ext cx="39404" cy="1058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4">
                    <p14:nvContentPartPr>
                      <p14:cNvPr id="209" name="Ink 208">
                        <a:extLst>
                          <a:ext uri="{FF2B5EF4-FFF2-40B4-BE49-F238E27FC236}">
                            <a16:creationId xmlns:a16="http://schemas.microsoft.com/office/drawing/2014/main" id="{EA7447BD-8036-A08E-CD68-52ED877D71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67411" y="3099577"/>
                      <a:ext cx="9360" cy="167040"/>
                    </p14:xfrm>
                  </p:contentPart>
                </mc:Choice>
                <mc:Fallback xmlns="">
                  <p:pic>
                    <p:nvPicPr>
                      <p:cNvPr id="209" name="Ink 208">
                        <a:extLst>
                          <a:ext uri="{FF2B5EF4-FFF2-40B4-BE49-F238E27FC236}">
                            <a16:creationId xmlns:a16="http://schemas.microsoft.com/office/drawing/2014/main" id="{EA7447BD-8036-A08E-CD68-52ED877D71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"/>
                      <a:stretch>
                        <a:fillRect/>
                      </a:stretch>
                    </p:blipFill>
                    <p:spPr>
                      <a:xfrm>
                        <a:off x="7957644" y="3089111"/>
                        <a:ext cx="29301" cy="1875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6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223A95B0-EE9B-C91D-2D3A-9649BBD9F9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45451" y="3165457"/>
                      <a:ext cx="66240" cy="684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223A95B0-EE9B-C91D-2D3A-9649BBD9F9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"/>
                      <a:stretch>
                        <a:fillRect/>
                      </a:stretch>
                    </p:blipFill>
                    <p:spPr>
                      <a:xfrm>
                        <a:off x="7935389" y="3155197"/>
                        <a:ext cx="86783" cy="277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8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CCDDBD17-B54E-5B98-B040-45910952E6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95571" y="3149977"/>
                      <a:ext cx="81360" cy="10656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CCDDBD17-B54E-5B98-B040-45910952E6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"/>
                      <a:stretch>
                        <a:fillRect/>
                      </a:stretch>
                    </p:blipFill>
                    <p:spPr>
                      <a:xfrm>
                        <a:off x="8085140" y="3139530"/>
                        <a:ext cx="101804" cy="1270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0">
                    <p14:nvContentPartPr>
                      <p14:cNvPr id="213" name="Ink 212">
                        <a:extLst>
                          <a:ext uri="{FF2B5EF4-FFF2-40B4-BE49-F238E27FC236}">
                            <a16:creationId xmlns:a16="http://schemas.microsoft.com/office/drawing/2014/main" id="{D3E218B3-EF07-6F1C-8591-93DB02C1A7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8731" y="3166537"/>
                      <a:ext cx="192240" cy="85320"/>
                    </p14:xfrm>
                  </p:contentPart>
                </mc:Choice>
                <mc:Fallback xmlns="">
                  <p:pic>
                    <p:nvPicPr>
                      <p:cNvPr id="213" name="Ink 212">
                        <a:extLst>
                          <a:ext uri="{FF2B5EF4-FFF2-40B4-BE49-F238E27FC236}">
                            <a16:creationId xmlns:a16="http://schemas.microsoft.com/office/drawing/2014/main" id="{D3E218B3-EF07-6F1C-8591-93DB02C1A7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"/>
                      <a:stretch>
                        <a:fillRect/>
                      </a:stretch>
                    </p:blipFill>
                    <p:spPr>
                      <a:xfrm>
                        <a:off x="8168679" y="3156081"/>
                        <a:ext cx="212762" cy="1058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2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7BACBF56-9279-8347-4750-E8173584BD7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94731" y="3086617"/>
                      <a:ext cx="15120" cy="16632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7BACBF56-9279-8347-4750-E8173584B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3"/>
                      <a:stretch>
                        <a:fillRect/>
                      </a:stretch>
                    </p:blipFill>
                    <p:spPr>
                      <a:xfrm>
                        <a:off x="8384231" y="3076562"/>
                        <a:ext cx="35700" cy="18684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4">
                    <p14:nvContentPartPr>
                      <p14:cNvPr id="215" name="Ink 214">
                        <a:extLst>
                          <a:ext uri="{FF2B5EF4-FFF2-40B4-BE49-F238E27FC236}">
                            <a16:creationId xmlns:a16="http://schemas.microsoft.com/office/drawing/2014/main" id="{AC4B7C62-920F-1938-B333-107754E6C1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63411" y="3099577"/>
                      <a:ext cx="97560" cy="163800"/>
                    </p14:xfrm>
                  </p:contentPart>
                </mc:Choice>
                <mc:Fallback xmlns="">
                  <p:pic>
                    <p:nvPicPr>
                      <p:cNvPr id="215" name="Ink 214">
                        <a:extLst>
                          <a:ext uri="{FF2B5EF4-FFF2-40B4-BE49-F238E27FC236}">
                            <a16:creationId xmlns:a16="http://schemas.microsoft.com/office/drawing/2014/main" id="{AC4B7C62-920F-1938-B333-107754E6C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8353362" y="3089104"/>
                        <a:ext cx="118077" cy="1843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6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E26885DE-5B2B-36D3-BFD4-DE8CAAF309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88331" y="3179497"/>
                      <a:ext cx="211320" cy="9504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E26885DE-5B2B-36D3-BFD4-DE8CAAF30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7"/>
                      <a:stretch>
                        <a:fillRect/>
                      </a:stretch>
                    </p:blipFill>
                    <p:spPr>
                      <a:xfrm>
                        <a:off x="8477849" y="3169030"/>
                        <a:ext cx="231865" cy="1155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8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87107F4B-42AA-5EE5-F1C7-9F41C95F5C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3171" y="3178417"/>
                      <a:ext cx="108720" cy="7632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87107F4B-42AA-5EE5-F1C7-9F41C95F5C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9"/>
                      <a:stretch>
                        <a:fillRect/>
                      </a:stretch>
                    </p:blipFill>
                    <p:spPr>
                      <a:xfrm>
                        <a:off x="8682717" y="3167991"/>
                        <a:ext cx="129210" cy="967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0">
                    <p14:nvContentPartPr>
                      <p14:cNvPr id="218" name="Ink 217">
                        <a:extLst>
                          <a:ext uri="{FF2B5EF4-FFF2-40B4-BE49-F238E27FC236}">
                            <a16:creationId xmlns:a16="http://schemas.microsoft.com/office/drawing/2014/main" id="{58DD26DF-44F6-19D4-0F40-5FD9618AA9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7771" y="3107857"/>
                      <a:ext cx="79200" cy="135360"/>
                    </p14:xfrm>
                  </p:contentPart>
                </mc:Choice>
                <mc:Fallback xmlns="">
                  <p:pic>
                    <p:nvPicPr>
                      <p:cNvPr id="218" name="Ink 217">
                        <a:extLst>
                          <a:ext uri="{FF2B5EF4-FFF2-40B4-BE49-F238E27FC236}">
                            <a16:creationId xmlns:a16="http://schemas.microsoft.com/office/drawing/2014/main" id="{58DD26DF-44F6-19D4-0F40-5FD9618AA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1"/>
                      <a:stretch>
                        <a:fillRect/>
                      </a:stretch>
                    </p:blipFill>
                    <p:spPr>
                      <a:xfrm>
                        <a:off x="8767714" y="3097413"/>
                        <a:ext cx="99733" cy="1558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2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35156DD9-C360-438B-569F-3B9DD7BC24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94531" y="3133057"/>
                      <a:ext cx="559440" cy="55728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35156DD9-C360-438B-569F-3B9DD7BC2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3"/>
                      <a:stretch>
                        <a:fillRect/>
                      </a:stretch>
                    </p:blipFill>
                    <p:spPr>
                      <a:xfrm>
                        <a:off x="6784474" y="3122598"/>
                        <a:ext cx="579974" cy="5777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4">
                    <p14:nvContentPartPr>
                      <p14:cNvPr id="224" name="Ink 223">
                        <a:extLst>
                          <a:ext uri="{FF2B5EF4-FFF2-40B4-BE49-F238E27FC236}">
                            <a16:creationId xmlns:a16="http://schemas.microsoft.com/office/drawing/2014/main" id="{CA1E6D0C-C1F3-E313-0021-B8E14A833A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1331" y="3608257"/>
                      <a:ext cx="48600" cy="117360"/>
                    </p14:xfrm>
                  </p:contentPart>
                </mc:Choice>
                <mc:Fallback xmlns="">
                  <p:pic>
                    <p:nvPicPr>
                      <p:cNvPr id="224" name="Ink 223">
                        <a:extLst>
                          <a:ext uri="{FF2B5EF4-FFF2-40B4-BE49-F238E27FC236}">
                            <a16:creationId xmlns:a16="http://schemas.microsoft.com/office/drawing/2014/main" id="{CA1E6D0C-C1F3-E313-0021-B8E14A833A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7370857" y="3597816"/>
                        <a:ext cx="69129" cy="1378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6">
                    <p14:nvContentPartPr>
                      <p14:cNvPr id="225" name="Ink 224">
                        <a:extLst>
                          <a:ext uri="{FF2B5EF4-FFF2-40B4-BE49-F238E27FC236}">
                            <a16:creationId xmlns:a16="http://schemas.microsoft.com/office/drawing/2014/main" id="{BD3B1CDF-4972-2CB2-57ED-A62DF28C5C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20091" y="3651457"/>
                      <a:ext cx="7560" cy="2160"/>
                    </p14:xfrm>
                  </p:contentPart>
                </mc:Choice>
                <mc:Fallback xmlns="">
                  <p:pic>
                    <p:nvPicPr>
                      <p:cNvPr id="225" name="Ink 224">
                        <a:extLst>
                          <a:ext uri="{FF2B5EF4-FFF2-40B4-BE49-F238E27FC236}">
                            <a16:creationId xmlns:a16="http://schemas.microsoft.com/office/drawing/2014/main" id="{BD3B1CDF-4972-2CB2-57ED-A62DF28C5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7"/>
                      <a:stretch>
                        <a:fillRect/>
                      </a:stretch>
                    </p:blipFill>
                    <p:spPr>
                      <a:xfrm>
                        <a:off x="7709591" y="3640657"/>
                        <a:ext cx="28140" cy="233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8">
                    <p14:nvContentPartPr>
                      <p14:cNvPr id="226" name="Ink 225">
                        <a:extLst>
                          <a:ext uri="{FF2B5EF4-FFF2-40B4-BE49-F238E27FC236}">
                            <a16:creationId xmlns:a16="http://schemas.microsoft.com/office/drawing/2014/main" id="{FC455A75-734E-8E9F-0033-458FD09065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06131" y="3656857"/>
                      <a:ext cx="308520" cy="27720"/>
                    </p14:xfrm>
                  </p:contentPart>
                </mc:Choice>
                <mc:Fallback xmlns="">
                  <p:pic>
                    <p:nvPicPr>
                      <p:cNvPr id="226" name="Ink 225">
                        <a:extLst>
                          <a:ext uri="{FF2B5EF4-FFF2-40B4-BE49-F238E27FC236}">
                            <a16:creationId xmlns:a16="http://schemas.microsoft.com/office/drawing/2014/main" id="{FC455A75-734E-8E9F-0033-458FD0906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9"/>
                      <a:stretch>
                        <a:fillRect/>
                      </a:stretch>
                    </p:blipFill>
                    <p:spPr>
                      <a:xfrm>
                        <a:off x="7796071" y="3646514"/>
                        <a:ext cx="329060" cy="479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8A513346-CDDF-D613-E35D-59E28DBCD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4571" y="2604937"/>
                    <a:ext cx="163080" cy="107496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8A513346-CDDF-D613-E35D-59E28DBCDAC5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9264535" y="2594476"/>
                      <a:ext cx="183570" cy="1095463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96877C6A-DE77-DD90-251E-F026C1D661EC}"/>
                    </a:ext>
                  </a:extLst>
                </p:cNvPr>
                <p:cNvGrpSpPr/>
                <p:nvPr/>
              </p:nvGrpSpPr>
              <p:grpSpPr>
                <a:xfrm>
                  <a:off x="9606851" y="2909857"/>
                  <a:ext cx="718920" cy="244800"/>
                  <a:chOff x="9606851" y="2909857"/>
                  <a:chExt cx="718920" cy="244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2">
                    <p14:nvContentPartPr>
                      <p14:cNvPr id="230" name="Ink 229">
                        <a:extLst>
                          <a:ext uri="{FF2B5EF4-FFF2-40B4-BE49-F238E27FC236}">
                            <a16:creationId xmlns:a16="http://schemas.microsoft.com/office/drawing/2014/main" id="{C6C24144-26CA-2414-4D2E-58D7A5CDED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06851" y="2969257"/>
                      <a:ext cx="27360" cy="185400"/>
                    </p14:xfrm>
                  </p:contentPart>
                </mc:Choice>
                <mc:Fallback xmlns="">
                  <p:pic>
                    <p:nvPicPr>
                      <p:cNvPr id="230" name="Ink 229">
                        <a:extLst>
                          <a:ext uri="{FF2B5EF4-FFF2-40B4-BE49-F238E27FC236}">
                            <a16:creationId xmlns:a16="http://schemas.microsoft.com/office/drawing/2014/main" id="{C6C24144-26CA-2414-4D2E-58D7A5CDE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3"/>
                      <a:stretch>
                        <a:fillRect/>
                      </a:stretch>
                    </p:blipFill>
                    <p:spPr>
                      <a:xfrm>
                        <a:off x="9596749" y="2959213"/>
                        <a:ext cx="47985" cy="2059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231" name="Ink 230">
                        <a:extLst>
                          <a:ext uri="{FF2B5EF4-FFF2-40B4-BE49-F238E27FC236}">
                            <a16:creationId xmlns:a16="http://schemas.microsoft.com/office/drawing/2014/main" id="{DED94588-736D-F530-7829-CE68786F23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43211" y="2963857"/>
                      <a:ext cx="158400" cy="184320"/>
                    </p14:xfrm>
                  </p:contentPart>
                </mc:Choice>
                <mc:Fallback xmlns="">
                  <p:pic>
                    <p:nvPicPr>
                      <p:cNvPr id="231" name="Ink 230">
                        <a:extLst>
                          <a:ext uri="{FF2B5EF4-FFF2-40B4-BE49-F238E27FC236}">
                            <a16:creationId xmlns:a16="http://schemas.microsoft.com/office/drawing/2014/main" id="{DED94588-736D-F530-7829-CE68786F2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9632735" y="2953384"/>
                        <a:ext cx="178933" cy="2048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232" name="Ink 231">
                        <a:extLst>
                          <a:ext uri="{FF2B5EF4-FFF2-40B4-BE49-F238E27FC236}">
                            <a16:creationId xmlns:a16="http://schemas.microsoft.com/office/drawing/2014/main" id="{FEA4F61F-3A01-D492-4C4E-76B49810D7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30411" y="3054577"/>
                      <a:ext cx="11160" cy="7560"/>
                    </p14:xfrm>
                  </p:contentPart>
                </mc:Choice>
                <mc:Fallback xmlns="">
                  <p:pic>
                    <p:nvPicPr>
                      <p:cNvPr id="232" name="Ink 231">
                        <a:extLst>
                          <a:ext uri="{FF2B5EF4-FFF2-40B4-BE49-F238E27FC236}">
                            <a16:creationId xmlns:a16="http://schemas.microsoft.com/office/drawing/2014/main" id="{FEA4F61F-3A01-D492-4C4E-76B49810D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7"/>
                      <a:stretch>
                        <a:fillRect/>
                      </a:stretch>
                    </p:blipFill>
                    <p:spPr>
                      <a:xfrm>
                        <a:off x="9820078" y="3044497"/>
                        <a:ext cx="31413" cy="281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235" name="Ink 234">
                        <a:extLst>
                          <a:ext uri="{FF2B5EF4-FFF2-40B4-BE49-F238E27FC236}">
                            <a16:creationId xmlns:a16="http://schemas.microsoft.com/office/drawing/2014/main" id="{10EE41DB-9FDB-E800-BADE-1DD4B56543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31851" y="3049897"/>
                      <a:ext cx="102960" cy="101520"/>
                    </p14:xfrm>
                  </p:contentPart>
                </mc:Choice>
                <mc:Fallback xmlns="">
                  <p:pic>
                    <p:nvPicPr>
                      <p:cNvPr id="235" name="Ink 234">
                        <a:extLst>
                          <a:ext uri="{FF2B5EF4-FFF2-40B4-BE49-F238E27FC236}">
                            <a16:creationId xmlns:a16="http://schemas.microsoft.com/office/drawing/2014/main" id="{10EE41DB-9FDB-E800-BADE-1DD4B56543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9"/>
                      <a:stretch>
                        <a:fillRect/>
                      </a:stretch>
                    </p:blipFill>
                    <p:spPr>
                      <a:xfrm>
                        <a:off x="9821806" y="3039453"/>
                        <a:ext cx="123468" cy="1219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0">
                    <p14:nvContentPartPr>
                      <p14:cNvPr id="236" name="Ink 235">
                        <a:extLst>
                          <a:ext uri="{FF2B5EF4-FFF2-40B4-BE49-F238E27FC236}">
                            <a16:creationId xmlns:a16="http://schemas.microsoft.com/office/drawing/2014/main" id="{63EBB369-89B1-488B-9C11-5AE48D3495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45611" y="3064657"/>
                      <a:ext cx="90360" cy="88200"/>
                    </p14:xfrm>
                  </p:contentPart>
                </mc:Choice>
                <mc:Fallback xmlns="">
                  <p:pic>
                    <p:nvPicPr>
                      <p:cNvPr id="236" name="Ink 235">
                        <a:extLst>
                          <a:ext uri="{FF2B5EF4-FFF2-40B4-BE49-F238E27FC236}">
                            <a16:creationId xmlns:a16="http://schemas.microsoft.com/office/drawing/2014/main" id="{63EBB369-89B1-488B-9C11-5AE48D349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1"/>
                      <a:stretch>
                        <a:fillRect/>
                      </a:stretch>
                    </p:blipFill>
                    <p:spPr>
                      <a:xfrm>
                        <a:off x="9935104" y="3054207"/>
                        <a:ext cx="110954" cy="1086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237" name="Ink 236">
                        <a:extLst>
                          <a:ext uri="{FF2B5EF4-FFF2-40B4-BE49-F238E27FC236}">
                            <a16:creationId xmlns:a16="http://schemas.microsoft.com/office/drawing/2014/main" id="{7574D5A2-B8D4-CB97-EA0A-F1BE7A700A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10771" y="3077257"/>
                      <a:ext cx="63720" cy="61200"/>
                    </p14:xfrm>
                  </p:contentPart>
                </mc:Choice>
                <mc:Fallback xmlns="">
                  <p:pic>
                    <p:nvPicPr>
                      <p:cNvPr id="237" name="Ink 236">
                        <a:extLst>
                          <a:ext uri="{FF2B5EF4-FFF2-40B4-BE49-F238E27FC236}">
                            <a16:creationId xmlns:a16="http://schemas.microsoft.com/office/drawing/2014/main" id="{7574D5A2-B8D4-CB97-EA0A-F1BE7A70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10000291" y="3067197"/>
                        <a:ext cx="84261" cy="817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238" name="Ink 237">
                        <a:extLst>
                          <a:ext uri="{FF2B5EF4-FFF2-40B4-BE49-F238E27FC236}">
                            <a16:creationId xmlns:a16="http://schemas.microsoft.com/office/drawing/2014/main" id="{9DFD8C9C-4639-83D5-9786-178E768A4A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97531" y="2909857"/>
                      <a:ext cx="11520" cy="226800"/>
                    </p14:xfrm>
                  </p:contentPart>
                </mc:Choice>
                <mc:Fallback xmlns="">
                  <p:pic>
                    <p:nvPicPr>
                      <p:cNvPr id="238" name="Ink 237">
                        <a:extLst>
                          <a:ext uri="{FF2B5EF4-FFF2-40B4-BE49-F238E27FC236}">
                            <a16:creationId xmlns:a16="http://schemas.microsoft.com/office/drawing/2014/main" id="{9DFD8C9C-4639-83D5-9786-178E768A4A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5"/>
                      <a:stretch>
                        <a:fillRect/>
                      </a:stretch>
                    </p:blipFill>
                    <p:spPr>
                      <a:xfrm>
                        <a:off x="10087245" y="2899396"/>
                        <a:ext cx="31680" cy="2473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64EB48C0-7F30-99B2-DC65-73AE0CC660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29651" y="3000577"/>
                      <a:ext cx="4680" cy="150120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64EB48C0-7F30-99B2-DC65-73AE0CC660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7"/>
                      <a:stretch>
                        <a:fillRect/>
                      </a:stretch>
                    </p:blipFill>
                    <p:spPr>
                      <a:xfrm>
                        <a:off x="10219440" y="2990123"/>
                        <a:ext cx="25527" cy="1706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240" name="Ink 239">
                        <a:extLst>
                          <a:ext uri="{FF2B5EF4-FFF2-40B4-BE49-F238E27FC236}">
                            <a16:creationId xmlns:a16="http://schemas.microsoft.com/office/drawing/2014/main" id="{87061CB0-12EA-3DD8-18BA-FA975221DB3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27851" y="3036217"/>
                      <a:ext cx="97920" cy="97200"/>
                    </p14:xfrm>
                  </p:contentPart>
                </mc:Choice>
                <mc:Fallback xmlns="">
                  <p:pic>
                    <p:nvPicPr>
                      <p:cNvPr id="240" name="Ink 239">
                        <a:extLst>
                          <a:ext uri="{FF2B5EF4-FFF2-40B4-BE49-F238E27FC236}">
                            <a16:creationId xmlns:a16="http://schemas.microsoft.com/office/drawing/2014/main" id="{87061CB0-12EA-3DD8-18BA-FA975221DB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10217808" y="3026162"/>
                        <a:ext cx="118425" cy="117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5EF4796C-DAC7-A49F-ED0C-D3D9596171DA}"/>
                    </a:ext>
                  </a:extLst>
                </p:cNvPr>
                <p:cNvGrpSpPr/>
                <p:nvPr/>
              </p:nvGrpSpPr>
              <p:grpSpPr>
                <a:xfrm>
                  <a:off x="10471931" y="2914537"/>
                  <a:ext cx="786960" cy="238680"/>
                  <a:chOff x="10471931" y="2914537"/>
                  <a:chExt cx="786960" cy="238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251" name="Ink 250">
                        <a:extLst>
                          <a:ext uri="{FF2B5EF4-FFF2-40B4-BE49-F238E27FC236}">
                            <a16:creationId xmlns:a16="http://schemas.microsoft.com/office/drawing/2014/main" id="{D8A1C754-5AD7-178E-58B0-9F146F2D42E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71931" y="3035857"/>
                      <a:ext cx="2160" cy="19080"/>
                    </p14:xfrm>
                  </p:contentPart>
                </mc:Choice>
                <mc:Fallback xmlns="">
                  <p:pic>
                    <p:nvPicPr>
                      <p:cNvPr id="251" name="Ink 250">
                        <a:extLst>
                          <a:ext uri="{FF2B5EF4-FFF2-40B4-BE49-F238E27FC236}">
                            <a16:creationId xmlns:a16="http://schemas.microsoft.com/office/drawing/2014/main" id="{D8A1C754-5AD7-178E-58B0-9F146F2D4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1"/>
                      <a:stretch>
                        <a:fillRect/>
                      </a:stretch>
                    </p:blipFill>
                    <p:spPr>
                      <a:xfrm>
                        <a:off x="10461131" y="3025902"/>
                        <a:ext cx="23328" cy="394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0EFF8613-6469-632E-990E-E53BD1ED39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82371" y="2914537"/>
                      <a:ext cx="22680" cy="23868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0EFF8613-6469-632E-990E-E53BD1ED3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10472291" y="2904087"/>
                        <a:ext cx="43260" cy="2591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253" name="Ink 252">
                        <a:extLst>
                          <a:ext uri="{FF2B5EF4-FFF2-40B4-BE49-F238E27FC236}">
                            <a16:creationId xmlns:a16="http://schemas.microsoft.com/office/drawing/2014/main" id="{9FBDDB83-2D11-4803-907E-152490B069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75891" y="2986897"/>
                      <a:ext cx="95400" cy="124920"/>
                    </p14:xfrm>
                  </p:contentPart>
                </mc:Choice>
                <mc:Fallback xmlns="">
                  <p:pic>
                    <p:nvPicPr>
                      <p:cNvPr id="253" name="Ink 252">
                        <a:extLst>
                          <a:ext uri="{FF2B5EF4-FFF2-40B4-BE49-F238E27FC236}">
                            <a16:creationId xmlns:a16="http://schemas.microsoft.com/office/drawing/2014/main" id="{9FBDDB83-2D11-4803-907E-152490B06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5"/>
                      <a:stretch>
                        <a:fillRect/>
                      </a:stretch>
                    </p:blipFill>
                    <p:spPr>
                      <a:xfrm>
                        <a:off x="10465384" y="2976452"/>
                        <a:ext cx="115993" cy="1453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254" name="Ink 253">
                        <a:extLst>
                          <a:ext uri="{FF2B5EF4-FFF2-40B4-BE49-F238E27FC236}">
                            <a16:creationId xmlns:a16="http://schemas.microsoft.com/office/drawing/2014/main" id="{42F2A4BC-F08B-9487-314F-8035D9C483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94691" y="3029737"/>
                      <a:ext cx="88200" cy="101880"/>
                    </p14:xfrm>
                  </p:contentPart>
                </mc:Choice>
                <mc:Fallback xmlns="">
                  <p:pic>
                    <p:nvPicPr>
                      <p:cNvPr id="254" name="Ink 253">
                        <a:extLst>
                          <a:ext uri="{FF2B5EF4-FFF2-40B4-BE49-F238E27FC236}">
                            <a16:creationId xmlns:a16="http://schemas.microsoft.com/office/drawing/2014/main" id="{42F2A4BC-F08B-9487-314F-8035D9C483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10584241" y="3019716"/>
                        <a:ext cx="108682" cy="1223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255" name="Ink 254">
                        <a:extLst>
                          <a:ext uri="{FF2B5EF4-FFF2-40B4-BE49-F238E27FC236}">
                            <a16:creationId xmlns:a16="http://schemas.microsoft.com/office/drawing/2014/main" id="{81F0A9D5-2C2D-6549-2A28-ACDC9AEB90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86131" y="3038017"/>
                      <a:ext cx="55800" cy="89280"/>
                    </p14:xfrm>
                  </p:contentPart>
                </mc:Choice>
                <mc:Fallback xmlns="">
                  <p:pic>
                    <p:nvPicPr>
                      <p:cNvPr id="255" name="Ink 254">
                        <a:extLst>
                          <a:ext uri="{FF2B5EF4-FFF2-40B4-BE49-F238E27FC236}">
                            <a16:creationId xmlns:a16="http://schemas.microsoft.com/office/drawing/2014/main" id="{81F0A9D5-2C2D-6549-2A28-ACDC9AEB9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10675642" y="3028004"/>
                        <a:ext cx="76358" cy="1097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256" name="Ink 255">
                        <a:extLst>
                          <a:ext uri="{FF2B5EF4-FFF2-40B4-BE49-F238E27FC236}">
                            <a16:creationId xmlns:a16="http://schemas.microsoft.com/office/drawing/2014/main" id="{7646ECFA-BE6B-D74E-8EA0-2F41557F93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17451" y="3038017"/>
                      <a:ext cx="165600" cy="96120"/>
                    </p14:xfrm>
                  </p:contentPart>
                </mc:Choice>
                <mc:Fallback xmlns="">
                  <p:pic>
                    <p:nvPicPr>
                      <p:cNvPr id="256" name="Ink 255">
                        <a:extLst>
                          <a:ext uri="{FF2B5EF4-FFF2-40B4-BE49-F238E27FC236}">
                            <a16:creationId xmlns:a16="http://schemas.microsoft.com/office/drawing/2014/main" id="{7646ECFA-BE6B-D74E-8EA0-2F41557F9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1"/>
                      <a:stretch>
                        <a:fillRect/>
                      </a:stretch>
                    </p:blipFill>
                    <p:spPr>
                      <a:xfrm>
                        <a:off x="10706970" y="3027987"/>
                        <a:ext cx="186143" cy="1165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258" name="Ink 257">
                        <a:extLst>
                          <a:ext uri="{FF2B5EF4-FFF2-40B4-BE49-F238E27FC236}">
                            <a16:creationId xmlns:a16="http://schemas.microsoft.com/office/drawing/2014/main" id="{AA13BEC4-D907-2A85-01F3-C9DE3F983F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04011" y="2930737"/>
                      <a:ext cx="16200" cy="195480"/>
                    </p14:xfrm>
                  </p:contentPart>
                </mc:Choice>
                <mc:Fallback xmlns="">
                  <p:pic>
                    <p:nvPicPr>
                      <p:cNvPr id="258" name="Ink 257">
                        <a:extLst>
                          <a:ext uri="{FF2B5EF4-FFF2-40B4-BE49-F238E27FC236}">
                            <a16:creationId xmlns:a16="http://schemas.microsoft.com/office/drawing/2014/main" id="{AA13BEC4-D907-2A85-01F3-C9DE3F983F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3"/>
                      <a:stretch>
                        <a:fillRect/>
                      </a:stretch>
                    </p:blipFill>
                    <p:spPr>
                      <a:xfrm>
                        <a:off x="10994042" y="2920691"/>
                        <a:ext cx="36554" cy="2159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4">
                    <p14:nvContentPartPr>
                      <p14:cNvPr id="259" name="Ink 258">
                        <a:extLst>
                          <a:ext uri="{FF2B5EF4-FFF2-40B4-BE49-F238E27FC236}">
                            <a16:creationId xmlns:a16="http://schemas.microsoft.com/office/drawing/2014/main" id="{94E5A284-09BA-66A2-08DD-603C0167AC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74131" y="3013537"/>
                      <a:ext cx="95760" cy="14040"/>
                    </p14:xfrm>
                  </p:contentPart>
                </mc:Choice>
                <mc:Fallback xmlns="">
                  <p:pic>
                    <p:nvPicPr>
                      <p:cNvPr id="259" name="Ink 258">
                        <a:extLst>
                          <a:ext uri="{FF2B5EF4-FFF2-40B4-BE49-F238E27FC236}">
                            <a16:creationId xmlns:a16="http://schemas.microsoft.com/office/drawing/2014/main" id="{94E5A284-09BA-66A2-08DD-603C0167A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5"/>
                      <a:stretch>
                        <a:fillRect/>
                      </a:stretch>
                    </p:blipFill>
                    <p:spPr>
                      <a:xfrm>
                        <a:off x="10963631" y="3003213"/>
                        <a:ext cx="116340" cy="342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6">
                    <p14:nvContentPartPr>
                      <p14:cNvPr id="260" name="Ink 259">
                        <a:extLst>
                          <a:ext uri="{FF2B5EF4-FFF2-40B4-BE49-F238E27FC236}">
                            <a16:creationId xmlns:a16="http://schemas.microsoft.com/office/drawing/2014/main" id="{5E90750F-6DC7-5E5B-47F8-AEBB58E68D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82131" y="2936497"/>
                      <a:ext cx="176760" cy="192240"/>
                    </p14:xfrm>
                  </p:contentPart>
                </mc:Choice>
                <mc:Fallback xmlns="">
                  <p:pic>
                    <p:nvPicPr>
                      <p:cNvPr id="260" name="Ink 259">
                        <a:extLst>
                          <a:ext uri="{FF2B5EF4-FFF2-40B4-BE49-F238E27FC236}">
                            <a16:creationId xmlns:a16="http://schemas.microsoft.com/office/drawing/2014/main" id="{5E90750F-6DC7-5E5B-47F8-AEBB58E68D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7"/>
                      <a:stretch>
                        <a:fillRect/>
                      </a:stretch>
                    </p:blipFill>
                    <p:spPr>
                      <a:xfrm>
                        <a:off x="11071659" y="2926049"/>
                        <a:ext cx="197284" cy="2127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25582E99-AD13-6F21-EBC8-94E6F872EB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51051" y="3023617"/>
                    <a:ext cx="101880" cy="10152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25582E99-AD13-6F21-EBC8-94E6F872EBFC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11340570" y="3013129"/>
                      <a:ext cx="122424" cy="1220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E4C8FC0E-C8D1-15F7-0E3E-E6153FA9ED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27731" y="3029737"/>
                    <a:ext cx="157320" cy="10980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E4C8FC0E-C8D1-15F7-0E3E-E6153FA9EDB9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11417243" y="3019717"/>
                      <a:ext cx="177876" cy="130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264" name="Ink 263">
                      <a:extLst>
                        <a:ext uri="{FF2B5EF4-FFF2-40B4-BE49-F238E27FC236}">
                          <a16:creationId xmlns:a16="http://schemas.microsoft.com/office/drawing/2014/main" id="{DBFAA461-2F45-2733-CBBF-1E56D20F33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97291" y="2950177"/>
                    <a:ext cx="9360" cy="178560"/>
                  </p14:xfrm>
                </p:contentPart>
              </mc:Choice>
              <mc:Fallback xmlns="">
                <p:pic>
                  <p:nvPicPr>
                    <p:cNvPr id="264" name="Ink 263">
                      <a:extLst>
                        <a:ext uri="{FF2B5EF4-FFF2-40B4-BE49-F238E27FC236}">
                          <a16:creationId xmlns:a16="http://schemas.microsoft.com/office/drawing/2014/main" id="{DBFAA461-2F45-2733-CBBF-1E56D20F3362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11587524" y="2939723"/>
                      <a:ext cx="29301" cy="199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265" name="Ink 264">
                      <a:extLst>
                        <a:ext uri="{FF2B5EF4-FFF2-40B4-BE49-F238E27FC236}">
                          <a16:creationId xmlns:a16="http://schemas.microsoft.com/office/drawing/2014/main" id="{1C8DB958-3953-C092-B1E3-C8CD253456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78931" y="3033697"/>
                    <a:ext cx="72000" cy="32400"/>
                  </p14:xfrm>
                </p:contentPart>
              </mc:Choice>
              <mc:Fallback xmlns="">
                <p:pic>
                  <p:nvPicPr>
                    <p:cNvPr id="265" name="Ink 264">
                      <a:extLst>
                        <a:ext uri="{FF2B5EF4-FFF2-40B4-BE49-F238E27FC236}">
                          <a16:creationId xmlns:a16="http://schemas.microsoft.com/office/drawing/2014/main" id="{1C8DB958-3953-C092-B1E3-C8CD25345607}"/>
                        </a:ext>
                      </a:extLst>
                    </p:cNvPr>
                    <p:cNvPicPr/>
                    <p:nvPr/>
                  </p:nvPicPr>
                  <p:blipFill>
                    <a:blip r:embed="rId355"/>
                    <a:stretch>
                      <a:fillRect/>
                    </a:stretch>
                  </p:blipFill>
                  <p:spPr>
                    <a:xfrm>
                      <a:off x="11568884" y="3023312"/>
                      <a:ext cx="92512" cy="527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39A01AD-D4FB-ABC1-4AD7-19662D66F6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9691" y="3048457"/>
                    <a:ext cx="149400" cy="8424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39A01AD-D4FB-ABC1-4AD7-19662D66F616}"/>
                        </a:ext>
                      </a:extLst>
                    </p:cNvPr>
                    <p:cNvPicPr/>
                    <p:nvPr/>
                  </p:nvPicPr>
                  <p:blipFill>
                    <a:blip r:embed="rId357"/>
                    <a:stretch>
                      <a:fillRect/>
                    </a:stretch>
                  </p:blipFill>
                  <p:spPr>
                    <a:xfrm>
                      <a:off x="11619647" y="3038448"/>
                      <a:ext cx="169906" cy="1046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DE8C7096-038A-7C78-2382-FB7D1E1A29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5811" y="2980417"/>
                    <a:ext cx="124920" cy="18360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DE8C7096-038A-7C78-2382-FB7D1E1A29A3}"/>
                        </a:ext>
                      </a:extLst>
                    </p:cNvPr>
                    <p:cNvPicPr/>
                    <p:nvPr/>
                  </p:nvPicPr>
                  <p:blipFill>
                    <a:blip r:embed="rId359"/>
                    <a:stretch>
                      <a:fillRect/>
                    </a:stretch>
                  </p:blipFill>
                  <p:spPr>
                    <a:xfrm>
                      <a:off x="11715331" y="2969961"/>
                      <a:ext cx="145461" cy="2040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9FABAE93-4231-EBCA-7390-B9F020EE36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30211" y="3046297"/>
                    <a:ext cx="79200" cy="1512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9FABAE93-4231-EBCA-7390-B9F020EE367D}"/>
                        </a:ext>
                      </a:extLst>
                    </p:cNvPr>
                    <p:cNvPicPr/>
                    <p:nvPr/>
                  </p:nvPicPr>
                  <p:blipFill>
                    <a:blip r:embed="rId361"/>
                    <a:stretch>
                      <a:fillRect/>
                    </a:stretch>
                  </p:blipFill>
                  <p:spPr>
                    <a:xfrm>
                      <a:off x="11819735" y="3036217"/>
                      <a:ext cx="99733" cy="35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269" name="Ink 268">
                      <a:extLst>
                        <a:ext uri="{FF2B5EF4-FFF2-40B4-BE49-F238E27FC236}">
                          <a16:creationId xmlns:a16="http://schemas.microsoft.com/office/drawing/2014/main" id="{611E3435-1FE8-A3CD-5F22-534C90E19D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3171" y="3445177"/>
                    <a:ext cx="139680" cy="178200"/>
                  </p14:xfrm>
                </p:contentPart>
              </mc:Choice>
              <mc:Fallback xmlns="">
                <p:pic>
                  <p:nvPicPr>
                    <p:cNvPr id="269" name="Ink 268">
                      <a:extLst>
                        <a:ext uri="{FF2B5EF4-FFF2-40B4-BE49-F238E27FC236}">
                          <a16:creationId xmlns:a16="http://schemas.microsoft.com/office/drawing/2014/main" id="{611E3435-1FE8-A3CD-5F22-534C90E19DF9}"/>
                        </a:ext>
                      </a:extLst>
                    </p:cNvPr>
                    <p:cNvPicPr/>
                    <p:nvPr/>
                  </p:nvPicPr>
                  <p:blipFill>
                    <a:blip r:embed="rId363"/>
                    <a:stretch>
                      <a:fillRect/>
                    </a:stretch>
                  </p:blipFill>
                  <p:spPr>
                    <a:xfrm>
                      <a:off x="9852716" y="3434719"/>
                      <a:ext cx="160172" cy="1986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4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6318DAF7-013B-42AF-ECEE-F93BE47BAE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7691" y="3428617"/>
                    <a:ext cx="132480" cy="13320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6318DAF7-013B-42AF-ECEE-F93BE47BAE07}"/>
                        </a:ext>
                      </a:extLst>
                    </p:cNvPr>
                    <p:cNvPicPr/>
                    <p:nvPr/>
                  </p:nvPicPr>
                  <p:blipFill>
                    <a:blip r:embed="rId365"/>
                    <a:stretch>
                      <a:fillRect/>
                    </a:stretch>
                  </p:blipFill>
                  <p:spPr>
                    <a:xfrm>
                      <a:off x="10107661" y="3418178"/>
                      <a:ext cx="152958" cy="1536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6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E33834F-EB3B-7734-CF75-51956C830B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3291" y="3482617"/>
                    <a:ext cx="74160" cy="8280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E33834F-EB3B-7734-CF75-51956C830BC5}"/>
                        </a:ext>
                      </a:extLst>
                    </p:cNvPr>
                    <p:cNvPicPr/>
                    <p:nvPr/>
                  </p:nvPicPr>
                  <p:blipFill>
                    <a:blip r:embed="rId367"/>
                    <a:stretch>
                      <a:fillRect/>
                    </a:stretch>
                  </p:blipFill>
                  <p:spPr>
                    <a:xfrm>
                      <a:off x="10273235" y="3472581"/>
                      <a:ext cx="94690" cy="103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8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C2A70AE4-D8CD-992C-93AF-79ECDCB51A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3251" y="3482617"/>
                    <a:ext cx="132480" cy="9036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C2A70AE4-D8CD-992C-93AF-79ECDCB51AB5}"/>
                        </a:ext>
                      </a:extLst>
                    </p:cNvPr>
                    <p:cNvPicPr/>
                    <p:nvPr/>
                  </p:nvPicPr>
                  <p:blipFill>
                    <a:blip r:embed="rId369"/>
                    <a:stretch>
                      <a:fillRect/>
                    </a:stretch>
                  </p:blipFill>
                  <p:spPr>
                    <a:xfrm>
                      <a:off x="10313189" y="3472577"/>
                      <a:ext cx="153023" cy="1108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E31EAA85-9F14-5A62-DECC-A51ECB6258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40611" y="3389017"/>
                    <a:ext cx="84960" cy="20952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E31EAA85-9F14-5A62-DECC-A51ECB62587A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10430096" y="3378980"/>
                      <a:ext cx="105569" cy="23001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BFA1295E-800E-6DED-F9B6-B9D810E27C83}"/>
                    </a:ext>
                  </a:extLst>
                </p:cNvPr>
                <p:cNvGrpSpPr/>
                <p:nvPr/>
              </p:nvGrpSpPr>
              <p:grpSpPr>
                <a:xfrm>
                  <a:off x="10770011" y="3392288"/>
                  <a:ext cx="844920" cy="281520"/>
                  <a:chOff x="4004891" y="6094057"/>
                  <a:chExt cx="844920" cy="281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2">
                    <p14:nvContentPartPr>
                      <p14:cNvPr id="279" name="Ink 278">
                        <a:extLst>
                          <a:ext uri="{FF2B5EF4-FFF2-40B4-BE49-F238E27FC236}">
                            <a16:creationId xmlns:a16="http://schemas.microsoft.com/office/drawing/2014/main" id="{E5DE992E-BFBF-5692-A29C-1DEA3A2507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4891" y="6143377"/>
                      <a:ext cx="68040" cy="180000"/>
                    </p14:xfrm>
                  </p:contentPart>
                </mc:Choice>
                <mc:Fallback xmlns="">
                  <p:pic>
                    <p:nvPicPr>
                      <p:cNvPr id="279" name="Ink 278">
                        <a:extLst>
                          <a:ext uri="{FF2B5EF4-FFF2-40B4-BE49-F238E27FC236}">
                            <a16:creationId xmlns:a16="http://schemas.microsoft.com/office/drawing/2014/main" id="{E5DE992E-BFBF-5692-A29C-1DEA3A250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94873" y="6133330"/>
                        <a:ext cx="88494" cy="2005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3">
                    <p14:nvContentPartPr>
                      <p14:cNvPr id="280" name="Ink 279">
                        <a:extLst>
                          <a:ext uri="{FF2B5EF4-FFF2-40B4-BE49-F238E27FC236}">
                            <a16:creationId xmlns:a16="http://schemas.microsoft.com/office/drawing/2014/main" id="{6F56F804-336C-8C15-F163-3DE5A145EC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47091" y="6094057"/>
                      <a:ext cx="31680" cy="59760"/>
                    </p14:xfrm>
                  </p:contentPart>
                </mc:Choice>
                <mc:Fallback xmlns="">
                  <p:pic>
                    <p:nvPicPr>
                      <p:cNvPr id="280" name="Ink 279">
                        <a:extLst>
                          <a:ext uri="{FF2B5EF4-FFF2-40B4-BE49-F238E27FC236}">
                            <a16:creationId xmlns:a16="http://schemas.microsoft.com/office/drawing/2014/main" id="{6F56F804-336C-8C15-F163-3DE5A145EC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136531" y="6083609"/>
                        <a:ext cx="52378" cy="802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4">
                    <p14:nvContentPartPr>
                      <p14:cNvPr id="281" name="Ink 280">
                        <a:extLst>
                          <a:ext uri="{FF2B5EF4-FFF2-40B4-BE49-F238E27FC236}">
                            <a16:creationId xmlns:a16="http://schemas.microsoft.com/office/drawing/2014/main" id="{AE0FD9AC-D592-2E8A-1228-625622FE7B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4771" y="6112417"/>
                      <a:ext cx="64440" cy="185040"/>
                    </p14:xfrm>
                  </p:contentPart>
                </mc:Choice>
                <mc:Fallback xmlns="">
                  <p:pic>
                    <p:nvPicPr>
                      <p:cNvPr id="281" name="Ink 280">
                        <a:extLst>
                          <a:ext uri="{FF2B5EF4-FFF2-40B4-BE49-F238E27FC236}">
                            <a16:creationId xmlns:a16="http://schemas.microsoft.com/office/drawing/2014/main" id="{AE0FD9AC-D592-2E8A-1228-625622FE7B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204728" y="6101975"/>
                        <a:ext cx="84944" cy="2055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5">
                    <p14:nvContentPartPr>
                      <p14:cNvPr id="282" name="Ink 281">
                        <a:extLst>
                          <a:ext uri="{FF2B5EF4-FFF2-40B4-BE49-F238E27FC236}">
                            <a16:creationId xmlns:a16="http://schemas.microsoft.com/office/drawing/2014/main" id="{57AB9528-D376-4C71-65F8-53AC1A2048F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73451" y="6154537"/>
                      <a:ext cx="5760" cy="124200"/>
                    </p14:xfrm>
                  </p:contentPart>
                </mc:Choice>
                <mc:Fallback xmlns="">
                  <p:pic>
                    <p:nvPicPr>
                      <p:cNvPr id="282" name="Ink 281">
                        <a:extLst>
                          <a:ext uri="{FF2B5EF4-FFF2-40B4-BE49-F238E27FC236}">
                            <a16:creationId xmlns:a16="http://schemas.microsoft.com/office/drawing/2014/main" id="{57AB9528-D376-4C71-65F8-53AC1A2048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263577" y="6144082"/>
                        <a:ext cx="25920" cy="1446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6">
                    <p14:nvContentPartPr>
                      <p14:cNvPr id="283" name="Ink 282">
                        <a:extLst>
                          <a:ext uri="{FF2B5EF4-FFF2-40B4-BE49-F238E27FC236}">
                            <a16:creationId xmlns:a16="http://schemas.microsoft.com/office/drawing/2014/main" id="{8AD3557E-5CD8-C802-EC0C-FB822B7049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8371" y="6230497"/>
                      <a:ext cx="70200" cy="13320"/>
                    </p14:xfrm>
                  </p:contentPart>
                </mc:Choice>
                <mc:Fallback xmlns="">
                  <p:pic>
                    <p:nvPicPr>
                      <p:cNvPr id="283" name="Ink 282">
                        <a:extLst>
                          <a:ext uri="{FF2B5EF4-FFF2-40B4-BE49-F238E27FC236}">
                            <a16:creationId xmlns:a16="http://schemas.microsoft.com/office/drawing/2014/main" id="{8AD3557E-5CD8-C802-EC0C-FB822B7049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208282" y="6220507"/>
                        <a:ext cx="90798" cy="337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7">
                    <p14:nvContentPartPr>
                      <p14:cNvPr id="284" name="Ink 283">
                        <a:extLst>
                          <a:ext uri="{FF2B5EF4-FFF2-40B4-BE49-F238E27FC236}">
                            <a16:creationId xmlns:a16="http://schemas.microsoft.com/office/drawing/2014/main" id="{E93F0F71-7369-C152-1E4C-FC37504975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95411" y="6191257"/>
                      <a:ext cx="99360" cy="174960"/>
                    </p14:xfrm>
                  </p:contentPart>
                </mc:Choice>
                <mc:Fallback xmlns="">
                  <p:pic>
                    <p:nvPicPr>
                      <p:cNvPr id="284" name="Ink 283">
                        <a:extLst>
                          <a:ext uri="{FF2B5EF4-FFF2-40B4-BE49-F238E27FC236}">
                            <a16:creationId xmlns:a16="http://schemas.microsoft.com/office/drawing/2014/main" id="{E93F0F71-7369-C152-1E4C-FC37504975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285349" y="6181211"/>
                        <a:ext cx="119903" cy="1954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8">
                    <p14:nvContentPartPr>
                      <p14:cNvPr id="285" name="Ink 284">
                        <a:extLst>
                          <a:ext uri="{FF2B5EF4-FFF2-40B4-BE49-F238E27FC236}">
                            <a16:creationId xmlns:a16="http://schemas.microsoft.com/office/drawing/2014/main" id="{5524D3B4-92A6-3753-F3B1-BCC31C1BE7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27531" y="6199897"/>
                      <a:ext cx="119520" cy="94680"/>
                    </p14:xfrm>
                  </p:contentPart>
                </mc:Choice>
                <mc:Fallback xmlns="">
                  <p:pic>
                    <p:nvPicPr>
                      <p:cNvPr id="285" name="Ink 284">
                        <a:extLst>
                          <a:ext uri="{FF2B5EF4-FFF2-40B4-BE49-F238E27FC236}">
                            <a16:creationId xmlns:a16="http://schemas.microsoft.com/office/drawing/2014/main" id="{5524D3B4-92A6-3753-F3B1-BCC31C1BE7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417047" y="6189842"/>
                        <a:ext cx="140069" cy="1152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9">
                    <p14:nvContentPartPr>
                      <p14:cNvPr id="286" name="Ink 285">
                        <a:extLst>
                          <a:ext uri="{FF2B5EF4-FFF2-40B4-BE49-F238E27FC236}">
                            <a16:creationId xmlns:a16="http://schemas.microsoft.com/office/drawing/2014/main" id="{D0C2BB86-A888-55E8-AA3D-5E86A14B26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21131" y="6132577"/>
                      <a:ext cx="3960" cy="3960"/>
                    </p14:xfrm>
                  </p:contentPart>
                </mc:Choice>
                <mc:Fallback xmlns="">
                  <p:pic>
                    <p:nvPicPr>
                      <p:cNvPr id="286" name="Ink 285">
                        <a:extLst>
                          <a:ext uri="{FF2B5EF4-FFF2-40B4-BE49-F238E27FC236}">
                            <a16:creationId xmlns:a16="http://schemas.microsoft.com/office/drawing/2014/main" id="{D0C2BB86-A888-55E8-AA3D-5E86A14B26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11231" y="6122677"/>
                        <a:ext cx="23364" cy="2336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0">
                    <p14:nvContentPartPr>
                      <p14:cNvPr id="287" name="Ink 286">
                        <a:extLst>
                          <a:ext uri="{FF2B5EF4-FFF2-40B4-BE49-F238E27FC236}">
                            <a16:creationId xmlns:a16="http://schemas.microsoft.com/office/drawing/2014/main" id="{6595D7C9-FF45-A324-61B9-424B52C73E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56411" y="6202417"/>
                      <a:ext cx="64080" cy="173160"/>
                    </p14:xfrm>
                  </p:contentPart>
                </mc:Choice>
                <mc:Fallback xmlns="">
                  <p:pic>
                    <p:nvPicPr>
                      <p:cNvPr id="287" name="Ink 286">
                        <a:extLst>
                          <a:ext uri="{FF2B5EF4-FFF2-40B4-BE49-F238E27FC236}">
                            <a16:creationId xmlns:a16="http://schemas.microsoft.com/office/drawing/2014/main" id="{6595D7C9-FF45-A324-61B9-424B52C73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546359" y="6191960"/>
                        <a:ext cx="84602" cy="1936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1">
                    <p14:nvContentPartPr>
                      <p14:cNvPr id="288" name="Ink 287">
                        <a:extLst>
                          <a:ext uri="{FF2B5EF4-FFF2-40B4-BE49-F238E27FC236}">
                            <a16:creationId xmlns:a16="http://schemas.microsoft.com/office/drawing/2014/main" id="{FAB21EC3-054E-BC97-9B6C-C8F3CA099F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1251" y="6198817"/>
                      <a:ext cx="84600" cy="89640"/>
                    </p14:xfrm>
                  </p:contentPart>
                </mc:Choice>
                <mc:Fallback xmlns="">
                  <p:pic>
                    <p:nvPicPr>
                      <p:cNvPr id="288" name="Ink 287">
                        <a:extLst>
                          <a:ext uri="{FF2B5EF4-FFF2-40B4-BE49-F238E27FC236}">
                            <a16:creationId xmlns:a16="http://schemas.microsoft.com/office/drawing/2014/main" id="{FAB21EC3-054E-BC97-9B6C-C8F3CA099F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4661200" y="6188811"/>
                        <a:ext cx="105122" cy="1100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2">
                    <p14:nvContentPartPr>
                      <p14:cNvPr id="289" name="Ink 288">
                        <a:extLst>
                          <a:ext uri="{FF2B5EF4-FFF2-40B4-BE49-F238E27FC236}">
                            <a16:creationId xmlns:a16="http://schemas.microsoft.com/office/drawing/2014/main" id="{F7F5106E-885D-785D-2FD2-B890327475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76011" y="6208537"/>
                      <a:ext cx="73800" cy="79200"/>
                    </p14:xfrm>
                  </p:contentPart>
                </mc:Choice>
                <mc:Fallback xmlns="">
                  <p:pic>
                    <p:nvPicPr>
                      <p:cNvPr id="289" name="Ink 288">
                        <a:extLst>
                          <a:ext uri="{FF2B5EF4-FFF2-40B4-BE49-F238E27FC236}">
                            <a16:creationId xmlns:a16="http://schemas.microsoft.com/office/drawing/2014/main" id="{F7F5106E-885D-785D-2FD2-B89032747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4765528" y="6198061"/>
                        <a:ext cx="94347" cy="997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BD47A83-E378-85F1-482F-E291821D5482}"/>
              </a:ext>
            </a:extLst>
          </p:cNvPr>
          <p:cNvGrpSpPr/>
          <p:nvPr/>
        </p:nvGrpSpPr>
        <p:grpSpPr>
          <a:xfrm>
            <a:off x="4715171" y="5095220"/>
            <a:ext cx="291960" cy="100080"/>
            <a:chOff x="4715171" y="4754137"/>
            <a:chExt cx="29196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A060DF9-8C5D-74D9-E940-6666C177DCCB}"/>
                    </a:ext>
                  </a:extLst>
                </p14:cNvPr>
                <p14:cNvContentPartPr/>
                <p14:nvPr/>
              </p14:nvContentPartPr>
              <p14:xfrm>
                <a:off x="4746491" y="4820017"/>
                <a:ext cx="260640" cy="57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A060DF9-8C5D-74D9-E940-6666C177DCC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737851" y="4811017"/>
                  <a:ext cx="278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E308FCC-4A98-5CC7-6C23-F00DA8E0FDC4}"/>
                    </a:ext>
                  </a:extLst>
                </p14:cNvPr>
                <p14:cNvContentPartPr/>
                <p14:nvPr/>
              </p14:nvContentPartPr>
              <p14:xfrm>
                <a:off x="4715171" y="4754137"/>
                <a:ext cx="59400" cy="1000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E308FCC-4A98-5CC7-6C23-F00DA8E0FDC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06531" y="4745137"/>
                  <a:ext cx="7704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65389A20-0612-2221-1A41-3C0A2F8990F3}"/>
                  </a:ext>
                </a:extLst>
              </p14:cNvPr>
              <p14:cNvContentPartPr/>
              <p14:nvPr/>
            </p14:nvContentPartPr>
            <p14:xfrm>
              <a:off x="5157251" y="5010620"/>
              <a:ext cx="70200" cy="1760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65389A20-0612-2221-1A41-3C0A2F8990F3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148251" y="5001980"/>
                <a:ext cx="878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C892CE2C-1B6D-489F-20EE-6D7A6EFD9BAD}"/>
                  </a:ext>
                </a:extLst>
              </p14:cNvPr>
              <p14:cNvContentPartPr/>
              <p14:nvPr/>
            </p14:nvContentPartPr>
            <p14:xfrm>
              <a:off x="5219531" y="5002340"/>
              <a:ext cx="29880" cy="1908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C892CE2C-1B6D-489F-20EE-6D7A6EFD9BAD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210531" y="4993700"/>
                <a:ext cx="47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A1E16FA-7697-5275-E316-E30A1A1092AF}"/>
                  </a:ext>
                </a:extLst>
              </p14:cNvPr>
              <p14:cNvContentPartPr/>
              <p14:nvPr/>
            </p14:nvContentPartPr>
            <p14:xfrm>
              <a:off x="5153651" y="5109620"/>
              <a:ext cx="185400" cy="694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A1E16FA-7697-5275-E316-E30A1A1092AF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144651" y="5100980"/>
                <a:ext cx="2030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FC75AD3-B3A6-1514-E9BE-FACB0CD6BA96}"/>
                  </a:ext>
                </a:extLst>
              </p14:cNvPr>
              <p14:cNvContentPartPr/>
              <p14:nvPr/>
            </p14:nvContentPartPr>
            <p14:xfrm>
              <a:off x="5334731" y="4957700"/>
              <a:ext cx="28080" cy="2199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FC75AD3-B3A6-1514-E9BE-FACB0CD6BA96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326091" y="4948700"/>
                <a:ext cx="457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FE541DC-AF6F-CF5C-17E0-D901783449FE}"/>
                  </a:ext>
                </a:extLst>
              </p14:cNvPr>
              <p14:cNvContentPartPr/>
              <p14:nvPr/>
            </p14:nvContentPartPr>
            <p14:xfrm>
              <a:off x="5365691" y="4956620"/>
              <a:ext cx="88920" cy="2455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FE541DC-AF6F-CF5C-17E0-D901783449FE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356691" y="4947980"/>
                <a:ext cx="106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3F9D0BCF-379C-BB66-E17F-1ABB446EB2F3}"/>
                  </a:ext>
                </a:extLst>
              </p14:cNvPr>
              <p14:cNvContentPartPr/>
              <p14:nvPr/>
            </p14:nvContentPartPr>
            <p14:xfrm>
              <a:off x="6538571" y="5079380"/>
              <a:ext cx="136800" cy="169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3F9D0BCF-379C-BB66-E17F-1ABB446EB2F3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6529931" y="5070740"/>
                <a:ext cx="15444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5BF9EBA1-A745-AC85-DCAC-852BBF06CCC2}"/>
              </a:ext>
            </a:extLst>
          </p:cNvPr>
          <p:cNvGrpSpPr/>
          <p:nvPr/>
        </p:nvGrpSpPr>
        <p:grpSpPr>
          <a:xfrm>
            <a:off x="6827291" y="4931060"/>
            <a:ext cx="1230120" cy="264960"/>
            <a:chOff x="6827291" y="4589977"/>
            <a:chExt cx="123012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E331946-FA64-4FA8-2BF8-CF881D0A3706}"/>
                    </a:ext>
                  </a:extLst>
                </p14:cNvPr>
                <p14:cNvContentPartPr/>
                <p14:nvPr/>
              </p14:nvContentPartPr>
              <p14:xfrm>
                <a:off x="6827291" y="4716337"/>
                <a:ext cx="92160" cy="106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E331946-FA64-4FA8-2BF8-CF881D0A370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18291" y="4707697"/>
                  <a:ext cx="109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C647DFB-210C-680D-8199-C80C31630AA1}"/>
                    </a:ext>
                  </a:extLst>
                </p14:cNvPr>
                <p14:cNvContentPartPr/>
                <p14:nvPr/>
              </p14:nvContentPartPr>
              <p14:xfrm>
                <a:off x="6906491" y="4733977"/>
                <a:ext cx="194040" cy="885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C647DFB-210C-680D-8199-C80C31630AA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897851" y="4724977"/>
                  <a:ext cx="211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5FB18E5-35CE-5D97-1198-46E910CFACE6}"/>
                    </a:ext>
                  </a:extLst>
                </p14:cNvPr>
                <p14:cNvContentPartPr/>
                <p14:nvPr/>
              </p14:nvContentPartPr>
              <p14:xfrm>
                <a:off x="7107011" y="4606537"/>
                <a:ext cx="17640" cy="2304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5FB18E5-35CE-5D97-1198-46E910CFACE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098011" y="4597537"/>
                  <a:ext cx="35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F2B056A-96F3-C522-775C-18129C19F450}"/>
                    </a:ext>
                  </a:extLst>
                </p14:cNvPr>
                <p14:cNvContentPartPr/>
                <p14:nvPr/>
              </p14:nvContentPartPr>
              <p14:xfrm>
                <a:off x="7074611" y="4721017"/>
                <a:ext cx="165240" cy="939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F2B056A-96F3-C522-775C-18129C19F45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065971" y="4712017"/>
                  <a:ext cx="18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925360-6BB6-C0FA-43D9-2A862BB0BEEF}"/>
                    </a:ext>
                  </a:extLst>
                </p14:cNvPr>
                <p14:cNvContentPartPr/>
                <p14:nvPr/>
              </p14:nvContentPartPr>
              <p14:xfrm>
                <a:off x="7252451" y="4735777"/>
                <a:ext cx="62640" cy="90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925360-6BB6-C0FA-43D9-2A862BB0BEE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243811" y="4726777"/>
                  <a:ext cx="80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7939AC3-BE5D-1CD7-C571-2792B3A9F4C9}"/>
                    </a:ext>
                  </a:extLst>
                </p14:cNvPr>
                <p14:cNvContentPartPr/>
                <p14:nvPr/>
              </p14:nvContentPartPr>
              <p14:xfrm>
                <a:off x="7252451" y="4739377"/>
                <a:ext cx="60840" cy="95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7939AC3-BE5D-1CD7-C571-2792B3A9F4C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243811" y="4730377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6CF95A3-1589-104B-2319-E9F50DA4C5C1}"/>
                    </a:ext>
                  </a:extLst>
                </p14:cNvPr>
                <p14:cNvContentPartPr/>
                <p14:nvPr/>
              </p14:nvContentPartPr>
              <p14:xfrm>
                <a:off x="7346051" y="4663057"/>
                <a:ext cx="88200" cy="170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6CF95A3-1589-104B-2319-E9F50DA4C5C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337411" y="4654417"/>
                  <a:ext cx="105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2BB4B13-D9E7-BEAA-039F-944C18886146}"/>
                    </a:ext>
                  </a:extLst>
                </p14:cNvPr>
                <p14:cNvContentPartPr/>
                <p14:nvPr/>
              </p14:nvContentPartPr>
              <p14:xfrm>
                <a:off x="7553051" y="4708057"/>
                <a:ext cx="151920" cy="128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2BB4B13-D9E7-BEAA-039F-944C1888614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544411" y="4699417"/>
                  <a:ext cx="169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01172BD-17DC-AF92-DCA6-C0E603E3C962}"/>
                    </a:ext>
                  </a:extLst>
                </p14:cNvPr>
                <p14:cNvContentPartPr/>
                <p14:nvPr/>
              </p14:nvContentPartPr>
              <p14:xfrm>
                <a:off x="7720811" y="4749457"/>
                <a:ext cx="70200" cy="78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01172BD-17DC-AF92-DCA6-C0E603E3C96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711811" y="4740457"/>
                  <a:ext cx="87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6441C00-31F8-8416-22F7-2E596CB440BD}"/>
                    </a:ext>
                  </a:extLst>
                </p14:cNvPr>
                <p14:cNvContentPartPr/>
                <p14:nvPr/>
              </p14:nvContentPartPr>
              <p14:xfrm>
                <a:off x="7829891" y="4754137"/>
                <a:ext cx="81000" cy="67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6441C00-31F8-8416-22F7-2E596CB440B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821251" y="4745137"/>
                  <a:ext cx="98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D61847A-357B-F311-D502-51B16B1979B2}"/>
                    </a:ext>
                  </a:extLst>
                </p14:cNvPr>
                <p14:cNvContentPartPr/>
                <p14:nvPr/>
              </p14:nvContentPartPr>
              <p14:xfrm>
                <a:off x="7903331" y="4589977"/>
                <a:ext cx="57240" cy="240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D61847A-357B-F311-D502-51B16B1979B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894691" y="4580977"/>
                  <a:ext cx="7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E446755-1D3C-DD25-3EBD-CBE1927A3B1F}"/>
                    </a:ext>
                  </a:extLst>
                </p14:cNvPr>
                <p14:cNvContentPartPr/>
                <p14:nvPr/>
              </p14:nvContentPartPr>
              <p14:xfrm>
                <a:off x="7982891" y="4728217"/>
                <a:ext cx="74520" cy="126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E446755-1D3C-DD25-3EBD-CBE1927A3B1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974251" y="4719217"/>
                  <a:ext cx="921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8C20C9B3-5FC5-59C0-E1C4-341578803F88}"/>
              </a:ext>
            </a:extLst>
          </p:cNvPr>
          <p:cNvGrpSpPr/>
          <p:nvPr/>
        </p:nvGrpSpPr>
        <p:grpSpPr>
          <a:xfrm>
            <a:off x="5593571" y="5008820"/>
            <a:ext cx="831600" cy="246240"/>
            <a:chOff x="5593571" y="4667737"/>
            <a:chExt cx="8316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4807C65-6E18-8A23-ED70-FFD38F0D1B98}"/>
                    </a:ext>
                  </a:extLst>
                </p14:cNvPr>
                <p14:cNvContentPartPr/>
                <p14:nvPr/>
              </p14:nvContentPartPr>
              <p14:xfrm>
                <a:off x="5593571" y="4761337"/>
                <a:ext cx="154440" cy="90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4807C65-6E18-8A23-ED70-FFD38F0D1B9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84571" y="4752337"/>
                  <a:ext cx="172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D5C996E-6A25-D48C-005C-B2192344EB41}"/>
                    </a:ext>
                  </a:extLst>
                </p14:cNvPr>
                <p14:cNvContentPartPr/>
                <p14:nvPr/>
              </p14:nvContentPartPr>
              <p14:xfrm>
                <a:off x="5741531" y="4776097"/>
                <a:ext cx="65160" cy="820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D5C996E-6A25-D48C-005C-B2192344EB4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32891" y="4767097"/>
                  <a:ext cx="82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5D59720-ACD3-7D78-931C-9447C959F0FB}"/>
                    </a:ext>
                  </a:extLst>
                </p14:cNvPr>
                <p14:cNvContentPartPr/>
                <p14:nvPr/>
              </p14:nvContentPartPr>
              <p14:xfrm>
                <a:off x="5840891" y="4767097"/>
                <a:ext cx="53640" cy="694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5D59720-ACD3-7D78-931C-9447C959F0F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832251" y="4758457"/>
                  <a:ext cx="7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A4DBA10-F041-3B15-0E0E-AD62840F210F}"/>
                    </a:ext>
                  </a:extLst>
                </p14:cNvPr>
                <p14:cNvContentPartPr/>
                <p14:nvPr/>
              </p14:nvContentPartPr>
              <p14:xfrm>
                <a:off x="5848451" y="4774297"/>
                <a:ext cx="141480" cy="81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A4DBA10-F041-3B15-0E0E-AD62840F210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39451" y="4765297"/>
                  <a:ext cx="159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ABED569-06BD-3015-952F-30E3BB23836A}"/>
                    </a:ext>
                  </a:extLst>
                </p14:cNvPr>
                <p14:cNvContentPartPr/>
                <p14:nvPr/>
              </p14:nvContentPartPr>
              <p14:xfrm>
                <a:off x="6102971" y="4763137"/>
                <a:ext cx="16920" cy="80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ABED569-06BD-3015-952F-30E3BB23836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093971" y="4754497"/>
                  <a:ext cx="3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06C7448-57C0-CD5C-2344-9B01DDAEF86F}"/>
                    </a:ext>
                  </a:extLst>
                </p14:cNvPr>
                <p14:cNvContentPartPr/>
                <p14:nvPr/>
              </p14:nvContentPartPr>
              <p14:xfrm>
                <a:off x="6104771" y="4678897"/>
                <a:ext cx="3960" cy="5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06C7448-57C0-CD5C-2344-9B01DDAEF86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096131" y="4669897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7D0CDE1-048D-E570-100C-3F2B43298363}"/>
                    </a:ext>
                  </a:extLst>
                </p14:cNvPr>
                <p14:cNvContentPartPr/>
                <p14:nvPr/>
              </p14:nvContentPartPr>
              <p14:xfrm>
                <a:off x="6166331" y="4747297"/>
                <a:ext cx="80280" cy="77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7D0CDE1-048D-E570-100C-3F2B4329836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157331" y="4738657"/>
                  <a:ext cx="97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D47FDA3-1A76-7FC3-40C2-FDCD627D7324}"/>
                    </a:ext>
                  </a:extLst>
                </p14:cNvPr>
                <p14:cNvContentPartPr/>
                <p14:nvPr/>
              </p14:nvContentPartPr>
              <p14:xfrm>
                <a:off x="6262451" y="4741897"/>
                <a:ext cx="72360" cy="1720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47FDA3-1A76-7FC3-40C2-FDCD627D732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253811" y="4732897"/>
                  <a:ext cx="90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AEC5CA-7FE0-24BC-0386-E7BB55FA4ADF}"/>
                    </a:ext>
                  </a:extLst>
                </p14:cNvPr>
                <p14:cNvContentPartPr/>
                <p14:nvPr/>
              </p14:nvContentPartPr>
              <p14:xfrm>
                <a:off x="6363251" y="4754137"/>
                <a:ext cx="61920" cy="72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AEC5CA-7FE0-24BC-0386-E7BB55FA4AD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354611" y="4745137"/>
                  <a:ext cx="79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B4AB36E-0040-8F22-175E-69F63E35773A}"/>
                    </a:ext>
                  </a:extLst>
                </p14:cNvPr>
                <p14:cNvContentPartPr/>
                <p14:nvPr/>
              </p14:nvContentPartPr>
              <p14:xfrm>
                <a:off x="6117731" y="4667737"/>
                <a:ext cx="11880" cy="162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B4AB36E-0040-8F22-175E-69F63E35773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09091" y="4659097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794E181-570B-88D4-6FFD-1FD5E10506B9}"/>
                  </a:ext>
                </a:extLst>
              </p14:cNvPr>
              <p14:cNvContentPartPr/>
              <p14:nvPr/>
            </p14:nvContentPartPr>
            <p14:xfrm>
              <a:off x="2491451" y="5299340"/>
              <a:ext cx="1548720" cy="4248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794E181-570B-88D4-6FFD-1FD5E10506B9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482811" y="5290700"/>
                <a:ext cx="1566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055BC98-C4A9-D2AC-FCEC-651170B5CC00}"/>
                  </a:ext>
                </a:extLst>
              </p14:cNvPr>
              <p14:cNvContentPartPr/>
              <p14:nvPr/>
            </p14:nvContentPartPr>
            <p14:xfrm>
              <a:off x="2432771" y="5647460"/>
              <a:ext cx="101160" cy="118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055BC98-C4A9-D2AC-FCEC-651170B5CC00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2424131" y="5638820"/>
                <a:ext cx="118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29C8A1F-5368-DA40-078E-CD358AA1DDF8}"/>
                  </a:ext>
                </a:extLst>
              </p14:cNvPr>
              <p14:cNvContentPartPr/>
              <p14:nvPr/>
            </p14:nvContentPartPr>
            <p14:xfrm>
              <a:off x="3485051" y="5372780"/>
              <a:ext cx="662040" cy="3805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29C8A1F-5368-DA40-078E-CD358AA1DDF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3476411" y="5363780"/>
                <a:ext cx="6796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FFFCD41-EF8D-591E-C87A-E081044F189C}"/>
                  </a:ext>
                </a:extLst>
              </p14:cNvPr>
              <p14:cNvContentPartPr/>
              <p14:nvPr/>
            </p14:nvContentPartPr>
            <p14:xfrm>
              <a:off x="3461291" y="5641340"/>
              <a:ext cx="132480" cy="11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FFFCD41-EF8D-591E-C87A-E081044F189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3452651" y="5632700"/>
                <a:ext cx="15012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66EC88C-6D0C-EE8E-DA90-EE8D269A5D72}"/>
              </a:ext>
            </a:extLst>
          </p:cNvPr>
          <p:cNvGrpSpPr/>
          <p:nvPr/>
        </p:nvGrpSpPr>
        <p:grpSpPr>
          <a:xfrm>
            <a:off x="4729931" y="5281340"/>
            <a:ext cx="1232640" cy="524520"/>
            <a:chOff x="4729931" y="4940257"/>
            <a:chExt cx="123264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2201494-EE5B-BF21-C828-C966D169AAD2}"/>
                    </a:ext>
                  </a:extLst>
                </p14:cNvPr>
                <p14:cNvContentPartPr/>
                <p14:nvPr/>
              </p14:nvContentPartPr>
              <p14:xfrm>
                <a:off x="4729931" y="4986697"/>
                <a:ext cx="460440" cy="396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2201494-EE5B-BF21-C828-C966D169AAD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721291" y="4978057"/>
                  <a:ext cx="4780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2474DB6-E94D-9E07-7DF8-BDBF270F3EF6}"/>
                    </a:ext>
                  </a:extLst>
                </p14:cNvPr>
                <p14:cNvContentPartPr/>
                <p14:nvPr/>
              </p14:nvContentPartPr>
              <p14:xfrm>
                <a:off x="5122331" y="5288377"/>
                <a:ext cx="97920" cy="176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2474DB6-E94D-9E07-7DF8-BDBF270F3EF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113331" y="5279377"/>
                  <a:ext cx="115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0EA6E74-2EF3-1791-93F9-05D90AF1385A}"/>
                    </a:ext>
                  </a:extLst>
                </p14:cNvPr>
                <p14:cNvContentPartPr/>
                <p14:nvPr/>
              </p14:nvContentPartPr>
              <p14:xfrm>
                <a:off x="4832531" y="4940257"/>
                <a:ext cx="1112040" cy="428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0EA6E74-2EF3-1791-93F9-05D90AF1385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823891" y="4931617"/>
                  <a:ext cx="11296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F7E3C17-14C6-B60F-8EDE-84FAD03EF50B}"/>
                    </a:ext>
                  </a:extLst>
                </p14:cNvPr>
                <p14:cNvContentPartPr/>
                <p14:nvPr/>
              </p14:nvContentPartPr>
              <p14:xfrm>
                <a:off x="5850251" y="5272897"/>
                <a:ext cx="112320" cy="1753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F7E3C17-14C6-B60F-8EDE-84FAD03EF50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841251" y="5263897"/>
                  <a:ext cx="1299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11014E6-1D94-799E-908C-07ACA48E71DD}"/>
              </a:ext>
            </a:extLst>
          </p:cNvPr>
          <p:cNvGrpSpPr/>
          <p:nvPr/>
        </p:nvGrpSpPr>
        <p:grpSpPr>
          <a:xfrm>
            <a:off x="1490651" y="4956260"/>
            <a:ext cx="1229040" cy="543240"/>
            <a:chOff x="1490651" y="4615177"/>
            <a:chExt cx="12290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C04B21A-D038-22AB-3890-D63A37900BCD}"/>
                    </a:ext>
                  </a:extLst>
                </p14:cNvPr>
                <p14:cNvContentPartPr/>
                <p14:nvPr/>
              </p14:nvContentPartPr>
              <p14:xfrm>
                <a:off x="2555891" y="4967257"/>
                <a:ext cx="163800" cy="1911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C04B21A-D038-22AB-3890-D63A37900BC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546891" y="4958617"/>
                  <a:ext cx="181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C7CA7B3-6CA2-3CC5-3D8E-94A4F963415F}"/>
                    </a:ext>
                  </a:extLst>
                </p14:cNvPr>
                <p14:cNvContentPartPr/>
                <p14:nvPr/>
              </p14:nvContentPartPr>
              <p14:xfrm>
                <a:off x="2502611" y="4922617"/>
                <a:ext cx="88200" cy="117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C7CA7B3-6CA2-3CC5-3D8E-94A4F963415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93611" y="4913977"/>
                  <a:ext cx="105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5D11869-EB0C-1B18-75FB-A90D78170C56}"/>
                    </a:ext>
                  </a:extLst>
                </p14:cNvPr>
                <p14:cNvContentPartPr/>
                <p14:nvPr/>
              </p14:nvContentPartPr>
              <p14:xfrm>
                <a:off x="1490651" y="4829737"/>
                <a:ext cx="95760" cy="122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5D11869-EB0C-1B18-75FB-A90D78170C5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481651" y="4821097"/>
                  <a:ext cx="113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E18BD84-CD2C-E88B-A982-6854E9270E43}"/>
                    </a:ext>
                  </a:extLst>
                </p14:cNvPr>
                <p14:cNvContentPartPr/>
                <p14:nvPr/>
              </p14:nvContentPartPr>
              <p14:xfrm>
                <a:off x="1556171" y="4857457"/>
                <a:ext cx="191520" cy="957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E18BD84-CD2C-E88B-A982-6854E9270E4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547171" y="4848817"/>
                  <a:ext cx="209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632BD19-5AD5-2332-D4FF-CF077294D823}"/>
                    </a:ext>
                  </a:extLst>
                </p14:cNvPr>
                <p14:cNvContentPartPr/>
                <p14:nvPr/>
              </p14:nvContentPartPr>
              <p14:xfrm>
                <a:off x="1743731" y="4731817"/>
                <a:ext cx="29520" cy="193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632BD19-5AD5-2332-D4FF-CF077294D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734731" y="4723177"/>
                  <a:ext cx="47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3F38EC9-6B5F-8D9D-36A2-459E0DB6B2A1}"/>
                    </a:ext>
                  </a:extLst>
                </p14:cNvPr>
                <p14:cNvContentPartPr/>
                <p14:nvPr/>
              </p14:nvContentPartPr>
              <p14:xfrm>
                <a:off x="1727171" y="4820737"/>
                <a:ext cx="49680" cy="13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3F38EC9-6B5F-8D9D-36A2-459E0DB6B2A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718171" y="4812097"/>
                  <a:ext cx="67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DE3CF9F-422C-1A11-24BB-02B07776715E}"/>
                    </a:ext>
                  </a:extLst>
                </p14:cNvPr>
                <p14:cNvContentPartPr/>
                <p14:nvPr/>
              </p14:nvContentPartPr>
              <p14:xfrm>
                <a:off x="1727171" y="4823617"/>
                <a:ext cx="201960" cy="80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DE3CF9F-422C-1A11-24BB-02B07776715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718171" y="4814977"/>
                  <a:ext cx="219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8223903-CF84-D4D2-52B1-2CA20F366A3B}"/>
                    </a:ext>
                  </a:extLst>
                </p14:cNvPr>
                <p14:cNvContentPartPr/>
                <p14:nvPr/>
              </p14:nvContentPartPr>
              <p14:xfrm>
                <a:off x="1886651" y="4802377"/>
                <a:ext cx="46080" cy="838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8223903-CF84-D4D2-52B1-2CA20F366A3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877651" y="4793737"/>
                  <a:ext cx="63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4F92C6B-B387-8EC7-72EB-193D68E02044}"/>
                    </a:ext>
                  </a:extLst>
                </p14:cNvPr>
                <p14:cNvContentPartPr/>
                <p14:nvPr/>
              </p14:nvContentPartPr>
              <p14:xfrm>
                <a:off x="1945331" y="4719937"/>
                <a:ext cx="70200" cy="164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4F92C6B-B387-8EC7-72EB-193D68E0204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936331" y="4711297"/>
                  <a:ext cx="8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C0C0FB7-7431-E485-A5F5-869E23C9111F}"/>
                    </a:ext>
                  </a:extLst>
                </p14:cNvPr>
                <p14:cNvContentPartPr/>
                <p14:nvPr/>
              </p14:nvContentPartPr>
              <p14:xfrm>
                <a:off x="2135771" y="4703737"/>
                <a:ext cx="117000" cy="111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DC0C0FB7-7431-E485-A5F5-869E23C9111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27131" y="4694737"/>
                  <a:ext cx="13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6BDFA4B-7054-7739-2253-93155841057B}"/>
                    </a:ext>
                  </a:extLst>
                </p14:cNvPr>
                <p14:cNvContentPartPr/>
                <p14:nvPr/>
              </p14:nvContentPartPr>
              <p14:xfrm>
                <a:off x="2268611" y="4722817"/>
                <a:ext cx="36720" cy="70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6BDFA4B-7054-7739-2253-93155841057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59611" y="4713817"/>
                  <a:ext cx="54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AB40F51-7634-8691-5B65-2FC98FB26668}"/>
                    </a:ext>
                  </a:extLst>
                </p14:cNvPr>
                <p14:cNvContentPartPr/>
                <p14:nvPr/>
              </p14:nvContentPartPr>
              <p14:xfrm>
                <a:off x="2295251" y="4722817"/>
                <a:ext cx="102960" cy="738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AB40F51-7634-8691-5B65-2FC98FB2666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286611" y="4713817"/>
                  <a:ext cx="120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CFD0718-A99E-F84D-E0CB-584708E2D6BD}"/>
                    </a:ext>
                  </a:extLst>
                </p14:cNvPr>
                <p14:cNvContentPartPr/>
                <p14:nvPr/>
              </p14:nvContentPartPr>
              <p14:xfrm>
                <a:off x="2395691" y="4615177"/>
                <a:ext cx="43200" cy="2044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CFD0718-A99E-F84D-E0CB-584708E2D6B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387051" y="4606537"/>
                  <a:ext cx="608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FC3E8FE6-67EE-EE70-EEDC-EE3F4A70526B}"/>
              </a:ext>
            </a:extLst>
          </p:cNvPr>
          <p:cNvGrpSpPr/>
          <p:nvPr/>
        </p:nvGrpSpPr>
        <p:grpSpPr>
          <a:xfrm>
            <a:off x="8180171" y="4978580"/>
            <a:ext cx="3817440" cy="376560"/>
            <a:chOff x="8180171" y="4637497"/>
            <a:chExt cx="381744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284D052-138D-3C65-BE58-3C6CE7DA9DA2}"/>
                    </a:ext>
                  </a:extLst>
                </p14:cNvPr>
                <p14:cNvContentPartPr/>
                <p14:nvPr/>
              </p14:nvContentPartPr>
              <p14:xfrm>
                <a:off x="8180171" y="4736497"/>
                <a:ext cx="7560" cy="8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284D052-138D-3C65-BE58-3C6CE7DA9DA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171531" y="4727857"/>
                  <a:ext cx="25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A688C9CB-7AAF-B0B3-8119-9B73D2A0FB48}"/>
                    </a:ext>
                  </a:extLst>
                </p14:cNvPr>
                <p14:cNvContentPartPr/>
                <p14:nvPr/>
              </p14:nvContentPartPr>
              <p14:xfrm>
                <a:off x="8187371" y="4848457"/>
                <a:ext cx="7560" cy="5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A688C9CB-7AAF-B0B3-8119-9B73D2A0FB4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178731" y="4839457"/>
                  <a:ext cx="2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9BF592D-F848-60B4-25F9-D851C8981E61}"/>
                    </a:ext>
                  </a:extLst>
                </p14:cNvPr>
                <p14:cNvContentPartPr/>
                <p14:nvPr/>
              </p14:nvContentPartPr>
              <p14:xfrm>
                <a:off x="8298251" y="4665217"/>
                <a:ext cx="149400" cy="168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9BF592D-F848-60B4-25F9-D851C8981E6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89611" y="4656217"/>
                  <a:ext cx="167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FFD9CB1-F51E-0526-D552-C1579CE99133}"/>
                    </a:ext>
                  </a:extLst>
                </p14:cNvPr>
                <p14:cNvContentPartPr/>
                <p14:nvPr/>
              </p14:nvContentPartPr>
              <p14:xfrm>
                <a:off x="8456651" y="4643977"/>
                <a:ext cx="134280" cy="2142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FFD9CB1-F51E-0526-D552-C1579CE99133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448011" y="4635337"/>
                  <a:ext cx="151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48E22A-66C6-5A82-B2C7-5A9A65EDF9A0}"/>
                    </a:ext>
                  </a:extLst>
                </p14:cNvPr>
                <p14:cNvContentPartPr/>
                <p14:nvPr/>
              </p14:nvContentPartPr>
              <p14:xfrm>
                <a:off x="8552411" y="4771417"/>
                <a:ext cx="134280" cy="936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48E22A-66C6-5A82-B2C7-5A9A65EDF9A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543411" y="4762417"/>
                  <a:ext cx="15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A34555B-16AA-E8BE-28F6-9451340AA471}"/>
                    </a:ext>
                  </a:extLst>
                </p14:cNvPr>
                <p14:cNvContentPartPr/>
                <p14:nvPr/>
              </p14:nvContentPartPr>
              <p14:xfrm>
                <a:off x="8713691" y="4637497"/>
                <a:ext cx="22320" cy="211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A34555B-16AA-E8BE-28F6-9451340AA47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704691" y="4628857"/>
                  <a:ext cx="39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901A5A9-98FC-9AA0-95BD-891FB744576E}"/>
                    </a:ext>
                  </a:extLst>
                </p14:cNvPr>
                <p14:cNvContentPartPr/>
                <p14:nvPr/>
              </p14:nvContentPartPr>
              <p14:xfrm>
                <a:off x="8669771" y="4675297"/>
                <a:ext cx="192960" cy="120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901A5A9-98FC-9AA0-95BD-891FB744576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660771" y="4666297"/>
                  <a:ext cx="210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F941E72-2CE3-5EB9-F2F1-0E97EA1C6044}"/>
                    </a:ext>
                  </a:extLst>
                </p14:cNvPr>
                <p14:cNvContentPartPr/>
                <p14:nvPr/>
              </p14:nvContentPartPr>
              <p14:xfrm>
                <a:off x="8874611" y="4774297"/>
                <a:ext cx="20880" cy="720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F941E72-2CE3-5EB9-F2F1-0E97EA1C604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865971" y="4765297"/>
                  <a:ext cx="38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B500F82-5865-FEFF-4F76-A74035257A30}"/>
                    </a:ext>
                  </a:extLst>
                </p14:cNvPr>
                <p14:cNvContentPartPr/>
                <p14:nvPr/>
              </p14:nvContentPartPr>
              <p14:xfrm>
                <a:off x="8999171" y="4771417"/>
                <a:ext cx="116280" cy="86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B500F82-5865-FEFF-4F76-A74035257A3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990171" y="4762777"/>
                  <a:ext cx="133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2775B50-791B-FD5E-57DC-4882B5568387}"/>
                    </a:ext>
                  </a:extLst>
                </p14:cNvPr>
                <p14:cNvContentPartPr/>
                <p14:nvPr/>
              </p14:nvContentPartPr>
              <p14:xfrm>
                <a:off x="9124451" y="4758457"/>
                <a:ext cx="70200" cy="90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2775B50-791B-FD5E-57DC-4882B556838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15451" y="4749817"/>
                  <a:ext cx="87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564BCEE-BE16-331E-B66F-FEA984B89351}"/>
                    </a:ext>
                  </a:extLst>
                </p14:cNvPr>
                <p14:cNvContentPartPr/>
                <p14:nvPr/>
              </p14:nvContentPartPr>
              <p14:xfrm>
                <a:off x="9171971" y="4651177"/>
                <a:ext cx="81000" cy="187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564BCEE-BE16-331E-B66F-FEA984B8935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163331" y="4642537"/>
                  <a:ext cx="98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44D7BBE-DD1B-286C-2633-AF304BE4AC49}"/>
                    </a:ext>
                  </a:extLst>
                </p14:cNvPr>
                <p14:cNvContentPartPr/>
                <p14:nvPr/>
              </p14:nvContentPartPr>
              <p14:xfrm>
                <a:off x="9261971" y="4739017"/>
                <a:ext cx="106560" cy="107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44D7BBE-DD1B-286C-2633-AF304BE4AC4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252971" y="4730017"/>
                  <a:ext cx="124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5CDAC48-C425-B2A7-AF71-4606BC987FC7}"/>
                    </a:ext>
                  </a:extLst>
                </p14:cNvPr>
                <p14:cNvContentPartPr/>
                <p14:nvPr/>
              </p14:nvContentPartPr>
              <p14:xfrm>
                <a:off x="9360611" y="4652257"/>
                <a:ext cx="250560" cy="189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5CDAC48-C425-B2A7-AF71-4606BC987FC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351971" y="4643617"/>
                  <a:ext cx="268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C32D8EB-BC03-9A65-0E9F-99E0BACC47D9}"/>
                    </a:ext>
                  </a:extLst>
                </p14:cNvPr>
                <p14:cNvContentPartPr/>
                <p14:nvPr/>
              </p14:nvContentPartPr>
              <p14:xfrm>
                <a:off x="9599291" y="4778617"/>
                <a:ext cx="73800" cy="146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C32D8EB-BC03-9A65-0E9F-99E0BACC47D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590291" y="4769977"/>
                  <a:ext cx="914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7CDF071-73E9-598E-250F-CC1064CE39CE}"/>
                    </a:ext>
                  </a:extLst>
                </p14:cNvPr>
                <p14:cNvContentPartPr/>
                <p14:nvPr/>
              </p14:nvContentPartPr>
              <p14:xfrm>
                <a:off x="9794051" y="4759897"/>
                <a:ext cx="53640" cy="1522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7CDF071-73E9-598E-250F-CC1064CE39CE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785051" y="4750897"/>
                  <a:ext cx="71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96F7147-32CE-F011-18DC-71F5569D8CB8}"/>
                    </a:ext>
                  </a:extLst>
                </p14:cNvPr>
                <p14:cNvContentPartPr/>
                <p14:nvPr/>
              </p14:nvContentPartPr>
              <p14:xfrm>
                <a:off x="9893411" y="4777897"/>
                <a:ext cx="56520" cy="90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96F7147-32CE-F011-18DC-71F5569D8CB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884771" y="4768897"/>
                  <a:ext cx="7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4ABC8A3-E4C0-988A-2185-E4D5A3B315E0}"/>
                    </a:ext>
                  </a:extLst>
                </p14:cNvPr>
                <p14:cNvContentPartPr/>
                <p14:nvPr/>
              </p14:nvContentPartPr>
              <p14:xfrm>
                <a:off x="9936611" y="4709857"/>
                <a:ext cx="77400" cy="1616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4ABC8A3-E4C0-988A-2185-E4D5A3B315E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927611" y="4701217"/>
                  <a:ext cx="95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2EB8044-32D9-9A37-BC7C-1C02928B6A85}"/>
                    </a:ext>
                  </a:extLst>
                </p14:cNvPr>
                <p14:cNvContentPartPr/>
                <p14:nvPr/>
              </p14:nvContentPartPr>
              <p14:xfrm>
                <a:off x="10053971" y="4786177"/>
                <a:ext cx="86400" cy="73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2EB8044-32D9-9A37-BC7C-1C02928B6A8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044971" y="4777177"/>
                  <a:ext cx="104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AFAAD27-31B0-01EA-4940-321E7E01C0E3}"/>
                    </a:ext>
                  </a:extLst>
                </p14:cNvPr>
                <p14:cNvContentPartPr/>
                <p14:nvPr/>
              </p14:nvContentPartPr>
              <p14:xfrm>
                <a:off x="10081331" y="4818937"/>
                <a:ext cx="77400" cy="1411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AFAAD27-31B0-01EA-4940-321E7E01C0E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072331" y="4810297"/>
                  <a:ext cx="95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ACACAD1-8876-EA11-3ACB-BFFB101E59B8}"/>
                    </a:ext>
                  </a:extLst>
                </p14:cNvPr>
                <p14:cNvContentPartPr/>
                <p14:nvPr/>
              </p14:nvContentPartPr>
              <p14:xfrm>
                <a:off x="10249091" y="4779697"/>
                <a:ext cx="177120" cy="997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ACACAD1-8876-EA11-3ACB-BFFB101E59B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240451" y="4770697"/>
                  <a:ext cx="19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730360F-463B-30A7-B127-8E56C0435740}"/>
                    </a:ext>
                  </a:extLst>
                </p14:cNvPr>
                <p14:cNvContentPartPr/>
                <p14:nvPr/>
              </p14:nvContentPartPr>
              <p14:xfrm>
                <a:off x="10533491" y="4769617"/>
                <a:ext cx="124200" cy="101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730360F-463B-30A7-B127-8E56C043574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524491" y="4760617"/>
                  <a:ext cx="141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2023565-6C37-A0A4-2782-8D4B51AAB7FE}"/>
                    </a:ext>
                  </a:extLst>
                </p14:cNvPr>
                <p14:cNvContentPartPr/>
                <p14:nvPr/>
              </p14:nvContentPartPr>
              <p14:xfrm>
                <a:off x="10678931" y="4652257"/>
                <a:ext cx="62640" cy="2289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2023565-6C37-A0A4-2782-8D4B51AAB7FE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670291" y="4643257"/>
                  <a:ext cx="80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D12A401-F032-1D02-2923-788ECE3E777A}"/>
                    </a:ext>
                  </a:extLst>
                </p14:cNvPr>
                <p14:cNvContentPartPr/>
                <p14:nvPr/>
              </p14:nvContentPartPr>
              <p14:xfrm>
                <a:off x="10745891" y="4786177"/>
                <a:ext cx="72720" cy="81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D12A401-F032-1D02-2923-788ECE3E777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736891" y="4777177"/>
                  <a:ext cx="90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8D6F48F-EF1E-26BA-BABD-0689BCFF49E8}"/>
                    </a:ext>
                  </a:extLst>
                </p14:cNvPr>
                <p14:cNvContentPartPr/>
                <p14:nvPr/>
              </p14:nvContentPartPr>
              <p14:xfrm>
                <a:off x="10820771" y="4779697"/>
                <a:ext cx="109440" cy="939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8D6F48F-EF1E-26BA-BABD-0689BCFF49E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812131" y="4770697"/>
                  <a:ext cx="12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9FCE57F-B464-3A35-7051-E9FBE9973E13}"/>
                    </a:ext>
                  </a:extLst>
                </p14:cNvPr>
                <p14:cNvContentPartPr/>
                <p14:nvPr/>
              </p14:nvContentPartPr>
              <p14:xfrm>
                <a:off x="11019131" y="4745857"/>
                <a:ext cx="138960" cy="122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9FCE57F-B464-3A35-7051-E9FBE9973E1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010491" y="4736857"/>
                  <a:ext cx="156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B7FEC86-1E97-582C-49B5-50DF9870A11B}"/>
                    </a:ext>
                  </a:extLst>
                </p14:cNvPr>
                <p14:cNvContentPartPr/>
                <p14:nvPr/>
              </p14:nvContentPartPr>
              <p14:xfrm>
                <a:off x="11163491" y="4794457"/>
                <a:ext cx="89640" cy="774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B7FEC86-1E97-582C-49B5-50DF9870A11B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154491" y="4785457"/>
                  <a:ext cx="107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BDB2ABE-39D7-7AE0-A9CB-803E606C87CA}"/>
                    </a:ext>
                  </a:extLst>
                </p14:cNvPr>
                <p14:cNvContentPartPr/>
                <p14:nvPr/>
              </p14:nvContentPartPr>
              <p14:xfrm>
                <a:off x="11316851" y="4642177"/>
                <a:ext cx="57240" cy="1324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BDB2ABE-39D7-7AE0-A9CB-803E606C87C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308211" y="4633177"/>
                  <a:ext cx="74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EF9E2B8-33A7-CF67-BDE7-0DF4A82D4C89}"/>
                    </a:ext>
                  </a:extLst>
                </p14:cNvPr>
                <p14:cNvContentPartPr/>
                <p14:nvPr/>
              </p14:nvContentPartPr>
              <p14:xfrm>
                <a:off x="11375531" y="4776817"/>
                <a:ext cx="60840" cy="838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EF9E2B8-33A7-CF67-BDE7-0DF4A82D4C8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366891" y="4768177"/>
                  <a:ext cx="7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BD0761E-0970-E2B9-FB33-32076FCB77CD}"/>
                    </a:ext>
                  </a:extLst>
                </p14:cNvPr>
                <p14:cNvContentPartPr/>
                <p14:nvPr/>
              </p14:nvContentPartPr>
              <p14:xfrm>
                <a:off x="11379131" y="4791577"/>
                <a:ext cx="115920" cy="66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BD0761E-0970-E2B9-FB33-32076FCB77C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1370491" y="4782577"/>
                  <a:ext cx="133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607125F-38A3-71C9-151B-3DA9054BFEB8}"/>
                    </a:ext>
                  </a:extLst>
                </p14:cNvPr>
                <p14:cNvContentPartPr/>
                <p14:nvPr/>
              </p14:nvContentPartPr>
              <p14:xfrm>
                <a:off x="11571731" y="4668817"/>
                <a:ext cx="95760" cy="210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607125F-38A3-71C9-151B-3DA9054BFEB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1563091" y="4659817"/>
                  <a:ext cx="113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DE67520-5659-B1BA-1122-BD9DFB617FEE}"/>
                    </a:ext>
                  </a:extLst>
                </p14:cNvPr>
                <p14:cNvContentPartPr/>
                <p14:nvPr/>
              </p14:nvContentPartPr>
              <p14:xfrm>
                <a:off x="11620331" y="4796977"/>
                <a:ext cx="95040" cy="85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DE67520-5659-B1BA-1122-BD9DFB617FE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1611331" y="4788337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7EAD39E-9913-3C20-F21A-9220DE914FE6}"/>
                    </a:ext>
                  </a:extLst>
                </p14:cNvPr>
                <p14:cNvContentPartPr/>
                <p14:nvPr/>
              </p14:nvContentPartPr>
              <p14:xfrm>
                <a:off x="11753891" y="4708057"/>
                <a:ext cx="23400" cy="180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7EAD39E-9913-3C20-F21A-9220DE914FE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1745251" y="4699417"/>
                  <a:ext cx="41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F2EC942-33D9-5AD4-3F59-1687F770B12B}"/>
                    </a:ext>
                  </a:extLst>
                </p14:cNvPr>
                <p14:cNvContentPartPr/>
                <p14:nvPr/>
              </p14:nvContentPartPr>
              <p14:xfrm>
                <a:off x="11742371" y="4784377"/>
                <a:ext cx="81000" cy="1105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F2EC942-33D9-5AD4-3F59-1687F770B12B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733731" y="4775377"/>
                  <a:ext cx="98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E93E1ACE-D4A8-C4BD-B80D-6A39A11F8A33}"/>
                    </a:ext>
                  </a:extLst>
                </p14:cNvPr>
                <p14:cNvContentPartPr/>
                <p14:nvPr/>
              </p14:nvContentPartPr>
              <p14:xfrm>
                <a:off x="11819411" y="4735777"/>
                <a:ext cx="42480" cy="1627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E93E1ACE-D4A8-C4BD-B80D-6A39A11F8A3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1810411" y="4726777"/>
                  <a:ext cx="60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2B544410-B04B-D0B7-99C6-0ADD55D959BE}"/>
                    </a:ext>
                  </a:extLst>
                </p14:cNvPr>
                <p14:cNvContentPartPr/>
                <p14:nvPr/>
              </p14:nvContentPartPr>
              <p14:xfrm>
                <a:off x="11896091" y="4828297"/>
                <a:ext cx="68040" cy="666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2B544410-B04B-D0B7-99C6-0ADD55D959B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1887451" y="4819297"/>
                  <a:ext cx="85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1417942E-0B0E-4B8C-C1A2-E9B0CCD6E366}"/>
                    </a:ext>
                  </a:extLst>
                </p14:cNvPr>
                <p14:cNvContentPartPr/>
                <p14:nvPr/>
              </p14:nvContentPartPr>
              <p14:xfrm>
                <a:off x="11903651" y="4863217"/>
                <a:ext cx="93960" cy="150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1417942E-0B0E-4B8C-C1A2-E9B0CCD6E36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1894651" y="4854217"/>
                  <a:ext cx="111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29C2D7E-41BA-D143-F2D1-C09D133E676D}"/>
                    </a:ext>
                  </a:extLst>
                </p14:cNvPr>
                <p14:cNvContentPartPr/>
                <p14:nvPr/>
              </p14:nvContentPartPr>
              <p14:xfrm>
                <a:off x="11843171" y="4706257"/>
                <a:ext cx="2160" cy="39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29C2D7E-41BA-D143-F2D1-C09D133E676D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1834171" y="4697617"/>
                  <a:ext cx="198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3E39E46-85BB-E298-4652-774BDD0B05C2}"/>
              </a:ext>
            </a:extLst>
          </p:cNvPr>
          <p:cNvGrpSpPr/>
          <p:nvPr/>
        </p:nvGrpSpPr>
        <p:grpSpPr>
          <a:xfrm>
            <a:off x="8592371" y="5334260"/>
            <a:ext cx="519480" cy="198000"/>
            <a:chOff x="8592371" y="4993177"/>
            <a:chExt cx="51948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121D0D5-94B8-6DFB-9158-BE8AF0BB639C}"/>
                    </a:ext>
                  </a:extLst>
                </p14:cNvPr>
                <p14:cNvContentPartPr/>
                <p14:nvPr/>
              </p14:nvContentPartPr>
              <p14:xfrm>
                <a:off x="8592371" y="5054017"/>
                <a:ext cx="103320" cy="82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121D0D5-94B8-6DFB-9158-BE8AF0BB639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583731" y="5045377"/>
                  <a:ext cx="120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6CB94656-1593-5C58-DF82-54FFC5B26B4D}"/>
                    </a:ext>
                  </a:extLst>
                </p14:cNvPr>
                <p14:cNvContentPartPr/>
                <p14:nvPr/>
              </p14:nvContentPartPr>
              <p14:xfrm>
                <a:off x="8726651" y="4993177"/>
                <a:ext cx="68400" cy="168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6CB94656-1593-5C58-DF82-54FFC5B26B4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717651" y="4984537"/>
                  <a:ext cx="86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92B53A0-82C9-ACDD-3E8E-CE2B3ED165C3}"/>
                    </a:ext>
                  </a:extLst>
                </p14:cNvPr>
                <p14:cNvContentPartPr/>
                <p14:nvPr/>
              </p14:nvContentPartPr>
              <p14:xfrm>
                <a:off x="8833211" y="5088577"/>
                <a:ext cx="181440" cy="102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92B53A0-82C9-ACDD-3E8E-CE2B3ED165C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8824571" y="5079577"/>
                  <a:ext cx="199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3F54FD7-A5F5-596B-5CD4-EE0755542F58}"/>
                    </a:ext>
                  </a:extLst>
                </p14:cNvPr>
                <p14:cNvContentPartPr/>
                <p14:nvPr/>
              </p14:nvContentPartPr>
              <p14:xfrm>
                <a:off x="9022571" y="5042857"/>
                <a:ext cx="15840" cy="1382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3F54FD7-A5F5-596B-5CD4-EE0755542F58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013931" y="5033857"/>
                  <a:ext cx="3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E40BC55-4AED-CCA5-6B77-F79FE3096BCE}"/>
                    </a:ext>
                  </a:extLst>
                </p14:cNvPr>
                <p14:cNvContentPartPr/>
                <p14:nvPr/>
              </p14:nvContentPartPr>
              <p14:xfrm>
                <a:off x="9010691" y="5095057"/>
                <a:ext cx="101160" cy="1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E40BC55-4AED-CCA5-6B77-F79FE3096BC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001691" y="5086057"/>
                  <a:ext cx="1188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B882576-7DF3-2F19-DB3B-FD46CEC679BA}"/>
              </a:ext>
            </a:extLst>
          </p:cNvPr>
          <p:cNvGrpSpPr/>
          <p:nvPr/>
        </p:nvGrpSpPr>
        <p:grpSpPr>
          <a:xfrm>
            <a:off x="9220751" y="5331051"/>
            <a:ext cx="844920" cy="281520"/>
            <a:chOff x="4004891" y="6094057"/>
            <a:chExt cx="8449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17FC1FC-CF4B-902D-5E36-D883002FF1EC}"/>
                    </a:ext>
                  </a:extLst>
                </p14:cNvPr>
                <p14:cNvContentPartPr/>
                <p14:nvPr/>
              </p14:nvContentPartPr>
              <p14:xfrm>
                <a:off x="4004891" y="6143377"/>
                <a:ext cx="68040" cy="18000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17FC1FC-CF4B-902D-5E36-D883002FF1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251" y="6134737"/>
                  <a:ext cx="8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9F7400D-F763-A5A4-ECF5-09469A9823DC}"/>
                    </a:ext>
                  </a:extLst>
                </p14:cNvPr>
                <p14:cNvContentPartPr/>
                <p14:nvPr/>
              </p14:nvContentPartPr>
              <p14:xfrm>
                <a:off x="4147091" y="6094057"/>
                <a:ext cx="31680" cy="597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9F7400D-F763-A5A4-ECF5-09469A9823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8091" y="6085057"/>
                  <a:ext cx="49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C61DADB-91C2-9533-EEC3-D065A6BB71BD}"/>
                    </a:ext>
                  </a:extLst>
                </p14:cNvPr>
                <p14:cNvContentPartPr/>
                <p14:nvPr/>
              </p14:nvContentPartPr>
              <p14:xfrm>
                <a:off x="4214771" y="6112417"/>
                <a:ext cx="64440" cy="1850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C61DADB-91C2-9533-EEC3-D065A6BB71B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6131" y="6103417"/>
                  <a:ext cx="8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A6EF5A4-F453-A3AE-E1A7-B644D7ADA27D}"/>
                    </a:ext>
                  </a:extLst>
                </p14:cNvPr>
                <p14:cNvContentPartPr/>
                <p14:nvPr/>
              </p14:nvContentPartPr>
              <p14:xfrm>
                <a:off x="4273451" y="6154537"/>
                <a:ext cx="5760" cy="124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A6EF5A4-F453-A3AE-E1A7-B644D7ADA2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4811" y="6145537"/>
                  <a:ext cx="2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9CC395E-E2D0-97C6-4F2A-FE55AC2A7E43}"/>
                    </a:ext>
                  </a:extLst>
                </p14:cNvPr>
                <p14:cNvContentPartPr/>
                <p14:nvPr/>
              </p14:nvContentPartPr>
              <p14:xfrm>
                <a:off x="4218371" y="6230497"/>
                <a:ext cx="70200" cy="13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9CC395E-E2D0-97C6-4F2A-FE55AC2A7E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9731" y="6221857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E59C3BA-7FD0-E53D-3FE3-55FD2A057ECB}"/>
                    </a:ext>
                  </a:extLst>
                </p14:cNvPr>
                <p14:cNvContentPartPr/>
                <p14:nvPr/>
              </p14:nvContentPartPr>
              <p14:xfrm>
                <a:off x="4295411" y="6191257"/>
                <a:ext cx="99360" cy="174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E59C3BA-7FD0-E53D-3FE3-55FD2A057E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6771" y="6182617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258436F4-9C42-3D7C-055A-A2A08703F620}"/>
                    </a:ext>
                  </a:extLst>
                </p14:cNvPr>
                <p14:cNvContentPartPr/>
                <p14:nvPr/>
              </p14:nvContentPartPr>
              <p14:xfrm>
                <a:off x="4427531" y="6199897"/>
                <a:ext cx="119520" cy="94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258436F4-9C42-3D7C-055A-A2A08703F62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8531" y="6191257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37F9C3D-4D6B-BCA7-6CAB-DEAA69D8974C}"/>
                    </a:ext>
                  </a:extLst>
                </p14:cNvPr>
                <p14:cNvContentPartPr/>
                <p14:nvPr/>
              </p14:nvContentPartPr>
              <p14:xfrm>
                <a:off x="4521131" y="6132577"/>
                <a:ext cx="3960" cy="3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37F9C3D-4D6B-BCA7-6CAB-DEAA69D89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2131" y="612357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384FF51-3B99-5202-76F1-72CDAB5BB72A}"/>
                    </a:ext>
                  </a:extLst>
                </p14:cNvPr>
                <p14:cNvContentPartPr/>
                <p14:nvPr/>
              </p14:nvContentPartPr>
              <p14:xfrm>
                <a:off x="4556411" y="6202417"/>
                <a:ext cx="64080" cy="1731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384FF51-3B99-5202-76F1-72CDAB5BB7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47771" y="6193417"/>
                  <a:ext cx="8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7826852-98FC-C440-E76B-07CCB12D3546}"/>
                    </a:ext>
                  </a:extLst>
                </p14:cNvPr>
                <p14:cNvContentPartPr/>
                <p14:nvPr/>
              </p14:nvContentPartPr>
              <p14:xfrm>
                <a:off x="4671251" y="6198817"/>
                <a:ext cx="84600" cy="896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7826852-98FC-C440-E76B-07CCB12D354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2611" y="6190177"/>
                  <a:ext cx="10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0BA39A7-5562-3020-2EC0-A8344DCB7899}"/>
                    </a:ext>
                  </a:extLst>
                </p14:cNvPr>
                <p14:cNvContentPartPr/>
                <p14:nvPr/>
              </p14:nvContentPartPr>
              <p14:xfrm>
                <a:off x="4776011" y="6208537"/>
                <a:ext cx="73800" cy="792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0BA39A7-5562-3020-2EC0-A8344DCB789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67011" y="6199537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8A95B73B-5FE7-3C6C-9AE9-38BB4EC5B6AE}"/>
              </a:ext>
            </a:extLst>
          </p:cNvPr>
          <p:cNvGrpSpPr/>
          <p:nvPr/>
        </p:nvGrpSpPr>
        <p:grpSpPr>
          <a:xfrm>
            <a:off x="10244411" y="5338940"/>
            <a:ext cx="554040" cy="209520"/>
            <a:chOff x="10244411" y="4997857"/>
            <a:chExt cx="5540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85BD1C6-7158-0EA1-1479-BCF60E0E1035}"/>
                    </a:ext>
                  </a:extLst>
                </p14:cNvPr>
                <p14:cNvContentPartPr/>
                <p14:nvPr/>
              </p14:nvContentPartPr>
              <p14:xfrm>
                <a:off x="10244411" y="5115217"/>
                <a:ext cx="7560" cy="921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85BD1C6-7158-0EA1-1479-BCF60E0E103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235771" y="5106577"/>
                  <a:ext cx="25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B5FAB3B6-0BFD-38C2-948A-1A83D3AD566F}"/>
                    </a:ext>
                  </a:extLst>
                </p14:cNvPr>
                <p14:cNvContentPartPr/>
                <p14:nvPr/>
              </p14:nvContentPartPr>
              <p14:xfrm>
                <a:off x="10244411" y="5032777"/>
                <a:ext cx="2160" cy="15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B5FAB3B6-0BFD-38C2-948A-1A83D3AD566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235771" y="5023777"/>
                  <a:ext cx="19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338FECD-29D7-67C7-27FE-EA213CCA9F26}"/>
                    </a:ext>
                  </a:extLst>
                </p14:cNvPr>
                <p14:cNvContentPartPr/>
                <p14:nvPr/>
              </p14:nvContentPartPr>
              <p14:xfrm>
                <a:off x="10272131" y="5128897"/>
                <a:ext cx="73800" cy="680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338FECD-29D7-67C7-27FE-EA213CCA9F2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263131" y="5120257"/>
                  <a:ext cx="91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189404C-43B2-DABA-063C-B5F8D70BD61F}"/>
                    </a:ext>
                  </a:extLst>
                </p14:cNvPr>
                <p14:cNvContentPartPr/>
                <p14:nvPr/>
              </p14:nvContentPartPr>
              <p14:xfrm>
                <a:off x="10518011" y="4997857"/>
                <a:ext cx="7200" cy="189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189404C-43B2-DABA-063C-B5F8D70BD61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509011" y="4988857"/>
                  <a:ext cx="2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88D86D3-7106-516D-FF77-189253E263F1}"/>
                    </a:ext>
                  </a:extLst>
                </p14:cNvPr>
                <p14:cNvContentPartPr/>
                <p14:nvPr/>
              </p14:nvContentPartPr>
              <p14:xfrm>
                <a:off x="10479131" y="5101537"/>
                <a:ext cx="88200" cy="223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88D86D3-7106-516D-FF77-189253E263F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470131" y="5092537"/>
                  <a:ext cx="105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82E3E94-6B80-2EEF-EB7C-CED17238D116}"/>
                    </a:ext>
                  </a:extLst>
                </p14:cNvPr>
                <p14:cNvContentPartPr/>
                <p14:nvPr/>
              </p14:nvContentPartPr>
              <p14:xfrm>
                <a:off x="10574531" y="5023417"/>
                <a:ext cx="159840" cy="1821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82E3E94-6B80-2EEF-EB7C-CED17238D11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565531" y="5014777"/>
                  <a:ext cx="177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53B448C7-4358-5F55-980B-99AC3FBB0501}"/>
                    </a:ext>
                  </a:extLst>
                </p14:cNvPr>
                <p14:cNvContentPartPr/>
                <p14:nvPr/>
              </p14:nvContentPartPr>
              <p14:xfrm>
                <a:off x="10697291" y="5054737"/>
                <a:ext cx="360" cy="3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53B448C7-4358-5F55-980B-99AC3FBB050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688291" y="50457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E4F3E26-DB79-15E5-19EE-2504E8745096}"/>
                    </a:ext>
                  </a:extLst>
                </p14:cNvPr>
                <p14:cNvContentPartPr/>
                <p14:nvPr/>
              </p14:nvContentPartPr>
              <p14:xfrm>
                <a:off x="10749851" y="5122417"/>
                <a:ext cx="48600" cy="792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E4F3E26-DB79-15E5-19EE-2504E874509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741211" y="5113777"/>
                  <a:ext cx="662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678FB739-E09F-C5A7-3C05-CF638E5675C0}"/>
              </a:ext>
            </a:extLst>
          </p:cNvPr>
          <p:cNvGrpSpPr/>
          <p:nvPr/>
        </p:nvGrpSpPr>
        <p:grpSpPr>
          <a:xfrm>
            <a:off x="10964771" y="5419580"/>
            <a:ext cx="754200" cy="158400"/>
            <a:chOff x="10964771" y="5078497"/>
            <a:chExt cx="75420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9D8B9D7-2522-B60F-7EB2-A9502BC68159}"/>
                    </a:ext>
                  </a:extLst>
                </p14:cNvPr>
                <p14:cNvContentPartPr/>
                <p14:nvPr/>
              </p14:nvContentPartPr>
              <p14:xfrm>
                <a:off x="10964771" y="5117017"/>
                <a:ext cx="42840" cy="104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9D8B9D7-2522-B60F-7EB2-A9502BC6815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955771" y="5108017"/>
                  <a:ext cx="60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C3DB8E2-EAB7-6E8B-76E4-8E119D8E3AD7}"/>
                    </a:ext>
                  </a:extLst>
                </p14:cNvPr>
                <p14:cNvContentPartPr/>
                <p14:nvPr/>
              </p14:nvContentPartPr>
              <p14:xfrm>
                <a:off x="11007251" y="5137897"/>
                <a:ext cx="262440" cy="84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C3DB8E2-EAB7-6E8B-76E4-8E119D8E3AD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998251" y="5128897"/>
                  <a:ext cx="280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FB09692-3CEB-DB43-F520-0ABC4C03CA3E}"/>
                    </a:ext>
                  </a:extLst>
                </p14:cNvPr>
                <p14:cNvContentPartPr/>
                <p14:nvPr/>
              </p14:nvContentPartPr>
              <p14:xfrm>
                <a:off x="11278331" y="5078497"/>
                <a:ext cx="9360" cy="1458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FB09692-3CEB-DB43-F520-0ABC4C03CA3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269691" y="5069497"/>
                  <a:ext cx="27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1D96D6D-26AD-B992-3B43-E09BF09C8A4E}"/>
                    </a:ext>
                  </a:extLst>
                </p14:cNvPr>
                <p14:cNvContentPartPr/>
                <p14:nvPr/>
              </p14:nvContentPartPr>
              <p14:xfrm>
                <a:off x="11232611" y="5124217"/>
                <a:ext cx="82800" cy="17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1D96D6D-26AD-B992-3B43-E09BF09C8A4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223611" y="5115577"/>
                  <a:ext cx="100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23CF5691-CF4B-F1A3-44D2-422D35C17FD0}"/>
                    </a:ext>
                  </a:extLst>
                </p14:cNvPr>
                <p14:cNvContentPartPr/>
                <p14:nvPr/>
              </p14:nvContentPartPr>
              <p14:xfrm>
                <a:off x="11313251" y="5149057"/>
                <a:ext cx="205560" cy="810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23CF5691-CF4B-F1A3-44D2-422D35C17FD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304251" y="5140057"/>
                  <a:ext cx="223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A9BFEF81-7477-442F-CF92-B8714B7190E7}"/>
                    </a:ext>
                  </a:extLst>
                </p14:cNvPr>
                <p14:cNvContentPartPr/>
                <p14:nvPr/>
              </p14:nvContentPartPr>
              <p14:xfrm>
                <a:off x="11510171" y="5137177"/>
                <a:ext cx="80280" cy="997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A9BFEF81-7477-442F-CF92-B8714B7190E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1501531" y="5128177"/>
                  <a:ext cx="97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E992EF2-6236-D6E7-27C9-3B1BCD741A7F}"/>
                    </a:ext>
                  </a:extLst>
                </p14:cNvPr>
                <p14:cNvContentPartPr/>
                <p14:nvPr/>
              </p14:nvContentPartPr>
              <p14:xfrm>
                <a:off x="11617451" y="5159137"/>
                <a:ext cx="101520" cy="680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E992EF2-6236-D6E7-27C9-3B1BCD741A7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1608451" y="5150137"/>
                  <a:ext cx="11916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F90BC678-61C6-7606-8486-B4ABAC5FF462}"/>
              </a:ext>
            </a:extLst>
          </p:cNvPr>
          <p:cNvGrpSpPr/>
          <p:nvPr/>
        </p:nvGrpSpPr>
        <p:grpSpPr>
          <a:xfrm>
            <a:off x="4195691" y="4806337"/>
            <a:ext cx="631800" cy="508680"/>
            <a:chOff x="4195691" y="4806337"/>
            <a:chExt cx="63180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780BBF1-8CE2-C185-85B5-53CB10E0B191}"/>
                    </a:ext>
                  </a:extLst>
                </p14:cNvPr>
                <p14:cNvContentPartPr/>
                <p14:nvPr/>
              </p14:nvContentPartPr>
              <p14:xfrm>
                <a:off x="4451291" y="4847540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780BBF1-8CE2-C185-85B5-53CB10E0B19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442651" y="4838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629F2FC-EA90-11D7-622D-A743D4E17E89}"/>
                    </a:ext>
                  </a:extLst>
                </p14:cNvPr>
                <p14:cNvContentPartPr/>
                <p14:nvPr/>
              </p14:nvContentPartPr>
              <p14:xfrm>
                <a:off x="4310171" y="5059220"/>
                <a:ext cx="108360" cy="187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629F2FC-EA90-11D7-622D-A743D4E17E8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301531" y="5050580"/>
                  <a:ext cx="12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9C3B8FE-3BEB-4C5C-86F8-E4A975FE5E6C}"/>
                    </a:ext>
                  </a:extLst>
                </p14:cNvPr>
                <p14:cNvContentPartPr/>
                <p14:nvPr/>
              </p14:nvContentPartPr>
              <p14:xfrm>
                <a:off x="4410971" y="5075060"/>
                <a:ext cx="35280" cy="153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9C3B8FE-3BEB-4C5C-86F8-E4A975FE5E6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402331" y="5066060"/>
                  <a:ext cx="5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FE040CF-F7FC-3174-C8E6-E04EDBE327F9}"/>
                    </a:ext>
                  </a:extLst>
                </p14:cNvPr>
                <p14:cNvContentPartPr/>
                <p14:nvPr/>
              </p14:nvContentPartPr>
              <p14:xfrm>
                <a:off x="4355891" y="5180180"/>
                <a:ext cx="70200" cy="8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FE040CF-F7FC-3174-C8E6-E04EDBE327F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347251" y="5171540"/>
                  <a:ext cx="87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22820F-BBFD-86E6-92EA-F5A12F49F06E}"/>
                    </a:ext>
                  </a:extLst>
                </p14:cNvPr>
                <p14:cNvContentPartPr/>
                <p14:nvPr/>
              </p14:nvContentPartPr>
              <p14:xfrm>
                <a:off x="4515011" y="4941500"/>
                <a:ext cx="61560" cy="123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22820F-BBFD-86E6-92EA-F5A12F49F06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506011" y="4932860"/>
                  <a:ext cx="79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E85DEA-6654-4819-DE76-15CADF09632C}"/>
                    </a:ext>
                  </a:extLst>
                </p14:cNvPr>
                <p14:cNvContentPartPr/>
                <p14:nvPr/>
              </p14:nvContentPartPr>
              <p14:xfrm>
                <a:off x="4642091" y="4945820"/>
                <a:ext cx="41400" cy="101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E85DEA-6654-4819-DE76-15CADF09632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633091" y="4936820"/>
                  <a:ext cx="59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344AEA0-B69F-8698-C460-ECDB306FC1A2}"/>
                    </a:ext>
                  </a:extLst>
                </p14:cNvPr>
                <p14:cNvContentPartPr/>
                <p14:nvPr/>
              </p14:nvContentPartPr>
              <p14:xfrm>
                <a:off x="4717691" y="4925660"/>
                <a:ext cx="53640" cy="146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344AEA0-B69F-8698-C460-ECDB306FC1A2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709051" y="4916660"/>
                  <a:ext cx="71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EFC9A59-600F-B71E-802A-1B3AD14FCAA1}"/>
                    </a:ext>
                  </a:extLst>
                </p14:cNvPr>
                <p14:cNvContentPartPr/>
                <p14:nvPr/>
              </p14:nvContentPartPr>
              <p14:xfrm>
                <a:off x="4195691" y="4806337"/>
                <a:ext cx="631800" cy="5086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EFC9A59-600F-B71E-802A-1B3AD14FCAA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186691" y="4797337"/>
                  <a:ext cx="649440" cy="52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7A3CC65A-EAA6-8F40-7002-240BD25B83F9}"/>
              </a:ext>
            </a:extLst>
          </p:cNvPr>
          <p:cNvGrpSpPr/>
          <p:nvPr/>
        </p:nvGrpSpPr>
        <p:grpSpPr>
          <a:xfrm>
            <a:off x="443771" y="3096697"/>
            <a:ext cx="1193760" cy="225000"/>
            <a:chOff x="443771" y="3096697"/>
            <a:chExt cx="11937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7FBA8B7C-A833-FDFB-562E-BFC87F0CB605}"/>
                    </a:ext>
                  </a:extLst>
                </p14:cNvPr>
                <p14:cNvContentPartPr/>
                <p14:nvPr/>
              </p14:nvContentPartPr>
              <p14:xfrm>
                <a:off x="443771" y="3120457"/>
                <a:ext cx="13320" cy="201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7FBA8B7C-A833-FDFB-562E-BFC87F0CB605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434771" y="3111817"/>
                  <a:ext cx="30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C8354D5-4B83-D5C9-E516-C465A55D4C65}"/>
                    </a:ext>
                  </a:extLst>
                </p14:cNvPr>
                <p14:cNvContentPartPr/>
                <p14:nvPr/>
              </p14:nvContentPartPr>
              <p14:xfrm>
                <a:off x="455651" y="3102097"/>
                <a:ext cx="122400" cy="1656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C8354D5-4B83-D5C9-E516-C465A55D4C65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447011" y="3093097"/>
                  <a:ext cx="14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A4148B1D-965C-8CED-AA57-D74B8251DCFE}"/>
                    </a:ext>
                  </a:extLst>
                </p14:cNvPr>
                <p14:cNvContentPartPr/>
                <p14:nvPr/>
              </p14:nvContentPartPr>
              <p14:xfrm>
                <a:off x="650771" y="3143497"/>
                <a:ext cx="6120" cy="126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A4148B1D-965C-8CED-AA57-D74B8251DCF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41771" y="3134857"/>
                  <a:ext cx="23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F5171818-CA03-7089-A0EA-9FADDE60779A}"/>
                    </a:ext>
                  </a:extLst>
                </p14:cNvPr>
                <p14:cNvContentPartPr/>
                <p14:nvPr/>
              </p14:nvContentPartPr>
              <p14:xfrm>
                <a:off x="651131" y="3132697"/>
                <a:ext cx="103680" cy="149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F5171818-CA03-7089-A0EA-9FADDE60779A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42131" y="3123697"/>
                  <a:ext cx="121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DECBFF9-8787-8EAA-8529-44457EC6DB7D}"/>
                    </a:ext>
                  </a:extLst>
                </p14:cNvPr>
                <p14:cNvContentPartPr/>
                <p14:nvPr/>
              </p14:nvContentPartPr>
              <p14:xfrm>
                <a:off x="795851" y="3131617"/>
                <a:ext cx="2160" cy="135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DECBFF9-8787-8EAA-8529-44457EC6DB7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86851" y="3122617"/>
                  <a:ext cx="19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970B402-0F4E-B7A8-F749-FE15C0B41D2C}"/>
                    </a:ext>
                  </a:extLst>
                </p14:cNvPr>
                <p14:cNvContentPartPr/>
                <p14:nvPr/>
              </p14:nvContentPartPr>
              <p14:xfrm>
                <a:off x="803051" y="3129457"/>
                <a:ext cx="3960" cy="90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970B402-0F4E-B7A8-F749-FE15C0B41D2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94411" y="3120817"/>
                  <a:ext cx="21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3AC96CB-154D-6F2F-8C14-72791C64DBEA}"/>
                    </a:ext>
                  </a:extLst>
                </p14:cNvPr>
                <p14:cNvContentPartPr/>
                <p14:nvPr/>
              </p14:nvContentPartPr>
              <p14:xfrm>
                <a:off x="782891" y="3113257"/>
                <a:ext cx="120960" cy="1720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3AC96CB-154D-6F2F-8C14-72791C64DBE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4251" y="3104617"/>
                  <a:ext cx="138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B0E1717-9F2B-1A7D-2279-C7FF209C7DB6}"/>
                    </a:ext>
                  </a:extLst>
                </p14:cNvPr>
                <p14:cNvContentPartPr/>
                <p14:nvPr/>
              </p14:nvContentPartPr>
              <p14:xfrm>
                <a:off x="1012211" y="3123337"/>
                <a:ext cx="62640" cy="1440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B0E1717-9F2B-1A7D-2279-C7FF209C7DB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003211" y="3114697"/>
                  <a:ext cx="80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2989393A-BE27-9C46-13B9-9D0F30B17B21}"/>
                    </a:ext>
                  </a:extLst>
                </p14:cNvPr>
                <p14:cNvContentPartPr/>
                <p14:nvPr/>
              </p14:nvContentPartPr>
              <p14:xfrm>
                <a:off x="1006811" y="3115057"/>
                <a:ext cx="110520" cy="1627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2989393A-BE27-9C46-13B9-9D0F30B17B21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97811" y="3106417"/>
                  <a:ext cx="12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D946FFA-1329-ACD5-4DB6-AD990E64FF0C}"/>
                    </a:ext>
                  </a:extLst>
                </p14:cNvPr>
                <p14:cNvContentPartPr/>
                <p14:nvPr/>
              </p14:nvContentPartPr>
              <p14:xfrm>
                <a:off x="1122011" y="3108577"/>
                <a:ext cx="7920" cy="1558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D946FFA-1329-ACD5-4DB6-AD990E64FF0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13371" y="3099937"/>
                  <a:ext cx="25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DFBA615D-83A5-BD75-13EE-E9950DCC5F6B}"/>
                    </a:ext>
                  </a:extLst>
                </p14:cNvPr>
                <p14:cNvContentPartPr/>
                <p14:nvPr/>
              </p14:nvContentPartPr>
              <p14:xfrm>
                <a:off x="1089251" y="3155377"/>
                <a:ext cx="73800" cy="104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DFBA615D-83A5-BD75-13EE-E9950DCC5F6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080251" y="3146737"/>
                  <a:ext cx="91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A5DC59F-534E-8077-CF4A-3DADCD12BD3F}"/>
                    </a:ext>
                  </a:extLst>
                </p14:cNvPr>
                <p14:cNvContentPartPr/>
                <p14:nvPr/>
              </p14:nvContentPartPr>
              <p14:xfrm>
                <a:off x="1156931" y="3096697"/>
                <a:ext cx="86400" cy="1749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A5DC59F-534E-8077-CF4A-3DADCD12BD3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48291" y="3088057"/>
                  <a:ext cx="104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4B8AE5E-38DA-4D80-D2A8-C96AD991073F}"/>
                    </a:ext>
                  </a:extLst>
                </p14:cNvPr>
                <p14:cNvContentPartPr/>
                <p14:nvPr/>
              </p14:nvContentPartPr>
              <p14:xfrm>
                <a:off x="1225691" y="3191377"/>
                <a:ext cx="74520" cy="68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4B8AE5E-38DA-4D80-D2A8-C96AD991073F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217051" y="3182737"/>
                  <a:ext cx="92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E3DDB9C-0998-E9AD-E362-EA1403DF32F2}"/>
                    </a:ext>
                  </a:extLst>
                </p14:cNvPr>
                <p14:cNvContentPartPr/>
                <p14:nvPr/>
              </p14:nvContentPartPr>
              <p14:xfrm>
                <a:off x="1302731" y="3190297"/>
                <a:ext cx="101880" cy="802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E3DDB9C-0998-E9AD-E362-EA1403DF32F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294091" y="3181297"/>
                  <a:ext cx="119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9E8959D-F880-0A45-6B5C-61FC7DE05063}"/>
                    </a:ext>
                  </a:extLst>
                </p14:cNvPr>
                <p14:cNvContentPartPr/>
                <p14:nvPr/>
              </p14:nvContentPartPr>
              <p14:xfrm>
                <a:off x="1392731" y="3108577"/>
                <a:ext cx="21600" cy="1450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9E8959D-F880-0A45-6B5C-61FC7DE0506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383731" y="3099937"/>
                  <a:ext cx="39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E2A697D-3524-E25E-E275-C191569A9DBA}"/>
                    </a:ext>
                  </a:extLst>
                </p14:cNvPr>
                <p14:cNvContentPartPr/>
                <p14:nvPr/>
              </p14:nvContentPartPr>
              <p14:xfrm>
                <a:off x="1341971" y="3167257"/>
                <a:ext cx="119520" cy="1159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E2A697D-3524-E25E-E275-C191569A9DBA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333331" y="3158617"/>
                  <a:ext cx="137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D978955-F45E-9419-C18C-9C97C76FA1C6}"/>
                    </a:ext>
                  </a:extLst>
                </p14:cNvPr>
                <p14:cNvContentPartPr/>
                <p14:nvPr/>
              </p14:nvContentPartPr>
              <p14:xfrm>
                <a:off x="1461131" y="3113257"/>
                <a:ext cx="360" cy="3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D978955-F45E-9419-C18C-9C97C76FA1C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52491" y="31046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01F30400-8E9A-FB7B-34F8-D1EB428F4457}"/>
                    </a:ext>
                  </a:extLst>
                </p14:cNvPr>
                <p14:cNvContentPartPr/>
                <p14:nvPr/>
              </p14:nvContentPartPr>
              <p14:xfrm>
                <a:off x="1476611" y="3186697"/>
                <a:ext cx="160920" cy="990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01F30400-8E9A-FB7B-34F8-D1EB428F445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467971" y="3177697"/>
                  <a:ext cx="1785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18DF19A9-32FB-264F-1728-BBFA6BFFE5E4}"/>
              </a:ext>
            </a:extLst>
          </p:cNvPr>
          <p:cNvGrpSpPr/>
          <p:nvPr/>
        </p:nvGrpSpPr>
        <p:grpSpPr>
          <a:xfrm>
            <a:off x="349451" y="3768457"/>
            <a:ext cx="615600" cy="334080"/>
            <a:chOff x="349451" y="3768457"/>
            <a:chExt cx="615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77EB03-39BF-6548-32A3-4FDDFC199747}"/>
                    </a:ext>
                  </a:extLst>
                </p14:cNvPr>
                <p14:cNvContentPartPr/>
                <p14:nvPr/>
              </p14:nvContentPartPr>
              <p14:xfrm>
                <a:off x="508211" y="3809857"/>
                <a:ext cx="75240" cy="1112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77EB03-39BF-6548-32A3-4FDDFC19974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99571" y="3801217"/>
                  <a:ext cx="92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CB892FC7-ED00-EC80-A1EE-587BA6FCFDA5}"/>
                    </a:ext>
                  </a:extLst>
                </p14:cNvPr>
                <p14:cNvContentPartPr/>
                <p14:nvPr/>
              </p14:nvContentPartPr>
              <p14:xfrm>
                <a:off x="610811" y="3821737"/>
                <a:ext cx="31680" cy="842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CB892FC7-ED00-EC80-A1EE-587BA6FCFDA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01811" y="3813097"/>
                  <a:ext cx="49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539A1AFC-3458-6E82-BA6F-5D7551FF5ED2}"/>
                    </a:ext>
                  </a:extLst>
                </p14:cNvPr>
                <p14:cNvContentPartPr/>
                <p14:nvPr/>
              </p14:nvContentPartPr>
              <p14:xfrm>
                <a:off x="592451" y="3835417"/>
                <a:ext cx="40680" cy="9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539A1AFC-3458-6E82-BA6F-5D7551FF5ED2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83451" y="3826777"/>
                  <a:ext cx="58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7E9C35F-41E1-0AD0-358F-D641CD5E6139}"/>
                    </a:ext>
                  </a:extLst>
                </p14:cNvPr>
                <p14:cNvContentPartPr/>
                <p14:nvPr/>
              </p14:nvContentPartPr>
              <p14:xfrm>
                <a:off x="654731" y="3887617"/>
                <a:ext cx="29520" cy="579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7E9C35F-41E1-0AD0-358F-D641CD5E6139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645731" y="3878977"/>
                  <a:ext cx="47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9CA38B3-1E8A-0AED-44AA-8D82A03EA740}"/>
                    </a:ext>
                  </a:extLst>
                </p14:cNvPr>
                <p14:cNvContentPartPr/>
                <p14:nvPr/>
              </p14:nvContentPartPr>
              <p14:xfrm>
                <a:off x="750131" y="3808057"/>
                <a:ext cx="37080" cy="838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9CA38B3-1E8A-0AED-44AA-8D82A03EA74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41131" y="3799057"/>
                  <a:ext cx="54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4E97D7F-2527-CB3E-9117-605AA1B23685}"/>
                    </a:ext>
                  </a:extLst>
                </p14:cNvPr>
                <p14:cNvContentPartPr/>
                <p14:nvPr/>
              </p14:nvContentPartPr>
              <p14:xfrm>
                <a:off x="720611" y="3808057"/>
                <a:ext cx="53640" cy="241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4E97D7F-2527-CB3E-9117-605AA1B23685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11971" y="3799057"/>
                  <a:ext cx="71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C4F5A921-6B76-23F1-1DCD-728380580B62}"/>
                    </a:ext>
                  </a:extLst>
                </p14:cNvPr>
                <p14:cNvContentPartPr/>
                <p14:nvPr/>
              </p14:nvContentPartPr>
              <p14:xfrm>
                <a:off x="781091" y="3768457"/>
                <a:ext cx="57240" cy="525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C4F5A921-6B76-23F1-1DCD-728380580B62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72451" y="3759817"/>
                  <a:ext cx="7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686BFC4-EB3A-5548-3332-95B69CA40FC2}"/>
                    </a:ext>
                  </a:extLst>
                </p14:cNvPr>
                <p14:cNvContentPartPr/>
                <p14:nvPr/>
              </p14:nvContentPartPr>
              <p14:xfrm>
                <a:off x="858131" y="3793297"/>
                <a:ext cx="69120" cy="1278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686BFC4-EB3A-5548-3332-95B69CA40FC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9491" y="3784657"/>
                  <a:ext cx="8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BFE0CC88-148D-577F-BEF1-C0F368426B01}"/>
                    </a:ext>
                  </a:extLst>
                </p14:cNvPr>
                <p14:cNvContentPartPr/>
                <p14:nvPr/>
              </p14:nvContentPartPr>
              <p14:xfrm>
                <a:off x="909611" y="3979417"/>
                <a:ext cx="55440" cy="50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BFE0CC88-148D-577F-BEF1-C0F368426B0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00611" y="3970777"/>
                  <a:ext cx="73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ECCAED3-1A30-8359-AAC3-02A778C4E02C}"/>
                    </a:ext>
                  </a:extLst>
                </p14:cNvPr>
                <p14:cNvContentPartPr/>
                <p14:nvPr/>
              </p14:nvContentPartPr>
              <p14:xfrm>
                <a:off x="894851" y="4058257"/>
                <a:ext cx="70200" cy="140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ECCAED3-1A30-8359-AAC3-02A778C4E02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85851" y="4049617"/>
                  <a:ext cx="87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D5E53516-00C0-2D57-0015-E1DE6DA9D34F}"/>
                    </a:ext>
                  </a:extLst>
                </p14:cNvPr>
                <p14:cNvContentPartPr/>
                <p14:nvPr/>
              </p14:nvContentPartPr>
              <p14:xfrm>
                <a:off x="349451" y="3984097"/>
                <a:ext cx="124200" cy="1184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D5E53516-00C0-2D57-0015-E1DE6DA9D34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40811" y="3975097"/>
                  <a:ext cx="1418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CB5C4F7-7298-ACB5-EF50-41FC69DABD74}"/>
              </a:ext>
            </a:extLst>
          </p:cNvPr>
          <p:cNvGrpSpPr/>
          <p:nvPr/>
        </p:nvGrpSpPr>
        <p:grpSpPr>
          <a:xfrm>
            <a:off x="1181051" y="3521137"/>
            <a:ext cx="722520" cy="368640"/>
            <a:chOff x="1181051" y="3521137"/>
            <a:chExt cx="7225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FC34B20-7436-7EC1-8D65-ADE767EA7316}"/>
                    </a:ext>
                  </a:extLst>
                </p14:cNvPr>
                <p14:cNvContentPartPr/>
                <p14:nvPr/>
              </p14:nvContentPartPr>
              <p14:xfrm>
                <a:off x="1181051" y="3777457"/>
                <a:ext cx="104400" cy="1123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FC34B20-7436-7EC1-8D65-ADE767EA731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172411" y="3768817"/>
                  <a:ext cx="122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BBC30A6F-D6F9-46A4-F25A-3BFEA7C93DA9}"/>
                    </a:ext>
                  </a:extLst>
                </p14:cNvPr>
                <p14:cNvContentPartPr/>
                <p14:nvPr/>
              </p14:nvContentPartPr>
              <p14:xfrm>
                <a:off x="1309211" y="3630217"/>
                <a:ext cx="107280" cy="975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BBC30A6F-D6F9-46A4-F25A-3BFEA7C93DA9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300211" y="3621577"/>
                  <a:ext cx="124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9CA1945-FB84-81DA-77AE-0CA502E1DD89}"/>
                    </a:ext>
                  </a:extLst>
                </p14:cNvPr>
                <p14:cNvContentPartPr/>
                <p14:nvPr/>
              </p14:nvContentPartPr>
              <p14:xfrm>
                <a:off x="1448171" y="3569737"/>
                <a:ext cx="48600" cy="1004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9CA1945-FB84-81DA-77AE-0CA502E1DD8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439171" y="3560737"/>
                  <a:ext cx="66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CCDC474-25C1-2580-8F27-D5724EB40CE3}"/>
                    </a:ext>
                  </a:extLst>
                </p14:cNvPr>
                <p14:cNvContentPartPr/>
                <p14:nvPr/>
              </p14:nvContentPartPr>
              <p14:xfrm>
                <a:off x="1545731" y="3561457"/>
                <a:ext cx="42480" cy="9072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CCDC474-25C1-2580-8F27-D5724EB40CE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36731" y="3552817"/>
                  <a:ext cx="60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4DB9FAC-98A5-2BCE-AE31-9606B5D0F02E}"/>
                    </a:ext>
                  </a:extLst>
                </p14:cNvPr>
                <p14:cNvContentPartPr/>
                <p14:nvPr/>
              </p14:nvContentPartPr>
              <p14:xfrm>
                <a:off x="1518011" y="3561457"/>
                <a:ext cx="62640" cy="288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4DB9FAC-98A5-2BCE-AE31-9606B5D0F02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509371" y="3552817"/>
                  <a:ext cx="80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7092014-223F-C852-4491-81E295378EC7}"/>
                    </a:ext>
                  </a:extLst>
                </p14:cNvPr>
                <p14:cNvContentPartPr/>
                <p14:nvPr/>
              </p14:nvContentPartPr>
              <p14:xfrm>
                <a:off x="1644731" y="3639217"/>
                <a:ext cx="16920" cy="442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7092014-223F-C852-4491-81E295378EC7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635731" y="3630577"/>
                  <a:ext cx="3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06B44E4E-D25E-A916-D218-FA6A6E1697FF}"/>
                    </a:ext>
                  </a:extLst>
                </p14:cNvPr>
                <p14:cNvContentPartPr/>
                <p14:nvPr/>
              </p14:nvContentPartPr>
              <p14:xfrm>
                <a:off x="1723211" y="3544177"/>
                <a:ext cx="7920" cy="100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06B44E4E-D25E-A916-D218-FA6A6E1697FF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714211" y="3535177"/>
                  <a:ext cx="25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7044723-1081-2298-4863-055F990C44F5}"/>
                    </a:ext>
                  </a:extLst>
                </p14:cNvPr>
                <p14:cNvContentPartPr/>
                <p14:nvPr/>
              </p14:nvContentPartPr>
              <p14:xfrm>
                <a:off x="1694051" y="3572617"/>
                <a:ext cx="42480" cy="21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7044723-1081-2298-4863-055F990C44F5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685411" y="3563617"/>
                  <a:ext cx="60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7CF52E1-B3A4-0906-6E08-238E14829274}"/>
                    </a:ext>
                  </a:extLst>
                </p14:cNvPr>
                <p14:cNvContentPartPr/>
                <p14:nvPr/>
              </p14:nvContentPartPr>
              <p14:xfrm>
                <a:off x="1774691" y="3521137"/>
                <a:ext cx="35280" cy="259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7CF52E1-B3A4-0906-6E08-238E1482927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766051" y="3512497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279C9311-6119-0365-4F38-71593CA47246}"/>
                    </a:ext>
                  </a:extLst>
                </p14:cNvPr>
                <p14:cNvContentPartPr/>
                <p14:nvPr/>
              </p14:nvContentPartPr>
              <p14:xfrm>
                <a:off x="1820771" y="3543097"/>
                <a:ext cx="82800" cy="121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279C9311-6119-0365-4F38-71593CA4724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811771" y="3534457"/>
                  <a:ext cx="10044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C45BE830-E045-E20D-6B31-26878702C519}"/>
                  </a:ext>
                </a:extLst>
              </p14:cNvPr>
              <p14:cNvContentPartPr/>
              <p14:nvPr/>
            </p14:nvContentPartPr>
            <p14:xfrm>
              <a:off x="2137931" y="4026937"/>
              <a:ext cx="79200" cy="11952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C45BE830-E045-E20D-6B31-26878702C519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2128931" y="4018297"/>
                <a:ext cx="96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4434E39C-4A22-CE03-A035-CC2D004B078D}"/>
                  </a:ext>
                </a:extLst>
              </p14:cNvPr>
              <p14:cNvContentPartPr/>
              <p14:nvPr/>
            </p14:nvContentPartPr>
            <p14:xfrm>
              <a:off x="1131371" y="4494577"/>
              <a:ext cx="47880" cy="12636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4434E39C-4A22-CE03-A035-CC2D004B078D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1122371" y="4485937"/>
                <a:ext cx="6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7CCFFEF5-B7A2-C1B1-5972-83A1EE98351A}"/>
                  </a:ext>
                </a:extLst>
              </p14:cNvPr>
              <p14:cNvContentPartPr/>
              <p14:nvPr/>
            </p14:nvContentPartPr>
            <p14:xfrm>
              <a:off x="1111211" y="4535977"/>
              <a:ext cx="73800" cy="576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7CCFFEF5-B7A2-C1B1-5972-83A1EE98351A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1102211" y="4526977"/>
                <a:ext cx="91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582EA219-749D-7E08-1E75-CC6803B373A6}"/>
                  </a:ext>
                </a:extLst>
              </p14:cNvPr>
              <p14:cNvContentPartPr/>
              <p14:nvPr/>
            </p14:nvContentPartPr>
            <p14:xfrm>
              <a:off x="1213811" y="4469017"/>
              <a:ext cx="31680" cy="4428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582EA219-749D-7E08-1E75-CC6803B373A6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1204811" y="4460017"/>
                <a:ext cx="49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602CE26A-3A36-585C-730A-9079D6F7C954}"/>
                  </a:ext>
                </a:extLst>
              </p14:cNvPr>
              <p14:cNvContentPartPr/>
              <p14:nvPr/>
            </p14:nvContentPartPr>
            <p14:xfrm>
              <a:off x="1224971" y="4482697"/>
              <a:ext cx="53640" cy="4716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602CE26A-3A36-585C-730A-9079D6F7C954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1215971" y="4473697"/>
                <a:ext cx="712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90AA0C20-AA19-568E-A04D-A91D84E328A0}"/>
                  </a:ext>
                </a:extLst>
              </p14:cNvPr>
              <p14:cNvContentPartPr/>
              <p14:nvPr/>
            </p14:nvContentPartPr>
            <p14:xfrm>
              <a:off x="1311011" y="4560457"/>
              <a:ext cx="55440" cy="504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90AA0C20-AA19-568E-A04D-A91D84E328A0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1302011" y="4551817"/>
                <a:ext cx="73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AB0BBEC6-03C3-DA5D-284A-66C335C46291}"/>
                  </a:ext>
                </a:extLst>
              </p14:cNvPr>
              <p14:cNvContentPartPr/>
              <p14:nvPr/>
            </p14:nvContentPartPr>
            <p14:xfrm>
              <a:off x="1289051" y="4608337"/>
              <a:ext cx="46080" cy="36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AB0BBEC6-03C3-DA5D-284A-66C335C46291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1280051" y="4599337"/>
                <a:ext cx="63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1ED0E7B2-2BF7-E4AF-9F53-4DA57A90F16B}"/>
                  </a:ext>
                </a:extLst>
              </p14:cNvPr>
              <p14:cNvContentPartPr/>
              <p14:nvPr/>
            </p14:nvContentPartPr>
            <p14:xfrm>
              <a:off x="1439171" y="4535257"/>
              <a:ext cx="52920" cy="7920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1ED0E7B2-2BF7-E4AF-9F53-4DA57A90F16B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1430531" y="4526617"/>
                <a:ext cx="70560" cy="9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7" name="Group 546">
            <a:extLst>
              <a:ext uri="{FF2B5EF4-FFF2-40B4-BE49-F238E27FC236}">
                <a16:creationId xmlns:a16="http://schemas.microsoft.com/office/drawing/2014/main" id="{C8DD2D2A-07F4-4758-F845-FF7EF20DD909}"/>
              </a:ext>
            </a:extLst>
          </p:cNvPr>
          <p:cNvGrpSpPr/>
          <p:nvPr/>
        </p:nvGrpSpPr>
        <p:grpSpPr>
          <a:xfrm>
            <a:off x="1118411" y="3992377"/>
            <a:ext cx="1006920" cy="385920"/>
            <a:chOff x="1118411" y="3992377"/>
            <a:chExt cx="100692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FCE0A4B-78F7-8211-BA2B-9DD77BBBA53F}"/>
                    </a:ext>
                  </a:extLst>
                </p14:cNvPr>
                <p14:cNvContentPartPr/>
                <p14:nvPr/>
              </p14:nvContentPartPr>
              <p14:xfrm>
                <a:off x="1184651" y="3992377"/>
                <a:ext cx="689760" cy="151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FCE0A4B-78F7-8211-BA2B-9DD77BBBA53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75651" y="3983377"/>
                  <a:ext cx="707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14C0EEE-F58E-EDF3-C298-F9AE725167B2}"/>
                    </a:ext>
                  </a:extLst>
                </p14:cNvPr>
                <p14:cNvContentPartPr/>
                <p14:nvPr/>
              </p14:nvContentPartPr>
              <p14:xfrm>
                <a:off x="1200851" y="4181737"/>
                <a:ext cx="128520" cy="25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14C0EEE-F58E-EDF3-C298-F9AE725167B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92211" y="4172737"/>
                  <a:ext cx="146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E76BF64B-716E-CC8D-615C-15DA6D0F130F}"/>
                    </a:ext>
                  </a:extLst>
                </p14:cNvPr>
                <p14:cNvContentPartPr/>
                <p14:nvPr/>
              </p14:nvContentPartPr>
              <p14:xfrm>
                <a:off x="1174571" y="4196857"/>
                <a:ext cx="101880" cy="1814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E76BF64B-716E-CC8D-615C-15DA6D0F130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65931" y="4187857"/>
                  <a:ext cx="11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4CC6082-4A57-1AB6-87A0-980B47F8613C}"/>
                    </a:ext>
                  </a:extLst>
                </p14:cNvPr>
                <p14:cNvContentPartPr/>
                <p14:nvPr/>
              </p14:nvContentPartPr>
              <p14:xfrm>
                <a:off x="1422611" y="4275337"/>
                <a:ext cx="88560" cy="92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4CC6082-4A57-1AB6-87A0-980B47F8613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413971" y="4266697"/>
                  <a:ext cx="106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0A237BF-9EE9-57A5-5B12-3AEC2CC8D0BB}"/>
                    </a:ext>
                  </a:extLst>
                </p14:cNvPr>
                <p14:cNvContentPartPr/>
                <p14:nvPr/>
              </p14:nvContentPartPr>
              <p14:xfrm>
                <a:off x="1548251" y="4158337"/>
                <a:ext cx="106200" cy="86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0A237BF-9EE9-57A5-5B12-3AEC2CC8D0BB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539611" y="4149337"/>
                  <a:ext cx="123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A9B887E0-5034-D408-2495-A337F5C58AD3}"/>
                    </a:ext>
                  </a:extLst>
                </p14:cNvPr>
                <p14:cNvContentPartPr/>
                <p14:nvPr/>
              </p14:nvContentPartPr>
              <p14:xfrm>
                <a:off x="1686851" y="4073017"/>
                <a:ext cx="60840" cy="766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A9B887E0-5034-D408-2495-A337F5C58AD3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677851" y="4064017"/>
                  <a:ext cx="78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7AD8B83-B907-6B53-210D-516A2B3F3492}"/>
                    </a:ext>
                  </a:extLst>
                </p14:cNvPr>
                <p14:cNvContentPartPr/>
                <p14:nvPr/>
              </p14:nvContentPartPr>
              <p14:xfrm>
                <a:off x="1810691" y="4071217"/>
                <a:ext cx="43200" cy="637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7AD8B83-B907-6B53-210D-516A2B3F349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802051" y="4062217"/>
                  <a:ext cx="60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547EC72-B07F-49B4-5194-777C8AB80C25}"/>
                    </a:ext>
                  </a:extLst>
                </p14:cNvPr>
                <p14:cNvContentPartPr/>
                <p14:nvPr/>
              </p14:nvContentPartPr>
              <p14:xfrm>
                <a:off x="1798451" y="4078417"/>
                <a:ext cx="47880" cy="32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547EC72-B07F-49B4-5194-777C8AB80C25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789811" y="4069777"/>
                  <a:ext cx="65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39283D5B-34CB-FF94-A456-C1456A0DFCE9}"/>
                    </a:ext>
                  </a:extLst>
                </p14:cNvPr>
                <p14:cNvContentPartPr/>
                <p14:nvPr/>
              </p14:nvContentPartPr>
              <p14:xfrm>
                <a:off x="1892051" y="4116937"/>
                <a:ext cx="24120" cy="417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39283D5B-34CB-FF94-A456-C1456A0DFCE9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883411" y="4108297"/>
                  <a:ext cx="41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D8C5974-48E1-0488-5C28-D3366308C97E}"/>
                    </a:ext>
                  </a:extLst>
                </p14:cNvPr>
                <p14:cNvContentPartPr/>
                <p14:nvPr/>
              </p14:nvContentPartPr>
              <p14:xfrm>
                <a:off x="2000411" y="4049977"/>
                <a:ext cx="33480" cy="72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D8C5974-48E1-0488-5C28-D3366308C97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991411" y="4041337"/>
                  <a:ext cx="51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AB7DA0A8-2415-02A3-CE15-098EF5BBADBD}"/>
                    </a:ext>
                  </a:extLst>
                </p14:cNvPr>
                <p14:cNvContentPartPr/>
                <p14:nvPr/>
              </p14:nvContentPartPr>
              <p14:xfrm>
                <a:off x="1985651" y="4049977"/>
                <a:ext cx="49680" cy="216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AB7DA0A8-2415-02A3-CE15-098EF5BBADBD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976651" y="4041337"/>
                  <a:ext cx="67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FA2C3060-44DC-03F7-0F6C-24015EB0E7EF}"/>
                    </a:ext>
                  </a:extLst>
                </p14:cNvPr>
                <p14:cNvContentPartPr/>
                <p14:nvPr/>
              </p14:nvContentPartPr>
              <p14:xfrm>
                <a:off x="2097611" y="3996697"/>
                <a:ext cx="360" cy="3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FA2C3060-44DC-03F7-0F6C-24015EB0E7E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88611" y="39880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D7E93419-2949-6FE4-01DD-F065B60CC52C}"/>
                    </a:ext>
                  </a:extLst>
                </p14:cNvPr>
                <p14:cNvContentPartPr/>
                <p14:nvPr/>
              </p14:nvContentPartPr>
              <p14:xfrm>
                <a:off x="2069891" y="3994177"/>
                <a:ext cx="27720" cy="3708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D7E93419-2949-6FE4-01DD-F065B60CC52C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061251" y="3985177"/>
                  <a:ext cx="45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094EF119-D0DB-018E-595E-482396ADB09A}"/>
                    </a:ext>
                  </a:extLst>
                </p14:cNvPr>
                <p14:cNvContentPartPr/>
                <p14:nvPr/>
              </p14:nvContentPartPr>
              <p14:xfrm>
                <a:off x="2091851" y="3994177"/>
                <a:ext cx="33480" cy="518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094EF119-D0DB-018E-595E-482396ADB09A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083211" y="3985177"/>
                  <a:ext cx="51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32CD7BEA-86B3-15DF-7957-2EF5CBBE6EF5}"/>
                    </a:ext>
                  </a:extLst>
                </p14:cNvPr>
                <p14:cNvContentPartPr/>
                <p14:nvPr/>
              </p14:nvContentPartPr>
              <p14:xfrm>
                <a:off x="1164131" y="4041697"/>
                <a:ext cx="2160" cy="1076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32CD7BEA-86B3-15DF-7957-2EF5CBBE6EF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1155491" y="4033057"/>
                  <a:ext cx="19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E8989449-4B88-2DCA-1580-432C1501B2EC}"/>
                    </a:ext>
                  </a:extLst>
                </p14:cNvPr>
                <p14:cNvContentPartPr/>
                <p14:nvPr/>
              </p14:nvContentPartPr>
              <p14:xfrm>
                <a:off x="1118411" y="4038097"/>
                <a:ext cx="97560" cy="9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E8989449-4B88-2DCA-1580-432C1501B2E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1109771" y="4029457"/>
                  <a:ext cx="11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3A70F520-5CFD-E58B-A9AE-24D26BBF17BA}"/>
                    </a:ext>
                  </a:extLst>
                </p14:cNvPr>
                <p14:cNvContentPartPr/>
                <p14:nvPr/>
              </p14:nvContentPartPr>
              <p14:xfrm>
                <a:off x="1232891" y="4101097"/>
                <a:ext cx="34560" cy="43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3A70F520-5CFD-E58B-A9AE-24D26BBF17BA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223891" y="4092457"/>
                  <a:ext cx="52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4D3CEC31-969D-1F73-8585-102034925768}"/>
                    </a:ext>
                  </a:extLst>
                </p14:cNvPr>
                <p14:cNvContentPartPr/>
                <p14:nvPr/>
              </p14:nvContentPartPr>
              <p14:xfrm>
                <a:off x="1233971" y="4093177"/>
                <a:ext cx="40680" cy="388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4D3CEC31-969D-1F73-8585-102034925768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224971" y="4084177"/>
                  <a:ext cx="58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F72B44AF-DCA6-0E8E-5EBC-703B9474DE5A}"/>
                    </a:ext>
                  </a:extLst>
                </p14:cNvPr>
                <p14:cNvContentPartPr/>
                <p14:nvPr/>
              </p14:nvContentPartPr>
              <p14:xfrm>
                <a:off x="1222811" y="4118017"/>
                <a:ext cx="25920" cy="306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F72B44AF-DCA6-0E8E-5EBC-703B9474DE5A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214171" y="4109017"/>
                  <a:ext cx="4356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477F4AB3-4A4E-31D8-E528-7E017FF2D2BD}"/>
                  </a:ext>
                </a:extLst>
              </p14:cNvPr>
              <p14:cNvContentPartPr/>
              <p14:nvPr/>
            </p14:nvContentPartPr>
            <p14:xfrm>
              <a:off x="2598011" y="3003817"/>
              <a:ext cx="59040" cy="161748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477F4AB3-4A4E-31D8-E528-7E017FF2D2BD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2589011" y="2995177"/>
                <a:ext cx="76680" cy="16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5" name="Group 574">
            <a:extLst>
              <a:ext uri="{FF2B5EF4-FFF2-40B4-BE49-F238E27FC236}">
                <a16:creationId xmlns:a16="http://schemas.microsoft.com/office/drawing/2014/main" id="{B0E10E52-0225-1DB4-F12E-E106561EBB7B}"/>
              </a:ext>
            </a:extLst>
          </p:cNvPr>
          <p:cNvGrpSpPr/>
          <p:nvPr/>
        </p:nvGrpSpPr>
        <p:grpSpPr>
          <a:xfrm>
            <a:off x="3032531" y="2990497"/>
            <a:ext cx="1894680" cy="324360"/>
            <a:chOff x="3032531" y="2990497"/>
            <a:chExt cx="18946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7D091823-0713-8E6F-90E6-1200C48007F6}"/>
                    </a:ext>
                  </a:extLst>
                </p14:cNvPr>
                <p14:cNvContentPartPr/>
                <p14:nvPr/>
              </p14:nvContentPartPr>
              <p14:xfrm>
                <a:off x="3094451" y="3015337"/>
                <a:ext cx="24480" cy="1890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7D091823-0713-8E6F-90E6-1200C48007F6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3085451" y="3006337"/>
                  <a:ext cx="4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6CC696E2-1302-DF95-0914-4372FAFE9737}"/>
                    </a:ext>
                  </a:extLst>
                </p14:cNvPr>
                <p14:cNvContentPartPr/>
                <p14:nvPr/>
              </p14:nvContentPartPr>
              <p14:xfrm>
                <a:off x="3032531" y="2990497"/>
                <a:ext cx="136080" cy="3348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6CC696E2-1302-DF95-0914-4372FAFE97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023531" y="2981497"/>
                  <a:ext cx="153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8B76C385-3F8B-DB54-E74D-6796415FB60F}"/>
                    </a:ext>
                  </a:extLst>
                </p14:cNvPr>
                <p14:cNvContentPartPr/>
                <p14:nvPr/>
              </p14:nvContentPartPr>
              <p14:xfrm>
                <a:off x="3143771" y="3086617"/>
                <a:ext cx="74160" cy="1159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8B76C385-3F8B-DB54-E74D-6796415FB60F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135131" y="3077977"/>
                  <a:ext cx="9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B0C3F18-4387-1505-8620-36536C8334DD}"/>
                    </a:ext>
                  </a:extLst>
                </p14:cNvPr>
                <p14:cNvContentPartPr/>
                <p14:nvPr/>
              </p14:nvContentPartPr>
              <p14:xfrm>
                <a:off x="3210011" y="3112177"/>
                <a:ext cx="105120" cy="925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B0C3F18-4387-1505-8620-36536C8334DD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201011" y="3103537"/>
                  <a:ext cx="122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4F2F824-887D-1C37-A87B-F8D289C347E0}"/>
                    </a:ext>
                  </a:extLst>
                </p14:cNvPr>
                <p14:cNvContentPartPr/>
                <p14:nvPr/>
              </p14:nvContentPartPr>
              <p14:xfrm>
                <a:off x="3274451" y="3107857"/>
                <a:ext cx="132480" cy="849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4F2F824-887D-1C37-A87B-F8D289C347E0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265451" y="3098857"/>
                  <a:ext cx="150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5EB5CC09-6D65-FC34-545A-4696A6475814}"/>
                    </a:ext>
                  </a:extLst>
                </p14:cNvPr>
                <p14:cNvContentPartPr/>
                <p14:nvPr/>
              </p14:nvContentPartPr>
              <p14:xfrm>
                <a:off x="3426011" y="3103177"/>
                <a:ext cx="39240" cy="7992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5EB5CC09-6D65-FC34-545A-4696A6475814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3417011" y="3094537"/>
                  <a:ext cx="56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0C85B710-E1D8-6B80-AA28-BBCE4438726B}"/>
                    </a:ext>
                  </a:extLst>
                </p14:cNvPr>
                <p14:cNvContentPartPr/>
                <p14:nvPr/>
              </p14:nvContentPartPr>
              <p14:xfrm>
                <a:off x="3494411" y="3113257"/>
                <a:ext cx="79200" cy="20160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0C85B710-E1D8-6B80-AA28-BBCE4438726B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3485411" y="3104617"/>
                  <a:ext cx="96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AC7934B-12EB-8F9E-BD64-0EEDBD3E8F9C}"/>
                    </a:ext>
                  </a:extLst>
                </p14:cNvPr>
                <p14:cNvContentPartPr/>
                <p14:nvPr/>
              </p14:nvContentPartPr>
              <p14:xfrm>
                <a:off x="3591251" y="3128737"/>
                <a:ext cx="54000" cy="774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AC7934B-12EB-8F9E-BD64-0EEDBD3E8F9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3582611" y="3120097"/>
                  <a:ext cx="71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10BE7D69-EC21-6D0E-7D99-5321F9A0CC0A}"/>
                    </a:ext>
                  </a:extLst>
                </p14:cNvPr>
                <p14:cNvContentPartPr/>
                <p14:nvPr/>
              </p14:nvContentPartPr>
              <p14:xfrm>
                <a:off x="3608171" y="3105697"/>
                <a:ext cx="126720" cy="864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10BE7D69-EC21-6D0E-7D99-5321F9A0CC0A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3599171" y="3097057"/>
                  <a:ext cx="144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4D8B00A-70B9-5782-01D9-B61343062E77}"/>
                    </a:ext>
                  </a:extLst>
                </p14:cNvPr>
                <p14:cNvContentPartPr/>
                <p14:nvPr/>
              </p14:nvContentPartPr>
              <p14:xfrm>
                <a:off x="3744971" y="3108577"/>
                <a:ext cx="83160" cy="817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4D8B00A-70B9-5782-01D9-B61343062E7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3736331" y="3099937"/>
                  <a:ext cx="100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F190BBD-A921-AACF-5A61-1FA3C0F23545}"/>
                    </a:ext>
                  </a:extLst>
                </p14:cNvPr>
                <p14:cNvContentPartPr/>
                <p14:nvPr/>
              </p14:nvContentPartPr>
              <p14:xfrm>
                <a:off x="3857291" y="3119737"/>
                <a:ext cx="93960" cy="626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F190BBD-A921-AACF-5A61-1FA3C0F23545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3848651" y="3111097"/>
                  <a:ext cx="11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D3C40C0-3B25-7F3D-FD5B-208FED49CCA7}"/>
                    </a:ext>
                  </a:extLst>
                </p14:cNvPr>
                <p14:cNvContentPartPr/>
                <p14:nvPr/>
              </p14:nvContentPartPr>
              <p14:xfrm>
                <a:off x="3952691" y="3110377"/>
                <a:ext cx="59040" cy="712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D3C40C0-3B25-7F3D-FD5B-208FED49CCA7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3944051" y="310137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190291A-08C6-15BA-E187-891C905BAAC5}"/>
                    </a:ext>
                  </a:extLst>
                </p14:cNvPr>
                <p14:cNvContentPartPr/>
                <p14:nvPr/>
              </p14:nvContentPartPr>
              <p14:xfrm>
                <a:off x="4021091" y="3103177"/>
                <a:ext cx="58320" cy="89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190291A-08C6-15BA-E187-891C905BAAC5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4012091" y="3094537"/>
                  <a:ext cx="7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871C0AD5-9CAF-1E6D-0611-DDB07F84C83A}"/>
                    </a:ext>
                  </a:extLst>
                </p14:cNvPr>
                <p14:cNvContentPartPr/>
                <p14:nvPr/>
              </p14:nvContentPartPr>
              <p14:xfrm>
                <a:off x="4222331" y="3011377"/>
                <a:ext cx="64080" cy="1706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871C0AD5-9CAF-1E6D-0611-DDB07F84C83A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4213691" y="3002377"/>
                  <a:ext cx="8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F9D13EA-5B2A-4645-E51D-2E49CE39FBEA}"/>
                    </a:ext>
                  </a:extLst>
                </p14:cNvPr>
                <p14:cNvContentPartPr/>
                <p14:nvPr/>
              </p14:nvContentPartPr>
              <p14:xfrm>
                <a:off x="4238531" y="3018937"/>
                <a:ext cx="108360" cy="1630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F9D13EA-5B2A-4645-E51D-2E49CE39FBEA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4229891" y="3009937"/>
                  <a:ext cx="12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F90DA2C7-786F-C3F2-73B4-7C870EFF6341}"/>
                    </a:ext>
                  </a:extLst>
                </p14:cNvPr>
                <p14:cNvContentPartPr/>
                <p14:nvPr/>
              </p14:nvContentPartPr>
              <p14:xfrm>
                <a:off x="4357691" y="2998777"/>
                <a:ext cx="15120" cy="1886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F90DA2C7-786F-C3F2-73B4-7C870EFF6341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4349051" y="2989777"/>
                  <a:ext cx="3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2C42B55-9E74-CCC1-2D47-20EE96236F27}"/>
                    </a:ext>
                  </a:extLst>
                </p14:cNvPr>
                <p14:cNvContentPartPr/>
                <p14:nvPr/>
              </p14:nvContentPartPr>
              <p14:xfrm>
                <a:off x="4328531" y="3043777"/>
                <a:ext cx="84600" cy="115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2C42B55-9E74-CCC1-2D47-20EE96236F27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319531" y="3034777"/>
                  <a:ext cx="102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8A53AA40-7D33-7427-1811-5653412DEC37}"/>
                    </a:ext>
                  </a:extLst>
                </p14:cNvPr>
                <p14:cNvContentPartPr/>
                <p14:nvPr/>
              </p14:nvContentPartPr>
              <p14:xfrm>
                <a:off x="4405571" y="2991217"/>
                <a:ext cx="82800" cy="164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8A53AA40-7D33-7427-1811-5653412DEC37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396571" y="2982577"/>
                  <a:ext cx="100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2C9B640-B86D-2158-649F-0E42F92AAD49}"/>
                    </a:ext>
                  </a:extLst>
                </p14:cNvPr>
                <p14:cNvContentPartPr/>
                <p14:nvPr/>
              </p14:nvContentPartPr>
              <p14:xfrm>
                <a:off x="4467851" y="3083017"/>
                <a:ext cx="84600" cy="60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2C9B640-B86D-2158-649F-0E42F92AAD49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4458851" y="3074377"/>
                  <a:ext cx="102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C81AE3FD-4010-85A1-B560-A8B553239B04}"/>
                    </a:ext>
                  </a:extLst>
                </p14:cNvPr>
                <p14:cNvContentPartPr/>
                <p14:nvPr/>
              </p14:nvContentPartPr>
              <p14:xfrm>
                <a:off x="4566851" y="3081937"/>
                <a:ext cx="104760" cy="7596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C81AE3FD-4010-85A1-B560-A8B553239B0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4557851" y="3073297"/>
                  <a:ext cx="122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F8AB684-03B7-0CF8-2875-085FE6B92211}"/>
                    </a:ext>
                  </a:extLst>
                </p14:cNvPr>
                <p14:cNvContentPartPr/>
                <p14:nvPr/>
              </p14:nvContentPartPr>
              <p14:xfrm>
                <a:off x="4620131" y="3002377"/>
                <a:ext cx="82800" cy="141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F8AB684-03B7-0CF8-2875-085FE6B92211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4611131" y="2993377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E9950-4606-9679-7EB9-077A7DF46287}"/>
                    </a:ext>
                  </a:extLst>
                </p14:cNvPr>
                <p14:cNvContentPartPr/>
                <p14:nvPr/>
              </p14:nvContentPartPr>
              <p14:xfrm>
                <a:off x="4728131" y="3001297"/>
                <a:ext cx="16920" cy="13968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E9950-4606-9679-7EB9-077A7DF46287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4719491" y="2992657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AC279EC2-0671-3F79-F45E-EFD01D9A7570}"/>
                    </a:ext>
                  </a:extLst>
                </p14:cNvPr>
                <p14:cNvContentPartPr/>
                <p14:nvPr/>
              </p14:nvContentPartPr>
              <p14:xfrm>
                <a:off x="4779611" y="3070057"/>
                <a:ext cx="147600" cy="831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AC279EC2-0671-3F79-F45E-EFD01D9A7570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4770611" y="3061417"/>
                  <a:ext cx="165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09D0595A-5D09-65D8-CC88-9F57834918E8}"/>
                    </a:ext>
                  </a:extLst>
                </p14:cNvPr>
                <p14:cNvContentPartPr/>
                <p14:nvPr/>
              </p14:nvContentPartPr>
              <p14:xfrm>
                <a:off x="3424571" y="3227017"/>
                <a:ext cx="972720" cy="219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09D0595A-5D09-65D8-CC88-9F57834918E8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3415931" y="3218377"/>
                  <a:ext cx="99036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5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42865F50-7978-0E6A-2F60-C0D7C21AEBBB}"/>
                  </a:ext>
                </a:extLst>
              </p14:cNvPr>
              <p14:cNvContentPartPr/>
              <p14:nvPr/>
            </p14:nvContentPartPr>
            <p14:xfrm>
              <a:off x="625211" y="3376417"/>
              <a:ext cx="636480" cy="2232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42865F50-7978-0E6A-2F60-C0D7C21AEBBB}"/>
                  </a:ext>
                </a:extLst>
              </p:cNvPr>
              <p:cNvPicPr/>
              <p:nvPr/>
            </p:nvPicPr>
            <p:blipFill>
              <a:blip r:embed="rId806"/>
              <a:stretch>
                <a:fillRect/>
              </a:stretch>
            </p:blipFill>
            <p:spPr>
              <a:xfrm>
                <a:off x="616571" y="3367417"/>
                <a:ext cx="654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7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DA7AC227-2B21-3F03-F565-7E44E590C673}"/>
                  </a:ext>
                </a:extLst>
              </p14:cNvPr>
              <p14:cNvContentPartPr/>
              <p14:nvPr/>
            </p14:nvContentPartPr>
            <p14:xfrm>
              <a:off x="4803011" y="3486217"/>
              <a:ext cx="117000" cy="1292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DA7AC227-2B21-3F03-F565-7E44E590C673}"/>
                  </a:ext>
                </a:extLst>
              </p:cNvPr>
              <p:cNvPicPr/>
              <p:nvPr/>
            </p:nvPicPr>
            <p:blipFill>
              <a:blip r:embed="rId808"/>
              <a:stretch>
                <a:fillRect/>
              </a:stretch>
            </p:blipFill>
            <p:spPr>
              <a:xfrm>
                <a:off x="4794011" y="3477577"/>
                <a:ext cx="13464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oup 604">
            <a:extLst>
              <a:ext uri="{FF2B5EF4-FFF2-40B4-BE49-F238E27FC236}">
                <a16:creationId xmlns:a16="http://schemas.microsoft.com/office/drawing/2014/main" id="{65951FE3-2948-9640-B086-0D716E3BB402}"/>
              </a:ext>
            </a:extLst>
          </p:cNvPr>
          <p:cNvGrpSpPr/>
          <p:nvPr/>
        </p:nvGrpSpPr>
        <p:grpSpPr>
          <a:xfrm>
            <a:off x="4975091" y="3203257"/>
            <a:ext cx="572040" cy="307080"/>
            <a:chOff x="4975091" y="3203257"/>
            <a:chExt cx="5720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EF0A0B7A-08EB-99CB-542C-7441A9004EDD}"/>
                    </a:ext>
                  </a:extLst>
                </p14:cNvPr>
                <p14:cNvContentPartPr/>
                <p14:nvPr/>
              </p14:nvContentPartPr>
              <p14:xfrm>
                <a:off x="5025131" y="3393697"/>
                <a:ext cx="11520" cy="396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EF0A0B7A-08EB-99CB-542C-7441A9004ED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5016491" y="338505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6340A2D0-E067-1CE7-D33E-424DE6DAEFF1}"/>
                    </a:ext>
                  </a:extLst>
                </p14:cNvPr>
                <p14:cNvContentPartPr/>
                <p14:nvPr/>
              </p14:nvContentPartPr>
              <p14:xfrm>
                <a:off x="4975091" y="3360577"/>
                <a:ext cx="96480" cy="1497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6340A2D0-E067-1CE7-D33E-424DE6DAEFF1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4966091" y="3351577"/>
                  <a:ext cx="114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2B913CF-3A24-521D-C973-AF9105E32A3B}"/>
                    </a:ext>
                  </a:extLst>
                </p14:cNvPr>
                <p14:cNvContentPartPr/>
                <p14:nvPr/>
              </p14:nvContentPartPr>
              <p14:xfrm>
                <a:off x="5146091" y="3434017"/>
                <a:ext cx="7560" cy="50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2B913CF-3A24-521D-C973-AF9105E32A3B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137451" y="3425377"/>
                  <a:ext cx="2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31F6C0E-F24A-FF63-0A2A-D28AA60E252C}"/>
                    </a:ext>
                  </a:extLst>
                </p14:cNvPr>
                <p14:cNvContentPartPr/>
                <p14:nvPr/>
              </p14:nvContentPartPr>
              <p14:xfrm>
                <a:off x="5199371" y="3304777"/>
                <a:ext cx="6480" cy="13860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31F6C0E-F24A-FF63-0A2A-D28AA60E252C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190371" y="3296137"/>
                  <a:ext cx="24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F7F6435F-6E81-D54D-B7F9-40369F7B90B7}"/>
                    </a:ext>
                  </a:extLst>
                </p14:cNvPr>
                <p14:cNvContentPartPr/>
                <p14:nvPr/>
              </p14:nvContentPartPr>
              <p14:xfrm>
                <a:off x="5219171" y="3356257"/>
                <a:ext cx="57240" cy="810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F7F6435F-6E81-D54D-B7F9-40369F7B90B7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210531" y="3347257"/>
                  <a:ext cx="74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ABF81240-5B2A-268A-F745-2B0A9B9F7B2C}"/>
                    </a:ext>
                  </a:extLst>
                </p14:cNvPr>
                <p14:cNvContentPartPr/>
                <p14:nvPr/>
              </p14:nvContentPartPr>
              <p14:xfrm>
                <a:off x="5316011" y="3273457"/>
                <a:ext cx="50400" cy="820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ABF81240-5B2A-268A-F745-2B0A9B9F7B2C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307011" y="3264817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5D83876A-5146-2619-5899-8FC59732C555}"/>
                    </a:ext>
                  </a:extLst>
                </p14:cNvPr>
                <p14:cNvContentPartPr/>
                <p14:nvPr/>
              </p14:nvContentPartPr>
              <p14:xfrm>
                <a:off x="5411051" y="3284617"/>
                <a:ext cx="28800" cy="554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5D83876A-5146-2619-5899-8FC59732C555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402051" y="3275977"/>
                  <a:ext cx="46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21B390B5-1242-BE49-E1A6-36BEF5A1BA3A}"/>
                    </a:ext>
                  </a:extLst>
                </p14:cNvPr>
                <p14:cNvContentPartPr/>
                <p14:nvPr/>
              </p14:nvContentPartPr>
              <p14:xfrm>
                <a:off x="5412131" y="3223417"/>
                <a:ext cx="360" cy="3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21B390B5-1242-BE49-E1A6-36BEF5A1BA3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03131" y="32144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AB44265D-0494-4491-3060-AFC64418B620}"/>
                    </a:ext>
                  </a:extLst>
                </p14:cNvPr>
                <p14:cNvContentPartPr/>
                <p14:nvPr/>
              </p14:nvContentPartPr>
              <p14:xfrm>
                <a:off x="5466851" y="3275617"/>
                <a:ext cx="80280" cy="11052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AB44265D-0494-4491-3060-AFC64418B62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5458211" y="3266617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EB46B64C-1A99-67CF-0DD0-1622D8448328}"/>
                    </a:ext>
                  </a:extLst>
                </p14:cNvPr>
                <p14:cNvContentPartPr/>
                <p14:nvPr/>
              </p14:nvContentPartPr>
              <p14:xfrm>
                <a:off x="5415011" y="3203257"/>
                <a:ext cx="6480" cy="270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EB46B64C-1A99-67CF-0DD0-1622D8448328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5406371" y="3194257"/>
                  <a:ext cx="241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B796FE4-20BE-2831-34E5-77293585F3F1}"/>
              </a:ext>
            </a:extLst>
          </p:cNvPr>
          <p:cNvGrpSpPr/>
          <p:nvPr/>
        </p:nvGrpSpPr>
        <p:grpSpPr>
          <a:xfrm>
            <a:off x="4643891" y="3730297"/>
            <a:ext cx="893520" cy="398160"/>
            <a:chOff x="4643891" y="3730297"/>
            <a:chExt cx="893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D9E7C441-951C-2E92-CAB5-12FE3259ACCC}"/>
                    </a:ext>
                  </a:extLst>
                </p14:cNvPr>
                <p14:cNvContentPartPr/>
                <p14:nvPr/>
              </p14:nvContentPartPr>
              <p14:xfrm>
                <a:off x="4643891" y="3730297"/>
                <a:ext cx="861840" cy="288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D9E7C441-951C-2E92-CAB5-12FE3259ACCC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634891" y="3721297"/>
                  <a:ext cx="879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3B49B7FF-4DFF-42F8-B0EA-4DCB870F9FED}"/>
                    </a:ext>
                  </a:extLst>
                </p14:cNvPr>
                <p14:cNvContentPartPr/>
                <p14:nvPr/>
              </p14:nvContentPartPr>
              <p14:xfrm>
                <a:off x="4772051" y="4004617"/>
                <a:ext cx="114120" cy="12384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3B49B7FF-4DFF-42F8-B0EA-4DCB870F9FED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763051" y="3995617"/>
                  <a:ext cx="13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8D2388EC-1971-3C3C-FE3E-1323890120DD}"/>
                    </a:ext>
                  </a:extLst>
                </p14:cNvPr>
                <p14:cNvContentPartPr/>
                <p14:nvPr/>
              </p14:nvContentPartPr>
              <p14:xfrm>
                <a:off x="4962491" y="3881857"/>
                <a:ext cx="68400" cy="1429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8D2388EC-1971-3C3C-FE3E-1323890120DD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4953851" y="3873217"/>
                  <a:ext cx="8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85B8E38F-CBC1-A1C1-AD64-4D08A67DDB5F}"/>
                    </a:ext>
                  </a:extLst>
                </p14:cNvPr>
                <p14:cNvContentPartPr/>
                <p14:nvPr/>
              </p14:nvContentPartPr>
              <p14:xfrm>
                <a:off x="5092811" y="3957457"/>
                <a:ext cx="360" cy="3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85B8E38F-CBC1-A1C1-AD64-4D08A67DDB5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84171" y="3948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8B05433-0A86-F9B5-B490-FECE4CFFE914}"/>
                    </a:ext>
                  </a:extLst>
                </p14:cNvPr>
                <p14:cNvContentPartPr/>
                <p14:nvPr/>
              </p14:nvContentPartPr>
              <p14:xfrm>
                <a:off x="5103971" y="3928297"/>
                <a:ext cx="13320" cy="140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8B05433-0A86-F9B5-B490-FECE4CFFE914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5095331" y="3919297"/>
                  <a:ext cx="30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B9D147D7-0B79-CC8D-D7EA-8D39B14FF642}"/>
                    </a:ext>
                  </a:extLst>
                </p14:cNvPr>
                <p14:cNvContentPartPr/>
                <p14:nvPr/>
              </p14:nvContentPartPr>
              <p14:xfrm>
                <a:off x="5173811" y="3847297"/>
                <a:ext cx="101160" cy="1278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B9D147D7-0B79-CC8D-D7EA-8D39B14FF642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5164811" y="3838657"/>
                  <a:ext cx="118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192C20D-DD80-C011-32AF-F2D7D0F9C9AB}"/>
                    </a:ext>
                  </a:extLst>
                </p14:cNvPr>
                <p14:cNvContentPartPr/>
                <p14:nvPr/>
              </p14:nvContentPartPr>
              <p14:xfrm>
                <a:off x="5317811" y="3818857"/>
                <a:ext cx="65160" cy="745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192C20D-DD80-C011-32AF-F2D7D0F9C9A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5309171" y="3810217"/>
                  <a:ext cx="82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EF6BB88F-F07D-ED75-50AB-9DD8EF398CF2}"/>
                    </a:ext>
                  </a:extLst>
                </p14:cNvPr>
                <p14:cNvContentPartPr/>
                <p14:nvPr/>
              </p14:nvContentPartPr>
              <p14:xfrm>
                <a:off x="5408171" y="3840097"/>
                <a:ext cx="24120" cy="8712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EF6BB88F-F07D-ED75-50AB-9DD8EF398CF2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5399531" y="3831457"/>
                  <a:ext cx="4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53278B3-B69C-8248-3952-377930FD4705}"/>
                    </a:ext>
                  </a:extLst>
                </p14:cNvPr>
                <p14:cNvContentPartPr/>
                <p14:nvPr/>
              </p14:nvContentPartPr>
              <p14:xfrm>
                <a:off x="5432291" y="3796177"/>
                <a:ext cx="360" cy="3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53278B3-B69C-8248-3952-377930FD470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23291" y="37871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9D286EFA-9EE0-48F0-D0BE-5CABF77983B8}"/>
                    </a:ext>
                  </a:extLst>
                </p14:cNvPr>
                <p14:cNvContentPartPr/>
                <p14:nvPr/>
              </p14:nvContentPartPr>
              <p14:xfrm>
                <a:off x="5494571" y="3810937"/>
                <a:ext cx="42840" cy="756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9D286EFA-9EE0-48F0-D0BE-5CABF77983B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5485571" y="3801937"/>
                  <a:ext cx="60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DB46765A-1804-2359-466D-C52597E5118D}"/>
                    </a:ext>
                  </a:extLst>
                </p14:cNvPr>
                <p14:cNvContentPartPr/>
                <p14:nvPr/>
              </p14:nvContentPartPr>
              <p14:xfrm>
                <a:off x="5434091" y="3793297"/>
                <a:ext cx="2160" cy="3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DB46765A-1804-2359-466D-C52597E5118D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5425091" y="378465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2EC65774-B030-BC21-305B-7F1D4A8DBAFD}"/>
              </a:ext>
            </a:extLst>
          </p:cNvPr>
          <p:cNvGrpSpPr/>
          <p:nvPr/>
        </p:nvGrpSpPr>
        <p:grpSpPr>
          <a:xfrm>
            <a:off x="5699771" y="3515737"/>
            <a:ext cx="434880" cy="259560"/>
            <a:chOff x="5699771" y="3515737"/>
            <a:chExt cx="4348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85F31DF6-A1CB-3984-F5C4-3DFA9BB02B4E}"/>
                    </a:ext>
                  </a:extLst>
                </p14:cNvPr>
                <p14:cNvContentPartPr/>
                <p14:nvPr/>
              </p14:nvContentPartPr>
              <p14:xfrm>
                <a:off x="5699771" y="3668017"/>
                <a:ext cx="108720" cy="1072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85F31DF6-A1CB-3984-F5C4-3DFA9BB02B4E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5691131" y="3659377"/>
                  <a:ext cx="126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E1DF1150-3BEA-6AF5-4A97-4AE0AD67956C}"/>
                    </a:ext>
                  </a:extLst>
                </p14:cNvPr>
                <p14:cNvContentPartPr/>
                <p14:nvPr/>
              </p14:nvContentPartPr>
              <p14:xfrm>
                <a:off x="5823971" y="3557857"/>
                <a:ext cx="85320" cy="993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E1DF1150-3BEA-6AF5-4A97-4AE0AD67956C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5815331" y="3548857"/>
                  <a:ext cx="10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7C4B934-0132-B655-B3F6-A9D2C9F95ECD}"/>
                    </a:ext>
                  </a:extLst>
                </p14:cNvPr>
                <p14:cNvContentPartPr/>
                <p14:nvPr/>
              </p14:nvContentPartPr>
              <p14:xfrm>
                <a:off x="5964731" y="3582697"/>
                <a:ext cx="45360" cy="640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7C4B934-0132-B655-B3F6-A9D2C9F95ECD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5955731" y="3573697"/>
                  <a:ext cx="6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2E005A4E-6FBB-9D5A-8CE9-5935099D1029}"/>
                    </a:ext>
                  </a:extLst>
                </p14:cNvPr>
                <p14:cNvContentPartPr/>
                <p14:nvPr/>
              </p14:nvContentPartPr>
              <p14:xfrm>
                <a:off x="5980211" y="3515737"/>
                <a:ext cx="6120" cy="68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2E005A4E-6FBB-9D5A-8CE9-5935099D1029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5971211" y="3506737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8533E7C4-8F30-DAE4-807D-30D31A76E03E}"/>
                    </a:ext>
                  </a:extLst>
                </p14:cNvPr>
                <p14:cNvContentPartPr/>
                <p14:nvPr/>
              </p14:nvContentPartPr>
              <p14:xfrm>
                <a:off x="6055451" y="3571177"/>
                <a:ext cx="79200" cy="1098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8533E7C4-8F30-DAE4-807D-30D31A76E03E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6046811" y="3562177"/>
                  <a:ext cx="968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21FCDFF6-910C-8ECB-5D13-28839B66DC88}"/>
              </a:ext>
            </a:extLst>
          </p:cNvPr>
          <p:cNvGrpSpPr/>
          <p:nvPr/>
        </p:nvGrpSpPr>
        <p:grpSpPr>
          <a:xfrm>
            <a:off x="3131531" y="3566137"/>
            <a:ext cx="1409400" cy="477000"/>
            <a:chOff x="3131531" y="3566137"/>
            <a:chExt cx="14094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C6887BA3-5F01-323B-E966-4FF27BA30E3C}"/>
                    </a:ext>
                  </a:extLst>
                </p14:cNvPr>
                <p14:cNvContentPartPr/>
                <p14:nvPr/>
              </p14:nvContentPartPr>
              <p14:xfrm>
                <a:off x="3131531" y="3616177"/>
                <a:ext cx="93600" cy="1699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C6887BA3-5F01-323B-E966-4FF27BA30E3C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122891" y="3607537"/>
                  <a:ext cx="111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FC1CF73C-EBF0-6AED-C9DD-014DDE91E478}"/>
                    </a:ext>
                  </a:extLst>
                </p14:cNvPr>
                <p14:cNvContentPartPr/>
                <p14:nvPr/>
              </p14:nvContentPartPr>
              <p14:xfrm>
                <a:off x="3232331" y="3591697"/>
                <a:ext cx="13320" cy="1800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FC1CF73C-EBF0-6AED-C9DD-014DDE91E47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223331" y="3583057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95EA3652-2967-683F-AE59-D5C06B99AF04}"/>
                    </a:ext>
                  </a:extLst>
                </p14:cNvPr>
                <p14:cNvContentPartPr/>
                <p14:nvPr/>
              </p14:nvContentPartPr>
              <p14:xfrm>
                <a:off x="3149891" y="3695377"/>
                <a:ext cx="117720" cy="86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95EA3652-2967-683F-AE59-D5C06B99AF04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140891" y="3686377"/>
                  <a:ext cx="135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5C53986-98B9-981A-FA6D-AC3A926135EB}"/>
                    </a:ext>
                  </a:extLst>
                </p14:cNvPr>
                <p14:cNvContentPartPr/>
                <p14:nvPr/>
              </p14:nvContentPartPr>
              <p14:xfrm>
                <a:off x="3299291" y="3590977"/>
                <a:ext cx="59760" cy="19944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5C53986-98B9-981A-FA6D-AC3A926135EB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290291" y="3581977"/>
                  <a:ext cx="77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D5CBB5F6-6951-AFF9-0F85-C0278A9CFAA9}"/>
                    </a:ext>
                  </a:extLst>
                </p14:cNvPr>
                <p14:cNvContentPartPr/>
                <p14:nvPr/>
              </p14:nvContentPartPr>
              <p14:xfrm>
                <a:off x="3384251" y="3675577"/>
                <a:ext cx="86400" cy="1630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D5CBB5F6-6951-AFF9-0F85-C0278A9CFAA9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375611" y="3666937"/>
                  <a:ext cx="10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9A6EAB6-1DEF-B122-264B-5665ADCB911E}"/>
                    </a:ext>
                  </a:extLst>
                </p14:cNvPr>
                <p14:cNvContentPartPr/>
                <p14:nvPr/>
              </p14:nvContentPartPr>
              <p14:xfrm>
                <a:off x="3531131" y="3735697"/>
                <a:ext cx="16920" cy="53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F9A6EAB6-1DEF-B122-264B-5665ADCB911E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3522131" y="3726697"/>
                  <a:ext cx="3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90417087-8575-E51D-2F59-2BB810EB0332}"/>
                    </a:ext>
                  </a:extLst>
                </p14:cNvPr>
                <p14:cNvContentPartPr/>
                <p14:nvPr/>
              </p14:nvContentPartPr>
              <p14:xfrm>
                <a:off x="3640571" y="3627337"/>
                <a:ext cx="9720" cy="121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90417087-8575-E51D-2F59-2BB810EB0332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3631931" y="3618697"/>
                  <a:ext cx="27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8FC1C77-88AE-C7C0-6310-B9D446FE04C0}"/>
                    </a:ext>
                  </a:extLst>
                </p14:cNvPr>
                <p14:cNvContentPartPr/>
                <p14:nvPr/>
              </p14:nvContentPartPr>
              <p14:xfrm>
                <a:off x="3658571" y="3643177"/>
                <a:ext cx="76320" cy="84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8FC1C77-88AE-C7C0-6310-B9D446FE04C0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649931" y="3634177"/>
                  <a:ext cx="93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63937216-4050-17B9-D25B-7A1EDB8CD5B0}"/>
                    </a:ext>
                  </a:extLst>
                </p14:cNvPr>
                <p14:cNvContentPartPr/>
                <p14:nvPr/>
              </p14:nvContentPartPr>
              <p14:xfrm>
                <a:off x="3771251" y="3724537"/>
                <a:ext cx="15120" cy="478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63937216-4050-17B9-D25B-7A1EDB8CD5B0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762251" y="3715897"/>
                  <a:ext cx="32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39B1ED50-4BDE-143E-40D7-DFA350422128}"/>
                    </a:ext>
                  </a:extLst>
                </p14:cNvPr>
                <p14:cNvContentPartPr/>
                <p14:nvPr/>
              </p14:nvContentPartPr>
              <p14:xfrm>
                <a:off x="3864131" y="3629497"/>
                <a:ext cx="64800" cy="986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39B1ED50-4BDE-143E-40D7-DFA350422128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855491" y="3620497"/>
                  <a:ext cx="8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A4E3C9F9-F1EF-EEDA-6847-2A32D5EFC854}"/>
                    </a:ext>
                  </a:extLst>
                </p14:cNvPr>
                <p14:cNvContentPartPr/>
                <p14:nvPr/>
              </p14:nvContentPartPr>
              <p14:xfrm>
                <a:off x="3987611" y="3603577"/>
                <a:ext cx="35280" cy="1670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A4E3C9F9-F1EF-EEDA-6847-2A32D5EFC854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978611" y="3594937"/>
                  <a:ext cx="52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6609DE1B-A52E-0354-32EF-222C5FD4D3C6}"/>
                    </a:ext>
                  </a:extLst>
                </p14:cNvPr>
                <p14:cNvContentPartPr/>
                <p14:nvPr/>
              </p14:nvContentPartPr>
              <p14:xfrm>
                <a:off x="4154291" y="3712657"/>
                <a:ext cx="55440" cy="1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6609DE1B-A52E-0354-32EF-222C5FD4D3C6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145651" y="3704017"/>
                  <a:ext cx="7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27CD1C3-2C9A-C7A8-A37E-B3415E7DEFE4}"/>
                    </a:ext>
                  </a:extLst>
                </p14:cNvPr>
                <p14:cNvContentPartPr/>
                <p14:nvPr/>
              </p14:nvContentPartPr>
              <p14:xfrm>
                <a:off x="4145291" y="3761257"/>
                <a:ext cx="75600" cy="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27CD1C3-2C9A-C7A8-A37E-B3415E7DEFE4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136291" y="3752617"/>
                  <a:ext cx="93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F488C3FB-1E91-BB41-8E0A-A02D17A301D1}"/>
                    </a:ext>
                  </a:extLst>
                </p14:cNvPr>
                <p14:cNvContentPartPr/>
                <p14:nvPr/>
              </p14:nvContentPartPr>
              <p14:xfrm>
                <a:off x="4363451" y="3566137"/>
                <a:ext cx="177480" cy="288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F488C3FB-1E91-BB41-8E0A-A02D17A301D1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354451" y="3557137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870DC57D-7B95-B9D9-05D7-CD0C007AAF90}"/>
                    </a:ext>
                  </a:extLst>
                </p14:cNvPr>
                <p14:cNvContentPartPr/>
                <p14:nvPr/>
              </p14:nvContentPartPr>
              <p14:xfrm>
                <a:off x="4285331" y="3583777"/>
                <a:ext cx="162360" cy="241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870DC57D-7B95-B9D9-05D7-CD0C007AAF9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276331" y="3575137"/>
                  <a:ext cx="180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E1A89410-F536-6A98-390E-E824D8B0EE60}"/>
                    </a:ext>
                  </a:extLst>
                </p14:cNvPr>
                <p14:cNvContentPartPr/>
                <p14:nvPr/>
              </p14:nvContentPartPr>
              <p14:xfrm>
                <a:off x="4320971" y="3941977"/>
                <a:ext cx="61200" cy="1011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E1A89410-F536-6A98-390E-E824D8B0EE6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312331" y="3932977"/>
                  <a:ext cx="78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7B42C1F3-C627-9631-A99E-9B064A8E8995}"/>
                    </a:ext>
                  </a:extLst>
                </p14:cNvPr>
                <p14:cNvContentPartPr/>
                <p14:nvPr/>
              </p14:nvContentPartPr>
              <p14:xfrm>
                <a:off x="4321331" y="3884017"/>
                <a:ext cx="19800" cy="9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7B42C1F3-C627-9631-A99E-9B064A8E899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312691" y="3875377"/>
                  <a:ext cx="374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DA650958-9332-76D4-A9B7-E74B06EE2761}"/>
              </a:ext>
            </a:extLst>
          </p:cNvPr>
          <p:cNvGrpSpPr/>
          <p:nvPr/>
        </p:nvGrpSpPr>
        <p:grpSpPr>
          <a:xfrm>
            <a:off x="4561451" y="3906337"/>
            <a:ext cx="166680" cy="410760"/>
            <a:chOff x="4561451" y="3906337"/>
            <a:chExt cx="1666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372140AD-3959-B624-A091-24391B9FFEA3}"/>
                    </a:ext>
                  </a:extLst>
                </p14:cNvPr>
                <p14:cNvContentPartPr/>
                <p14:nvPr/>
              </p14:nvContentPartPr>
              <p14:xfrm>
                <a:off x="4594931" y="3912457"/>
                <a:ext cx="133200" cy="68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372140AD-3959-B624-A091-24391B9FFEA3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586291" y="3903817"/>
                  <a:ext cx="150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20B091BB-B7C3-B6EC-7AB7-B16110F49103}"/>
                    </a:ext>
                  </a:extLst>
                </p14:cNvPr>
                <p14:cNvContentPartPr/>
                <p14:nvPr/>
              </p14:nvContentPartPr>
              <p14:xfrm>
                <a:off x="4561451" y="3906337"/>
                <a:ext cx="128520" cy="2354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20B091BB-B7C3-B6EC-7AB7-B16110F49103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552451" y="3897697"/>
                  <a:ext cx="146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7AABD4A6-7F96-E0A7-432F-6AC331F137DB}"/>
                    </a:ext>
                  </a:extLst>
                </p14:cNvPr>
                <p14:cNvContentPartPr/>
                <p14:nvPr/>
              </p14:nvContentPartPr>
              <p14:xfrm>
                <a:off x="4600691" y="4235737"/>
                <a:ext cx="37800" cy="813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7AABD4A6-7F96-E0A7-432F-6AC331F137DB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4592051" y="4227097"/>
                  <a:ext cx="55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FF1AF2C-A4C2-466E-7B4D-89E40000B2F3}"/>
                    </a:ext>
                  </a:extLst>
                </p14:cNvPr>
                <p14:cNvContentPartPr/>
                <p14:nvPr/>
              </p14:nvContentPartPr>
              <p14:xfrm>
                <a:off x="4621931" y="4181017"/>
                <a:ext cx="11880" cy="93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FF1AF2C-A4C2-466E-7B4D-89E40000B2F3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4612931" y="4172377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6280004A-4FD0-42F3-B6DF-30386CC6D104}"/>
              </a:ext>
            </a:extLst>
          </p:cNvPr>
          <p:cNvGrpSpPr/>
          <p:nvPr/>
        </p:nvGrpSpPr>
        <p:grpSpPr>
          <a:xfrm>
            <a:off x="4806971" y="4586377"/>
            <a:ext cx="337320" cy="180720"/>
            <a:chOff x="4806971" y="4586377"/>
            <a:chExt cx="337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55EE1EF6-1850-7897-BCF4-48DBBFA51922}"/>
                    </a:ext>
                  </a:extLst>
                </p14:cNvPr>
                <p14:cNvContentPartPr/>
                <p14:nvPr/>
              </p14:nvContentPartPr>
              <p14:xfrm>
                <a:off x="4821731" y="4586377"/>
                <a:ext cx="322560" cy="1764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55EE1EF6-1850-7897-BCF4-48DBBFA51922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4812731" y="4577377"/>
                  <a:ext cx="340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0284FFD5-FD84-FD88-5021-499E9B5A5E5C}"/>
                    </a:ext>
                  </a:extLst>
                </p14:cNvPr>
                <p14:cNvContentPartPr/>
                <p14:nvPr/>
              </p14:nvContentPartPr>
              <p14:xfrm>
                <a:off x="4806971" y="4672057"/>
                <a:ext cx="73800" cy="9504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0284FFD5-FD84-FD88-5021-499E9B5A5E5C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4798331" y="4663417"/>
                  <a:ext cx="9144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4E818DA0-8D6A-89C3-94B9-4CD2838D5568}"/>
              </a:ext>
            </a:extLst>
          </p:cNvPr>
          <p:cNvGrpSpPr/>
          <p:nvPr/>
        </p:nvGrpSpPr>
        <p:grpSpPr>
          <a:xfrm>
            <a:off x="5314931" y="4345177"/>
            <a:ext cx="251280" cy="190080"/>
            <a:chOff x="5314931" y="4345177"/>
            <a:chExt cx="251280" cy="1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A4342AC9-B5CB-8C31-8899-EF18729FB2CC}"/>
                    </a:ext>
                  </a:extLst>
                </p14:cNvPr>
                <p14:cNvContentPartPr/>
                <p14:nvPr/>
              </p14:nvContentPartPr>
              <p14:xfrm>
                <a:off x="5325731" y="4383697"/>
                <a:ext cx="7560" cy="1515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A4342AC9-B5CB-8C31-8899-EF18729FB2CC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5317091" y="4374697"/>
                  <a:ext cx="25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C754869-1F69-8F45-9940-130AC5D6C8E7}"/>
                    </a:ext>
                  </a:extLst>
                </p14:cNvPr>
                <p14:cNvContentPartPr/>
                <p14:nvPr/>
              </p14:nvContentPartPr>
              <p14:xfrm>
                <a:off x="5329331" y="4345177"/>
                <a:ext cx="86400" cy="140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C754869-1F69-8F45-9940-130AC5D6C8E7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5320691" y="4336177"/>
                  <a:ext cx="104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AA8A6124-80F0-D963-9A40-DFA7B535A8A5}"/>
                    </a:ext>
                  </a:extLst>
                </p14:cNvPr>
                <p14:cNvContentPartPr/>
                <p14:nvPr/>
              </p14:nvContentPartPr>
              <p14:xfrm>
                <a:off x="5314931" y="4445977"/>
                <a:ext cx="81000" cy="324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AA8A6124-80F0-D963-9A40-DFA7B535A8A5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5305931" y="4437337"/>
                  <a:ext cx="9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673BD687-0C9B-644C-9617-945BA030BF6C}"/>
                    </a:ext>
                  </a:extLst>
                </p14:cNvPr>
                <p14:cNvContentPartPr/>
                <p14:nvPr/>
              </p14:nvContentPartPr>
              <p14:xfrm>
                <a:off x="5414651" y="4409257"/>
                <a:ext cx="51480" cy="921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673BD687-0C9B-644C-9617-945BA030BF6C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5405651" y="4400617"/>
                  <a:ext cx="69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91488B3-79BA-6F23-7159-C7268708899B}"/>
                    </a:ext>
                  </a:extLst>
                </p14:cNvPr>
                <p14:cNvContentPartPr/>
                <p14:nvPr/>
              </p14:nvContentPartPr>
              <p14:xfrm>
                <a:off x="5500691" y="4392697"/>
                <a:ext cx="65520" cy="831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91488B3-79BA-6F23-7159-C7268708899B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5491691" y="4384057"/>
                  <a:ext cx="831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918A2F1F-409A-07C3-EC1E-7077D382B6AB}"/>
              </a:ext>
            </a:extLst>
          </p:cNvPr>
          <p:cNvGrpSpPr/>
          <p:nvPr/>
        </p:nvGrpSpPr>
        <p:grpSpPr>
          <a:xfrm>
            <a:off x="5651891" y="4038457"/>
            <a:ext cx="3604680" cy="412200"/>
            <a:chOff x="5651891" y="4038457"/>
            <a:chExt cx="3604680" cy="4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AF9344D0-6E0D-4802-349B-8DDCD3A29ED4}"/>
                    </a:ext>
                  </a:extLst>
                </p14:cNvPr>
                <p14:cNvContentPartPr/>
                <p14:nvPr/>
              </p14:nvContentPartPr>
              <p14:xfrm>
                <a:off x="5651891" y="4355257"/>
                <a:ext cx="101160" cy="954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AF9344D0-6E0D-4802-349B-8DDCD3A29ED4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5643251" y="4346257"/>
                  <a:ext cx="11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124DF4F2-2800-36D9-9A25-DD6C9AEFF2E0}"/>
                    </a:ext>
                  </a:extLst>
                </p14:cNvPr>
                <p14:cNvContentPartPr/>
                <p14:nvPr/>
              </p14:nvContentPartPr>
              <p14:xfrm>
                <a:off x="5768531" y="4340137"/>
                <a:ext cx="105480" cy="9072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124DF4F2-2800-36D9-9A25-DD6C9AEFF2E0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5759891" y="4331497"/>
                  <a:ext cx="123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6FBD2BCF-3489-34DE-1A2B-92E90AC1E531}"/>
                    </a:ext>
                  </a:extLst>
                </p14:cNvPr>
                <p14:cNvContentPartPr/>
                <p14:nvPr/>
              </p14:nvContentPartPr>
              <p14:xfrm>
                <a:off x="5871491" y="4333297"/>
                <a:ext cx="48600" cy="6588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6FBD2BCF-3489-34DE-1A2B-92E90AC1E531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5862491" y="4324297"/>
                  <a:ext cx="66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20D8803D-E981-532B-BC56-435897FE639F}"/>
                    </a:ext>
                  </a:extLst>
                </p14:cNvPr>
                <p14:cNvContentPartPr/>
                <p14:nvPr/>
              </p14:nvContentPartPr>
              <p14:xfrm>
                <a:off x="5914691" y="4244377"/>
                <a:ext cx="93600" cy="1594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20D8803D-E981-532B-BC56-435897FE639F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5905691" y="4235377"/>
                  <a:ext cx="111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9C0C519B-EDDB-D204-49D3-2EE03A35BE38}"/>
                    </a:ext>
                  </a:extLst>
                </p14:cNvPr>
                <p14:cNvContentPartPr/>
                <p14:nvPr/>
              </p14:nvContentPartPr>
              <p14:xfrm>
                <a:off x="6085691" y="4292257"/>
                <a:ext cx="120960" cy="997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9C0C519B-EDDB-D204-49D3-2EE03A35BE38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6076691" y="4283257"/>
                  <a:ext cx="138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BB76B9E8-25F1-E0F3-BDCF-33CEC5D26DCE}"/>
                    </a:ext>
                  </a:extLst>
                </p14:cNvPr>
                <p14:cNvContentPartPr/>
                <p14:nvPr/>
              </p14:nvContentPartPr>
              <p14:xfrm>
                <a:off x="6227531" y="4299457"/>
                <a:ext cx="45720" cy="676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BB76B9E8-25F1-E0F3-BDCF-33CEC5D26DCE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6218531" y="4290457"/>
                  <a:ext cx="63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10634908-E57D-9DE4-88DD-FCE7A4782092}"/>
                    </a:ext>
                  </a:extLst>
                </p14:cNvPr>
                <p14:cNvContentPartPr/>
                <p14:nvPr/>
              </p14:nvContentPartPr>
              <p14:xfrm>
                <a:off x="6244451" y="4299457"/>
                <a:ext cx="134280" cy="644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10634908-E57D-9DE4-88DD-FCE7A4782092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6235451" y="4290457"/>
                  <a:ext cx="151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71CE4EFF-0FBD-3FB4-118F-7D964C1103A6}"/>
                    </a:ext>
                  </a:extLst>
                </p14:cNvPr>
                <p14:cNvContentPartPr/>
                <p14:nvPr/>
              </p14:nvContentPartPr>
              <p14:xfrm>
                <a:off x="6378731" y="4168777"/>
                <a:ext cx="65880" cy="20124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71CE4EFF-0FBD-3FB4-118F-7D964C1103A6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6370091" y="4159777"/>
                  <a:ext cx="83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47583AE8-6420-02A6-30B7-DB0AC8EA874A}"/>
                    </a:ext>
                  </a:extLst>
                </p14:cNvPr>
                <p14:cNvContentPartPr/>
                <p14:nvPr/>
              </p14:nvContentPartPr>
              <p14:xfrm>
                <a:off x="6516971" y="4185697"/>
                <a:ext cx="56520" cy="2340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47583AE8-6420-02A6-30B7-DB0AC8EA874A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6508331" y="4176697"/>
                  <a:ext cx="74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69D5B52F-C4E4-2A46-6348-E8553E1669F1}"/>
                    </a:ext>
                  </a:extLst>
                </p14:cNvPr>
                <p14:cNvContentPartPr/>
                <p14:nvPr/>
              </p14:nvContentPartPr>
              <p14:xfrm>
                <a:off x="6621011" y="4255897"/>
                <a:ext cx="80280" cy="824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69D5B52F-C4E4-2A46-6348-E8553E1669F1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6612011" y="4247257"/>
                  <a:ext cx="97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A8EB53B3-FA8F-9190-C188-1F8628AA2594}"/>
                    </a:ext>
                  </a:extLst>
                </p14:cNvPr>
                <p14:cNvContentPartPr/>
                <p14:nvPr/>
              </p14:nvContentPartPr>
              <p14:xfrm>
                <a:off x="6726491" y="4252657"/>
                <a:ext cx="51840" cy="702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A8EB53B3-FA8F-9190-C188-1F8628AA2594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6717491" y="4243657"/>
                  <a:ext cx="69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ADDFBF7D-4F83-809F-6E08-19D3C031AC3A}"/>
                    </a:ext>
                  </a:extLst>
                </p14:cNvPr>
                <p14:cNvContentPartPr/>
                <p14:nvPr/>
              </p14:nvContentPartPr>
              <p14:xfrm>
                <a:off x="6717131" y="4259137"/>
                <a:ext cx="53640" cy="86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ADDFBF7D-4F83-809F-6E08-19D3C031AC3A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6708491" y="4250137"/>
                  <a:ext cx="71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F95FC28A-1EA7-08E3-E81B-C33B60B96395}"/>
                    </a:ext>
                  </a:extLst>
                </p14:cNvPr>
                <p14:cNvContentPartPr/>
                <p14:nvPr/>
              </p14:nvContentPartPr>
              <p14:xfrm>
                <a:off x="6838091" y="4253377"/>
                <a:ext cx="11520" cy="903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F95FC28A-1EA7-08E3-E81B-C33B60B96395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6829451" y="4244737"/>
                  <a:ext cx="29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4C40D7B5-79A5-7F95-AD5F-9D671E9FECE8}"/>
                    </a:ext>
                  </a:extLst>
                </p14:cNvPr>
                <p14:cNvContentPartPr/>
                <p14:nvPr/>
              </p14:nvContentPartPr>
              <p14:xfrm>
                <a:off x="6929891" y="4191097"/>
                <a:ext cx="70200" cy="14472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4C40D7B5-79A5-7F95-AD5F-9D671E9FECE8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6921251" y="4182457"/>
                  <a:ext cx="87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1B89B5AF-C3BF-22CD-A2C3-37BA45A51A1F}"/>
                    </a:ext>
                  </a:extLst>
                </p14:cNvPr>
                <p14:cNvContentPartPr/>
                <p14:nvPr/>
              </p14:nvContentPartPr>
              <p14:xfrm>
                <a:off x="6995771" y="4199377"/>
                <a:ext cx="16920" cy="11412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1B89B5AF-C3BF-22CD-A2C3-37BA45A51A1F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6987131" y="4190737"/>
                  <a:ext cx="34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37F73D28-D6C0-1CBC-EF48-A22244F42F2D}"/>
                    </a:ext>
                  </a:extLst>
                </p14:cNvPr>
                <p14:cNvContentPartPr/>
                <p14:nvPr/>
              </p14:nvContentPartPr>
              <p14:xfrm>
                <a:off x="6931691" y="4275337"/>
                <a:ext cx="92160" cy="9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37F73D28-D6C0-1CBC-EF48-A22244F42F2D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923051" y="4266697"/>
                  <a:ext cx="10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DA5F88C2-C4BF-855E-413A-E8AC082A7D68}"/>
                    </a:ext>
                  </a:extLst>
                </p14:cNvPr>
                <p14:cNvContentPartPr/>
                <p14:nvPr/>
              </p14:nvContentPartPr>
              <p14:xfrm>
                <a:off x="7041491" y="4092097"/>
                <a:ext cx="67680" cy="1054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DA5F88C2-C4BF-855E-413A-E8AC082A7D68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7032851" y="4083457"/>
                  <a:ext cx="85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63EC62C8-44BB-712A-028E-39E3503D08E8}"/>
                    </a:ext>
                  </a:extLst>
                </p14:cNvPr>
                <p14:cNvContentPartPr/>
                <p14:nvPr/>
              </p14:nvContentPartPr>
              <p14:xfrm>
                <a:off x="7151651" y="4091377"/>
                <a:ext cx="66600" cy="85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63EC62C8-44BB-712A-028E-39E3503D08E8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7143011" y="4082377"/>
                  <a:ext cx="84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DFDE4A7-D6D0-07C9-E118-E945A4DFAB16}"/>
                    </a:ext>
                  </a:extLst>
                </p14:cNvPr>
                <p14:cNvContentPartPr/>
                <p14:nvPr/>
              </p14:nvContentPartPr>
              <p14:xfrm>
                <a:off x="7260011" y="4093897"/>
                <a:ext cx="58680" cy="896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DFDE4A7-D6D0-07C9-E118-E945A4DFAB16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251011" y="4085257"/>
                  <a:ext cx="76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0AF0B2E4-B611-1C9B-CE5A-5F963F2E40B0}"/>
                    </a:ext>
                  </a:extLst>
                </p14:cNvPr>
                <p14:cNvContentPartPr/>
                <p14:nvPr/>
              </p14:nvContentPartPr>
              <p14:xfrm>
                <a:off x="7366571" y="4103257"/>
                <a:ext cx="68760" cy="2750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0AF0B2E4-B611-1C9B-CE5A-5F963F2E40B0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7357571" y="4094257"/>
                  <a:ext cx="8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CA9502A2-FEA0-7BB3-58CE-B5AEC13D12C5}"/>
                    </a:ext>
                  </a:extLst>
                </p14:cNvPr>
                <p14:cNvContentPartPr/>
                <p14:nvPr/>
              </p14:nvContentPartPr>
              <p14:xfrm>
                <a:off x="7516691" y="4286497"/>
                <a:ext cx="40680" cy="781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CA9502A2-FEA0-7BB3-58CE-B5AEC13D12C5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507691" y="4277857"/>
                  <a:ext cx="58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819FFD40-E9A9-8CE8-84DC-C93FC565F6A0}"/>
                    </a:ext>
                  </a:extLst>
                </p14:cNvPr>
                <p14:cNvContentPartPr/>
                <p14:nvPr/>
              </p14:nvContentPartPr>
              <p14:xfrm>
                <a:off x="7622891" y="4182097"/>
                <a:ext cx="103320" cy="1047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819FFD40-E9A9-8CE8-84DC-C93FC565F6A0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7613891" y="4173097"/>
                  <a:ext cx="120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83B42B2-AAE5-74D8-F2FC-11B96971A20F}"/>
                    </a:ext>
                  </a:extLst>
                </p14:cNvPr>
                <p14:cNvContentPartPr/>
                <p14:nvPr/>
              </p14:nvContentPartPr>
              <p14:xfrm>
                <a:off x="7750691" y="4197217"/>
                <a:ext cx="81720" cy="8388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83B42B2-AAE5-74D8-F2FC-11B96971A20F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741691" y="4188217"/>
                  <a:ext cx="99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D0592F0C-336E-4F6E-6664-D6FC5D316859}"/>
                    </a:ext>
                  </a:extLst>
                </p14:cNvPr>
                <p14:cNvContentPartPr/>
                <p14:nvPr/>
              </p14:nvContentPartPr>
              <p14:xfrm>
                <a:off x="7941851" y="4120537"/>
                <a:ext cx="73800" cy="1486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D0592F0C-336E-4F6E-6664-D6FC5D316859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7933211" y="4111897"/>
                  <a:ext cx="9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4D3B44B-7228-0DFA-4112-3CBD3531FA42}"/>
                    </a:ext>
                  </a:extLst>
                </p14:cNvPr>
                <p14:cNvContentPartPr/>
                <p14:nvPr/>
              </p14:nvContentPartPr>
              <p14:xfrm>
                <a:off x="8019971" y="4182817"/>
                <a:ext cx="100080" cy="950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4D3B44B-7228-0DFA-4112-3CBD3531FA42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8011331" y="4174177"/>
                  <a:ext cx="117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D0C4C22F-D4FC-8FDE-73DE-FA44B94BF7C3}"/>
                    </a:ext>
                  </a:extLst>
                </p14:cNvPr>
                <p14:cNvContentPartPr/>
                <p14:nvPr/>
              </p14:nvContentPartPr>
              <p14:xfrm>
                <a:off x="8073971" y="4181737"/>
                <a:ext cx="121320" cy="799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D0C4C22F-D4FC-8FDE-73DE-FA44B94BF7C3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8064971" y="4173097"/>
                  <a:ext cx="138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1B4CEEEF-2AD4-DDFA-5E4D-08645B3E8147}"/>
                    </a:ext>
                  </a:extLst>
                </p14:cNvPr>
                <p14:cNvContentPartPr/>
                <p14:nvPr/>
              </p14:nvContentPartPr>
              <p14:xfrm>
                <a:off x="8210771" y="4193617"/>
                <a:ext cx="96120" cy="802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1B4CEEEF-2AD4-DDFA-5E4D-08645B3E8147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8202131" y="4184617"/>
                  <a:ext cx="113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29AB76FC-8097-2412-3AE2-58EDBEA85A30}"/>
                    </a:ext>
                  </a:extLst>
                </p14:cNvPr>
                <p14:cNvContentPartPr/>
                <p14:nvPr/>
              </p14:nvContentPartPr>
              <p14:xfrm>
                <a:off x="8416691" y="4043497"/>
                <a:ext cx="110520" cy="1897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29AB76FC-8097-2412-3AE2-58EDBEA85A30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8408051" y="4034857"/>
                  <a:ext cx="128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898996EF-05C6-0BD6-C07E-EC888C95A4A0}"/>
                    </a:ext>
                  </a:extLst>
                </p14:cNvPr>
                <p14:cNvContentPartPr/>
                <p14:nvPr/>
              </p14:nvContentPartPr>
              <p14:xfrm>
                <a:off x="8606411" y="4144297"/>
                <a:ext cx="57960" cy="8028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898996EF-05C6-0BD6-C07E-EC888C95A4A0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8597771" y="4135657"/>
                  <a:ext cx="75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E6C8F0C-7F70-B6BC-E5E3-848AC002D37C}"/>
                    </a:ext>
                  </a:extLst>
                </p14:cNvPr>
                <p14:cNvContentPartPr/>
                <p14:nvPr/>
              </p14:nvContentPartPr>
              <p14:xfrm>
                <a:off x="8669411" y="4038457"/>
                <a:ext cx="291960" cy="17784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E6C8F0C-7F70-B6BC-E5E3-848AC002D37C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8660771" y="4029457"/>
                  <a:ext cx="309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61D737C7-1921-32A1-7A47-09097BDCC376}"/>
                    </a:ext>
                  </a:extLst>
                </p14:cNvPr>
                <p14:cNvContentPartPr/>
                <p14:nvPr/>
              </p14:nvContentPartPr>
              <p14:xfrm>
                <a:off x="8966771" y="4142137"/>
                <a:ext cx="81000" cy="633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61D737C7-1921-32A1-7A47-09097BDCC376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957771" y="4133137"/>
                  <a:ext cx="98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34A53F29-C8C2-E132-E878-024F3B5F6514}"/>
                    </a:ext>
                  </a:extLst>
                </p14:cNvPr>
                <p14:cNvContentPartPr/>
                <p14:nvPr/>
              </p14:nvContentPartPr>
              <p14:xfrm>
                <a:off x="9041291" y="4131697"/>
                <a:ext cx="60840" cy="9648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34A53F29-C8C2-E132-E878-024F3B5F6514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9032291" y="4122697"/>
                  <a:ext cx="78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65985CEE-D2B4-83DB-9B8D-2EEB3001FAF2}"/>
                    </a:ext>
                  </a:extLst>
                </p14:cNvPr>
                <p14:cNvContentPartPr/>
                <p14:nvPr/>
              </p14:nvContentPartPr>
              <p14:xfrm>
                <a:off x="9241811" y="4125937"/>
                <a:ext cx="360" cy="576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65985CEE-D2B4-83DB-9B8D-2EEB3001FAF2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9232811" y="4117297"/>
                  <a:ext cx="1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1F7A4B46-4136-C22D-37E5-CE2561E33CF8}"/>
                    </a:ext>
                  </a:extLst>
                </p14:cNvPr>
                <p14:cNvContentPartPr/>
                <p14:nvPr/>
              </p14:nvContentPartPr>
              <p14:xfrm>
                <a:off x="9256211" y="4192177"/>
                <a:ext cx="360" cy="36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1F7A4B46-4136-C22D-37E5-CE2561E33CF8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9247571" y="41831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000839B6-5772-2AE6-43B1-9898665D5D1E}"/>
              </a:ext>
            </a:extLst>
          </p:cNvPr>
          <p:cNvGrpSpPr/>
          <p:nvPr/>
        </p:nvGrpSpPr>
        <p:grpSpPr>
          <a:xfrm>
            <a:off x="9391931" y="3915337"/>
            <a:ext cx="1430280" cy="379800"/>
            <a:chOff x="9391931" y="3915337"/>
            <a:chExt cx="14302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706FEAFB-4E41-1717-E9E5-D35BBE3A3B7C}"/>
                    </a:ext>
                  </a:extLst>
                </p14:cNvPr>
                <p14:cNvContentPartPr/>
                <p14:nvPr/>
              </p14:nvContentPartPr>
              <p14:xfrm>
                <a:off x="9391931" y="4105777"/>
                <a:ext cx="75600" cy="18936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706FEAFB-4E41-1717-E9E5-D35BBE3A3B7C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9383291" y="4097137"/>
                  <a:ext cx="93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7FC231F2-4245-1A95-120D-2BAB797B1376}"/>
                    </a:ext>
                  </a:extLst>
                </p14:cNvPr>
                <p14:cNvContentPartPr/>
                <p14:nvPr/>
              </p14:nvContentPartPr>
              <p14:xfrm>
                <a:off x="9490571" y="3942697"/>
                <a:ext cx="61200" cy="1238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7FC231F2-4245-1A95-120D-2BAB797B1376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9481931" y="3934057"/>
                  <a:ext cx="78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F5FCFF66-0FB8-04F2-0E9B-25E7819C7EFD}"/>
                    </a:ext>
                  </a:extLst>
                </p14:cNvPr>
                <p14:cNvContentPartPr/>
                <p14:nvPr/>
              </p14:nvContentPartPr>
              <p14:xfrm>
                <a:off x="9589931" y="3943777"/>
                <a:ext cx="68400" cy="9684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F5FCFF66-0FB8-04F2-0E9B-25E7819C7EFD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9581291" y="3934777"/>
                  <a:ext cx="86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9979609-5324-0F6C-B6C3-BB348F1CD65B}"/>
                    </a:ext>
                  </a:extLst>
                </p14:cNvPr>
                <p14:cNvContentPartPr/>
                <p14:nvPr/>
              </p14:nvContentPartPr>
              <p14:xfrm>
                <a:off x="9698291" y="3942697"/>
                <a:ext cx="44640" cy="12132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9979609-5324-0F6C-B6C3-BB348F1CD65B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9689291" y="3934057"/>
                  <a:ext cx="62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51A94BA8-4E8F-1E0A-9486-21E5116C3EAE}"/>
                    </a:ext>
                  </a:extLst>
                </p14:cNvPr>
                <p14:cNvContentPartPr/>
                <p14:nvPr/>
              </p14:nvContentPartPr>
              <p14:xfrm>
                <a:off x="9732851" y="4202257"/>
                <a:ext cx="22320" cy="6264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51A94BA8-4E8F-1E0A-9486-21E5116C3EAE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9724211" y="4193257"/>
                  <a:ext cx="39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34020E10-C2AE-3F96-A5E3-9997131A1D04}"/>
                    </a:ext>
                  </a:extLst>
                </p14:cNvPr>
                <p14:cNvContentPartPr/>
                <p14:nvPr/>
              </p14:nvContentPartPr>
              <p14:xfrm>
                <a:off x="9870371" y="4074097"/>
                <a:ext cx="141120" cy="14400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34020E10-C2AE-3F96-A5E3-9997131A1D04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861731" y="4065457"/>
                  <a:ext cx="158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17DE9FF6-555B-D967-76EA-63C3912C3608}"/>
                    </a:ext>
                  </a:extLst>
                </p14:cNvPr>
                <p14:cNvContentPartPr/>
                <p14:nvPr/>
              </p14:nvContentPartPr>
              <p14:xfrm>
                <a:off x="10016531" y="3932617"/>
                <a:ext cx="61560" cy="1062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17DE9FF6-555B-D967-76EA-63C3912C3608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0007531" y="3923977"/>
                  <a:ext cx="79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E9D3E0FA-545E-F980-D337-34F11ABCD8A6}"/>
                    </a:ext>
                  </a:extLst>
                </p14:cNvPr>
                <p14:cNvContentPartPr/>
                <p14:nvPr/>
              </p14:nvContentPartPr>
              <p14:xfrm>
                <a:off x="10116611" y="3933697"/>
                <a:ext cx="65880" cy="9180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E9D3E0FA-545E-F980-D337-34F11ABCD8A6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0107971" y="3924697"/>
                  <a:ext cx="83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0819EE52-F213-A140-35FB-7A2E669E8354}"/>
                    </a:ext>
                  </a:extLst>
                </p14:cNvPr>
                <p14:cNvContentPartPr/>
                <p14:nvPr/>
              </p14:nvContentPartPr>
              <p14:xfrm>
                <a:off x="10200491" y="3915337"/>
                <a:ext cx="68760" cy="1224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0819EE52-F213-A140-35FB-7A2E669E835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0191491" y="3906337"/>
                  <a:ext cx="86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7AF6539B-20C8-C6FF-6274-A97FA79FAC7B}"/>
                    </a:ext>
                  </a:extLst>
                </p14:cNvPr>
                <p14:cNvContentPartPr/>
                <p14:nvPr/>
              </p14:nvContentPartPr>
              <p14:xfrm>
                <a:off x="10257371" y="4217737"/>
                <a:ext cx="5760" cy="680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7AF6539B-20C8-C6FF-6274-A97FA79FAC7B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0248371" y="4209097"/>
                  <a:ext cx="2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B321086-B54C-1659-3914-F2ACB05E98BB}"/>
                    </a:ext>
                  </a:extLst>
                </p14:cNvPr>
                <p14:cNvContentPartPr/>
                <p14:nvPr/>
              </p14:nvContentPartPr>
              <p14:xfrm>
                <a:off x="10407491" y="4124137"/>
                <a:ext cx="75600" cy="982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B321086-B54C-1659-3914-F2ACB05E98BB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0398851" y="4115497"/>
                  <a:ext cx="9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541EB238-D647-EBD9-2A85-6E764D33F941}"/>
                    </a:ext>
                  </a:extLst>
                </p14:cNvPr>
                <p14:cNvContentPartPr/>
                <p14:nvPr/>
              </p14:nvContentPartPr>
              <p14:xfrm>
                <a:off x="10537811" y="3988417"/>
                <a:ext cx="57240" cy="1094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541EB238-D647-EBD9-2A85-6E764D33F941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528811" y="3979777"/>
                  <a:ext cx="74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CD185B7-E366-116F-C910-AEACFDBD0A14}"/>
                    </a:ext>
                  </a:extLst>
                </p14:cNvPr>
                <p14:cNvContentPartPr/>
                <p14:nvPr/>
              </p14:nvContentPartPr>
              <p14:xfrm>
                <a:off x="10673531" y="3972217"/>
                <a:ext cx="61560" cy="1094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CD185B7-E366-116F-C910-AEACFDBD0A14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0664531" y="3963217"/>
                  <a:ext cx="79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86ECB7B-0D1A-C539-9348-8A94AB151775}"/>
                    </a:ext>
                  </a:extLst>
                </p14:cNvPr>
                <p14:cNvContentPartPr/>
                <p14:nvPr/>
              </p14:nvContentPartPr>
              <p14:xfrm>
                <a:off x="10744811" y="3973657"/>
                <a:ext cx="77400" cy="1335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86ECB7B-0D1A-C539-9348-8A94AB151775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10736171" y="3965017"/>
                  <a:ext cx="95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08106287-3341-E896-46F4-62E44C6A31E8}"/>
              </a:ext>
            </a:extLst>
          </p:cNvPr>
          <p:cNvGrpSpPr/>
          <p:nvPr/>
        </p:nvGrpSpPr>
        <p:grpSpPr>
          <a:xfrm>
            <a:off x="7238051" y="4485577"/>
            <a:ext cx="110520" cy="171360"/>
            <a:chOff x="7238051" y="4485577"/>
            <a:chExt cx="1105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FB898C6C-17ED-431A-AF21-386001870E34}"/>
                    </a:ext>
                  </a:extLst>
                </p14:cNvPr>
                <p14:cNvContentPartPr/>
                <p14:nvPr/>
              </p14:nvContentPartPr>
              <p14:xfrm>
                <a:off x="7305371" y="4485577"/>
                <a:ext cx="9360" cy="17136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FB898C6C-17ED-431A-AF21-386001870E34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7296731" y="4476577"/>
                  <a:ext cx="27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C7CB23EC-52B3-8CF3-2804-AC0DA8DFF2AF}"/>
                    </a:ext>
                  </a:extLst>
                </p14:cNvPr>
                <p14:cNvContentPartPr/>
                <p14:nvPr/>
              </p14:nvContentPartPr>
              <p14:xfrm>
                <a:off x="7238051" y="4551457"/>
                <a:ext cx="110520" cy="3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C7CB23EC-52B3-8CF3-2804-AC0DA8DFF2AF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7229051" y="4542457"/>
                  <a:ext cx="1281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4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56621D63-3B70-E09A-0500-8D7E9E02393A}"/>
                  </a:ext>
                </a:extLst>
              </p14:cNvPr>
              <p14:cNvContentPartPr/>
              <p14:nvPr/>
            </p14:nvContentPartPr>
            <p14:xfrm>
              <a:off x="7348211" y="4506457"/>
              <a:ext cx="187200" cy="17676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56621D63-3B70-E09A-0500-8D7E9E02393A}"/>
                  </a:ext>
                </a:extLst>
              </p:cNvPr>
              <p:cNvPicPr/>
              <p:nvPr/>
            </p:nvPicPr>
            <p:blipFill>
              <a:blip r:embed="rId1015"/>
              <a:stretch>
                <a:fillRect/>
              </a:stretch>
            </p:blipFill>
            <p:spPr>
              <a:xfrm>
                <a:off x="7339211" y="4497817"/>
                <a:ext cx="204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6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77EA221C-C481-5539-DD91-FD9E299F80A5}"/>
                  </a:ext>
                </a:extLst>
              </p14:cNvPr>
              <p14:cNvContentPartPr/>
              <p14:nvPr/>
            </p14:nvContentPartPr>
            <p14:xfrm>
              <a:off x="7545491" y="4589977"/>
              <a:ext cx="118080" cy="9072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77EA221C-C481-5539-DD91-FD9E299F80A5}"/>
                  </a:ext>
                </a:extLst>
              </p:cNvPr>
              <p:cNvPicPr/>
              <p:nvPr/>
            </p:nvPicPr>
            <p:blipFill>
              <a:blip r:embed="rId1017"/>
              <a:stretch>
                <a:fillRect/>
              </a:stretch>
            </p:blipFill>
            <p:spPr>
              <a:xfrm>
                <a:off x="7536851" y="4580977"/>
                <a:ext cx="13572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2" name="Group 741">
            <a:extLst>
              <a:ext uri="{FF2B5EF4-FFF2-40B4-BE49-F238E27FC236}">
                <a16:creationId xmlns:a16="http://schemas.microsoft.com/office/drawing/2014/main" id="{163FC01B-30B7-579B-6AEE-70ADB724DF8B}"/>
              </a:ext>
            </a:extLst>
          </p:cNvPr>
          <p:cNvGrpSpPr/>
          <p:nvPr/>
        </p:nvGrpSpPr>
        <p:grpSpPr>
          <a:xfrm>
            <a:off x="7898291" y="4431217"/>
            <a:ext cx="2400480" cy="326880"/>
            <a:chOff x="7898291" y="4431217"/>
            <a:chExt cx="24004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284CE037-01FD-88DA-E38C-ACEFE3135492}"/>
                    </a:ext>
                  </a:extLst>
                </p14:cNvPr>
                <p14:cNvContentPartPr/>
                <p14:nvPr/>
              </p14:nvContentPartPr>
              <p14:xfrm>
                <a:off x="7898291" y="4465417"/>
                <a:ext cx="52920" cy="2311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284CE037-01FD-88DA-E38C-ACEFE3135492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7889651" y="4456417"/>
                  <a:ext cx="70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A90EE18B-EE8C-CA12-8939-0B385DA659DE}"/>
                    </a:ext>
                  </a:extLst>
                </p14:cNvPr>
                <p14:cNvContentPartPr/>
                <p14:nvPr/>
              </p14:nvContentPartPr>
              <p14:xfrm>
                <a:off x="8036891" y="4575217"/>
                <a:ext cx="66600" cy="1335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A90EE18B-EE8C-CA12-8939-0B385DA659DE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8028251" y="4566217"/>
                  <a:ext cx="84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39E432C-6CD5-D54F-BB61-2D9B7B54F22E}"/>
                    </a:ext>
                  </a:extLst>
                </p14:cNvPr>
                <p14:cNvContentPartPr/>
                <p14:nvPr/>
              </p14:nvContentPartPr>
              <p14:xfrm>
                <a:off x="8153531" y="4445257"/>
                <a:ext cx="59760" cy="1123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39E432C-6CD5-D54F-BB61-2D9B7B54F22E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8144891" y="4436257"/>
                  <a:ext cx="77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C5CA0CF5-E81C-41C1-E771-62E473A3AAF4}"/>
                    </a:ext>
                  </a:extLst>
                </p14:cNvPr>
                <p14:cNvContentPartPr/>
                <p14:nvPr/>
              </p14:nvContentPartPr>
              <p14:xfrm>
                <a:off x="8270171" y="4441657"/>
                <a:ext cx="63000" cy="907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C5CA0CF5-E81C-41C1-E771-62E473A3AAF4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8261171" y="4433017"/>
                  <a:ext cx="80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6036C4CB-69BB-CB2B-39F2-3785D168F6A9}"/>
                    </a:ext>
                  </a:extLst>
                </p14:cNvPr>
                <p14:cNvContentPartPr/>
                <p14:nvPr/>
              </p14:nvContentPartPr>
              <p14:xfrm>
                <a:off x="8356211" y="4432297"/>
                <a:ext cx="52920" cy="1296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6036C4CB-69BB-CB2B-39F2-3785D168F6A9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8347211" y="4423297"/>
                  <a:ext cx="70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DE299E2-BB22-0C15-49CD-B3632DBEEB3A}"/>
                    </a:ext>
                  </a:extLst>
                </p14:cNvPr>
                <p14:cNvContentPartPr/>
                <p14:nvPr/>
              </p14:nvContentPartPr>
              <p14:xfrm>
                <a:off x="8416691" y="4668817"/>
                <a:ext cx="15120" cy="8208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DE299E2-BB22-0C15-49CD-B3632DBEEB3A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8408051" y="4659817"/>
                  <a:ext cx="32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B201B54-924C-41FE-9767-4941899A097C}"/>
                    </a:ext>
                  </a:extLst>
                </p14:cNvPr>
                <p14:cNvContentPartPr/>
                <p14:nvPr/>
              </p14:nvContentPartPr>
              <p14:xfrm>
                <a:off x="8554211" y="4539937"/>
                <a:ext cx="121320" cy="1602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B201B54-924C-41FE-9767-4941899A097C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8545211" y="4530937"/>
                  <a:ext cx="138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C2CCE56C-890C-110C-4B86-50DFCDFDE944}"/>
                    </a:ext>
                  </a:extLst>
                </p14:cNvPr>
                <p14:cNvContentPartPr/>
                <p14:nvPr/>
              </p14:nvContentPartPr>
              <p14:xfrm>
                <a:off x="8706491" y="4462537"/>
                <a:ext cx="51840" cy="957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C2CCE56C-890C-110C-4B86-50DFCDFDE944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8697491" y="4453537"/>
                  <a:ext cx="69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0612F9BA-BB16-214D-6064-202C7F9C4B22}"/>
                    </a:ext>
                  </a:extLst>
                </p14:cNvPr>
                <p14:cNvContentPartPr/>
                <p14:nvPr/>
              </p14:nvContentPartPr>
              <p14:xfrm>
                <a:off x="8829251" y="4451377"/>
                <a:ext cx="62640" cy="939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0612F9BA-BB16-214D-6064-202C7F9C4B22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8820251" y="4442737"/>
                  <a:ext cx="80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0DF068A-B36D-8E7A-0533-CE63271C72E4}"/>
                    </a:ext>
                  </a:extLst>
                </p14:cNvPr>
                <p14:cNvContentPartPr/>
                <p14:nvPr/>
              </p14:nvContentPartPr>
              <p14:xfrm>
                <a:off x="8915291" y="4431217"/>
                <a:ext cx="78120" cy="1166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0DF068A-B36D-8E7A-0533-CE63271C72E4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8906651" y="4422577"/>
                  <a:ext cx="9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9ACE63DA-4CF0-5E19-C64B-E6F378EDCC90}"/>
                    </a:ext>
                  </a:extLst>
                </p14:cNvPr>
                <p14:cNvContentPartPr/>
                <p14:nvPr/>
              </p14:nvContentPartPr>
              <p14:xfrm>
                <a:off x="8935451" y="4670617"/>
                <a:ext cx="22320" cy="874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9ACE63DA-4CF0-5E19-C64B-E6F378EDCC90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8926811" y="4661617"/>
                  <a:ext cx="39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3BE1523-6304-1942-3447-8D29CD3FC0A4}"/>
                    </a:ext>
                  </a:extLst>
                </p14:cNvPr>
                <p14:cNvContentPartPr/>
                <p14:nvPr/>
              </p14:nvContentPartPr>
              <p14:xfrm>
                <a:off x="9096731" y="4574497"/>
                <a:ext cx="49680" cy="892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3BE1523-6304-1942-3447-8D29CD3FC0A4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9088091" y="4565497"/>
                  <a:ext cx="67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2E55C0C2-A4E0-AB34-B142-2ACF46F2259F}"/>
                    </a:ext>
                  </a:extLst>
                </p14:cNvPr>
                <p14:cNvContentPartPr/>
                <p14:nvPr/>
              </p14:nvContentPartPr>
              <p14:xfrm>
                <a:off x="9177731" y="4464337"/>
                <a:ext cx="79200" cy="114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2E55C0C2-A4E0-AB34-B142-2ACF46F2259F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9168731" y="4455337"/>
                  <a:ext cx="96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1D3D5EA0-43F8-DB0B-D22F-CEEEFB1799E3}"/>
                    </a:ext>
                  </a:extLst>
                </p14:cNvPr>
                <p14:cNvContentPartPr/>
                <p14:nvPr/>
              </p14:nvContentPartPr>
              <p14:xfrm>
                <a:off x="9300491" y="4474417"/>
                <a:ext cx="42840" cy="835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1D3D5EA0-43F8-DB0B-D22F-CEEEFB1799E3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9291491" y="4465777"/>
                  <a:ext cx="60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1757D5FA-ACD7-FCF4-75E9-1592E1C52A54}"/>
                    </a:ext>
                  </a:extLst>
                </p14:cNvPr>
                <p14:cNvContentPartPr/>
                <p14:nvPr/>
              </p14:nvContentPartPr>
              <p14:xfrm>
                <a:off x="9364571" y="4445257"/>
                <a:ext cx="59760" cy="11484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1757D5FA-ACD7-FCF4-75E9-1592E1C52A54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9355571" y="4436257"/>
                  <a:ext cx="77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65A9BF9D-F623-A322-0464-D2212696F00C}"/>
                    </a:ext>
                  </a:extLst>
                </p14:cNvPr>
                <p14:cNvContentPartPr/>
                <p14:nvPr/>
              </p14:nvContentPartPr>
              <p14:xfrm>
                <a:off x="9511811" y="4462537"/>
                <a:ext cx="64440" cy="2476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65A9BF9D-F623-A322-0464-D2212696F00C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9502811" y="4453537"/>
                  <a:ext cx="82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E29D328A-F129-C812-3F01-CCCDB7AA5B93}"/>
                    </a:ext>
                  </a:extLst>
                </p14:cNvPr>
                <p14:cNvContentPartPr/>
                <p14:nvPr/>
              </p14:nvContentPartPr>
              <p14:xfrm>
                <a:off x="9709091" y="4619137"/>
                <a:ext cx="579240" cy="111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E29D328A-F129-C812-3F01-CCCDB7AA5B9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9700451" y="4610497"/>
                  <a:ext cx="596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E4146F80-A221-67B7-1774-303A691F049A}"/>
                    </a:ext>
                  </a:extLst>
                </p14:cNvPr>
                <p14:cNvContentPartPr/>
                <p14:nvPr/>
              </p14:nvContentPartPr>
              <p14:xfrm>
                <a:off x="10239011" y="4564417"/>
                <a:ext cx="59760" cy="11772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E4146F80-A221-67B7-1774-303A691F049A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10230011" y="4555417"/>
                  <a:ext cx="7740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78BD5F4A-9254-BD82-5AA7-937B999B3CA8}"/>
              </a:ext>
            </a:extLst>
          </p:cNvPr>
          <p:cNvGrpSpPr/>
          <p:nvPr/>
        </p:nvGrpSpPr>
        <p:grpSpPr>
          <a:xfrm>
            <a:off x="10464371" y="4390177"/>
            <a:ext cx="414360" cy="245160"/>
            <a:chOff x="10464371" y="4390177"/>
            <a:chExt cx="41436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3339443-4C1B-A9FC-3580-78F658A1EEA1}"/>
                    </a:ext>
                  </a:extLst>
                </p14:cNvPr>
                <p14:cNvContentPartPr/>
                <p14:nvPr/>
              </p14:nvContentPartPr>
              <p14:xfrm>
                <a:off x="10466531" y="4486297"/>
                <a:ext cx="62640" cy="14904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3339443-4C1B-A9FC-3580-78F658A1EEA1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10457531" y="4477657"/>
                  <a:ext cx="80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F501BC16-42C7-64F8-271E-7BF1AAFA66DC}"/>
                    </a:ext>
                  </a:extLst>
                </p14:cNvPr>
                <p14:cNvContentPartPr/>
                <p14:nvPr/>
              </p14:nvContentPartPr>
              <p14:xfrm>
                <a:off x="10528451" y="4510057"/>
                <a:ext cx="20520" cy="1105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F501BC16-42C7-64F8-271E-7BF1AAFA66DC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10519811" y="4501417"/>
                  <a:ext cx="38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B5B1E094-D8DD-CB97-6D81-A17A6C025593}"/>
                    </a:ext>
                  </a:extLst>
                </p14:cNvPr>
                <p14:cNvContentPartPr/>
                <p14:nvPr/>
              </p14:nvContentPartPr>
              <p14:xfrm>
                <a:off x="10464371" y="4593577"/>
                <a:ext cx="99360" cy="50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B5B1E094-D8DD-CB97-6D81-A17A6C025593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10455731" y="4584577"/>
                  <a:ext cx="11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4D56AC2F-A854-1F23-2BCC-B5F4B7DFEDC7}"/>
                    </a:ext>
                  </a:extLst>
                </p14:cNvPr>
                <p14:cNvContentPartPr/>
                <p14:nvPr/>
              </p14:nvContentPartPr>
              <p14:xfrm>
                <a:off x="10634651" y="4396657"/>
                <a:ext cx="55440" cy="10044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4D56AC2F-A854-1F23-2BCC-B5F4B7DFEDC7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10626011" y="4387657"/>
                  <a:ext cx="73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EE76D370-FC9F-D09F-B7E4-D3CFC8B8C763}"/>
                    </a:ext>
                  </a:extLst>
                </p14:cNvPr>
                <p14:cNvContentPartPr/>
                <p14:nvPr/>
              </p14:nvContentPartPr>
              <p14:xfrm>
                <a:off x="10743011" y="4393777"/>
                <a:ext cx="63720" cy="828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EE76D370-FC9F-D09F-B7E4-D3CFC8B8C763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10734371" y="4384777"/>
                  <a:ext cx="81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F4720ADC-DDBE-0E7A-3CED-9E0871C0D514}"/>
                    </a:ext>
                  </a:extLst>
                </p14:cNvPr>
                <p14:cNvContentPartPr/>
                <p14:nvPr/>
              </p14:nvContentPartPr>
              <p14:xfrm>
                <a:off x="10809251" y="4390177"/>
                <a:ext cx="69480" cy="10656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F4720ADC-DDBE-0E7A-3CED-9E0871C0D514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10800251" y="4381177"/>
                  <a:ext cx="8712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E3BD7163-C8C3-2F06-42EF-6981BD7C3B34}"/>
              </a:ext>
            </a:extLst>
          </p:cNvPr>
          <p:cNvGrpSpPr/>
          <p:nvPr/>
        </p:nvGrpSpPr>
        <p:grpSpPr>
          <a:xfrm>
            <a:off x="6257051" y="3566857"/>
            <a:ext cx="279720" cy="264240"/>
            <a:chOff x="6257051" y="3566857"/>
            <a:chExt cx="2797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4B61A9CE-9C1D-56AC-9FE0-BD7867C5CC1B}"/>
                    </a:ext>
                  </a:extLst>
                </p14:cNvPr>
                <p14:cNvContentPartPr/>
                <p14:nvPr/>
              </p14:nvContentPartPr>
              <p14:xfrm>
                <a:off x="6396371" y="3639217"/>
                <a:ext cx="7560" cy="1396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4B61A9CE-9C1D-56AC-9FE0-BD7867C5CC1B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6387731" y="3630577"/>
                  <a:ext cx="2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274CF4D4-5734-4113-7C78-4DB233698D44}"/>
                    </a:ext>
                  </a:extLst>
                </p14:cNvPr>
                <p14:cNvContentPartPr/>
                <p14:nvPr/>
              </p14:nvContentPartPr>
              <p14:xfrm>
                <a:off x="6357851" y="3707257"/>
                <a:ext cx="101160" cy="252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274CF4D4-5734-4113-7C78-4DB233698D44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6349211" y="3698257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2E30EA56-6C0A-DD40-4281-005A3BAC2B38}"/>
                    </a:ext>
                  </a:extLst>
                </p14:cNvPr>
                <p14:cNvContentPartPr/>
                <p14:nvPr/>
              </p14:nvContentPartPr>
              <p14:xfrm>
                <a:off x="6352811" y="3682417"/>
                <a:ext cx="82440" cy="8424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2E30EA56-6C0A-DD40-4281-005A3BAC2B38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6343811" y="3673777"/>
                  <a:ext cx="100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017754D7-6485-6A5F-9C92-50B7126D4F79}"/>
                    </a:ext>
                  </a:extLst>
                </p14:cNvPr>
                <p14:cNvContentPartPr/>
                <p14:nvPr/>
              </p14:nvContentPartPr>
              <p14:xfrm>
                <a:off x="6257051" y="3566857"/>
                <a:ext cx="279720" cy="2642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017754D7-6485-6A5F-9C92-50B7126D4F79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6248051" y="3558217"/>
                  <a:ext cx="2973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E1276CD3-B0D2-31B2-A12B-49C55D01A752}"/>
              </a:ext>
            </a:extLst>
          </p:cNvPr>
          <p:cNvGrpSpPr/>
          <p:nvPr/>
        </p:nvGrpSpPr>
        <p:grpSpPr>
          <a:xfrm>
            <a:off x="9837251" y="4318897"/>
            <a:ext cx="207720" cy="206640"/>
            <a:chOff x="9837251" y="4318897"/>
            <a:chExt cx="2077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6E2C0220-C94E-1572-B11D-2338D391F659}"/>
                    </a:ext>
                  </a:extLst>
                </p14:cNvPr>
                <p14:cNvContentPartPr/>
                <p14:nvPr/>
              </p14:nvContentPartPr>
              <p14:xfrm>
                <a:off x="9946331" y="4392697"/>
                <a:ext cx="5040" cy="961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6E2C0220-C94E-1572-B11D-2338D391F659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9937331" y="4384057"/>
                  <a:ext cx="22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865A97D3-3BC5-90AA-E2F3-16657EC0C636}"/>
                    </a:ext>
                  </a:extLst>
                </p14:cNvPr>
                <p14:cNvContentPartPr/>
                <p14:nvPr/>
              </p14:nvContentPartPr>
              <p14:xfrm>
                <a:off x="9912491" y="4432297"/>
                <a:ext cx="90360" cy="57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865A97D3-3BC5-90AA-E2F3-16657EC0C636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9903851" y="4423297"/>
                  <a:ext cx="10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8C8F6550-6B0F-2274-AE5E-254892FDA035}"/>
                    </a:ext>
                  </a:extLst>
                </p14:cNvPr>
                <p14:cNvContentPartPr/>
                <p14:nvPr/>
              </p14:nvContentPartPr>
              <p14:xfrm>
                <a:off x="9923651" y="4400977"/>
                <a:ext cx="68040" cy="745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8C8F6550-6B0F-2274-AE5E-254892FDA035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9914651" y="4392337"/>
                  <a:ext cx="85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69902AD7-1274-A2DE-357C-6719A94BDC99}"/>
                    </a:ext>
                  </a:extLst>
                </p14:cNvPr>
                <p14:cNvContentPartPr/>
                <p14:nvPr/>
              </p14:nvContentPartPr>
              <p14:xfrm>
                <a:off x="9837251" y="4318897"/>
                <a:ext cx="207720" cy="2066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69902AD7-1274-A2DE-357C-6719A94BDC99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9828251" y="4309897"/>
                  <a:ext cx="22536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65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 491">
            <a:extLst>
              <a:ext uri="{FF2B5EF4-FFF2-40B4-BE49-F238E27FC236}">
                <a16:creationId xmlns:a16="http://schemas.microsoft.com/office/drawing/2014/main" id="{F6953D76-28D8-9BD0-76F4-D26C9A5A96BC}"/>
              </a:ext>
            </a:extLst>
          </p:cNvPr>
          <p:cNvSpPr/>
          <p:nvPr/>
        </p:nvSpPr>
        <p:spPr>
          <a:xfrm>
            <a:off x="2265926" y="5589215"/>
            <a:ext cx="6801411" cy="597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A50F3A6E-9892-F193-8BF5-B38468812B58}"/>
              </a:ext>
            </a:extLst>
          </p:cNvPr>
          <p:cNvSpPr/>
          <p:nvPr/>
        </p:nvSpPr>
        <p:spPr>
          <a:xfrm>
            <a:off x="2258600" y="4733672"/>
            <a:ext cx="6801411" cy="597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66173-DF02-9239-E2ED-B1F1562F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" y="18256"/>
            <a:ext cx="10515600" cy="874374"/>
          </a:xfrm>
        </p:spPr>
        <p:txBody>
          <a:bodyPr/>
          <a:lstStyle/>
          <a:p>
            <a:r>
              <a:rPr lang="en-US"/>
              <a:t>Self-Attention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4D5714-645A-DDA2-B4E3-A63276F545BD}"/>
              </a:ext>
            </a:extLst>
          </p:cNvPr>
          <p:cNvGrpSpPr/>
          <p:nvPr/>
        </p:nvGrpSpPr>
        <p:grpSpPr>
          <a:xfrm>
            <a:off x="2772349" y="6294078"/>
            <a:ext cx="427320" cy="237600"/>
            <a:chOff x="1569949" y="6037180"/>
            <a:chExt cx="42732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678507-E7AC-8CC5-E312-1BBE565B5B2A}"/>
                    </a:ext>
                  </a:extLst>
                </p14:cNvPr>
                <p14:cNvContentPartPr/>
                <p14:nvPr/>
              </p14:nvContentPartPr>
              <p14:xfrm>
                <a:off x="1616029" y="6037180"/>
                <a:ext cx="143280" cy="2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678507-E7AC-8CC5-E312-1BBE565B5B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7029" y="6028540"/>
                  <a:ext cx="16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9A7597-824A-AC65-4C65-4C43DAB1FDAD}"/>
                    </a:ext>
                  </a:extLst>
                </p14:cNvPr>
                <p14:cNvContentPartPr/>
                <p14:nvPr/>
              </p14:nvContentPartPr>
              <p14:xfrm>
                <a:off x="1569949" y="6094060"/>
                <a:ext cx="86400" cy="17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9A7597-824A-AC65-4C65-4C43DAB1FD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1309" y="6085060"/>
                  <a:ext cx="104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AA0C6C-5949-3A9A-F465-0AD30C0674F3}"/>
                    </a:ext>
                  </a:extLst>
                </p14:cNvPr>
                <p14:cNvContentPartPr/>
                <p14:nvPr/>
              </p14:nvContentPartPr>
              <p14:xfrm>
                <a:off x="1693429" y="6170740"/>
                <a:ext cx="124560" cy="8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AA0C6C-5949-3A9A-F465-0AD30C0674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4789" y="6162100"/>
                  <a:ext cx="142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0C84FA-9E3E-D0E5-E247-D2D624084911}"/>
                    </a:ext>
                  </a:extLst>
                </p14:cNvPr>
                <p14:cNvContentPartPr/>
                <p14:nvPr/>
              </p14:nvContentPartPr>
              <p14:xfrm>
                <a:off x="1830229" y="6181900"/>
                <a:ext cx="60840" cy="87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0C84FA-9E3E-D0E5-E247-D2D6240849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1589" y="6173260"/>
                  <a:ext cx="78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3F040D-1DA9-4479-0B4D-758D13165F32}"/>
                    </a:ext>
                  </a:extLst>
                </p14:cNvPr>
                <p14:cNvContentPartPr/>
                <p14:nvPr/>
              </p14:nvContentPartPr>
              <p14:xfrm>
                <a:off x="1929229" y="6199540"/>
                <a:ext cx="68040" cy="7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3F040D-1DA9-4479-0B4D-758D13165F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0589" y="6190540"/>
                  <a:ext cx="856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11BE4D-26B3-A3E7-1552-046D4D5CFAD6}"/>
              </a:ext>
            </a:extLst>
          </p:cNvPr>
          <p:cNvGrpSpPr/>
          <p:nvPr/>
        </p:nvGrpSpPr>
        <p:grpSpPr>
          <a:xfrm>
            <a:off x="4167251" y="6416115"/>
            <a:ext cx="447120" cy="167760"/>
            <a:chOff x="2964851" y="6159217"/>
            <a:chExt cx="44712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CF6045-ABDD-FC9A-10D0-BCB5EAD5267B}"/>
                    </a:ext>
                  </a:extLst>
                </p14:cNvPr>
                <p14:cNvContentPartPr/>
                <p14:nvPr/>
              </p14:nvContentPartPr>
              <p14:xfrm>
                <a:off x="2964851" y="6203857"/>
                <a:ext cx="62280" cy="93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CF6045-ABDD-FC9A-10D0-BCB5EAD526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6211" y="6195217"/>
                  <a:ext cx="79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A32762-C266-BD37-7A93-0CDD7D52269E}"/>
                    </a:ext>
                  </a:extLst>
                </p14:cNvPr>
                <p14:cNvContentPartPr/>
                <p14:nvPr/>
              </p14:nvContentPartPr>
              <p14:xfrm>
                <a:off x="3054491" y="6252457"/>
                <a:ext cx="29520" cy="7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A32762-C266-BD37-7A93-0CDD7D52269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5491" y="6243817"/>
                  <a:ext cx="47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C713C80-F4BA-463C-987E-C9CD9940C64F}"/>
                    </a:ext>
                  </a:extLst>
                </p14:cNvPr>
                <p14:cNvContentPartPr/>
                <p14:nvPr/>
              </p14:nvContentPartPr>
              <p14:xfrm>
                <a:off x="3061691" y="6159217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C713C80-F4BA-463C-987E-C9CD9940C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3051" y="61502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8DC101-37FA-6F9C-F195-C31E0F5ECEA1}"/>
                    </a:ext>
                  </a:extLst>
                </p14:cNvPr>
                <p14:cNvContentPartPr/>
                <p14:nvPr/>
              </p14:nvContentPartPr>
              <p14:xfrm>
                <a:off x="3100571" y="6240577"/>
                <a:ext cx="46800" cy="8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8DC101-37FA-6F9C-F195-C31E0F5ECE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91571" y="6231937"/>
                  <a:ext cx="64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31B402-347E-F141-5048-524FC60936D3}"/>
                    </a:ext>
                  </a:extLst>
                </p14:cNvPr>
                <p14:cNvContentPartPr/>
                <p14:nvPr/>
              </p14:nvContentPartPr>
              <p14:xfrm>
                <a:off x="3142331" y="6171097"/>
                <a:ext cx="75600" cy="149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31B402-347E-F141-5048-524FC60936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3691" y="6162097"/>
                  <a:ext cx="93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0949091-47C7-ECD7-EB48-E9C5E1383115}"/>
                    </a:ext>
                  </a:extLst>
                </p14:cNvPr>
                <p14:cNvContentPartPr/>
                <p14:nvPr/>
              </p14:nvContentPartPr>
              <p14:xfrm>
                <a:off x="3261131" y="6164617"/>
                <a:ext cx="1008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0949091-47C7-ECD7-EB48-E9C5E13831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2491" y="6155617"/>
                  <a:ext cx="27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5C38DE-CE87-449E-FEB8-7FD391E3A75C}"/>
                    </a:ext>
                  </a:extLst>
                </p14:cNvPr>
                <p14:cNvContentPartPr/>
                <p14:nvPr/>
              </p14:nvContentPartPr>
              <p14:xfrm>
                <a:off x="3210371" y="6235177"/>
                <a:ext cx="118800" cy="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5C38DE-CE87-449E-FEB8-7FD391E3A7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1371" y="6226537"/>
                  <a:ext cx="136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A2D233-5F00-8788-DEE5-F99FEAE2AD89}"/>
                    </a:ext>
                  </a:extLst>
                </p14:cNvPr>
                <p14:cNvContentPartPr/>
                <p14:nvPr/>
              </p14:nvContentPartPr>
              <p14:xfrm>
                <a:off x="3305411" y="6226537"/>
                <a:ext cx="106560" cy="10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A2D233-5F00-8788-DEE5-F99FEAE2AD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6771" y="6217537"/>
                  <a:ext cx="12420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08EAE0-5D4D-F971-235E-B6B1DDBEB412}"/>
              </a:ext>
            </a:extLst>
          </p:cNvPr>
          <p:cNvGrpSpPr/>
          <p:nvPr/>
        </p:nvGrpSpPr>
        <p:grpSpPr>
          <a:xfrm>
            <a:off x="5207291" y="6350955"/>
            <a:ext cx="844920" cy="281520"/>
            <a:chOff x="4004891" y="6094057"/>
            <a:chExt cx="8449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1F8B2C-D9B4-0659-D356-0678022AFD90}"/>
                    </a:ext>
                  </a:extLst>
                </p14:cNvPr>
                <p14:cNvContentPartPr/>
                <p14:nvPr/>
              </p14:nvContentPartPr>
              <p14:xfrm>
                <a:off x="4004891" y="6143377"/>
                <a:ext cx="68040" cy="18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1F8B2C-D9B4-0659-D356-0678022AFD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251" y="6134737"/>
                  <a:ext cx="8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F38866-018E-F525-EDAC-D2195F834049}"/>
                    </a:ext>
                  </a:extLst>
                </p14:cNvPr>
                <p14:cNvContentPartPr/>
                <p14:nvPr/>
              </p14:nvContentPartPr>
              <p14:xfrm>
                <a:off x="4147091" y="6094057"/>
                <a:ext cx="31680" cy="5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F38866-018E-F525-EDAC-D2195F8340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8091" y="6085057"/>
                  <a:ext cx="49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42D29B1-AF6F-8E8B-D331-AE54888EF6ED}"/>
                    </a:ext>
                  </a:extLst>
                </p14:cNvPr>
                <p14:cNvContentPartPr/>
                <p14:nvPr/>
              </p14:nvContentPartPr>
              <p14:xfrm>
                <a:off x="4214771" y="6112417"/>
                <a:ext cx="64440" cy="18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2D29B1-AF6F-8E8B-D331-AE54888EF6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6131" y="6103417"/>
                  <a:ext cx="8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FA9D20-D702-078E-F2D6-95CB7DB65E6E}"/>
                    </a:ext>
                  </a:extLst>
                </p14:cNvPr>
                <p14:cNvContentPartPr/>
                <p14:nvPr/>
              </p14:nvContentPartPr>
              <p14:xfrm>
                <a:off x="4273451" y="6154537"/>
                <a:ext cx="576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FA9D20-D702-078E-F2D6-95CB7DB65E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4811" y="6145537"/>
                  <a:ext cx="2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1595849-5872-84B0-B4FF-248F262A49BB}"/>
                    </a:ext>
                  </a:extLst>
                </p14:cNvPr>
                <p14:cNvContentPartPr/>
                <p14:nvPr/>
              </p14:nvContentPartPr>
              <p14:xfrm>
                <a:off x="4218371" y="6230497"/>
                <a:ext cx="70200" cy="1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595849-5872-84B0-B4FF-248F262A49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9731" y="6221857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4580AA-3558-7FC8-D320-59F29DA447C4}"/>
                    </a:ext>
                  </a:extLst>
                </p14:cNvPr>
                <p14:cNvContentPartPr/>
                <p14:nvPr/>
              </p14:nvContentPartPr>
              <p14:xfrm>
                <a:off x="4295411" y="6191257"/>
                <a:ext cx="99360" cy="17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4580AA-3558-7FC8-D320-59F29DA447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6771" y="6182617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1C4A51-D0A8-246B-D152-5CD621F9DF73}"/>
                    </a:ext>
                  </a:extLst>
                </p14:cNvPr>
                <p14:cNvContentPartPr/>
                <p14:nvPr/>
              </p14:nvContentPartPr>
              <p14:xfrm>
                <a:off x="4427531" y="6199897"/>
                <a:ext cx="119520" cy="9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1C4A51-D0A8-246B-D152-5CD621F9DF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8531" y="6191257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22B608-149C-2280-8554-EF052789CA4A}"/>
                    </a:ext>
                  </a:extLst>
                </p14:cNvPr>
                <p14:cNvContentPartPr/>
                <p14:nvPr/>
              </p14:nvContentPartPr>
              <p14:xfrm>
                <a:off x="4521131" y="6132577"/>
                <a:ext cx="396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22B608-149C-2280-8554-EF052789C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2131" y="612357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87205-6891-C450-110B-E038B206604C}"/>
                    </a:ext>
                  </a:extLst>
                </p14:cNvPr>
                <p14:cNvContentPartPr/>
                <p14:nvPr/>
              </p14:nvContentPartPr>
              <p14:xfrm>
                <a:off x="4556411" y="6202417"/>
                <a:ext cx="64080" cy="17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87205-6891-C450-110B-E038B20660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47771" y="6193417"/>
                  <a:ext cx="8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DB687B-5DDD-C4D5-56BF-6CB32F26D33D}"/>
                    </a:ext>
                  </a:extLst>
                </p14:cNvPr>
                <p14:cNvContentPartPr/>
                <p14:nvPr/>
              </p14:nvContentPartPr>
              <p14:xfrm>
                <a:off x="4671251" y="6198817"/>
                <a:ext cx="84600" cy="8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DB687B-5DDD-C4D5-56BF-6CB32F26D3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2611" y="6190177"/>
                  <a:ext cx="10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36E6C02-BC6C-A2D1-1BCC-A45377CA64A8}"/>
                    </a:ext>
                  </a:extLst>
                </p14:cNvPr>
                <p14:cNvContentPartPr/>
                <p14:nvPr/>
              </p14:nvContentPartPr>
              <p14:xfrm>
                <a:off x="4776011" y="6208537"/>
                <a:ext cx="73800" cy="79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6E6C02-BC6C-A2D1-1BCC-A45377CA64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67011" y="6199537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18DBB-2FF7-95F3-C69B-B7E784B26FC7}"/>
              </a:ext>
            </a:extLst>
          </p:cNvPr>
          <p:cNvGrpSpPr/>
          <p:nvPr/>
        </p:nvGrpSpPr>
        <p:grpSpPr>
          <a:xfrm>
            <a:off x="6412571" y="6444555"/>
            <a:ext cx="258840" cy="93600"/>
            <a:chOff x="5210171" y="6187657"/>
            <a:chExt cx="25884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5FF186-83C8-4187-7FF2-C9E0FD98D92A}"/>
                    </a:ext>
                  </a:extLst>
                </p14:cNvPr>
                <p14:cNvContentPartPr/>
                <p14:nvPr/>
              </p14:nvContentPartPr>
              <p14:xfrm>
                <a:off x="5210171" y="6195577"/>
                <a:ext cx="121320" cy="8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5FF186-83C8-4187-7FF2-C9E0FD98D9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01531" y="6186937"/>
                  <a:ext cx="138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89D6D6-9D52-9DFA-D167-F305FA2213F0}"/>
                    </a:ext>
                  </a:extLst>
                </p14:cNvPr>
                <p14:cNvContentPartPr/>
                <p14:nvPr/>
              </p14:nvContentPartPr>
              <p14:xfrm>
                <a:off x="5358131" y="6187657"/>
                <a:ext cx="110880" cy="9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89D6D6-9D52-9DFA-D167-F305FA2213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49491" y="6178657"/>
                  <a:ext cx="128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8611AC-BA34-7201-3D37-26675154695C}"/>
              </a:ext>
            </a:extLst>
          </p:cNvPr>
          <p:cNvGrpSpPr/>
          <p:nvPr/>
        </p:nvGrpSpPr>
        <p:grpSpPr>
          <a:xfrm>
            <a:off x="7479611" y="6336735"/>
            <a:ext cx="902520" cy="288000"/>
            <a:chOff x="6277211" y="6079837"/>
            <a:chExt cx="9025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06748D-FE49-C02C-4D0D-4C6D3D327E36}"/>
                    </a:ext>
                  </a:extLst>
                </p14:cNvPr>
                <p14:cNvContentPartPr/>
                <p14:nvPr/>
              </p14:nvContentPartPr>
              <p14:xfrm>
                <a:off x="6277211" y="6091717"/>
                <a:ext cx="79200" cy="18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06748D-FE49-C02C-4D0D-4C6D3D327E3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68571" y="6082717"/>
                  <a:ext cx="96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F1D869-BEDD-B9FF-C7D1-3E0432CCC066}"/>
                    </a:ext>
                  </a:extLst>
                </p14:cNvPr>
                <p14:cNvContentPartPr/>
                <p14:nvPr/>
              </p14:nvContentPartPr>
              <p14:xfrm>
                <a:off x="6347051" y="6199357"/>
                <a:ext cx="92160" cy="6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F1D869-BEDD-B9FF-C7D1-3E0432CCC0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38051" y="6190357"/>
                  <a:ext cx="109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436DB88-B1F0-8269-7A83-596889D254A3}"/>
                    </a:ext>
                  </a:extLst>
                </p14:cNvPr>
                <p14:cNvContentPartPr/>
                <p14:nvPr/>
              </p14:nvContentPartPr>
              <p14:xfrm>
                <a:off x="6441011" y="6207997"/>
                <a:ext cx="14760" cy="159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436DB88-B1F0-8269-7A83-596889D254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32011" y="6199357"/>
                  <a:ext cx="3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82FFEB-B4D6-B209-9A6D-0E36C6136CB4}"/>
                    </a:ext>
                  </a:extLst>
                </p14:cNvPr>
                <p14:cNvContentPartPr/>
                <p14:nvPr/>
              </p14:nvContentPartPr>
              <p14:xfrm>
                <a:off x="6446051" y="6198997"/>
                <a:ext cx="59400" cy="6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82FFEB-B4D6-B209-9A6D-0E36C6136C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37051" y="6190357"/>
                  <a:ext cx="77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F3D5643-DE25-45D7-2E1E-584C60E6DA19}"/>
                    </a:ext>
                  </a:extLst>
                </p14:cNvPr>
                <p14:cNvContentPartPr/>
                <p14:nvPr/>
              </p14:nvContentPartPr>
              <p14:xfrm>
                <a:off x="6532091" y="6092797"/>
                <a:ext cx="77400" cy="18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F3D5643-DE25-45D7-2E1E-584C60E6DA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23451" y="6083797"/>
                  <a:ext cx="95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7C1CB6-E2D3-274F-0AD9-6F6B5DF0FC9F}"/>
                    </a:ext>
                  </a:extLst>
                </p14:cNvPr>
                <p14:cNvContentPartPr/>
                <p14:nvPr/>
              </p14:nvContentPartPr>
              <p14:xfrm>
                <a:off x="6618491" y="6182797"/>
                <a:ext cx="90360" cy="81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7C1CB6-E2D3-274F-0AD9-6F6B5DF0FC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09491" y="6174157"/>
                  <a:ext cx="10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D2AE29-A50D-04F7-7B8F-A780B6FDBF7B}"/>
                    </a:ext>
                  </a:extLst>
                </p14:cNvPr>
                <p14:cNvContentPartPr/>
                <p14:nvPr/>
              </p14:nvContentPartPr>
              <p14:xfrm>
                <a:off x="6713531" y="6180637"/>
                <a:ext cx="161640" cy="103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D2AE29-A50D-04F7-7B8F-A780B6FDBF7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04891" y="6171997"/>
                  <a:ext cx="17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860E6F0-15C3-5E1D-EFCE-9E1271144F99}"/>
                    </a:ext>
                  </a:extLst>
                </p14:cNvPr>
                <p14:cNvContentPartPr/>
                <p14:nvPr/>
              </p14:nvContentPartPr>
              <p14:xfrm>
                <a:off x="6897131" y="6079837"/>
                <a:ext cx="73800" cy="208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860E6F0-15C3-5E1D-EFCE-9E1271144F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88131" y="6071197"/>
                  <a:ext cx="9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7BFA8FF-BC27-BDDE-8AFC-F18386260F67}"/>
                    </a:ext>
                  </a:extLst>
                </p14:cNvPr>
                <p14:cNvContentPartPr/>
                <p14:nvPr/>
              </p14:nvContentPartPr>
              <p14:xfrm>
                <a:off x="7010531" y="6147517"/>
                <a:ext cx="79200" cy="9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7BFA8FF-BC27-BDDE-8AFC-F18386260F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1891" y="6138877"/>
                  <a:ext cx="9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4C9EFE-0FE2-CECC-2F0D-D6CAA03B8600}"/>
                    </a:ext>
                  </a:extLst>
                </p14:cNvPr>
                <p14:cNvContentPartPr/>
                <p14:nvPr/>
              </p14:nvContentPartPr>
              <p14:xfrm>
                <a:off x="7096931" y="6179197"/>
                <a:ext cx="82800" cy="74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4C9EFE-0FE2-CECC-2F0D-D6CAA03B86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7931" y="6170197"/>
                  <a:ext cx="1004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EAEACA-C563-5D7A-36D7-FE7D585A3520}"/>
              </a:ext>
            </a:extLst>
          </p:cNvPr>
          <p:cNvGrpSpPr/>
          <p:nvPr/>
        </p:nvGrpSpPr>
        <p:grpSpPr>
          <a:xfrm>
            <a:off x="2847589" y="5778198"/>
            <a:ext cx="303120" cy="205200"/>
            <a:chOff x="1645189" y="5521300"/>
            <a:chExt cx="3031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4407BCF-2291-07E7-3FD4-05D900D3F53C}"/>
                    </a:ext>
                  </a:extLst>
                </p14:cNvPr>
                <p14:cNvContentPartPr/>
                <p14:nvPr/>
              </p14:nvContentPartPr>
              <p14:xfrm>
                <a:off x="1646989" y="5644780"/>
                <a:ext cx="50040" cy="8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4407BCF-2291-07E7-3FD4-05D900D3F5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38349" y="5636140"/>
                  <a:ext cx="67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31AA3F-AD86-34AE-A3CF-B37F77421F1D}"/>
                    </a:ext>
                  </a:extLst>
                </p14:cNvPr>
                <p14:cNvContentPartPr/>
                <p14:nvPr/>
              </p14:nvContentPartPr>
              <p14:xfrm>
                <a:off x="1645189" y="5632900"/>
                <a:ext cx="72000" cy="8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31AA3F-AD86-34AE-A3CF-B37F77421F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36549" y="5624260"/>
                  <a:ext cx="89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B48ADC-E5B4-DB7A-6CAF-C9BDD1A592C1}"/>
                    </a:ext>
                  </a:extLst>
                </p14:cNvPr>
                <p14:cNvContentPartPr/>
                <p14:nvPr/>
              </p14:nvContentPartPr>
              <p14:xfrm>
                <a:off x="1738429" y="5532100"/>
                <a:ext cx="70200" cy="10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B48ADC-E5B4-DB7A-6CAF-C9BDD1A592C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9789" y="5523460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3F78AE-B67E-280C-3A24-205ED6B5A865}"/>
                    </a:ext>
                  </a:extLst>
                </p14:cNvPr>
                <p14:cNvContentPartPr/>
                <p14:nvPr/>
              </p14:nvContentPartPr>
              <p14:xfrm>
                <a:off x="1828789" y="5544340"/>
                <a:ext cx="3096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3F78AE-B67E-280C-3A24-205ED6B5A86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20149" y="5535340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E6E14E-2AD5-E512-0624-650D2213AA61}"/>
                    </a:ext>
                  </a:extLst>
                </p14:cNvPr>
                <p14:cNvContentPartPr/>
                <p14:nvPr/>
              </p14:nvContentPartPr>
              <p14:xfrm>
                <a:off x="1907269" y="5521300"/>
                <a:ext cx="41040" cy="10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E6E14E-2AD5-E512-0624-650D2213AA6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98269" y="5512300"/>
                  <a:ext cx="586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CA826C-6609-CD4B-4010-20E9E20B377C}"/>
              </a:ext>
            </a:extLst>
          </p:cNvPr>
          <p:cNvGrpSpPr/>
          <p:nvPr/>
        </p:nvGrpSpPr>
        <p:grpSpPr>
          <a:xfrm>
            <a:off x="4227371" y="5783595"/>
            <a:ext cx="379800" cy="226080"/>
            <a:chOff x="3024971" y="5526697"/>
            <a:chExt cx="37980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2DBFD8-A9C5-BBAD-4E1C-B586312D0CD6}"/>
                    </a:ext>
                  </a:extLst>
                </p14:cNvPr>
                <p14:cNvContentPartPr/>
                <p14:nvPr/>
              </p14:nvContentPartPr>
              <p14:xfrm>
                <a:off x="3024971" y="5652337"/>
                <a:ext cx="110520" cy="73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2DBFD8-A9C5-BBAD-4E1C-B586312D0C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16331" y="5643337"/>
                  <a:ext cx="128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247780-2027-5650-04C1-23AB96114E99}"/>
                    </a:ext>
                  </a:extLst>
                </p14:cNvPr>
                <p14:cNvContentPartPr/>
                <p14:nvPr/>
              </p14:nvContentPartPr>
              <p14:xfrm>
                <a:off x="3056291" y="5650537"/>
                <a:ext cx="46080" cy="10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247780-2027-5650-04C1-23AB96114E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47291" y="5641537"/>
                  <a:ext cx="63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CE907F-D9B7-B909-524E-D36F41ADBEC5}"/>
                    </a:ext>
                  </a:extLst>
                </p14:cNvPr>
                <p14:cNvContentPartPr/>
                <p14:nvPr/>
              </p14:nvContentPartPr>
              <p14:xfrm>
                <a:off x="3182651" y="5526697"/>
                <a:ext cx="64440" cy="11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CE907F-D9B7-B909-524E-D36F41ADBE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74011" y="5517697"/>
                  <a:ext cx="82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25AA52F-1FF5-8ABB-D81D-142A337B3800}"/>
                    </a:ext>
                  </a:extLst>
                </p14:cNvPr>
                <p14:cNvContentPartPr/>
                <p14:nvPr/>
              </p14:nvContentPartPr>
              <p14:xfrm>
                <a:off x="3279851" y="5553337"/>
                <a:ext cx="46080" cy="6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25AA52F-1FF5-8ABB-D81D-142A337B380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71211" y="5544337"/>
                  <a:ext cx="63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15C2C3-3ED2-7497-5B7A-8829DA1ECD7C}"/>
                    </a:ext>
                  </a:extLst>
                </p14:cNvPr>
                <p14:cNvContentPartPr/>
                <p14:nvPr/>
              </p14:nvContentPartPr>
              <p14:xfrm>
                <a:off x="3342131" y="5529577"/>
                <a:ext cx="62640" cy="12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15C2C3-3ED2-7497-5B7A-8829DA1ECD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33491" y="5520577"/>
                  <a:ext cx="802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C008A0-7822-19A3-17B2-B72CE002F94C}"/>
              </a:ext>
            </a:extLst>
          </p:cNvPr>
          <p:cNvGrpSpPr/>
          <p:nvPr/>
        </p:nvGrpSpPr>
        <p:grpSpPr>
          <a:xfrm>
            <a:off x="5481251" y="5772435"/>
            <a:ext cx="371880" cy="215640"/>
            <a:chOff x="4278851" y="5515537"/>
            <a:chExt cx="3718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65FF75-2780-5D19-70F7-3BB8FF678A4F}"/>
                    </a:ext>
                  </a:extLst>
                </p14:cNvPr>
                <p14:cNvContentPartPr/>
                <p14:nvPr/>
              </p14:nvContentPartPr>
              <p14:xfrm>
                <a:off x="4278851" y="5626417"/>
                <a:ext cx="81000" cy="7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65FF75-2780-5D19-70F7-3BB8FF678A4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70211" y="5617777"/>
                  <a:ext cx="9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46E8C8-1CCC-4C32-34A6-AA21F63E51DB}"/>
                    </a:ext>
                  </a:extLst>
                </p14:cNvPr>
                <p14:cNvContentPartPr/>
                <p14:nvPr/>
              </p14:nvContentPartPr>
              <p14:xfrm>
                <a:off x="4299011" y="5616337"/>
                <a:ext cx="5724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46E8C8-1CCC-4C32-34A6-AA21F63E51D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90371" y="5607697"/>
                  <a:ext cx="74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C531636-C71C-A732-0331-62C6EA124C82}"/>
                    </a:ext>
                  </a:extLst>
                </p14:cNvPr>
                <p14:cNvContentPartPr/>
                <p14:nvPr/>
              </p14:nvContentPartPr>
              <p14:xfrm>
                <a:off x="4436531" y="5515537"/>
                <a:ext cx="51480" cy="81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C531636-C71C-A732-0331-62C6EA124C8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27891" y="5506897"/>
                  <a:ext cx="69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04EB72-CFC3-0DBA-250A-131A57C0CEAF}"/>
                    </a:ext>
                  </a:extLst>
                </p14:cNvPr>
                <p14:cNvContentPartPr/>
                <p14:nvPr/>
              </p14:nvContentPartPr>
              <p14:xfrm>
                <a:off x="4546691" y="5515537"/>
                <a:ext cx="32400" cy="81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04EB72-CFC3-0DBA-250A-131A57C0CEA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37691" y="5506897"/>
                  <a:ext cx="50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A33BCA-3E32-C7E1-A9AA-EB78D352B819}"/>
                    </a:ext>
                  </a:extLst>
                </p14:cNvPr>
                <p14:cNvContentPartPr/>
                <p14:nvPr/>
              </p14:nvContentPartPr>
              <p14:xfrm>
                <a:off x="4599971" y="5516617"/>
                <a:ext cx="50760" cy="9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A33BCA-3E32-C7E1-A9AA-EB78D352B8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90971" y="5507617"/>
                  <a:ext cx="684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E1EDB5-8F05-40CB-B931-00A6F94ED0F0}"/>
              </a:ext>
            </a:extLst>
          </p:cNvPr>
          <p:cNvGrpSpPr/>
          <p:nvPr/>
        </p:nvGrpSpPr>
        <p:grpSpPr>
          <a:xfrm>
            <a:off x="6482411" y="5718435"/>
            <a:ext cx="255240" cy="226080"/>
            <a:chOff x="5280011" y="5461537"/>
            <a:chExt cx="25524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CB42E92-036E-E650-A673-4B4BEC5BD846}"/>
                    </a:ext>
                  </a:extLst>
                </p14:cNvPr>
                <p14:cNvContentPartPr/>
                <p14:nvPr/>
              </p14:nvContentPartPr>
              <p14:xfrm>
                <a:off x="5280011" y="5583577"/>
                <a:ext cx="66240" cy="84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CB42E92-036E-E650-A673-4B4BEC5BD8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71011" y="5574577"/>
                  <a:ext cx="83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6093DE5-417D-C139-CBE7-67B10F21C1A9}"/>
                    </a:ext>
                  </a:extLst>
                </p14:cNvPr>
                <p14:cNvContentPartPr/>
                <p14:nvPr/>
              </p14:nvContentPartPr>
              <p14:xfrm>
                <a:off x="5285411" y="5590057"/>
                <a:ext cx="60840" cy="97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6093DE5-417D-C139-CBE7-67B10F21C1A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76771" y="5581057"/>
                  <a:ext cx="78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CB08EB-F6E3-B7F3-4EE0-608D0E2AB4F5}"/>
                    </a:ext>
                  </a:extLst>
                </p14:cNvPr>
                <p14:cNvContentPartPr/>
                <p14:nvPr/>
              </p14:nvContentPartPr>
              <p14:xfrm>
                <a:off x="5414291" y="5492857"/>
                <a:ext cx="47880" cy="44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CB08EB-F6E3-B7F3-4EE0-608D0E2AB4F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05291" y="5483857"/>
                  <a:ext cx="65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E15EF1-9528-0EE3-B63D-2FB47886B408}"/>
                    </a:ext>
                  </a:extLst>
                </p14:cNvPr>
                <p14:cNvContentPartPr/>
                <p14:nvPr/>
              </p14:nvContentPartPr>
              <p14:xfrm>
                <a:off x="5432291" y="5496457"/>
                <a:ext cx="22320" cy="81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E15EF1-9528-0EE3-B63D-2FB47886B4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23291" y="5487457"/>
                  <a:ext cx="39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E7D2C9C-9536-7E81-B09E-8087B2A2A105}"/>
                    </a:ext>
                  </a:extLst>
                </p14:cNvPr>
                <p14:cNvContentPartPr/>
                <p14:nvPr/>
              </p14:nvContentPartPr>
              <p14:xfrm>
                <a:off x="5347331" y="5487097"/>
                <a:ext cx="48240" cy="91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E7D2C9C-9536-7E81-B09E-8087B2A2A10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38691" y="5478457"/>
                  <a:ext cx="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7CFDCB-28F1-3D5D-1D8D-0FC3ECF62518}"/>
                    </a:ext>
                  </a:extLst>
                </p14:cNvPr>
                <p14:cNvContentPartPr/>
                <p14:nvPr/>
              </p14:nvContentPartPr>
              <p14:xfrm>
                <a:off x="5470811" y="5461537"/>
                <a:ext cx="64440" cy="133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7CFDCB-28F1-3D5D-1D8D-0FC3ECF6251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61811" y="5452897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84EB11C-35C8-7E00-0FC0-1DBC3915556A}"/>
              </a:ext>
            </a:extLst>
          </p:cNvPr>
          <p:cNvGrpSpPr/>
          <p:nvPr/>
        </p:nvGrpSpPr>
        <p:grpSpPr>
          <a:xfrm>
            <a:off x="7762211" y="5713575"/>
            <a:ext cx="381600" cy="239400"/>
            <a:chOff x="6559811" y="5456677"/>
            <a:chExt cx="3816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DEFFCC7-873C-C680-68FE-969C39FC1688}"/>
                    </a:ext>
                  </a:extLst>
                </p14:cNvPr>
                <p14:cNvContentPartPr/>
                <p14:nvPr/>
              </p14:nvContentPartPr>
              <p14:xfrm>
                <a:off x="6559811" y="5615077"/>
                <a:ext cx="86400" cy="81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DEFFCC7-873C-C680-68FE-969C39FC168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550811" y="5606437"/>
                  <a:ext cx="104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029915-18AC-C6B4-1A6F-4F9C945C3D10}"/>
                    </a:ext>
                  </a:extLst>
                </p14:cNvPr>
                <p14:cNvContentPartPr/>
                <p14:nvPr/>
              </p14:nvContentPartPr>
              <p14:xfrm>
                <a:off x="6587171" y="5606797"/>
                <a:ext cx="64440" cy="87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029915-18AC-C6B4-1A6F-4F9C945C3D1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78171" y="5598157"/>
                  <a:ext cx="82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2ADBA3E-F34E-DD53-0C30-77337D7C687C}"/>
                    </a:ext>
                  </a:extLst>
                </p14:cNvPr>
                <p14:cNvContentPartPr/>
                <p14:nvPr/>
              </p14:nvContentPartPr>
              <p14:xfrm>
                <a:off x="6696971" y="5479357"/>
                <a:ext cx="47520" cy="87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2ADBA3E-F34E-DD53-0C30-77337D7C687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88331" y="5470717"/>
                  <a:ext cx="65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BE4B5E-BB79-7AEB-0193-FB9B9774D86D}"/>
                    </a:ext>
                  </a:extLst>
                </p14:cNvPr>
                <p14:cNvContentPartPr/>
                <p14:nvPr/>
              </p14:nvContentPartPr>
              <p14:xfrm>
                <a:off x="6788051" y="5473957"/>
                <a:ext cx="6336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BE4B5E-BB79-7AEB-0193-FB9B9774D86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79411" y="5464957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DB04B73-AA40-01BE-2F75-D3AB96702F15}"/>
                    </a:ext>
                  </a:extLst>
                </p14:cNvPr>
                <p14:cNvContentPartPr/>
                <p14:nvPr/>
              </p14:nvContentPartPr>
              <p14:xfrm>
                <a:off x="6871211" y="5456677"/>
                <a:ext cx="70200" cy="11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DB04B73-AA40-01BE-2F75-D3AB96702F1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62571" y="5447677"/>
                  <a:ext cx="878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CCC5E2C-10FB-A65D-20CA-CEA7CC3CA43F}"/>
              </a:ext>
            </a:extLst>
          </p:cNvPr>
          <p:cNvGrpSpPr/>
          <p:nvPr/>
        </p:nvGrpSpPr>
        <p:grpSpPr>
          <a:xfrm>
            <a:off x="8518931" y="225525"/>
            <a:ext cx="1894680" cy="324360"/>
            <a:chOff x="3032531" y="2990497"/>
            <a:chExt cx="18946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CD4B35-1FF4-847E-0317-EF486F3163DF}"/>
                    </a:ext>
                  </a:extLst>
                </p14:cNvPr>
                <p14:cNvContentPartPr/>
                <p14:nvPr/>
              </p14:nvContentPartPr>
              <p14:xfrm>
                <a:off x="3094451" y="3015337"/>
                <a:ext cx="24480" cy="189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CD4B35-1FF4-847E-0317-EF486F3163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085451" y="3006337"/>
                  <a:ext cx="42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8BA24C-537F-5CFD-2D28-C1C8BCA3B3D8}"/>
                    </a:ext>
                  </a:extLst>
                </p14:cNvPr>
                <p14:cNvContentPartPr/>
                <p14:nvPr/>
              </p14:nvContentPartPr>
              <p14:xfrm>
                <a:off x="3032531" y="2990497"/>
                <a:ext cx="136080" cy="33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8BA24C-537F-5CFD-2D28-C1C8BCA3B3D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23531" y="2981497"/>
                  <a:ext cx="153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0D289C-B85E-9B88-B819-CAF5D04C5EEB}"/>
                    </a:ext>
                  </a:extLst>
                </p14:cNvPr>
                <p14:cNvContentPartPr/>
                <p14:nvPr/>
              </p14:nvContentPartPr>
              <p14:xfrm>
                <a:off x="3143771" y="3086617"/>
                <a:ext cx="74160" cy="11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0D289C-B85E-9B88-B819-CAF5D04C5E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35131" y="3077977"/>
                  <a:ext cx="91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459873-1B63-FF8D-B8BD-937AA6F19A42}"/>
                    </a:ext>
                  </a:extLst>
                </p14:cNvPr>
                <p14:cNvContentPartPr/>
                <p14:nvPr/>
              </p14:nvContentPartPr>
              <p14:xfrm>
                <a:off x="3210011" y="3112177"/>
                <a:ext cx="105120" cy="92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459873-1B63-FF8D-B8BD-937AA6F19A4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01011" y="3103537"/>
                  <a:ext cx="122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414285-7321-5822-5009-CC3874FEEAAB}"/>
                    </a:ext>
                  </a:extLst>
                </p14:cNvPr>
                <p14:cNvContentPartPr/>
                <p14:nvPr/>
              </p14:nvContentPartPr>
              <p14:xfrm>
                <a:off x="3274451" y="3107857"/>
                <a:ext cx="132480" cy="84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414285-7321-5822-5009-CC3874FEEA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65451" y="3098857"/>
                  <a:ext cx="150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2BAE38-0A52-0C78-639F-45602E64E17D}"/>
                    </a:ext>
                  </a:extLst>
                </p14:cNvPr>
                <p14:cNvContentPartPr/>
                <p14:nvPr/>
              </p14:nvContentPartPr>
              <p14:xfrm>
                <a:off x="3426011" y="3103177"/>
                <a:ext cx="39240" cy="79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2BAE38-0A52-0C78-639F-45602E64E1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17011" y="3094537"/>
                  <a:ext cx="56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7202A1A-988A-0CBD-008E-47E4E681B358}"/>
                    </a:ext>
                  </a:extLst>
                </p14:cNvPr>
                <p14:cNvContentPartPr/>
                <p14:nvPr/>
              </p14:nvContentPartPr>
              <p14:xfrm>
                <a:off x="3494411" y="3113257"/>
                <a:ext cx="79200" cy="201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7202A1A-988A-0CBD-008E-47E4E681B35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85411" y="3104617"/>
                  <a:ext cx="96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8C875E-EEBF-FA80-1B15-FCDD0D790FC2}"/>
                    </a:ext>
                  </a:extLst>
                </p14:cNvPr>
                <p14:cNvContentPartPr/>
                <p14:nvPr/>
              </p14:nvContentPartPr>
              <p14:xfrm>
                <a:off x="3591251" y="3128737"/>
                <a:ext cx="54000" cy="77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8C875E-EEBF-FA80-1B15-FCDD0D790FC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82611" y="3120097"/>
                  <a:ext cx="71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B5C9CC-F9D5-6D81-6DD1-AA68A44EF409}"/>
                    </a:ext>
                  </a:extLst>
                </p14:cNvPr>
                <p14:cNvContentPartPr/>
                <p14:nvPr/>
              </p14:nvContentPartPr>
              <p14:xfrm>
                <a:off x="3608171" y="3105697"/>
                <a:ext cx="126720" cy="86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B5C9CC-F9D5-6D81-6DD1-AA68A44EF4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99171" y="3097057"/>
                  <a:ext cx="144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269B4C5-CAA2-A119-A841-C91F81C82EBC}"/>
                    </a:ext>
                  </a:extLst>
                </p14:cNvPr>
                <p14:cNvContentPartPr/>
                <p14:nvPr/>
              </p14:nvContentPartPr>
              <p14:xfrm>
                <a:off x="3744971" y="3108577"/>
                <a:ext cx="83160" cy="81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269B4C5-CAA2-A119-A841-C91F81C82EB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36331" y="3099937"/>
                  <a:ext cx="100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B1FBC1-1FBE-65CC-5D64-B82BE47B2455}"/>
                    </a:ext>
                  </a:extLst>
                </p14:cNvPr>
                <p14:cNvContentPartPr/>
                <p14:nvPr/>
              </p14:nvContentPartPr>
              <p14:xfrm>
                <a:off x="3857291" y="3119737"/>
                <a:ext cx="93960" cy="6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B1FBC1-1FBE-65CC-5D64-B82BE47B24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48651" y="3111097"/>
                  <a:ext cx="11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405C4E-B402-2575-05EC-F8BDC3702D1C}"/>
                    </a:ext>
                  </a:extLst>
                </p14:cNvPr>
                <p14:cNvContentPartPr/>
                <p14:nvPr/>
              </p14:nvContentPartPr>
              <p14:xfrm>
                <a:off x="3952691" y="3110377"/>
                <a:ext cx="59040" cy="71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405C4E-B402-2575-05EC-F8BDC3702D1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44051" y="310137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6EB2C9-0949-0ED3-BD01-04E0D4C1FD1B}"/>
                    </a:ext>
                  </a:extLst>
                </p14:cNvPr>
                <p14:cNvContentPartPr/>
                <p14:nvPr/>
              </p14:nvContentPartPr>
              <p14:xfrm>
                <a:off x="4021091" y="3103177"/>
                <a:ext cx="58320" cy="89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6EB2C9-0949-0ED3-BD01-04E0D4C1FD1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012091" y="3094537"/>
                  <a:ext cx="75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AB35D7-DEB4-D519-3E22-7E880EA9D074}"/>
                    </a:ext>
                  </a:extLst>
                </p14:cNvPr>
                <p14:cNvContentPartPr/>
                <p14:nvPr/>
              </p14:nvContentPartPr>
              <p14:xfrm>
                <a:off x="4222331" y="3011377"/>
                <a:ext cx="64080" cy="170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AB35D7-DEB4-D519-3E22-7E880EA9D07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13691" y="3002377"/>
                  <a:ext cx="81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BB56E38-6440-B584-C670-C10EDFF481DF}"/>
                    </a:ext>
                  </a:extLst>
                </p14:cNvPr>
                <p14:cNvContentPartPr/>
                <p14:nvPr/>
              </p14:nvContentPartPr>
              <p14:xfrm>
                <a:off x="4238531" y="3018937"/>
                <a:ext cx="108360" cy="163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BB56E38-6440-B584-C670-C10EDFF481D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229891" y="3009937"/>
                  <a:ext cx="126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CAD27C-A77E-C503-3B85-1E2C65D18D52}"/>
                    </a:ext>
                  </a:extLst>
                </p14:cNvPr>
                <p14:cNvContentPartPr/>
                <p14:nvPr/>
              </p14:nvContentPartPr>
              <p14:xfrm>
                <a:off x="4357691" y="2998777"/>
                <a:ext cx="15120" cy="188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CAD27C-A77E-C503-3B85-1E2C65D18D5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49051" y="2989777"/>
                  <a:ext cx="32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AA44429-4CBB-B3A3-EDA7-348C93379472}"/>
                    </a:ext>
                  </a:extLst>
                </p14:cNvPr>
                <p14:cNvContentPartPr/>
                <p14:nvPr/>
              </p14:nvContentPartPr>
              <p14:xfrm>
                <a:off x="4328531" y="3043777"/>
                <a:ext cx="84600" cy="11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AA44429-4CBB-B3A3-EDA7-348C9337947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319531" y="3034777"/>
                  <a:ext cx="102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62CBD8-BD76-210E-9C4E-D472E56A9188}"/>
                    </a:ext>
                  </a:extLst>
                </p14:cNvPr>
                <p14:cNvContentPartPr/>
                <p14:nvPr/>
              </p14:nvContentPartPr>
              <p14:xfrm>
                <a:off x="4405571" y="2991217"/>
                <a:ext cx="82800" cy="16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62CBD8-BD76-210E-9C4E-D472E56A918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396571" y="2982577"/>
                  <a:ext cx="100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65F675-E51D-3AEE-A1BF-04324A45019A}"/>
                    </a:ext>
                  </a:extLst>
                </p14:cNvPr>
                <p14:cNvContentPartPr/>
                <p14:nvPr/>
              </p14:nvContentPartPr>
              <p14:xfrm>
                <a:off x="4467851" y="3083017"/>
                <a:ext cx="84600" cy="6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65F675-E51D-3AEE-A1BF-04324A45019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58851" y="3074377"/>
                  <a:ext cx="102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BC88C24-8FBC-0597-6CAA-6B3C264A646E}"/>
                    </a:ext>
                  </a:extLst>
                </p14:cNvPr>
                <p14:cNvContentPartPr/>
                <p14:nvPr/>
              </p14:nvContentPartPr>
              <p14:xfrm>
                <a:off x="4566851" y="3081937"/>
                <a:ext cx="104760" cy="75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BC88C24-8FBC-0597-6CAA-6B3C264A646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557851" y="3073297"/>
                  <a:ext cx="122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2C3B9D-8B32-A0E6-C332-A85CE3B80916}"/>
                    </a:ext>
                  </a:extLst>
                </p14:cNvPr>
                <p14:cNvContentPartPr/>
                <p14:nvPr/>
              </p14:nvContentPartPr>
              <p14:xfrm>
                <a:off x="4620131" y="3002377"/>
                <a:ext cx="82800" cy="141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2C3B9D-8B32-A0E6-C332-A85CE3B809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11131" y="2993377"/>
                  <a:ext cx="100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B8BE2D9-D312-B6E3-DF92-C6CC168C606D}"/>
                    </a:ext>
                  </a:extLst>
                </p14:cNvPr>
                <p14:cNvContentPartPr/>
                <p14:nvPr/>
              </p14:nvContentPartPr>
              <p14:xfrm>
                <a:off x="4728131" y="3001297"/>
                <a:ext cx="16920" cy="139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B8BE2D9-D312-B6E3-DF92-C6CC168C606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19491" y="2992657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A80268-7D78-4807-2B7C-DBC655DE2395}"/>
                    </a:ext>
                  </a:extLst>
                </p14:cNvPr>
                <p14:cNvContentPartPr/>
                <p14:nvPr/>
              </p14:nvContentPartPr>
              <p14:xfrm>
                <a:off x="4779611" y="3070057"/>
                <a:ext cx="147600" cy="83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A80268-7D78-4807-2B7C-DBC655DE23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70611" y="3061417"/>
                  <a:ext cx="165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09E2BE-FA3F-E7D6-185C-C51517923AA5}"/>
                    </a:ext>
                  </a:extLst>
                </p14:cNvPr>
                <p14:cNvContentPartPr/>
                <p14:nvPr/>
              </p14:nvContentPartPr>
              <p14:xfrm>
                <a:off x="3424571" y="3227017"/>
                <a:ext cx="972720" cy="21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09E2BE-FA3F-E7D6-185C-C51517923AA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15931" y="3218377"/>
                  <a:ext cx="99036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17D6CBD-E989-1E5C-CD63-E5FF35FF8445}"/>
                  </a:ext>
                </a:extLst>
              </p14:cNvPr>
              <p14:cNvContentPartPr/>
              <p14:nvPr/>
            </p14:nvContentPartPr>
            <p14:xfrm>
              <a:off x="10289411" y="721245"/>
              <a:ext cx="11700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17D6CBD-E989-1E5C-CD63-E5FF35FF844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280411" y="712605"/>
                <a:ext cx="13464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6CD7A0-F5D4-BC04-F9FC-835E6BE675BC}"/>
              </a:ext>
            </a:extLst>
          </p:cNvPr>
          <p:cNvGrpSpPr/>
          <p:nvPr/>
        </p:nvGrpSpPr>
        <p:grpSpPr>
          <a:xfrm>
            <a:off x="10461491" y="438285"/>
            <a:ext cx="572040" cy="307080"/>
            <a:chOff x="4975091" y="3203257"/>
            <a:chExt cx="5720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0EEDB2-4D01-1C48-CFE0-C79584838984}"/>
                    </a:ext>
                  </a:extLst>
                </p14:cNvPr>
                <p14:cNvContentPartPr/>
                <p14:nvPr/>
              </p14:nvContentPartPr>
              <p14:xfrm>
                <a:off x="5025131" y="3393697"/>
                <a:ext cx="11520" cy="3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0EEDB2-4D01-1C48-CFE0-C7958483898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16491" y="3385057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D756081-F793-25C7-2192-FCDDBFA4C4D1}"/>
                    </a:ext>
                  </a:extLst>
                </p14:cNvPr>
                <p14:cNvContentPartPr/>
                <p14:nvPr/>
              </p14:nvContentPartPr>
              <p14:xfrm>
                <a:off x="4975091" y="3360577"/>
                <a:ext cx="96480" cy="149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D756081-F793-25C7-2192-FCDDBFA4C4D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66091" y="3351577"/>
                  <a:ext cx="114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1881A7-65F6-DFBF-1734-297914954093}"/>
                    </a:ext>
                  </a:extLst>
                </p14:cNvPr>
                <p14:cNvContentPartPr/>
                <p14:nvPr/>
              </p14:nvContentPartPr>
              <p14:xfrm>
                <a:off x="5146091" y="3434017"/>
                <a:ext cx="7560" cy="5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1881A7-65F6-DFBF-1734-29791495409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37451" y="3425377"/>
                  <a:ext cx="25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99AA8A-1FD4-FE95-6538-1E8206183697}"/>
                    </a:ext>
                  </a:extLst>
                </p14:cNvPr>
                <p14:cNvContentPartPr/>
                <p14:nvPr/>
              </p14:nvContentPartPr>
              <p14:xfrm>
                <a:off x="5199371" y="3304777"/>
                <a:ext cx="6480" cy="138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99AA8A-1FD4-FE95-6538-1E820618369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90371" y="3296137"/>
                  <a:ext cx="24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30525C-B866-7856-A6B0-FBF900D08270}"/>
                    </a:ext>
                  </a:extLst>
                </p14:cNvPr>
                <p14:cNvContentPartPr/>
                <p14:nvPr/>
              </p14:nvContentPartPr>
              <p14:xfrm>
                <a:off x="5219171" y="3356257"/>
                <a:ext cx="57240" cy="8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30525C-B866-7856-A6B0-FBF900D0827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210531" y="3347257"/>
                  <a:ext cx="74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008CFA-CF07-90BA-7B8A-CA43E0366F10}"/>
                    </a:ext>
                  </a:extLst>
                </p14:cNvPr>
                <p14:cNvContentPartPr/>
                <p14:nvPr/>
              </p14:nvContentPartPr>
              <p14:xfrm>
                <a:off x="5316011" y="3273457"/>
                <a:ext cx="50400" cy="82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008CFA-CF07-90BA-7B8A-CA43E0366F1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07011" y="3264817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1C61EC8-5094-B15E-D0B9-300C5A67DF7D}"/>
                    </a:ext>
                  </a:extLst>
                </p14:cNvPr>
                <p14:cNvContentPartPr/>
                <p14:nvPr/>
              </p14:nvContentPartPr>
              <p14:xfrm>
                <a:off x="5411051" y="3284617"/>
                <a:ext cx="28800" cy="55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1C61EC8-5094-B15E-D0B9-300C5A67DF7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402051" y="3275977"/>
                  <a:ext cx="46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D50197-9366-2AD2-CF18-4A8133AB35C1}"/>
                    </a:ext>
                  </a:extLst>
                </p14:cNvPr>
                <p14:cNvContentPartPr/>
                <p14:nvPr/>
              </p14:nvContentPartPr>
              <p14:xfrm>
                <a:off x="5412131" y="3223417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D50197-9366-2AD2-CF18-4A8133AB35C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03131" y="32144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073E92F-CCF2-8736-7484-54D4C58A03D7}"/>
                    </a:ext>
                  </a:extLst>
                </p14:cNvPr>
                <p14:cNvContentPartPr/>
                <p14:nvPr/>
              </p14:nvContentPartPr>
              <p14:xfrm>
                <a:off x="5466851" y="3275617"/>
                <a:ext cx="80280" cy="110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073E92F-CCF2-8736-7484-54D4C58A03D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458211" y="3266617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4BF4AD-8B6F-D1BE-CEE9-3218EE4D3290}"/>
                    </a:ext>
                  </a:extLst>
                </p14:cNvPr>
                <p14:cNvContentPartPr/>
                <p14:nvPr/>
              </p14:nvContentPartPr>
              <p14:xfrm>
                <a:off x="5415011" y="3203257"/>
                <a:ext cx="6480" cy="27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4BF4AD-8B6F-D1BE-CEE9-3218EE4D32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06371" y="3194257"/>
                  <a:ext cx="241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0A947B7-EE39-3053-CF24-B8561F44659F}"/>
              </a:ext>
            </a:extLst>
          </p:cNvPr>
          <p:cNvGrpSpPr/>
          <p:nvPr/>
        </p:nvGrpSpPr>
        <p:grpSpPr>
          <a:xfrm>
            <a:off x="10130291" y="965325"/>
            <a:ext cx="893520" cy="398160"/>
            <a:chOff x="4643891" y="3730297"/>
            <a:chExt cx="8935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880633-8DC6-1D6B-133D-9B6993B807BA}"/>
                    </a:ext>
                  </a:extLst>
                </p14:cNvPr>
                <p14:cNvContentPartPr/>
                <p14:nvPr/>
              </p14:nvContentPartPr>
              <p14:xfrm>
                <a:off x="4643891" y="3730297"/>
                <a:ext cx="861840" cy="28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880633-8DC6-1D6B-133D-9B6993B807B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634891" y="3721297"/>
                  <a:ext cx="879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90D07F2-52C4-4319-133A-8B8987C451B6}"/>
                    </a:ext>
                  </a:extLst>
                </p14:cNvPr>
                <p14:cNvContentPartPr/>
                <p14:nvPr/>
              </p14:nvContentPartPr>
              <p14:xfrm>
                <a:off x="4772051" y="4004617"/>
                <a:ext cx="114120" cy="123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90D07F2-52C4-4319-133A-8B8987C451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63051" y="3995617"/>
                  <a:ext cx="131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A5FE8A-E8E4-D568-92E3-A8DA9F917EFA}"/>
                    </a:ext>
                  </a:extLst>
                </p14:cNvPr>
                <p14:cNvContentPartPr/>
                <p14:nvPr/>
              </p14:nvContentPartPr>
              <p14:xfrm>
                <a:off x="4962491" y="3881857"/>
                <a:ext cx="68400" cy="142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A5FE8A-E8E4-D568-92E3-A8DA9F917EF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953851" y="3873217"/>
                  <a:ext cx="8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8AF5EF-76B5-BEEF-62BE-885E00C7BDD0}"/>
                    </a:ext>
                  </a:extLst>
                </p14:cNvPr>
                <p14:cNvContentPartPr/>
                <p14:nvPr/>
              </p14:nvContentPartPr>
              <p14:xfrm>
                <a:off x="5092811" y="3957457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8AF5EF-76B5-BEEF-62BE-885E00C7BD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84171" y="3948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13F281-8BC3-1739-50B3-AEA2C111319A}"/>
                    </a:ext>
                  </a:extLst>
                </p14:cNvPr>
                <p14:cNvContentPartPr/>
                <p14:nvPr/>
              </p14:nvContentPartPr>
              <p14:xfrm>
                <a:off x="5103971" y="3928297"/>
                <a:ext cx="13320" cy="14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13F281-8BC3-1739-50B3-AEA2C11131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95331" y="3919297"/>
                  <a:ext cx="30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3A085A-4504-D258-28D8-26610E28B86F}"/>
                    </a:ext>
                  </a:extLst>
                </p14:cNvPr>
                <p14:cNvContentPartPr/>
                <p14:nvPr/>
              </p14:nvContentPartPr>
              <p14:xfrm>
                <a:off x="5173811" y="3847297"/>
                <a:ext cx="101160" cy="127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3A085A-4504-D258-28D8-26610E28B8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64811" y="3838657"/>
                  <a:ext cx="118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80ACCF1-6925-BD76-940B-A94B73F8D52C}"/>
                    </a:ext>
                  </a:extLst>
                </p14:cNvPr>
                <p14:cNvContentPartPr/>
                <p14:nvPr/>
              </p14:nvContentPartPr>
              <p14:xfrm>
                <a:off x="5317811" y="3818857"/>
                <a:ext cx="65160" cy="74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80ACCF1-6925-BD76-940B-A94B73F8D5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09171" y="3810217"/>
                  <a:ext cx="82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EC0E69F-D669-0B3C-9682-D66B598A03E4}"/>
                    </a:ext>
                  </a:extLst>
                </p14:cNvPr>
                <p14:cNvContentPartPr/>
                <p14:nvPr/>
              </p14:nvContentPartPr>
              <p14:xfrm>
                <a:off x="5408171" y="3840097"/>
                <a:ext cx="2412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EC0E69F-D669-0B3C-9682-D66B598A03E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99531" y="3831457"/>
                  <a:ext cx="4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FC132CD-7C43-4B88-60E9-984EEE870E20}"/>
                    </a:ext>
                  </a:extLst>
                </p14:cNvPr>
                <p14:cNvContentPartPr/>
                <p14:nvPr/>
              </p14:nvContentPartPr>
              <p14:xfrm>
                <a:off x="5432291" y="3796177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FC132CD-7C43-4B88-60E9-984EEE870E2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23291" y="37871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5174D75-71EE-9273-BD66-82657B2B47BC}"/>
                    </a:ext>
                  </a:extLst>
                </p14:cNvPr>
                <p14:cNvContentPartPr/>
                <p14:nvPr/>
              </p14:nvContentPartPr>
              <p14:xfrm>
                <a:off x="5494571" y="3810937"/>
                <a:ext cx="42840" cy="75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5174D75-71EE-9273-BD66-82657B2B47B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85571" y="3801937"/>
                  <a:ext cx="60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87C1A0-61E5-4437-EC1F-15FF904F2712}"/>
                    </a:ext>
                  </a:extLst>
                </p14:cNvPr>
                <p14:cNvContentPartPr/>
                <p14:nvPr/>
              </p14:nvContentPartPr>
              <p14:xfrm>
                <a:off x="5434091" y="3793297"/>
                <a:ext cx="21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87C1A0-61E5-4437-EC1F-15FF904F27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25091" y="378465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4DF01D-A32A-B59B-91C8-7F48FFD7EEB4}"/>
              </a:ext>
            </a:extLst>
          </p:cNvPr>
          <p:cNvGrpSpPr/>
          <p:nvPr/>
        </p:nvGrpSpPr>
        <p:grpSpPr>
          <a:xfrm>
            <a:off x="11186171" y="750765"/>
            <a:ext cx="434880" cy="259560"/>
            <a:chOff x="5699771" y="3515737"/>
            <a:chExt cx="4348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0515562-1226-67E2-E5A2-DE06FB9358D9}"/>
                    </a:ext>
                  </a:extLst>
                </p14:cNvPr>
                <p14:cNvContentPartPr/>
                <p14:nvPr/>
              </p14:nvContentPartPr>
              <p14:xfrm>
                <a:off x="5699771" y="3668017"/>
                <a:ext cx="108720" cy="107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0515562-1226-67E2-E5A2-DE06FB9358D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91131" y="3659377"/>
                  <a:ext cx="126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1B6DDD2-8DF8-75C0-05A0-02DACF07AAF2}"/>
                    </a:ext>
                  </a:extLst>
                </p14:cNvPr>
                <p14:cNvContentPartPr/>
                <p14:nvPr/>
              </p14:nvContentPartPr>
              <p14:xfrm>
                <a:off x="5823971" y="3557857"/>
                <a:ext cx="85320" cy="99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1B6DDD2-8DF8-75C0-05A0-02DACF07AAF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5331" y="3548857"/>
                  <a:ext cx="102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DB5E445-4F6D-B353-EBCD-FD53EFDBEC5B}"/>
                    </a:ext>
                  </a:extLst>
                </p14:cNvPr>
                <p14:cNvContentPartPr/>
                <p14:nvPr/>
              </p14:nvContentPartPr>
              <p14:xfrm>
                <a:off x="5964731" y="3582697"/>
                <a:ext cx="45360" cy="64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DB5E445-4F6D-B353-EBCD-FD53EFDBEC5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55731" y="3573697"/>
                  <a:ext cx="63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303C424-3699-5D97-81A9-CAF1B7BCECEE}"/>
                    </a:ext>
                  </a:extLst>
                </p14:cNvPr>
                <p14:cNvContentPartPr/>
                <p14:nvPr/>
              </p14:nvContentPartPr>
              <p14:xfrm>
                <a:off x="5980211" y="3515737"/>
                <a:ext cx="6120" cy="6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303C424-3699-5D97-81A9-CAF1B7BCECE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971211" y="3506737"/>
                  <a:ext cx="23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DE521C8-742B-505E-2274-804D7562062D}"/>
                    </a:ext>
                  </a:extLst>
                </p14:cNvPr>
                <p14:cNvContentPartPr/>
                <p14:nvPr/>
              </p14:nvContentPartPr>
              <p14:xfrm>
                <a:off x="6055451" y="3571177"/>
                <a:ext cx="79200" cy="109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DE521C8-742B-505E-2274-804D7562062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46811" y="3562177"/>
                  <a:ext cx="968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F35CAEA-1DA7-D09C-0AA7-DF9AD302C43D}"/>
              </a:ext>
            </a:extLst>
          </p:cNvPr>
          <p:cNvGrpSpPr/>
          <p:nvPr/>
        </p:nvGrpSpPr>
        <p:grpSpPr>
          <a:xfrm>
            <a:off x="8617931" y="801165"/>
            <a:ext cx="1409400" cy="477000"/>
            <a:chOff x="3131531" y="3566137"/>
            <a:chExt cx="14094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C1FDFF-114B-E5A0-7EE6-669C215D9159}"/>
                    </a:ext>
                  </a:extLst>
                </p14:cNvPr>
                <p14:cNvContentPartPr/>
                <p14:nvPr/>
              </p14:nvContentPartPr>
              <p14:xfrm>
                <a:off x="3131531" y="3616177"/>
                <a:ext cx="93600" cy="169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C1FDFF-114B-E5A0-7EE6-669C215D915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22891" y="3607537"/>
                  <a:ext cx="111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DAE224-E24C-9C75-F786-D1382DA92CB7}"/>
                    </a:ext>
                  </a:extLst>
                </p14:cNvPr>
                <p14:cNvContentPartPr/>
                <p14:nvPr/>
              </p14:nvContentPartPr>
              <p14:xfrm>
                <a:off x="3232331" y="3591697"/>
                <a:ext cx="1332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DAE224-E24C-9C75-F786-D1382DA92CB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223331" y="3583057"/>
                  <a:ext cx="30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96DE3F9-0D59-C4AA-793A-0A900460F0C4}"/>
                    </a:ext>
                  </a:extLst>
                </p14:cNvPr>
                <p14:cNvContentPartPr/>
                <p14:nvPr/>
              </p14:nvContentPartPr>
              <p14:xfrm>
                <a:off x="3149891" y="3695377"/>
                <a:ext cx="117720" cy="8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96DE3F9-0D59-C4AA-793A-0A900460F0C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140891" y="3686377"/>
                  <a:ext cx="135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B4E06-1D64-49CB-9FDB-F8DCF6E43D8E}"/>
                    </a:ext>
                  </a:extLst>
                </p14:cNvPr>
                <p14:cNvContentPartPr/>
                <p14:nvPr/>
              </p14:nvContentPartPr>
              <p14:xfrm>
                <a:off x="3299291" y="3590977"/>
                <a:ext cx="59760" cy="199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B4E06-1D64-49CB-9FDB-F8DCF6E43D8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90291" y="3581977"/>
                  <a:ext cx="77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A902128-3763-5A96-8D33-C94029461F73}"/>
                    </a:ext>
                  </a:extLst>
                </p14:cNvPr>
                <p14:cNvContentPartPr/>
                <p14:nvPr/>
              </p14:nvContentPartPr>
              <p14:xfrm>
                <a:off x="3384251" y="3675577"/>
                <a:ext cx="86400" cy="163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A902128-3763-5A96-8D33-C94029461F7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75611" y="3666937"/>
                  <a:ext cx="10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F53A02-DFE1-C936-31B6-F4727C96881F}"/>
                    </a:ext>
                  </a:extLst>
                </p14:cNvPr>
                <p14:cNvContentPartPr/>
                <p14:nvPr/>
              </p14:nvContentPartPr>
              <p14:xfrm>
                <a:off x="3531131" y="3735697"/>
                <a:ext cx="16920" cy="53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F53A02-DFE1-C936-31B6-F4727C96881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22131" y="3726697"/>
                  <a:ext cx="34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3EF93A-49B9-E783-E34D-9C132D2A1114}"/>
                    </a:ext>
                  </a:extLst>
                </p14:cNvPr>
                <p14:cNvContentPartPr/>
                <p14:nvPr/>
              </p14:nvContentPartPr>
              <p14:xfrm>
                <a:off x="3640571" y="3627337"/>
                <a:ext cx="9720" cy="121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3EF93A-49B9-E783-E34D-9C132D2A11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631931" y="3618697"/>
                  <a:ext cx="27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F8C801-1611-F9C9-C013-F60AD0D340C4}"/>
                    </a:ext>
                  </a:extLst>
                </p14:cNvPr>
                <p14:cNvContentPartPr/>
                <p14:nvPr/>
              </p14:nvContentPartPr>
              <p14:xfrm>
                <a:off x="3658571" y="3643177"/>
                <a:ext cx="76320" cy="84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F8C801-1611-F9C9-C013-F60AD0D340C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649931" y="3634177"/>
                  <a:ext cx="93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E31330-28D0-A400-EF92-8D2D2D471AC1}"/>
                    </a:ext>
                  </a:extLst>
                </p14:cNvPr>
                <p14:cNvContentPartPr/>
                <p14:nvPr/>
              </p14:nvContentPartPr>
              <p14:xfrm>
                <a:off x="3771251" y="3724537"/>
                <a:ext cx="15120" cy="47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E31330-28D0-A400-EF92-8D2D2D471AC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62251" y="3715897"/>
                  <a:ext cx="327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A4E4221-6321-D8B5-179F-5544DE0BA710}"/>
                    </a:ext>
                  </a:extLst>
                </p14:cNvPr>
                <p14:cNvContentPartPr/>
                <p14:nvPr/>
              </p14:nvContentPartPr>
              <p14:xfrm>
                <a:off x="3864131" y="3629497"/>
                <a:ext cx="64800" cy="9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A4E4221-6321-D8B5-179F-5544DE0BA71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55491" y="3620497"/>
                  <a:ext cx="8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A96079B-B67E-2F66-736A-36DEB987D120}"/>
                    </a:ext>
                  </a:extLst>
                </p14:cNvPr>
                <p14:cNvContentPartPr/>
                <p14:nvPr/>
              </p14:nvContentPartPr>
              <p14:xfrm>
                <a:off x="3987611" y="3603577"/>
                <a:ext cx="35280" cy="167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A96079B-B67E-2F66-736A-36DEB987D12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78611" y="3594937"/>
                  <a:ext cx="52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A4DC03-1D2B-C953-FC19-F5FFBD1D9C3F}"/>
                    </a:ext>
                  </a:extLst>
                </p14:cNvPr>
                <p14:cNvContentPartPr/>
                <p14:nvPr/>
              </p14:nvContentPartPr>
              <p14:xfrm>
                <a:off x="4154291" y="3712657"/>
                <a:ext cx="55440" cy="1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A4DC03-1D2B-C953-FC19-F5FFBD1D9C3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45651" y="3704017"/>
                  <a:ext cx="7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D358FA-D9F9-D9DC-6470-E103B008ECD9}"/>
                    </a:ext>
                  </a:extLst>
                </p14:cNvPr>
                <p14:cNvContentPartPr/>
                <p14:nvPr/>
              </p14:nvContentPartPr>
              <p14:xfrm>
                <a:off x="4145291" y="3761257"/>
                <a:ext cx="7560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D358FA-D9F9-D9DC-6470-E103B008ECD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36291" y="3752617"/>
                  <a:ext cx="93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90D2595-F337-63F8-2579-72D9C59F8237}"/>
                    </a:ext>
                  </a:extLst>
                </p14:cNvPr>
                <p14:cNvContentPartPr/>
                <p14:nvPr/>
              </p14:nvContentPartPr>
              <p14:xfrm>
                <a:off x="4363451" y="3566137"/>
                <a:ext cx="177480" cy="28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90D2595-F337-63F8-2579-72D9C59F823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54451" y="3557137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340C01F-4A45-ED49-B0A2-DCC68E7E73A3}"/>
                    </a:ext>
                  </a:extLst>
                </p14:cNvPr>
                <p14:cNvContentPartPr/>
                <p14:nvPr/>
              </p14:nvContentPartPr>
              <p14:xfrm>
                <a:off x="4285331" y="3583777"/>
                <a:ext cx="162360" cy="24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340C01F-4A45-ED49-B0A2-DCC68E7E73A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76331" y="3575137"/>
                  <a:ext cx="180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A5FCFF1-950E-D2B9-26FF-69202A4DCF52}"/>
                    </a:ext>
                  </a:extLst>
                </p14:cNvPr>
                <p14:cNvContentPartPr/>
                <p14:nvPr/>
              </p14:nvContentPartPr>
              <p14:xfrm>
                <a:off x="4320971" y="3941977"/>
                <a:ext cx="61200" cy="101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A5FCFF1-950E-D2B9-26FF-69202A4DCF5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12331" y="3932977"/>
                  <a:ext cx="78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027A2E9-D5FC-501F-8126-345683EBC8D2}"/>
                    </a:ext>
                  </a:extLst>
                </p14:cNvPr>
                <p14:cNvContentPartPr/>
                <p14:nvPr/>
              </p14:nvContentPartPr>
              <p14:xfrm>
                <a:off x="4321331" y="3884017"/>
                <a:ext cx="19800" cy="9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027A2E9-D5FC-501F-8126-345683EBC8D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12691" y="3875377"/>
                  <a:ext cx="3744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B2FD3B5-3FBF-0AAE-D09C-5A334BA8F52F}"/>
              </a:ext>
            </a:extLst>
          </p:cNvPr>
          <p:cNvGrpSpPr/>
          <p:nvPr/>
        </p:nvGrpSpPr>
        <p:grpSpPr>
          <a:xfrm>
            <a:off x="10047851" y="1141365"/>
            <a:ext cx="166680" cy="410760"/>
            <a:chOff x="4561451" y="3906337"/>
            <a:chExt cx="1666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286176-370D-F2FF-3CC5-12B9EC7B35FE}"/>
                    </a:ext>
                  </a:extLst>
                </p14:cNvPr>
                <p14:cNvContentPartPr/>
                <p14:nvPr/>
              </p14:nvContentPartPr>
              <p14:xfrm>
                <a:off x="4594931" y="3912457"/>
                <a:ext cx="133200" cy="6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286176-370D-F2FF-3CC5-12B9EC7B35F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86291" y="3903817"/>
                  <a:ext cx="150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DB5602-23D7-2BD2-CC52-1D1B1D0F6462}"/>
                    </a:ext>
                  </a:extLst>
                </p14:cNvPr>
                <p14:cNvContentPartPr/>
                <p14:nvPr/>
              </p14:nvContentPartPr>
              <p14:xfrm>
                <a:off x="4561451" y="3906337"/>
                <a:ext cx="128520" cy="235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DB5602-23D7-2BD2-CC52-1D1B1D0F64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552451" y="3897697"/>
                  <a:ext cx="146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0A7A689-7EBE-968B-2633-E4EDBF37ED5E}"/>
                    </a:ext>
                  </a:extLst>
                </p14:cNvPr>
                <p14:cNvContentPartPr/>
                <p14:nvPr/>
              </p14:nvContentPartPr>
              <p14:xfrm>
                <a:off x="4600691" y="4235737"/>
                <a:ext cx="37800" cy="81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0A7A689-7EBE-968B-2633-E4EDBF37ED5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92051" y="4227097"/>
                  <a:ext cx="55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5F13295-DF3D-8F57-2DE0-227F86C2BBF7}"/>
                    </a:ext>
                  </a:extLst>
                </p14:cNvPr>
                <p14:cNvContentPartPr/>
                <p14:nvPr/>
              </p14:nvContentPartPr>
              <p14:xfrm>
                <a:off x="4621931" y="4181017"/>
                <a:ext cx="11880" cy="9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5F13295-DF3D-8F57-2DE0-227F86C2BBF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12931" y="4172377"/>
                  <a:ext cx="295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0BE17C1-07EC-5576-11AD-8D0CA1302D41}"/>
              </a:ext>
            </a:extLst>
          </p:cNvPr>
          <p:cNvGrpSpPr/>
          <p:nvPr/>
        </p:nvGrpSpPr>
        <p:grpSpPr>
          <a:xfrm>
            <a:off x="11743451" y="801885"/>
            <a:ext cx="279720" cy="264240"/>
            <a:chOff x="6257051" y="3566857"/>
            <a:chExt cx="2797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2BBD6B5-2C92-A4EE-088E-FBAEC92638A7}"/>
                    </a:ext>
                  </a:extLst>
                </p14:cNvPr>
                <p14:cNvContentPartPr/>
                <p14:nvPr/>
              </p14:nvContentPartPr>
              <p14:xfrm>
                <a:off x="6396371" y="3639217"/>
                <a:ext cx="7560" cy="139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2BBD6B5-2C92-A4EE-088E-FBAEC92638A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387731" y="3630577"/>
                  <a:ext cx="2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42637AF-55FF-9D45-319A-27025F239DC9}"/>
                    </a:ext>
                  </a:extLst>
                </p14:cNvPr>
                <p14:cNvContentPartPr/>
                <p14:nvPr/>
              </p14:nvContentPartPr>
              <p14:xfrm>
                <a:off x="6357851" y="3707257"/>
                <a:ext cx="101160" cy="25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42637AF-55FF-9D45-319A-27025F239DC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349211" y="3698257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A2B48EE-F05F-0910-50E2-3AAA2E9A19AA}"/>
                    </a:ext>
                  </a:extLst>
                </p14:cNvPr>
                <p14:cNvContentPartPr/>
                <p14:nvPr/>
              </p14:nvContentPartPr>
              <p14:xfrm>
                <a:off x="6352811" y="3682417"/>
                <a:ext cx="82440" cy="84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A2B48EE-F05F-0910-50E2-3AAA2E9A19A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43811" y="3673777"/>
                  <a:ext cx="100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366F5DF-3E2E-8669-8341-B3C47645D19D}"/>
                    </a:ext>
                  </a:extLst>
                </p14:cNvPr>
                <p14:cNvContentPartPr/>
                <p14:nvPr/>
              </p14:nvContentPartPr>
              <p14:xfrm>
                <a:off x="6257051" y="3566857"/>
                <a:ext cx="279720" cy="264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366F5DF-3E2E-8669-8341-B3C47645D19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48051" y="3558217"/>
                  <a:ext cx="29736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530692A-3257-34E3-EAF3-601737A9C101}"/>
                  </a:ext>
                </a:extLst>
              </p14:cNvPr>
              <p14:cNvContentPartPr/>
              <p14:nvPr/>
            </p14:nvContentPartPr>
            <p14:xfrm>
              <a:off x="6066628" y="4942832"/>
              <a:ext cx="47160" cy="2534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530692A-3257-34E3-EAF3-601737A9C10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057628" y="4934192"/>
                <a:ext cx="64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90CCF70-93D4-21AF-B530-5D13002CA16F}"/>
                  </a:ext>
                </a:extLst>
              </p14:cNvPr>
              <p14:cNvContentPartPr/>
              <p14:nvPr/>
            </p14:nvContentPartPr>
            <p14:xfrm>
              <a:off x="6929269" y="4942832"/>
              <a:ext cx="3960" cy="86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90CCF70-93D4-21AF-B530-5D13002CA16F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20269" y="4934192"/>
                <a:ext cx="2160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1B50539D-614E-6BEB-2A03-B91E789A4C4F}"/>
              </a:ext>
            </a:extLst>
          </p:cNvPr>
          <p:cNvGrpSpPr/>
          <p:nvPr/>
        </p:nvGrpSpPr>
        <p:grpSpPr>
          <a:xfrm>
            <a:off x="6259309" y="4933832"/>
            <a:ext cx="1603440" cy="611460"/>
            <a:chOff x="5056909" y="5018017"/>
            <a:chExt cx="1603440" cy="6114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8AF7218-EA13-8B7D-D06C-446AEBFDF79C}"/>
                    </a:ext>
                  </a:extLst>
                </p14:cNvPr>
                <p14:cNvContentPartPr/>
                <p14:nvPr/>
              </p14:nvContentPartPr>
              <p14:xfrm>
                <a:off x="5310709" y="5407897"/>
                <a:ext cx="7560" cy="20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8AF7218-EA13-8B7D-D06C-446AEBFDF79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301709" y="5399257"/>
                  <a:ext cx="25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7CF6C2-B5F4-79E5-2D23-D700D373CA02}"/>
                    </a:ext>
                  </a:extLst>
                </p14:cNvPr>
                <p14:cNvContentPartPr/>
                <p14:nvPr/>
              </p14:nvContentPartPr>
              <p14:xfrm>
                <a:off x="5257429" y="5388097"/>
                <a:ext cx="46080" cy="65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7CF6C2-B5F4-79E5-2D23-D700D373CA0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248429" y="5379457"/>
                  <a:ext cx="63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8F24317-686C-687C-838D-0FF8D4DA7A30}"/>
                    </a:ext>
                  </a:extLst>
                </p14:cNvPr>
                <p14:cNvContentPartPr/>
                <p14:nvPr/>
              </p14:nvContentPartPr>
              <p14:xfrm>
                <a:off x="5303149" y="5388097"/>
                <a:ext cx="72000" cy="61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8F24317-686C-687C-838D-0FF8D4DA7A3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294509" y="5379457"/>
                  <a:ext cx="89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D12AB7F-5347-C348-22DA-A5991D403C6E}"/>
                    </a:ext>
                  </a:extLst>
                </p14:cNvPr>
                <p14:cNvContentPartPr/>
                <p14:nvPr/>
              </p14:nvContentPartPr>
              <p14:xfrm>
                <a:off x="6566389" y="5422117"/>
                <a:ext cx="20520" cy="20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D12AB7F-5347-C348-22DA-A5991D403C6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57389" y="5413117"/>
                  <a:ext cx="38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2B4CBF1-59AC-9AF1-8FB9-AA8D617B83BE}"/>
                    </a:ext>
                  </a:extLst>
                </p14:cNvPr>
                <p14:cNvContentPartPr/>
                <p14:nvPr/>
              </p14:nvContentPartPr>
              <p14:xfrm>
                <a:off x="6544429" y="5418157"/>
                <a:ext cx="49680" cy="7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2B4CBF1-59AC-9AF1-8FB9-AA8D617B83B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35429" y="5409157"/>
                  <a:ext cx="67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0EE257-3384-D4A4-A1BF-90711F381BF0}"/>
                    </a:ext>
                  </a:extLst>
                </p14:cNvPr>
                <p14:cNvContentPartPr/>
                <p14:nvPr/>
              </p14:nvContentPartPr>
              <p14:xfrm>
                <a:off x="6597709" y="5430037"/>
                <a:ext cx="62640" cy="22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0EE257-3384-D4A4-A1BF-90711F381BF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88709" y="5421037"/>
                  <a:ext cx="80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3F2D140-5F0E-1B77-4FD3-917A3F49E4B1}"/>
                    </a:ext>
                  </a:extLst>
                </p14:cNvPr>
                <p14:cNvContentPartPr/>
                <p14:nvPr/>
              </p14:nvContentPartPr>
              <p14:xfrm>
                <a:off x="5056909" y="5063017"/>
                <a:ext cx="52200" cy="226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3F2D140-5F0E-1B77-4FD3-917A3F49E4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048269" y="5054017"/>
                  <a:ext cx="69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7EA35F4-6C63-A682-0B2B-1D3CC791B947}"/>
                    </a:ext>
                  </a:extLst>
                </p14:cNvPr>
                <p14:cNvContentPartPr/>
                <p14:nvPr/>
              </p14:nvContentPartPr>
              <p14:xfrm>
                <a:off x="5134309" y="5160217"/>
                <a:ext cx="77400" cy="1436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7EA35F4-6C63-A682-0B2B-1D3CC791B94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25669" y="5151577"/>
                  <a:ext cx="9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540E2966-C52D-A3CD-0A34-7C9B7E048A49}"/>
                    </a:ext>
                  </a:extLst>
                </p14:cNvPr>
                <p14:cNvContentPartPr/>
                <p14:nvPr/>
              </p14:nvContentPartPr>
              <p14:xfrm>
                <a:off x="5250589" y="5018017"/>
                <a:ext cx="42120" cy="1123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540E2966-C52D-A3CD-0A34-7C9B7E048A4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241589" y="5009017"/>
                  <a:ext cx="59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83C553B-DB78-36E9-918A-25B522378D16}"/>
                    </a:ext>
                  </a:extLst>
                </p14:cNvPr>
                <p14:cNvContentPartPr/>
                <p14:nvPr/>
              </p14:nvContentPartPr>
              <p14:xfrm>
                <a:off x="5324389" y="5047177"/>
                <a:ext cx="37800" cy="50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83C553B-DB78-36E9-918A-25B522378D1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315389" y="5038537"/>
                  <a:ext cx="55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7A4C170-FA58-5E6B-6B40-28BFF55699D6}"/>
                    </a:ext>
                  </a:extLst>
                </p14:cNvPr>
                <p14:cNvContentPartPr/>
                <p14:nvPr/>
              </p14:nvContentPartPr>
              <p14:xfrm>
                <a:off x="5352829" y="5047177"/>
                <a:ext cx="16920" cy="74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7A4C170-FA58-5E6B-6B40-28BFF55699D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343829" y="5038537"/>
                  <a:ext cx="34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B4F4849-6167-86B9-0A98-967DE25C8661}"/>
                    </a:ext>
                  </a:extLst>
                </p14:cNvPr>
                <p14:cNvContentPartPr/>
                <p14:nvPr/>
              </p14:nvContentPartPr>
              <p14:xfrm>
                <a:off x="5393149" y="5041777"/>
                <a:ext cx="50400" cy="1004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B4F4849-6167-86B9-0A98-967DE25C866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84149" y="5033137"/>
                  <a:ext cx="68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295D8C3-908D-447A-C735-DC95E61A7D65}"/>
                    </a:ext>
                  </a:extLst>
                </p14:cNvPr>
                <p14:cNvContentPartPr/>
                <p14:nvPr/>
              </p14:nvContentPartPr>
              <p14:xfrm>
                <a:off x="5425909" y="5230777"/>
                <a:ext cx="11520" cy="66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295D8C3-908D-447A-C735-DC95E61A7D6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417269" y="5221777"/>
                  <a:ext cx="29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2D0F6AEA-9999-FB8D-0BEB-B5ADAA3FB0FF}"/>
                    </a:ext>
                  </a:extLst>
                </p14:cNvPr>
                <p14:cNvContentPartPr/>
                <p14:nvPr/>
              </p14:nvContentPartPr>
              <p14:xfrm>
                <a:off x="5534269" y="5106937"/>
                <a:ext cx="86400" cy="153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2D0F6AEA-9999-FB8D-0BEB-B5ADAA3FB0F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25269" y="5097937"/>
                  <a:ext cx="104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09FC91D-EFE6-65B9-EC09-59781C78501C}"/>
                    </a:ext>
                  </a:extLst>
                </p14:cNvPr>
                <p14:cNvContentPartPr/>
                <p14:nvPr/>
              </p14:nvContentPartPr>
              <p14:xfrm>
                <a:off x="5642269" y="5028097"/>
                <a:ext cx="42480" cy="1058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09FC91D-EFE6-65B9-EC09-59781C78501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33629" y="5019097"/>
                  <a:ext cx="60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CBB79636-B22E-C17B-FDEC-6DC136FA05CA}"/>
                    </a:ext>
                  </a:extLst>
                </p14:cNvPr>
                <p14:cNvContentPartPr/>
                <p14:nvPr/>
              </p14:nvContentPartPr>
              <p14:xfrm>
                <a:off x="5712109" y="5029897"/>
                <a:ext cx="60480" cy="64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CBB79636-B22E-C17B-FDEC-6DC136FA05C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03109" y="5020897"/>
                  <a:ext cx="78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EC2E6C3-F35B-0FFC-4792-78B73ADB9E7E}"/>
                    </a:ext>
                  </a:extLst>
                </p14:cNvPr>
                <p14:cNvContentPartPr/>
                <p14:nvPr/>
              </p14:nvContentPartPr>
              <p14:xfrm>
                <a:off x="5747029" y="5029897"/>
                <a:ext cx="25920" cy="116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EC2E6C3-F35B-0FFC-4792-78B73ADB9E7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738029" y="5020897"/>
                  <a:ext cx="43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D5D1E62-0503-1241-F64B-1C8C1E9A3AFF}"/>
                    </a:ext>
                  </a:extLst>
                </p14:cNvPr>
                <p14:cNvContentPartPr/>
                <p14:nvPr/>
              </p14:nvContentPartPr>
              <p14:xfrm>
                <a:off x="5796349" y="5025217"/>
                <a:ext cx="46080" cy="1213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D5D1E62-0503-1241-F64B-1C8C1E9A3AF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787709" y="5016577"/>
                  <a:ext cx="6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2E3A2762-2C32-9F4E-92B7-5715D8898C03}"/>
                    </a:ext>
                  </a:extLst>
                </p14:cNvPr>
                <p14:cNvContentPartPr/>
                <p14:nvPr/>
              </p14:nvContentPartPr>
              <p14:xfrm>
                <a:off x="5763229" y="5298457"/>
                <a:ext cx="3960" cy="56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2E3A2762-2C32-9F4E-92B7-5715D8898C0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54589" y="5289457"/>
                  <a:ext cx="21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C3955D7-EAE4-C13B-3E81-8A832652ACB2}"/>
                    </a:ext>
                  </a:extLst>
                </p14:cNvPr>
                <p14:cNvContentPartPr/>
                <p14:nvPr/>
              </p14:nvContentPartPr>
              <p14:xfrm>
                <a:off x="5889589" y="5175697"/>
                <a:ext cx="55800" cy="101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C3955D7-EAE4-C13B-3E81-8A832652ACB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880589" y="5166697"/>
                  <a:ext cx="73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2C05274-1857-E40A-407B-D0369C94F1E9}"/>
                    </a:ext>
                  </a:extLst>
                </p14:cNvPr>
                <p14:cNvContentPartPr/>
                <p14:nvPr/>
              </p14:nvContentPartPr>
              <p14:xfrm>
                <a:off x="5974189" y="5068417"/>
                <a:ext cx="31680" cy="1000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2C05274-1857-E40A-407B-D0369C94F1E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65189" y="5059417"/>
                  <a:ext cx="49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D6A2DE4-C7C0-BE3B-C189-F2C9FC413173}"/>
                    </a:ext>
                  </a:extLst>
                </p14:cNvPr>
                <p14:cNvContentPartPr/>
                <p14:nvPr/>
              </p14:nvContentPartPr>
              <p14:xfrm>
                <a:off x="6036469" y="5093257"/>
                <a:ext cx="33120" cy="50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D6A2DE4-C7C0-BE3B-C189-F2C9FC4131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027469" y="5084257"/>
                  <a:ext cx="50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49F8833-F9A5-F91B-3BC3-6ADAF4FA3633}"/>
                    </a:ext>
                  </a:extLst>
                </p14:cNvPr>
                <p14:cNvContentPartPr/>
                <p14:nvPr/>
              </p14:nvContentPartPr>
              <p14:xfrm>
                <a:off x="6047629" y="5093257"/>
                <a:ext cx="20520" cy="73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49F8833-F9A5-F91B-3BC3-6ADAF4FA363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38629" y="5084257"/>
                  <a:ext cx="38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C063CCF-5FC0-FB20-E60D-BF0537611877}"/>
                    </a:ext>
                  </a:extLst>
                </p14:cNvPr>
                <p14:cNvContentPartPr/>
                <p14:nvPr/>
              </p14:nvContentPartPr>
              <p14:xfrm>
                <a:off x="6076789" y="5066617"/>
                <a:ext cx="53280" cy="124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C063CCF-5FC0-FB20-E60D-BF053761187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068149" y="5057617"/>
                  <a:ext cx="70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A66B629-5411-89B0-EC17-110AB4021DE6}"/>
                    </a:ext>
                  </a:extLst>
                </p14:cNvPr>
                <p14:cNvContentPartPr/>
                <p14:nvPr/>
              </p14:nvContentPartPr>
              <p14:xfrm>
                <a:off x="6126469" y="5024497"/>
                <a:ext cx="84240" cy="276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A66B629-5411-89B0-EC17-110AB4021DE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117829" y="5015497"/>
                  <a:ext cx="1018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57BD2B31-BB03-B233-CFEB-673133D65E4B}"/>
              </a:ext>
            </a:extLst>
          </p:cNvPr>
          <p:cNvGrpSpPr/>
          <p:nvPr/>
        </p:nvGrpSpPr>
        <p:grpSpPr>
          <a:xfrm>
            <a:off x="7570429" y="4932752"/>
            <a:ext cx="1223280" cy="308160"/>
            <a:chOff x="6368029" y="5016937"/>
            <a:chExt cx="122328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20361F7-8902-BA24-7FFB-C218954680D7}"/>
                    </a:ext>
                  </a:extLst>
                </p14:cNvPr>
                <p14:cNvContentPartPr/>
                <p14:nvPr/>
              </p14:nvContentPartPr>
              <p14:xfrm>
                <a:off x="6368029" y="5072737"/>
                <a:ext cx="64800" cy="218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20361F7-8902-BA24-7FFB-C218954680D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59389" y="5063737"/>
                  <a:ext cx="82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30189B4-D82B-65E5-174E-5D90716FA168}"/>
                    </a:ext>
                  </a:extLst>
                </p14:cNvPr>
                <p14:cNvContentPartPr/>
                <p14:nvPr/>
              </p14:nvContentPartPr>
              <p14:xfrm>
                <a:off x="6449749" y="5157697"/>
                <a:ext cx="56160" cy="1393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30189B4-D82B-65E5-174E-5D90716FA16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441109" y="5148697"/>
                  <a:ext cx="73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03250F7-F239-686F-4037-2E59D2306453}"/>
                    </a:ext>
                  </a:extLst>
                </p14:cNvPr>
                <p14:cNvContentPartPr/>
                <p14:nvPr/>
              </p14:nvContentPartPr>
              <p14:xfrm>
                <a:off x="6554149" y="5050057"/>
                <a:ext cx="28440" cy="75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03250F7-F239-686F-4037-2E59D230645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45149" y="5041057"/>
                  <a:ext cx="4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CFF6D04-DA24-3619-8DF9-7D7CEDDAEB23}"/>
                    </a:ext>
                  </a:extLst>
                </p14:cNvPr>
                <p14:cNvContentPartPr/>
                <p14:nvPr/>
              </p14:nvContentPartPr>
              <p14:xfrm>
                <a:off x="6625429" y="5040337"/>
                <a:ext cx="43920" cy="82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CFF6D04-DA24-3619-8DF9-7D7CEDDAEB2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16429" y="5031697"/>
                  <a:ext cx="61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4E60AA2-181C-C2D8-B99A-FE9DAFED3045}"/>
                    </a:ext>
                  </a:extLst>
                </p14:cNvPr>
                <p14:cNvContentPartPr/>
                <p14:nvPr/>
              </p14:nvContentPartPr>
              <p14:xfrm>
                <a:off x="6704269" y="5026297"/>
                <a:ext cx="41040" cy="9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4E60AA2-181C-C2D8-B99A-FE9DAFED304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95629" y="5017297"/>
                  <a:ext cx="58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5DB43B0B-AFF9-3308-B4E8-D1BEE4C794B8}"/>
                    </a:ext>
                  </a:extLst>
                </p14:cNvPr>
                <p14:cNvContentPartPr/>
                <p14:nvPr/>
              </p14:nvContentPartPr>
              <p14:xfrm>
                <a:off x="6711109" y="5240857"/>
                <a:ext cx="9360" cy="6624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5DB43B0B-AFF9-3308-B4E8-D1BEE4C794B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02469" y="5231857"/>
                  <a:ext cx="27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C9FA7CE-1642-59DE-742D-06495B8C0686}"/>
                    </a:ext>
                  </a:extLst>
                </p14:cNvPr>
                <p14:cNvContentPartPr/>
                <p14:nvPr/>
              </p14:nvContentPartPr>
              <p14:xfrm>
                <a:off x="6815509" y="5121697"/>
                <a:ext cx="84600" cy="131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C9FA7CE-1642-59DE-742D-06495B8C068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06869" y="5113057"/>
                  <a:ext cx="102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C85804E-C1D0-6D32-5D03-6F6A18C27438}"/>
                    </a:ext>
                  </a:extLst>
                </p14:cNvPr>
                <p14:cNvContentPartPr/>
                <p14:nvPr/>
              </p14:nvContentPartPr>
              <p14:xfrm>
                <a:off x="6932509" y="5033497"/>
                <a:ext cx="55800" cy="101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C85804E-C1D0-6D32-5D03-6F6A18C2743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23509" y="5024857"/>
                  <a:ext cx="73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4E34DDF-3478-5A83-C928-300D1E0FA40C}"/>
                    </a:ext>
                  </a:extLst>
                </p14:cNvPr>
                <p14:cNvContentPartPr/>
                <p14:nvPr/>
              </p14:nvContentPartPr>
              <p14:xfrm>
                <a:off x="7022509" y="5044657"/>
                <a:ext cx="66600" cy="99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4E34DDF-3478-5A83-C928-300D1E0FA4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13509" y="5036017"/>
                  <a:ext cx="8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67E5010-8EC3-3770-7786-0BC4BB74312F}"/>
                    </a:ext>
                  </a:extLst>
                </p14:cNvPr>
                <p14:cNvContentPartPr/>
                <p14:nvPr/>
              </p14:nvContentPartPr>
              <p14:xfrm>
                <a:off x="7121869" y="5016937"/>
                <a:ext cx="58320" cy="1047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67E5010-8EC3-3770-7786-0BC4BB74312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12869" y="5008297"/>
                  <a:ext cx="75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9055493-19A1-7533-6C74-2BF669AB4E8A}"/>
                    </a:ext>
                  </a:extLst>
                </p14:cNvPr>
                <p14:cNvContentPartPr/>
                <p14:nvPr/>
              </p14:nvContentPartPr>
              <p14:xfrm>
                <a:off x="7092349" y="5267137"/>
                <a:ext cx="13320" cy="57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9055493-19A1-7533-6C74-2BF669AB4E8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83709" y="5258497"/>
                  <a:ext cx="30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BD5C171-C3D2-88B2-6469-E3E11C01A374}"/>
                    </a:ext>
                  </a:extLst>
                </p14:cNvPr>
                <p14:cNvContentPartPr/>
                <p14:nvPr/>
              </p14:nvContentPartPr>
              <p14:xfrm>
                <a:off x="7211509" y="5178217"/>
                <a:ext cx="60480" cy="1119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BD5C171-C3D2-88B2-6469-E3E11C01A37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202869" y="5169577"/>
                  <a:ext cx="78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81F02D2-B51D-2B8D-3445-5A83E45F8365}"/>
                    </a:ext>
                  </a:extLst>
                </p14:cNvPr>
                <p14:cNvContentPartPr/>
                <p14:nvPr/>
              </p14:nvContentPartPr>
              <p14:xfrm>
                <a:off x="7301869" y="5057257"/>
                <a:ext cx="55080" cy="1191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81F02D2-B51D-2B8D-3445-5A83E45F836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92869" y="5048617"/>
                  <a:ext cx="72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B3007CB-5BF4-037F-BE86-696408830885}"/>
                    </a:ext>
                  </a:extLst>
                </p14:cNvPr>
                <p14:cNvContentPartPr/>
                <p14:nvPr/>
              </p14:nvContentPartPr>
              <p14:xfrm>
                <a:off x="7373869" y="5079217"/>
                <a:ext cx="56520" cy="748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B3007CB-5BF4-037F-BE86-69640883088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364869" y="5070217"/>
                  <a:ext cx="74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F8080FE-054A-40DF-F27F-F73A250A93FC}"/>
                    </a:ext>
                  </a:extLst>
                </p14:cNvPr>
                <p14:cNvContentPartPr/>
                <p14:nvPr/>
              </p14:nvContentPartPr>
              <p14:xfrm>
                <a:off x="7459189" y="5050777"/>
                <a:ext cx="45360" cy="96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F8080FE-054A-40DF-F27F-F73A250A93F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450189" y="5042137"/>
                  <a:ext cx="63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A0F3DF1-F8DE-EA6F-3465-B748F1A9BD36}"/>
                    </a:ext>
                  </a:extLst>
                </p14:cNvPr>
                <p14:cNvContentPartPr/>
                <p14:nvPr/>
              </p14:nvContentPartPr>
              <p14:xfrm>
                <a:off x="7529389" y="5030617"/>
                <a:ext cx="61920" cy="277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A0F3DF1-F8DE-EA6F-3465-B748F1A9BD3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20749" y="5021977"/>
                  <a:ext cx="79560" cy="2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8B4E664-D548-FCF3-F7BF-A4090E41F9C1}"/>
              </a:ext>
            </a:extLst>
          </p:cNvPr>
          <p:cNvSpPr/>
          <p:nvPr/>
        </p:nvSpPr>
        <p:spPr>
          <a:xfrm>
            <a:off x="118877" y="3801577"/>
            <a:ext cx="1867743" cy="156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70C0"/>
                </a:solidFill>
              </a:rPr>
              <a:t>First, associate each word with 3 values (q, k, v). Intent of these values, example: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70C0"/>
                </a:solidFill>
              </a:rPr>
              <a:t>q&lt;3&gt;: questions about word </a:t>
            </a:r>
            <a:r>
              <a:rPr lang="en-US" sz="1200">
                <a:solidFill>
                  <a:schemeClr val="tx1"/>
                </a:solidFill>
              </a:rPr>
              <a:t>l’Afrique</a:t>
            </a:r>
            <a:r>
              <a:rPr lang="en-US" sz="1200">
                <a:solidFill>
                  <a:srgbClr val="0070C0"/>
                </a:solidFill>
              </a:rPr>
              <a:t> such as: </a:t>
            </a:r>
            <a:r>
              <a:rPr lang="en-US" sz="1200">
                <a:solidFill>
                  <a:srgbClr val="FF0000"/>
                </a:solidFill>
              </a:rPr>
              <a:t>what’s happening there </a:t>
            </a:r>
            <a:r>
              <a:rPr lang="en-US" sz="120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369" name="Arrow: Right 368">
            <a:extLst>
              <a:ext uri="{FF2B5EF4-FFF2-40B4-BE49-F238E27FC236}">
                <a16:creationId xmlns:a16="http://schemas.microsoft.com/office/drawing/2014/main" id="{C317CDA2-EB00-7C44-5B5B-9B3A024F6ECF}"/>
              </a:ext>
            </a:extLst>
          </p:cNvPr>
          <p:cNvSpPr/>
          <p:nvPr/>
        </p:nvSpPr>
        <p:spPr>
          <a:xfrm>
            <a:off x="1986245" y="4823821"/>
            <a:ext cx="328854" cy="529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9ACF878-1245-DCA0-E0ED-2A65287FB0F7}"/>
              </a:ext>
            </a:extLst>
          </p:cNvPr>
          <p:cNvGrpSpPr/>
          <p:nvPr/>
        </p:nvGrpSpPr>
        <p:grpSpPr>
          <a:xfrm>
            <a:off x="9288709" y="3429337"/>
            <a:ext cx="741240" cy="256320"/>
            <a:chOff x="9288709" y="3429337"/>
            <a:chExt cx="7412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DF415C8-7736-3CB3-29E8-D6505C2F02B7}"/>
                    </a:ext>
                  </a:extLst>
                </p14:cNvPr>
                <p14:cNvContentPartPr/>
                <p14:nvPr/>
              </p14:nvContentPartPr>
              <p14:xfrm>
                <a:off x="9288709" y="3459577"/>
                <a:ext cx="124920" cy="171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DF415C8-7736-3CB3-29E8-D6505C2F02B7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79709" y="3450937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623DA146-E26E-8879-F586-D189D8E81CED}"/>
                    </a:ext>
                  </a:extLst>
                </p14:cNvPr>
                <p14:cNvContentPartPr/>
                <p14:nvPr/>
              </p14:nvContentPartPr>
              <p14:xfrm>
                <a:off x="9416149" y="3534097"/>
                <a:ext cx="50760" cy="96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623DA146-E26E-8879-F586-D189D8E81CE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07509" y="3525097"/>
                  <a:ext cx="68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4FCADCC-0500-F7E6-E58D-3D027F3BE5CD}"/>
                    </a:ext>
                  </a:extLst>
                </p14:cNvPr>
                <p14:cNvContentPartPr/>
                <p14:nvPr/>
              </p14:nvContentPartPr>
              <p14:xfrm>
                <a:off x="9466549" y="3539497"/>
                <a:ext cx="7560" cy="720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4FCADCC-0500-F7E6-E58D-3D027F3BE5C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57549" y="3530497"/>
                  <a:ext cx="25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C480587-DF95-FEDA-A713-BA19DFCFA907}"/>
                    </a:ext>
                  </a:extLst>
                </p14:cNvPr>
                <p14:cNvContentPartPr/>
                <p14:nvPr/>
              </p14:nvContentPartPr>
              <p14:xfrm>
                <a:off x="9466549" y="3540217"/>
                <a:ext cx="99360" cy="72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C480587-DF95-FEDA-A713-BA19DFCFA90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457549" y="3531217"/>
                  <a:ext cx="117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93A5EA61-EE96-A076-50A4-CE9130BF07BC}"/>
                    </a:ext>
                  </a:extLst>
                </p14:cNvPr>
                <p14:cNvContentPartPr/>
                <p14:nvPr/>
              </p14:nvContentPartPr>
              <p14:xfrm>
                <a:off x="9598669" y="3522217"/>
                <a:ext cx="20520" cy="838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93A5EA61-EE96-A076-50A4-CE9130BF07B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589669" y="3513217"/>
                  <a:ext cx="38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058AB5E-7348-E154-B1DC-9143C6220008}"/>
                    </a:ext>
                  </a:extLst>
                </p14:cNvPr>
                <p14:cNvContentPartPr/>
                <p14:nvPr/>
              </p14:nvContentPartPr>
              <p14:xfrm>
                <a:off x="9598669" y="3521497"/>
                <a:ext cx="104760" cy="727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058AB5E-7348-E154-B1DC-9143C622000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89669" y="3512857"/>
                  <a:ext cx="12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1E02006-6F44-7112-0C64-1215FE9314C8}"/>
                    </a:ext>
                  </a:extLst>
                </p14:cNvPr>
                <p14:cNvContentPartPr/>
                <p14:nvPr/>
              </p14:nvContentPartPr>
              <p14:xfrm>
                <a:off x="9669949" y="3520417"/>
                <a:ext cx="38880" cy="165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1E02006-6F44-7112-0C64-1215FE9314C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61309" y="3511417"/>
                  <a:ext cx="56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03CA2A65-9AD1-8547-AD1E-B3ED414BA186}"/>
                    </a:ext>
                  </a:extLst>
                </p14:cNvPr>
                <p14:cNvContentPartPr/>
                <p14:nvPr/>
              </p14:nvContentPartPr>
              <p14:xfrm>
                <a:off x="9742669" y="3429337"/>
                <a:ext cx="66960" cy="2300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03CA2A65-9AD1-8547-AD1E-B3ED414BA18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734029" y="3420697"/>
                  <a:ext cx="84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0689EEF-6ADA-3B58-8C05-A50E86969218}"/>
                    </a:ext>
                  </a:extLst>
                </p14:cNvPr>
                <p14:cNvContentPartPr/>
                <p14:nvPr/>
              </p14:nvContentPartPr>
              <p14:xfrm>
                <a:off x="9834829" y="3481897"/>
                <a:ext cx="96120" cy="1609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0689EEF-6ADA-3B58-8C05-A50E8696921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825829" y="3472897"/>
                  <a:ext cx="113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17A97A5-3255-AC8E-962E-9696BD775C32}"/>
                    </a:ext>
                  </a:extLst>
                </p14:cNvPr>
                <p14:cNvContentPartPr/>
                <p14:nvPr/>
              </p14:nvContentPartPr>
              <p14:xfrm>
                <a:off x="9968749" y="3467857"/>
                <a:ext cx="61200" cy="1522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17A97A5-3255-AC8E-962E-9696BD775C3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960109" y="3459217"/>
                  <a:ext cx="788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0D46ADB-9908-9023-3EE2-26406CA4B676}"/>
              </a:ext>
            </a:extLst>
          </p:cNvPr>
          <p:cNvGrpSpPr/>
          <p:nvPr/>
        </p:nvGrpSpPr>
        <p:grpSpPr>
          <a:xfrm>
            <a:off x="10333789" y="3448777"/>
            <a:ext cx="501480" cy="225360"/>
            <a:chOff x="10333789" y="3448777"/>
            <a:chExt cx="50148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CE10C6A-37C9-DE1D-42FC-E1844F9580B3}"/>
                    </a:ext>
                  </a:extLst>
                </p14:cNvPr>
                <p14:cNvContentPartPr/>
                <p14:nvPr/>
              </p14:nvContentPartPr>
              <p14:xfrm>
                <a:off x="10333789" y="3460657"/>
                <a:ext cx="11520" cy="164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CE10C6A-37C9-DE1D-42FC-E1844F9580B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324789" y="3452017"/>
                  <a:ext cx="29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9E2E3B7-7742-8BFD-5947-AC75A16C52BE}"/>
                    </a:ext>
                  </a:extLst>
                </p14:cNvPr>
                <p14:cNvContentPartPr/>
                <p14:nvPr/>
              </p14:nvContentPartPr>
              <p14:xfrm>
                <a:off x="10354669" y="3482617"/>
                <a:ext cx="63360" cy="115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9E2E3B7-7742-8BFD-5947-AC75A16C52B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346029" y="3473977"/>
                  <a:ext cx="8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C5EFFD14-EF94-CB33-704A-5531CBB907F2}"/>
                    </a:ext>
                  </a:extLst>
                </p14:cNvPr>
                <p14:cNvContentPartPr/>
                <p14:nvPr/>
              </p14:nvContentPartPr>
              <p14:xfrm>
                <a:off x="10438189" y="3523297"/>
                <a:ext cx="139680" cy="1508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C5EFFD14-EF94-CB33-704A-5531CBB907F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429189" y="3514657"/>
                  <a:ext cx="157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D030004-7960-3142-1313-117725258971}"/>
                    </a:ext>
                  </a:extLst>
                </p14:cNvPr>
                <p14:cNvContentPartPr/>
                <p14:nvPr/>
              </p14:nvContentPartPr>
              <p14:xfrm>
                <a:off x="10616749" y="3448777"/>
                <a:ext cx="65520" cy="215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D030004-7960-3142-1313-11772525897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608109" y="3439777"/>
                  <a:ext cx="83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93D5509-B3FE-80A9-0BC9-DAA003ABA3B8}"/>
                    </a:ext>
                  </a:extLst>
                </p14:cNvPr>
                <p14:cNvContentPartPr/>
                <p14:nvPr/>
              </p14:nvContentPartPr>
              <p14:xfrm>
                <a:off x="10705669" y="3496297"/>
                <a:ext cx="9360" cy="1425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93D5509-B3FE-80A9-0BC9-DAA003ABA3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697029" y="3487657"/>
                  <a:ext cx="27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93B3938-E40B-E7E1-545E-65AFD9A94321}"/>
                    </a:ext>
                  </a:extLst>
                </p14:cNvPr>
                <p14:cNvContentPartPr/>
                <p14:nvPr/>
              </p14:nvContentPartPr>
              <p14:xfrm>
                <a:off x="10732309" y="3509977"/>
                <a:ext cx="55800" cy="90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93B3938-E40B-E7E1-545E-65AFD9A9432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23669" y="3501337"/>
                  <a:ext cx="73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ACD3AF2-FB99-49A8-3436-C98570C404A9}"/>
                    </a:ext>
                  </a:extLst>
                </p14:cNvPr>
                <p14:cNvContentPartPr/>
                <p14:nvPr/>
              </p14:nvContentPartPr>
              <p14:xfrm>
                <a:off x="10801069" y="3476137"/>
                <a:ext cx="34200" cy="153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ACD3AF2-FB99-49A8-3436-C98570C404A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792429" y="3467497"/>
                  <a:ext cx="518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5AEF3A1-2F16-4364-F5E7-322F4202F959}"/>
              </a:ext>
            </a:extLst>
          </p:cNvPr>
          <p:cNvGrpSpPr/>
          <p:nvPr/>
        </p:nvGrpSpPr>
        <p:grpSpPr>
          <a:xfrm>
            <a:off x="11131189" y="3454177"/>
            <a:ext cx="724680" cy="228600"/>
            <a:chOff x="11131189" y="3454177"/>
            <a:chExt cx="72468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33DB78D5-7E5C-EC46-3945-CD5DE8DD27D7}"/>
                    </a:ext>
                  </a:extLst>
                </p14:cNvPr>
                <p14:cNvContentPartPr/>
                <p14:nvPr/>
              </p14:nvContentPartPr>
              <p14:xfrm>
                <a:off x="11131189" y="3461737"/>
                <a:ext cx="90360" cy="1620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33DB78D5-7E5C-EC46-3945-CD5DE8DD27D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122189" y="3452737"/>
                  <a:ext cx="108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EC98EB14-9364-9979-78E5-0D5E23B36578}"/>
                    </a:ext>
                  </a:extLst>
                </p14:cNvPr>
                <p14:cNvContentPartPr/>
                <p14:nvPr/>
              </p14:nvContentPartPr>
              <p14:xfrm>
                <a:off x="11226229" y="3460297"/>
                <a:ext cx="240840" cy="1785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EC98EB14-9364-9979-78E5-0D5E23B3657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217589" y="3451657"/>
                  <a:ext cx="258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B101E35-6955-A9D6-7226-898E2CDAC1D7}"/>
                    </a:ext>
                  </a:extLst>
                </p14:cNvPr>
                <p14:cNvContentPartPr/>
                <p14:nvPr/>
              </p14:nvContentPartPr>
              <p14:xfrm>
                <a:off x="11495509" y="3556777"/>
                <a:ext cx="74160" cy="77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B101E35-6955-A9D6-7226-898E2CDAC1D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486869" y="3547777"/>
                  <a:ext cx="91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14CE624E-FB59-94D6-1B6D-5B67F4256265}"/>
                    </a:ext>
                  </a:extLst>
                </p14:cNvPr>
                <p14:cNvContentPartPr/>
                <p14:nvPr/>
              </p14:nvContentPartPr>
              <p14:xfrm>
                <a:off x="11601709" y="3454177"/>
                <a:ext cx="78120" cy="2286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14CE624E-FB59-94D6-1B6D-5B67F425626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592709" y="3445537"/>
                  <a:ext cx="95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513DCA7-F831-3C4C-E917-DD7F6FAAA448}"/>
                    </a:ext>
                  </a:extLst>
                </p14:cNvPr>
                <p14:cNvContentPartPr/>
                <p14:nvPr/>
              </p14:nvContentPartPr>
              <p14:xfrm>
                <a:off x="11717629" y="3516817"/>
                <a:ext cx="68760" cy="118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513DCA7-F831-3C4C-E917-DD7F6FAAA44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708989" y="3508177"/>
                  <a:ext cx="86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C0F8DF3-00E3-4A90-401D-711E8E2800B3}"/>
                    </a:ext>
                  </a:extLst>
                </p14:cNvPr>
                <p14:cNvContentPartPr/>
                <p14:nvPr/>
              </p14:nvContentPartPr>
              <p14:xfrm>
                <a:off x="11824189" y="3479017"/>
                <a:ext cx="31680" cy="1699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C0F8DF3-00E3-4A90-401D-711E8E2800B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815189" y="3470017"/>
                  <a:ext cx="4932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403C145-2A2F-8556-E4AD-5465F6955D9D}"/>
              </a:ext>
            </a:extLst>
          </p:cNvPr>
          <p:cNvGrpSpPr/>
          <p:nvPr/>
        </p:nvGrpSpPr>
        <p:grpSpPr>
          <a:xfrm>
            <a:off x="9497869" y="3773137"/>
            <a:ext cx="289800" cy="293040"/>
            <a:chOff x="9497869" y="3773137"/>
            <a:chExt cx="2898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3BD9D8C-FD64-1A07-E98B-65F34916AB47}"/>
                    </a:ext>
                  </a:extLst>
                </p14:cNvPr>
                <p14:cNvContentPartPr/>
                <p14:nvPr/>
              </p14:nvContentPartPr>
              <p14:xfrm>
                <a:off x="9497869" y="3880057"/>
                <a:ext cx="77400" cy="186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3BD9D8C-FD64-1A07-E98B-65F34916AB4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488869" y="3871057"/>
                  <a:ext cx="95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5A4D39C-9BAD-EA98-E94C-3F7607E511C2}"/>
                    </a:ext>
                  </a:extLst>
                </p14:cNvPr>
                <p14:cNvContentPartPr/>
                <p14:nvPr/>
              </p14:nvContentPartPr>
              <p14:xfrm>
                <a:off x="9597949" y="3773137"/>
                <a:ext cx="61200" cy="102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5A4D39C-9BAD-EA98-E94C-3F7607E511C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89309" y="3764497"/>
                  <a:ext cx="78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9ABF402-8900-3034-346F-6FEEC96A8458}"/>
                    </a:ext>
                  </a:extLst>
                </p14:cNvPr>
                <p14:cNvContentPartPr/>
                <p14:nvPr/>
              </p14:nvContentPartPr>
              <p14:xfrm>
                <a:off x="9679309" y="3806977"/>
                <a:ext cx="38880" cy="720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9ABF402-8900-3034-346F-6FEEC96A845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670309" y="3798337"/>
                  <a:ext cx="5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E79D9E6-4CC5-FD7A-8093-DB6C58481F94}"/>
                    </a:ext>
                  </a:extLst>
                </p14:cNvPr>
                <p14:cNvContentPartPr/>
                <p14:nvPr/>
              </p14:nvContentPartPr>
              <p14:xfrm>
                <a:off x="9746989" y="3773137"/>
                <a:ext cx="40680" cy="126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E79D9E6-4CC5-FD7A-8093-DB6C58481F9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738349" y="3764497"/>
                  <a:ext cx="583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0DA8ABD-C5FE-9A8A-0A5A-DF2F72B66441}"/>
              </a:ext>
            </a:extLst>
          </p:cNvPr>
          <p:cNvGrpSpPr/>
          <p:nvPr/>
        </p:nvGrpSpPr>
        <p:grpSpPr>
          <a:xfrm>
            <a:off x="10432789" y="3776017"/>
            <a:ext cx="356400" cy="271800"/>
            <a:chOff x="10432789" y="3776017"/>
            <a:chExt cx="3564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C934729-A23B-7A6A-D2A6-2BD721AF41E5}"/>
                    </a:ext>
                  </a:extLst>
                </p14:cNvPr>
                <p14:cNvContentPartPr/>
                <p14:nvPr/>
              </p14:nvContentPartPr>
              <p14:xfrm>
                <a:off x="10432789" y="3860977"/>
                <a:ext cx="106560" cy="1868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C934729-A23B-7A6A-D2A6-2BD721AF41E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423789" y="3852337"/>
                  <a:ext cx="124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D46D5A15-6CF3-1F0D-037A-BDD9481B74EE}"/>
                    </a:ext>
                  </a:extLst>
                </p14:cNvPr>
                <p14:cNvContentPartPr/>
                <p14:nvPr/>
              </p14:nvContentPartPr>
              <p14:xfrm>
                <a:off x="10566349" y="3801577"/>
                <a:ext cx="62640" cy="766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D46D5A15-6CF3-1F0D-037A-BDD9481B74EE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557709" y="3792577"/>
                  <a:ext cx="80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DE3D9466-76CE-C249-6981-F6CFBEEB55F8}"/>
                    </a:ext>
                  </a:extLst>
                </p14:cNvPr>
                <p14:cNvContentPartPr/>
                <p14:nvPr/>
              </p14:nvContentPartPr>
              <p14:xfrm>
                <a:off x="10683709" y="3801577"/>
                <a:ext cx="24840" cy="864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DE3D9466-76CE-C249-6981-F6CFBEEB55F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675069" y="3792937"/>
                  <a:ext cx="42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33509655-500B-058C-9757-87C74578C6FA}"/>
                    </a:ext>
                  </a:extLst>
                </p14:cNvPr>
                <p14:cNvContentPartPr/>
                <p14:nvPr/>
              </p14:nvContentPartPr>
              <p14:xfrm>
                <a:off x="10748149" y="3776017"/>
                <a:ext cx="41040" cy="112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33509655-500B-058C-9757-87C74578C6F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739149" y="3767017"/>
                  <a:ext cx="58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EF90CAD5-5404-0820-9485-ED5DC25BA4F0}"/>
              </a:ext>
            </a:extLst>
          </p:cNvPr>
          <p:cNvGrpSpPr/>
          <p:nvPr/>
        </p:nvGrpSpPr>
        <p:grpSpPr>
          <a:xfrm>
            <a:off x="11316229" y="3810937"/>
            <a:ext cx="308880" cy="192600"/>
            <a:chOff x="11316229" y="3810937"/>
            <a:chExt cx="30888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7C3EF19-4C4B-5FAD-A3BE-CEDD02278F87}"/>
                    </a:ext>
                  </a:extLst>
                </p14:cNvPr>
                <p14:cNvContentPartPr/>
                <p14:nvPr/>
              </p14:nvContentPartPr>
              <p14:xfrm>
                <a:off x="11316229" y="3905977"/>
                <a:ext cx="60840" cy="97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7C3EF19-4C4B-5FAD-A3BE-CEDD02278F8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307589" y="3897337"/>
                  <a:ext cx="78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2E383BD-CFA7-F8BF-F5B3-AC8EF9EE5800}"/>
                    </a:ext>
                  </a:extLst>
                </p14:cNvPr>
                <p14:cNvContentPartPr/>
                <p14:nvPr/>
              </p14:nvContentPartPr>
              <p14:xfrm>
                <a:off x="11405509" y="3824977"/>
                <a:ext cx="48600" cy="78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2E383BD-CFA7-F8BF-F5B3-AC8EF9EE580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396869" y="3815977"/>
                  <a:ext cx="66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A5547C5F-55DD-242E-8AF3-8E7BF25B502D}"/>
                    </a:ext>
                  </a:extLst>
                </p14:cNvPr>
                <p14:cNvContentPartPr/>
                <p14:nvPr/>
              </p14:nvContentPartPr>
              <p14:xfrm>
                <a:off x="11499469" y="3831817"/>
                <a:ext cx="30960" cy="709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A5547C5F-55DD-242E-8AF3-8E7BF25B502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490829" y="3823177"/>
                  <a:ext cx="48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562B055-0B13-77AA-1E54-A7E6F5E6E1E4}"/>
                    </a:ext>
                  </a:extLst>
                </p14:cNvPr>
                <p14:cNvContentPartPr/>
                <p14:nvPr/>
              </p14:nvContentPartPr>
              <p14:xfrm>
                <a:off x="11550949" y="3810937"/>
                <a:ext cx="74160" cy="98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562B055-0B13-77AA-1E54-A7E6F5E6E1E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1542309" y="3801937"/>
                  <a:ext cx="918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137C2C58-3ED8-8C92-A63C-24509CFD64D1}"/>
              </a:ext>
            </a:extLst>
          </p:cNvPr>
          <p:cNvGrpSpPr/>
          <p:nvPr/>
        </p:nvGrpSpPr>
        <p:grpSpPr>
          <a:xfrm>
            <a:off x="9514069" y="4139977"/>
            <a:ext cx="312480" cy="262080"/>
            <a:chOff x="9514069" y="4139977"/>
            <a:chExt cx="3124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E609893-134E-EEE9-BB3F-26DC250292C6}"/>
                    </a:ext>
                  </a:extLst>
                </p14:cNvPr>
                <p14:cNvContentPartPr/>
                <p14:nvPr/>
              </p14:nvContentPartPr>
              <p14:xfrm>
                <a:off x="9514069" y="4269577"/>
                <a:ext cx="64800" cy="132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E609893-134E-EEE9-BB3F-26DC250292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505429" y="4260937"/>
                  <a:ext cx="8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329E4CB-911C-88B4-9BFA-92D020B881A5}"/>
                    </a:ext>
                  </a:extLst>
                </p14:cNvPr>
                <p14:cNvContentPartPr/>
                <p14:nvPr/>
              </p14:nvContentPartPr>
              <p14:xfrm>
                <a:off x="9619909" y="4144297"/>
                <a:ext cx="68760" cy="1177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329E4CB-911C-88B4-9BFA-92D020B881A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611269" y="4135657"/>
                  <a:ext cx="86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9A2370A-045D-4F00-5E54-6A2414DC053E}"/>
                    </a:ext>
                  </a:extLst>
                </p14:cNvPr>
                <p14:cNvContentPartPr/>
                <p14:nvPr/>
              </p14:nvContentPartPr>
              <p14:xfrm>
                <a:off x="9718189" y="4154377"/>
                <a:ext cx="43920" cy="66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9A2370A-045D-4F00-5E54-6A2414DC053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709189" y="4145737"/>
                  <a:ext cx="61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0BAD924-11F2-0115-24E2-C4CC41303472}"/>
                    </a:ext>
                  </a:extLst>
                </p14:cNvPr>
                <p14:cNvContentPartPr/>
                <p14:nvPr/>
              </p14:nvContentPartPr>
              <p14:xfrm>
                <a:off x="9783709" y="4139977"/>
                <a:ext cx="42840" cy="96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0BAD924-11F2-0115-24E2-C4CC4130347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774709" y="4130977"/>
                  <a:ext cx="60480" cy="11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F8011ED9-B460-F965-6CE6-4C807807164F}"/>
                  </a:ext>
                </a:extLst>
              </p14:cNvPr>
              <p14:cNvContentPartPr/>
              <p14:nvPr/>
            </p14:nvContentPartPr>
            <p14:xfrm>
              <a:off x="10441789" y="4348057"/>
              <a:ext cx="2160" cy="324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F8011ED9-B460-F965-6CE6-4C807807164F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10433149" y="4339057"/>
                <a:ext cx="198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1" name="Group 430">
            <a:extLst>
              <a:ext uri="{FF2B5EF4-FFF2-40B4-BE49-F238E27FC236}">
                <a16:creationId xmlns:a16="http://schemas.microsoft.com/office/drawing/2014/main" id="{26461CB9-19D7-62F3-C441-29D24707F094}"/>
              </a:ext>
            </a:extLst>
          </p:cNvPr>
          <p:cNvGrpSpPr/>
          <p:nvPr/>
        </p:nvGrpSpPr>
        <p:grpSpPr>
          <a:xfrm>
            <a:off x="9549709" y="4849177"/>
            <a:ext cx="356040" cy="234000"/>
            <a:chOff x="9549709" y="4849177"/>
            <a:chExt cx="3560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CDD74AA-FD2B-84B9-1E3D-BA5E6ED4A15E}"/>
                    </a:ext>
                  </a:extLst>
                </p14:cNvPr>
                <p14:cNvContentPartPr/>
                <p14:nvPr/>
              </p14:nvContentPartPr>
              <p14:xfrm>
                <a:off x="9549709" y="4944937"/>
                <a:ext cx="69480" cy="1382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CDD74AA-FD2B-84B9-1E3D-BA5E6ED4A15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41069" y="4936297"/>
                  <a:ext cx="87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9E61E4D2-E781-CE5C-7C65-00079DAD19E0}"/>
                    </a:ext>
                  </a:extLst>
                </p14:cNvPr>
                <p14:cNvContentPartPr/>
                <p14:nvPr/>
              </p14:nvContentPartPr>
              <p14:xfrm>
                <a:off x="9677149" y="4850977"/>
                <a:ext cx="50040" cy="96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9E61E4D2-E781-CE5C-7C65-00079DAD19E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668149" y="4842337"/>
                  <a:ext cx="67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622EC51-F910-4E20-0188-21ABCDB6BC54}"/>
                    </a:ext>
                  </a:extLst>
                </p14:cNvPr>
                <p14:cNvContentPartPr/>
                <p14:nvPr/>
              </p14:nvContentPartPr>
              <p14:xfrm>
                <a:off x="9770749" y="4853857"/>
                <a:ext cx="53280" cy="529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622EC51-F910-4E20-0188-21ABCDB6BC5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61749" y="4845217"/>
                  <a:ext cx="70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8168963A-056A-511E-F6FB-09E5CE300CFA}"/>
                    </a:ext>
                  </a:extLst>
                </p14:cNvPr>
                <p14:cNvContentPartPr/>
                <p14:nvPr/>
              </p14:nvContentPartPr>
              <p14:xfrm>
                <a:off x="9811069" y="4853857"/>
                <a:ext cx="3960" cy="918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8168963A-056A-511E-F6FB-09E5CE300CF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02429" y="4845217"/>
                  <a:ext cx="21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ECBA71C9-CAD6-3C57-D482-DDC42D71AEDB}"/>
                    </a:ext>
                  </a:extLst>
                </p14:cNvPr>
                <p14:cNvContentPartPr/>
                <p14:nvPr/>
              </p14:nvContentPartPr>
              <p14:xfrm>
                <a:off x="9851389" y="4849177"/>
                <a:ext cx="54360" cy="975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ECBA71C9-CAD6-3C57-D482-DDC42D71AED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842749" y="4840537"/>
                  <a:ext cx="7200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66D8C88E-0314-3C86-3A9F-055DE065ECD9}"/>
                  </a:ext>
                </a:extLst>
              </p14:cNvPr>
              <p14:cNvContentPartPr/>
              <p14:nvPr/>
            </p14:nvContentPartPr>
            <p14:xfrm>
              <a:off x="9534229" y="5254537"/>
              <a:ext cx="64440" cy="1551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66D8C88E-0314-3C86-3A9F-055DE065ECD9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9525589" y="5245537"/>
                <a:ext cx="8208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E73D535-9399-1803-C745-E14FAE64F08E}"/>
              </a:ext>
            </a:extLst>
          </p:cNvPr>
          <p:cNvGrpSpPr/>
          <p:nvPr/>
        </p:nvGrpSpPr>
        <p:grpSpPr>
          <a:xfrm>
            <a:off x="9636109" y="5137177"/>
            <a:ext cx="263880" cy="119520"/>
            <a:chOff x="9636109" y="5137177"/>
            <a:chExt cx="26388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7131E30-EDF4-7E61-1A19-D48CE56B56C7}"/>
                    </a:ext>
                  </a:extLst>
                </p14:cNvPr>
                <p14:cNvContentPartPr/>
                <p14:nvPr/>
              </p14:nvContentPartPr>
              <p14:xfrm>
                <a:off x="9636109" y="5162017"/>
                <a:ext cx="57960" cy="946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7131E30-EDF4-7E61-1A19-D48CE56B56C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627469" y="5153017"/>
                  <a:ext cx="75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6E2B732E-C0B9-415B-3B45-71A93D3A3C02}"/>
                    </a:ext>
                  </a:extLst>
                </p14:cNvPr>
                <p14:cNvContentPartPr/>
                <p14:nvPr/>
              </p14:nvContentPartPr>
              <p14:xfrm>
                <a:off x="9728629" y="5155177"/>
                <a:ext cx="70200" cy="75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6E2B732E-C0B9-415B-3B45-71A93D3A3C0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719989" y="5146177"/>
                  <a:ext cx="87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1732D34-7845-F99B-009C-14FBFEC04ADF}"/>
                    </a:ext>
                  </a:extLst>
                </p14:cNvPr>
                <p14:cNvContentPartPr/>
                <p14:nvPr/>
              </p14:nvContentPartPr>
              <p14:xfrm>
                <a:off x="9855349" y="5137177"/>
                <a:ext cx="44640" cy="1058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1732D34-7845-F99B-009C-14FBFEC04AD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846709" y="5128177"/>
                  <a:ext cx="622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8BE243F6-35D4-95A2-58EC-2736747A1B6E}"/>
              </a:ext>
            </a:extLst>
          </p:cNvPr>
          <p:cNvGrpSpPr/>
          <p:nvPr/>
        </p:nvGrpSpPr>
        <p:grpSpPr>
          <a:xfrm>
            <a:off x="10396069" y="4101817"/>
            <a:ext cx="403920" cy="212400"/>
            <a:chOff x="10396069" y="4101817"/>
            <a:chExt cx="40392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24229D1-1098-CA9D-FCF7-AE7D973332DE}"/>
                    </a:ext>
                  </a:extLst>
                </p14:cNvPr>
                <p14:cNvContentPartPr/>
                <p14:nvPr/>
              </p14:nvContentPartPr>
              <p14:xfrm>
                <a:off x="10396069" y="4162657"/>
                <a:ext cx="108360" cy="151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24229D1-1098-CA9D-FCF7-AE7D973332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387069" y="4154017"/>
                  <a:ext cx="126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20E8AAA-61B1-AC3C-3086-C4333D7054C4}"/>
                    </a:ext>
                  </a:extLst>
                </p14:cNvPr>
                <p14:cNvContentPartPr/>
                <p14:nvPr/>
              </p14:nvContentPartPr>
              <p14:xfrm>
                <a:off x="10568869" y="4101817"/>
                <a:ext cx="56520" cy="950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20E8AAA-61B1-AC3C-3086-C4333D7054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560229" y="4092817"/>
                  <a:ext cx="74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ABE6EE8A-7CE8-299B-D47A-9254C3BCDDB1}"/>
                    </a:ext>
                  </a:extLst>
                </p14:cNvPr>
                <p14:cNvContentPartPr/>
                <p14:nvPr/>
              </p14:nvContentPartPr>
              <p14:xfrm>
                <a:off x="10675069" y="4114057"/>
                <a:ext cx="45720" cy="651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ABE6EE8A-7CE8-299B-D47A-9254C3BCDDB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666429" y="4105417"/>
                  <a:ext cx="63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E71FA62-3DC6-F5AB-EEAD-27FDE40138B1}"/>
                    </a:ext>
                  </a:extLst>
                </p14:cNvPr>
                <p14:cNvContentPartPr/>
                <p14:nvPr/>
              </p14:nvContentPartPr>
              <p14:xfrm>
                <a:off x="10744189" y="4105057"/>
                <a:ext cx="55800" cy="1011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E71FA62-3DC6-F5AB-EEAD-27FDE40138B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735549" y="4096057"/>
                  <a:ext cx="734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9912AC83-BE80-86AD-411B-D1DB7CAB4817}"/>
              </a:ext>
            </a:extLst>
          </p:cNvPr>
          <p:cNvGrpSpPr/>
          <p:nvPr/>
        </p:nvGrpSpPr>
        <p:grpSpPr>
          <a:xfrm>
            <a:off x="10374109" y="4447057"/>
            <a:ext cx="365040" cy="225000"/>
            <a:chOff x="10374109" y="4447057"/>
            <a:chExt cx="3650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049D8C4-28CD-7681-79D7-72881B25DC51}"/>
                    </a:ext>
                  </a:extLst>
                </p14:cNvPr>
                <p14:cNvContentPartPr/>
                <p14:nvPr/>
              </p14:nvContentPartPr>
              <p14:xfrm>
                <a:off x="10374109" y="4517617"/>
                <a:ext cx="106560" cy="1544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049D8C4-28CD-7681-79D7-72881B25DC5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365109" y="4508617"/>
                  <a:ext cx="124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FA73EA9-800F-46A1-18BA-7C3E7BE7D1E8}"/>
                    </a:ext>
                  </a:extLst>
                </p14:cNvPr>
                <p14:cNvContentPartPr/>
                <p14:nvPr/>
              </p14:nvContentPartPr>
              <p14:xfrm>
                <a:off x="10529269" y="4447057"/>
                <a:ext cx="46800" cy="91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FA73EA9-800F-46A1-18BA-7C3E7BE7D1E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520629" y="4438417"/>
                  <a:ext cx="64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28C7C8F-4E13-E6EA-32F6-7757C79DD742}"/>
                    </a:ext>
                  </a:extLst>
                </p14:cNvPr>
                <p14:cNvContentPartPr/>
                <p14:nvPr/>
              </p14:nvContentPartPr>
              <p14:xfrm>
                <a:off x="10621429" y="4453177"/>
                <a:ext cx="51840" cy="838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28C7C8F-4E13-E6EA-32F6-7757C79DD74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612789" y="4444537"/>
                  <a:ext cx="69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1661966E-F4CD-8BA9-4B56-5C349A858281}"/>
                    </a:ext>
                  </a:extLst>
                </p14:cNvPr>
                <p14:cNvContentPartPr/>
                <p14:nvPr/>
              </p14:nvContentPartPr>
              <p14:xfrm>
                <a:off x="10698469" y="4455337"/>
                <a:ext cx="40680" cy="82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1661966E-F4CD-8BA9-4B56-5C349A85828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689829" y="4446337"/>
                  <a:ext cx="583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E54F452A-FAA2-3527-DB2B-21A0C0CA93B1}"/>
                  </a:ext>
                </a:extLst>
              </p14:cNvPr>
              <p14:cNvContentPartPr/>
              <p14:nvPr/>
            </p14:nvContentPartPr>
            <p14:xfrm>
              <a:off x="10388509" y="4866817"/>
              <a:ext cx="88200" cy="139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E54F452A-FAA2-3527-DB2B-21A0C0CA93B1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379869" y="4857817"/>
                <a:ext cx="10584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8" name="Group 457">
            <a:extLst>
              <a:ext uri="{FF2B5EF4-FFF2-40B4-BE49-F238E27FC236}">
                <a16:creationId xmlns:a16="http://schemas.microsoft.com/office/drawing/2014/main" id="{AE6CCFF9-8A2B-62AC-DA68-2F806AD4DD6D}"/>
              </a:ext>
            </a:extLst>
          </p:cNvPr>
          <p:cNvGrpSpPr/>
          <p:nvPr/>
        </p:nvGrpSpPr>
        <p:grpSpPr>
          <a:xfrm>
            <a:off x="10516309" y="4780417"/>
            <a:ext cx="256320" cy="95760"/>
            <a:chOff x="10516309" y="4780417"/>
            <a:chExt cx="25632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4B8A82A-E1D1-3327-F78E-20574DA59998}"/>
                    </a:ext>
                  </a:extLst>
                </p14:cNvPr>
                <p14:cNvContentPartPr/>
                <p14:nvPr/>
              </p14:nvContentPartPr>
              <p14:xfrm>
                <a:off x="10516309" y="4789057"/>
                <a:ext cx="57960" cy="842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4B8A82A-E1D1-3327-F78E-20574DA5999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07309" y="4780417"/>
                  <a:ext cx="75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FEB331CF-3733-030A-5C5A-9E789B63CF17}"/>
                    </a:ext>
                  </a:extLst>
                </p14:cNvPr>
                <p14:cNvContentPartPr/>
                <p14:nvPr/>
              </p14:nvContentPartPr>
              <p14:xfrm>
                <a:off x="10625029" y="4781497"/>
                <a:ext cx="62640" cy="590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FEB331CF-3733-030A-5C5A-9E789B63CF1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616389" y="4772497"/>
                  <a:ext cx="8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28B9358E-221C-45A7-C9B9-362FA2A19BD1}"/>
                    </a:ext>
                  </a:extLst>
                </p14:cNvPr>
                <p14:cNvContentPartPr/>
                <p14:nvPr/>
              </p14:nvContentPartPr>
              <p14:xfrm>
                <a:off x="10678309" y="4781497"/>
                <a:ext cx="9360" cy="946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28B9358E-221C-45A7-C9B9-362FA2A19BD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669669" y="4772497"/>
                  <a:ext cx="2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88EA86-0205-C71B-D9CA-F01889FE3319}"/>
                    </a:ext>
                  </a:extLst>
                </p14:cNvPr>
                <p14:cNvContentPartPr/>
                <p14:nvPr/>
              </p14:nvContentPartPr>
              <p14:xfrm>
                <a:off x="10724029" y="4780417"/>
                <a:ext cx="48600" cy="810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88EA86-0205-C71B-D9CA-F01889FE331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715389" y="4771777"/>
                  <a:ext cx="662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1B85A2F2-7E04-670E-F6FD-C43BCB6FDD07}"/>
              </a:ext>
            </a:extLst>
          </p:cNvPr>
          <p:cNvGrpSpPr/>
          <p:nvPr/>
        </p:nvGrpSpPr>
        <p:grpSpPr>
          <a:xfrm>
            <a:off x="10423429" y="5086777"/>
            <a:ext cx="398880" cy="257760"/>
            <a:chOff x="10423429" y="5086777"/>
            <a:chExt cx="39888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29060E66-C6F4-BC3A-35DD-8A776C68B6FF}"/>
                    </a:ext>
                  </a:extLst>
                </p14:cNvPr>
                <p14:cNvContentPartPr/>
                <p14:nvPr/>
              </p14:nvContentPartPr>
              <p14:xfrm>
                <a:off x="10423429" y="5174617"/>
                <a:ext cx="108360" cy="169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29060E66-C6F4-BC3A-35DD-8A776C68B6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414789" y="5165617"/>
                  <a:ext cx="126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CD37773-A566-330E-A607-2B1498D5F114}"/>
                    </a:ext>
                  </a:extLst>
                </p14:cNvPr>
                <p14:cNvContentPartPr/>
                <p14:nvPr/>
              </p14:nvContentPartPr>
              <p14:xfrm>
                <a:off x="10585789" y="5093977"/>
                <a:ext cx="45000" cy="87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CD37773-A566-330E-A607-2B1498D5F11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577149" y="5085337"/>
                  <a:ext cx="62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684D29D-5F7D-0F9E-C2F3-6A6283EA22AF}"/>
                    </a:ext>
                  </a:extLst>
                </p14:cNvPr>
                <p14:cNvContentPartPr/>
                <p14:nvPr/>
              </p14:nvContentPartPr>
              <p14:xfrm>
                <a:off x="10662469" y="5087497"/>
                <a:ext cx="82080" cy="655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684D29D-5F7D-0F9E-C2F3-6A6283EA22A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653829" y="5078857"/>
                  <a:ext cx="99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3C9AED69-FB72-A2AA-5166-266D17DFAB04}"/>
                    </a:ext>
                  </a:extLst>
                </p14:cNvPr>
                <p14:cNvContentPartPr/>
                <p14:nvPr/>
              </p14:nvContentPartPr>
              <p14:xfrm>
                <a:off x="10770109" y="5086777"/>
                <a:ext cx="52200" cy="88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3C9AED69-FB72-A2AA-5166-266D17DFAB0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761109" y="5077777"/>
                  <a:ext cx="69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1B3DAAB7-E5BD-2D88-BCDC-23FAE3169A62}"/>
              </a:ext>
            </a:extLst>
          </p:cNvPr>
          <p:cNvGrpSpPr/>
          <p:nvPr/>
        </p:nvGrpSpPr>
        <p:grpSpPr>
          <a:xfrm>
            <a:off x="11306869" y="4098577"/>
            <a:ext cx="318240" cy="178920"/>
            <a:chOff x="11306869" y="4098577"/>
            <a:chExt cx="31824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11477DBE-82F0-71DA-DAAA-5C131CC60BD7}"/>
                    </a:ext>
                  </a:extLst>
                </p14:cNvPr>
                <p14:cNvContentPartPr/>
                <p14:nvPr/>
              </p14:nvContentPartPr>
              <p14:xfrm>
                <a:off x="11306869" y="4170937"/>
                <a:ext cx="54000" cy="1065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11477DBE-82F0-71DA-DAAA-5C131CC60BD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1297869" y="4162297"/>
                  <a:ext cx="71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28C6574A-B054-28C7-7A0E-706C1B72B2FB}"/>
                    </a:ext>
                  </a:extLst>
                </p14:cNvPr>
                <p14:cNvContentPartPr/>
                <p14:nvPr/>
              </p14:nvContentPartPr>
              <p14:xfrm>
                <a:off x="11395069" y="4098577"/>
                <a:ext cx="60840" cy="903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28C6574A-B054-28C7-7A0E-706C1B72B2F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386429" y="4089937"/>
                  <a:ext cx="78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DD3D822-B608-9ABD-8FC3-CA0BCED65970}"/>
                    </a:ext>
                  </a:extLst>
                </p14:cNvPr>
                <p14:cNvContentPartPr/>
                <p14:nvPr/>
              </p14:nvContentPartPr>
              <p14:xfrm>
                <a:off x="11475709" y="4107217"/>
                <a:ext cx="63000" cy="666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DD3D822-B608-9ABD-8FC3-CA0BCED6597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467069" y="4098577"/>
                  <a:ext cx="80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34FE5220-0AF1-3A1C-DCEE-5DA80201B5D9}"/>
                    </a:ext>
                  </a:extLst>
                </p14:cNvPr>
                <p14:cNvContentPartPr/>
                <p14:nvPr/>
              </p14:nvContentPartPr>
              <p14:xfrm>
                <a:off x="11571109" y="4103977"/>
                <a:ext cx="54000" cy="928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34FE5220-0AF1-3A1C-DCEE-5DA80201B5D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1562469" y="4095337"/>
                  <a:ext cx="716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F27ECBEC-7A49-9F78-213D-CB8A293D5CA9}"/>
              </a:ext>
            </a:extLst>
          </p:cNvPr>
          <p:cNvGrpSpPr/>
          <p:nvPr/>
        </p:nvGrpSpPr>
        <p:grpSpPr>
          <a:xfrm>
            <a:off x="11338189" y="4402777"/>
            <a:ext cx="356400" cy="191520"/>
            <a:chOff x="11338189" y="4402777"/>
            <a:chExt cx="3564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694B3FC-9491-AF24-3AAE-C9C095F4094D}"/>
                    </a:ext>
                  </a:extLst>
                </p14:cNvPr>
                <p14:cNvContentPartPr/>
                <p14:nvPr/>
              </p14:nvContentPartPr>
              <p14:xfrm>
                <a:off x="11338189" y="4503937"/>
                <a:ext cx="51840" cy="903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694B3FC-9491-AF24-3AAE-C9C095F4094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329549" y="4494937"/>
                  <a:ext cx="69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8D173539-F8BE-EB49-CF79-DB58A38F0B2D}"/>
                    </a:ext>
                  </a:extLst>
                </p14:cNvPr>
                <p14:cNvContentPartPr/>
                <p14:nvPr/>
              </p14:nvContentPartPr>
              <p14:xfrm>
                <a:off x="11438629" y="4402777"/>
                <a:ext cx="59760" cy="11124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8D173539-F8BE-EB49-CF79-DB58A38F0B2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429629" y="4394137"/>
                  <a:ext cx="7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E657449-FBA5-2D5F-F084-7E5C15E7A616}"/>
                    </a:ext>
                  </a:extLst>
                </p14:cNvPr>
                <p14:cNvContentPartPr/>
                <p14:nvPr/>
              </p14:nvContentPartPr>
              <p14:xfrm>
                <a:off x="11541949" y="4430137"/>
                <a:ext cx="48240" cy="63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E657449-FBA5-2D5F-F084-7E5C15E7A61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532949" y="4421497"/>
                  <a:ext cx="65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26AAA35-DE86-1339-2909-AB6428FC96A0}"/>
                    </a:ext>
                  </a:extLst>
                </p14:cNvPr>
                <p14:cNvContentPartPr/>
                <p14:nvPr/>
              </p14:nvContentPartPr>
              <p14:xfrm>
                <a:off x="11633389" y="4417537"/>
                <a:ext cx="61200" cy="99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26AAA35-DE86-1339-2909-AB6428FC96A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624749" y="4408897"/>
                  <a:ext cx="788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0B62544A-C560-4706-41A1-C8172F3DC451}"/>
              </a:ext>
            </a:extLst>
          </p:cNvPr>
          <p:cNvGrpSpPr/>
          <p:nvPr/>
        </p:nvGrpSpPr>
        <p:grpSpPr>
          <a:xfrm>
            <a:off x="11347549" y="4730017"/>
            <a:ext cx="358200" cy="195840"/>
            <a:chOff x="11347549" y="4730017"/>
            <a:chExt cx="35820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CA4E90D-787D-2A42-49AD-0FD6821657C7}"/>
                    </a:ext>
                  </a:extLst>
                </p14:cNvPr>
                <p14:cNvContentPartPr/>
                <p14:nvPr/>
              </p14:nvContentPartPr>
              <p14:xfrm>
                <a:off x="11347549" y="4843777"/>
                <a:ext cx="55440" cy="82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CA4E90D-787D-2A42-49AD-0FD6821657C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338549" y="4835137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1A965E7-483A-E372-A2E6-1CA32D236D39}"/>
                    </a:ext>
                  </a:extLst>
                </p14:cNvPr>
                <p14:cNvContentPartPr/>
                <p14:nvPr/>
              </p14:nvContentPartPr>
              <p14:xfrm>
                <a:off x="11463829" y="4730017"/>
                <a:ext cx="69120" cy="1036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1A965E7-483A-E372-A2E6-1CA32D236D3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455189" y="4721377"/>
                  <a:ext cx="8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DD636D61-D2A2-F391-0679-3FDB4A689AE3}"/>
                    </a:ext>
                  </a:extLst>
                </p14:cNvPr>
                <p14:cNvContentPartPr/>
                <p14:nvPr/>
              </p14:nvContentPartPr>
              <p14:xfrm>
                <a:off x="11569309" y="4737577"/>
                <a:ext cx="47880" cy="716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DD636D61-D2A2-F391-0679-3FDB4A689AE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560309" y="4728577"/>
                  <a:ext cx="65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26F05574-20A2-8322-B9CC-6B08DAD03AB7}"/>
                    </a:ext>
                  </a:extLst>
                </p14:cNvPr>
                <p14:cNvContentPartPr/>
                <p14:nvPr/>
              </p14:nvContentPartPr>
              <p14:xfrm>
                <a:off x="11616829" y="4764937"/>
                <a:ext cx="7560" cy="7272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26F05574-20A2-8322-B9CC-6B08DAD03AB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608189" y="4756297"/>
                  <a:ext cx="25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9EFC56E4-288D-DB62-909A-2CE77D50A4AB}"/>
                    </a:ext>
                  </a:extLst>
                </p14:cNvPr>
                <p14:cNvContentPartPr/>
                <p14:nvPr/>
              </p14:nvContentPartPr>
              <p14:xfrm>
                <a:off x="11653549" y="4749457"/>
                <a:ext cx="52200" cy="810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9EFC56E4-288D-DB62-909A-2CE77D50A4A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644909" y="4740457"/>
                  <a:ext cx="698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CDC50B53-5B77-349A-035D-024F12FA129C}"/>
              </a:ext>
            </a:extLst>
          </p:cNvPr>
          <p:cNvGrpSpPr/>
          <p:nvPr/>
        </p:nvGrpSpPr>
        <p:grpSpPr>
          <a:xfrm>
            <a:off x="11382469" y="5086777"/>
            <a:ext cx="339480" cy="222480"/>
            <a:chOff x="11382469" y="5086777"/>
            <a:chExt cx="339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0858CE06-2165-D2A7-9EC3-EAFD0A66563A}"/>
                    </a:ext>
                  </a:extLst>
                </p14:cNvPr>
                <p14:cNvContentPartPr/>
                <p14:nvPr/>
              </p14:nvContentPartPr>
              <p14:xfrm>
                <a:off x="11382469" y="5214217"/>
                <a:ext cx="57240" cy="950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0858CE06-2165-D2A7-9EC3-EAFD0A66563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73469" y="5205577"/>
                  <a:ext cx="74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C9894361-95FE-AB90-B06C-B531834215F4}"/>
                    </a:ext>
                  </a:extLst>
                </p14:cNvPr>
                <p14:cNvContentPartPr/>
                <p14:nvPr/>
              </p14:nvContentPartPr>
              <p14:xfrm>
                <a:off x="11482549" y="5086777"/>
                <a:ext cx="74160" cy="1137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C9894361-95FE-AB90-B06C-B531834215F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473909" y="5077777"/>
                  <a:ext cx="91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D0D6D2F-28ED-4DA8-0F68-C7BCBAE59526}"/>
                    </a:ext>
                  </a:extLst>
                </p14:cNvPr>
                <p14:cNvContentPartPr/>
                <p14:nvPr/>
              </p14:nvContentPartPr>
              <p14:xfrm>
                <a:off x="11585869" y="5101537"/>
                <a:ext cx="60840" cy="7848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D0D6D2F-28ED-4DA8-0F68-C7BCBAE5952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576869" y="5092897"/>
                  <a:ext cx="78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EF6CB1E-B5C8-28B9-CC1E-6C8281A18C06}"/>
                    </a:ext>
                  </a:extLst>
                </p14:cNvPr>
                <p14:cNvContentPartPr/>
                <p14:nvPr/>
              </p14:nvContentPartPr>
              <p14:xfrm>
                <a:off x="11668309" y="5095777"/>
                <a:ext cx="53640" cy="882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EF6CB1E-B5C8-28B9-CC1E-6C8281A18C0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659309" y="5087137"/>
                  <a:ext cx="71280" cy="10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3" name="Rectangle 492">
            <a:extLst>
              <a:ext uri="{FF2B5EF4-FFF2-40B4-BE49-F238E27FC236}">
                <a16:creationId xmlns:a16="http://schemas.microsoft.com/office/drawing/2014/main" id="{AE96C38D-9A91-BF24-73BE-FB55DC847934}"/>
              </a:ext>
            </a:extLst>
          </p:cNvPr>
          <p:cNvSpPr/>
          <p:nvPr/>
        </p:nvSpPr>
        <p:spPr>
          <a:xfrm>
            <a:off x="141946" y="5588447"/>
            <a:ext cx="1867743" cy="6408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70C0"/>
                </a:solidFill>
              </a:rPr>
              <a:t>Word Embedding for words</a:t>
            </a:r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0FB81498-28E8-30B0-3310-539F4DD4420B}"/>
              </a:ext>
            </a:extLst>
          </p:cNvPr>
          <p:cNvGrpSpPr/>
          <p:nvPr/>
        </p:nvGrpSpPr>
        <p:grpSpPr>
          <a:xfrm>
            <a:off x="9561589" y="5739457"/>
            <a:ext cx="173160" cy="268200"/>
            <a:chOff x="9561589" y="5739457"/>
            <a:chExt cx="1731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D548102-8062-0A1C-AD70-C75DFF51DD83}"/>
                    </a:ext>
                  </a:extLst>
                </p14:cNvPr>
                <p14:cNvContentPartPr/>
                <p14:nvPr/>
              </p14:nvContentPartPr>
              <p14:xfrm>
                <a:off x="9561589" y="5840977"/>
                <a:ext cx="82800" cy="1666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D548102-8062-0A1C-AD70-C75DFF51DD8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9552949" y="5832337"/>
                  <a:ext cx="100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C9F1AF7A-1DF5-968D-8FD3-C88FBF9C4AD3}"/>
                    </a:ext>
                  </a:extLst>
                </p14:cNvPr>
                <p14:cNvContentPartPr/>
                <p14:nvPr/>
              </p14:nvContentPartPr>
              <p14:xfrm>
                <a:off x="9665269" y="5739457"/>
                <a:ext cx="69480" cy="1083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9F1AF7A-1DF5-968D-8FD3-C88FBF9C4AD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9656269" y="5730817"/>
                  <a:ext cx="871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DE9C005F-9B6C-EEC7-04A2-809410B7186C}"/>
              </a:ext>
            </a:extLst>
          </p:cNvPr>
          <p:cNvGrpSpPr/>
          <p:nvPr/>
        </p:nvGrpSpPr>
        <p:grpSpPr>
          <a:xfrm>
            <a:off x="9781549" y="5749537"/>
            <a:ext cx="262800" cy="223920"/>
            <a:chOff x="9781549" y="5749537"/>
            <a:chExt cx="2628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C6AB3FDE-23D7-3C8B-9D0D-A5B18E0AAED0}"/>
                    </a:ext>
                  </a:extLst>
                </p14:cNvPr>
                <p14:cNvContentPartPr/>
                <p14:nvPr/>
              </p14:nvContentPartPr>
              <p14:xfrm>
                <a:off x="9781549" y="5778337"/>
                <a:ext cx="43560" cy="860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C6AB3FDE-23D7-3C8B-9D0D-A5B18E0AAED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9772909" y="5769337"/>
                  <a:ext cx="61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5791500A-6FEF-DB99-33E6-58C5FB10812C}"/>
                    </a:ext>
                  </a:extLst>
                </p14:cNvPr>
                <p14:cNvContentPartPr/>
                <p14:nvPr/>
              </p14:nvContentPartPr>
              <p14:xfrm>
                <a:off x="9853189" y="5749537"/>
                <a:ext cx="50400" cy="1123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5791500A-6FEF-DB99-33E6-58C5FB10812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844549" y="5740537"/>
                  <a:ext cx="68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9C4EE4C-348D-45A8-E5C7-F644315D8A3E}"/>
                    </a:ext>
                  </a:extLst>
                </p14:cNvPr>
                <p14:cNvContentPartPr/>
                <p14:nvPr/>
              </p14:nvContentPartPr>
              <p14:xfrm>
                <a:off x="9974509" y="5894257"/>
                <a:ext cx="62640" cy="122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9C4EE4C-348D-45A8-E5C7-F644315D8A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9965509" y="5885257"/>
                  <a:ext cx="80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09974267-2CC8-C8A2-8DD4-8BC62A56CC28}"/>
                    </a:ext>
                  </a:extLst>
                </p14:cNvPr>
                <p14:cNvContentPartPr/>
                <p14:nvPr/>
              </p14:nvContentPartPr>
              <p14:xfrm>
                <a:off x="9963349" y="5969497"/>
                <a:ext cx="81000" cy="39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09974267-2CC8-C8A2-8DD4-8BC62A56CC2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954709" y="5960497"/>
                  <a:ext cx="986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F336411A-681B-2105-6BC4-1DD4DBB0EC4D}"/>
              </a:ext>
            </a:extLst>
          </p:cNvPr>
          <p:cNvGrpSpPr/>
          <p:nvPr/>
        </p:nvGrpSpPr>
        <p:grpSpPr>
          <a:xfrm>
            <a:off x="10204189" y="5712457"/>
            <a:ext cx="234360" cy="247320"/>
            <a:chOff x="10204189" y="5712457"/>
            <a:chExt cx="2343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BD1E823-7DA9-E612-DF4A-6DF5782C33B5}"/>
                    </a:ext>
                  </a:extLst>
                </p14:cNvPr>
                <p14:cNvContentPartPr/>
                <p14:nvPr/>
              </p14:nvContentPartPr>
              <p14:xfrm>
                <a:off x="10204189" y="5811097"/>
                <a:ext cx="145440" cy="1486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BD1E823-7DA9-E612-DF4A-6DF5782C33B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195189" y="5802097"/>
                  <a:ext cx="163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2DF550D-E7CC-5070-2D42-8A141DF1943E}"/>
                    </a:ext>
                  </a:extLst>
                </p14:cNvPr>
                <p14:cNvContentPartPr/>
                <p14:nvPr/>
              </p14:nvContentPartPr>
              <p14:xfrm>
                <a:off x="10348189" y="5712457"/>
                <a:ext cx="90360" cy="1371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2DF550D-E7CC-5070-2D42-8A141DF1943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339549" y="5703457"/>
                  <a:ext cx="1080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BD6B49-012C-0E52-9CD3-149D3616E3A6}"/>
              </a:ext>
            </a:extLst>
          </p:cNvPr>
          <p:cNvGrpSpPr/>
          <p:nvPr/>
        </p:nvGrpSpPr>
        <p:grpSpPr>
          <a:xfrm>
            <a:off x="10433509" y="5709937"/>
            <a:ext cx="439560" cy="261720"/>
            <a:chOff x="10433509" y="5709937"/>
            <a:chExt cx="43956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FD050AD7-C17A-BA0E-8F77-73CA82284744}"/>
                    </a:ext>
                  </a:extLst>
                </p14:cNvPr>
                <p14:cNvContentPartPr/>
                <p14:nvPr/>
              </p14:nvContentPartPr>
              <p14:xfrm>
                <a:off x="10533589" y="5877697"/>
                <a:ext cx="88200" cy="802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FD050AD7-C17A-BA0E-8F77-73CA8228474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524589" y="5869057"/>
                  <a:ext cx="1058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F234BD9-1CAF-7020-2B3E-F342FDA9CCE6}"/>
                    </a:ext>
                  </a:extLst>
                </p14:cNvPr>
                <p14:cNvContentPartPr/>
                <p14:nvPr/>
              </p14:nvContentPartPr>
              <p14:xfrm>
                <a:off x="10517389" y="5849257"/>
                <a:ext cx="90000" cy="1162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F234BD9-1CAF-7020-2B3E-F342FDA9CCE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508389" y="5840617"/>
                  <a:ext cx="107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43C1293-A92B-4E82-6264-4345DB544B79}"/>
                    </a:ext>
                  </a:extLst>
                </p14:cNvPr>
                <p14:cNvContentPartPr/>
                <p14:nvPr/>
              </p14:nvContentPartPr>
              <p14:xfrm>
                <a:off x="10647349" y="5719297"/>
                <a:ext cx="53640" cy="1069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43C1293-A92B-4E82-6264-4345DB544B7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638349" y="5710657"/>
                  <a:ext cx="71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4D9DCD6-BECA-CCF1-C7F0-3F7968FFB92E}"/>
                    </a:ext>
                  </a:extLst>
                </p14:cNvPr>
                <p14:cNvContentPartPr/>
                <p14:nvPr/>
              </p14:nvContentPartPr>
              <p14:xfrm>
                <a:off x="10751749" y="5725777"/>
                <a:ext cx="42840" cy="993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4D9DCD6-BECA-CCF1-C7F0-3F7968FFB92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742749" y="5716777"/>
                  <a:ext cx="60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E79C12F6-4ACF-7179-2B7F-A3AEC7A2F88D}"/>
                    </a:ext>
                  </a:extLst>
                </p14:cNvPr>
                <p14:cNvContentPartPr/>
                <p14:nvPr/>
              </p14:nvContentPartPr>
              <p14:xfrm>
                <a:off x="10828789" y="5709937"/>
                <a:ext cx="44280" cy="1141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E79C12F6-4ACF-7179-2B7F-A3AEC7A2F88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819789" y="5701297"/>
                  <a:ext cx="61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0D37DE99-5758-2CA4-BF78-E3C432A23C11}"/>
                    </a:ext>
                  </a:extLst>
                </p14:cNvPr>
                <p14:cNvContentPartPr/>
                <p14:nvPr/>
              </p14:nvContentPartPr>
              <p14:xfrm>
                <a:off x="10433509" y="5971297"/>
                <a:ext cx="14400" cy="3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0D37DE99-5758-2CA4-BF78-E3C432A23C1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424509" y="5962297"/>
                  <a:ext cx="32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DFBF26FF-25BF-615F-D098-823D66FE0238}"/>
              </a:ext>
            </a:extLst>
          </p:cNvPr>
          <p:cNvGrpSpPr/>
          <p:nvPr/>
        </p:nvGrpSpPr>
        <p:grpSpPr>
          <a:xfrm>
            <a:off x="10511269" y="5503657"/>
            <a:ext cx="208080" cy="130320"/>
            <a:chOff x="10511269" y="5503657"/>
            <a:chExt cx="20808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40E4DF9B-DFB8-98B2-0945-8404957EF0D3}"/>
                    </a:ext>
                  </a:extLst>
                </p14:cNvPr>
                <p14:cNvContentPartPr/>
                <p14:nvPr/>
              </p14:nvContentPartPr>
              <p14:xfrm>
                <a:off x="10548349" y="5503657"/>
                <a:ext cx="171000" cy="1303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40E4DF9B-DFB8-98B2-0945-8404957EF0D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539349" y="5494657"/>
                  <a:ext cx="188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15BBF428-3A68-B62B-78D6-9F14434BC526}"/>
                    </a:ext>
                  </a:extLst>
                </p14:cNvPr>
                <p14:cNvContentPartPr/>
                <p14:nvPr/>
              </p14:nvContentPartPr>
              <p14:xfrm>
                <a:off x="10511269" y="5579977"/>
                <a:ext cx="37440" cy="453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15BBF428-3A68-B62B-78D6-9F14434BC52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502269" y="5570977"/>
                  <a:ext cx="55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BABF4F2-84AB-4F00-5662-9148A176954D}"/>
                    </a:ext>
                  </a:extLst>
                </p14:cNvPr>
                <p14:cNvContentPartPr/>
                <p14:nvPr/>
              </p14:nvContentPartPr>
              <p14:xfrm>
                <a:off x="10550149" y="5576017"/>
                <a:ext cx="53280" cy="421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BABF4F2-84AB-4F00-5662-9148A176954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541509" y="5567377"/>
                  <a:ext cx="709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9AB4987F-B8BA-A3F1-965A-B74C222AC3AC}"/>
              </a:ext>
            </a:extLst>
          </p:cNvPr>
          <p:cNvGrpSpPr/>
          <p:nvPr/>
        </p:nvGrpSpPr>
        <p:grpSpPr>
          <a:xfrm>
            <a:off x="9556549" y="6124657"/>
            <a:ext cx="563040" cy="257400"/>
            <a:chOff x="9556549" y="6124657"/>
            <a:chExt cx="56304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930149C-2B7F-CB13-53C7-3BFE5A768795}"/>
                    </a:ext>
                  </a:extLst>
                </p14:cNvPr>
                <p14:cNvContentPartPr/>
                <p14:nvPr/>
              </p14:nvContentPartPr>
              <p14:xfrm>
                <a:off x="9556549" y="6220057"/>
                <a:ext cx="119160" cy="162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930149C-2B7F-CB13-53C7-3BFE5A76879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547549" y="6211417"/>
                  <a:ext cx="13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C57F3CF-81FB-5062-BFDF-094725E51B9F}"/>
                    </a:ext>
                  </a:extLst>
                </p14:cNvPr>
                <p14:cNvContentPartPr/>
                <p14:nvPr/>
              </p14:nvContentPartPr>
              <p14:xfrm>
                <a:off x="9724309" y="6124657"/>
                <a:ext cx="60120" cy="142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C57F3CF-81FB-5062-BFDF-094725E51B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715669" y="6115657"/>
                  <a:ext cx="7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E47670FA-66E1-D3AB-4F2D-72C980E9A106}"/>
                    </a:ext>
                  </a:extLst>
                </p14:cNvPr>
                <p14:cNvContentPartPr/>
                <p14:nvPr/>
              </p14:nvContentPartPr>
              <p14:xfrm>
                <a:off x="9824029" y="6146977"/>
                <a:ext cx="52200" cy="9504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E47670FA-66E1-D3AB-4F2D-72C980E9A10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815389" y="6137977"/>
                  <a:ext cx="69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D8D5F750-987C-F0E2-47E2-D12ACAA82B7A}"/>
                    </a:ext>
                  </a:extLst>
                </p14:cNvPr>
                <p14:cNvContentPartPr/>
                <p14:nvPr/>
              </p14:nvContentPartPr>
              <p14:xfrm>
                <a:off x="9897469" y="6136177"/>
                <a:ext cx="68040" cy="1170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D8D5F750-987C-F0E2-47E2-D12ACAA82B7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888469" y="6127177"/>
                  <a:ext cx="85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564244A7-B7CB-584F-86C2-02D3F2468F78}"/>
                    </a:ext>
                  </a:extLst>
                </p14:cNvPr>
                <p14:cNvContentPartPr/>
                <p14:nvPr/>
              </p14:nvContentPartPr>
              <p14:xfrm>
                <a:off x="10023829" y="6303937"/>
                <a:ext cx="47880" cy="3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564244A7-B7CB-584F-86C2-02D3F2468F7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015189" y="6295297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61F6F521-84B4-037B-6506-69B8B2B1DFDB}"/>
                    </a:ext>
                  </a:extLst>
                </p14:cNvPr>
                <p14:cNvContentPartPr/>
                <p14:nvPr/>
              </p14:nvContentPartPr>
              <p14:xfrm>
                <a:off x="10029229" y="6357937"/>
                <a:ext cx="90360" cy="104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61F6F521-84B4-037B-6506-69B8B2B1DFD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020589" y="6349297"/>
                  <a:ext cx="1080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97533687-94FD-F832-3C6D-06D8BFC5A9FB}"/>
              </a:ext>
            </a:extLst>
          </p:cNvPr>
          <p:cNvGrpSpPr/>
          <p:nvPr/>
        </p:nvGrpSpPr>
        <p:grpSpPr>
          <a:xfrm>
            <a:off x="9592909" y="6485377"/>
            <a:ext cx="570600" cy="217440"/>
            <a:chOff x="9592909" y="6485377"/>
            <a:chExt cx="57060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E3DE15E2-A676-AF3E-4F95-15EB6C2254B1}"/>
                    </a:ext>
                  </a:extLst>
                </p14:cNvPr>
                <p14:cNvContentPartPr/>
                <p14:nvPr/>
              </p14:nvContentPartPr>
              <p14:xfrm>
                <a:off x="9592909" y="6590857"/>
                <a:ext cx="62640" cy="1119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E3DE15E2-A676-AF3E-4F95-15EB6C2254B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584269" y="6582217"/>
                  <a:ext cx="80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37CBA1BF-6202-30C3-F416-AADBB0361879}"/>
                    </a:ext>
                  </a:extLst>
                </p14:cNvPr>
                <p14:cNvContentPartPr/>
                <p14:nvPr/>
              </p14:nvContentPartPr>
              <p14:xfrm>
                <a:off x="9717109" y="6513097"/>
                <a:ext cx="66960" cy="874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37CBA1BF-6202-30C3-F416-AADBB036187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08109" y="6504097"/>
                  <a:ext cx="8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6817C741-601D-A21D-FE32-0E5A6C2A5DB0}"/>
                    </a:ext>
                  </a:extLst>
                </p14:cNvPr>
                <p14:cNvContentPartPr/>
                <p14:nvPr/>
              </p14:nvContentPartPr>
              <p14:xfrm>
                <a:off x="9844189" y="6506617"/>
                <a:ext cx="52200" cy="921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6817C741-601D-A21D-FE32-0E5A6C2A5DB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835549" y="6497617"/>
                  <a:ext cx="69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CB406CE-C857-B824-5BF7-CCD912216437}"/>
                    </a:ext>
                  </a:extLst>
                </p14:cNvPr>
                <p14:cNvContentPartPr/>
                <p14:nvPr/>
              </p14:nvContentPartPr>
              <p14:xfrm>
                <a:off x="9943189" y="6485377"/>
                <a:ext cx="68040" cy="1177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CB406CE-C857-B824-5BF7-CCD912216437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934549" y="6476737"/>
                  <a:ext cx="8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C6FD8B48-4B51-CB5F-A194-73E442BA702A}"/>
                    </a:ext>
                  </a:extLst>
                </p14:cNvPr>
                <p14:cNvContentPartPr/>
                <p14:nvPr/>
              </p14:nvContentPartPr>
              <p14:xfrm>
                <a:off x="10086109" y="6632977"/>
                <a:ext cx="75240" cy="158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C6FD8B48-4B51-CB5F-A194-73E442BA702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077469" y="6624337"/>
                  <a:ext cx="9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13F79F23-8B21-242E-1572-66C329BE5F18}"/>
                    </a:ext>
                  </a:extLst>
                </p14:cNvPr>
                <p14:cNvContentPartPr/>
                <p14:nvPr/>
              </p14:nvContentPartPr>
              <p14:xfrm>
                <a:off x="10089709" y="6688057"/>
                <a:ext cx="73800" cy="3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13F79F23-8B21-242E-1572-66C329BE5F1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081069" y="6679057"/>
                  <a:ext cx="91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CD0711BF-13FC-AC54-9C86-A219140AF7D9}"/>
              </a:ext>
            </a:extLst>
          </p:cNvPr>
          <p:cNvGrpSpPr/>
          <p:nvPr/>
        </p:nvGrpSpPr>
        <p:grpSpPr>
          <a:xfrm>
            <a:off x="10271149" y="6154537"/>
            <a:ext cx="255240" cy="240480"/>
            <a:chOff x="10271149" y="6154537"/>
            <a:chExt cx="2552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6F301F66-026A-5D2A-6E0C-C8E88516798A}"/>
                    </a:ext>
                  </a:extLst>
                </p14:cNvPr>
                <p14:cNvContentPartPr/>
                <p14:nvPr/>
              </p14:nvContentPartPr>
              <p14:xfrm>
                <a:off x="10271149" y="6257137"/>
                <a:ext cx="152640" cy="1378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6F301F66-026A-5D2A-6E0C-C8E88516798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262149" y="6248497"/>
                  <a:ext cx="170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991ECC0-2F70-92FF-C1F2-207BB6627C7D}"/>
                    </a:ext>
                  </a:extLst>
                </p14:cNvPr>
                <p14:cNvContentPartPr/>
                <p14:nvPr/>
              </p14:nvContentPartPr>
              <p14:xfrm>
                <a:off x="10438189" y="6154537"/>
                <a:ext cx="88200" cy="1461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991ECC0-2F70-92FF-C1F2-207BB6627C7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29189" y="6145537"/>
                  <a:ext cx="1058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BB1B2CA7-ECC5-6959-9C50-669743A95139}"/>
              </a:ext>
            </a:extLst>
          </p:cNvPr>
          <p:cNvGrpSpPr/>
          <p:nvPr/>
        </p:nvGrpSpPr>
        <p:grpSpPr>
          <a:xfrm>
            <a:off x="10302109" y="6493657"/>
            <a:ext cx="277920" cy="188640"/>
            <a:chOff x="10302109" y="6493657"/>
            <a:chExt cx="27792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85E220D6-D39F-105E-995C-154957EFEF06}"/>
                    </a:ext>
                  </a:extLst>
                </p14:cNvPr>
                <p14:cNvContentPartPr/>
                <p14:nvPr/>
              </p14:nvContentPartPr>
              <p14:xfrm>
                <a:off x="10302109" y="6553417"/>
                <a:ext cx="147600" cy="1288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85E220D6-D39F-105E-995C-154957EFEF06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293109" y="6544417"/>
                  <a:ext cx="165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98D58A6-31CC-3597-F28F-32C490FECA93}"/>
                    </a:ext>
                  </a:extLst>
                </p14:cNvPr>
                <p14:cNvContentPartPr/>
                <p14:nvPr/>
              </p14:nvContentPartPr>
              <p14:xfrm>
                <a:off x="10509829" y="6493657"/>
                <a:ext cx="70200" cy="745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98D58A6-31CC-3597-F28F-32C490FECA9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500829" y="6485017"/>
                  <a:ext cx="878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6951AD58-1361-ECAE-F692-0341B69F5DBC}"/>
              </a:ext>
            </a:extLst>
          </p:cNvPr>
          <p:cNvGrpSpPr/>
          <p:nvPr/>
        </p:nvGrpSpPr>
        <p:grpSpPr>
          <a:xfrm>
            <a:off x="10573909" y="6105937"/>
            <a:ext cx="432720" cy="257040"/>
            <a:chOff x="10573909" y="6105937"/>
            <a:chExt cx="4327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ED24EB40-96CE-80E0-524F-3F1BA9E480A9}"/>
                    </a:ext>
                  </a:extLst>
                </p14:cNvPr>
                <p14:cNvContentPartPr/>
                <p14:nvPr/>
              </p14:nvContentPartPr>
              <p14:xfrm>
                <a:off x="10573909" y="6312217"/>
                <a:ext cx="15120" cy="64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ED24EB40-96CE-80E0-524F-3F1BA9E480A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564909" y="6303577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B95A9C83-0D70-0189-2C7C-4DF494ACE175}"/>
                    </a:ext>
                  </a:extLst>
                </p14:cNvPr>
                <p14:cNvContentPartPr/>
                <p14:nvPr/>
              </p14:nvContentPartPr>
              <p14:xfrm>
                <a:off x="10671109" y="6247057"/>
                <a:ext cx="93240" cy="1159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B95A9C83-0D70-0189-2C7C-4DF494ACE17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0662109" y="6238417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C8E8FCC0-3AF8-50D7-E407-8696D5014A0D}"/>
                    </a:ext>
                  </a:extLst>
                </p14:cNvPr>
                <p14:cNvContentPartPr/>
                <p14:nvPr/>
              </p14:nvContentPartPr>
              <p14:xfrm>
                <a:off x="10689469" y="6238777"/>
                <a:ext cx="82440" cy="1105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C8E8FCC0-3AF8-50D7-E407-8696D5014A0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680829" y="6230137"/>
                  <a:ext cx="100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41FBBB8F-AE91-447A-1071-8EAA26A4D6BC}"/>
                    </a:ext>
                  </a:extLst>
                </p14:cNvPr>
                <p14:cNvContentPartPr/>
                <p14:nvPr/>
              </p14:nvContentPartPr>
              <p14:xfrm>
                <a:off x="10781269" y="6116017"/>
                <a:ext cx="56880" cy="96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41FBBB8F-AE91-447A-1071-8EAA26A4D6BC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772629" y="6107377"/>
                  <a:ext cx="7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9B68ACD5-A470-5F16-452B-22E470A020F1}"/>
                    </a:ext>
                  </a:extLst>
                </p14:cNvPr>
                <p14:cNvContentPartPr/>
                <p14:nvPr/>
              </p14:nvContentPartPr>
              <p14:xfrm>
                <a:off x="10889269" y="6105937"/>
                <a:ext cx="47880" cy="986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9B68ACD5-A470-5F16-452B-22E470A020F1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880269" y="6097297"/>
                  <a:ext cx="65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62DD38C-1E84-2BD9-38E5-3229DF862001}"/>
                    </a:ext>
                  </a:extLst>
                </p14:cNvPr>
                <p14:cNvContentPartPr/>
                <p14:nvPr/>
              </p14:nvContentPartPr>
              <p14:xfrm>
                <a:off x="10962349" y="6112777"/>
                <a:ext cx="44280" cy="1015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62DD38C-1E84-2BD9-38E5-3229DF86200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953709" y="6104137"/>
                  <a:ext cx="619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2A46F1F4-EC97-9937-7F38-C98478D52461}"/>
              </a:ext>
            </a:extLst>
          </p:cNvPr>
          <p:cNvGrpSpPr/>
          <p:nvPr/>
        </p:nvGrpSpPr>
        <p:grpSpPr>
          <a:xfrm>
            <a:off x="10625029" y="6479977"/>
            <a:ext cx="426600" cy="220320"/>
            <a:chOff x="10625029" y="6479977"/>
            <a:chExt cx="4266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33A72793-EECB-91A3-BF91-09EE58DF7EFC}"/>
                    </a:ext>
                  </a:extLst>
                </p14:cNvPr>
                <p14:cNvContentPartPr/>
                <p14:nvPr/>
              </p14:nvContentPartPr>
              <p14:xfrm>
                <a:off x="10625029" y="6651337"/>
                <a:ext cx="2160" cy="46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33A72793-EECB-91A3-BF91-09EE58DF7EFC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0616389" y="6642337"/>
                  <a:ext cx="1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577BDFC3-5AB0-EECE-E27D-9A42A6C0E169}"/>
                    </a:ext>
                  </a:extLst>
                </p14:cNvPr>
                <p14:cNvContentPartPr/>
                <p14:nvPr/>
              </p14:nvContentPartPr>
              <p14:xfrm>
                <a:off x="10735189" y="6567817"/>
                <a:ext cx="60480" cy="110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577BDFC3-5AB0-EECE-E27D-9A42A6C0E16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0726189" y="6559177"/>
                  <a:ext cx="78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3390829-CC81-73B7-F5BB-C7FD1E2B1636}"/>
                    </a:ext>
                  </a:extLst>
                </p14:cNvPr>
                <p14:cNvContentPartPr/>
                <p14:nvPr/>
              </p14:nvContentPartPr>
              <p14:xfrm>
                <a:off x="10713229" y="6596257"/>
                <a:ext cx="95760" cy="104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3390829-CC81-73B7-F5BB-C7FD1E2B163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0704229" y="6587617"/>
                  <a:ext cx="113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BF92C84F-F4E5-0161-C9E0-8C35B6C5DFFD}"/>
                    </a:ext>
                  </a:extLst>
                </p14:cNvPr>
                <p14:cNvContentPartPr/>
                <p14:nvPr/>
              </p14:nvContentPartPr>
              <p14:xfrm>
                <a:off x="10830589" y="6510937"/>
                <a:ext cx="52920" cy="810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BF92C84F-F4E5-0161-C9E0-8C35B6C5DFF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0821589" y="6501937"/>
                  <a:ext cx="70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5CD92504-DB7D-7A94-D726-01CB2A48B7F1}"/>
                    </a:ext>
                  </a:extLst>
                </p14:cNvPr>
                <p14:cNvContentPartPr/>
                <p14:nvPr/>
              </p14:nvContentPartPr>
              <p14:xfrm>
                <a:off x="10913029" y="6491497"/>
                <a:ext cx="49680" cy="9864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5CD92504-DB7D-7A94-D726-01CB2A48B7F1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0904029" y="6482497"/>
                  <a:ext cx="67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A8A3DE5-B033-344F-E4C5-6541643876C1}"/>
                    </a:ext>
                  </a:extLst>
                </p14:cNvPr>
                <p14:cNvContentPartPr/>
                <p14:nvPr/>
              </p14:nvContentPartPr>
              <p14:xfrm>
                <a:off x="10978909" y="6479977"/>
                <a:ext cx="72720" cy="1314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A8A3DE5-B033-344F-E4C5-6541643876C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0970269" y="6470977"/>
                  <a:ext cx="9036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99774DA8-4F9B-193E-3CF0-B0D68F82F415}"/>
              </a:ext>
            </a:extLst>
          </p:cNvPr>
          <p:cNvGrpSpPr/>
          <p:nvPr/>
        </p:nvGrpSpPr>
        <p:grpSpPr>
          <a:xfrm>
            <a:off x="10793869" y="5381617"/>
            <a:ext cx="1278000" cy="212400"/>
            <a:chOff x="10793869" y="5381617"/>
            <a:chExt cx="127800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A4B59CC3-C314-F545-5F4A-211F2C526786}"/>
                    </a:ext>
                  </a:extLst>
                </p14:cNvPr>
                <p14:cNvContentPartPr/>
                <p14:nvPr/>
              </p14:nvContentPartPr>
              <p14:xfrm>
                <a:off x="10793869" y="5381617"/>
                <a:ext cx="115920" cy="1738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A4B59CC3-C314-F545-5F4A-211F2C526786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10784869" y="5372617"/>
                  <a:ext cx="133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473BE0D6-4284-C4AF-D42A-8C8CADF6190B}"/>
                    </a:ext>
                  </a:extLst>
                </p14:cNvPr>
                <p14:cNvContentPartPr/>
                <p14:nvPr/>
              </p14:nvContentPartPr>
              <p14:xfrm>
                <a:off x="10891069" y="5491417"/>
                <a:ext cx="72000" cy="806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473BE0D6-4284-C4AF-D42A-8C8CADF6190B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882069" y="5482417"/>
                  <a:ext cx="89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35DE21BD-06F6-24C0-FD06-97455D84EB87}"/>
                    </a:ext>
                  </a:extLst>
                </p14:cNvPr>
                <p14:cNvContentPartPr/>
                <p14:nvPr/>
              </p14:nvContentPartPr>
              <p14:xfrm>
                <a:off x="10967749" y="5508337"/>
                <a:ext cx="77760" cy="849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35DE21BD-06F6-24C0-FD06-97455D84EB8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10958749" y="5499697"/>
                  <a:ext cx="95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6C0AB87-B868-2821-E4F9-DD992DC34CD2}"/>
                    </a:ext>
                  </a:extLst>
                </p14:cNvPr>
                <p14:cNvContentPartPr/>
                <p14:nvPr/>
              </p14:nvContentPartPr>
              <p14:xfrm>
                <a:off x="11068909" y="5503657"/>
                <a:ext cx="44280" cy="59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6C0AB87-B868-2821-E4F9-DD992DC34CD2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1059909" y="5495017"/>
                  <a:ext cx="61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B6854664-CBF6-896B-8771-2EC1A4E8A4C5}"/>
                    </a:ext>
                  </a:extLst>
                </p14:cNvPr>
                <p14:cNvContentPartPr/>
                <p14:nvPr/>
              </p14:nvContentPartPr>
              <p14:xfrm>
                <a:off x="11090869" y="5513737"/>
                <a:ext cx="5760" cy="388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B6854664-CBF6-896B-8771-2EC1A4E8A4C5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081869" y="5505097"/>
                  <a:ext cx="23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A089267B-C293-5DB1-8FE5-697BF6742EC6}"/>
                    </a:ext>
                  </a:extLst>
                </p14:cNvPr>
                <p14:cNvContentPartPr/>
                <p14:nvPr/>
              </p14:nvContentPartPr>
              <p14:xfrm>
                <a:off x="11134429" y="5502937"/>
                <a:ext cx="64800" cy="673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A089267B-C293-5DB1-8FE5-697BF6742EC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1125789" y="5493937"/>
                  <a:ext cx="82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23E6FD4-6F16-FDFC-845E-D02F032CB670}"/>
                    </a:ext>
                  </a:extLst>
                </p14:cNvPr>
                <p14:cNvContentPartPr/>
                <p14:nvPr/>
              </p14:nvContentPartPr>
              <p14:xfrm>
                <a:off x="11196349" y="5527417"/>
                <a:ext cx="68760" cy="478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23E6FD4-6F16-FDFC-845E-D02F032CB670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1187709" y="5518777"/>
                  <a:ext cx="86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259EB641-894E-A092-A002-DA4C2DD4AED2}"/>
                    </a:ext>
                  </a:extLst>
                </p14:cNvPr>
                <p14:cNvContentPartPr/>
                <p14:nvPr/>
              </p14:nvContentPartPr>
              <p14:xfrm>
                <a:off x="11259349" y="5414737"/>
                <a:ext cx="19080" cy="176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259EB641-894E-A092-A002-DA4C2DD4AED2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1250349" y="5405737"/>
                  <a:ext cx="36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979D1A03-7471-CD2E-1343-1880514E4D6E}"/>
                    </a:ext>
                  </a:extLst>
                </p14:cNvPr>
                <p14:cNvContentPartPr/>
                <p14:nvPr/>
              </p14:nvContentPartPr>
              <p14:xfrm>
                <a:off x="11393269" y="5501137"/>
                <a:ext cx="139680" cy="802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979D1A03-7471-CD2E-1343-1880514E4D6E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1384629" y="5492497"/>
                  <a:ext cx="157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E2296B5D-CA65-D8FB-8162-0ADA592EEA0A}"/>
                    </a:ext>
                  </a:extLst>
                </p14:cNvPr>
                <p14:cNvContentPartPr/>
                <p14:nvPr/>
              </p14:nvContentPartPr>
              <p14:xfrm>
                <a:off x="11545549" y="5526697"/>
                <a:ext cx="110520" cy="579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E2296B5D-CA65-D8FB-8162-0ADA592EEA0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1536549" y="5517697"/>
                  <a:ext cx="128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703B64B5-C175-3E0F-8D0C-99AB9BD31058}"/>
                    </a:ext>
                  </a:extLst>
                </p14:cNvPr>
                <p14:cNvContentPartPr/>
                <p14:nvPr/>
              </p14:nvContentPartPr>
              <p14:xfrm>
                <a:off x="11664709" y="5472697"/>
                <a:ext cx="7560" cy="1105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703B64B5-C175-3E0F-8D0C-99AB9BD3105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1655709" y="5463697"/>
                  <a:ext cx="25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FF120DB-061B-1F5A-F1A2-61B4AD19CB6C}"/>
                    </a:ext>
                  </a:extLst>
                </p14:cNvPr>
                <p14:cNvContentPartPr/>
                <p14:nvPr/>
              </p14:nvContentPartPr>
              <p14:xfrm>
                <a:off x="11629789" y="5505457"/>
                <a:ext cx="57240" cy="86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FF120DB-061B-1F5A-F1A2-61B4AD19CB6C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1621149" y="5496817"/>
                  <a:ext cx="74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C8A0C0D2-BBC4-FAE9-34E7-EAFCE8D63740}"/>
                    </a:ext>
                  </a:extLst>
                </p14:cNvPr>
                <p14:cNvContentPartPr/>
                <p14:nvPr/>
              </p14:nvContentPartPr>
              <p14:xfrm>
                <a:off x="11710429" y="5511937"/>
                <a:ext cx="72000" cy="820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C8A0C0D2-BBC4-FAE9-34E7-EAFCE8D6374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1701789" y="5502937"/>
                  <a:ext cx="8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F21EEFCB-085A-BC7F-EDD4-D258BD4A0217}"/>
                    </a:ext>
                  </a:extLst>
                </p14:cNvPr>
                <p14:cNvContentPartPr/>
                <p14:nvPr/>
              </p14:nvContentPartPr>
              <p14:xfrm>
                <a:off x="11776309" y="5538577"/>
                <a:ext cx="3960" cy="360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F21EEFCB-085A-BC7F-EDD4-D258BD4A021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1767669" y="5529937"/>
                  <a:ext cx="21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63A8E99D-D135-DA96-D862-005C42D49A36}"/>
                    </a:ext>
                  </a:extLst>
                </p14:cNvPr>
                <p14:cNvContentPartPr/>
                <p14:nvPr/>
              </p14:nvContentPartPr>
              <p14:xfrm>
                <a:off x="11783869" y="5454337"/>
                <a:ext cx="5760" cy="104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63A8E99D-D135-DA96-D862-005C42D49A3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1774869" y="5445337"/>
                  <a:ext cx="23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D937EBF-DE2E-D3D0-5C21-2266E93373F2}"/>
                    </a:ext>
                  </a:extLst>
                </p14:cNvPr>
                <p14:cNvContentPartPr/>
                <p14:nvPr/>
              </p14:nvContentPartPr>
              <p14:xfrm>
                <a:off x="11827789" y="5519137"/>
                <a:ext cx="86760" cy="66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D937EBF-DE2E-D3D0-5C21-2266E93373F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1818789" y="5510137"/>
                  <a:ext cx="104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DEA14364-C7AF-53E7-2231-B0D54C91AFCC}"/>
                    </a:ext>
                  </a:extLst>
                </p14:cNvPr>
                <p14:cNvContentPartPr/>
                <p14:nvPr/>
              </p14:nvContentPartPr>
              <p14:xfrm>
                <a:off x="11941549" y="5510137"/>
                <a:ext cx="7560" cy="5148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DEA14364-C7AF-53E7-2231-B0D54C91AFCC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1932549" y="5501497"/>
                  <a:ext cx="25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0933D6CE-6138-6D4B-6D4A-2FCAD355AB75}"/>
                    </a:ext>
                  </a:extLst>
                </p14:cNvPr>
                <p14:cNvContentPartPr/>
                <p14:nvPr/>
              </p14:nvContentPartPr>
              <p14:xfrm>
                <a:off x="11946949" y="5430577"/>
                <a:ext cx="2160" cy="158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0933D6CE-6138-6D4B-6D4A-2FCAD355AB75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1938309" y="5421577"/>
                  <a:ext cx="19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DD64600F-10F9-7B63-8BCD-1F47BC8780BF}"/>
                    </a:ext>
                  </a:extLst>
                </p14:cNvPr>
                <p14:cNvContentPartPr/>
                <p14:nvPr/>
              </p14:nvContentPartPr>
              <p14:xfrm>
                <a:off x="11967109" y="5513377"/>
                <a:ext cx="84600" cy="770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DD64600F-10F9-7B63-8BCD-1F47BC8780B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1958469" y="5504737"/>
                  <a:ext cx="102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8ED68104-BEFF-E523-2685-0531C8C480C5}"/>
                    </a:ext>
                  </a:extLst>
                </p14:cNvPr>
                <p14:cNvContentPartPr/>
                <p14:nvPr/>
              </p14:nvContentPartPr>
              <p14:xfrm>
                <a:off x="12032989" y="5501137"/>
                <a:ext cx="38880" cy="864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8ED68104-BEFF-E523-2685-0531C8C480C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2024349" y="5492137"/>
                  <a:ext cx="56520" cy="10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3" name="Arrow: Right 592">
            <a:extLst>
              <a:ext uri="{FF2B5EF4-FFF2-40B4-BE49-F238E27FC236}">
                <a16:creationId xmlns:a16="http://schemas.microsoft.com/office/drawing/2014/main" id="{DAE92DC1-7C2E-249B-95B0-09DF99408B68}"/>
              </a:ext>
            </a:extLst>
          </p:cNvPr>
          <p:cNvSpPr/>
          <p:nvPr/>
        </p:nvSpPr>
        <p:spPr>
          <a:xfrm>
            <a:off x="2000883" y="5628869"/>
            <a:ext cx="328854" cy="5297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7DB8E94F-8236-3DC1-6132-697C49D6D1B7}"/>
              </a:ext>
            </a:extLst>
          </p:cNvPr>
          <p:cNvGrpSpPr/>
          <p:nvPr/>
        </p:nvGrpSpPr>
        <p:grpSpPr>
          <a:xfrm>
            <a:off x="8782549" y="2996977"/>
            <a:ext cx="1049040" cy="1568160"/>
            <a:chOff x="8782549" y="2996977"/>
            <a:chExt cx="1049040" cy="15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4F50E1EC-2DFC-B307-C8F4-F34730DD9D68}"/>
                    </a:ext>
                  </a:extLst>
                </p14:cNvPr>
                <p14:cNvContentPartPr/>
                <p14:nvPr/>
              </p14:nvContentPartPr>
              <p14:xfrm>
                <a:off x="8782549" y="3272737"/>
                <a:ext cx="623880" cy="12924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4F50E1EC-2DFC-B307-C8F4-F34730DD9D6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773549" y="3264097"/>
                  <a:ext cx="641520" cy="13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617F9C10-3532-2099-718A-6A54F11170F1}"/>
                    </a:ext>
                  </a:extLst>
                </p14:cNvPr>
                <p14:cNvContentPartPr/>
                <p14:nvPr/>
              </p14:nvContentPartPr>
              <p14:xfrm>
                <a:off x="9174949" y="3221257"/>
                <a:ext cx="73800" cy="1425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617F9C10-3532-2099-718A-6A54F11170F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9166309" y="3212617"/>
                  <a:ext cx="91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8E071AC0-BF7F-5309-C980-E6CBD500C1CF}"/>
                    </a:ext>
                  </a:extLst>
                </p14:cNvPr>
                <p14:cNvContentPartPr/>
                <p14:nvPr/>
              </p14:nvContentPartPr>
              <p14:xfrm>
                <a:off x="9326869" y="3059257"/>
                <a:ext cx="118080" cy="1285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8E071AC0-BF7F-5309-C980-E6CBD500C1CF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9317869" y="3050617"/>
                  <a:ext cx="135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CD49F742-E0B7-E014-8EF1-C816B5240E10}"/>
                    </a:ext>
                  </a:extLst>
                </p14:cNvPr>
                <p14:cNvContentPartPr/>
                <p14:nvPr/>
              </p14:nvContentPartPr>
              <p14:xfrm>
                <a:off x="9464749" y="3004177"/>
                <a:ext cx="84600" cy="1987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CD49F742-E0B7-E014-8EF1-C816B5240E1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9455749" y="2995537"/>
                  <a:ext cx="10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25272298-C7A8-C23C-09C9-E6B1E5401B1E}"/>
                    </a:ext>
                  </a:extLst>
                </p14:cNvPr>
                <p14:cNvContentPartPr/>
                <p14:nvPr/>
              </p14:nvContentPartPr>
              <p14:xfrm>
                <a:off x="9554749" y="3118657"/>
                <a:ext cx="82440" cy="716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25272298-C7A8-C23C-09C9-E6B1E5401B1E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9546109" y="3110017"/>
                  <a:ext cx="100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EFC467C9-E5F5-FEBC-D822-B812C148BE9C}"/>
                    </a:ext>
                  </a:extLst>
                </p14:cNvPr>
                <p14:cNvContentPartPr/>
                <p14:nvPr/>
              </p14:nvContentPartPr>
              <p14:xfrm>
                <a:off x="9668149" y="2996977"/>
                <a:ext cx="7560" cy="1904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EFC467C9-E5F5-FEBC-D822-B812C148BE9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659509" y="2987977"/>
                  <a:ext cx="25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45C776A2-9F34-7A47-E06C-B8E7B2E59A37}"/>
                    </a:ext>
                  </a:extLst>
                </p14:cNvPr>
                <p14:cNvContentPartPr/>
                <p14:nvPr/>
              </p14:nvContentPartPr>
              <p14:xfrm>
                <a:off x="9635029" y="3015337"/>
                <a:ext cx="172800" cy="5976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45C776A2-9F34-7A47-E06C-B8E7B2E59A3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9626389" y="3006337"/>
                  <a:ext cx="190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53957B31-E025-7953-46FB-27442641193F}"/>
                    </a:ext>
                  </a:extLst>
                </p14:cNvPr>
                <p14:cNvContentPartPr/>
                <p14:nvPr/>
              </p14:nvContentPartPr>
              <p14:xfrm>
                <a:off x="9786229" y="3094897"/>
                <a:ext cx="45360" cy="734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53957B31-E025-7953-46FB-27442641193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9777589" y="3086257"/>
                  <a:ext cx="63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B5C84B73-84DE-B918-716E-7C58B6595B71}"/>
              </a:ext>
            </a:extLst>
          </p:cNvPr>
          <p:cNvGrpSpPr/>
          <p:nvPr/>
        </p:nvGrpSpPr>
        <p:grpSpPr>
          <a:xfrm>
            <a:off x="9976309" y="2895097"/>
            <a:ext cx="1355760" cy="322920"/>
            <a:chOff x="9976309" y="2895097"/>
            <a:chExt cx="13557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711071CE-E217-9714-3E64-7B1A4F6E4D0D}"/>
                    </a:ext>
                  </a:extLst>
                </p14:cNvPr>
                <p14:cNvContentPartPr/>
                <p14:nvPr/>
              </p14:nvContentPartPr>
              <p14:xfrm>
                <a:off x="9976309" y="2975737"/>
                <a:ext cx="57240" cy="17100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711071CE-E217-9714-3E64-7B1A4F6E4D0D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967309" y="2967097"/>
                  <a:ext cx="74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DC0CA436-9CDA-E40A-6A7B-1360D37B20F5}"/>
                    </a:ext>
                  </a:extLst>
                </p14:cNvPr>
                <p14:cNvContentPartPr/>
                <p14:nvPr/>
              </p14:nvContentPartPr>
              <p14:xfrm>
                <a:off x="10092229" y="3057457"/>
                <a:ext cx="21960" cy="21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DC0CA436-9CDA-E40A-6A7B-1360D37B20F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0083229" y="3048457"/>
                  <a:ext cx="39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20BEBC5A-ADE8-4F90-C927-B0DD704A1062}"/>
                    </a:ext>
                  </a:extLst>
                </p14:cNvPr>
                <p14:cNvContentPartPr/>
                <p14:nvPr/>
              </p14:nvContentPartPr>
              <p14:xfrm>
                <a:off x="10061989" y="3042697"/>
                <a:ext cx="132840" cy="946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20BEBC5A-ADE8-4F90-C927-B0DD704A1062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052989" y="3033697"/>
                  <a:ext cx="150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6E743B76-D9CA-3E99-80D3-33FF32CD7708}"/>
                    </a:ext>
                  </a:extLst>
                </p14:cNvPr>
                <p14:cNvContentPartPr/>
                <p14:nvPr/>
              </p14:nvContentPartPr>
              <p14:xfrm>
                <a:off x="10199869" y="3039817"/>
                <a:ext cx="4680" cy="1782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6E743B76-D9CA-3E99-80D3-33FF32CD7708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0190869" y="3031177"/>
                  <a:ext cx="2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D01D30F3-6E9B-40A7-AED2-207C5C4CC01E}"/>
                    </a:ext>
                  </a:extLst>
                </p14:cNvPr>
                <p14:cNvContentPartPr/>
                <p14:nvPr/>
              </p14:nvContentPartPr>
              <p14:xfrm>
                <a:off x="10203469" y="3036217"/>
                <a:ext cx="44640" cy="856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D01D30F3-6E9B-40A7-AED2-207C5C4CC01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0194829" y="3027577"/>
                  <a:ext cx="62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147449AE-A0DB-6FC1-DA1A-7C3439703616}"/>
                    </a:ext>
                  </a:extLst>
                </p14:cNvPr>
                <p14:cNvContentPartPr/>
                <p14:nvPr/>
              </p14:nvContentPartPr>
              <p14:xfrm>
                <a:off x="10232989" y="2998417"/>
                <a:ext cx="86040" cy="1418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147449AE-A0DB-6FC1-DA1A-7C343970361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0223989" y="2989417"/>
                  <a:ext cx="103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E87A4C2-5A6B-B557-F27F-3CE8D9E0E341}"/>
                    </a:ext>
                  </a:extLst>
                </p14:cNvPr>
                <p14:cNvContentPartPr/>
                <p14:nvPr/>
              </p14:nvContentPartPr>
              <p14:xfrm>
                <a:off x="10315429" y="3030817"/>
                <a:ext cx="93960" cy="662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E87A4C2-5A6B-B557-F27F-3CE8D9E0E34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0306429" y="3022177"/>
                  <a:ext cx="111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D1035FE7-69B0-A6E0-7CD0-DB3BD3DB6619}"/>
                    </a:ext>
                  </a:extLst>
                </p14:cNvPr>
                <p14:cNvContentPartPr/>
                <p14:nvPr/>
              </p14:nvContentPartPr>
              <p14:xfrm>
                <a:off x="10416589" y="3020737"/>
                <a:ext cx="82800" cy="7668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D1035FE7-69B0-A6E0-7CD0-DB3BD3DB6619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407589" y="3011737"/>
                  <a:ext cx="100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C74681C-1DEF-34DA-95AE-A81943C79846}"/>
                    </a:ext>
                  </a:extLst>
                </p14:cNvPr>
                <p14:cNvContentPartPr/>
                <p14:nvPr/>
              </p14:nvContentPartPr>
              <p14:xfrm>
                <a:off x="10540789" y="3027217"/>
                <a:ext cx="16920" cy="80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C74681C-1DEF-34DA-95AE-A81943C7984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532149" y="3018217"/>
                  <a:ext cx="3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64E6904F-9640-7414-5C34-7A7C5987079D}"/>
                    </a:ext>
                  </a:extLst>
                </p14:cNvPr>
                <p14:cNvContentPartPr/>
                <p14:nvPr/>
              </p14:nvContentPartPr>
              <p14:xfrm>
                <a:off x="10505869" y="2946577"/>
                <a:ext cx="360" cy="3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64E6904F-9640-7414-5C34-7A7C5987079D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497229" y="29375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FA9785A8-EB5C-DF02-2D9F-4376889AA197}"/>
                    </a:ext>
                  </a:extLst>
                </p14:cNvPr>
                <p14:cNvContentPartPr/>
                <p14:nvPr/>
              </p14:nvContentPartPr>
              <p14:xfrm>
                <a:off x="10524229" y="2958457"/>
                <a:ext cx="15480" cy="190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FA9785A8-EB5C-DF02-2D9F-4376889AA197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515589" y="2949457"/>
                  <a:ext cx="33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04321BAC-D96E-A860-290B-83DA4206E0F2}"/>
                    </a:ext>
                  </a:extLst>
                </p14:cNvPr>
                <p14:cNvContentPartPr/>
                <p14:nvPr/>
              </p14:nvContentPartPr>
              <p14:xfrm>
                <a:off x="10581109" y="3027217"/>
                <a:ext cx="68040" cy="572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04321BAC-D96E-A860-290B-83DA4206E0F2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572469" y="3018217"/>
                  <a:ext cx="85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4214C2DA-3BA9-735F-8F61-DE88FC86D1BA}"/>
                    </a:ext>
                  </a:extLst>
                </p14:cNvPr>
                <p14:cNvContentPartPr/>
                <p14:nvPr/>
              </p14:nvContentPartPr>
              <p14:xfrm>
                <a:off x="10659949" y="3027937"/>
                <a:ext cx="57240" cy="12060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4214C2DA-3BA9-735F-8F61-DE88FC86D1BA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651309" y="3019297"/>
                  <a:ext cx="74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7095620-9DA3-D63E-D428-7DDED4171BE0}"/>
                    </a:ext>
                  </a:extLst>
                </p14:cNvPr>
                <p14:cNvContentPartPr/>
                <p14:nvPr/>
              </p14:nvContentPartPr>
              <p14:xfrm>
                <a:off x="10834189" y="2895097"/>
                <a:ext cx="11520" cy="1782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7095620-9DA3-D63E-D428-7DDED4171BE0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825189" y="2886457"/>
                  <a:ext cx="29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F38D0F3-E0A7-FD94-26A4-FF1CFADCE984}"/>
                    </a:ext>
                  </a:extLst>
                </p14:cNvPr>
                <p14:cNvContentPartPr/>
                <p14:nvPr/>
              </p14:nvContentPartPr>
              <p14:xfrm>
                <a:off x="10795669" y="2975017"/>
                <a:ext cx="97560" cy="32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F38D0F3-E0A7-FD94-26A4-FF1CFADCE98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786669" y="2966017"/>
                  <a:ext cx="1152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6F01F5A-2C6C-E43E-04D2-897CA291B2EE}"/>
                    </a:ext>
                  </a:extLst>
                </p14:cNvPr>
                <p14:cNvContentPartPr/>
                <p14:nvPr/>
              </p14:nvContentPartPr>
              <p14:xfrm>
                <a:off x="10905829" y="2928217"/>
                <a:ext cx="70200" cy="1699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6F01F5A-2C6C-E43E-04D2-897CA291B2EE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896829" y="2919217"/>
                  <a:ext cx="87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1D336E12-C4F4-C0FD-A947-46FBCF8C0069}"/>
                    </a:ext>
                  </a:extLst>
                </p14:cNvPr>
                <p14:cNvContentPartPr/>
                <p14:nvPr/>
              </p14:nvContentPartPr>
              <p14:xfrm>
                <a:off x="10990069" y="3022537"/>
                <a:ext cx="75600" cy="7488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1D336E12-C4F4-C0FD-A947-46FBCF8C0069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981069" y="3013537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ED699390-9BD7-89E6-8688-F29D44BADDDF}"/>
                    </a:ext>
                  </a:extLst>
                </p14:cNvPr>
                <p14:cNvContentPartPr/>
                <p14:nvPr/>
              </p14:nvContentPartPr>
              <p14:xfrm>
                <a:off x="11094469" y="3014257"/>
                <a:ext cx="29880" cy="6516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ED699390-9BD7-89E6-8688-F29D44BADDD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11085829" y="3005617"/>
                  <a:ext cx="47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8C537AB0-0848-0BC8-4ACB-D93A5A7A3012}"/>
                    </a:ext>
                  </a:extLst>
                </p14:cNvPr>
                <p14:cNvContentPartPr/>
                <p14:nvPr/>
              </p14:nvContentPartPr>
              <p14:xfrm>
                <a:off x="11138389" y="3033697"/>
                <a:ext cx="66240" cy="810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8C537AB0-0848-0BC8-4ACB-D93A5A7A3012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11129749" y="3024697"/>
                  <a:ext cx="83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A6CA2762-F5A8-741C-8EB4-DA8834978138}"/>
                    </a:ext>
                  </a:extLst>
                </p14:cNvPr>
                <p14:cNvContentPartPr/>
                <p14:nvPr/>
              </p14:nvContentPartPr>
              <p14:xfrm>
                <a:off x="11265109" y="2962057"/>
                <a:ext cx="66960" cy="1047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A6CA2762-F5A8-741C-8EB4-DA8834978138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11256109" y="2953417"/>
                  <a:ext cx="84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AEC0CBAF-7785-9B29-2297-4F98B0D798A1}"/>
                    </a:ext>
                  </a:extLst>
                </p14:cNvPr>
                <p14:cNvContentPartPr/>
                <p14:nvPr/>
              </p14:nvContentPartPr>
              <p14:xfrm>
                <a:off x="11237389" y="3134497"/>
                <a:ext cx="15120" cy="36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AEC0CBAF-7785-9B29-2297-4F98B0D798A1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1228749" y="3125497"/>
                  <a:ext cx="327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E07EBC-8AF7-2D3B-1FF5-044DF4AAFDBA}"/>
                  </a:ext>
                </a:extLst>
              </p14:cNvPr>
              <p14:cNvContentPartPr/>
              <p14:nvPr/>
            </p14:nvContentPartPr>
            <p14:xfrm>
              <a:off x="2593129" y="5078048"/>
              <a:ext cx="65678" cy="142659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E07EBC-8AF7-2D3B-1FF5-044DF4AAFDBA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2584157" y="5069064"/>
                <a:ext cx="83264" cy="160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FD4F80E-E221-EF2C-EECD-648F857D3FF6}"/>
                  </a:ext>
                </a:extLst>
              </p14:cNvPr>
              <p14:cNvContentPartPr/>
              <p14:nvPr/>
            </p14:nvContentPartPr>
            <p14:xfrm>
              <a:off x="2674386" y="4972352"/>
              <a:ext cx="37269" cy="81869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FD4F80E-E221-EF2C-EECD-648F857D3FF6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2665427" y="4963375"/>
                <a:ext cx="54828" cy="99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64FE215-9E98-7A27-66EF-BF467F731111}"/>
                  </a:ext>
                </a:extLst>
              </p14:cNvPr>
              <p14:cNvContentPartPr/>
              <p14:nvPr/>
            </p14:nvContentPartPr>
            <p14:xfrm>
              <a:off x="2740981" y="4989764"/>
              <a:ext cx="21995" cy="59263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64FE215-9E98-7A27-66EF-BF467F731111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2731967" y="4980730"/>
                <a:ext cx="39663" cy="76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559B9C4-2599-1B3B-4F7C-A903535F9761}"/>
                  </a:ext>
                </a:extLst>
              </p14:cNvPr>
              <p14:cNvContentPartPr/>
              <p14:nvPr/>
            </p14:nvContentPartPr>
            <p14:xfrm>
              <a:off x="2795968" y="4973879"/>
              <a:ext cx="21689" cy="702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559B9C4-2599-1B3B-4F7C-A903535F9761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2786931" y="4964871"/>
                <a:ext cx="39402" cy="8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54D1D32-A0E7-37CB-9573-969F1F63D951}"/>
                  </a:ext>
                </a:extLst>
              </p14:cNvPr>
              <p14:cNvContentPartPr/>
              <p14:nvPr/>
            </p14:nvContentPartPr>
            <p14:xfrm>
              <a:off x="2828043" y="5200851"/>
              <a:ext cx="11303" cy="46127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54D1D32-A0E7-37CB-9573-969F1F63D951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2818928" y="5192202"/>
                <a:ext cx="29169" cy="6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9BE751E-DDBF-DF9E-5C17-DE1427C09633}"/>
                  </a:ext>
                </a:extLst>
              </p14:cNvPr>
              <p14:cNvContentPartPr/>
              <p14:nvPr/>
            </p14:nvContentPartPr>
            <p14:xfrm>
              <a:off x="2916807" y="5363675"/>
              <a:ext cx="47880" cy="2368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9BE751E-DDBF-DF9E-5C17-DE1427C09633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2908167" y="5354675"/>
                <a:ext cx="65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82ED73E-FB7E-03DD-B1A5-32CCD2630548}"/>
                  </a:ext>
                </a:extLst>
              </p14:cNvPr>
              <p14:cNvContentPartPr/>
              <p14:nvPr/>
            </p14:nvContentPartPr>
            <p14:xfrm>
              <a:off x="2962527" y="5356475"/>
              <a:ext cx="46080" cy="54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82ED73E-FB7E-03DD-B1A5-32CCD2630548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2953887" y="5347475"/>
                <a:ext cx="63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66145E8-819D-2A9E-D1E8-623131B46AF2}"/>
                  </a:ext>
                </a:extLst>
              </p14:cNvPr>
              <p14:cNvContentPartPr/>
              <p14:nvPr/>
            </p14:nvContentPartPr>
            <p14:xfrm>
              <a:off x="2919992" y="5060941"/>
              <a:ext cx="64151" cy="14663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66145E8-819D-2A9E-D1E8-623131B46AF2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2910982" y="5051934"/>
                <a:ext cx="81811" cy="164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908E525-DC59-747B-96DD-65FCCCD5C8D3}"/>
                  </a:ext>
                </a:extLst>
              </p14:cNvPr>
              <p14:cNvContentPartPr/>
              <p14:nvPr/>
            </p14:nvContentPartPr>
            <p14:xfrm>
              <a:off x="3007665" y="5005649"/>
              <a:ext cx="39712" cy="85534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908E525-DC59-747B-96DD-65FCCCD5C8D3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2999001" y="4997024"/>
                <a:ext cx="57402" cy="10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1513286-3FA6-DDA8-A513-4AEC03B75C70}"/>
                  </a:ext>
                </a:extLst>
              </p14:cNvPr>
              <p14:cNvContentPartPr/>
              <p14:nvPr/>
            </p14:nvContentPartPr>
            <p14:xfrm>
              <a:off x="3078537" y="5023062"/>
              <a:ext cx="21995" cy="66595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1513286-3FA6-DDA8-A513-4AEC03B75C70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3069523" y="5014063"/>
                <a:ext cx="39663" cy="84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911739D-6D1D-256D-1813-A86F1A370890}"/>
                  </a:ext>
                </a:extLst>
              </p14:cNvPr>
              <p14:cNvContentPartPr/>
              <p14:nvPr/>
            </p14:nvContentPartPr>
            <p14:xfrm>
              <a:off x="3134439" y="4994041"/>
              <a:ext cx="36963" cy="96837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911739D-6D1D-256D-1813-A86F1A370890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3125826" y="4985041"/>
                <a:ext cx="54547" cy="114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431BF4B-65BF-E804-1CDE-2DD59B522106}"/>
                  </a:ext>
                </a:extLst>
              </p14:cNvPr>
              <p14:cNvContentPartPr/>
              <p14:nvPr/>
            </p14:nvContentPartPr>
            <p14:xfrm>
              <a:off x="3157961" y="5219485"/>
              <a:ext cx="1833" cy="5071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431BF4B-65BF-E804-1CDE-2DD59B522106}"/>
                  </a:ext>
                </a:extLst>
              </p:cNvPr>
              <p:cNvPicPr/>
              <p:nvPr/>
            </p:nvPicPr>
            <p:blipFill>
              <a:blip r:embed="rId746"/>
              <a:stretch>
                <a:fillRect/>
              </a:stretch>
            </p:blipFill>
            <p:spPr>
              <a:xfrm>
                <a:off x="3148796" y="5210854"/>
                <a:ext cx="19796" cy="6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01FFF65-AE6C-9762-87BD-EB1FD61B094F}"/>
                  </a:ext>
                </a:extLst>
              </p14:cNvPr>
              <p14:cNvContentPartPr/>
              <p14:nvPr/>
            </p14:nvContentPartPr>
            <p14:xfrm>
              <a:off x="3244718" y="5135478"/>
              <a:ext cx="45822" cy="90117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01FFF65-AE6C-9762-87BD-EB1FD61B094F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3235698" y="5126861"/>
                <a:ext cx="63501" cy="107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8E363F8-24E6-F0DE-BE0B-18A2A4F86E7B}"/>
                  </a:ext>
                </a:extLst>
              </p14:cNvPr>
              <p14:cNvContentPartPr/>
              <p14:nvPr/>
            </p14:nvContentPartPr>
            <p14:xfrm>
              <a:off x="3307952" y="5019701"/>
              <a:ext cx="35130" cy="7973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8E363F8-24E6-F0DE-BE0B-18A2A4F86E7B}"/>
                  </a:ext>
                </a:extLst>
              </p:cNvPr>
              <p:cNvPicPr/>
              <p:nvPr/>
            </p:nvPicPr>
            <p:blipFill>
              <a:blip r:embed="rId750"/>
              <a:stretch>
                <a:fillRect/>
              </a:stretch>
            </p:blipFill>
            <p:spPr>
              <a:xfrm>
                <a:off x="3298990" y="5010682"/>
                <a:ext cx="52695" cy="9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08B944B-F9A0-6867-9FC6-531D5BBFDE59}"/>
                  </a:ext>
                </a:extLst>
              </p14:cNvPr>
              <p14:cNvContentPartPr/>
              <p14:nvPr/>
            </p14:nvContentPartPr>
            <p14:xfrm>
              <a:off x="3378823" y="5009010"/>
              <a:ext cx="34519" cy="87062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08B944B-F9A0-6867-9FC6-531D5BBFDE59}"/>
                  </a:ext>
                </a:extLst>
              </p:cNvPr>
              <p:cNvPicPr/>
              <p:nvPr/>
            </p:nvPicPr>
            <p:blipFill>
              <a:blip r:embed="rId752"/>
              <a:stretch>
                <a:fillRect/>
              </a:stretch>
            </p:blipFill>
            <p:spPr>
              <a:xfrm>
                <a:off x="3369834" y="5000016"/>
                <a:ext cx="52138" cy="104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D4717C8-A0D5-7432-3674-C2A347B1F5B2}"/>
                  </a:ext>
                </a:extLst>
              </p14:cNvPr>
              <p14:cNvContentPartPr/>
              <p14:nvPr/>
            </p14:nvContentPartPr>
            <p14:xfrm>
              <a:off x="3436254" y="4997096"/>
              <a:ext cx="41545" cy="95921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D4717C8-A0D5-7432-3674-C2A347B1F5B2}"/>
                  </a:ext>
                </a:extLst>
              </p:cNvPr>
              <p:cNvPicPr/>
              <p:nvPr/>
            </p:nvPicPr>
            <p:blipFill>
              <a:blip r:embed="rId754"/>
              <a:stretch>
                <a:fillRect/>
              </a:stretch>
            </p:blipFill>
            <p:spPr>
              <a:xfrm>
                <a:off x="3427584" y="4988474"/>
                <a:ext cx="59247" cy="113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36B7122-596A-AC3C-BDFA-85AC75396C69}"/>
                  </a:ext>
                </a:extLst>
              </p14:cNvPr>
              <p14:cNvContentPartPr/>
              <p14:nvPr/>
            </p14:nvContentPartPr>
            <p14:xfrm>
              <a:off x="3493989" y="4982433"/>
              <a:ext cx="44295" cy="220862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36B7122-596A-AC3C-BDFA-85AC75396C69}"/>
                  </a:ext>
                </a:extLst>
              </p:cNvPr>
              <p:cNvPicPr/>
              <p:nvPr/>
            </p:nvPicPr>
            <p:blipFill>
              <a:blip r:embed="rId756"/>
              <a:stretch>
                <a:fillRect/>
              </a:stretch>
            </p:blipFill>
            <p:spPr>
              <a:xfrm>
                <a:off x="3485346" y="4973426"/>
                <a:ext cx="61941" cy="238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8DA30B3-A33A-6427-5EDA-1341CD2A882C}"/>
                  </a:ext>
                </a:extLst>
              </p14:cNvPr>
              <p14:cNvContentPartPr/>
              <p14:nvPr/>
            </p14:nvContentPartPr>
            <p14:xfrm>
              <a:off x="2474908" y="4973879"/>
              <a:ext cx="62623" cy="213531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8DA30B3-A33A-6427-5EDA-1341CD2A882C}"/>
                  </a:ext>
                </a:extLst>
              </p:cNvPr>
              <p:cNvPicPr/>
              <p:nvPr/>
            </p:nvPicPr>
            <p:blipFill>
              <a:blip r:embed="rId758"/>
              <a:stretch>
                <a:fillRect/>
              </a:stretch>
            </p:blipFill>
            <p:spPr>
              <a:xfrm>
                <a:off x="2465910" y="4964877"/>
                <a:ext cx="80258" cy="23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BE449E00-DC33-DDAA-A88C-C9503DA02DD4}"/>
                  </a:ext>
                </a:extLst>
              </p14:cNvPr>
              <p14:cNvContentPartPr/>
              <p14:nvPr/>
            </p14:nvContentPartPr>
            <p14:xfrm>
              <a:off x="2991589" y="4246177"/>
              <a:ext cx="343080" cy="68868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BE449E00-DC33-DDAA-A88C-C9503DA02DD4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2982589" y="4237537"/>
                <a:ext cx="36072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1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B98F0A99-AD62-272A-3365-142D63392DB3}"/>
                  </a:ext>
                </a:extLst>
              </p14:cNvPr>
              <p14:cNvContentPartPr/>
              <p14:nvPr/>
            </p14:nvContentPartPr>
            <p14:xfrm>
              <a:off x="3323149" y="4257337"/>
              <a:ext cx="73800" cy="8568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B98F0A99-AD62-272A-3365-142D63392DB3}"/>
                  </a:ext>
                </a:extLst>
              </p:cNvPr>
              <p:cNvPicPr/>
              <p:nvPr/>
            </p:nvPicPr>
            <p:blipFill>
              <a:blip r:embed="rId762"/>
              <a:stretch>
                <a:fillRect/>
              </a:stretch>
            </p:blipFill>
            <p:spPr>
              <a:xfrm>
                <a:off x="3314509" y="4248337"/>
                <a:ext cx="914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3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B375EE16-6F48-0282-EB75-F73871A00979}"/>
                  </a:ext>
                </a:extLst>
              </p14:cNvPr>
              <p14:cNvContentPartPr/>
              <p14:nvPr/>
            </p14:nvContentPartPr>
            <p14:xfrm>
              <a:off x="3700789" y="4273537"/>
              <a:ext cx="360" cy="36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B375EE16-6F48-0282-EB75-F73871A0097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92149" y="42648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4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6137AE4B-6CE3-59A6-02C7-12CB8423878D}"/>
                  </a:ext>
                </a:extLst>
              </p14:cNvPr>
              <p14:cNvContentPartPr/>
              <p14:nvPr/>
            </p14:nvContentPartPr>
            <p14:xfrm>
              <a:off x="3130189" y="3927217"/>
              <a:ext cx="19080" cy="24444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6137AE4B-6CE3-59A6-02C7-12CB8423878D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3121549" y="3918217"/>
                <a:ext cx="367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E3D0620C-B3E3-3AD5-8CE6-140A9171B09F}"/>
                  </a:ext>
                </a:extLst>
              </p14:cNvPr>
              <p14:cNvContentPartPr/>
              <p14:nvPr/>
            </p14:nvContentPartPr>
            <p14:xfrm>
              <a:off x="3159349" y="3898777"/>
              <a:ext cx="947160" cy="254520"/>
            </p14:xfrm>
          </p:contentPart>
        </mc:Choice>
        <mc:Fallback xmlns=""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E3D0620C-B3E3-3AD5-8CE6-140A9171B09F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3150709" y="3890137"/>
                <a:ext cx="9648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0CC611B3-58E3-5B25-7543-1A2FE681232E}"/>
                  </a:ext>
                </a:extLst>
              </p14:cNvPr>
              <p14:cNvContentPartPr/>
              <p14:nvPr/>
            </p14:nvContentPartPr>
            <p14:xfrm>
              <a:off x="3132709" y="4138897"/>
              <a:ext cx="934560" cy="9072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0CC611B3-58E3-5B25-7543-1A2FE681232E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3123709" y="4130257"/>
                <a:ext cx="952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AD60CBED-5A18-A3CD-69B9-0001000523CE}"/>
                  </a:ext>
                </a:extLst>
              </p14:cNvPr>
              <p14:cNvContentPartPr/>
              <p14:nvPr/>
            </p14:nvContentPartPr>
            <p14:xfrm>
              <a:off x="3543109" y="4135297"/>
              <a:ext cx="9720" cy="1224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AD60CBED-5A18-A3CD-69B9-0001000523CE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3534109" y="4126297"/>
                <a:ext cx="273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0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4A614FB4-C169-502F-170B-EE75CE575774}"/>
                  </a:ext>
                </a:extLst>
              </p14:cNvPr>
              <p14:cNvContentPartPr/>
              <p14:nvPr/>
            </p14:nvContentPartPr>
            <p14:xfrm>
              <a:off x="3666229" y="3986617"/>
              <a:ext cx="89640" cy="16740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4A614FB4-C169-502F-170B-EE75CE575774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3657229" y="3977977"/>
                <a:ext cx="107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2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EBE2131D-A6AC-C169-7A0C-596E7F235E72}"/>
                  </a:ext>
                </a:extLst>
              </p14:cNvPr>
              <p14:cNvContentPartPr/>
              <p14:nvPr/>
            </p14:nvContentPartPr>
            <p14:xfrm>
              <a:off x="3797629" y="3983017"/>
              <a:ext cx="61560" cy="918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EBE2131D-A6AC-C169-7A0C-596E7F235E72}"/>
                  </a:ext>
                </a:extLst>
              </p:cNvPr>
              <p:cNvPicPr/>
              <p:nvPr/>
            </p:nvPicPr>
            <p:blipFill>
              <a:blip r:embed="rId783"/>
              <a:stretch>
                <a:fillRect/>
              </a:stretch>
            </p:blipFill>
            <p:spPr>
              <a:xfrm>
                <a:off x="3788629" y="3974377"/>
                <a:ext cx="792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4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D3E8D98C-7613-56AD-D098-F3668CFF5F77}"/>
                  </a:ext>
                </a:extLst>
              </p14:cNvPr>
              <p14:cNvContentPartPr/>
              <p14:nvPr/>
            </p14:nvContentPartPr>
            <p14:xfrm>
              <a:off x="3866029" y="4014337"/>
              <a:ext cx="24120" cy="6372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D3E8D98C-7613-56AD-D098-F3668CFF5F77}"/>
                  </a:ext>
                </a:extLst>
              </p:cNvPr>
              <p:cNvPicPr/>
              <p:nvPr/>
            </p:nvPicPr>
            <p:blipFill>
              <a:blip r:embed="rId785"/>
              <a:stretch>
                <a:fillRect/>
              </a:stretch>
            </p:blipFill>
            <p:spPr>
              <a:xfrm>
                <a:off x="3857029" y="4005337"/>
                <a:ext cx="41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6">
            <p14:nvContentPartPr>
              <p14:cNvPr id="682" name="Ink 681">
                <a:extLst>
                  <a:ext uri="{FF2B5EF4-FFF2-40B4-BE49-F238E27FC236}">
                    <a16:creationId xmlns:a16="http://schemas.microsoft.com/office/drawing/2014/main" id="{696E253F-E900-5776-226E-40716F8B54F2}"/>
                  </a:ext>
                </a:extLst>
              </p14:cNvPr>
              <p14:cNvContentPartPr/>
              <p14:nvPr/>
            </p14:nvContentPartPr>
            <p14:xfrm>
              <a:off x="3904549" y="3993097"/>
              <a:ext cx="44280" cy="83880"/>
            </p14:xfrm>
          </p:contentPart>
        </mc:Choice>
        <mc:Fallback xmlns="">
          <p:pic>
            <p:nvPicPr>
              <p:cNvPr id="682" name="Ink 681">
                <a:extLst>
                  <a:ext uri="{FF2B5EF4-FFF2-40B4-BE49-F238E27FC236}">
                    <a16:creationId xmlns:a16="http://schemas.microsoft.com/office/drawing/2014/main" id="{696E253F-E900-5776-226E-40716F8B54F2}"/>
                  </a:ext>
                </a:extLst>
              </p:cNvPr>
              <p:cNvPicPr/>
              <p:nvPr/>
            </p:nvPicPr>
            <p:blipFill>
              <a:blip r:embed="rId787"/>
              <a:stretch>
                <a:fillRect/>
              </a:stretch>
            </p:blipFill>
            <p:spPr>
              <a:xfrm>
                <a:off x="3895549" y="3984457"/>
                <a:ext cx="619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8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5296D6C6-43F6-6C94-0BC9-CDEEFA7AA250}"/>
                  </a:ext>
                </a:extLst>
              </p14:cNvPr>
              <p14:cNvContentPartPr/>
              <p14:nvPr/>
            </p14:nvContentPartPr>
            <p14:xfrm>
              <a:off x="5154829" y="5069137"/>
              <a:ext cx="360" cy="36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5296D6C6-43F6-6C94-0BC9-CDEEFA7AA25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145829" y="506049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3" name="Group 692">
            <a:extLst>
              <a:ext uri="{FF2B5EF4-FFF2-40B4-BE49-F238E27FC236}">
                <a16:creationId xmlns:a16="http://schemas.microsoft.com/office/drawing/2014/main" id="{42383E0D-5467-CE07-5BF7-70B45BFD4921}"/>
              </a:ext>
            </a:extLst>
          </p:cNvPr>
          <p:cNvGrpSpPr/>
          <p:nvPr/>
        </p:nvGrpSpPr>
        <p:grpSpPr>
          <a:xfrm>
            <a:off x="3662269" y="4263457"/>
            <a:ext cx="2402919" cy="1312615"/>
            <a:chOff x="3662269" y="4263457"/>
            <a:chExt cx="2402919" cy="13126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D05B6E8-4F19-4BA5-7A00-A4267EA60790}"/>
                    </a:ext>
                  </a:extLst>
                </p14:cNvPr>
                <p14:cNvContentPartPr/>
                <p14:nvPr/>
              </p14:nvContentPartPr>
              <p14:xfrm>
                <a:off x="5004268" y="4981712"/>
                <a:ext cx="53280" cy="246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D05B6E8-4F19-4BA5-7A00-A4267EA60790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995268" y="4973072"/>
                  <a:ext cx="70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DB9997-EBC1-FDAC-A161-C8A38B178F44}"/>
                    </a:ext>
                  </a:extLst>
                </p14:cNvPr>
                <p14:cNvContentPartPr/>
                <p14:nvPr/>
              </p14:nvContentPartPr>
              <p14:xfrm>
                <a:off x="4309189" y="5372672"/>
                <a:ext cx="360" cy="203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DB9997-EBC1-FDAC-A161-C8A38B178F44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300549" y="5364032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F4669B2-35CF-CEF1-C31C-F3FC1C28ED27}"/>
                    </a:ext>
                  </a:extLst>
                </p14:cNvPr>
                <p14:cNvContentPartPr/>
                <p14:nvPr/>
              </p14:nvContentPartPr>
              <p14:xfrm>
                <a:off x="4269229" y="5371952"/>
                <a:ext cx="49680" cy="6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F4669B2-35CF-CEF1-C31C-F3FC1C28ED2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4260589" y="5362952"/>
                  <a:ext cx="67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586731-1FC3-8FE5-9812-8969F4FABE36}"/>
                    </a:ext>
                  </a:extLst>
                </p14:cNvPr>
                <p14:cNvContentPartPr/>
                <p14:nvPr/>
              </p14:nvContentPartPr>
              <p14:xfrm>
                <a:off x="4318549" y="5370872"/>
                <a:ext cx="51840" cy="54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586731-1FC3-8FE5-9812-8969F4FABE36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4309549" y="5362232"/>
                  <a:ext cx="69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A27F37F-4543-6FBE-CCA6-DCD99949CBEF}"/>
                    </a:ext>
                  </a:extLst>
                </p14:cNvPr>
                <p14:cNvContentPartPr/>
                <p14:nvPr/>
              </p14:nvContentPartPr>
              <p14:xfrm>
                <a:off x="3759028" y="5025272"/>
                <a:ext cx="52920" cy="198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A27F37F-4543-6FBE-CCA6-DCD99949CBE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3750028" y="5016632"/>
                  <a:ext cx="70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429119F-DC6A-6C36-FE38-488574E9738C}"/>
                    </a:ext>
                  </a:extLst>
                </p14:cNvPr>
                <p14:cNvContentPartPr/>
                <p14:nvPr/>
              </p14:nvContentPartPr>
              <p14:xfrm>
                <a:off x="3881068" y="5099072"/>
                <a:ext cx="62640" cy="128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429119F-DC6A-6C36-FE38-488574E9738C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3872068" y="5090072"/>
                  <a:ext cx="80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20FDAE8-B953-6563-113A-FBEE8586E839}"/>
                    </a:ext>
                  </a:extLst>
                </p14:cNvPr>
                <p14:cNvContentPartPr/>
                <p14:nvPr/>
              </p14:nvContentPartPr>
              <p14:xfrm>
                <a:off x="3948388" y="4987112"/>
                <a:ext cx="35640" cy="90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20FDAE8-B953-6563-113A-FBEE8586E839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3939388" y="4978112"/>
                  <a:ext cx="53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318E052-9AA6-83A3-95F1-C214C7B23FAC}"/>
                    </a:ext>
                  </a:extLst>
                </p14:cNvPr>
                <p14:cNvContentPartPr/>
                <p14:nvPr/>
              </p14:nvContentPartPr>
              <p14:xfrm>
                <a:off x="4011388" y="4999712"/>
                <a:ext cx="53640" cy="489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318E052-9AA6-83A3-95F1-C214C7B23FAC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4002388" y="4991072"/>
                  <a:ext cx="71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4C19218-AA5A-EAA9-C7C7-2F1EC3981FF7}"/>
                    </a:ext>
                  </a:extLst>
                </p14:cNvPr>
                <p14:cNvContentPartPr/>
                <p14:nvPr/>
              </p14:nvContentPartPr>
              <p14:xfrm>
                <a:off x="4075468" y="4971272"/>
                <a:ext cx="30960" cy="92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4C19218-AA5A-EAA9-C7C7-2F1EC3981FF7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4066468" y="4962632"/>
                  <a:ext cx="48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6D793CB-2D9E-02C8-C073-962CBFD9C204}"/>
                    </a:ext>
                  </a:extLst>
                </p14:cNvPr>
                <p14:cNvContentPartPr/>
                <p14:nvPr/>
              </p14:nvContentPartPr>
              <p14:xfrm>
                <a:off x="4119388" y="5184032"/>
                <a:ext cx="8640" cy="66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6D793CB-2D9E-02C8-C073-962CBFD9C204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4110388" y="5175032"/>
                  <a:ext cx="26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F7CB4DA-D1E8-CE85-63CD-199A0E1C5B18}"/>
                    </a:ext>
                  </a:extLst>
                </p14:cNvPr>
                <p14:cNvContentPartPr/>
                <p14:nvPr/>
              </p14:nvContentPartPr>
              <p14:xfrm>
                <a:off x="4185268" y="5042912"/>
                <a:ext cx="90360" cy="1638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F7CB4DA-D1E8-CE85-63CD-199A0E1C5B18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176628" y="5034272"/>
                  <a:ext cx="10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6C84C8B-685E-943E-0A41-56DFF8645B55}"/>
                    </a:ext>
                  </a:extLst>
                </p14:cNvPr>
                <p14:cNvContentPartPr/>
                <p14:nvPr/>
              </p14:nvContentPartPr>
              <p14:xfrm>
                <a:off x="4306228" y="4974872"/>
                <a:ext cx="31680" cy="82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6C84C8B-685E-943E-0A41-56DFF8645B55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4297588" y="4966232"/>
                  <a:ext cx="49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FF2045B-BA22-10CD-843F-9211D9BAADF1}"/>
                    </a:ext>
                  </a:extLst>
                </p14:cNvPr>
                <p14:cNvContentPartPr/>
                <p14:nvPr/>
              </p14:nvContentPartPr>
              <p14:xfrm>
                <a:off x="4367068" y="4986032"/>
                <a:ext cx="29520" cy="55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FF2045B-BA22-10CD-843F-9211D9BAADF1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4358428" y="4977032"/>
                  <a:ext cx="47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54544B9-2086-E099-E3AD-46160E83B352}"/>
                    </a:ext>
                  </a:extLst>
                </p14:cNvPr>
                <p14:cNvContentPartPr/>
                <p14:nvPr/>
              </p14:nvContentPartPr>
              <p14:xfrm>
                <a:off x="4421788" y="4961192"/>
                <a:ext cx="33840" cy="94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54544B9-2086-E099-E3AD-46160E83B352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4413148" y="4952552"/>
                  <a:ext cx="51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7E6B89-5E63-67C3-F4A9-EAB273D670BD}"/>
                    </a:ext>
                  </a:extLst>
                </p14:cNvPr>
                <p14:cNvContentPartPr/>
                <p14:nvPr/>
              </p14:nvContentPartPr>
              <p14:xfrm>
                <a:off x="4416388" y="5184032"/>
                <a:ext cx="7560" cy="47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7E6B89-5E63-67C3-F4A9-EAB273D670BD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4407388" y="5175032"/>
                  <a:ext cx="25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4A75358-E3CA-C470-28AB-EE4583ADB0EC}"/>
                    </a:ext>
                  </a:extLst>
                </p14:cNvPr>
                <p14:cNvContentPartPr/>
                <p14:nvPr/>
              </p14:nvContentPartPr>
              <p14:xfrm>
                <a:off x="4515388" y="5118152"/>
                <a:ext cx="47880" cy="98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4A75358-E3CA-C470-28AB-EE4583ADB0EC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4506388" y="5109512"/>
                  <a:ext cx="65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E410040-208C-6A02-3F9D-E40B40FD1F96}"/>
                    </a:ext>
                  </a:extLst>
                </p14:cNvPr>
                <p14:cNvContentPartPr/>
                <p14:nvPr/>
              </p14:nvContentPartPr>
              <p14:xfrm>
                <a:off x="4588468" y="5017352"/>
                <a:ext cx="44640" cy="1004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E410040-208C-6A02-3F9D-E40B40FD1F96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4579828" y="5008352"/>
                  <a:ext cx="62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EC81DCC-49C8-4E03-6973-9BCFAD7A9B13}"/>
                    </a:ext>
                  </a:extLst>
                </p14:cNvPr>
                <p14:cNvContentPartPr/>
                <p14:nvPr/>
              </p14:nvContentPartPr>
              <p14:xfrm>
                <a:off x="4689628" y="5009432"/>
                <a:ext cx="55440" cy="51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EC81DCC-49C8-4E03-6973-9BCFAD7A9B13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4680628" y="5000432"/>
                  <a:ext cx="73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A982C50-7565-3347-4BAE-AB3E1418184B}"/>
                    </a:ext>
                  </a:extLst>
                </p14:cNvPr>
                <p14:cNvContentPartPr/>
                <p14:nvPr/>
              </p14:nvContentPartPr>
              <p14:xfrm>
                <a:off x="4772068" y="4979552"/>
                <a:ext cx="28440" cy="112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A982C50-7565-3347-4BAE-AB3E1418184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4763068" y="4970912"/>
                  <a:ext cx="46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768828D-C595-2730-F03A-B6EE3594485E}"/>
                    </a:ext>
                  </a:extLst>
                </p14:cNvPr>
                <p14:cNvContentPartPr/>
                <p14:nvPr/>
              </p14:nvContentPartPr>
              <p14:xfrm>
                <a:off x="4819588" y="4962272"/>
                <a:ext cx="61560" cy="2890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768828D-C595-2730-F03A-B6EE3594485E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4810948" y="4953272"/>
                  <a:ext cx="79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A2BBE54-591D-E444-2A28-CED787F55284}"/>
                    </a:ext>
                  </a:extLst>
                </p14:cNvPr>
                <p14:cNvContentPartPr/>
                <p14:nvPr/>
              </p14:nvContentPartPr>
              <p14:xfrm>
                <a:off x="5492869" y="5353592"/>
                <a:ext cx="13680" cy="18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A2BBE54-591D-E444-2A28-CED787F55284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84229" y="5344592"/>
                  <a:ext cx="31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1818CC-DDF5-5B80-E62E-7D4E3FD88145}"/>
                    </a:ext>
                  </a:extLst>
                </p14:cNvPr>
                <p14:cNvContentPartPr/>
                <p14:nvPr/>
              </p14:nvContentPartPr>
              <p14:xfrm>
                <a:off x="5452189" y="5346392"/>
                <a:ext cx="51120" cy="70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1818CC-DDF5-5B80-E62E-7D4E3FD88145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443189" y="5337392"/>
                  <a:ext cx="68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10B8EC-400E-15EE-6920-D4F24380BDE8}"/>
                    </a:ext>
                  </a:extLst>
                </p14:cNvPr>
                <p14:cNvContentPartPr/>
                <p14:nvPr/>
              </p14:nvContentPartPr>
              <p14:xfrm>
                <a:off x="5495389" y="5346392"/>
                <a:ext cx="57240" cy="5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10B8EC-400E-15EE-6920-D4F24380BDE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486749" y="5337392"/>
                  <a:ext cx="74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8999500-CBDD-A2FE-7086-42A6AD51CE90}"/>
                    </a:ext>
                  </a:extLst>
                </p14:cNvPr>
                <p14:cNvContentPartPr/>
                <p14:nvPr/>
              </p14:nvContentPartPr>
              <p14:xfrm>
                <a:off x="5376868" y="5170352"/>
                <a:ext cx="7560" cy="46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8999500-CBDD-A2FE-7086-42A6AD51CE90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368228" y="5161352"/>
                  <a:ext cx="25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649CFCA-5631-B286-9382-CDDC9868E713}"/>
                    </a:ext>
                  </a:extLst>
                </p14:cNvPr>
                <p14:cNvContentPartPr/>
                <p14:nvPr/>
              </p14:nvContentPartPr>
              <p14:xfrm>
                <a:off x="5484508" y="5013032"/>
                <a:ext cx="75960" cy="179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649CFCA-5631-B286-9382-CDDC9868E713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475868" y="5004032"/>
                  <a:ext cx="93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4FBB8912-A1B5-E701-384E-D3158C71E3F2}"/>
                    </a:ext>
                  </a:extLst>
                </p14:cNvPr>
                <p14:cNvContentPartPr/>
                <p14:nvPr/>
              </p14:nvContentPartPr>
              <p14:xfrm>
                <a:off x="5571268" y="4970552"/>
                <a:ext cx="39960" cy="928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4FBB8912-A1B5-E701-384E-D3158C71E3F2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562268" y="4961552"/>
                  <a:ext cx="57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2EAA72B-F5E8-3314-AD8F-FA79EF479141}"/>
                    </a:ext>
                  </a:extLst>
                </p14:cNvPr>
                <p14:cNvContentPartPr/>
                <p14:nvPr/>
              </p14:nvContentPartPr>
              <p14:xfrm>
                <a:off x="5641108" y="4976672"/>
                <a:ext cx="46440" cy="88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2EAA72B-F5E8-3314-AD8F-FA79EF479141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5632108" y="4968032"/>
                  <a:ext cx="64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A611334-7DFD-C8BD-2B21-0E42D9228968}"/>
                    </a:ext>
                  </a:extLst>
                </p14:cNvPr>
                <p14:cNvContentPartPr/>
                <p14:nvPr/>
              </p14:nvContentPartPr>
              <p14:xfrm>
                <a:off x="5701588" y="4976672"/>
                <a:ext cx="50760" cy="83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A611334-7DFD-C8BD-2B21-0E42D9228968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5692588" y="4968032"/>
                  <a:ext cx="68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DFAD9D-72F8-FAA3-2281-8B5FF5E1B155}"/>
                    </a:ext>
                  </a:extLst>
                </p14:cNvPr>
                <p14:cNvContentPartPr/>
                <p14:nvPr/>
              </p14:nvContentPartPr>
              <p14:xfrm>
                <a:off x="5672068" y="5222552"/>
                <a:ext cx="9360" cy="417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DFAD9D-72F8-FAA3-2281-8B5FF5E1B155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5663428" y="5213552"/>
                  <a:ext cx="27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41E7621-AD0B-7287-DE0D-3DE07E29DE5C}"/>
                    </a:ext>
                  </a:extLst>
                </p14:cNvPr>
                <p14:cNvContentPartPr/>
                <p14:nvPr/>
              </p14:nvContentPartPr>
              <p14:xfrm>
                <a:off x="5807428" y="5099792"/>
                <a:ext cx="72000" cy="106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41E7621-AD0B-7287-DE0D-3DE07E29DE5C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5798788" y="5090792"/>
                  <a:ext cx="89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8DF9797-A0DC-117C-524E-EC23CF4C7546}"/>
                    </a:ext>
                  </a:extLst>
                </p14:cNvPr>
                <p14:cNvContentPartPr/>
                <p14:nvPr/>
              </p14:nvContentPartPr>
              <p14:xfrm>
                <a:off x="5873668" y="4994312"/>
                <a:ext cx="46440" cy="82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8DF9797-A0DC-117C-524E-EC23CF4C754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5864668" y="4985312"/>
                  <a:ext cx="64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ADB8C5E-18C6-3AB6-6A5A-5DD9B444FC66}"/>
                    </a:ext>
                  </a:extLst>
                </p14:cNvPr>
                <p14:cNvContentPartPr/>
                <p14:nvPr/>
              </p14:nvContentPartPr>
              <p14:xfrm>
                <a:off x="5952508" y="4991432"/>
                <a:ext cx="48600" cy="91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ADB8C5E-18C6-3AB6-6A5A-5DD9B444FC66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5943868" y="4982792"/>
                  <a:ext cx="6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F7BFBA5-4514-F8B1-2F6C-7C2F386BE60C}"/>
                    </a:ext>
                  </a:extLst>
                </p14:cNvPr>
                <p14:cNvContentPartPr/>
                <p14:nvPr/>
              </p14:nvContentPartPr>
              <p14:xfrm>
                <a:off x="6012988" y="4959392"/>
                <a:ext cx="52200" cy="129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F7BFBA5-4514-F8B1-2F6C-7C2F386BE60C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004348" y="4950752"/>
                  <a:ext cx="69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38A812E5-4406-ACEE-2AAF-BEAB750A8328}"/>
                    </a:ext>
                  </a:extLst>
                </p14:cNvPr>
                <p14:cNvContentPartPr/>
                <p14:nvPr/>
              </p14:nvContentPartPr>
              <p14:xfrm>
                <a:off x="3662269" y="4284697"/>
                <a:ext cx="1452240" cy="76860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38A812E5-4406-ACEE-2AAF-BEAB750A8328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3653629" y="4275697"/>
                  <a:ext cx="146988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22C1EF4C-591F-D121-AD20-82FE88330804}"/>
                    </a:ext>
                  </a:extLst>
                </p14:cNvPr>
                <p14:cNvContentPartPr/>
                <p14:nvPr/>
              </p14:nvContentPartPr>
              <p14:xfrm>
                <a:off x="3675229" y="4292977"/>
                <a:ext cx="11520" cy="633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22C1EF4C-591F-D121-AD20-82FE8833080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3666589" y="4283977"/>
                  <a:ext cx="2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70B0EAA8-1A0A-5FBC-9C47-28BDC0614622}"/>
                    </a:ext>
                  </a:extLst>
                </p14:cNvPr>
                <p14:cNvContentPartPr/>
                <p14:nvPr/>
              </p14:nvContentPartPr>
              <p14:xfrm>
                <a:off x="3666229" y="4263457"/>
                <a:ext cx="126720" cy="540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70B0EAA8-1A0A-5FBC-9C47-28BDC0614622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3657229" y="4254817"/>
                  <a:ext cx="144360" cy="2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40FAFA-0CA8-2313-6AE5-9DF57620CD09}"/>
              </a:ext>
            </a:extLst>
          </p:cNvPr>
          <p:cNvSpPr/>
          <p:nvPr/>
        </p:nvSpPr>
        <p:spPr>
          <a:xfrm>
            <a:off x="125214" y="2831366"/>
            <a:ext cx="1867743" cy="936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70C0"/>
                </a:solidFill>
              </a:rPr>
              <a:t>q&lt;3&gt; </a:t>
            </a:r>
            <a:r>
              <a:rPr lang="en-US" sz="2000">
                <a:solidFill>
                  <a:srgbClr val="0070C0"/>
                </a:solidFill>
              </a:rPr>
              <a:t>.</a:t>
            </a:r>
            <a:r>
              <a:rPr lang="en-US" sz="1200">
                <a:solidFill>
                  <a:srgbClr val="0070C0"/>
                </a:solidFill>
              </a:rPr>
              <a:t> k&lt;1&gt; =</a:t>
            </a:r>
            <a:r>
              <a:rPr lang="en-US" sz="1200">
                <a:solidFill>
                  <a:srgbClr val="FF0000"/>
                </a:solidFill>
              </a:rPr>
              <a:t> How good is x&lt;1&gt; (Jane) to answer in the question q&lt;3&gt; (</a:t>
            </a:r>
            <a:r>
              <a:rPr lang="en-US" sz="1200" b="1">
                <a:solidFill>
                  <a:srgbClr val="FF0000"/>
                </a:solidFill>
              </a:rPr>
              <a:t>what’s</a:t>
            </a:r>
            <a:r>
              <a:rPr lang="en-US" sz="1200">
                <a:solidFill>
                  <a:srgbClr val="FF0000"/>
                </a:solidFill>
              </a:rPr>
              <a:t> happening in Africa)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81F0B51-0CDD-07AE-1139-D05A72073040}"/>
              </a:ext>
            </a:extLst>
          </p:cNvPr>
          <p:cNvGrpSpPr/>
          <p:nvPr/>
        </p:nvGrpSpPr>
        <p:grpSpPr>
          <a:xfrm>
            <a:off x="1863709" y="4079137"/>
            <a:ext cx="1223640" cy="867600"/>
            <a:chOff x="1863709" y="4079137"/>
            <a:chExt cx="122364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0BD17B-BEE0-53FE-EA0D-D71C0E3BE4BD}"/>
                    </a:ext>
                  </a:extLst>
                </p14:cNvPr>
                <p14:cNvContentPartPr/>
                <p14:nvPr/>
              </p14:nvContentPartPr>
              <p14:xfrm>
                <a:off x="1865869" y="4079137"/>
                <a:ext cx="1221480" cy="867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60BD17B-BEE0-53FE-EA0D-D71C0E3BE4B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1856869" y="4070497"/>
                  <a:ext cx="123912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F07B0A6-2F64-A9C6-791B-01CDA0D67059}"/>
                    </a:ext>
                  </a:extLst>
                </p14:cNvPr>
                <p14:cNvContentPartPr/>
                <p14:nvPr/>
              </p14:nvContentPartPr>
              <p14:xfrm>
                <a:off x="1863709" y="4858537"/>
                <a:ext cx="57240" cy="8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F07B0A6-2F64-A9C6-791B-01CDA0D67059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855069" y="4849537"/>
                  <a:ext cx="748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A91252F-A13C-A0C3-1AEE-F30EA38FC6FF}"/>
              </a:ext>
            </a:extLst>
          </p:cNvPr>
          <p:cNvGrpSpPr/>
          <p:nvPr/>
        </p:nvGrpSpPr>
        <p:grpSpPr>
          <a:xfrm>
            <a:off x="2010949" y="3291097"/>
            <a:ext cx="1319400" cy="879840"/>
            <a:chOff x="2010949" y="3291097"/>
            <a:chExt cx="1319400" cy="87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3EECBAB-364C-0C95-4E5B-C19A42B1C970}"/>
                    </a:ext>
                  </a:extLst>
                </p14:cNvPr>
                <p14:cNvContentPartPr/>
                <p14:nvPr/>
              </p14:nvContentPartPr>
              <p14:xfrm>
                <a:off x="3041989" y="4080217"/>
                <a:ext cx="136800" cy="21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3EECBAB-364C-0C95-4E5B-C19A42B1C970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3032989" y="4071577"/>
                  <a:ext cx="154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0F05CE7-5083-8EE6-532C-E2ADDEF68DB2}"/>
                    </a:ext>
                  </a:extLst>
                </p14:cNvPr>
                <p14:cNvContentPartPr/>
                <p14:nvPr/>
              </p14:nvContentPartPr>
              <p14:xfrm>
                <a:off x="2422789" y="3988417"/>
                <a:ext cx="61920" cy="133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0F05CE7-5083-8EE6-532C-E2ADDEF68DB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414149" y="3979777"/>
                  <a:ext cx="79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CCA1658-0DC6-E702-EB38-B040558F3CC9}"/>
                    </a:ext>
                  </a:extLst>
                </p14:cNvPr>
                <p14:cNvContentPartPr/>
                <p14:nvPr/>
              </p14:nvContentPartPr>
              <p14:xfrm>
                <a:off x="2511709" y="3843697"/>
                <a:ext cx="86040" cy="143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CCA1658-0DC6-E702-EB38-B040558F3CC9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502709" y="3835057"/>
                  <a:ext cx="103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B526D7C-7B76-14DA-916F-7DD95F794948}"/>
                    </a:ext>
                  </a:extLst>
                </p14:cNvPr>
                <p14:cNvContentPartPr/>
                <p14:nvPr/>
              </p14:nvContentPartPr>
              <p14:xfrm>
                <a:off x="2616469" y="3875737"/>
                <a:ext cx="50760" cy="80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B526D7C-7B76-14DA-916F-7DD95F794948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7829" y="3867097"/>
                  <a:ext cx="68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D5A7001-262C-0EE2-6C84-27282A2F3DA8}"/>
                    </a:ext>
                  </a:extLst>
                </p14:cNvPr>
                <p14:cNvContentPartPr/>
                <p14:nvPr/>
              </p14:nvContentPartPr>
              <p14:xfrm>
                <a:off x="2679829" y="3853057"/>
                <a:ext cx="52200" cy="100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D5A7001-262C-0EE2-6C84-27282A2F3DA8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2670829" y="3844057"/>
                  <a:ext cx="6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E0E9ECB-25E6-777D-6DEF-1898D67E3BE3}"/>
                    </a:ext>
                  </a:extLst>
                </p14:cNvPr>
                <p14:cNvContentPartPr/>
                <p14:nvPr/>
              </p14:nvContentPartPr>
              <p14:xfrm>
                <a:off x="2472829" y="4087777"/>
                <a:ext cx="3240" cy="83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E0E9ECB-25E6-777D-6DEF-1898D67E3BE3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2463829" y="4078777"/>
                  <a:ext cx="20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47DC83-26F9-5FCD-DC22-53BBA4316E79}"/>
                    </a:ext>
                  </a:extLst>
                </p14:cNvPr>
                <p14:cNvContentPartPr/>
                <p14:nvPr/>
              </p14:nvContentPartPr>
              <p14:xfrm>
                <a:off x="2010949" y="3304417"/>
                <a:ext cx="1319400" cy="511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47DC83-26F9-5FCD-DC22-53BBA4316E79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2001949" y="3295777"/>
                  <a:ext cx="133704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01A099D-CCFF-C013-F460-B2666D682CC3}"/>
                    </a:ext>
                  </a:extLst>
                </p14:cNvPr>
                <p14:cNvContentPartPr/>
                <p14:nvPr/>
              </p14:nvContentPartPr>
              <p14:xfrm>
                <a:off x="2015989" y="3291097"/>
                <a:ext cx="85680" cy="98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01A099D-CCFF-C013-F460-B2666D682CC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2007349" y="3282097"/>
                  <a:ext cx="1033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8D0CEC1-5A70-184F-E06D-DBA84F6133E1}"/>
              </a:ext>
            </a:extLst>
          </p:cNvPr>
          <p:cNvGrpSpPr/>
          <p:nvPr/>
        </p:nvGrpSpPr>
        <p:grpSpPr>
          <a:xfrm>
            <a:off x="4291189" y="3867817"/>
            <a:ext cx="852840" cy="1062720"/>
            <a:chOff x="4291189" y="3867817"/>
            <a:chExt cx="852840" cy="10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801D0D-EEC9-6D9E-2966-425A4EC35C02}"/>
                    </a:ext>
                  </a:extLst>
                </p14:cNvPr>
                <p14:cNvContentPartPr/>
                <p14:nvPr/>
              </p14:nvContentPartPr>
              <p14:xfrm>
                <a:off x="4294789" y="4320697"/>
                <a:ext cx="252720" cy="609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801D0D-EEC9-6D9E-2966-425A4EC35C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4286149" y="4311697"/>
                  <a:ext cx="27036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8C5CEB6-F89D-3717-AAB4-D6CC243E656A}"/>
                    </a:ext>
                  </a:extLst>
                </p14:cNvPr>
                <p14:cNvContentPartPr/>
                <p14:nvPr/>
              </p14:nvContentPartPr>
              <p14:xfrm>
                <a:off x="4538869" y="4301977"/>
                <a:ext cx="47880" cy="4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8C5CEB6-F89D-3717-AAB4-D6CC243E656A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4529869" y="4293337"/>
                  <a:ext cx="65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A33BBC4-9D9D-7304-93CA-7C75CB1DF3D8}"/>
                    </a:ext>
                  </a:extLst>
                </p14:cNvPr>
                <p14:cNvContentPartPr/>
                <p14:nvPr/>
              </p14:nvContentPartPr>
              <p14:xfrm>
                <a:off x="4304869" y="3927217"/>
                <a:ext cx="5040" cy="312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A33BBC4-9D9D-7304-93CA-7C75CB1DF3D8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4296229" y="3918217"/>
                  <a:ext cx="22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474D1E8-1289-BD6A-16FC-5243457542DE}"/>
                    </a:ext>
                  </a:extLst>
                </p14:cNvPr>
                <p14:cNvContentPartPr/>
                <p14:nvPr/>
              </p14:nvContentPartPr>
              <p14:xfrm>
                <a:off x="4291189" y="3876817"/>
                <a:ext cx="676080" cy="25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474D1E8-1289-BD6A-16FC-5243457542DE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4282549" y="3867817"/>
                  <a:ext cx="693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C063B53-42A0-0020-F5EB-92504E77ECB1}"/>
                    </a:ext>
                  </a:extLst>
                </p14:cNvPr>
                <p14:cNvContentPartPr/>
                <p14:nvPr/>
              </p14:nvContentPartPr>
              <p14:xfrm>
                <a:off x="4932709" y="3867817"/>
                <a:ext cx="211320" cy="318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C063B53-42A0-0020-F5EB-92504E77ECB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4924069" y="3859177"/>
                  <a:ext cx="228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F93010D-73C6-0B46-D56C-4F68AE24DF24}"/>
                    </a:ext>
                  </a:extLst>
                </p14:cNvPr>
                <p14:cNvContentPartPr/>
                <p14:nvPr/>
              </p14:nvContentPartPr>
              <p14:xfrm>
                <a:off x="4331149" y="4199377"/>
                <a:ext cx="754920" cy="34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F93010D-73C6-0B46-D56C-4F68AE24DF24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4322509" y="4190737"/>
                  <a:ext cx="772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DDEB66F-D959-50B4-A8F5-9CD06D158DA1}"/>
                    </a:ext>
                  </a:extLst>
                </p14:cNvPr>
                <p14:cNvContentPartPr/>
                <p14:nvPr/>
              </p14:nvContentPartPr>
              <p14:xfrm>
                <a:off x="4634989" y="4149337"/>
                <a:ext cx="5760" cy="5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DDEB66F-D959-50B4-A8F5-9CD06D158DA1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4625989" y="4140337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8ABE90A-130E-0032-F104-6AA764964B49}"/>
                    </a:ext>
                  </a:extLst>
                </p14:cNvPr>
                <p14:cNvContentPartPr/>
                <p14:nvPr/>
              </p14:nvContentPartPr>
              <p14:xfrm>
                <a:off x="4739389" y="4004977"/>
                <a:ext cx="114840" cy="150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8ABE90A-130E-0032-F104-6AA764964B49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4730749" y="3995977"/>
                  <a:ext cx="132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8257AB1-2F19-DC54-02E5-47A6A408CAC4}"/>
                    </a:ext>
                  </a:extLst>
                </p14:cNvPr>
                <p14:cNvContentPartPr/>
                <p14:nvPr/>
              </p14:nvContentPartPr>
              <p14:xfrm>
                <a:off x="4865749" y="3940177"/>
                <a:ext cx="52920" cy="133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8257AB1-2F19-DC54-02E5-47A6A408CAC4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4857109" y="3931177"/>
                  <a:ext cx="70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A464981-E282-91F1-5C26-9587BD431086}"/>
                    </a:ext>
                  </a:extLst>
                </p14:cNvPr>
                <p14:cNvContentPartPr/>
                <p14:nvPr/>
              </p14:nvContentPartPr>
              <p14:xfrm>
                <a:off x="4951069" y="3976537"/>
                <a:ext cx="51840" cy="65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A464981-E282-91F1-5C26-9587BD431086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4942429" y="3967897"/>
                  <a:ext cx="69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9854451-8044-1873-DEB3-32E9D6FD1F74}"/>
                    </a:ext>
                  </a:extLst>
                </p14:cNvPr>
                <p14:cNvContentPartPr/>
                <p14:nvPr/>
              </p14:nvContentPartPr>
              <p14:xfrm>
                <a:off x="5018029" y="3939097"/>
                <a:ext cx="57960" cy="135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9854451-8044-1873-DEB3-32E9D6FD1F74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5009389" y="3930457"/>
                  <a:ext cx="75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750DBAD-8476-A12A-B5BC-CF094B0B5719}"/>
                    </a:ext>
                  </a:extLst>
                </p14:cNvPr>
                <p14:cNvContentPartPr/>
                <p14:nvPr/>
              </p14:nvContentPartPr>
              <p14:xfrm>
                <a:off x="4716709" y="4384417"/>
                <a:ext cx="399960" cy="537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750DBAD-8476-A12A-B5BC-CF094B0B571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4707709" y="4375777"/>
                  <a:ext cx="4176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99B851-83C7-9BB1-1406-E86AB972EA2B}"/>
                    </a:ext>
                  </a:extLst>
                </p14:cNvPr>
                <p14:cNvContentPartPr/>
                <p14:nvPr/>
              </p14:nvContentPartPr>
              <p14:xfrm>
                <a:off x="4678909" y="4353457"/>
                <a:ext cx="38880" cy="795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99B851-83C7-9BB1-1406-E86AB972EA2B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4670269" y="4344457"/>
                  <a:ext cx="56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1966D5D-68B7-8C7C-D75E-849611105B99}"/>
                    </a:ext>
                  </a:extLst>
                </p14:cNvPr>
                <p14:cNvContentPartPr/>
                <p14:nvPr/>
              </p14:nvContentPartPr>
              <p14:xfrm>
                <a:off x="4704469" y="4336177"/>
                <a:ext cx="122400" cy="21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1966D5D-68B7-8C7C-D75E-849611105B99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4695829" y="4327177"/>
                  <a:ext cx="1400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A954FD7-A26D-D71A-BB56-D4B8969E1F7C}"/>
              </a:ext>
            </a:extLst>
          </p:cNvPr>
          <p:cNvGrpSpPr/>
          <p:nvPr/>
        </p:nvGrpSpPr>
        <p:grpSpPr>
          <a:xfrm>
            <a:off x="3250429" y="3944497"/>
            <a:ext cx="252720" cy="223200"/>
            <a:chOff x="3250429" y="3944497"/>
            <a:chExt cx="2527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56F9C7D-24F4-8435-CB68-2C18E57AF384}"/>
                    </a:ext>
                  </a:extLst>
                </p14:cNvPr>
                <p14:cNvContentPartPr/>
                <p14:nvPr/>
              </p14:nvContentPartPr>
              <p14:xfrm>
                <a:off x="3250429" y="4008937"/>
                <a:ext cx="59400" cy="158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56F9C7D-24F4-8435-CB68-2C18E57AF384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3241429" y="3999937"/>
                  <a:ext cx="77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4AF34C5-818F-0FDA-FC53-2FDDD939F0DE}"/>
                    </a:ext>
                  </a:extLst>
                </p14:cNvPr>
                <p14:cNvContentPartPr/>
                <p14:nvPr/>
              </p14:nvContentPartPr>
              <p14:xfrm>
                <a:off x="3318829" y="3956377"/>
                <a:ext cx="40680" cy="87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4AF34C5-818F-0FDA-FC53-2FDDD939F0DE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3309829" y="3947737"/>
                  <a:ext cx="58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A60A772-2E58-6720-948B-16F5EFA29474}"/>
                    </a:ext>
                  </a:extLst>
                </p14:cNvPr>
                <p14:cNvContentPartPr/>
                <p14:nvPr/>
              </p14:nvContentPartPr>
              <p14:xfrm>
                <a:off x="3378229" y="3966097"/>
                <a:ext cx="50400" cy="79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A60A772-2E58-6720-948B-16F5EFA29474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3369589" y="3957097"/>
                  <a:ext cx="6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D598DCD-BE91-FEF9-AEFA-39B0D51EBC2F}"/>
                    </a:ext>
                  </a:extLst>
                </p14:cNvPr>
                <p14:cNvContentPartPr/>
                <p14:nvPr/>
              </p14:nvContentPartPr>
              <p14:xfrm>
                <a:off x="3453469" y="3944497"/>
                <a:ext cx="49680" cy="116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D598DCD-BE91-FEF9-AEFA-39B0D51EBC2F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3444469" y="3935857"/>
                  <a:ext cx="6732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4E8909C-67E7-6A0C-27A2-63B63E0EE7F6}"/>
              </a:ext>
            </a:extLst>
          </p:cNvPr>
          <p:cNvGrpSpPr/>
          <p:nvPr/>
        </p:nvGrpSpPr>
        <p:grpSpPr>
          <a:xfrm>
            <a:off x="4394509" y="3940897"/>
            <a:ext cx="245520" cy="244440"/>
            <a:chOff x="4394509" y="3940897"/>
            <a:chExt cx="245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60ACE29-554F-DFB4-224E-FAD9A1BA7C0A}"/>
                    </a:ext>
                  </a:extLst>
                </p14:cNvPr>
                <p14:cNvContentPartPr/>
                <p14:nvPr/>
              </p14:nvContentPartPr>
              <p14:xfrm>
                <a:off x="4394509" y="4024057"/>
                <a:ext cx="67680" cy="161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60ACE29-554F-DFB4-224E-FAD9A1BA7C0A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4385869" y="4015417"/>
                  <a:ext cx="85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3FC999-EF95-1A0F-7BE2-85BFDC7936BD}"/>
                    </a:ext>
                  </a:extLst>
                </p14:cNvPr>
                <p14:cNvContentPartPr/>
                <p14:nvPr/>
              </p14:nvContentPartPr>
              <p14:xfrm>
                <a:off x="4461109" y="3949177"/>
                <a:ext cx="42120" cy="90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3FC999-EF95-1A0F-7BE2-85BFDC7936BD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4452469" y="3940537"/>
                  <a:ext cx="59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4AAF06B-1BCC-05D0-484E-6B3BE14D97D6}"/>
                    </a:ext>
                  </a:extLst>
                </p14:cNvPr>
                <p14:cNvContentPartPr/>
                <p14:nvPr/>
              </p14:nvContentPartPr>
              <p14:xfrm>
                <a:off x="4532389" y="3972937"/>
                <a:ext cx="31680" cy="81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4AAF06B-1BCC-05D0-484E-6B3BE14D97D6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4523389" y="3964297"/>
                  <a:ext cx="49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DB8C088-D90A-36B0-5B1C-0321CA63FC1A}"/>
                    </a:ext>
                  </a:extLst>
                </p14:cNvPr>
                <p14:cNvContentPartPr/>
                <p14:nvPr/>
              </p14:nvContentPartPr>
              <p14:xfrm>
                <a:off x="4583509" y="3940897"/>
                <a:ext cx="56520" cy="1386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DB8C088-D90A-36B0-5B1C-0321CA63FC1A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4574869" y="3932257"/>
                  <a:ext cx="74160" cy="156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E21D2A7-A333-133F-1AEC-573694813716}"/>
              </a:ext>
            </a:extLst>
          </p:cNvPr>
          <p:cNvSpPr/>
          <p:nvPr/>
        </p:nvSpPr>
        <p:spPr>
          <a:xfrm>
            <a:off x="133140" y="1835875"/>
            <a:ext cx="1867743" cy="936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70C0"/>
                </a:solidFill>
              </a:rPr>
              <a:t>q&lt;3&gt; </a:t>
            </a:r>
            <a:r>
              <a:rPr lang="en-US" sz="2000">
                <a:solidFill>
                  <a:srgbClr val="0070C0"/>
                </a:solidFill>
              </a:rPr>
              <a:t>.</a:t>
            </a:r>
            <a:r>
              <a:rPr lang="en-US" sz="1200">
                <a:solidFill>
                  <a:srgbClr val="0070C0"/>
                </a:solidFill>
              </a:rPr>
              <a:t> k&lt;2&gt; =</a:t>
            </a:r>
            <a:r>
              <a:rPr lang="en-US" sz="1200">
                <a:solidFill>
                  <a:srgbClr val="FF0000"/>
                </a:solidFill>
              </a:rPr>
              <a:t> How good is x&lt;2&gt; (visite) to answer in the question q&lt;3&gt; (</a:t>
            </a:r>
            <a:r>
              <a:rPr lang="en-US" sz="1200" b="1">
                <a:solidFill>
                  <a:srgbClr val="FF0000"/>
                </a:solidFill>
              </a:rPr>
              <a:t>what’s</a:t>
            </a:r>
            <a:r>
              <a:rPr lang="en-US" sz="1200">
                <a:solidFill>
                  <a:srgbClr val="FF0000"/>
                </a:solidFill>
              </a:rPr>
              <a:t> happening in Africa)</a:t>
            </a:r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985EE647-4772-3DD6-B1CB-CFA7C4527A62}"/>
              </a:ext>
            </a:extLst>
          </p:cNvPr>
          <p:cNvGrpSpPr/>
          <p:nvPr/>
        </p:nvGrpSpPr>
        <p:grpSpPr>
          <a:xfrm>
            <a:off x="5426629" y="3921817"/>
            <a:ext cx="241920" cy="184680"/>
            <a:chOff x="5426629" y="3921817"/>
            <a:chExt cx="24192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8E482FC-2AA3-791A-F31E-3059C965EB2B}"/>
                    </a:ext>
                  </a:extLst>
                </p14:cNvPr>
                <p14:cNvContentPartPr/>
                <p14:nvPr/>
              </p14:nvContentPartPr>
              <p14:xfrm>
                <a:off x="5426629" y="3997057"/>
                <a:ext cx="45720" cy="1094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8E482FC-2AA3-791A-F31E-3059C965EB2B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417989" y="3988057"/>
                  <a:ext cx="63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CDAE5EE-77AE-1378-0EAF-39B466124169}"/>
                    </a:ext>
                  </a:extLst>
                </p14:cNvPr>
                <p14:cNvContentPartPr/>
                <p14:nvPr/>
              </p14:nvContentPartPr>
              <p14:xfrm>
                <a:off x="5487109" y="3921817"/>
                <a:ext cx="41760" cy="91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CDAE5EE-77AE-1378-0EAF-39B466124169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478109" y="3912817"/>
                  <a:ext cx="5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C8CD36F-30A9-2702-E568-03F59F412211}"/>
                    </a:ext>
                  </a:extLst>
                </p14:cNvPr>
                <p14:cNvContentPartPr/>
                <p14:nvPr/>
              </p14:nvContentPartPr>
              <p14:xfrm>
                <a:off x="5560909" y="3936217"/>
                <a:ext cx="39600" cy="82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C8CD36F-30A9-2702-E568-03F59F412211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5551909" y="3927217"/>
                  <a:ext cx="57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8CE5E41-7A01-A684-0619-F3C8FE8A0887}"/>
                    </a:ext>
                  </a:extLst>
                </p14:cNvPr>
                <p14:cNvContentPartPr/>
                <p14:nvPr/>
              </p14:nvContentPartPr>
              <p14:xfrm>
                <a:off x="5611309" y="3932617"/>
                <a:ext cx="57240" cy="1130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8CE5E41-7A01-A684-0619-F3C8FE8A088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602309" y="3923977"/>
                  <a:ext cx="748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01040F54-1F57-5EBC-905E-9E08C012F03F}"/>
              </a:ext>
            </a:extLst>
          </p:cNvPr>
          <p:cNvGrpSpPr/>
          <p:nvPr/>
        </p:nvGrpSpPr>
        <p:grpSpPr>
          <a:xfrm>
            <a:off x="6410509" y="3904537"/>
            <a:ext cx="283680" cy="200880"/>
            <a:chOff x="6410509" y="3904537"/>
            <a:chExt cx="2836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09B9672-E83F-3D95-6127-D287452554E3}"/>
                    </a:ext>
                  </a:extLst>
                </p14:cNvPr>
                <p14:cNvContentPartPr/>
                <p14:nvPr/>
              </p14:nvContentPartPr>
              <p14:xfrm>
                <a:off x="6410509" y="3980497"/>
                <a:ext cx="57240" cy="1249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09B9672-E83F-3D95-6127-D287452554E3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6401509" y="3971497"/>
                  <a:ext cx="74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DD4D100-2D61-64DA-4569-8E59359502C6}"/>
                    </a:ext>
                  </a:extLst>
                </p14:cNvPr>
                <p14:cNvContentPartPr/>
                <p14:nvPr/>
              </p14:nvContentPartPr>
              <p14:xfrm>
                <a:off x="6497989" y="3904537"/>
                <a:ext cx="47880" cy="98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DD4D100-2D61-64DA-4569-8E59359502C6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6489349" y="3895537"/>
                  <a:ext cx="65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C367EB0-4956-9C10-25B0-3BAC03DA19E6}"/>
                    </a:ext>
                  </a:extLst>
                </p14:cNvPr>
                <p14:cNvContentPartPr/>
                <p14:nvPr/>
              </p14:nvContentPartPr>
              <p14:xfrm>
                <a:off x="6570709" y="3920737"/>
                <a:ext cx="52920" cy="849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C367EB0-4956-9C10-25B0-3BAC03DA19E6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6562069" y="3911737"/>
                  <a:ext cx="70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9E99EE5A-DA06-1FC3-33C7-595CB40D7E2E}"/>
                    </a:ext>
                  </a:extLst>
                </p14:cNvPr>
                <p14:cNvContentPartPr/>
                <p14:nvPr/>
              </p14:nvContentPartPr>
              <p14:xfrm>
                <a:off x="6638749" y="3917137"/>
                <a:ext cx="55440" cy="119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9E99EE5A-DA06-1FC3-33C7-595CB40D7E2E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6629749" y="3908137"/>
                  <a:ext cx="73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939A259E-2320-AA0D-78A4-56920A0E72DB}"/>
              </a:ext>
            </a:extLst>
          </p:cNvPr>
          <p:cNvGrpSpPr/>
          <p:nvPr/>
        </p:nvGrpSpPr>
        <p:grpSpPr>
          <a:xfrm>
            <a:off x="7671229" y="3892297"/>
            <a:ext cx="286560" cy="223920"/>
            <a:chOff x="7671229" y="3892297"/>
            <a:chExt cx="28656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6EABA66C-73A2-C1E9-5200-54B6D152A3F5}"/>
                    </a:ext>
                  </a:extLst>
                </p14:cNvPr>
                <p14:cNvContentPartPr/>
                <p14:nvPr/>
              </p14:nvContentPartPr>
              <p14:xfrm>
                <a:off x="7671229" y="3993457"/>
                <a:ext cx="65880" cy="1227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6EABA66C-73A2-C1E9-5200-54B6D152A3F5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7662589" y="3984817"/>
                  <a:ext cx="83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F637A589-FF97-2AAE-37C5-9139BA562399}"/>
                    </a:ext>
                  </a:extLst>
                </p14:cNvPr>
                <p14:cNvContentPartPr/>
                <p14:nvPr/>
              </p14:nvContentPartPr>
              <p14:xfrm>
                <a:off x="7756189" y="3897697"/>
                <a:ext cx="59040" cy="910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F637A589-FF97-2AAE-37C5-9139BA562399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7747189" y="3889057"/>
                  <a:ext cx="7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005096B-68AE-9A84-2DA6-5AD1412AB90D}"/>
                    </a:ext>
                  </a:extLst>
                </p14:cNvPr>
                <p14:cNvContentPartPr/>
                <p14:nvPr/>
              </p14:nvContentPartPr>
              <p14:xfrm>
                <a:off x="7845829" y="3907777"/>
                <a:ext cx="43560" cy="8208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005096B-68AE-9A84-2DA6-5AD1412AB90D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7836829" y="3898777"/>
                  <a:ext cx="61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645734B-1ED4-B39C-88A9-341D44BBA956}"/>
                    </a:ext>
                  </a:extLst>
                </p14:cNvPr>
                <p14:cNvContentPartPr/>
                <p14:nvPr/>
              </p14:nvContentPartPr>
              <p14:xfrm>
                <a:off x="7899109" y="3892297"/>
                <a:ext cx="58680" cy="11772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645734B-1ED4-B39C-88A9-341D44BBA956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7890109" y="3883657"/>
                  <a:ext cx="763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D8B09702-CE29-63C9-AAEE-443DD42DBC60}"/>
              </a:ext>
            </a:extLst>
          </p:cNvPr>
          <p:cNvGrpSpPr/>
          <p:nvPr/>
        </p:nvGrpSpPr>
        <p:grpSpPr>
          <a:xfrm>
            <a:off x="5130349" y="4972297"/>
            <a:ext cx="236160" cy="297720"/>
            <a:chOff x="5130349" y="4972297"/>
            <a:chExt cx="23616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B2954B8-CCC6-D521-FF58-F0608A668827}"/>
                    </a:ext>
                  </a:extLst>
                </p14:cNvPr>
                <p14:cNvContentPartPr/>
                <p14:nvPr/>
              </p14:nvContentPartPr>
              <p14:xfrm>
                <a:off x="5130349" y="5120617"/>
                <a:ext cx="63000" cy="14940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B2954B8-CCC6-D521-FF58-F0608A668827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5121709" y="5111617"/>
                  <a:ext cx="80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D4A0CE13-EDDD-9570-9235-6A32979372FA}"/>
                    </a:ext>
                  </a:extLst>
                </p14:cNvPr>
                <p14:cNvContentPartPr/>
                <p14:nvPr/>
              </p14:nvContentPartPr>
              <p14:xfrm>
                <a:off x="5191549" y="4978417"/>
                <a:ext cx="47880" cy="982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D4A0CE13-EDDD-9570-9235-6A32979372FA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5182909" y="4969777"/>
                  <a:ext cx="65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E7FCE4C9-3298-E8DE-4B0C-DA0E9BB413E9}"/>
                    </a:ext>
                  </a:extLst>
                </p14:cNvPr>
                <p14:cNvContentPartPr/>
                <p14:nvPr/>
              </p14:nvContentPartPr>
              <p14:xfrm>
                <a:off x="5263909" y="4994977"/>
                <a:ext cx="34200" cy="766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E7FCE4C9-3298-E8DE-4B0C-DA0E9BB413E9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5254909" y="4986337"/>
                  <a:ext cx="51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D567C266-1AA2-19C4-4C08-C423B63A5D4F}"/>
                    </a:ext>
                  </a:extLst>
                </p14:cNvPr>
                <p14:cNvContentPartPr/>
                <p14:nvPr/>
              </p14:nvContentPartPr>
              <p14:xfrm>
                <a:off x="5318629" y="4972297"/>
                <a:ext cx="47880" cy="1159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D567C266-1AA2-19C4-4C08-C423B63A5D4F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5309989" y="4963297"/>
                  <a:ext cx="655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5">
            <p14:nvContentPartPr>
              <p14:cNvPr id="709" name="Ink 708">
                <a:extLst>
                  <a:ext uri="{FF2B5EF4-FFF2-40B4-BE49-F238E27FC236}">
                    <a16:creationId xmlns:a16="http://schemas.microsoft.com/office/drawing/2014/main" id="{2159D2F9-610F-6071-C665-C420A35A15D8}"/>
                  </a:ext>
                </a:extLst>
              </p14:cNvPr>
              <p14:cNvContentPartPr/>
              <p14:nvPr/>
            </p14:nvContentPartPr>
            <p14:xfrm>
              <a:off x="11067109" y="2143417"/>
              <a:ext cx="3960" cy="360"/>
            </p14:xfrm>
          </p:contentPart>
        </mc:Choice>
        <mc:Fallback xmlns="">
          <p:pic>
            <p:nvPicPr>
              <p:cNvPr id="709" name="Ink 708">
                <a:extLst>
                  <a:ext uri="{FF2B5EF4-FFF2-40B4-BE49-F238E27FC236}">
                    <a16:creationId xmlns:a16="http://schemas.microsoft.com/office/drawing/2014/main" id="{2159D2F9-610F-6071-C665-C420A35A15D8}"/>
                  </a:ext>
                </a:extLst>
              </p:cNvPr>
              <p:cNvPicPr/>
              <p:nvPr/>
            </p:nvPicPr>
            <p:blipFill>
              <a:blip r:embed="rId966"/>
              <a:stretch>
                <a:fillRect/>
              </a:stretch>
            </p:blipFill>
            <p:spPr>
              <a:xfrm>
                <a:off x="11058109" y="2134777"/>
                <a:ext cx="2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8" name="Group 727">
            <a:extLst>
              <a:ext uri="{FF2B5EF4-FFF2-40B4-BE49-F238E27FC236}">
                <a16:creationId xmlns:a16="http://schemas.microsoft.com/office/drawing/2014/main" id="{D39E6905-1320-6CA8-8472-B879AC388685}"/>
              </a:ext>
            </a:extLst>
          </p:cNvPr>
          <p:cNvGrpSpPr/>
          <p:nvPr/>
        </p:nvGrpSpPr>
        <p:grpSpPr>
          <a:xfrm>
            <a:off x="10412629" y="4182817"/>
            <a:ext cx="801360" cy="182880"/>
            <a:chOff x="10412629" y="4182817"/>
            <a:chExt cx="80136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71F2844C-79C8-3DDD-D171-A136FE310024}"/>
                    </a:ext>
                  </a:extLst>
                </p14:cNvPr>
                <p14:cNvContentPartPr/>
                <p14:nvPr/>
              </p14:nvContentPartPr>
              <p14:xfrm>
                <a:off x="10412629" y="4340497"/>
                <a:ext cx="334800" cy="252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71F2844C-79C8-3DDD-D171-A136FE310024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0403629" y="4331857"/>
                  <a:ext cx="352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AAAE48B1-67AB-637D-1485-86377E8A52EB}"/>
                    </a:ext>
                  </a:extLst>
                </p14:cNvPr>
                <p14:cNvContentPartPr/>
                <p14:nvPr/>
              </p14:nvContentPartPr>
              <p14:xfrm>
                <a:off x="10856149" y="4265617"/>
                <a:ext cx="83880" cy="716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AAAE48B1-67AB-637D-1485-86377E8A52EB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0847149" y="4256977"/>
                  <a:ext cx="101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08379C3A-3EBD-76AD-1B66-3506615C3F00}"/>
                    </a:ext>
                  </a:extLst>
                </p14:cNvPr>
                <p14:cNvContentPartPr/>
                <p14:nvPr/>
              </p14:nvContentPartPr>
              <p14:xfrm>
                <a:off x="10946869" y="4274977"/>
                <a:ext cx="64440" cy="70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08379C3A-3EBD-76AD-1B66-3506615C3F00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10938229" y="4265977"/>
                  <a:ext cx="82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AF7AA72-D436-0AA4-CBF3-E6C3A63CA582}"/>
                    </a:ext>
                  </a:extLst>
                </p14:cNvPr>
                <p14:cNvContentPartPr/>
                <p14:nvPr/>
              </p14:nvContentPartPr>
              <p14:xfrm>
                <a:off x="10982509" y="4214857"/>
                <a:ext cx="47880" cy="1119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AF7AA72-D436-0AA4-CBF3-E6C3A63CA582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10973869" y="4206217"/>
                  <a:ext cx="65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095A91E0-864D-EDF4-8F73-B78A1E98CCAC}"/>
                    </a:ext>
                  </a:extLst>
                </p14:cNvPr>
                <p14:cNvContentPartPr/>
                <p14:nvPr/>
              </p14:nvContentPartPr>
              <p14:xfrm>
                <a:off x="11006629" y="4182817"/>
                <a:ext cx="77400" cy="14508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095A91E0-864D-EDF4-8F73-B78A1E98CCA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10997629" y="4174177"/>
                  <a:ext cx="9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0C4306E3-0EE6-D516-127B-12BE7ABF446D}"/>
                    </a:ext>
                  </a:extLst>
                </p14:cNvPr>
                <p14:cNvContentPartPr/>
                <p14:nvPr/>
              </p14:nvContentPartPr>
              <p14:xfrm>
                <a:off x="11096269" y="4240777"/>
                <a:ext cx="117720" cy="864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0C4306E3-0EE6-D516-127B-12BE7ABF446D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11087269" y="4231777"/>
                  <a:ext cx="1353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95CFAEF6-54FE-F8FE-4244-0DB41AB1781D}"/>
              </a:ext>
            </a:extLst>
          </p:cNvPr>
          <p:cNvGrpSpPr/>
          <p:nvPr/>
        </p:nvGrpSpPr>
        <p:grpSpPr>
          <a:xfrm>
            <a:off x="3601069" y="3454897"/>
            <a:ext cx="402840" cy="389160"/>
            <a:chOff x="3601069" y="3454897"/>
            <a:chExt cx="40284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8CD6F42B-22CB-D8C7-3180-4794DBC79E2E}"/>
                    </a:ext>
                  </a:extLst>
                </p14:cNvPr>
                <p14:cNvContentPartPr/>
                <p14:nvPr/>
              </p14:nvContentPartPr>
              <p14:xfrm>
                <a:off x="3771709" y="3718057"/>
                <a:ext cx="56880" cy="12600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8CD6F42B-22CB-D8C7-3180-4794DBC79E2E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3762709" y="3709417"/>
                  <a:ext cx="74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AF0CDFC2-287C-599A-6807-EA988EAAC265}"/>
                    </a:ext>
                  </a:extLst>
                </p14:cNvPr>
                <p14:cNvContentPartPr/>
                <p14:nvPr/>
              </p14:nvContentPartPr>
              <p14:xfrm>
                <a:off x="3822109" y="3718057"/>
                <a:ext cx="60120" cy="507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AF0CDFC2-287C-599A-6807-EA988EAAC265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3813109" y="3709417"/>
                  <a:ext cx="77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3F110D13-129E-7542-BBAE-3FF6B83EF503}"/>
                    </a:ext>
                  </a:extLst>
                </p14:cNvPr>
                <p14:cNvContentPartPr/>
                <p14:nvPr/>
              </p14:nvContentPartPr>
              <p14:xfrm>
                <a:off x="3601069" y="3506377"/>
                <a:ext cx="25200" cy="1188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3F110D13-129E-7542-BBAE-3FF6B83EF503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3592069" y="3497737"/>
                  <a:ext cx="42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A19C64B6-02DE-F489-18A2-4EB6852AD753}"/>
                    </a:ext>
                  </a:extLst>
                </p14:cNvPr>
                <p14:cNvContentPartPr/>
                <p14:nvPr/>
              </p14:nvContentPartPr>
              <p14:xfrm>
                <a:off x="3615829" y="3482977"/>
                <a:ext cx="51120" cy="806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A19C64B6-02DE-F489-18A2-4EB6852AD753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3606829" y="3474337"/>
                  <a:ext cx="6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397BA59F-62AB-C831-7AD5-7F86618FD8B7}"/>
                    </a:ext>
                  </a:extLst>
                </p14:cNvPr>
                <p14:cNvContentPartPr/>
                <p14:nvPr/>
              </p14:nvContentPartPr>
              <p14:xfrm>
                <a:off x="3615829" y="3482977"/>
                <a:ext cx="143280" cy="716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397BA59F-62AB-C831-7AD5-7F86618FD8B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3606829" y="3474337"/>
                  <a:ext cx="160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5815CCCA-D508-EB32-79FC-0FC65B491F13}"/>
                    </a:ext>
                  </a:extLst>
                </p14:cNvPr>
                <p14:cNvContentPartPr/>
                <p14:nvPr/>
              </p14:nvContentPartPr>
              <p14:xfrm>
                <a:off x="3767389" y="3482257"/>
                <a:ext cx="39960" cy="52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5815CCCA-D508-EB32-79FC-0FC65B491F13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3758389" y="3473617"/>
                  <a:ext cx="57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0E36A98B-B336-8B1C-3A25-B20A523AA8E8}"/>
                    </a:ext>
                  </a:extLst>
                </p14:cNvPr>
                <p14:cNvContentPartPr/>
                <p14:nvPr/>
              </p14:nvContentPartPr>
              <p14:xfrm>
                <a:off x="3822469" y="3469657"/>
                <a:ext cx="27360" cy="658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0E36A98B-B336-8B1C-3A25-B20A523AA8E8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3813469" y="3460657"/>
                  <a:ext cx="45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47F03B22-625E-8851-6743-CBC0CE99307D}"/>
                    </a:ext>
                  </a:extLst>
                </p14:cNvPr>
                <p14:cNvContentPartPr/>
                <p14:nvPr/>
              </p14:nvContentPartPr>
              <p14:xfrm>
                <a:off x="3849469" y="3470737"/>
                <a:ext cx="45360" cy="655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47F03B22-625E-8851-6743-CBC0CE99307D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3840469" y="3462097"/>
                  <a:ext cx="63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AE627C88-A662-4418-7F72-492B2C5E75B0}"/>
                    </a:ext>
                  </a:extLst>
                </p14:cNvPr>
                <p14:cNvContentPartPr/>
                <p14:nvPr/>
              </p14:nvContentPartPr>
              <p14:xfrm>
                <a:off x="3876829" y="3461377"/>
                <a:ext cx="44280" cy="7740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AE627C88-A662-4418-7F72-492B2C5E75B0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3868189" y="3452737"/>
                  <a:ext cx="61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8FC1C1C0-FF79-BED1-B196-A781F9956EA8}"/>
                    </a:ext>
                  </a:extLst>
                </p14:cNvPr>
                <p14:cNvContentPartPr/>
                <p14:nvPr/>
              </p14:nvContentPartPr>
              <p14:xfrm>
                <a:off x="3938389" y="3454897"/>
                <a:ext cx="65520" cy="619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8FC1C1C0-FF79-BED1-B196-A781F9956EA8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3929389" y="3445897"/>
                  <a:ext cx="83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F7743810-2DBB-0662-E07D-818718151FAA}"/>
              </a:ext>
            </a:extLst>
          </p:cNvPr>
          <p:cNvGrpSpPr/>
          <p:nvPr/>
        </p:nvGrpSpPr>
        <p:grpSpPr>
          <a:xfrm>
            <a:off x="4764589" y="3070057"/>
            <a:ext cx="1085040" cy="784080"/>
            <a:chOff x="4764589" y="3070057"/>
            <a:chExt cx="108504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58A91A2C-C1F8-0038-B582-EFCAE7C36EE8}"/>
                    </a:ext>
                  </a:extLst>
                </p14:cNvPr>
                <p14:cNvContentPartPr/>
                <p14:nvPr/>
              </p14:nvContentPartPr>
              <p14:xfrm>
                <a:off x="4783669" y="3700777"/>
                <a:ext cx="73440" cy="1533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58A91A2C-C1F8-0038-B582-EFCAE7C36EE8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4774669" y="3692137"/>
                  <a:ext cx="91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97C85CC0-09B1-2C94-5EB4-FFF2C86B3DA0}"/>
                    </a:ext>
                  </a:extLst>
                </p14:cNvPr>
                <p14:cNvContentPartPr/>
                <p14:nvPr/>
              </p14:nvContentPartPr>
              <p14:xfrm>
                <a:off x="4836589" y="3707977"/>
                <a:ext cx="67320" cy="4068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97C85CC0-09B1-2C94-5EB4-FFF2C86B3DA0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4827949" y="3699337"/>
                  <a:ext cx="84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047F0728-CF14-69F3-119B-8D7823359879}"/>
                    </a:ext>
                  </a:extLst>
                </p14:cNvPr>
                <p14:cNvContentPartPr/>
                <p14:nvPr/>
              </p14:nvContentPartPr>
              <p14:xfrm>
                <a:off x="4764589" y="3490897"/>
                <a:ext cx="82800" cy="745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047F0728-CF14-69F3-119B-8D7823359879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4755589" y="3482257"/>
                  <a:ext cx="100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521BCCE1-C29A-F3D1-ACB6-59FA5991704C}"/>
                    </a:ext>
                  </a:extLst>
                </p14:cNvPr>
                <p14:cNvContentPartPr/>
                <p14:nvPr/>
              </p14:nvContentPartPr>
              <p14:xfrm>
                <a:off x="4858549" y="3499897"/>
                <a:ext cx="66600" cy="6372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521BCCE1-C29A-F3D1-ACB6-59FA5991704C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4849549" y="3491257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4D266FDA-DF82-742F-C3F9-AB0F9E7C08DB}"/>
                    </a:ext>
                  </a:extLst>
                </p14:cNvPr>
                <p14:cNvContentPartPr/>
                <p14:nvPr/>
              </p14:nvContentPartPr>
              <p14:xfrm>
                <a:off x="4938829" y="3429337"/>
                <a:ext cx="6120" cy="93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4D266FDA-DF82-742F-C3F9-AB0F9E7C08DB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4929829" y="3420697"/>
                  <a:ext cx="23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046AAEEB-7ADD-8090-7D72-C1BF0C8C34E6}"/>
                    </a:ext>
                  </a:extLst>
                </p14:cNvPr>
                <p14:cNvContentPartPr/>
                <p14:nvPr/>
              </p14:nvContentPartPr>
              <p14:xfrm>
                <a:off x="4912549" y="3456697"/>
                <a:ext cx="90360" cy="630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046AAEEB-7ADD-8090-7D72-C1BF0C8C34E6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4903909" y="3447697"/>
                  <a:ext cx="108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023D21C6-C883-0088-E006-7C99485EF298}"/>
                    </a:ext>
                  </a:extLst>
                </p14:cNvPr>
                <p14:cNvContentPartPr/>
                <p14:nvPr/>
              </p14:nvContentPartPr>
              <p14:xfrm>
                <a:off x="4985989" y="3414937"/>
                <a:ext cx="6840" cy="68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023D21C6-C883-0088-E006-7C99485EF298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4977349" y="3405937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F828D7D-76BB-71C8-8AFB-289C8C897610}"/>
                    </a:ext>
                  </a:extLst>
                </p14:cNvPr>
                <p14:cNvContentPartPr/>
                <p14:nvPr/>
              </p14:nvContentPartPr>
              <p14:xfrm>
                <a:off x="4992469" y="3418537"/>
                <a:ext cx="166320" cy="111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F828D7D-76BB-71C8-8AFB-289C8C897610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4983829" y="3409537"/>
                  <a:ext cx="183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820847BA-587A-C142-70F6-4B7BA24FBBBA}"/>
                    </a:ext>
                  </a:extLst>
                </p14:cNvPr>
                <p14:cNvContentPartPr/>
                <p14:nvPr/>
              </p14:nvContentPartPr>
              <p14:xfrm>
                <a:off x="5195869" y="3588097"/>
                <a:ext cx="137880" cy="2203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820847BA-587A-C142-70F6-4B7BA24FBBBA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5187229" y="3579097"/>
                  <a:ext cx="155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AC42B14C-AC5D-1C87-9807-2B2CEEDF28B1}"/>
                    </a:ext>
                  </a:extLst>
                </p14:cNvPr>
                <p14:cNvContentPartPr/>
                <p14:nvPr/>
              </p14:nvContentPartPr>
              <p14:xfrm>
                <a:off x="5186869" y="3715537"/>
                <a:ext cx="54360" cy="928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AC42B14C-AC5D-1C87-9807-2B2CEEDF28B1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5178229" y="3706537"/>
                  <a:ext cx="72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44DF06EA-1E83-A7A9-9D98-80B4986E05D7}"/>
                    </a:ext>
                  </a:extLst>
                </p14:cNvPr>
                <p14:cNvContentPartPr/>
                <p14:nvPr/>
              </p14:nvContentPartPr>
              <p14:xfrm>
                <a:off x="5293069" y="3363097"/>
                <a:ext cx="57240" cy="1450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44DF06EA-1E83-A7A9-9D98-80B4986E05D7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5284429" y="3354457"/>
                  <a:ext cx="74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1465C5E9-3915-53A0-DD1B-20DFBA57223E}"/>
                    </a:ext>
                  </a:extLst>
                </p14:cNvPr>
                <p14:cNvContentPartPr/>
                <p14:nvPr/>
              </p14:nvContentPartPr>
              <p14:xfrm>
                <a:off x="5351029" y="3414937"/>
                <a:ext cx="82440" cy="835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1465C5E9-3915-53A0-DD1B-20DFBA57223E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5342389" y="3405937"/>
                  <a:ext cx="100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EE0418B-0EC6-25D2-9F0C-557C403ED27F}"/>
                    </a:ext>
                  </a:extLst>
                </p14:cNvPr>
                <p14:cNvContentPartPr/>
                <p14:nvPr/>
              </p14:nvContentPartPr>
              <p14:xfrm>
                <a:off x="5448589" y="3394057"/>
                <a:ext cx="36360" cy="529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EE0418B-0EC6-25D2-9F0C-557C403ED27F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5439589" y="3385417"/>
                  <a:ext cx="54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DFD13B45-CF04-B190-E8E8-F66E6C4AF946}"/>
                    </a:ext>
                  </a:extLst>
                </p14:cNvPr>
                <p14:cNvContentPartPr/>
                <p14:nvPr/>
              </p14:nvContentPartPr>
              <p14:xfrm>
                <a:off x="5496469" y="3382897"/>
                <a:ext cx="47160" cy="6516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DFD13B45-CF04-B190-E8E8-F66E6C4AF946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5487829" y="3373897"/>
                  <a:ext cx="64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9EC6FE1C-797B-DF48-74D6-30D3FED312B5}"/>
                    </a:ext>
                  </a:extLst>
                </p14:cNvPr>
                <p14:cNvContentPartPr/>
                <p14:nvPr/>
              </p14:nvContentPartPr>
              <p14:xfrm>
                <a:off x="5512309" y="3382897"/>
                <a:ext cx="30600" cy="1076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9EC6FE1C-797B-DF48-74D6-30D3FED312B5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5503309" y="3373897"/>
                  <a:ext cx="48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FD5BEE87-18F4-5DC6-FE8A-25CEFCCBF6F3}"/>
                    </a:ext>
                  </a:extLst>
                </p14:cNvPr>
                <p14:cNvContentPartPr/>
                <p14:nvPr/>
              </p14:nvContentPartPr>
              <p14:xfrm>
                <a:off x="5517709" y="3361297"/>
                <a:ext cx="107640" cy="6696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FD5BEE87-18F4-5DC6-FE8A-25CEFCCBF6F3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5508709" y="3352657"/>
                  <a:ext cx="125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83FB9B5C-65EA-D9C5-5119-1AFDE9986585}"/>
                    </a:ext>
                  </a:extLst>
                </p14:cNvPr>
                <p14:cNvContentPartPr/>
                <p14:nvPr/>
              </p14:nvContentPartPr>
              <p14:xfrm>
                <a:off x="5623909" y="3279217"/>
                <a:ext cx="70200" cy="1616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83FB9B5C-65EA-D9C5-5119-1AFDE9986585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5614909" y="3270217"/>
                  <a:ext cx="87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C1168E24-4FDF-8AE6-2BA4-00683B8327CF}"/>
                    </a:ext>
                  </a:extLst>
                </p14:cNvPr>
                <p14:cNvContentPartPr/>
                <p14:nvPr/>
              </p14:nvContentPartPr>
              <p14:xfrm>
                <a:off x="5646949" y="3319537"/>
                <a:ext cx="74520" cy="684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C1168E24-4FDF-8AE6-2BA4-00683B8327CF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5637949" y="3310537"/>
                  <a:ext cx="92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FC14CC10-A56D-5298-2E78-E0BF3887FA90}"/>
                    </a:ext>
                  </a:extLst>
                </p14:cNvPr>
                <p14:cNvContentPartPr/>
                <p14:nvPr/>
              </p14:nvContentPartPr>
              <p14:xfrm>
                <a:off x="5475589" y="3537697"/>
                <a:ext cx="68040" cy="936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FC14CC10-A56D-5298-2E78-E0BF3887FA90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5466589" y="3529057"/>
                  <a:ext cx="85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D978016C-E7F3-D163-4D68-92B563F53F38}"/>
                    </a:ext>
                  </a:extLst>
                </p14:cNvPr>
                <p14:cNvContentPartPr/>
                <p14:nvPr/>
              </p14:nvContentPartPr>
              <p14:xfrm>
                <a:off x="5542909" y="3507097"/>
                <a:ext cx="231120" cy="1116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D978016C-E7F3-D163-4D68-92B563F53F38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533909" y="3498097"/>
                  <a:ext cx="24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7BB80FA7-10A5-A03E-DBD3-B6429623FB45}"/>
                    </a:ext>
                  </a:extLst>
                </p14:cNvPr>
                <p14:cNvContentPartPr/>
                <p14:nvPr/>
              </p14:nvContentPartPr>
              <p14:xfrm>
                <a:off x="5781589" y="3506737"/>
                <a:ext cx="68040" cy="716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7BB80FA7-10A5-A03E-DBD3-B6429623FB45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5772949" y="3497737"/>
                  <a:ext cx="85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F2D6AAAE-9E62-0E87-418C-B9DA8DE88876}"/>
                    </a:ext>
                  </a:extLst>
                </p14:cNvPr>
                <p14:cNvContentPartPr/>
                <p14:nvPr/>
              </p14:nvContentPartPr>
              <p14:xfrm>
                <a:off x="5173909" y="3126937"/>
                <a:ext cx="126000" cy="1224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F2D6AAAE-9E62-0E87-418C-B9DA8DE8887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5165269" y="3118297"/>
                  <a:ext cx="143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A8DB4EE3-130F-0811-D6D5-3E3F16C41022}"/>
                    </a:ext>
                  </a:extLst>
                </p14:cNvPr>
                <p14:cNvContentPartPr/>
                <p14:nvPr/>
              </p14:nvContentPartPr>
              <p14:xfrm>
                <a:off x="5334469" y="3182017"/>
                <a:ext cx="15840" cy="543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A8DB4EE3-130F-0811-D6D5-3E3F16C41022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5325469" y="3173017"/>
                  <a:ext cx="33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9986CFE0-E57F-39E8-349A-09A208FFE1FE}"/>
                    </a:ext>
                  </a:extLst>
                </p14:cNvPr>
                <p14:cNvContentPartPr/>
                <p14:nvPr/>
              </p14:nvContentPartPr>
              <p14:xfrm>
                <a:off x="5325109" y="3092017"/>
                <a:ext cx="360" cy="3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9986CFE0-E57F-39E8-349A-09A208FFE1FE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5316469" y="30833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D6E6E3FF-A207-A744-C9D8-E74B3BDD69DD}"/>
                    </a:ext>
                  </a:extLst>
                </p14:cNvPr>
                <p14:cNvContentPartPr/>
                <p14:nvPr/>
              </p14:nvContentPartPr>
              <p14:xfrm>
                <a:off x="5375149" y="3079777"/>
                <a:ext cx="122760" cy="1580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D6E6E3FF-A207-A744-C9D8-E74B3BDD69DD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5366149" y="3070777"/>
                  <a:ext cx="140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6B2457E9-BA20-2242-5B8C-54232A1E735A}"/>
                    </a:ext>
                  </a:extLst>
                </p14:cNvPr>
                <p14:cNvContentPartPr/>
                <p14:nvPr/>
              </p14:nvContentPartPr>
              <p14:xfrm>
                <a:off x="5522389" y="3070057"/>
                <a:ext cx="60120" cy="1465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6B2457E9-BA20-2242-5B8C-54232A1E735A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5513389" y="3061417"/>
                  <a:ext cx="77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1EAE3055-73FC-28BB-8F3E-2B5E7F1AA4ED}"/>
                    </a:ext>
                  </a:extLst>
                </p14:cNvPr>
                <p14:cNvContentPartPr/>
                <p14:nvPr/>
              </p14:nvContentPartPr>
              <p14:xfrm>
                <a:off x="5601949" y="3120097"/>
                <a:ext cx="70920" cy="7920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1EAE3055-73FC-28BB-8F3E-2B5E7F1AA4ED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5593309" y="3111457"/>
                  <a:ext cx="8856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709BFF88-C3AE-634D-E80D-496554CEF604}"/>
              </a:ext>
            </a:extLst>
          </p:cNvPr>
          <p:cNvGrpSpPr/>
          <p:nvPr/>
        </p:nvGrpSpPr>
        <p:grpSpPr>
          <a:xfrm>
            <a:off x="2841109" y="2364457"/>
            <a:ext cx="5843160" cy="2592360"/>
            <a:chOff x="2841109" y="2364457"/>
            <a:chExt cx="5843160" cy="25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548BA42-CAFE-8A42-10B6-0BBB548A046B}"/>
                    </a:ext>
                  </a:extLst>
                </p14:cNvPr>
                <p14:cNvContentPartPr/>
                <p14:nvPr/>
              </p14:nvContentPartPr>
              <p14:xfrm>
                <a:off x="3468949" y="3262297"/>
                <a:ext cx="92160" cy="58176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548BA42-CAFE-8A42-10B6-0BBB548A046B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3460309" y="3253297"/>
                  <a:ext cx="1098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C5099257-2CDA-BD80-FA5A-BA2F7C744CE9}"/>
                    </a:ext>
                  </a:extLst>
                </p14:cNvPr>
                <p14:cNvContentPartPr/>
                <p14:nvPr/>
              </p14:nvContentPartPr>
              <p14:xfrm>
                <a:off x="3551389" y="3267337"/>
                <a:ext cx="70920" cy="4968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C5099257-2CDA-BD80-FA5A-BA2F7C744CE9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3542749" y="3258337"/>
                  <a:ext cx="88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8FEBF828-1EA8-68EA-5B13-D7C72E59AEFD}"/>
                    </a:ext>
                  </a:extLst>
                </p14:cNvPr>
                <p14:cNvContentPartPr/>
                <p14:nvPr/>
              </p14:nvContentPartPr>
              <p14:xfrm>
                <a:off x="3401989" y="2918137"/>
                <a:ext cx="312480" cy="319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8FEBF828-1EA8-68EA-5B13-D7C72E59AEFD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3393349" y="2909497"/>
                  <a:ext cx="330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E2D9BA1E-56CF-02E1-3269-4144781F40B4}"/>
                    </a:ext>
                  </a:extLst>
                </p14:cNvPr>
                <p14:cNvContentPartPr/>
                <p14:nvPr/>
              </p14:nvContentPartPr>
              <p14:xfrm>
                <a:off x="3509269" y="3079417"/>
                <a:ext cx="67320" cy="820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E2D9BA1E-56CF-02E1-3269-4144781F40B4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3500629" y="3070417"/>
                  <a:ext cx="84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0C55E000-E59E-43E6-17F0-C961C5DF42D2}"/>
                    </a:ext>
                  </a:extLst>
                </p14:cNvPr>
                <p14:cNvContentPartPr/>
                <p14:nvPr/>
              </p14:nvContentPartPr>
              <p14:xfrm>
                <a:off x="3512869" y="3069337"/>
                <a:ext cx="94320" cy="8172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0C55E000-E59E-43E6-17F0-C961C5DF42D2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3504229" y="3060337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030C23A8-FCBB-6C2E-A777-481703ED5EE8}"/>
                    </a:ext>
                  </a:extLst>
                </p14:cNvPr>
                <p14:cNvContentPartPr/>
                <p14:nvPr/>
              </p14:nvContentPartPr>
              <p14:xfrm>
                <a:off x="3545269" y="3041617"/>
                <a:ext cx="41760" cy="5544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030C23A8-FCBB-6C2E-A777-481703ED5EE8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3536269" y="3032977"/>
                  <a:ext cx="59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F1BED5D2-9A43-B8DF-BC78-0CABB3FE2CA9}"/>
                    </a:ext>
                  </a:extLst>
                </p14:cNvPr>
                <p14:cNvContentPartPr/>
                <p14:nvPr/>
              </p14:nvContentPartPr>
              <p14:xfrm>
                <a:off x="2841109" y="3312337"/>
                <a:ext cx="401760" cy="144972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F1BED5D2-9A43-B8DF-BC78-0CABB3FE2CA9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2832469" y="3303337"/>
                  <a:ext cx="419400" cy="14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063D2175-AD7C-36CB-15B5-FD53BA6D398E}"/>
                    </a:ext>
                  </a:extLst>
                </p14:cNvPr>
                <p14:cNvContentPartPr/>
                <p14:nvPr/>
              </p14:nvContentPartPr>
              <p14:xfrm>
                <a:off x="3183829" y="3279217"/>
                <a:ext cx="97920" cy="15984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063D2175-AD7C-36CB-15B5-FD53BA6D398E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3174829" y="3270217"/>
                  <a:ext cx="11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1676636C-BD17-392F-61F2-6CF8E901BF1D}"/>
                    </a:ext>
                  </a:extLst>
                </p14:cNvPr>
                <p14:cNvContentPartPr/>
                <p14:nvPr/>
              </p14:nvContentPartPr>
              <p14:xfrm>
                <a:off x="2906989" y="3092377"/>
                <a:ext cx="37080" cy="1065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1676636C-BD17-392F-61F2-6CF8E901BF1D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2898349" y="3083377"/>
                  <a:ext cx="54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40C354DA-B770-0330-4355-88D72CBFFAFF}"/>
                    </a:ext>
                  </a:extLst>
                </p14:cNvPr>
                <p14:cNvContentPartPr/>
                <p14:nvPr/>
              </p14:nvContentPartPr>
              <p14:xfrm>
                <a:off x="2997349" y="2958457"/>
                <a:ext cx="51480" cy="11664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40C354DA-B770-0330-4355-88D72CBFFAFF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2988349" y="2949457"/>
                  <a:ext cx="69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B437AA36-31F8-5906-3E62-56B5096C1CEA}"/>
                    </a:ext>
                  </a:extLst>
                </p14:cNvPr>
                <p14:cNvContentPartPr/>
                <p14:nvPr/>
              </p14:nvContentPartPr>
              <p14:xfrm>
                <a:off x="3070429" y="2987617"/>
                <a:ext cx="38880" cy="680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B437AA36-31F8-5906-3E62-56B5096C1CEA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3061429" y="2978977"/>
                  <a:ext cx="56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96B9566E-F036-DDF6-2C47-D464EE699FDF}"/>
                    </a:ext>
                  </a:extLst>
                </p14:cNvPr>
                <p14:cNvContentPartPr/>
                <p14:nvPr/>
              </p14:nvContentPartPr>
              <p14:xfrm>
                <a:off x="3142789" y="2954857"/>
                <a:ext cx="41040" cy="1296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96B9566E-F036-DDF6-2C47-D464EE699FDF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3133789" y="2945857"/>
                  <a:ext cx="5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A8B90D11-A135-C2E3-9CC5-59A2AF6250E4}"/>
                    </a:ext>
                  </a:extLst>
                </p14:cNvPr>
                <p14:cNvContentPartPr/>
                <p14:nvPr/>
              </p14:nvContentPartPr>
              <p14:xfrm>
                <a:off x="4532389" y="3217297"/>
                <a:ext cx="76320" cy="6141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A8B90D11-A135-C2E3-9CC5-59A2AF6250E4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4523389" y="3208297"/>
                  <a:ext cx="939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8964DEF-BF74-637B-944B-3C88D69AB4F5}"/>
                    </a:ext>
                  </a:extLst>
                </p14:cNvPr>
                <p14:cNvContentPartPr/>
                <p14:nvPr/>
              </p14:nvContentPartPr>
              <p14:xfrm>
                <a:off x="4609429" y="3246097"/>
                <a:ext cx="62640" cy="756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8964DEF-BF74-637B-944B-3C88D69AB4F5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4600429" y="3237457"/>
                  <a:ext cx="80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B9784EE0-9787-5C32-35CB-4C75E52B51AE}"/>
                    </a:ext>
                  </a:extLst>
                </p14:cNvPr>
                <p14:cNvContentPartPr/>
                <p14:nvPr/>
              </p14:nvContentPartPr>
              <p14:xfrm>
                <a:off x="4452469" y="2954137"/>
                <a:ext cx="284760" cy="2584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B9784EE0-9787-5C32-35CB-4C75E52B51AE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4443829" y="2945497"/>
                  <a:ext cx="302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5F4262D8-FA0B-FC47-388F-D6A8D319C5E7}"/>
                    </a:ext>
                  </a:extLst>
                </p14:cNvPr>
                <p14:cNvContentPartPr/>
                <p14:nvPr/>
              </p14:nvContentPartPr>
              <p14:xfrm>
                <a:off x="4554349" y="3034417"/>
                <a:ext cx="73800" cy="11052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5F4262D8-FA0B-FC47-388F-D6A8D319C5E7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4545349" y="3025777"/>
                  <a:ext cx="91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7F253B53-FC47-52D7-0CAB-8EAB7DBA5538}"/>
                    </a:ext>
                  </a:extLst>
                </p14:cNvPr>
                <p14:cNvContentPartPr/>
                <p14:nvPr/>
              </p14:nvContentPartPr>
              <p14:xfrm>
                <a:off x="4538869" y="3061777"/>
                <a:ext cx="86400" cy="684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7F253B53-FC47-52D7-0CAB-8EAB7DBA5538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4529869" y="3053137"/>
                  <a:ext cx="104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3B517ECC-238C-05B3-43D9-73A5C3067F40}"/>
                    </a:ext>
                  </a:extLst>
                </p14:cNvPr>
                <p14:cNvContentPartPr/>
                <p14:nvPr/>
              </p14:nvContentPartPr>
              <p14:xfrm>
                <a:off x="4082389" y="3293977"/>
                <a:ext cx="296280" cy="158688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3B517ECC-238C-05B3-43D9-73A5C3067F40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4073389" y="3284977"/>
                  <a:ext cx="313920" cy="16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2AD38277-C7CA-4B2D-F9D1-7CE5A51C3807}"/>
                    </a:ext>
                  </a:extLst>
                </p14:cNvPr>
                <p14:cNvContentPartPr/>
                <p14:nvPr/>
              </p14:nvContentPartPr>
              <p14:xfrm>
                <a:off x="4301989" y="3301177"/>
                <a:ext cx="83160" cy="1206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2AD38277-C7CA-4B2D-F9D1-7CE5A51C380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4292989" y="3292177"/>
                  <a:ext cx="10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C9ED958F-FA0C-1E0A-AF5D-BC3B57CD8595}"/>
                    </a:ext>
                  </a:extLst>
                </p14:cNvPr>
                <p14:cNvContentPartPr/>
                <p14:nvPr/>
              </p14:nvContentPartPr>
              <p14:xfrm>
                <a:off x="4066549" y="3158977"/>
                <a:ext cx="50760" cy="936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C9ED958F-FA0C-1E0A-AF5D-BC3B57CD8595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4057909" y="3150337"/>
                  <a:ext cx="68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3CA89A9A-E95E-E0E0-AB93-DD91DB59A1BC}"/>
                    </a:ext>
                  </a:extLst>
                </p14:cNvPr>
                <p14:cNvContentPartPr/>
                <p14:nvPr/>
              </p14:nvContentPartPr>
              <p14:xfrm>
                <a:off x="4147189" y="3088417"/>
                <a:ext cx="36000" cy="655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3CA89A9A-E95E-E0E0-AB93-DD91DB59A1BC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4138549" y="3079777"/>
                  <a:ext cx="53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3DA6CD76-01EC-B5FC-4F52-2A0E37CE609E}"/>
                    </a:ext>
                  </a:extLst>
                </p14:cNvPr>
                <p14:cNvContentPartPr/>
                <p14:nvPr/>
              </p14:nvContentPartPr>
              <p14:xfrm>
                <a:off x="4212349" y="3083737"/>
                <a:ext cx="42480" cy="4644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3DA6CD76-01EC-B5FC-4F52-2A0E37CE609E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4203709" y="3074737"/>
                  <a:ext cx="60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E3342A23-C5EB-187C-4BB5-20D97F143C94}"/>
                    </a:ext>
                  </a:extLst>
                </p14:cNvPr>
                <p14:cNvContentPartPr/>
                <p14:nvPr/>
              </p14:nvContentPartPr>
              <p14:xfrm>
                <a:off x="4253749" y="3044497"/>
                <a:ext cx="50400" cy="1040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E3342A23-C5EB-187C-4BB5-20D97F143C94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4244749" y="3035857"/>
                  <a:ext cx="6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D232B04-B754-19A3-810A-E7E39E78E1D6}"/>
                    </a:ext>
                  </a:extLst>
                </p14:cNvPr>
                <p14:cNvContentPartPr/>
                <p14:nvPr/>
              </p14:nvContentPartPr>
              <p14:xfrm>
                <a:off x="7589869" y="3894097"/>
                <a:ext cx="15120" cy="252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D232B04-B754-19A3-810A-E7E39E78E1D6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7581229" y="3885457"/>
                  <a:ext cx="32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83AEE8A-3BF2-325B-5113-934AF8AE9D55}"/>
                    </a:ext>
                  </a:extLst>
                </p14:cNvPr>
                <p14:cNvContentPartPr/>
                <p14:nvPr/>
              </p14:nvContentPartPr>
              <p14:xfrm>
                <a:off x="7607509" y="3835777"/>
                <a:ext cx="856440" cy="3045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83AEE8A-3BF2-325B-5113-934AF8AE9D55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7598869" y="3826777"/>
                  <a:ext cx="8740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7628952-1F7E-DD8A-56D0-0999213F7612}"/>
                    </a:ext>
                  </a:extLst>
                </p14:cNvPr>
                <p14:cNvContentPartPr/>
                <p14:nvPr/>
              </p14:nvContentPartPr>
              <p14:xfrm>
                <a:off x="7611109" y="4133137"/>
                <a:ext cx="800640" cy="24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7628952-1F7E-DD8A-56D0-0999213F7612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7602469" y="4124137"/>
                  <a:ext cx="818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8871E0-250D-BD07-AAB2-799CEC0C25AB}"/>
                    </a:ext>
                  </a:extLst>
                </p14:cNvPr>
                <p14:cNvContentPartPr/>
                <p14:nvPr/>
              </p14:nvContentPartPr>
              <p14:xfrm>
                <a:off x="5340949" y="3904897"/>
                <a:ext cx="15120" cy="302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8871E0-250D-BD07-AAB2-799CEC0C25AB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5331949" y="3896257"/>
                  <a:ext cx="32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1ECDAED-3526-0C0C-2B47-0FB0F97B30E2}"/>
                    </a:ext>
                  </a:extLst>
                </p14:cNvPr>
                <p14:cNvContentPartPr/>
                <p14:nvPr/>
              </p14:nvContentPartPr>
              <p14:xfrm>
                <a:off x="5338789" y="3867097"/>
                <a:ext cx="805320" cy="35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1ECDAED-3526-0C0C-2B47-0FB0F97B30E2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5330149" y="3858097"/>
                  <a:ext cx="822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034B152-F55E-5093-0628-F4405FAE3CB4}"/>
                    </a:ext>
                  </a:extLst>
                </p14:cNvPr>
                <p14:cNvContentPartPr/>
                <p14:nvPr/>
              </p14:nvContentPartPr>
              <p14:xfrm>
                <a:off x="5351749" y="4161937"/>
                <a:ext cx="694080" cy="13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034B152-F55E-5093-0628-F4405FAE3CB4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5343109" y="4153297"/>
                  <a:ext cx="711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0A4BD64-1F3E-E27D-B62C-A15AF2184C8E}"/>
                    </a:ext>
                  </a:extLst>
                </p14:cNvPr>
                <p14:cNvContentPartPr/>
                <p14:nvPr/>
              </p14:nvContentPartPr>
              <p14:xfrm>
                <a:off x="5997949" y="3879697"/>
                <a:ext cx="134280" cy="290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0A4BD64-1F3E-E27D-B62C-A15AF2184C8E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5989309" y="3870697"/>
                  <a:ext cx="151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43F1CC7-D803-55AD-18C1-1C76F7C38C59}"/>
                    </a:ext>
                  </a:extLst>
                </p14:cNvPr>
                <p14:cNvContentPartPr/>
                <p14:nvPr/>
              </p14:nvContentPartPr>
              <p14:xfrm>
                <a:off x="6336349" y="3885097"/>
                <a:ext cx="3960" cy="262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43F1CC7-D803-55AD-18C1-1C76F7C38C59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6327349" y="3876097"/>
                  <a:ext cx="21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68BDEB5-BC85-5A33-226D-E72ECBE91499}"/>
                    </a:ext>
                  </a:extLst>
                </p14:cNvPr>
                <p14:cNvContentPartPr/>
                <p14:nvPr/>
              </p14:nvContentPartPr>
              <p14:xfrm>
                <a:off x="6356509" y="3882217"/>
                <a:ext cx="829800" cy="287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68BDEB5-BC85-5A33-226D-E72ECBE91499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6347509" y="3873217"/>
                  <a:ext cx="847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179FBDF-E172-CA29-0C16-06C11BE8A1CD}"/>
                    </a:ext>
                  </a:extLst>
                </p14:cNvPr>
                <p14:cNvContentPartPr/>
                <p14:nvPr/>
              </p14:nvContentPartPr>
              <p14:xfrm>
                <a:off x="6359389" y="4144297"/>
                <a:ext cx="783720" cy="11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179FBDF-E172-CA29-0C16-06C11BE8A1CD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6350749" y="4135657"/>
                  <a:ext cx="801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E374FC0-BBB8-E105-7DCA-9FEABCC4A203}"/>
                    </a:ext>
                  </a:extLst>
                </p14:cNvPr>
                <p14:cNvContentPartPr/>
                <p14:nvPr/>
              </p14:nvContentPartPr>
              <p14:xfrm>
                <a:off x="5272189" y="4259857"/>
                <a:ext cx="156960" cy="6346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E374FC0-BBB8-E105-7DCA-9FEABCC4A203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5263189" y="4251217"/>
                  <a:ext cx="1746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95DBE0E-A6B5-CED0-0B34-59DD5EBA43BC}"/>
                    </a:ext>
                  </a:extLst>
                </p14:cNvPr>
                <p14:cNvContentPartPr/>
                <p14:nvPr/>
              </p14:nvContentPartPr>
              <p14:xfrm>
                <a:off x="5403229" y="4272817"/>
                <a:ext cx="70920" cy="47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95DBE0E-A6B5-CED0-0B34-59DD5EBA43BC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5394229" y="4263817"/>
                  <a:ext cx="88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28F919B-A9D3-4901-0C96-ACD048186B89}"/>
                    </a:ext>
                  </a:extLst>
                </p14:cNvPr>
                <p14:cNvContentPartPr/>
                <p14:nvPr/>
              </p14:nvContentPartPr>
              <p14:xfrm>
                <a:off x="5474149" y="4325017"/>
                <a:ext cx="114480" cy="541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28F919B-A9D3-4901-0C96-ACD048186B89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5465149" y="4316017"/>
                  <a:ext cx="1321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98AA2A7-3934-FF8B-7203-D95D57F7215B}"/>
                    </a:ext>
                  </a:extLst>
                </p14:cNvPr>
                <p14:cNvContentPartPr/>
                <p14:nvPr/>
              </p14:nvContentPartPr>
              <p14:xfrm>
                <a:off x="5508709" y="4329697"/>
                <a:ext cx="91080" cy="55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98AA2A7-3934-FF8B-7203-D95D57F7215B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5499709" y="4320697"/>
                  <a:ext cx="108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9D2B3D4-AF4C-DB22-0FA7-49DCA3A07D75}"/>
                    </a:ext>
                  </a:extLst>
                </p14:cNvPr>
                <p14:cNvContentPartPr/>
                <p14:nvPr/>
              </p14:nvContentPartPr>
              <p14:xfrm>
                <a:off x="5398549" y="4238977"/>
                <a:ext cx="1013400" cy="703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9D2B3D4-AF4C-DB22-0FA7-49DCA3A07D75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389549" y="4229977"/>
                  <a:ext cx="10310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BFA4F5AD-E4CF-B54A-01A9-D300A747162C}"/>
                    </a:ext>
                  </a:extLst>
                </p14:cNvPr>
                <p14:cNvContentPartPr/>
                <p14:nvPr/>
              </p14:nvContentPartPr>
              <p14:xfrm>
                <a:off x="6335269" y="4228177"/>
                <a:ext cx="68040" cy="1036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BFA4F5AD-E4CF-B54A-01A9-D300A747162C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6326629" y="4219177"/>
                  <a:ext cx="85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B6B5482D-5578-3DFD-C676-52272CA4BF15}"/>
                    </a:ext>
                  </a:extLst>
                </p14:cNvPr>
                <p14:cNvContentPartPr/>
                <p14:nvPr/>
              </p14:nvContentPartPr>
              <p14:xfrm>
                <a:off x="6614989" y="4263457"/>
                <a:ext cx="168120" cy="6465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B6B5482D-5578-3DFD-C676-52272CA4BF15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6606349" y="4254817"/>
                  <a:ext cx="18576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2462E67A-14E4-AE09-A6D9-C2D81A28FD0F}"/>
                    </a:ext>
                  </a:extLst>
                </p14:cNvPr>
                <p14:cNvContentPartPr/>
                <p14:nvPr/>
              </p14:nvContentPartPr>
              <p14:xfrm>
                <a:off x="6689149" y="4272817"/>
                <a:ext cx="88200" cy="460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2462E67A-14E4-AE09-A6D9-C2D81A28FD0F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6680509" y="4263817"/>
                  <a:ext cx="105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3F9FD692-AD09-11C7-08C8-73739FF667CE}"/>
                    </a:ext>
                  </a:extLst>
                </p14:cNvPr>
                <p14:cNvContentPartPr/>
                <p14:nvPr/>
              </p14:nvContentPartPr>
              <p14:xfrm>
                <a:off x="5466229" y="4183897"/>
                <a:ext cx="2043000" cy="7729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3F9FD692-AD09-11C7-08C8-73739FF667CE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5457589" y="4175257"/>
                  <a:ext cx="20606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814EDFEB-E9E9-E250-45CA-2355EBAC9CBE}"/>
                    </a:ext>
                  </a:extLst>
                </p14:cNvPr>
                <p14:cNvContentPartPr/>
                <p14:nvPr/>
              </p14:nvContentPartPr>
              <p14:xfrm>
                <a:off x="7454509" y="4151137"/>
                <a:ext cx="92160" cy="1303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814EDFEB-E9E9-E250-45CA-2355EBAC9CBE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7445509" y="4142137"/>
                  <a:ext cx="109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B07F840D-A7E8-2FF0-5F24-B4E115D4703F}"/>
                    </a:ext>
                  </a:extLst>
                </p14:cNvPr>
                <p14:cNvContentPartPr/>
                <p14:nvPr/>
              </p14:nvContentPartPr>
              <p14:xfrm>
                <a:off x="7833949" y="4259137"/>
                <a:ext cx="254160" cy="5886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B07F840D-A7E8-2FF0-5F24-B4E115D4703F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7825309" y="4250137"/>
                  <a:ext cx="2718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A2D91B6-8DEB-E41E-F00B-FF2369DB97A3}"/>
                    </a:ext>
                  </a:extLst>
                </p14:cNvPr>
                <p14:cNvContentPartPr/>
                <p14:nvPr/>
              </p14:nvContentPartPr>
              <p14:xfrm>
                <a:off x="7925749" y="4271737"/>
                <a:ext cx="102240" cy="579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A2D91B6-8DEB-E41E-F00B-FF2369DB97A3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7916749" y="4263097"/>
                  <a:ext cx="119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A6DFAE9-4DB2-8F0C-8C55-E18EC26FC330}"/>
                    </a:ext>
                  </a:extLst>
                </p14:cNvPr>
                <p14:cNvContentPartPr/>
                <p14:nvPr/>
              </p14:nvContentPartPr>
              <p14:xfrm>
                <a:off x="5655229" y="4100377"/>
                <a:ext cx="2160" cy="3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A6DFAE9-4DB2-8F0C-8C55-E18EC26FC330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646229" y="409173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4DF0A63-CF65-141B-308B-D0711B89C206}"/>
                    </a:ext>
                  </a:extLst>
                </p14:cNvPr>
                <p14:cNvContentPartPr/>
                <p14:nvPr/>
              </p14:nvContentPartPr>
              <p14:xfrm>
                <a:off x="5739829" y="3965737"/>
                <a:ext cx="99000" cy="15156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4DF0A63-CF65-141B-308B-D0711B89C206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5730829" y="3957097"/>
                  <a:ext cx="116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BE868393-7063-7B48-303E-9B70C02766E3}"/>
                    </a:ext>
                  </a:extLst>
                </p14:cNvPr>
                <p14:cNvContentPartPr/>
                <p14:nvPr/>
              </p14:nvContentPartPr>
              <p14:xfrm>
                <a:off x="5828029" y="3940177"/>
                <a:ext cx="54720" cy="972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BE868393-7063-7B48-303E-9B70C02766E3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5819389" y="3931177"/>
                  <a:ext cx="72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4151C882-72B5-40C5-F5A1-5DDADFFEE57D}"/>
                    </a:ext>
                  </a:extLst>
                </p14:cNvPr>
                <p14:cNvContentPartPr/>
                <p14:nvPr/>
              </p14:nvContentPartPr>
              <p14:xfrm>
                <a:off x="5916589" y="3936937"/>
                <a:ext cx="48600" cy="972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4151C882-72B5-40C5-F5A1-5DDADFFEE57D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5907589" y="3927937"/>
                  <a:ext cx="66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E6E8A96-D913-932B-4837-73AB9BF1CEE1}"/>
                    </a:ext>
                  </a:extLst>
                </p14:cNvPr>
                <p14:cNvContentPartPr/>
                <p14:nvPr/>
              </p14:nvContentPartPr>
              <p14:xfrm>
                <a:off x="5980669" y="3920737"/>
                <a:ext cx="51120" cy="12600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E6E8A96-D913-932B-4837-73AB9BF1CEE1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5971669" y="3912097"/>
                  <a:ext cx="68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10727933-9452-8AC5-6FFE-50A208840EE6}"/>
                    </a:ext>
                  </a:extLst>
                </p14:cNvPr>
                <p14:cNvContentPartPr/>
                <p14:nvPr/>
              </p14:nvContentPartPr>
              <p14:xfrm>
                <a:off x="6711109" y="4061137"/>
                <a:ext cx="5040" cy="151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10727933-9452-8AC5-6FFE-50A208840EE6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6702469" y="4052137"/>
                  <a:ext cx="226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1A99FC6C-A35E-2E5B-16EC-6169F7B84C39}"/>
                    </a:ext>
                  </a:extLst>
                </p14:cNvPr>
                <p14:cNvContentPartPr/>
                <p14:nvPr/>
              </p14:nvContentPartPr>
              <p14:xfrm>
                <a:off x="6811189" y="3958177"/>
                <a:ext cx="81720" cy="1278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1A99FC6C-A35E-2E5B-16EC-6169F7B84C39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6802549" y="3949537"/>
                  <a:ext cx="99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F0D3811-6415-6F3C-7E66-AA1843818CDD}"/>
                    </a:ext>
                  </a:extLst>
                </p14:cNvPr>
                <p14:cNvContentPartPr/>
                <p14:nvPr/>
              </p14:nvContentPartPr>
              <p14:xfrm>
                <a:off x="6928909" y="3927217"/>
                <a:ext cx="45720" cy="810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F0D3811-6415-6F3C-7E66-AA1843818CDD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6920269" y="3918217"/>
                  <a:ext cx="63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3138EF24-0F3F-4251-B90C-CA6CCDDBF614}"/>
                    </a:ext>
                  </a:extLst>
                </p14:cNvPr>
                <p14:cNvContentPartPr/>
                <p14:nvPr/>
              </p14:nvContentPartPr>
              <p14:xfrm>
                <a:off x="7000189" y="3937297"/>
                <a:ext cx="47880" cy="543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3138EF24-0F3F-4251-B90C-CA6CCDDBF614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6991189" y="3928297"/>
                  <a:ext cx="65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418B137-DCA3-3C6E-6B04-F17C6EC585EF}"/>
                    </a:ext>
                  </a:extLst>
                </p14:cNvPr>
                <p14:cNvContentPartPr/>
                <p14:nvPr/>
              </p14:nvContentPartPr>
              <p14:xfrm>
                <a:off x="7034029" y="3940897"/>
                <a:ext cx="7200" cy="723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418B137-DCA3-3C6E-6B04-F17C6EC585EF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7025389" y="3932257"/>
                  <a:ext cx="24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43933653-E32B-54FA-302F-F9A1FBC30242}"/>
                    </a:ext>
                  </a:extLst>
                </p14:cNvPr>
                <p14:cNvContentPartPr/>
                <p14:nvPr/>
              </p14:nvContentPartPr>
              <p14:xfrm>
                <a:off x="7073989" y="3929017"/>
                <a:ext cx="38520" cy="1065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43933653-E32B-54FA-302F-F9A1FBC30242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7065349" y="3920377"/>
                  <a:ext cx="56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4D37E89-C2D7-8053-2460-025C463F760A}"/>
                    </a:ext>
                  </a:extLst>
                </p14:cNvPr>
                <p14:cNvContentPartPr/>
                <p14:nvPr/>
              </p14:nvContentPartPr>
              <p14:xfrm>
                <a:off x="7965709" y="4065457"/>
                <a:ext cx="10080" cy="25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4D37E89-C2D7-8053-2460-025C463F760A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7956709" y="4056817"/>
                  <a:ext cx="27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4730F4B9-83EC-AD37-8BF5-A0B44CE47C84}"/>
                    </a:ext>
                  </a:extLst>
                </p14:cNvPr>
                <p14:cNvContentPartPr/>
                <p14:nvPr/>
              </p14:nvContentPartPr>
              <p14:xfrm>
                <a:off x="8126269" y="3996697"/>
                <a:ext cx="360" cy="32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4730F4B9-83EC-AD37-8BF5-A0B44CE47C84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8117629" y="3988057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AF9241B5-967C-A898-D448-A7CF2CFB2066}"/>
                    </a:ext>
                  </a:extLst>
                </p14:cNvPr>
                <p14:cNvContentPartPr/>
                <p14:nvPr/>
              </p14:nvContentPartPr>
              <p14:xfrm>
                <a:off x="8051389" y="3938017"/>
                <a:ext cx="124920" cy="15840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AF9241B5-967C-A898-D448-A7CF2CFB2066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8042389" y="3929017"/>
                  <a:ext cx="142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C3DE03C-764E-40EE-10A7-5EE75D0BC611}"/>
                    </a:ext>
                  </a:extLst>
                </p14:cNvPr>
                <p14:cNvContentPartPr/>
                <p14:nvPr/>
              </p14:nvContentPartPr>
              <p14:xfrm>
                <a:off x="8197549" y="3901657"/>
                <a:ext cx="50400" cy="8460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C3DE03C-764E-40EE-10A7-5EE75D0BC611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8188909" y="3893017"/>
                  <a:ext cx="68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B0BAC38F-100D-E984-3602-0E647349E347}"/>
                    </a:ext>
                  </a:extLst>
                </p14:cNvPr>
                <p14:cNvContentPartPr/>
                <p14:nvPr/>
              </p14:nvContentPartPr>
              <p14:xfrm>
                <a:off x="8274949" y="3897337"/>
                <a:ext cx="52560" cy="788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B0BAC38F-100D-E984-3602-0E647349E347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8265949" y="3888697"/>
                  <a:ext cx="70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C3FF8683-9D3F-E966-D94D-D12A0D70C67D}"/>
                    </a:ext>
                  </a:extLst>
                </p14:cNvPr>
                <p14:cNvContentPartPr/>
                <p14:nvPr/>
              </p14:nvContentPartPr>
              <p14:xfrm>
                <a:off x="8359549" y="3901297"/>
                <a:ext cx="40320" cy="892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C3FF8683-9D3F-E966-D94D-D12A0D70C67D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350909" y="3892657"/>
                  <a:ext cx="57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9DE270F-5D05-711A-06D3-B18FB59D3DDF}"/>
                    </a:ext>
                  </a:extLst>
                </p14:cNvPr>
                <p14:cNvContentPartPr/>
                <p14:nvPr/>
              </p14:nvContentPartPr>
              <p14:xfrm>
                <a:off x="5916589" y="3224497"/>
                <a:ext cx="12960" cy="54000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9DE270F-5D05-711A-06D3-B18FB59D3DDF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5907589" y="3215497"/>
                  <a:ext cx="306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77845B8B-2E6D-503E-41B0-383BBE95C040}"/>
                    </a:ext>
                  </a:extLst>
                </p14:cNvPr>
                <p14:cNvContentPartPr/>
                <p14:nvPr/>
              </p14:nvContentPartPr>
              <p14:xfrm>
                <a:off x="5929189" y="3714457"/>
                <a:ext cx="20520" cy="1105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77845B8B-2E6D-503E-41B0-383BBE95C040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5920549" y="3705817"/>
                  <a:ext cx="38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B6A20272-55BE-94A2-6908-A19AD84808DB}"/>
                    </a:ext>
                  </a:extLst>
                </p14:cNvPr>
                <p14:cNvContentPartPr/>
                <p14:nvPr/>
              </p14:nvContentPartPr>
              <p14:xfrm>
                <a:off x="5848549" y="3198577"/>
                <a:ext cx="78480" cy="900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B6A20272-55BE-94A2-6908-A19AD84808DB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5839549" y="3189577"/>
                  <a:ext cx="96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C5EED628-2FE7-40CC-1594-FA9270DB24AE}"/>
                    </a:ext>
                  </a:extLst>
                </p14:cNvPr>
                <p14:cNvContentPartPr/>
                <p14:nvPr/>
              </p14:nvContentPartPr>
              <p14:xfrm>
                <a:off x="5942149" y="3208657"/>
                <a:ext cx="62640" cy="9468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C5EED628-2FE7-40CC-1594-FA9270DB24AE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5933149" y="3199657"/>
                  <a:ext cx="80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337AAA06-CE4E-CDD0-D769-9126C9F2E6EC}"/>
                    </a:ext>
                  </a:extLst>
                </p14:cNvPr>
                <p14:cNvContentPartPr/>
                <p14:nvPr/>
              </p14:nvContentPartPr>
              <p14:xfrm>
                <a:off x="5785909" y="2952337"/>
                <a:ext cx="304200" cy="28872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337AAA06-CE4E-CDD0-D769-9126C9F2E6EC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5776909" y="2943697"/>
                  <a:ext cx="321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C6A3B85-E8D1-395B-8135-73AB2E934ECC}"/>
                    </a:ext>
                  </a:extLst>
                </p14:cNvPr>
                <p14:cNvContentPartPr/>
                <p14:nvPr/>
              </p14:nvContentPartPr>
              <p14:xfrm>
                <a:off x="5881669" y="3049177"/>
                <a:ext cx="87480" cy="1238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C6A3B85-E8D1-395B-8135-73AB2E934ECC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5872669" y="3040177"/>
                  <a:ext cx="105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ED3A71EA-5F31-69B4-4455-E9943E92DD76}"/>
                    </a:ext>
                  </a:extLst>
                </p14:cNvPr>
                <p14:cNvContentPartPr/>
                <p14:nvPr/>
              </p14:nvContentPartPr>
              <p14:xfrm>
                <a:off x="5879869" y="3059257"/>
                <a:ext cx="123840" cy="10008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ED3A71EA-5F31-69B4-4455-E9943E92DD76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5870869" y="3050257"/>
                  <a:ext cx="14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98E269F9-E658-5970-A05B-E6F39D1A9B6B}"/>
                    </a:ext>
                  </a:extLst>
                </p14:cNvPr>
                <p14:cNvContentPartPr/>
                <p14:nvPr/>
              </p14:nvContentPartPr>
              <p14:xfrm>
                <a:off x="6702109" y="3265537"/>
                <a:ext cx="30600" cy="5871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98E269F9-E658-5970-A05B-E6F39D1A9B6B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6693109" y="3256537"/>
                  <a:ext cx="482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5C7F458-3604-0B9D-DB4B-907C70577C31}"/>
                    </a:ext>
                  </a:extLst>
                </p14:cNvPr>
                <p14:cNvContentPartPr/>
                <p14:nvPr/>
              </p14:nvContentPartPr>
              <p14:xfrm>
                <a:off x="6629749" y="3275977"/>
                <a:ext cx="60840" cy="709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5C7F458-3604-0B9D-DB4B-907C70577C31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6620749" y="3267337"/>
                  <a:ext cx="78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66B9ABFF-2402-DC67-326E-69A3E8339E56}"/>
                    </a:ext>
                  </a:extLst>
                </p14:cNvPr>
                <p14:cNvContentPartPr/>
                <p14:nvPr/>
              </p14:nvContentPartPr>
              <p14:xfrm>
                <a:off x="6712909" y="3279937"/>
                <a:ext cx="72000" cy="572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66B9ABFF-2402-DC67-326E-69A3E8339E56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6704269" y="3271297"/>
                  <a:ext cx="89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7399CC25-D25F-27AD-41EE-4B03EB5B7CEB}"/>
                    </a:ext>
                  </a:extLst>
                </p14:cNvPr>
                <p14:cNvContentPartPr/>
                <p14:nvPr/>
              </p14:nvContentPartPr>
              <p14:xfrm>
                <a:off x="6576109" y="2973937"/>
                <a:ext cx="282600" cy="2815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7399CC25-D25F-27AD-41EE-4B03EB5B7CEB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6567109" y="2964937"/>
                  <a:ext cx="300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A82FC1B1-C510-FAFE-F7B0-8BEC66C3249D}"/>
                    </a:ext>
                  </a:extLst>
                </p14:cNvPr>
                <p14:cNvContentPartPr/>
                <p14:nvPr/>
              </p14:nvContentPartPr>
              <p14:xfrm>
                <a:off x="6701029" y="3065737"/>
                <a:ext cx="48960" cy="9144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A82FC1B1-C510-FAFE-F7B0-8BEC66C3249D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6692389" y="3056737"/>
                  <a:ext cx="66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5EC1E821-ECDC-00EA-F175-01D5F5041C30}"/>
                    </a:ext>
                  </a:extLst>
                </p14:cNvPr>
                <p14:cNvContentPartPr/>
                <p14:nvPr/>
              </p14:nvContentPartPr>
              <p14:xfrm>
                <a:off x="6668989" y="3063937"/>
                <a:ext cx="117000" cy="9036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5EC1E821-ECDC-00EA-F175-01D5F5041C30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6659989" y="3054937"/>
                  <a:ext cx="13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1B141DD9-213A-B7D3-2B0E-E47597664ABC}"/>
                    </a:ext>
                  </a:extLst>
                </p14:cNvPr>
                <p14:cNvContentPartPr/>
                <p14:nvPr/>
              </p14:nvContentPartPr>
              <p14:xfrm>
                <a:off x="7905949" y="3184537"/>
                <a:ext cx="16200" cy="5781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1B141DD9-213A-B7D3-2B0E-E47597664ABC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7896949" y="3175897"/>
                  <a:ext cx="338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73F08B00-F326-BE04-E10A-5D609EFA58D3}"/>
                    </a:ext>
                  </a:extLst>
                </p14:cNvPr>
                <p14:cNvContentPartPr/>
                <p14:nvPr/>
              </p14:nvContentPartPr>
              <p14:xfrm>
                <a:off x="7865269" y="3150697"/>
                <a:ext cx="62640" cy="9540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73F08B00-F326-BE04-E10A-5D609EFA58D3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7856269" y="3142057"/>
                  <a:ext cx="80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E4F147FD-E303-8920-CCFD-E51A44BDA05A}"/>
                    </a:ext>
                  </a:extLst>
                </p14:cNvPr>
                <p14:cNvContentPartPr/>
                <p14:nvPr/>
              </p14:nvContentPartPr>
              <p14:xfrm>
                <a:off x="7922869" y="3174817"/>
                <a:ext cx="60120" cy="7920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E4F147FD-E303-8920-CCFD-E51A44BDA05A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7914229" y="3165817"/>
                  <a:ext cx="77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316FC630-924E-77DF-76F8-980DC7A48AD1}"/>
                    </a:ext>
                  </a:extLst>
                </p14:cNvPr>
                <p14:cNvContentPartPr/>
                <p14:nvPr/>
              </p14:nvContentPartPr>
              <p14:xfrm>
                <a:off x="7760509" y="2931817"/>
                <a:ext cx="304920" cy="28836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316FC630-924E-77DF-76F8-980DC7A48AD1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7751869" y="2922817"/>
                  <a:ext cx="322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FBE35C97-7182-7243-2267-DDDD2F53E0A7}"/>
                    </a:ext>
                  </a:extLst>
                </p14:cNvPr>
                <p14:cNvContentPartPr/>
                <p14:nvPr/>
              </p14:nvContentPartPr>
              <p14:xfrm>
                <a:off x="7865269" y="3056377"/>
                <a:ext cx="68040" cy="727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FBE35C97-7182-7243-2267-DDDD2F53E0A7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7856629" y="3047737"/>
                  <a:ext cx="85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21A6C276-FFBB-6587-A56F-08349ADD16A5}"/>
                    </a:ext>
                  </a:extLst>
                </p14:cNvPr>
                <p14:cNvContentPartPr/>
                <p14:nvPr/>
              </p14:nvContentPartPr>
              <p14:xfrm>
                <a:off x="7854109" y="3048097"/>
                <a:ext cx="114120" cy="957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21A6C276-FFBB-6587-A56F-08349ADD16A5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7845469" y="3039457"/>
                  <a:ext cx="131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658FA22E-D979-D6E0-0D66-4C4F684A1DC0}"/>
                    </a:ext>
                  </a:extLst>
                </p14:cNvPr>
                <p14:cNvContentPartPr/>
                <p14:nvPr/>
              </p14:nvContentPartPr>
              <p14:xfrm>
                <a:off x="6033589" y="3322057"/>
                <a:ext cx="241920" cy="145260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658FA22E-D979-D6E0-0D66-4C4F684A1DC0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024949" y="3313057"/>
                  <a:ext cx="259560" cy="14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641CF9FD-C8D6-4E5B-11A1-DA92C5655CCB}"/>
                    </a:ext>
                  </a:extLst>
                </p14:cNvPr>
                <p14:cNvContentPartPr/>
                <p14:nvPr/>
              </p14:nvContentPartPr>
              <p14:xfrm>
                <a:off x="6120709" y="3327817"/>
                <a:ext cx="77400" cy="1872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641CF9FD-C8D6-4E5B-11A1-DA92C5655CCB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6112069" y="3319177"/>
                  <a:ext cx="95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5EA1E71E-E3F9-DF84-1F1C-5291E14A0689}"/>
                    </a:ext>
                  </a:extLst>
                </p14:cNvPr>
                <p14:cNvContentPartPr/>
                <p14:nvPr/>
              </p14:nvContentPartPr>
              <p14:xfrm>
                <a:off x="6182269" y="3147097"/>
                <a:ext cx="67320" cy="918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5EA1E71E-E3F9-DF84-1F1C-5291E14A0689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6173269" y="3138097"/>
                  <a:ext cx="84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38164C40-9C26-706F-96D7-6E93A1797DC1}"/>
                    </a:ext>
                  </a:extLst>
                </p14:cNvPr>
                <p14:cNvContentPartPr/>
                <p14:nvPr/>
              </p14:nvContentPartPr>
              <p14:xfrm>
                <a:off x="6275869" y="3071857"/>
                <a:ext cx="38880" cy="8532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38164C40-9C26-706F-96D7-6E93A1797DC1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6266869" y="3063217"/>
                  <a:ext cx="56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DA9B8BAE-D0AB-4864-C4CC-25496AD944A7}"/>
                    </a:ext>
                  </a:extLst>
                </p14:cNvPr>
                <p14:cNvContentPartPr/>
                <p14:nvPr/>
              </p14:nvContentPartPr>
              <p14:xfrm>
                <a:off x="6328789" y="3095977"/>
                <a:ext cx="21600" cy="619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DA9B8BAE-D0AB-4864-C4CC-25496AD944A7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6320149" y="3086977"/>
                  <a:ext cx="39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D7DCF786-AFCB-7C29-1321-A7558BF2EDF6}"/>
                    </a:ext>
                  </a:extLst>
                </p14:cNvPr>
                <p14:cNvContentPartPr/>
                <p14:nvPr/>
              </p14:nvContentPartPr>
              <p14:xfrm>
                <a:off x="6369109" y="3086617"/>
                <a:ext cx="33120" cy="1011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D7DCF786-AFCB-7C29-1321-A7558BF2EDF6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6360469" y="3077977"/>
                  <a:ext cx="50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01ECB06B-BDA3-0169-6385-77EE4E7996D6}"/>
                    </a:ext>
                  </a:extLst>
                </p14:cNvPr>
                <p14:cNvContentPartPr/>
                <p14:nvPr/>
              </p14:nvContentPartPr>
              <p14:xfrm>
                <a:off x="6979309" y="3233497"/>
                <a:ext cx="384120" cy="158904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01ECB06B-BDA3-0169-6385-77EE4E7996D6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6970309" y="3224497"/>
                  <a:ext cx="401760" cy="16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9DD3008D-9CA8-17ED-20F7-5E4F24E91933}"/>
                    </a:ext>
                  </a:extLst>
                </p14:cNvPr>
                <p14:cNvContentPartPr/>
                <p14:nvPr/>
              </p14:nvContentPartPr>
              <p14:xfrm>
                <a:off x="7038349" y="3252577"/>
                <a:ext cx="105840" cy="205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9DD3008D-9CA8-17ED-20F7-5E4F24E91933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7029709" y="3243937"/>
                  <a:ext cx="123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FB118999-A8D0-A234-D743-0E0BAE8256AD}"/>
                    </a:ext>
                  </a:extLst>
                </p14:cNvPr>
                <p14:cNvContentPartPr/>
                <p14:nvPr/>
              </p14:nvContentPartPr>
              <p14:xfrm>
                <a:off x="7188829" y="3223417"/>
                <a:ext cx="78840" cy="9756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FB118999-A8D0-A234-D743-0E0BAE8256AD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7179829" y="3214417"/>
                  <a:ext cx="96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56F98176-93F7-24A6-4112-FF0847091ACC}"/>
                    </a:ext>
                  </a:extLst>
                </p14:cNvPr>
                <p14:cNvContentPartPr/>
                <p14:nvPr/>
              </p14:nvContentPartPr>
              <p14:xfrm>
                <a:off x="7303309" y="3104257"/>
                <a:ext cx="50760" cy="9756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56F98176-93F7-24A6-4112-FF0847091ACC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7294669" y="3095257"/>
                  <a:ext cx="68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581B1EA9-88C5-31EB-EFBA-B26F1DE8A3D9}"/>
                    </a:ext>
                  </a:extLst>
                </p14:cNvPr>
                <p14:cNvContentPartPr/>
                <p14:nvPr/>
              </p14:nvContentPartPr>
              <p14:xfrm>
                <a:off x="7373869" y="3097777"/>
                <a:ext cx="47880" cy="5256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581B1EA9-88C5-31EB-EFBA-B26F1DE8A3D9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7365229" y="3088777"/>
                  <a:ext cx="65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EBB43440-AF7D-EA10-4A8F-EB08E30C8791}"/>
                    </a:ext>
                  </a:extLst>
                </p14:cNvPr>
                <p14:cNvContentPartPr/>
                <p14:nvPr/>
              </p14:nvContentPartPr>
              <p14:xfrm>
                <a:off x="7396909" y="3097777"/>
                <a:ext cx="19440" cy="867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EBB43440-AF7D-EA10-4A8F-EB08E30C8791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7387909" y="3088777"/>
                  <a:ext cx="37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0E1D6FAC-452D-9C99-5D84-AD860B1FDADF}"/>
                    </a:ext>
                  </a:extLst>
                </p14:cNvPr>
                <p14:cNvContentPartPr/>
                <p14:nvPr/>
              </p14:nvContentPartPr>
              <p14:xfrm>
                <a:off x="7428949" y="3080137"/>
                <a:ext cx="57600" cy="13068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0E1D6FAC-452D-9C99-5D84-AD860B1FDADF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7419949" y="3071497"/>
                  <a:ext cx="752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A215560E-53B9-E460-5D76-C254D2A56CA6}"/>
                    </a:ext>
                  </a:extLst>
                </p14:cNvPr>
                <p14:cNvContentPartPr/>
                <p14:nvPr/>
              </p14:nvContentPartPr>
              <p14:xfrm>
                <a:off x="8289709" y="3276697"/>
                <a:ext cx="394560" cy="160236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A215560E-53B9-E460-5D76-C254D2A56CA6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8280709" y="3267697"/>
                  <a:ext cx="412200" cy="16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021FDF85-795A-4F1A-3DB5-6F5067EB9437}"/>
                    </a:ext>
                  </a:extLst>
                </p14:cNvPr>
                <p14:cNvContentPartPr/>
                <p14:nvPr/>
              </p14:nvContentPartPr>
              <p14:xfrm>
                <a:off x="8301949" y="3248977"/>
                <a:ext cx="97920" cy="237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021FDF85-795A-4F1A-3DB5-6F5067EB9437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8293309" y="3239977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A62126F6-DF9C-8546-8A29-445C11DD44A3}"/>
                    </a:ext>
                  </a:extLst>
                </p14:cNvPr>
                <p14:cNvContentPartPr/>
                <p14:nvPr/>
              </p14:nvContentPartPr>
              <p14:xfrm>
                <a:off x="8332549" y="3070057"/>
                <a:ext cx="56160" cy="1256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A62126F6-DF9C-8546-8A29-445C11DD44A3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8323909" y="3061417"/>
                  <a:ext cx="73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7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3F212513-0EBB-F558-F510-758A40D22334}"/>
                    </a:ext>
                  </a:extLst>
                </p14:cNvPr>
                <p14:cNvContentPartPr/>
                <p14:nvPr/>
              </p14:nvContentPartPr>
              <p14:xfrm>
                <a:off x="8446669" y="2975017"/>
                <a:ext cx="43920" cy="1116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3F212513-0EBB-F558-F510-758A40D22334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8438029" y="2966017"/>
                  <a:ext cx="61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9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271BEFB3-521E-100F-0E30-11195014462F}"/>
                    </a:ext>
                  </a:extLst>
                </p14:cNvPr>
                <p14:cNvContentPartPr/>
                <p14:nvPr/>
              </p14:nvContentPartPr>
              <p14:xfrm>
                <a:off x="8521549" y="2986177"/>
                <a:ext cx="58320" cy="7164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271BEFB3-521E-100F-0E30-11195014462F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8512549" y="2977537"/>
                  <a:ext cx="75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1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A7945348-1BCF-6F62-1938-EEFB3A65DB87}"/>
                    </a:ext>
                  </a:extLst>
                </p14:cNvPr>
                <p14:cNvContentPartPr/>
                <p14:nvPr/>
              </p14:nvContentPartPr>
              <p14:xfrm>
                <a:off x="8582029" y="2972857"/>
                <a:ext cx="89280" cy="14508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A7945348-1BCF-6F62-1938-EEFB3A65DB87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8573029" y="2964217"/>
                  <a:ext cx="106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47EE285F-6083-4AB8-30AA-CCA12AE4983F}"/>
                    </a:ext>
                  </a:extLst>
                </p14:cNvPr>
                <p14:cNvContentPartPr/>
                <p14:nvPr/>
              </p14:nvContentPartPr>
              <p14:xfrm>
                <a:off x="5401069" y="2364457"/>
                <a:ext cx="262800" cy="2505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47EE285F-6083-4AB8-30AA-CCA12AE4983F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5392429" y="2355457"/>
                  <a:ext cx="28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5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D0E40703-6AFE-AE03-81CF-773E3578B4D0}"/>
                    </a:ext>
                  </a:extLst>
                </p14:cNvPr>
                <p14:cNvContentPartPr/>
                <p14:nvPr/>
              </p14:nvContentPartPr>
              <p14:xfrm>
                <a:off x="5534989" y="2467777"/>
                <a:ext cx="12600" cy="1062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D0E40703-6AFE-AE03-81CF-773E3578B4D0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5525989" y="2458777"/>
                  <a:ext cx="30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45C663A6-159B-1004-BABC-88584E0815CE}"/>
                    </a:ext>
                  </a:extLst>
                </p14:cNvPr>
                <p14:cNvContentPartPr/>
                <p14:nvPr/>
              </p14:nvContentPartPr>
              <p14:xfrm>
                <a:off x="5492509" y="2506657"/>
                <a:ext cx="98640" cy="684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45C663A6-159B-1004-BABC-88584E0815CE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5483869" y="2497657"/>
                  <a:ext cx="116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72894559-DA93-CE99-E08F-B03F57495E99}"/>
                    </a:ext>
                  </a:extLst>
                </p14:cNvPr>
                <p14:cNvContentPartPr/>
                <p14:nvPr/>
              </p14:nvContentPartPr>
              <p14:xfrm>
                <a:off x="4713829" y="2553097"/>
                <a:ext cx="589680" cy="42048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72894559-DA93-CE99-E08F-B03F57495E99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4704829" y="2544097"/>
                  <a:ext cx="607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8CA27281-57D2-E4D1-21C5-102BEA1F1C7D}"/>
                    </a:ext>
                  </a:extLst>
                </p14:cNvPr>
                <p14:cNvContentPartPr/>
                <p14:nvPr/>
              </p14:nvContentPartPr>
              <p14:xfrm>
                <a:off x="5226829" y="2543017"/>
                <a:ext cx="80640" cy="9216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8CA27281-57D2-E4D1-21C5-102BEA1F1C7D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5218189" y="2534377"/>
                  <a:ext cx="9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346F71C5-A37B-87FF-7E9A-2DB6A915A2B2}"/>
                    </a:ext>
                  </a:extLst>
                </p14:cNvPr>
                <p14:cNvContentPartPr/>
                <p14:nvPr/>
              </p14:nvContentPartPr>
              <p14:xfrm>
                <a:off x="3571549" y="2542297"/>
                <a:ext cx="1522080" cy="3981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346F71C5-A37B-87FF-7E9A-2DB6A915A2B2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3562909" y="2533297"/>
                  <a:ext cx="1539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1A3A44FC-EFB0-0019-5D6A-B23C771E6F72}"/>
                    </a:ext>
                  </a:extLst>
                </p14:cNvPr>
                <p14:cNvContentPartPr/>
                <p14:nvPr/>
              </p14:nvContentPartPr>
              <p14:xfrm>
                <a:off x="5033869" y="2508457"/>
                <a:ext cx="96480" cy="13968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1A3A44FC-EFB0-0019-5D6A-B23C771E6F72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5024869" y="2499457"/>
                  <a:ext cx="114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7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B031786-71B8-ECEB-06E6-44C04F030F09}"/>
                    </a:ext>
                  </a:extLst>
                </p14:cNvPr>
                <p14:cNvContentPartPr/>
                <p14:nvPr/>
              </p14:nvContentPartPr>
              <p14:xfrm>
                <a:off x="5687989" y="2636977"/>
                <a:ext cx="122400" cy="27864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B031786-71B8-ECEB-06E6-44C04F030F09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5678989" y="2628337"/>
                  <a:ext cx="140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9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459CFC7F-3C94-4AEC-9F93-CD62C2C30AE9}"/>
                    </a:ext>
                  </a:extLst>
                </p14:cNvPr>
                <p14:cNvContentPartPr/>
                <p14:nvPr/>
              </p14:nvContentPartPr>
              <p14:xfrm>
                <a:off x="5659909" y="2653177"/>
                <a:ext cx="33840" cy="8496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459CFC7F-3C94-4AEC-9F93-CD62C2C30AE9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5651269" y="2644177"/>
                  <a:ext cx="5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02540037-DBE8-D7B0-AB77-3B6572022240}"/>
                    </a:ext>
                  </a:extLst>
                </p14:cNvPr>
                <p14:cNvContentPartPr/>
                <p14:nvPr/>
              </p14:nvContentPartPr>
              <p14:xfrm>
                <a:off x="5697349" y="2648497"/>
                <a:ext cx="72720" cy="4716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02540037-DBE8-D7B0-AB77-3B6572022240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5688709" y="2639857"/>
                  <a:ext cx="90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AF166693-CAB7-9CE2-409B-56C899479789}"/>
                    </a:ext>
                  </a:extLst>
                </p14:cNvPr>
                <p14:cNvContentPartPr/>
                <p14:nvPr/>
              </p14:nvContentPartPr>
              <p14:xfrm>
                <a:off x="5791669" y="2522137"/>
                <a:ext cx="888120" cy="43956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AF166693-CAB7-9CE2-409B-56C899479789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5783029" y="2513137"/>
                  <a:ext cx="9057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435A19EB-2B99-FCA7-61D1-5CF228333D1A}"/>
                    </a:ext>
                  </a:extLst>
                </p14:cNvPr>
                <p14:cNvContentPartPr/>
                <p14:nvPr/>
              </p14:nvContentPartPr>
              <p14:xfrm>
                <a:off x="5771509" y="2518537"/>
                <a:ext cx="17640" cy="11844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435A19EB-2B99-FCA7-61D1-5CF228333D1A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5762869" y="2509897"/>
                  <a:ext cx="35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20FFCAB7-F89B-82EA-0407-B9798C3921B6}"/>
                    </a:ext>
                  </a:extLst>
                </p14:cNvPr>
                <p14:cNvContentPartPr/>
                <p14:nvPr/>
              </p14:nvContentPartPr>
              <p14:xfrm>
                <a:off x="5784469" y="2515657"/>
                <a:ext cx="102240" cy="936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20FFCAB7-F89B-82EA-0407-B9798C3921B6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5775469" y="2506657"/>
                  <a:ext cx="119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09ED8199-FB30-B6DC-2AF7-FF7FAE87B484}"/>
                    </a:ext>
                  </a:extLst>
                </p14:cNvPr>
                <p14:cNvContentPartPr/>
                <p14:nvPr/>
              </p14:nvContentPartPr>
              <p14:xfrm>
                <a:off x="5974189" y="2482537"/>
                <a:ext cx="1719720" cy="52164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09ED8199-FB30-B6DC-2AF7-FF7FAE87B484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5965189" y="2473897"/>
                  <a:ext cx="17373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E48EF8A4-BDA1-E88E-5C38-6971295670D1}"/>
                    </a:ext>
                  </a:extLst>
                </p14:cNvPr>
                <p14:cNvContentPartPr/>
                <p14:nvPr/>
              </p14:nvContentPartPr>
              <p14:xfrm>
                <a:off x="5955829" y="2470657"/>
                <a:ext cx="92880" cy="10944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E48EF8A4-BDA1-E88E-5C38-6971295670D1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5946829" y="2462017"/>
                  <a:ext cx="1105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6AC39499-2B0F-E2D9-8B64-B9E77A307CB1}"/>
              </a:ext>
            </a:extLst>
          </p:cNvPr>
          <p:cNvGrpSpPr/>
          <p:nvPr/>
        </p:nvGrpSpPr>
        <p:grpSpPr>
          <a:xfrm>
            <a:off x="6459829" y="1848217"/>
            <a:ext cx="308160" cy="336960"/>
            <a:chOff x="6459829" y="1848217"/>
            <a:chExt cx="3081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A3A039CE-2702-E29B-10AC-9DC76CDA9ADF}"/>
                    </a:ext>
                  </a:extLst>
                </p14:cNvPr>
                <p14:cNvContentPartPr/>
                <p14:nvPr/>
              </p14:nvContentPartPr>
              <p14:xfrm>
                <a:off x="6459829" y="2008777"/>
                <a:ext cx="86760" cy="17640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A3A039CE-2702-E29B-10AC-9DC76CDA9ADF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6450829" y="1999777"/>
                  <a:ext cx="104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CAFA5C22-4D45-796A-940B-C1ED7537E9A3}"/>
                    </a:ext>
                  </a:extLst>
                </p14:cNvPr>
                <p14:cNvContentPartPr/>
                <p14:nvPr/>
              </p14:nvContentPartPr>
              <p14:xfrm>
                <a:off x="6552349" y="1848217"/>
                <a:ext cx="88560" cy="11844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CAFA5C22-4D45-796A-940B-C1ED7537E9A3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6543709" y="1839577"/>
                  <a:ext cx="106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CD4483F7-B599-0B09-08A3-10D1AB501BF7}"/>
                    </a:ext>
                  </a:extLst>
                </p14:cNvPr>
                <p14:cNvContentPartPr/>
                <p14:nvPr/>
              </p14:nvContentPartPr>
              <p14:xfrm>
                <a:off x="6654589" y="1870177"/>
                <a:ext cx="28800" cy="8604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CD4483F7-B599-0B09-08A3-10D1AB501BF7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6645589" y="1861537"/>
                  <a:ext cx="46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3AFB20C0-4E88-7125-2D38-C8CFF3A9C2FA}"/>
                    </a:ext>
                  </a:extLst>
                </p14:cNvPr>
                <p14:cNvContentPartPr/>
                <p14:nvPr/>
              </p14:nvContentPartPr>
              <p14:xfrm>
                <a:off x="6714709" y="1858297"/>
                <a:ext cx="53280" cy="10836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3AFB20C0-4E88-7125-2D38-C8CFF3A9C2FA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6706069" y="1849657"/>
                  <a:ext cx="709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41971D4F-F24E-24AA-2BBE-F92BEDF0D37B}"/>
              </a:ext>
            </a:extLst>
          </p:cNvPr>
          <p:cNvGrpSpPr/>
          <p:nvPr/>
        </p:nvGrpSpPr>
        <p:grpSpPr>
          <a:xfrm>
            <a:off x="4622749" y="818977"/>
            <a:ext cx="220680" cy="222120"/>
            <a:chOff x="4622749" y="818977"/>
            <a:chExt cx="2206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EA22A63E-A0DC-71EC-681F-77AA4075A973}"/>
                    </a:ext>
                  </a:extLst>
                </p14:cNvPr>
                <p14:cNvContentPartPr/>
                <p14:nvPr/>
              </p14:nvContentPartPr>
              <p14:xfrm>
                <a:off x="4622749" y="818977"/>
                <a:ext cx="13680" cy="2221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EA22A63E-A0DC-71EC-681F-77AA4075A973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4613749" y="810337"/>
                  <a:ext cx="31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8762F035-013E-D6CD-17E4-00002DE7BAD4}"/>
                    </a:ext>
                  </a:extLst>
                </p14:cNvPr>
                <p14:cNvContentPartPr/>
                <p14:nvPr/>
              </p14:nvContentPartPr>
              <p14:xfrm>
                <a:off x="4631389" y="865777"/>
                <a:ext cx="96480" cy="13032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8762F035-013E-D6CD-17E4-00002DE7BAD4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4622389" y="857137"/>
                  <a:ext cx="114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02CE3A4B-B3F2-BBFF-2DBC-0ACB74DE5BA6}"/>
                    </a:ext>
                  </a:extLst>
                </p14:cNvPr>
                <p14:cNvContentPartPr/>
                <p14:nvPr/>
              </p14:nvContentPartPr>
              <p14:xfrm>
                <a:off x="4785469" y="896017"/>
                <a:ext cx="51840" cy="1332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02CE3A4B-B3F2-BBFF-2DBC-0ACB74DE5BA6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4776469" y="887377"/>
                  <a:ext cx="69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A69DA289-533D-97E9-226C-A44B20130909}"/>
                    </a:ext>
                  </a:extLst>
                </p14:cNvPr>
                <p14:cNvContentPartPr/>
                <p14:nvPr/>
              </p14:nvContentPartPr>
              <p14:xfrm>
                <a:off x="4778989" y="992137"/>
                <a:ext cx="64440" cy="216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A69DA289-533D-97E9-226C-A44B20130909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4769989" y="983497"/>
                  <a:ext cx="820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5" name="Group 954">
            <a:extLst>
              <a:ext uri="{FF2B5EF4-FFF2-40B4-BE49-F238E27FC236}">
                <a16:creationId xmlns:a16="http://schemas.microsoft.com/office/drawing/2014/main" id="{BD3B486A-C8AF-496E-B62C-6F0895F34D8D}"/>
              </a:ext>
            </a:extLst>
          </p:cNvPr>
          <p:cNvGrpSpPr/>
          <p:nvPr/>
        </p:nvGrpSpPr>
        <p:grpSpPr>
          <a:xfrm>
            <a:off x="5057629" y="753817"/>
            <a:ext cx="2582640" cy="386280"/>
            <a:chOff x="5057629" y="753817"/>
            <a:chExt cx="25826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D74AFD00-DEBE-F77A-F0C7-856CF84CC195}"/>
                    </a:ext>
                  </a:extLst>
                </p14:cNvPr>
                <p14:cNvContentPartPr/>
                <p14:nvPr/>
              </p14:nvContentPartPr>
              <p14:xfrm>
                <a:off x="5057629" y="753817"/>
                <a:ext cx="105840" cy="38628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D74AFD00-DEBE-F77A-F0C7-856CF84CC195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5048629" y="745177"/>
                  <a:ext cx="123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30DBF8E5-F496-63F9-3C76-2C6A87AF5EBD}"/>
                    </a:ext>
                  </a:extLst>
                </p14:cNvPr>
                <p14:cNvContentPartPr/>
                <p14:nvPr/>
              </p14:nvContentPartPr>
              <p14:xfrm>
                <a:off x="5221789" y="848497"/>
                <a:ext cx="84600" cy="16416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30DBF8E5-F496-63F9-3C76-2C6A87AF5EBD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5212789" y="839857"/>
                  <a:ext cx="102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C9CBAE98-FA67-5FEC-44D2-8B144C19293E}"/>
                    </a:ext>
                  </a:extLst>
                </p14:cNvPr>
                <p14:cNvContentPartPr/>
                <p14:nvPr/>
              </p14:nvContentPartPr>
              <p14:xfrm>
                <a:off x="5348869" y="820417"/>
                <a:ext cx="38880" cy="7848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C9CBAE98-FA67-5FEC-44D2-8B144C19293E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5340229" y="811417"/>
                  <a:ext cx="56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5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AE00D015-61AE-F2CB-A596-5A4498E5C653}"/>
                    </a:ext>
                  </a:extLst>
                </p14:cNvPr>
                <p14:cNvContentPartPr/>
                <p14:nvPr/>
              </p14:nvContentPartPr>
              <p14:xfrm>
                <a:off x="5425189" y="817537"/>
                <a:ext cx="35280" cy="6012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AE00D015-61AE-F2CB-A596-5A4498E5C653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5416189" y="808537"/>
                  <a:ext cx="52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B8012B6D-7C11-CB7B-EE1F-0AB31DA5C3D7}"/>
                    </a:ext>
                  </a:extLst>
                </p14:cNvPr>
                <p14:cNvContentPartPr/>
                <p14:nvPr/>
              </p14:nvContentPartPr>
              <p14:xfrm>
                <a:off x="5496469" y="775777"/>
                <a:ext cx="37800" cy="11304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B8012B6D-7C11-CB7B-EE1F-0AB31DA5C3D7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5487829" y="767137"/>
                  <a:ext cx="55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FF04D1D3-20B7-5371-02F9-7E7FD0A5BF0B}"/>
                    </a:ext>
                  </a:extLst>
                </p14:cNvPr>
                <p14:cNvContentPartPr/>
                <p14:nvPr/>
              </p14:nvContentPartPr>
              <p14:xfrm>
                <a:off x="5544349" y="1016977"/>
                <a:ext cx="15840" cy="802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FF04D1D3-20B7-5371-02F9-7E7FD0A5BF0B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5535349" y="1008337"/>
                  <a:ext cx="33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1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1B85FE1F-A07F-A290-81BF-E67C561AFBBF}"/>
                    </a:ext>
                  </a:extLst>
                </p14:cNvPr>
                <p14:cNvContentPartPr/>
                <p14:nvPr/>
              </p14:nvContentPartPr>
              <p14:xfrm>
                <a:off x="5655229" y="852817"/>
                <a:ext cx="99360" cy="18288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1B85FE1F-A07F-A290-81BF-E67C561AFBBF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5646229" y="843817"/>
                  <a:ext cx="117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3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71CAACEB-8328-E901-823C-A0539558473C}"/>
                    </a:ext>
                  </a:extLst>
                </p14:cNvPr>
                <p14:cNvContentPartPr/>
                <p14:nvPr/>
              </p14:nvContentPartPr>
              <p14:xfrm>
                <a:off x="5790229" y="793417"/>
                <a:ext cx="45720" cy="11664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71CAACEB-8328-E901-823C-A0539558473C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5781229" y="784417"/>
                  <a:ext cx="63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5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69BBE247-6F55-1BC2-0394-B536CD9F84A2}"/>
                    </a:ext>
                  </a:extLst>
                </p14:cNvPr>
                <p14:cNvContentPartPr/>
                <p14:nvPr/>
              </p14:nvContentPartPr>
              <p14:xfrm>
                <a:off x="5870869" y="831577"/>
                <a:ext cx="47520" cy="7236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69BBE247-6F55-1BC2-0394-B536CD9F84A2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5861869" y="822577"/>
                  <a:ext cx="65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B46F56E5-8B51-D954-F09C-6941A69A0997}"/>
                    </a:ext>
                  </a:extLst>
                </p14:cNvPr>
                <p14:cNvContentPartPr/>
                <p14:nvPr/>
              </p14:nvContentPartPr>
              <p14:xfrm>
                <a:off x="5961589" y="797017"/>
                <a:ext cx="51120" cy="11088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B46F56E5-8B51-D954-F09C-6941A69A0997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5952589" y="788377"/>
                  <a:ext cx="68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4EB9E874-5636-A4F5-6993-03657A8D7610}"/>
                    </a:ext>
                  </a:extLst>
                </p14:cNvPr>
                <p14:cNvContentPartPr/>
                <p14:nvPr/>
              </p14:nvContentPartPr>
              <p14:xfrm>
                <a:off x="6017389" y="1049017"/>
                <a:ext cx="3240" cy="5076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4EB9E874-5636-A4F5-6993-03657A8D7610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6008389" y="1040377"/>
                  <a:ext cx="20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4AB3EB3E-25A4-0CFA-D4AB-2F7024113641}"/>
                    </a:ext>
                  </a:extLst>
                </p14:cNvPr>
                <p14:cNvContentPartPr/>
                <p14:nvPr/>
              </p14:nvContentPartPr>
              <p14:xfrm>
                <a:off x="6123589" y="882337"/>
                <a:ext cx="102240" cy="17064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4AB3EB3E-25A4-0CFA-D4AB-2F7024113641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6114949" y="873697"/>
                  <a:ext cx="119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E275E796-D803-BBB6-B28C-355067A24BB4}"/>
                    </a:ext>
                  </a:extLst>
                </p14:cNvPr>
                <p14:cNvContentPartPr/>
                <p14:nvPr/>
              </p14:nvContentPartPr>
              <p14:xfrm>
                <a:off x="6263629" y="857497"/>
                <a:ext cx="35640" cy="9504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E275E796-D803-BBB6-B28C-355067A24BB4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6254629" y="848497"/>
                  <a:ext cx="53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6429FA54-D9D4-0C50-F56A-3DD3C4F40A15}"/>
                    </a:ext>
                  </a:extLst>
                </p14:cNvPr>
                <p14:cNvContentPartPr/>
                <p14:nvPr/>
              </p14:nvContentPartPr>
              <p14:xfrm>
                <a:off x="6366229" y="838777"/>
                <a:ext cx="59400" cy="10980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6429FA54-D9D4-0C50-F56A-3DD3C4F40A15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6357229" y="829777"/>
                  <a:ext cx="77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C55F1011-CF1A-20ED-CEC4-9F19EC5D1ED6}"/>
                    </a:ext>
                  </a:extLst>
                </p14:cNvPr>
                <p14:cNvContentPartPr/>
                <p14:nvPr/>
              </p14:nvContentPartPr>
              <p14:xfrm>
                <a:off x="6460909" y="840217"/>
                <a:ext cx="43200" cy="10764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C55F1011-CF1A-20ED-CEC4-9F19EC5D1ED6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6452269" y="831217"/>
                  <a:ext cx="6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27BB879B-2C9C-713C-B6D5-03F472E37463}"/>
                    </a:ext>
                  </a:extLst>
                </p14:cNvPr>
                <p14:cNvContentPartPr/>
                <p14:nvPr/>
              </p14:nvContentPartPr>
              <p14:xfrm>
                <a:off x="6514189" y="1050097"/>
                <a:ext cx="16920" cy="7632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27BB879B-2C9C-713C-B6D5-03F472E37463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6505189" y="1041097"/>
                  <a:ext cx="34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85E90FD4-9C6F-0CD1-762E-737F91F6C9E3}"/>
                    </a:ext>
                  </a:extLst>
                </p14:cNvPr>
                <p14:cNvContentPartPr/>
                <p14:nvPr/>
              </p14:nvContentPartPr>
              <p14:xfrm>
                <a:off x="6645949" y="862897"/>
                <a:ext cx="93960" cy="19656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85E90FD4-9C6F-0CD1-762E-737F91F6C9E3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6637309" y="853897"/>
                  <a:ext cx="111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DF88BC49-2939-5EA8-B6F7-B688126CBA48}"/>
                    </a:ext>
                  </a:extLst>
                </p14:cNvPr>
                <p14:cNvContentPartPr/>
                <p14:nvPr/>
              </p14:nvContentPartPr>
              <p14:xfrm>
                <a:off x="6766189" y="816457"/>
                <a:ext cx="54360" cy="11124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DF88BC49-2939-5EA8-B6F7-B688126CBA48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6757549" y="807457"/>
                  <a:ext cx="72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946" name="Ink 945">
                  <a:extLst>
                    <a:ext uri="{FF2B5EF4-FFF2-40B4-BE49-F238E27FC236}">
                      <a16:creationId xmlns:a16="http://schemas.microsoft.com/office/drawing/2014/main" id="{262AB9DA-17AA-BB2C-66B9-83414DF19ACC}"/>
                    </a:ext>
                  </a:extLst>
                </p14:cNvPr>
                <p14:cNvContentPartPr/>
                <p14:nvPr/>
              </p14:nvContentPartPr>
              <p14:xfrm>
                <a:off x="6851509" y="840937"/>
                <a:ext cx="50760" cy="73800"/>
              </p14:xfrm>
            </p:contentPart>
          </mc:Choice>
          <mc:Fallback xmlns="">
            <p:pic>
              <p:nvPicPr>
                <p:cNvPr id="946" name="Ink 945">
                  <a:extLst>
                    <a:ext uri="{FF2B5EF4-FFF2-40B4-BE49-F238E27FC236}">
                      <a16:creationId xmlns:a16="http://schemas.microsoft.com/office/drawing/2014/main" id="{262AB9DA-17AA-BB2C-66B9-83414DF19ACC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6842509" y="831937"/>
                  <a:ext cx="68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975622ED-4979-92BD-52C2-E42D0D9FE459}"/>
                    </a:ext>
                  </a:extLst>
                </p14:cNvPr>
                <p14:cNvContentPartPr/>
                <p14:nvPr/>
              </p14:nvContentPartPr>
              <p14:xfrm>
                <a:off x="6895429" y="842737"/>
                <a:ext cx="1440" cy="9648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975622ED-4979-92BD-52C2-E42D0D9FE459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6886429" y="834097"/>
                  <a:ext cx="19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948" name="Ink 947">
                  <a:extLst>
                    <a:ext uri="{FF2B5EF4-FFF2-40B4-BE49-F238E27FC236}">
                      <a16:creationId xmlns:a16="http://schemas.microsoft.com/office/drawing/2014/main" id="{FD148A17-1014-F957-521F-9FF52F585DA1}"/>
                    </a:ext>
                  </a:extLst>
                </p14:cNvPr>
                <p14:cNvContentPartPr/>
                <p14:nvPr/>
              </p14:nvContentPartPr>
              <p14:xfrm>
                <a:off x="6945829" y="816457"/>
                <a:ext cx="53640" cy="117720"/>
              </p14:xfrm>
            </p:contentPart>
          </mc:Choice>
          <mc:Fallback xmlns="">
            <p:pic>
              <p:nvPicPr>
                <p:cNvPr id="948" name="Ink 947">
                  <a:extLst>
                    <a:ext uri="{FF2B5EF4-FFF2-40B4-BE49-F238E27FC236}">
                      <a16:creationId xmlns:a16="http://schemas.microsoft.com/office/drawing/2014/main" id="{FD148A17-1014-F957-521F-9FF52F585DA1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6936829" y="807457"/>
                  <a:ext cx="7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949" name="Ink 948">
                  <a:extLst>
                    <a:ext uri="{FF2B5EF4-FFF2-40B4-BE49-F238E27FC236}">
                      <a16:creationId xmlns:a16="http://schemas.microsoft.com/office/drawing/2014/main" id="{79E41014-6AD8-BC1E-3D2D-ED64C7DD793C}"/>
                    </a:ext>
                  </a:extLst>
                </p14:cNvPr>
                <p14:cNvContentPartPr/>
                <p14:nvPr/>
              </p14:nvContentPartPr>
              <p14:xfrm>
                <a:off x="7038349" y="1048297"/>
                <a:ext cx="16920" cy="78120"/>
              </p14:xfrm>
            </p:contentPart>
          </mc:Choice>
          <mc:Fallback xmlns="">
            <p:pic>
              <p:nvPicPr>
                <p:cNvPr id="949" name="Ink 948">
                  <a:extLst>
                    <a:ext uri="{FF2B5EF4-FFF2-40B4-BE49-F238E27FC236}">
                      <a16:creationId xmlns:a16="http://schemas.microsoft.com/office/drawing/2014/main" id="{79E41014-6AD8-BC1E-3D2D-ED64C7DD793C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7029709" y="1039297"/>
                  <a:ext cx="34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950" name="Ink 949">
                  <a:extLst>
                    <a:ext uri="{FF2B5EF4-FFF2-40B4-BE49-F238E27FC236}">
                      <a16:creationId xmlns:a16="http://schemas.microsoft.com/office/drawing/2014/main" id="{0FBBE534-4FB9-9165-2A7E-C08A4F767320}"/>
                    </a:ext>
                  </a:extLst>
                </p14:cNvPr>
                <p14:cNvContentPartPr/>
                <p14:nvPr/>
              </p14:nvContentPartPr>
              <p14:xfrm>
                <a:off x="7131949" y="878737"/>
                <a:ext cx="98280" cy="177480"/>
              </p14:xfrm>
            </p:contentPart>
          </mc:Choice>
          <mc:Fallback xmlns="">
            <p:pic>
              <p:nvPicPr>
                <p:cNvPr id="950" name="Ink 949">
                  <a:extLst>
                    <a:ext uri="{FF2B5EF4-FFF2-40B4-BE49-F238E27FC236}">
                      <a16:creationId xmlns:a16="http://schemas.microsoft.com/office/drawing/2014/main" id="{0FBBE534-4FB9-9165-2A7E-C08A4F76732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7122949" y="870097"/>
                  <a:ext cx="11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951" name="Ink 950">
                  <a:extLst>
                    <a:ext uri="{FF2B5EF4-FFF2-40B4-BE49-F238E27FC236}">
                      <a16:creationId xmlns:a16="http://schemas.microsoft.com/office/drawing/2014/main" id="{CFD30A8B-A6E2-19AC-B5BF-54FAD0E601FE}"/>
                    </a:ext>
                  </a:extLst>
                </p14:cNvPr>
                <p14:cNvContentPartPr/>
                <p14:nvPr/>
              </p14:nvContentPartPr>
              <p14:xfrm>
                <a:off x="7282069" y="820777"/>
                <a:ext cx="56520" cy="104760"/>
              </p14:xfrm>
            </p:contentPart>
          </mc:Choice>
          <mc:Fallback xmlns="">
            <p:pic>
              <p:nvPicPr>
                <p:cNvPr id="951" name="Ink 950">
                  <a:extLst>
                    <a:ext uri="{FF2B5EF4-FFF2-40B4-BE49-F238E27FC236}">
                      <a16:creationId xmlns:a16="http://schemas.microsoft.com/office/drawing/2014/main" id="{CFD30A8B-A6E2-19AC-B5BF-54FAD0E601FE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7273069" y="812137"/>
                  <a:ext cx="74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952" name="Ink 951">
                  <a:extLst>
                    <a:ext uri="{FF2B5EF4-FFF2-40B4-BE49-F238E27FC236}">
                      <a16:creationId xmlns:a16="http://schemas.microsoft.com/office/drawing/2014/main" id="{BAC2C4C3-97CC-E662-5466-166FE62621BD}"/>
                    </a:ext>
                  </a:extLst>
                </p14:cNvPr>
                <p14:cNvContentPartPr/>
                <p14:nvPr/>
              </p14:nvContentPartPr>
              <p14:xfrm>
                <a:off x="7368469" y="840937"/>
                <a:ext cx="48960" cy="91440"/>
              </p14:xfrm>
            </p:contentPart>
          </mc:Choice>
          <mc:Fallback xmlns="">
            <p:pic>
              <p:nvPicPr>
                <p:cNvPr id="952" name="Ink 951">
                  <a:extLst>
                    <a:ext uri="{FF2B5EF4-FFF2-40B4-BE49-F238E27FC236}">
                      <a16:creationId xmlns:a16="http://schemas.microsoft.com/office/drawing/2014/main" id="{BAC2C4C3-97CC-E662-5466-166FE62621BD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7359829" y="832297"/>
                  <a:ext cx="66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0B8BF62D-C9A0-C059-62C8-B6C93E8CFD5C}"/>
                    </a:ext>
                  </a:extLst>
                </p14:cNvPr>
                <p14:cNvContentPartPr/>
                <p14:nvPr/>
              </p14:nvContentPartPr>
              <p14:xfrm>
                <a:off x="7445509" y="812497"/>
                <a:ext cx="42480" cy="11628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0B8BF62D-C9A0-C059-62C8-B6C93E8CFD5C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7436509" y="803857"/>
                  <a:ext cx="60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1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98DE949A-C17C-1888-2540-81443199681F}"/>
                    </a:ext>
                  </a:extLst>
                </p14:cNvPr>
                <p14:cNvContentPartPr/>
                <p14:nvPr/>
              </p14:nvContentPartPr>
              <p14:xfrm>
                <a:off x="7521469" y="784057"/>
                <a:ext cx="118800" cy="33264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98DE949A-C17C-1888-2540-81443199681F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7512469" y="775417"/>
                  <a:ext cx="13644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BAA037D7-AD83-19A3-B1DA-E69836EF9182}"/>
              </a:ext>
            </a:extLst>
          </p:cNvPr>
          <p:cNvGrpSpPr/>
          <p:nvPr/>
        </p:nvGrpSpPr>
        <p:grpSpPr>
          <a:xfrm>
            <a:off x="4660549" y="1271497"/>
            <a:ext cx="513720" cy="304920"/>
            <a:chOff x="4660549" y="1271497"/>
            <a:chExt cx="5137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3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00E9C616-1FCA-2ED6-325C-897CAE8F6D30}"/>
                    </a:ext>
                  </a:extLst>
                </p14:cNvPr>
                <p14:cNvContentPartPr/>
                <p14:nvPr/>
              </p14:nvContentPartPr>
              <p14:xfrm>
                <a:off x="4660549" y="1361497"/>
                <a:ext cx="94680" cy="17820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00E9C616-1FCA-2ED6-325C-897CAE8F6D30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4651909" y="1352857"/>
                  <a:ext cx="112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5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015766B7-19C6-E73C-B129-55E16DB9826B}"/>
                    </a:ext>
                  </a:extLst>
                </p14:cNvPr>
                <p14:cNvContentPartPr/>
                <p14:nvPr/>
              </p14:nvContentPartPr>
              <p14:xfrm>
                <a:off x="4894549" y="1441417"/>
                <a:ext cx="55440" cy="36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015766B7-19C6-E73C-B129-55E16DB9826B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4885549" y="1432417"/>
                  <a:ext cx="7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7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42D0F931-0EB0-1C8F-8451-E7EE2324D597}"/>
                    </a:ext>
                  </a:extLst>
                </p14:cNvPr>
                <p14:cNvContentPartPr/>
                <p14:nvPr/>
              </p14:nvContentPartPr>
              <p14:xfrm>
                <a:off x="4895269" y="1514857"/>
                <a:ext cx="66240" cy="1152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42D0F931-0EB0-1C8F-8451-E7EE2324D597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4886629" y="1505857"/>
                  <a:ext cx="83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9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5318ADB9-4B9D-884C-991A-6A0BE9E61571}"/>
                    </a:ext>
                  </a:extLst>
                </p14:cNvPr>
                <p14:cNvContentPartPr/>
                <p14:nvPr/>
              </p14:nvContentPartPr>
              <p14:xfrm>
                <a:off x="5063749" y="1271497"/>
                <a:ext cx="110520" cy="30492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5318ADB9-4B9D-884C-991A-6A0BE9E61571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5055109" y="1262857"/>
                  <a:ext cx="12816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7" name="Group 986">
            <a:extLst>
              <a:ext uri="{FF2B5EF4-FFF2-40B4-BE49-F238E27FC236}">
                <a16:creationId xmlns:a16="http://schemas.microsoft.com/office/drawing/2014/main" id="{9D61BFBD-349B-4465-C49C-F732CE7EA90A}"/>
              </a:ext>
            </a:extLst>
          </p:cNvPr>
          <p:cNvGrpSpPr/>
          <p:nvPr/>
        </p:nvGrpSpPr>
        <p:grpSpPr>
          <a:xfrm>
            <a:off x="5262829" y="1252417"/>
            <a:ext cx="2342880" cy="330480"/>
            <a:chOff x="5262829" y="1252417"/>
            <a:chExt cx="23428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1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6B3DE859-D8C9-8CBD-852D-E66694863EB9}"/>
                    </a:ext>
                  </a:extLst>
                </p14:cNvPr>
                <p14:cNvContentPartPr/>
                <p14:nvPr/>
              </p14:nvContentPartPr>
              <p14:xfrm>
                <a:off x="5262829" y="1384897"/>
                <a:ext cx="47160" cy="1000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6B3DE859-D8C9-8CBD-852D-E66694863EB9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5253829" y="1375897"/>
                  <a:ext cx="64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3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EDD7BA19-3334-18A7-4596-6D09B3FA4CC8}"/>
                    </a:ext>
                  </a:extLst>
                </p14:cNvPr>
                <p14:cNvContentPartPr/>
                <p14:nvPr/>
              </p14:nvContentPartPr>
              <p14:xfrm>
                <a:off x="5338429" y="1254577"/>
                <a:ext cx="46800" cy="1231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EDD7BA19-3334-18A7-4596-6D09B3FA4CC8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5329429" y="1245577"/>
                  <a:ext cx="64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5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0E04D2E1-4A7C-FEBB-A458-87F446042018}"/>
                    </a:ext>
                  </a:extLst>
                </p14:cNvPr>
                <p14:cNvContentPartPr/>
                <p14:nvPr/>
              </p14:nvContentPartPr>
              <p14:xfrm>
                <a:off x="5425189" y="1283737"/>
                <a:ext cx="28800" cy="5616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0E04D2E1-4A7C-FEBB-A458-87F446042018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5416189" y="1275097"/>
                  <a:ext cx="46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7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B0B66743-404B-AFF7-97E3-3D582CC7137A}"/>
                    </a:ext>
                  </a:extLst>
                </p14:cNvPr>
                <p14:cNvContentPartPr/>
                <p14:nvPr/>
              </p14:nvContentPartPr>
              <p14:xfrm>
                <a:off x="5511229" y="1252417"/>
                <a:ext cx="46080" cy="10116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B0B66743-404B-AFF7-97E3-3D582CC7137A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5502589" y="1243777"/>
                  <a:ext cx="63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9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F1157F62-8719-480B-8CC6-5870C8B1728A}"/>
                    </a:ext>
                  </a:extLst>
                </p14:cNvPr>
                <p14:cNvContentPartPr/>
                <p14:nvPr/>
              </p14:nvContentPartPr>
              <p14:xfrm>
                <a:off x="5614909" y="1443217"/>
                <a:ext cx="14040" cy="7200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F1157F62-8719-480B-8CC6-5870C8B1728A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5605909" y="1434577"/>
                  <a:ext cx="31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1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4D652E2D-E9D4-3C61-445F-A596FB662B09}"/>
                    </a:ext>
                  </a:extLst>
                </p14:cNvPr>
                <p14:cNvContentPartPr/>
                <p14:nvPr/>
              </p14:nvContentPartPr>
              <p14:xfrm>
                <a:off x="5709229" y="1386337"/>
                <a:ext cx="60120" cy="738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4D652E2D-E9D4-3C61-445F-A596FB662B09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5700589" y="1377697"/>
                  <a:ext cx="77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3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28C9A5C6-7D19-FC00-4F34-FE28D59BB3FB}"/>
                    </a:ext>
                  </a:extLst>
                </p14:cNvPr>
                <p14:cNvContentPartPr/>
                <p14:nvPr/>
              </p14:nvContentPartPr>
              <p14:xfrm>
                <a:off x="5821189" y="1270057"/>
                <a:ext cx="47160" cy="1123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28C9A5C6-7D19-FC00-4F34-FE28D59BB3FB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5812189" y="1261057"/>
                  <a:ext cx="6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5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58D5F0BD-ED21-1FB0-2C4D-8190C1B5E276}"/>
                    </a:ext>
                  </a:extLst>
                </p14:cNvPr>
                <p14:cNvContentPartPr/>
                <p14:nvPr/>
              </p14:nvContentPartPr>
              <p14:xfrm>
                <a:off x="5905429" y="1285537"/>
                <a:ext cx="43200" cy="6624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58D5F0BD-ED21-1FB0-2C4D-8190C1B5E276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5896789" y="1276897"/>
                  <a:ext cx="60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7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22650F69-8916-514F-8794-6F66E3224D0F}"/>
                    </a:ext>
                  </a:extLst>
                </p14:cNvPr>
                <p14:cNvContentPartPr/>
                <p14:nvPr/>
              </p14:nvContentPartPr>
              <p14:xfrm>
                <a:off x="5977789" y="1258177"/>
                <a:ext cx="37080" cy="1130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22650F69-8916-514F-8794-6F66E3224D0F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5969149" y="1249177"/>
                  <a:ext cx="5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9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FCEB8F8F-D08B-6FB9-CC6F-6436D208C60B}"/>
                    </a:ext>
                  </a:extLst>
                </p14:cNvPr>
                <p14:cNvContentPartPr/>
                <p14:nvPr/>
              </p14:nvContentPartPr>
              <p14:xfrm>
                <a:off x="6076789" y="1466977"/>
                <a:ext cx="5040" cy="5544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FCEB8F8F-D08B-6FB9-CC6F-6436D208C60B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6068149" y="1458337"/>
                  <a:ext cx="22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1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B8653718-BD7D-B22A-8EEF-7CF1E6DA1499}"/>
                    </a:ext>
                  </a:extLst>
                </p14:cNvPr>
                <p14:cNvContentPartPr/>
                <p14:nvPr/>
              </p14:nvContentPartPr>
              <p14:xfrm>
                <a:off x="6158509" y="1383817"/>
                <a:ext cx="64440" cy="8676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B8653718-BD7D-B22A-8EEF-7CF1E6DA1499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6149509" y="1375177"/>
                  <a:ext cx="82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3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704B0C8B-204A-4848-C24D-B6E0AEB0421B}"/>
                    </a:ext>
                  </a:extLst>
                </p14:cNvPr>
                <p14:cNvContentPartPr/>
                <p14:nvPr/>
              </p14:nvContentPartPr>
              <p14:xfrm>
                <a:off x="6259669" y="1259977"/>
                <a:ext cx="57600" cy="11088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704B0C8B-204A-4848-C24D-B6E0AEB0421B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6251029" y="1250977"/>
                  <a:ext cx="75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5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DB78435F-69C6-5403-24F8-E3697645A435}"/>
                    </a:ext>
                  </a:extLst>
                </p14:cNvPr>
                <p14:cNvContentPartPr/>
                <p14:nvPr/>
              </p14:nvContentPartPr>
              <p14:xfrm>
                <a:off x="6370189" y="1268977"/>
                <a:ext cx="42840" cy="10116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DB78435F-69C6-5403-24F8-E3697645A435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6361189" y="1259977"/>
                  <a:ext cx="6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396E945D-B533-7C85-20C1-233DA9E14869}"/>
                    </a:ext>
                  </a:extLst>
                </p14:cNvPr>
                <p14:cNvContentPartPr/>
                <p14:nvPr/>
              </p14:nvContentPartPr>
              <p14:xfrm>
                <a:off x="6434269" y="1272577"/>
                <a:ext cx="42840" cy="838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396E945D-B533-7C85-20C1-233DA9E14869}"/>
                    </a:ext>
                  </a:extLst>
                </p:cNvPr>
                <p:cNvPicPr/>
                <p:nvPr/>
              </p:nvPicPr>
              <p:blipFill>
                <a:blip r:embed="rId1388"/>
                <a:stretch>
                  <a:fillRect/>
                </a:stretch>
              </p:blipFill>
              <p:spPr>
                <a:xfrm>
                  <a:off x="6425629" y="1263937"/>
                  <a:ext cx="60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9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43838212-9EFD-2AF7-52F8-4CDC37799D41}"/>
                    </a:ext>
                  </a:extLst>
                </p14:cNvPr>
                <p14:cNvContentPartPr/>
                <p14:nvPr/>
              </p14:nvContentPartPr>
              <p14:xfrm>
                <a:off x="6514909" y="1513777"/>
                <a:ext cx="19440" cy="6912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43838212-9EFD-2AF7-52F8-4CDC37799D41}"/>
                    </a:ext>
                  </a:extLst>
                </p:cNvPr>
                <p:cNvPicPr/>
                <p:nvPr/>
              </p:nvPicPr>
              <p:blipFill>
                <a:blip r:embed="rId1390"/>
                <a:stretch>
                  <a:fillRect/>
                </a:stretch>
              </p:blipFill>
              <p:spPr>
                <a:xfrm>
                  <a:off x="6506269" y="1505137"/>
                  <a:ext cx="37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90AA092-5124-8AA8-3317-C1CCC8BAC37C}"/>
                    </a:ext>
                  </a:extLst>
                </p14:cNvPr>
                <p14:cNvContentPartPr/>
                <p14:nvPr/>
              </p14:nvContentPartPr>
              <p14:xfrm>
                <a:off x="6629749" y="1381657"/>
                <a:ext cx="72000" cy="9324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90AA092-5124-8AA8-3317-C1CCC8BAC37C}"/>
                    </a:ext>
                  </a:extLst>
                </p:cNvPr>
                <p:cNvPicPr/>
                <p:nvPr/>
              </p:nvPicPr>
              <p:blipFill>
                <a:blip r:embed="rId1392"/>
                <a:stretch>
                  <a:fillRect/>
                </a:stretch>
              </p:blipFill>
              <p:spPr>
                <a:xfrm>
                  <a:off x="6620749" y="1373017"/>
                  <a:ext cx="8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3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E472FE64-7232-0A3D-7BF6-828209FD3DDE}"/>
                    </a:ext>
                  </a:extLst>
                </p14:cNvPr>
                <p14:cNvContentPartPr/>
                <p14:nvPr/>
              </p14:nvContentPartPr>
              <p14:xfrm>
                <a:off x="6735949" y="1295617"/>
                <a:ext cx="43200" cy="964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E472FE64-7232-0A3D-7BF6-828209FD3DDE}"/>
                    </a:ext>
                  </a:extLst>
                </p:cNvPr>
                <p:cNvPicPr/>
                <p:nvPr/>
              </p:nvPicPr>
              <p:blipFill>
                <a:blip r:embed="rId1394"/>
                <a:stretch>
                  <a:fillRect/>
                </a:stretch>
              </p:blipFill>
              <p:spPr>
                <a:xfrm>
                  <a:off x="6726949" y="1286977"/>
                  <a:ext cx="60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5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EE7EAEB7-F893-A098-253D-E88EB14FB963}"/>
                    </a:ext>
                  </a:extLst>
                </p14:cNvPr>
                <p14:cNvContentPartPr/>
                <p14:nvPr/>
              </p14:nvContentPartPr>
              <p14:xfrm>
                <a:off x="6824869" y="1303897"/>
                <a:ext cx="39600" cy="5796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EE7EAEB7-F893-A098-253D-E88EB14FB963}"/>
                    </a:ext>
                  </a:extLst>
                </p:cNvPr>
                <p:cNvPicPr/>
                <p:nvPr/>
              </p:nvPicPr>
              <p:blipFill>
                <a:blip r:embed="rId1396"/>
                <a:stretch>
                  <a:fillRect/>
                </a:stretch>
              </p:blipFill>
              <p:spPr>
                <a:xfrm>
                  <a:off x="6815869" y="1295257"/>
                  <a:ext cx="57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1AFD9E7C-7CCF-B4A6-B9E4-83DF7ADA68AB}"/>
                    </a:ext>
                  </a:extLst>
                </p14:cNvPr>
                <p14:cNvContentPartPr/>
                <p14:nvPr/>
              </p14:nvContentPartPr>
              <p14:xfrm>
                <a:off x="6845749" y="1303897"/>
                <a:ext cx="6840" cy="8100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1AFD9E7C-7CCF-B4A6-B9E4-83DF7ADA68AB}"/>
                    </a:ext>
                  </a:extLst>
                </p:cNvPr>
                <p:cNvPicPr/>
                <p:nvPr/>
              </p:nvPicPr>
              <p:blipFill>
                <a:blip r:embed="rId1398"/>
                <a:stretch>
                  <a:fillRect/>
                </a:stretch>
              </p:blipFill>
              <p:spPr>
                <a:xfrm>
                  <a:off x="6837109" y="1295257"/>
                  <a:ext cx="24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8B0F4864-FAE2-D62D-1001-5D703405D544}"/>
                    </a:ext>
                  </a:extLst>
                </p14:cNvPr>
                <p14:cNvContentPartPr/>
                <p14:nvPr/>
              </p14:nvContentPartPr>
              <p14:xfrm>
                <a:off x="6890749" y="1292017"/>
                <a:ext cx="54000" cy="10944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8B0F4864-FAE2-D62D-1001-5D703405D544}"/>
                    </a:ext>
                  </a:extLst>
                </p:cNvPr>
                <p:cNvPicPr/>
                <p:nvPr/>
              </p:nvPicPr>
              <p:blipFill>
                <a:blip r:embed="rId1400"/>
                <a:stretch>
                  <a:fillRect/>
                </a:stretch>
              </p:blipFill>
              <p:spPr>
                <a:xfrm>
                  <a:off x="6882109" y="1283017"/>
                  <a:ext cx="71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B622AE61-3342-A197-7F1C-68456DD9FC32}"/>
                    </a:ext>
                  </a:extLst>
                </p14:cNvPr>
                <p14:cNvContentPartPr/>
                <p14:nvPr/>
              </p14:nvContentPartPr>
              <p14:xfrm>
                <a:off x="6996229" y="1453297"/>
                <a:ext cx="5760" cy="5724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B622AE61-3342-A197-7F1C-68456DD9FC32}"/>
                    </a:ext>
                  </a:extLst>
                </p:cNvPr>
                <p:cNvPicPr/>
                <p:nvPr/>
              </p:nvPicPr>
              <p:blipFill>
                <a:blip r:embed="rId1402"/>
                <a:stretch>
                  <a:fillRect/>
                </a:stretch>
              </p:blipFill>
              <p:spPr>
                <a:xfrm>
                  <a:off x="6987229" y="1444657"/>
                  <a:ext cx="23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636486EA-11E7-43C5-E089-E580C57A1918}"/>
                    </a:ext>
                  </a:extLst>
                </p14:cNvPr>
                <p14:cNvContentPartPr/>
                <p14:nvPr/>
              </p14:nvContentPartPr>
              <p14:xfrm>
                <a:off x="7103509" y="1382017"/>
                <a:ext cx="59040" cy="8388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636486EA-11E7-43C5-E089-E580C57A1918}"/>
                    </a:ext>
                  </a:extLst>
                </p:cNvPr>
                <p:cNvPicPr/>
                <p:nvPr/>
              </p:nvPicPr>
              <p:blipFill>
                <a:blip r:embed="rId1404"/>
                <a:stretch>
                  <a:fillRect/>
                </a:stretch>
              </p:blipFill>
              <p:spPr>
                <a:xfrm>
                  <a:off x="7094509" y="1373017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38E1419F-3BA9-AF51-66F3-4A98393A80D8}"/>
                    </a:ext>
                  </a:extLst>
                </p14:cNvPr>
                <p14:cNvContentPartPr/>
                <p14:nvPr/>
              </p14:nvContentPartPr>
              <p14:xfrm>
                <a:off x="7209709" y="1277257"/>
                <a:ext cx="59040" cy="882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38E1419F-3BA9-AF51-66F3-4A98393A80D8}"/>
                    </a:ext>
                  </a:extLst>
                </p:cNvPr>
                <p:cNvPicPr/>
                <p:nvPr/>
              </p:nvPicPr>
              <p:blipFill>
                <a:blip r:embed="rId1406"/>
                <a:stretch>
                  <a:fillRect/>
                </a:stretch>
              </p:blipFill>
              <p:spPr>
                <a:xfrm>
                  <a:off x="7200709" y="1268617"/>
                  <a:ext cx="76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7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187BD07B-560D-0F48-AF7C-BDD7F574375E}"/>
                    </a:ext>
                  </a:extLst>
                </p14:cNvPr>
                <p14:cNvContentPartPr/>
                <p14:nvPr/>
              </p14:nvContentPartPr>
              <p14:xfrm>
                <a:off x="7321669" y="1284097"/>
                <a:ext cx="59040" cy="7236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187BD07B-560D-0F48-AF7C-BDD7F574375E}"/>
                    </a:ext>
                  </a:extLst>
                </p:cNvPr>
                <p:cNvPicPr/>
                <p:nvPr/>
              </p:nvPicPr>
              <p:blipFill>
                <a:blip r:embed="rId1408"/>
                <a:stretch>
                  <a:fillRect/>
                </a:stretch>
              </p:blipFill>
              <p:spPr>
                <a:xfrm>
                  <a:off x="7312669" y="1275457"/>
                  <a:ext cx="7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9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44C44C99-3F64-CD7B-ECFC-F681262A9E85}"/>
                    </a:ext>
                  </a:extLst>
                </p14:cNvPr>
                <p14:cNvContentPartPr/>
                <p14:nvPr/>
              </p14:nvContentPartPr>
              <p14:xfrm>
                <a:off x="7414189" y="1268977"/>
                <a:ext cx="59400" cy="1047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44C44C99-3F64-CD7B-ECFC-F681262A9E85}"/>
                    </a:ext>
                  </a:extLst>
                </p:cNvPr>
                <p:cNvPicPr/>
                <p:nvPr/>
              </p:nvPicPr>
              <p:blipFill>
                <a:blip r:embed="rId1410"/>
                <a:stretch>
                  <a:fillRect/>
                </a:stretch>
              </p:blipFill>
              <p:spPr>
                <a:xfrm>
                  <a:off x="7405549" y="1260337"/>
                  <a:ext cx="77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1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056A112D-E7E8-7653-3132-D0BC39395F36}"/>
                    </a:ext>
                  </a:extLst>
                </p14:cNvPr>
                <p14:cNvContentPartPr/>
                <p14:nvPr/>
              </p14:nvContentPartPr>
              <p14:xfrm>
                <a:off x="7507789" y="1253497"/>
                <a:ext cx="97920" cy="25524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056A112D-E7E8-7653-3132-D0BC39395F36}"/>
                    </a:ext>
                  </a:extLst>
                </p:cNvPr>
                <p:cNvPicPr/>
                <p:nvPr/>
              </p:nvPicPr>
              <p:blipFill>
                <a:blip r:embed="rId1412"/>
                <a:stretch>
                  <a:fillRect/>
                </a:stretch>
              </p:blipFill>
              <p:spPr>
                <a:xfrm>
                  <a:off x="7498789" y="1244497"/>
                  <a:ext cx="11556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3">
            <p14:nvContentPartPr>
              <p14:cNvPr id="988" name="Ink 987">
                <a:extLst>
                  <a:ext uri="{FF2B5EF4-FFF2-40B4-BE49-F238E27FC236}">
                    <a16:creationId xmlns:a16="http://schemas.microsoft.com/office/drawing/2014/main" id="{F0D2BEF8-992B-6823-5F2D-DD8FAC2F4EB2}"/>
                  </a:ext>
                </a:extLst>
              </p14:cNvPr>
              <p14:cNvContentPartPr/>
              <p14:nvPr/>
            </p14:nvContentPartPr>
            <p14:xfrm>
              <a:off x="5183629" y="1675057"/>
              <a:ext cx="25560" cy="401760"/>
            </p14:xfrm>
          </p:contentPart>
        </mc:Choice>
        <mc:Fallback xmlns="">
          <p:pic>
            <p:nvPicPr>
              <p:cNvPr id="988" name="Ink 987">
                <a:extLst>
                  <a:ext uri="{FF2B5EF4-FFF2-40B4-BE49-F238E27FC236}">
                    <a16:creationId xmlns:a16="http://schemas.microsoft.com/office/drawing/2014/main" id="{F0D2BEF8-992B-6823-5F2D-DD8FAC2F4EB2}"/>
                  </a:ext>
                </a:extLst>
              </p:cNvPr>
              <p:cNvPicPr/>
              <p:nvPr/>
            </p:nvPicPr>
            <p:blipFill>
              <a:blip r:embed="rId1414"/>
              <a:stretch>
                <a:fillRect/>
              </a:stretch>
            </p:blipFill>
            <p:spPr>
              <a:xfrm>
                <a:off x="5174629" y="1666417"/>
                <a:ext cx="4320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3" name="Group 992">
            <a:extLst>
              <a:ext uri="{FF2B5EF4-FFF2-40B4-BE49-F238E27FC236}">
                <a16:creationId xmlns:a16="http://schemas.microsoft.com/office/drawing/2014/main" id="{BDCC4FBC-489C-DA3B-2EFE-2E8A006EADF5}"/>
              </a:ext>
            </a:extLst>
          </p:cNvPr>
          <p:cNvGrpSpPr/>
          <p:nvPr/>
        </p:nvGrpSpPr>
        <p:grpSpPr>
          <a:xfrm>
            <a:off x="5197669" y="1656697"/>
            <a:ext cx="2452680" cy="661320"/>
            <a:chOff x="5197669" y="1656697"/>
            <a:chExt cx="24526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5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06F70246-63F4-B8B4-608B-EF9EA8EF4949}"/>
                    </a:ext>
                  </a:extLst>
                </p14:cNvPr>
                <p14:cNvContentPartPr/>
                <p14:nvPr/>
              </p14:nvContentPartPr>
              <p14:xfrm>
                <a:off x="5413309" y="1859377"/>
                <a:ext cx="121320" cy="2152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06F70246-63F4-B8B4-608B-EF9EA8EF4949}"/>
                    </a:ext>
                  </a:extLst>
                </p:cNvPr>
                <p:cNvPicPr/>
                <p:nvPr/>
              </p:nvPicPr>
              <p:blipFill>
                <a:blip r:embed="rId1416"/>
                <a:stretch>
                  <a:fillRect/>
                </a:stretch>
              </p:blipFill>
              <p:spPr>
                <a:xfrm>
                  <a:off x="5404669" y="1850377"/>
                  <a:ext cx="13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7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2ED6A053-0270-6B35-EFF4-0EF8B68D9E0E}"/>
                    </a:ext>
                  </a:extLst>
                </p14:cNvPr>
                <p14:cNvContentPartPr/>
                <p14:nvPr/>
              </p14:nvContentPartPr>
              <p14:xfrm>
                <a:off x="5521309" y="1901497"/>
                <a:ext cx="25200" cy="1404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2ED6A053-0270-6B35-EFF4-0EF8B68D9E0E}"/>
                    </a:ext>
                  </a:extLst>
                </p:cNvPr>
                <p:cNvPicPr/>
                <p:nvPr/>
              </p:nvPicPr>
              <p:blipFill>
                <a:blip r:embed="rId1418"/>
                <a:stretch>
                  <a:fillRect/>
                </a:stretch>
              </p:blipFill>
              <p:spPr>
                <a:xfrm>
                  <a:off x="5512669" y="1892857"/>
                  <a:ext cx="42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9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4990BF7B-B638-0A28-909C-8C6FF7DE40F4}"/>
                    </a:ext>
                  </a:extLst>
                </p14:cNvPr>
                <p14:cNvContentPartPr/>
                <p14:nvPr/>
              </p14:nvContentPartPr>
              <p14:xfrm>
                <a:off x="5452549" y="2010577"/>
                <a:ext cx="72720" cy="75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4990BF7B-B638-0A28-909C-8C6FF7DE40F4}"/>
                    </a:ext>
                  </a:extLst>
                </p:cNvPr>
                <p:cNvPicPr/>
                <p:nvPr/>
              </p:nvPicPr>
              <p:blipFill>
                <a:blip r:embed="rId1420"/>
                <a:stretch>
                  <a:fillRect/>
                </a:stretch>
              </p:blipFill>
              <p:spPr>
                <a:xfrm>
                  <a:off x="5443909" y="2001937"/>
                  <a:ext cx="90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1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F71A1BD-B031-C0EC-F7F0-3BC71C5BA2D8}"/>
                    </a:ext>
                  </a:extLst>
                </p14:cNvPr>
                <p14:cNvContentPartPr/>
                <p14:nvPr/>
              </p14:nvContentPartPr>
              <p14:xfrm>
                <a:off x="5598349" y="1765777"/>
                <a:ext cx="53640" cy="1425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F71A1BD-B031-C0EC-F7F0-3BC71C5BA2D8}"/>
                    </a:ext>
                  </a:extLst>
                </p:cNvPr>
                <p:cNvPicPr/>
                <p:nvPr/>
              </p:nvPicPr>
              <p:blipFill>
                <a:blip r:embed="rId1422"/>
                <a:stretch>
                  <a:fillRect/>
                </a:stretch>
              </p:blipFill>
              <p:spPr>
                <a:xfrm>
                  <a:off x="5589709" y="1757137"/>
                  <a:ext cx="71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3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14FC76FF-F8E9-FE09-67FC-A4EE1FA3BCCE}"/>
                    </a:ext>
                  </a:extLst>
                </p14:cNvPr>
                <p14:cNvContentPartPr/>
                <p14:nvPr/>
              </p14:nvContentPartPr>
              <p14:xfrm>
                <a:off x="5705629" y="1793857"/>
                <a:ext cx="52200" cy="1299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14FC76FF-F8E9-FE09-67FC-A4EE1FA3BCCE}"/>
                    </a:ext>
                  </a:extLst>
                </p:cNvPr>
                <p:cNvPicPr/>
                <p:nvPr/>
              </p:nvPicPr>
              <p:blipFill>
                <a:blip r:embed="rId1424"/>
                <a:stretch>
                  <a:fillRect/>
                </a:stretch>
              </p:blipFill>
              <p:spPr>
                <a:xfrm>
                  <a:off x="5696989" y="1785217"/>
                  <a:ext cx="69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5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B6735AD0-DC98-D933-D314-4D16788ACD16}"/>
                    </a:ext>
                  </a:extLst>
                </p14:cNvPr>
                <p14:cNvContentPartPr/>
                <p14:nvPr/>
              </p14:nvContentPartPr>
              <p14:xfrm>
                <a:off x="5780509" y="1770457"/>
                <a:ext cx="76680" cy="1569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B6735AD0-DC98-D933-D314-4D16788ACD16}"/>
                    </a:ext>
                  </a:extLst>
                </p:cNvPr>
                <p:cNvPicPr/>
                <p:nvPr/>
              </p:nvPicPr>
              <p:blipFill>
                <a:blip r:embed="rId1426"/>
                <a:stretch>
                  <a:fillRect/>
                </a:stretch>
              </p:blipFill>
              <p:spPr>
                <a:xfrm>
                  <a:off x="5771869" y="1761817"/>
                  <a:ext cx="94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7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06709E83-498D-3933-4C28-A23599CB25E8}"/>
                    </a:ext>
                  </a:extLst>
                </p14:cNvPr>
                <p14:cNvContentPartPr/>
                <p14:nvPr/>
              </p14:nvContentPartPr>
              <p14:xfrm>
                <a:off x="5467309" y="2142697"/>
                <a:ext cx="64440" cy="17532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06709E83-498D-3933-4C28-A23599CB25E8}"/>
                    </a:ext>
                  </a:extLst>
                </p:cNvPr>
                <p:cNvPicPr/>
                <p:nvPr/>
              </p:nvPicPr>
              <p:blipFill>
                <a:blip r:embed="rId1428"/>
                <a:stretch>
                  <a:fillRect/>
                </a:stretch>
              </p:blipFill>
              <p:spPr>
                <a:xfrm>
                  <a:off x="5458669" y="2134057"/>
                  <a:ext cx="82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9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EAD51FF4-AA13-333B-4B69-4C408C42234E}"/>
                    </a:ext>
                  </a:extLst>
                </p14:cNvPr>
                <p14:cNvContentPartPr/>
                <p14:nvPr/>
              </p14:nvContentPartPr>
              <p14:xfrm>
                <a:off x="5529589" y="2149177"/>
                <a:ext cx="25560" cy="3024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EAD51FF4-AA13-333B-4B69-4C408C42234E}"/>
                    </a:ext>
                  </a:extLst>
                </p:cNvPr>
                <p:cNvPicPr/>
                <p:nvPr/>
              </p:nvPicPr>
              <p:blipFill>
                <a:blip r:embed="rId1430"/>
                <a:stretch>
                  <a:fillRect/>
                </a:stretch>
              </p:blipFill>
              <p:spPr>
                <a:xfrm>
                  <a:off x="5520949" y="2140177"/>
                  <a:ext cx="43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1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15AFF402-F5AF-C6C3-DC48-90560C52863F}"/>
                    </a:ext>
                  </a:extLst>
                </p14:cNvPr>
                <p14:cNvContentPartPr/>
                <p14:nvPr/>
              </p14:nvContentPartPr>
              <p14:xfrm>
                <a:off x="5524909" y="2161057"/>
                <a:ext cx="62640" cy="572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15AFF402-F5AF-C6C3-DC48-90560C52863F}"/>
                    </a:ext>
                  </a:extLst>
                </p:cNvPr>
                <p:cNvPicPr/>
                <p:nvPr/>
              </p:nvPicPr>
              <p:blipFill>
                <a:blip r:embed="rId1432"/>
                <a:stretch>
                  <a:fillRect/>
                </a:stretch>
              </p:blipFill>
              <p:spPr>
                <a:xfrm>
                  <a:off x="5516269" y="2152057"/>
                  <a:ext cx="802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A2B09549-A800-D495-00DE-29AC188ED5FC}"/>
                    </a:ext>
                  </a:extLst>
                </p14:cNvPr>
                <p14:cNvContentPartPr/>
                <p14:nvPr/>
              </p14:nvContentPartPr>
              <p14:xfrm>
                <a:off x="5928829" y="2010577"/>
                <a:ext cx="60120" cy="756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A2B09549-A800-D495-00DE-29AC188ED5FC}"/>
                    </a:ext>
                  </a:extLst>
                </p:cNvPr>
                <p:cNvPicPr/>
                <p:nvPr/>
              </p:nvPicPr>
              <p:blipFill>
                <a:blip r:embed="rId1434"/>
                <a:stretch>
                  <a:fillRect/>
                </a:stretch>
              </p:blipFill>
              <p:spPr>
                <a:xfrm>
                  <a:off x="5920189" y="2001937"/>
                  <a:ext cx="77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AF736371-C71C-F5D8-4830-34B5560EB254}"/>
                    </a:ext>
                  </a:extLst>
                </p14:cNvPr>
                <p14:cNvContentPartPr/>
                <p14:nvPr/>
              </p14:nvContentPartPr>
              <p14:xfrm>
                <a:off x="5904349" y="2069257"/>
                <a:ext cx="66240" cy="684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AF736371-C71C-F5D8-4830-34B5560EB254}"/>
                    </a:ext>
                  </a:extLst>
                </p:cNvPr>
                <p:cNvPicPr/>
                <p:nvPr/>
              </p:nvPicPr>
              <p:blipFill>
                <a:blip r:embed="rId1436"/>
                <a:stretch>
                  <a:fillRect/>
                </a:stretch>
              </p:blipFill>
              <p:spPr>
                <a:xfrm>
                  <a:off x="5895709" y="2060257"/>
                  <a:ext cx="83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7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1A8B601B-A689-D552-5482-869FBBB5BCEA}"/>
                    </a:ext>
                  </a:extLst>
                </p14:cNvPr>
                <p14:cNvContentPartPr/>
                <p14:nvPr/>
              </p14:nvContentPartPr>
              <p14:xfrm>
                <a:off x="6151309" y="1862257"/>
                <a:ext cx="81720" cy="22140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1A8B601B-A689-D552-5482-869FBBB5BCEA}"/>
                    </a:ext>
                  </a:extLst>
                </p:cNvPr>
                <p:cNvPicPr/>
                <p:nvPr/>
              </p:nvPicPr>
              <p:blipFill>
                <a:blip r:embed="rId1438"/>
                <a:stretch>
                  <a:fillRect/>
                </a:stretch>
              </p:blipFill>
              <p:spPr>
                <a:xfrm>
                  <a:off x="6142309" y="1853257"/>
                  <a:ext cx="99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A9EB4689-CAC6-E0B1-1CDF-7B91511499DF}"/>
                    </a:ext>
                  </a:extLst>
                </p14:cNvPr>
                <p14:cNvContentPartPr/>
                <p14:nvPr/>
              </p14:nvContentPartPr>
              <p14:xfrm>
                <a:off x="6202429" y="1913377"/>
                <a:ext cx="34200" cy="14976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A9EB4689-CAC6-E0B1-1CDF-7B91511499D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6193429" y="1904737"/>
                  <a:ext cx="51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62543D4D-FC58-49D9-F1B0-A0F4244C2D66}"/>
                    </a:ext>
                  </a:extLst>
                </p14:cNvPr>
                <p14:cNvContentPartPr/>
                <p14:nvPr/>
              </p14:nvContentPartPr>
              <p14:xfrm>
                <a:off x="6140149" y="2017777"/>
                <a:ext cx="120600" cy="756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62543D4D-FC58-49D9-F1B0-A0F4244C2D66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6131149" y="2009137"/>
                  <a:ext cx="138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FCDB823E-4C55-F70D-8BE4-905E068F4688}"/>
                    </a:ext>
                  </a:extLst>
                </p14:cNvPr>
                <p14:cNvContentPartPr/>
                <p14:nvPr/>
              </p14:nvContentPartPr>
              <p14:xfrm>
                <a:off x="6342829" y="1823737"/>
                <a:ext cx="63360" cy="30132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FCDB823E-4C55-F70D-8BE4-905E068F4688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6333829" y="1814737"/>
                  <a:ext cx="810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5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A9A635E7-EBF7-6987-FF91-21BAD9901295}"/>
                    </a:ext>
                  </a:extLst>
                </p14:cNvPr>
                <p14:cNvContentPartPr/>
                <p14:nvPr/>
              </p14:nvContentPartPr>
              <p14:xfrm>
                <a:off x="6748909" y="2101297"/>
                <a:ext cx="25200" cy="5076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A9A635E7-EBF7-6987-FF91-21BAD9901295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6739909" y="2092657"/>
                  <a:ext cx="42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7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7452BE51-4DF4-E83E-55CC-BD92D2540A30}"/>
                    </a:ext>
                  </a:extLst>
                </p14:cNvPr>
                <p14:cNvContentPartPr/>
                <p14:nvPr/>
              </p14:nvContentPartPr>
              <p14:xfrm>
                <a:off x="6919189" y="1938217"/>
                <a:ext cx="6840" cy="18540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7452BE51-4DF4-E83E-55CC-BD92D2540A30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6910549" y="1929217"/>
                  <a:ext cx="24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9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11468C67-7FA0-C712-D5AB-BE9DA5355A6D}"/>
                    </a:ext>
                  </a:extLst>
                </p14:cNvPr>
                <p14:cNvContentPartPr/>
                <p14:nvPr/>
              </p14:nvContentPartPr>
              <p14:xfrm>
                <a:off x="6915589" y="1971337"/>
                <a:ext cx="75600" cy="9936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11468C67-7FA0-C712-D5AB-BE9DA5355A6D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6906589" y="1962337"/>
                  <a:ext cx="93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1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44326C7F-5B86-5406-EE7C-8E9850F90841}"/>
                    </a:ext>
                  </a:extLst>
                </p14:cNvPr>
                <p14:cNvContentPartPr/>
                <p14:nvPr/>
              </p14:nvContentPartPr>
              <p14:xfrm>
                <a:off x="7096309" y="2074657"/>
                <a:ext cx="17640" cy="6732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44326C7F-5B86-5406-EE7C-8E9850F90841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7087309" y="2066017"/>
                  <a:ext cx="35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3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2B139834-3DFB-8367-62A3-ADA4139D3A3C}"/>
                    </a:ext>
                  </a:extLst>
                </p14:cNvPr>
                <p14:cNvContentPartPr/>
                <p14:nvPr/>
              </p14:nvContentPartPr>
              <p14:xfrm>
                <a:off x="7172989" y="1928137"/>
                <a:ext cx="89280" cy="14760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2B139834-3DFB-8367-62A3-ADA4139D3A3C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7164349" y="1919137"/>
                  <a:ext cx="106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5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0EF99789-8B58-47B6-9751-205763651386}"/>
                    </a:ext>
                  </a:extLst>
                </p14:cNvPr>
                <p14:cNvContentPartPr/>
                <p14:nvPr/>
              </p14:nvContentPartPr>
              <p14:xfrm>
                <a:off x="7320589" y="1847497"/>
                <a:ext cx="86400" cy="30456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0EF99789-8B58-47B6-9751-205763651386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7311949" y="1838497"/>
                  <a:ext cx="1040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7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067F4A65-67AF-BE1A-0D59-E61915F8E86A}"/>
                    </a:ext>
                  </a:extLst>
                </p14:cNvPr>
                <p14:cNvContentPartPr/>
                <p14:nvPr/>
              </p14:nvContentPartPr>
              <p14:xfrm>
                <a:off x="5217829" y="1656697"/>
                <a:ext cx="2430360" cy="47520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067F4A65-67AF-BE1A-0D59-E61915F8E86A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5208829" y="1647697"/>
                  <a:ext cx="24480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9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885BBE07-BB1F-97BA-BCAA-477CA1E07402}"/>
                    </a:ext>
                  </a:extLst>
                </p14:cNvPr>
                <p14:cNvContentPartPr/>
                <p14:nvPr/>
              </p14:nvContentPartPr>
              <p14:xfrm>
                <a:off x="5197669" y="2100577"/>
                <a:ext cx="2452680" cy="597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885BBE07-BB1F-97BA-BCAA-477CA1E07402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5189029" y="2091577"/>
                  <a:ext cx="24703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F1F07E8-540D-D4C7-F169-F105A293A0C8}"/>
              </a:ext>
            </a:extLst>
          </p:cNvPr>
          <p:cNvGrpSpPr/>
          <p:nvPr/>
        </p:nvGrpSpPr>
        <p:grpSpPr>
          <a:xfrm>
            <a:off x="2326309" y="1168177"/>
            <a:ext cx="2772720" cy="1212480"/>
            <a:chOff x="2326309" y="1168177"/>
            <a:chExt cx="2772720" cy="12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1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0C508FC0-D32F-AA61-0C67-D4A86E270490}"/>
                    </a:ext>
                  </a:extLst>
                </p14:cNvPr>
                <p14:cNvContentPartPr/>
                <p14:nvPr/>
              </p14:nvContentPartPr>
              <p14:xfrm>
                <a:off x="4067989" y="1529257"/>
                <a:ext cx="1031040" cy="5043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0C508FC0-D32F-AA61-0C67-D4A86E270490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4058989" y="1520617"/>
                  <a:ext cx="1048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3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A0699792-D0A8-5AD7-59D9-6BAC2E474E80}"/>
                    </a:ext>
                  </a:extLst>
                </p14:cNvPr>
                <p14:cNvContentPartPr/>
                <p14:nvPr/>
              </p14:nvContentPartPr>
              <p14:xfrm>
                <a:off x="4032349" y="1463377"/>
                <a:ext cx="79560" cy="16452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A0699792-D0A8-5AD7-59D9-6BAC2E474E80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4023349" y="1454737"/>
                  <a:ext cx="97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5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2659DD07-ED5D-8F1F-6462-8CB4F23A58FC}"/>
                    </a:ext>
                  </a:extLst>
                </p14:cNvPr>
                <p14:cNvContentPartPr/>
                <p14:nvPr/>
              </p14:nvContentPartPr>
              <p14:xfrm>
                <a:off x="2334589" y="1356097"/>
                <a:ext cx="56880" cy="1933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2659DD07-ED5D-8F1F-6462-8CB4F23A58FC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2325589" y="1347457"/>
                  <a:ext cx="74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7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EDBD53D4-B6A1-58ED-1AB9-D5BD74780230}"/>
                    </a:ext>
                  </a:extLst>
                </p14:cNvPr>
                <p14:cNvContentPartPr/>
                <p14:nvPr/>
              </p14:nvContentPartPr>
              <p14:xfrm>
                <a:off x="2363749" y="1381657"/>
                <a:ext cx="48960" cy="1378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EDBD53D4-B6A1-58ED-1AB9-D5BD74780230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2354749" y="1373017"/>
                  <a:ext cx="66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9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CDDFA919-FD98-8BD4-4D8B-C413CB8386D1}"/>
                    </a:ext>
                  </a:extLst>
                </p14:cNvPr>
                <p14:cNvContentPartPr/>
                <p14:nvPr/>
              </p14:nvContentPartPr>
              <p14:xfrm>
                <a:off x="2339629" y="1432057"/>
                <a:ext cx="68040" cy="316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CDDFA919-FD98-8BD4-4D8B-C413CB8386D1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2330989" y="1423417"/>
                  <a:ext cx="85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1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614C40A5-1040-5919-CCDB-656901E5C528}"/>
                    </a:ext>
                  </a:extLst>
                </p14:cNvPr>
                <p14:cNvContentPartPr/>
                <p14:nvPr/>
              </p14:nvContentPartPr>
              <p14:xfrm>
                <a:off x="2402989" y="1219657"/>
                <a:ext cx="57960" cy="11556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614C40A5-1040-5919-CCDB-656901E5C528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2393989" y="1210657"/>
                  <a:ext cx="75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3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6B173A6A-02D8-D88C-9D81-B8ACBDEAAD87}"/>
                    </a:ext>
                  </a:extLst>
                </p14:cNvPr>
                <p14:cNvContentPartPr/>
                <p14:nvPr/>
              </p14:nvContentPartPr>
              <p14:xfrm>
                <a:off x="2492989" y="1213177"/>
                <a:ext cx="51480" cy="7776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6B173A6A-02D8-D88C-9D81-B8ACBDEAAD87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2484349" y="1204177"/>
                  <a:ext cx="69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5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88091C99-9412-506F-1CFB-47FCCBD95FAE}"/>
                    </a:ext>
                  </a:extLst>
                </p14:cNvPr>
                <p14:cNvContentPartPr/>
                <p14:nvPr/>
              </p14:nvContentPartPr>
              <p14:xfrm>
                <a:off x="2546269" y="1168177"/>
                <a:ext cx="74880" cy="13320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88091C99-9412-506F-1CFB-47FCCBD95FAE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2537269" y="1159537"/>
                  <a:ext cx="92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7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E416807D-DF41-90BC-6895-4AF6818361DD}"/>
                    </a:ext>
                  </a:extLst>
                </p14:cNvPr>
                <p14:cNvContentPartPr/>
                <p14:nvPr/>
              </p14:nvContentPartPr>
              <p14:xfrm>
                <a:off x="2646709" y="1425217"/>
                <a:ext cx="115200" cy="10224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E416807D-DF41-90BC-6895-4AF6818361DD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2637709" y="1416577"/>
                  <a:ext cx="132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9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14637CBE-8131-5243-72E5-C1D52C456B1A}"/>
                    </a:ext>
                  </a:extLst>
                </p14:cNvPr>
                <p14:cNvContentPartPr/>
                <p14:nvPr/>
              </p14:nvContentPartPr>
              <p14:xfrm>
                <a:off x="2749669" y="1418377"/>
                <a:ext cx="120960" cy="9432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14637CBE-8131-5243-72E5-C1D52C456B1A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2741029" y="1409737"/>
                  <a:ext cx="138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1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81B87D69-487B-09CF-484F-152EB985AB63}"/>
                    </a:ext>
                  </a:extLst>
                </p14:cNvPr>
                <p14:cNvContentPartPr/>
                <p14:nvPr/>
              </p14:nvContentPartPr>
              <p14:xfrm>
                <a:off x="2877829" y="1389937"/>
                <a:ext cx="76320" cy="7776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81B87D69-487B-09CF-484F-152EB985AB63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2868829" y="1381297"/>
                  <a:ext cx="93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3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B537AFFD-7AFE-352F-9C78-284F0D9E2DB8}"/>
                    </a:ext>
                  </a:extLst>
                </p14:cNvPr>
                <p14:cNvContentPartPr/>
                <p14:nvPr/>
              </p14:nvContentPartPr>
              <p14:xfrm>
                <a:off x="3026149" y="1278337"/>
                <a:ext cx="94680" cy="16452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B537AFFD-7AFE-352F-9C78-284F0D9E2DB8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3017509" y="1269337"/>
                  <a:ext cx="112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5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08F374FB-7948-7EB0-203A-605AD9A92A51}"/>
                    </a:ext>
                  </a:extLst>
                </p14:cNvPr>
                <p14:cNvContentPartPr/>
                <p14:nvPr/>
              </p14:nvContentPartPr>
              <p14:xfrm>
                <a:off x="3119029" y="1356097"/>
                <a:ext cx="76320" cy="6516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08F374FB-7948-7EB0-203A-605AD9A92A51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3110389" y="1347457"/>
                  <a:ext cx="93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7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58FF4CCB-4C53-12F2-42DA-D4EA5698B417}"/>
                    </a:ext>
                  </a:extLst>
                </p14:cNvPr>
                <p14:cNvContentPartPr/>
                <p14:nvPr/>
              </p14:nvContentPartPr>
              <p14:xfrm>
                <a:off x="3211549" y="1299217"/>
                <a:ext cx="54000" cy="7956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58FF4CCB-4C53-12F2-42DA-D4EA5698B417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3202549" y="1290577"/>
                  <a:ext cx="71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9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705A2307-A1B9-17F3-ADD0-26EC43B2E2E0}"/>
                    </a:ext>
                  </a:extLst>
                </p14:cNvPr>
                <p14:cNvContentPartPr/>
                <p14:nvPr/>
              </p14:nvContentPartPr>
              <p14:xfrm>
                <a:off x="3292189" y="1307497"/>
                <a:ext cx="89280" cy="7128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705A2307-A1B9-17F3-ADD0-26EC43B2E2E0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3283189" y="1298497"/>
                  <a:ext cx="106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1504CDB0-645D-CB9A-4499-8C3D437E3AA1}"/>
                    </a:ext>
                  </a:extLst>
                </p14:cNvPr>
                <p14:cNvContentPartPr/>
                <p14:nvPr/>
              </p14:nvContentPartPr>
              <p14:xfrm>
                <a:off x="2326309" y="1852537"/>
                <a:ext cx="119880" cy="8568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1504CDB0-645D-CB9A-4499-8C3D437E3AA1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2317669" y="1843897"/>
                  <a:ext cx="137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C2D7B562-AF84-08A8-127C-BA45EF762AB8}"/>
                    </a:ext>
                  </a:extLst>
                </p14:cNvPr>
                <p14:cNvContentPartPr/>
                <p14:nvPr/>
              </p14:nvContentPartPr>
              <p14:xfrm>
                <a:off x="2480029" y="1812577"/>
                <a:ext cx="80280" cy="9036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C2D7B562-AF84-08A8-127C-BA45EF762AB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2471029" y="1803937"/>
                  <a:ext cx="97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1013" name="Ink 1012">
                  <a:extLst>
                    <a:ext uri="{FF2B5EF4-FFF2-40B4-BE49-F238E27FC236}">
                      <a16:creationId xmlns:a16="http://schemas.microsoft.com/office/drawing/2014/main" id="{F1B731E4-8588-37CE-74B8-02C248219246}"/>
                    </a:ext>
                  </a:extLst>
                </p14:cNvPr>
                <p14:cNvContentPartPr/>
                <p14:nvPr/>
              </p14:nvContentPartPr>
              <p14:xfrm>
                <a:off x="2577229" y="1814377"/>
                <a:ext cx="40680" cy="72720"/>
              </p14:xfrm>
            </p:contentPart>
          </mc:Choice>
          <mc:Fallback xmlns="">
            <p:pic>
              <p:nvPicPr>
                <p:cNvPr id="1013" name="Ink 1012">
                  <a:extLst>
                    <a:ext uri="{FF2B5EF4-FFF2-40B4-BE49-F238E27FC236}">
                      <a16:creationId xmlns:a16="http://schemas.microsoft.com/office/drawing/2014/main" id="{F1B731E4-8588-37CE-74B8-02C248219246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2568229" y="1805737"/>
                  <a:ext cx="58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FC0268F8-A91B-7E93-992D-15808F1E59D8}"/>
                    </a:ext>
                  </a:extLst>
                </p14:cNvPr>
                <p14:cNvContentPartPr/>
                <p14:nvPr/>
              </p14:nvContentPartPr>
              <p14:xfrm>
                <a:off x="2579749" y="1750297"/>
                <a:ext cx="164520" cy="11772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FC0268F8-A91B-7E93-992D-15808F1E59D8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2571109" y="1741297"/>
                  <a:ext cx="182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A237E11E-8240-7135-AD09-48D15699A8F6}"/>
                    </a:ext>
                  </a:extLst>
                </p14:cNvPr>
                <p14:cNvContentPartPr/>
                <p14:nvPr/>
              </p14:nvContentPartPr>
              <p14:xfrm>
                <a:off x="2738509" y="1700617"/>
                <a:ext cx="73800" cy="14940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A237E11E-8240-7135-AD09-48D15699A8F6}"/>
                    </a:ext>
                  </a:extLst>
                </p:cNvPr>
                <p:cNvPicPr/>
                <p:nvPr/>
              </p:nvPicPr>
              <p:blipFill>
                <a:blip r:embed="rId1500"/>
                <a:stretch>
                  <a:fillRect/>
                </a:stretch>
              </p:blipFill>
              <p:spPr>
                <a:xfrm>
                  <a:off x="2729509" y="1691977"/>
                  <a:ext cx="91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1">
              <p14:nvContentPartPr>
                <p14:cNvPr id="1016" name="Ink 1015">
                  <a:extLst>
                    <a:ext uri="{FF2B5EF4-FFF2-40B4-BE49-F238E27FC236}">
                      <a16:creationId xmlns:a16="http://schemas.microsoft.com/office/drawing/2014/main" id="{0F38AE2B-8D26-62D9-51B2-8B779AF57C07}"/>
                    </a:ext>
                  </a:extLst>
                </p14:cNvPr>
                <p14:cNvContentPartPr/>
                <p14:nvPr/>
              </p14:nvContentPartPr>
              <p14:xfrm>
                <a:off x="2930029" y="1735537"/>
                <a:ext cx="72720" cy="103680"/>
              </p14:xfrm>
            </p:contentPart>
          </mc:Choice>
          <mc:Fallback xmlns="">
            <p:pic>
              <p:nvPicPr>
                <p:cNvPr id="1016" name="Ink 1015">
                  <a:extLst>
                    <a:ext uri="{FF2B5EF4-FFF2-40B4-BE49-F238E27FC236}">
                      <a16:creationId xmlns:a16="http://schemas.microsoft.com/office/drawing/2014/main" id="{0F38AE2B-8D26-62D9-51B2-8B779AF57C07}"/>
                    </a:ext>
                  </a:extLst>
                </p:cNvPr>
                <p:cNvPicPr/>
                <p:nvPr/>
              </p:nvPicPr>
              <p:blipFill>
                <a:blip r:embed="rId1502"/>
                <a:stretch>
                  <a:fillRect/>
                </a:stretch>
              </p:blipFill>
              <p:spPr>
                <a:xfrm>
                  <a:off x="2921389" y="1726897"/>
                  <a:ext cx="90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3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DDB5E5F7-AC0C-F910-67A5-4667912446DF}"/>
                    </a:ext>
                  </a:extLst>
                </p14:cNvPr>
                <p14:cNvContentPartPr/>
                <p14:nvPr/>
              </p14:nvContentPartPr>
              <p14:xfrm>
                <a:off x="3011389" y="1727977"/>
                <a:ext cx="70560" cy="6768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DDB5E5F7-AC0C-F910-67A5-4667912446DF}"/>
                    </a:ext>
                  </a:extLst>
                </p:cNvPr>
                <p:cNvPicPr/>
                <p:nvPr/>
              </p:nvPicPr>
              <p:blipFill>
                <a:blip r:embed="rId1504"/>
                <a:stretch>
                  <a:fillRect/>
                </a:stretch>
              </p:blipFill>
              <p:spPr>
                <a:xfrm>
                  <a:off x="3002389" y="1719337"/>
                  <a:ext cx="88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5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AF8A5F18-891F-10D0-4755-739E33EA2E47}"/>
                    </a:ext>
                  </a:extLst>
                </p14:cNvPr>
                <p14:cNvContentPartPr/>
                <p14:nvPr/>
              </p14:nvContentPartPr>
              <p14:xfrm>
                <a:off x="3092389" y="1704577"/>
                <a:ext cx="17640" cy="17280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AF8A5F18-891F-10D0-4755-739E33EA2E47}"/>
                    </a:ext>
                  </a:extLst>
                </p:cNvPr>
                <p:cNvPicPr/>
                <p:nvPr/>
              </p:nvPicPr>
              <p:blipFill>
                <a:blip r:embed="rId1506"/>
                <a:stretch>
                  <a:fillRect/>
                </a:stretch>
              </p:blipFill>
              <p:spPr>
                <a:xfrm>
                  <a:off x="3083749" y="1695577"/>
                  <a:ext cx="35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7">
              <p14:nvContentPartPr>
                <p14:cNvPr id="1019" name="Ink 1018">
                  <a:extLst>
                    <a:ext uri="{FF2B5EF4-FFF2-40B4-BE49-F238E27FC236}">
                      <a16:creationId xmlns:a16="http://schemas.microsoft.com/office/drawing/2014/main" id="{EBC474D6-F50C-F963-C502-B62A537357B4}"/>
                    </a:ext>
                  </a:extLst>
                </p14:cNvPr>
                <p14:cNvContentPartPr/>
                <p14:nvPr/>
              </p14:nvContentPartPr>
              <p14:xfrm>
                <a:off x="3097789" y="1700257"/>
                <a:ext cx="53280" cy="90000"/>
              </p14:xfrm>
            </p:contentPart>
          </mc:Choice>
          <mc:Fallback xmlns="">
            <p:pic>
              <p:nvPicPr>
                <p:cNvPr id="1019" name="Ink 1018">
                  <a:extLst>
                    <a:ext uri="{FF2B5EF4-FFF2-40B4-BE49-F238E27FC236}">
                      <a16:creationId xmlns:a16="http://schemas.microsoft.com/office/drawing/2014/main" id="{EBC474D6-F50C-F963-C502-B62A537357B4}"/>
                    </a:ext>
                  </a:extLst>
                </p:cNvPr>
                <p:cNvPicPr/>
                <p:nvPr/>
              </p:nvPicPr>
              <p:blipFill>
                <a:blip r:embed="rId1508"/>
                <a:stretch>
                  <a:fillRect/>
                </a:stretch>
              </p:blipFill>
              <p:spPr>
                <a:xfrm>
                  <a:off x="3089149" y="1691257"/>
                  <a:ext cx="70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9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86BE0C4F-3152-D3FB-01B2-CDF8198EEED7}"/>
                    </a:ext>
                  </a:extLst>
                </p14:cNvPr>
                <p14:cNvContentPartPr/>
                <p14:nvPr/>
              </p14:nvContentPartPr>
              <p14:xfrm>
                <a:off x="3181309" y="1683337"/>
                <a:ext cx="17640" cy="4896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86BE0C4F-3152-D3FB-01B2-CDF8198EEED7}"/>
                    </a:ext>
                  </a:extLst>
                </p:cNvPr>
                <p:cNvPicPr/>
                <p:nvPr/>
              </p:nvPicPr>
              <p:blipFill>
                <a:blip r:embed="rId1510"/>
                <a:stretch>
                  <a:fillRect/>
                </a:stretch>
              </p:blipFill>
              <p:spPr>
                <a:xfrm>
                  <a:off x="3172309" y="1674697"/>
                  <a:ext cx="35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1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2E985E1D-43C9-87B9-ACA7-D5103EDC052C}"/>
                    </a:ext>
                  </a:extLst>
                </p14:cNvPr>
                <p14:cNvContentPartPr/>
                <p14:nvPr/>
              </p14:nvContentPartPr>
              <p14:xfrm>
                <a:off x="3182029" y="1664977"/>
                <a:ext cx="60840" cy="10584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2E985E1D-43C9-87B9-ACA7-D5103EDC052C}"/>
                    </a:ext>
                  </a:extLst>
                </p:cNvPr>
                <p:cNvPicPr/>
                <p:nvPr/>
              </p:nvPicPr>
              <p:blipFill>
                <a:blip r:embed="rId1512"/>
                <a:stretch>
                  <a:fillRect/>
                </a:stretch>
              </p:blipFill>
              <p:spPr>
                <a:xfrm>
                  <a:off x="3173029" y="1656337"/>
                  <a:ext cx="78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3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13216F33-12FD-3D81-B74A-7BB15778E7A0}"/>
                    </a:ext>
                  </a:extLst>
                </p14:cNvPr>
                <p14:cNvContentPartPr/>
                <p14:nvPr/>
              </p14:nvContentPartPr>
              <p14:xfrm>
                <a:off x="3182029" y="1654537"/>
                <a:ext cx="127800" cy="7056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13216F33-12FD-3D81-B74A-7BB15778E7A0}"/>
                    </a:ext>
                  </a:extLst>
                </p:cNvPr>
                <p:cNvPicPr/>
                <p:nvPr/>
              </p:nvPicPr>
              <p:blipFill>
                <a:blip r:embed="rId1514"/>
                <a:stretch>
                  <a:fillRect/>
                </a:stretch>
              </p:blipFill>
              <p:spPr>
                <a:xfrm>
                  <a:off x="3173389" y="1645537"/>
                  <a:ext cx="145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5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FDD41DD-28B6-FD81-743B-253F7EE9CCC8}"/>
                    </a:ext>
                  </a:extLst>
                </p14:cNvPr>
                <p14:cNvContentPartPr/>
                <p14:nvPr/>
              </p14:nvContentPartPr>
              <p14:xfrm>
                <a:off x="3302269" y="1612057"/>
                <a:ext cx="129600" cy="1033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FDD41DD-28B6-FD81-743B-253F7EE9CCC8}"/>
                    </a:ext>
                  </a:extLst>
                </p:cNvPr>
                <p:cNvPicPr/>
                <p:nvPr/>
              </p:nvPicPr>
              <p:blipFill>
                <a:blip r:embed="rId1516"/>
                <a:stretch>
                  <a:fillRect/>
                </a:stretch>
              </p:blipFill>
              <p:spPr>
                <a:xfrm>
                  <a:off x="3293269" y="1603417"/>
                  <a:ext cx="14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7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00B2824B-DED2-64E9-27BC-294F7DB450E9}"/>
                    </a:ext>
                  </a:extLst>
                </p14:cNvPr>
                <p14:cNvContentPartPr/>
                <p14:nvPr/>
              </p14:nvContentPartPr>
              <p14:xfrm>
                <a:off x="3430429" y="1605577"/>
                <a:ext cx="130680" cy="590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00B2824B-DED2-64E9-27BC-294F7DB450E9}"/>
                    </a:ext>
                  </a:extLst>
                </p:cNvPr>
                <p:cNvPicPr/>
                <p:nvPr/>
              </p:nvPicPr>
              <p:blipFill>
                <a:blip r:embed="rId1518"/>
                <a:stretch>
                  <a:fillRect/>
                </a:stretch>
              </p:blipFill>
              <p:spPr>
                <a:xfrm>
                  <a:off x="3421789" y="1596577"/>
                  <a:ext cx="148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9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E6425E90-E42E-E8D4-0346-20FE5DBDB196}"/>
                    </a:ext>
                  </a:extLst>
                </p14:cNvPr>
                <p14:cNvContentPartPr/>
                <p14:nvPr/>
              </p14:nvContentPartPr>
              <p14:xfrm>
                <a:off x="3524029" y="1509097"/>
                <a:ext cx="24480" cy="12924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E6425E90-E42E-E8D4-0346-20FE5DBDB196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3515029" y="1500457"/>
                  <a:ext cx="42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1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1D8BA04C-1758-06B9-6C6D-8D1E430A1EBF}"/>
                    </a:ext>
                  </a:extLst>
                </p14:cNvPr>
                <p14:cNvContentPartPr/>
                <p14:nvPr/>
              </p14:nvContentPartPr>
              <p14:xfrm>
                <a:off x="3499189" y="1561297"/>
                <a:ext cx="167040" cy="828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1D8BA04C-1758-06B9-6C6D-8D1E430A1EBF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3490549" y="1552657"/>
                  <a:ext cx="184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3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4D92E4DE-C270-4B35-8D88-BD3319DD206A}"/>
                    </a:ext>
                  </a:extLst>
                </p14:cNvPr>
                <p14:cNvContentPartPr/>
                <p14:nvPr/>
              </p14:nvContentPartPr>
              <p14:xfrm>
                <a:off x="3675589" y="1452577"/>
                <a:ext cx="29880" cy="13068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4D92E4DE-C270-4B35-8D88-BD3319DD206A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3666589" y="1443577"/>
                  <a:ext cx="47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9022195-F882-C3CF-EDB6-0A053B021D15}"/>
                    </a:ext>
                  </a:extLst>
                </p14:cNvPr>
                <p14:cNvContentPartPr/>
                <p14:nvPr/>
              </p14:nvContentPartPr>
              <p14:xfrm>
                <a:off x="3654349" y="1466977"/>
                <a:ext cx="101160" cy="1256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9022195-F882-C3CF-EDB6-0A053B021D15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3645349" y="1458337"/>
                  <a:ext cx="118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A3862077-8196-6594-B580-428E386F031C}"/>
                    </a:ext>
                  </a:extLst>
                </p14:cNvPr>
                <p14:cNvContentPartPr/>
                <p14:nvPr/>
              </p14:nvContentPartPr>
              <p14:xfrm>
                <a:off x="3788269" y="1496137"/>
                <a:ext cx="177120" cy="849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A3862077-8196-6594-B580-428E386F031C}"/>
                    </a:ext>
                  </a:extLst>
                </p:cNvPr>
                <p:cNvPicPr/>
                <p:nvPr/>
              </p:nvPicPr>
              <p:blipFill>
                <a:blip r:embed="rId1528"/>
                <a:stretch>
                  <a:fillRect/>
                </a:stretch>
              </p:blipFill>
              <p:spPr>
                <a:xfrm>
                  <a:off x="3779269" y="1487497"/>
                  <a:ext cx="194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9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7A045D9E-BBBF-4310-B943-EC6B864D0E4C}"/>
                    </a:ext>
                  </a:extLst>
                </p14:cNvPr>
                <p14:cNvContentPartPr/>
                <p14:nvPr/>
              </p14:nvContentPartPr>
              <p14:xfrm>
                <a:off x="2401909" y="2175817"/>
                <a:ext cx="147960" cy="20484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7A045D9E-BBBF-4310-B943-EC6B864D0E4C}"/>
                    </a:ext>
                  </a:extLst>
                </p:cNvPr>
                <p:cNvPicPr/>
                <p:nvPr/>
              </p:nvPicPr>
              <p:blipFill>
                <a:blip r:embed="rId1530"/>
                <a:stretch>
                  <a:fillRect/>
                </a:stretch>
              </p:blipFill>
              <p:spPr>
                <a:xfrm>
                  <a:off x="2393269" y="2167177"/>
                  <a:ext cx="16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52BFA60-3232-D6D1-DD26-87D69360895A}"/>
                    </a:ext>
                  </a:extLst>
                </p14:cNvPr>
                <p14:cNvContentPartPr/>
                <p14:nvPr/>
              </p14:nvContentPartPr>
              <p14:xfrm>
                <a:off x="2622949" y="2142337"/>
                <a:ext cx="112680" cy="1072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52BFA60-3232-D6D1-DD26-87D69360895A}"/>
                    </a:ext>
                  </a:extLst>
                </p:cNvPr>
                <p:cNvPicPr/>
                <p:nvPr/>
              </p:nvPicPr>
              <p:blipFill>
                <a:blip r:embed="rId1532"/>
                <a:stretch>
                  <a:fillRect/>
                </a:stretch>
              </p:blipFill>
              <p:spPr>
                <a:xfrm>
                  <a:off x="2613949" y="2133337"/>
                  <a:ext cx="130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7CA1C47-F466-EAED-2778-6C14962B1073}"/>
                    </a:ext>
                  </a:extLst>
                </p14:cNvPr>
                <p14:cNvContentPartPr/>
                <p14:nvPr/>
              </p14:nvContentPartPr>
              <p14:xfrm>
                <a:off x="2754349" y="2130817"/>
                <a:ext cx="54000" cy="885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7CA1C47-F466-EAED-2778-6C14962B1073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2745349" y="2121817"/>
                  <a:ext cx="71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5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F7BA7D18-5489-3E73-1A75-C63E927EC336}"/>
                    </a:ext>
                  </a:extLst>
                </p14:cNvPr>
                <p14:cNvContentPartPr/>
                <p14:nvPr/>
              </p14:nvContentPartPr>
              <p14:xfrm>
                <a:off x="2787829" y="2130817"/>
                <a:ext cx="127800" cy="622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F7BA7D18-5489-3E73-1A75-C63E927EC336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2779189" y="2121817"/>
                  <a:ext cx="145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7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A4D73A75-EAB2-242F-3F16-822614171305}"/>
                    </a:ext>
                  </a:extLst>
                </p14:cNvPr>
                <p14:cNvContentPartPr/>
                <p14:nvPr/>
              </p14:nvContentPartPr>
              <p14:xfrm>
                <a:off x="2924989" y="1979617"/>
                <a:ext cx="82440" cy="21420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A4D73A75-EAB2-242F-3F16-822614171305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2916349" y="1970617"/>
                  <a:ext cx="10008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CCF387BA-719C-D1BF-443D-BF86DF9AE745}"/>
              </a:ext>
            </a:extLst>
          </p:cNvPr>
          <p:cNvGrpSpPr/>
          <p:nvPr/>
        </p:nvGrpSpPr>
        <p:grpSpPr>
          <a:xfrm rot="19975163">
            <a:off x="3147953" y="1809296"/>
            <a:ext cx="844920" cy="281520"/>
            <a:chOff x="4004891" y="6094057"/>
            <a:chExt cx="8449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9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7C79955F-5263-3E42-DB74-1CA5C3A68042}"/>
                    </a:ext>
                  </a:extLst>
                </p14:cNvPr>
                <p14:cNvContentPartPr/>
                <p14:nvPr/>
              </p14:nvContentPartPr>
              <p14:xfrm>
                <a:off x="4004891" y="6143377"/>
                <a:ext cx="68040" cy="180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1F8B2C-D9B4-0659-D356-0678022AFD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96251" y="6134737"/>
                  <a:ext cx="85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87805635-E97A-F340-0714-408B614CF806}"/>
                    </a:ext>
                  </a:extLst>
                </p14:cNvPr>
                <p14:cNvContentPartPr/>
                <p14:nvPr/>
              </p14:nvContentPartPr>
              <p14:xfrm>
                <a:off x="4147091" y="6094057"/>
                <a:ext cx="31680" cy="59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F38866-018E-F525-EDAC-D2195F8340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8091" y="6085057"/>
                  <a:ext cx="49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1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EC0D152F-DB23-F610-4C15-C3A81FEE32D0}"/>
                    </a:ext>
                  </a:extLst>
                </p14:cNvPr>
                <p14:cNvContentPartPr/>
                <p14:nvPr/>
              </p14:nvContentPartPr>
              <p14:xfrm>
                <a:off x="4214771" y="6112417"/>
                <a:ext cx="64440" cy="18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42D29B1-AF6F-8E8B-D331-AE54888EF6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06131" y="6103417"/>
                  <a:ext cx="82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8985A99A-8459-A364-0B39-C22102D8D1BE}"/>
                    </a:ext>
                  </a:extLst>
                </p14:cNvPr>
                <p14:cNvContentPartPr/>
                <p14:nvPr/>
              </p14:nvContentPartPr>
              <p14:xfrm>
                <a:off x="4273451" y="6154537"/>
                <a:ext cx="5760" cy="124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FA9D20-D702-078E-F2D6-95CB7DB65E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64811" y="6145537"/>
                  <a:ext cx="2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3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7BA4F94C-5402-D701-6EB7-5947275629EF}"/>
                    </a:ext>
                  </a:extLst>
                </p14:cNvPr>
                <p14:cNvContentPartPr/>
                <p14:nvPr/>
              </p14:nvContentPartPr>
              <p14:xfrm>
                <a:off x="4218371" y="6230497"/>
                <a:ext cx="70200" cy="1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1595849-5872-84B0-B4FF-248F262A49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9731" y="6221857"/>
                  <a:ext cx="8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516B47ED-F896-5977-884D-50D43AA7402E}"/>
                    </a:ext>
                  </a:extLst>
                </p14:cNvPr>
                <p14:cNvContentPartPr/>
                <p14:nvPr/>
              </p14:nvContentPartPr>
              <p14:xfrm>
                <a:off x="4295411" y="6191257"/>
                <a:ext cx="99360" cy="174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4580AA-3558-7FC8-D320-59F29DA447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86771" y="6182617"/>
                  <a:ext cx="117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5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73C9A59E-82A9-7969-BCFF-26E813F62563}"/>
                    </a:ext>
                  </a:extLst>
                </p14:cNvPr>
                <p14:cNvContentPartPr/>
                <p14:nvPr/>
              </p14:nvContentPartPr>
              <p14:xfrm>
                <a:off x="4427531" y="6199897"/>
                <a:ext cx="119520" cy="9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1C4A51-D0A8-246B-D152-5CD621F9DF7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18531" y="6191257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97ED89A4-1992-45F9-173E-7C3C68FFCD87}"/>
                    </a:ext>
                  </a:extLst>
                </p14:cNvPr>
                <p14:cNvContentPartPr/>
                <p14:nvPr/>
              </p14:nvContentPartPr>
              <p14:xfrm>
                <a:off x="4521131" y="6132577"/>
                <a:ext cx="396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22B608-149C-2280-8554-EF052789C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2131" y="612357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1EB40A99-D02C-7B55-43AE-0A703F439A99}"/>
                    </a:ext>
                  </a:extLst>
                </p14:cNvPr>
                <p14:cNvContentPartPr/>
                <p14:nvPr/>
              </p14:nvContentPartPr>
              <p14:xfrm>
                <a:off x="4556411" y="6202417"/>
                <a:ext cx="64080" cy="17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87205-6891-C450-110B-E038B20660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47771" y="6193417"/>
                  <a:ext cx="8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7751D7A5-0FA3-2F01-4D56-B189518B841E}"/>
                    </a:ext>
                  </a:extLst>
                </p14:cNvPr>
                <p14:cNvContentPartPr/>
                <p14:nvPr/>
              </p14:nvContentPartPr>
              <p14:xfrm>
                <a:off x="4671251" y="6198817"/>
                <a:ext cx="84600" cy="8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DB687B-5DDD-C4D5-56BF-6CB32F26D3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2611" y="6190177"/>
                  <a:ext cx="10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9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F8AF4B6-4D53-4C02-670A-143EC7C0066E}"/>
                    </a:ext>
                  </a:extLst>
                </p14:cNvPr>
                <p14:cNvContentPartPr/>
                <p14:nvPr/>
              </p14:nvContentPartPr>
              <p14:xfrm>
                <a:off x="4776011" y="6208537"/>
                <a:ext cx="73800" cy="79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36E6C02-BC6C-A2D1-1BCC-A45377CA64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67011" y="6199537"/>
                  <a:ext cx="914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DDED3B28-C3BF-7E68-12B6-F78A1906A9A0}"/>
              </a:ext>
            </a:extLst>
          </p:cNvPr>
          <p:cNvGrpSpPr/>
          <p:nvPr/>
        </p:nvGrpSpPr>
        <p:grpSpPr>
          <a:xfrm>
            <a:off x="10423429" y="3904177"/>
            <a:ext cx="772920" cy="168120"/>
            <a:chOff x="10423429" y="3904177"/>
            <a:chExt cx="7729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77A02B4F-0B62-0607-7333-C989312CB2F9}"/>
                    </a:ext>
                  </a:extLst>
                </p14:cNvPr>
                <p14:cNvContentPartPr/>
                <p14:nvPr/>
              </p14:nvContentPartPr>
              <p14:xfrm>
                <a:off x="10423429" y="4057537"/>
                <a:ext cx="203760" cy="147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77A02B4F-0B62-0607-7333-C989312CB2F9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10414789" y="4048897"/>
                  <a:ext cx="221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522E5743-4CEF-7B03-46F5-A86BCF0CF3FB}"/>
                    </a:ext>
                  </a:extLst>
                </p14:cNvPr>
                <p14:cNvContentPartPr/>
                <p14:nvPr/>
              </p14:nvContentPartPr>
              <p14:xfrm>
                <a:off x="10807189" y="3921817"/>
                <a:ext cx="11520" cy="11844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522E5743-4CEF-7B03-46F5-A86BCF0CF3FB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10798189" y="3912817"/>
                  <a:ext cx="2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6DE72987-AEE1-7E5C-BB91-4040866D8D22}"/>
                    </a:ext>
                  </a:extLst>
                </p14:cNvPr>
                <p14:cNvContentPartPr/>
                <p14:nvPr/>
              </p14:nvContentPartPr>
              <p14:xfrm>
                <a:off x="10794229" y="3904177"/>
                <a:ext cx="45360" cy="5544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6DE72987-AEE1-7E5C-BB91-4040866D8D22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10785229" y="3895537"/>
                  <a:ext cx="63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9135D179-2376-3987-B26D-744112BE4356}"/>
                    </a:ext>
                  </a:extLst>
                </p14:cNvPr>
                <p14:cNvContentPartPr/>
                <p14:nvPr/>
              </p14:nvContentPartPr>
              <p14:xfrm>
                <a:off x="10817629" y="3905257"/>
                <a:ext cx="119520" cy="831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9135D179-2376-3987-B26D-744112BE4356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10808989" y="3896257"/>
                  <a:ext cx="137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0914A1AB-7388-1005-C8AF-93B28C58AE67}"/>
                    </a:ext>
                  </a:extLst>
                </p14:cNvPr>
                <p14:cNvContentPartPr/>
                <p14:nvPr/>
              </p14:nvContentPartPr>
              <p14:xfrm>
                <a:off x="10948669" y="3930457"/>
                <a:ext cx="39600" cy="3744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0914A1AB-7388-1005-C8AF-93B28C58AE67}"/>
                    </a:ext>
                  </a:extLst>
                </p:cNvPr>
                <p:cNvPicPr/>
                <p:nvPr/>
              </p:nvPicPr>
              <p:blipFill>
                <a:blip r:embed="rId1559"/>
                <a:stretch>
                  <a:fillRect/>
                </a:stretch>
              </p:blipFill>
              <p:spPr>
                <a:xfrm>
                  <a:off x="10940029" y="3921817"/>
                  <a:ext cx="57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F0DB50C5-E202-EB60-8802-A3ED7EE2EEE0}"/>
                    </a:ext>
                  </a:extLst>
                </p14:cNvPr>
                <p14:cNvContentPartPr/>
                <p14:nvPr/>
              </p14:nvContentPartPr>
              <p14:xfrm>
                <a:off x="10987189" y="3912457"/>
                <a:ext cx="37800" cy="8748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F0DB50C5-E202-EB60-8802-A3ED7EE2EEE0}"/>
                    </a:ext>
                  </a:extLst>
                </p:cNvPr>
                <p:cNvPicPr/>
                <p:nvPr/>
              </p:nvPicPr>
              <p:blipFill>
                <a:blip r:embed="rId1561"/>
                <a:stretch>
                  <a:fillRect/>
                </a:stretch>
              </p:blipFill>
              <p:spPr>
                <a:xfrm>
                  <a:off x="10978189" y="3903817"/>
                  <a:ext cx="55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2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DFB653C2-3F12-498F-A91C-6BCD8DB654C0}"/>
                    </a:ext>
                  </a:extLst>
                </p14:cNvPr>
                <p14:cNvContentPartPr/>
                <p14:nvPr/>
              </p14:nvContentPartPr>
              <p14:xfrm>
                <a:off x="11016709" y="3912457"/>
                <a:ext cx="73800" cy="8928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DFB653C2-3F12-498F-A91C-6BCD8DB654C0}"/>
                    </a:ext>
                  </a:extLst>
                </p:cNvPr>
                <p:cNvPicPr/>
                <p:nvPr/>
              </p:nvPicPr>
              <p:blipFill>
                <a:blip r:embed="rId1563"/>
                <a:stretch>
                  <a:fillRect/>
                </a:stretch>
              </p:blipFill>
              <p:spPr>
                <a:xfrm>
                  <a:off x="11007709" y="3903817"/>
                  <a:ext cx="9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4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1E0BBFD3-38F9-63A2-BE75-0E787CA34535}"/>
                    </a:ext>
                  </a:extLst>
                </p14:cNvPr>
                <p14:cNvContentPartPr/>
                <p14:nvPr/>
              </p14:nvContentPartPr>
              <p14:xfrm>
                <a:off x="11131189" y="3938377"/>
                <a:ext cx="65160" cy="8424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1E0BBFD3-38F9-63A2-BE75-0E787CA34535}"/>
                    </a:ext>
                  </a:extLst>
                </p:cNvPr>
                <p:cNvPicPr/>
                <p:nvPr/>
              </p:nvPicPr>
              <p:blipFill>
                <a:blip r:embed="rId1565"/>
                <a:stretch>
                  <a:fillRect/>
                </a:stretch>
              </p:blipFill>
              <p:spPr>
                <a:xfrm>
                  <a:off x="11122549" y="3929377"/>
                  <a:ext cx="828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607C27E7-BFBE-A481-2237-4A73FC51761F}"/>
              </a:ext>
            </a:extLst>
          </p:cNvPr>
          <p:cNvGrpSpPr/>
          <p:nvPr/>
        </p:nvGrpSpPr>
        <p:grpSpPr>
          <a:xfrm>
            <a:off x="9570949" y="4458937"/>
            <a:ext cx="300600" cy="275040"/>
            <a:chOff x="9570949" y="4458937"/>
            <a:chExt cx="30060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6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18C3C8A1-6FA4-7C69-A0D6-043D27192180}"/>
                    </a:ext>
                  </a:extLst>
                </p14:cNvPr>
                <p14:cNvContentPartPr/>
                <p14:nvPr/>
              </p14:nvContentPartPr>
              <p14:xfrm>
                <a:off x="9570949" y="4579897"/>
                <a:ext cx="63000" cy="1540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18C3C8A1-6FA4-7C69-A0D6-043D27192180}"/>
                    </a:ext>
                  </a:extLst>
                </p:cNvPr>
                <p:cNvPicPr/>
                <p:nvPr/>
              </p:nvPicPr>
              <p:blipFill>
                <a:blip r:embed="rId1567"/>
                <a:stretch>
                  <a:fillRect/>
                </a:stretch>
              </p:blipFill>
              <p:spPr>
                <a:xfrm>
                  <a:off x="9561949" y="4570897"/>
                  <a:ext cx="80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8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8AAE7DB2-5C7A-267A-21F9-B58F55BA464A}"/>
                    </a:ext>
                  </a:extLst>
                </p14:cNvPr>
                <p14:cNvContentPartPr/>
                <p14:nvPr/>
              </p14:nvContentPartPr>
              <p14:xfrm>
                <a:off x="9667789" y="4458937"/>
                <a:ext cx="51480" cy="10296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8AAE7DB2-5C7A-267A-21F9-B58F55BA464A}"/>
                    </a:ext>
                  </a:extLst>
                </p:cNvPr>
                <p:cNvPicPr/>
                <p:nvPr/>
              </p:nvPicPr>
              <p:blipFill>
                <a:blip r:embed="rId1569"/>
                <a:stretch>
                  <a:fillRect/>
                </a:stretch>
              </p:blipFill>
              <p:spPr>
                <a:xfrm>
                  <a:off x="9658789" y="4449937"/>
                  <a:ext cx="69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0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F634FC7E-5305-5424-F7DB-2D943636C4EE}"/>
                    </a:ext>
                  </a:extLst>
                </p14:cNvPr>
                <p14:cNvContentPartPr/>
                <p14:nvPr/>
              </p14:nvContentPartPr>
              <p14:xfrm>
                <a:off x="9742309" y="4482337"/>
                <a:ext cx="45360" cy="7848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F634FC7E-5305-5424-F7DB-2D943636C4EE}"/>
                    </a:ext>
                  </a:extLst>
                </p:cNvPr>
                <p:cNvPicPr/>
                <p:nvPr/>
              </p:nvPicPr>
              <p:blipFill>
                <a:blip r:embed="rId1571"/>
                <a:stretch>
                  <a:fillRect/>
                </a:stretch>
              </p:blipFill>
              <p:spPr>
                <a:xfrm>
                  <a:off x="9733669" y="4473697"/>
                  <a:ext cx="63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2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D672CCB4-D720-8A09-CBC6-F3C85C0FC8CB}"/>
                    </a:ext>
                  </a:extLst>
                </p14:cNvPr>
                <p14:cNvContentPartPr/>
                <p14:nvPr/>
              </p14:nvContentPartPr>
              <p14:xfrm>
                <a:off x="9811069" y="4462537"/>
                <a:ext cx="60480" cy="12672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D672CCB4-D720-8A09-CBC6-F3C85C0FC8CB}"/>
                    </a:ext>
                  </a:extLst>
                </p:cNvPr>
                <p:cNvPicPr/>
                <p:nvPr/>
              </p:nvPicPr>
              <p:blipFill>
                <a:blip r:embed="rId1573"/>
                <a:stretch>
                  <a:fillRect/>
                </a:stretch>
              </p:blipFill>
              <p:spPr>
                <a:xfrm>
                  <a:off x="9802429" y="4453537"/>
                  <a:ext cx="7812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4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4D10F69C-3BC0-7DAD-31BB-6175274A53BE}"/>
                  </a:ext>
                </a:extLst>
              </p14:cNvPr>
              <p14:cNvContentPartPr/>
              <p14:nvPr/>
            </p14:nvContentPartPr>
            <p14:xfrm>
              <a:off x="8427229" y="1594777"/>
              <a:ext cx="53280" cy="6804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4D10F69C-3BC0-7DAD-31BB-6175274A53BE}"/>
                  </a:ext>
                </a:extLst>
              </p:cNvPr>
              <p:cNvPicPr/>
              <p:nvPr/>
            </p:nvPicPr>
            <p:blipFill>
              <a:blip r:embed="rId1575"/>
              <a:stretch>
                <a:fillRect/>
              </a:stretch>
            </p:blipFill>
            <p:spPr>
              <a:xfrm>
                <a:off x="8418589" y="1586137"/>
                <a:ext cx="70920" cy="69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8C183EE8-FB58-C93E-9275-4BD68F4A1A22}"/>
              </a:ext>
            </a:extLst>
          </p:cNvPr>
          <p:cNvGrpSpPr/>
          <p:nvPr/>
        </p:nvGrpSpPr>
        <p:grpSpPr>
          <a:xfrm>
            <a:off x="8441629" y="1545097"/>
            <a:ext cx="3649320" cy="985320"/>
            <a:chOff x="8441629" y="1545097"/>
            <a:chExt cx="3649320" cy="9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6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3B83E347-0CD5-5947-92D7-71DB2A4EAD3B}"/>
                    </a:ext>
                  </a:extLst>
                </p14:cNvPr>
                <p14:cNvContentPartPr/>
                <p14:nvPr/>
              </p14:nvContentPartPr>
              <p14:xfrm>
                <a:off x="10952269" y="1663177"/>
                <a:ext cx="74880" cy="57564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3B83E347-0CD5-5947-92D7-71DB2A4EAD3B}"/>
                    </a:ext>
                  </a:extLst>
                </p:cNvPr>
                <p:cNvPicPr/>
                <p:nvPr/>
              </p:nvPicPr>
              <p:blipFill>
                <a:blip r:embed="rId1577"/>
                <a:stretch>
                  <a:fillRect/>
                </a:stretch>
              </p:blipFill>
              <p:spPr>
                <a:xfrm>
                  <a:off x="10943269" y="1654537"/>
                  <a:ext cx="9252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8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865A981B-1B95-EA25-B1A7-4E5ECAB470B5}"/>
                    </a:ext>
                  </a:extLst>
                </p14:cNvPr>
                <p14:cNvContentPartPr/>
                <p14:nvPr/>
              </p14:nvContentPartPr>
              <p14:xfrm>
                <a:off x="11115349" y="1672897"/>
                <a:ext cx="136440" cy="20412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865A981B-1B95-EA25-B1A7-4E5ECAB470B5}"/>
                    </a:ext>
                  </a:extLst>
                </p:cNvPr>
                <p:cNvPicPr/>
                <p:nvPr/>
              </p:nvPicPr>
              <p:blipFill>
                <a:blip r:embed="rId1579"/>
                <a:stretch>
                  <a:fillRect/>
                </a:stretch>
              </p:blipFill>
              <p:spPr>
                <a:xfrm>
                  <a:off x="11106349" y="1663897"/>
                  <a:ext cx="154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0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24374A47-DEFB-6CAD-E006-7D94CC5769BA}"/>
                    </a:ext>
                  </a:extLst>
                </p14:cNvPr>
                <p14:cNvContentPartPr/>
                <p14:nvPr/>
              </p14:nvContentPartPr>
              <p14:xfrm>
                <a:off x="11326669" y="1682617"/>
                <a:ext cx="7200" cy="20412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24374A47-DEFB-6CAD-E006-7D94CC5769BA}"/>
                    </a:ext>
                  </a:extLst>
                </p:cNvPr>
                <p:cNvPicPr/>
                <p:nvPr/>
              </p:nvPicPr>
              <p:blipFill>
                <a:blip r:embed="rId1581"/>
                <a:stretch>
                  <a:fillRect/>
                </a:stretch>
              </p:blipFill>
              <p:spPr>
                <a:xfrm>
                  <a:off x="11318029" y="1673617"/>
                  <a:ext cx="24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2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3817C80F-E00A-3C24-6A63-E146551F4F4E}"/>
                    </a:ext>
                  </a:extLst>
                </p14:cNvPr>
                <p14:cNvContentPartPr/>
                <p14:nvPr/>
              </p14:nvContentPartPr>
              <p14:xfrm>
                <a:off x="11334589" y="1726537"/>
                <a:ext cx="87480" cy="11052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3817C80F-E00A-3C24-6A63-E146551F4F4E}"/>
                    </a:ext>
                  </a:extLst>
                </p:cNvPr>
                <p:cNvPicPr/>
                <p:nvPr/>
              </p:nvPicPr>
              <p:blipFill>
                <a:blip r:embed="rId1583"/>
                <a:stretch>
                  <a:fillRect/>
                </a:stretch>
              </p:blipFill>
              <p:spPr>
                <a:xfrm>
                  <a:off x="11325949" y="1717537"/>
                  <a:ext cx="105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4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CEEF04A2-CC99-94D8-9036-6BB451C83A35}"/>
                    </a:ext>
                  </a:extLst>
                </p14:cNvPr>
                <p14:cNvContentPartPr/>
                <p14:nvPr/>
              </p14:nvContentPartPr>
              <p14:xfrm>
                <a:off x="11453029" y="1623937"/>
                <a:ext cx="15120" cy="10224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CEEF04A2-CC99-94D8-9036-6BB451C83A35}"/>
                    </a:ext>
                  </a:extLst>
                </p:cNvPr>
                <p:cNvPicPr/>
                <p:nvPr/>
              </p:nvPicPr>
              <p:blipFill>
                <a:blip r:embed="rId1585"/>
                <a:stretch>
                  <a:fillRect/>
                </a:stretch>
              </p:blipFill>
              <p:spPr>
                <a:xfrm>
                  <a:off x="11444029" y="1614937"/>
                  <a:ext cx="32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6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FA68AD03-445C-9B35-B284-0C1825FB837F}"/>
                    </a:ext>
                  </a:extLst>
                </p14:cNvPr>
                <p14:cNvContentPartPr/>
                <p14:nvPr/>
              </p14:nvContentPartPr>
              <p14:xfrm>
                <a:off x="11386789" y="1602337"/>
                <a:ext cx="126000" cy="2016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FA68AD03-445C-9B35-B284-0C1825FB837F}"/>
                    </a:ext>
                  </a:extLst>
                </p:cNvPr>
                <p:cNvPicPr/>
                <p:nvPr/>
              </p:nvPicPr>
              <p:blipFill>
                <a:blip r:embed="rId1587"/>
                <a:stretch>
                  <a:fillRect/>
                </a:stretch>
              </p:blipFill>
              <p:spPr>
                <a:xfrm>
                  <a:off x="11378149" y="1593337"/>
                  <a:ext cx="143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8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E352FE3D-076A-79B9-38C6-3BA6D33EAD16}"/>
                    </a:ext>
                  </a:extLst>
                </p14:cNvPr>
                <p14:cNvContentPartPr/>
                <p14:nvPr/>
              </p14:nvContentPartPr>
              <p14:xfrm>
                <a:off x="11125069" y="1966657"/>
                <a:ext cx="353880" cy="756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E352FE3D-076A-79B9-38C6-3BA6D33EAD16}"/>
                    </a:ext>
                  </a:extLst>
                </p:cNvPr>
                <p:cNvPicPr/>
                <p:nvPr/>
              </p:nvPicPr>
              <p:blipFill>
                <a:blip r:embed="rId1589"/>
                <a:stretch>
                  <a:fillRect/>
                </a:stretch>
              </p:blipFill>
              <p:spPr>
                <a:xfrm>
                  <a:off x="11116069" y="1957657"/>
                  <a:ext cx="37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0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D51DF53D-EADF-9E08-9BE1-9CEF2C645A76}"/>
                    </a:ext>
                  </a:extLst>
                </p14:cNvPr>
                <p14:cNvContentPartPr/>
                <p14:nvPr/>
              </p14:nvContentPartPr>
              <p14:xfrm>
                <a:off x="11104549" y="2060617"/>
                <a:ext cx="325800" cy="26820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D51DF53D-EADF-9E08-9BE1-9CEF2C645A76}"/>
                    </a:ext>
                  </a:extLst>
                </p:cNvPr>
                <p:cNvPicPr/>
                <p:nvPr/>
              </p:nvPicPr>
              <p:blipFill>
                <a:blip r:embed="rId1591"/>
                <a:stretch>
                  <a:fillRect/>
                </a:stretch>
              </p:blipFill>
              <p:spPr>
                <a:xfrm>
                  <a:off x="11095909" y="2051977"/>
                  <a:ext cx="343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2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A3BD5CAC-287C-92D3-617F-562EF5A8AFE6}"/>
                    </a:ext>
                  </a:extLst>
                </p14:cNvPr>
                <p14:cNvContentPartPr/>
                <p14:nvPr/>
              </p14:nvContentPartPr>
              <p14:xfrm>
                <a:off x="11278789" y="2169337"/>
                <a:ext cx="87120" cy="19440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A3BD5CAC-287C-92D3-617F-562EF5A8AFE6}"/>
                    </a:ext>
                  </a:extLst>
                </p:cNvPr>
                <p:cNvPicPr/>
                <p:nvPr/>
              </p:nvPicPr>
              <p:blipFill>
                <a:blip r:embed="rId1593"/>
                <a:stretch>
                  <a:fillRect/>
                </a:stretch>
              </p:blipFill>
              <p:spPr>
                <a:xfrm>
                  <a:off x="11270149" y="2160337"/>
                  <a:ext cx="104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4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54F20DF9-4728-250B-395C-E3A1F886C986}"/>
                    </a:ext>
                  </a:extLst>
                </p14:cNvPr>
                <p14:cNvContentPartPr/>
                <p14:nvPr/>
              </p14:nvContentPartPr>
              <p14:xfrm>
                <a:off x="11392549" y="2332417"/>
                <a:ext cx="32400" cy="547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54F20DF9-4728-250B-395C-E3A1F886C986}"/>
                    </a:ext>
                  </a:extLst>
                </p:cNvPr>
                <p:cNvPicPr/>
                <p:nvPr/>
              </p:nvPicPr>
              <p:blipFill>
                <a:blip r:embed="rId1595"/>
                <a:stretch>
                  <a:fillRect/>
                </a:stretch>
              </p:blipFill>
              <p:spPr>
                <a:xfrm>
                  <a:off x="11383549" y="2323417"/>
                  <a:ext cx="50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6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D297478B-7321-2870-2EF8-77F17A1A71D0}"/>
                    </a:ext>
                  </a:extLst>
                </p14:cNvPr>
                <p14:cNvContentPartPr/>
                <p14:nvPr/>
              </p14:nvContentPartPr>
              <p14:xfrm>
                <a:off x="11427109" y="2312977"/>
                <a:ext cx="15120" cy="10296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D297478B-7321-2870-2EF8-77F17A1A71D0}"/>
                    </a:ext>
                  </a:extLst>
                </p:cNvPr>
                <p:cNvPicPr/>
                <p:nvPr/>
              </p:nvPicPr>
              <p:blipFill>
                <a:blip r:embed="rId1597"/>
                <a:stretch>
                  <a:fillRect/>
                </a:stretch>
              </p:blipFill>
              <p:spPr>
                <a:xfrm>
                  <a:off x="11418469" y="2304337"/>
                  <a:ext cx="3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8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4FE42886-7857-80D2-4054-606CB921D984}"/>
                    </a:ext>
                  </a:extLst>
                </p14:cNvPr>
                <p14:cNvContentPartPr/>
                <p14:nvPr/>
              </p14:nvContentPartPr>
              <p14:xfrm>
                <a:off x="11426749" y="2330617"/>
                <a:ext cx="59760" cy="846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4FE42886-7857-80D2-4054-606CB921D984}"/>
                    </a:ext>
                  </a:extLst>
                </p:cNvPr>
                <p:cNvPicPr/>
                <p:nvPr/>
              </p:nvPicPr>
              <p:blipFill>
                <a:blip r:embed="rId1599"/>
                <a:stretch>
                  <a:fillRect/>
                </a:stretch>
              </p:blipFill>
              <p:spPr>
                <a:xfrm>
                  <a:off x="11417749" y="2321617"/>
                  <a:ext cx="77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0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2C4D0D08-FF72-63F0-A2CC-FCB131E5EB4E}"/>
                    </a:ext>
                  </a:extLst>
                </p14:cNvPr>
                <p14:cNvContentPartPr/>
                <p14:nvPr/>
              </p14:nvContentPartPr>
              <p14:xfrm>
                <a:off x="11623309" y="1696297"/>
                <a:ext cx="113400" cy="51336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2C4D0D08-FF72-63F0-A2CC-FCB131E5EB4E}"/>
                    </a:ext>
                  </a:extLst>
                </p:cNvPr>
                <p:cNvPicPr/>
                <p:nvPr/>
              </p:nvPicPr>
              <p:blipFill>
                <a:blip r:embed="rId1601"/>
                <a:stretch>
                  <a:fillRect/>
                </a:stretch>
              </p:blipFill>
              <p:spPr>
                <a:xfrm>
                  <a:off x="11614669" y="1687297"/>
                  <a:ext cx="13104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2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0A3014DC-6A96-71CC-BBB7-4E5409691FC5}"/>
                    </a:ext>
                  </a:extLst>
                </p14:cNvPr>
                <p14:cNvContentPartPr/>
                <p14:nvPr/>
              </p14:nvContentPartPr>
              <p14:xfrm>
                <a:off x="11778469" y="1965577"/>
                <a:ext cx="360" cy="36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0A3014DC-6A96-71CC-BBB7-4E5409691FC5}"/>
                    </a:ext>
                  </a:extLst>
                </p:cNvPr>
                <p:cNvPicPr/>
                <p:nvPr/>
              </p:nvPicPr>
              <p:blipFill>
                <a:blip r:embed="rId1603"/>
                <a:stretch>
                  <a:fillRect/>
                </a:stretch>
              </p:blipFill>
              <p:spPr>
                <a:xfrm>
                  <a:off x="11769469" y="19569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4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96959964-5D00-7F34-97D4-BEA1A05A8784}"/>
                    </a:ext>
                  </a:extLst>
                </p14:cNvPr>
                <p14:cNvContentPartPr/>
                <p14:nvPr/>
              </p14:nvContentPartPr>
              <p14:xfrm>
                <a:off x="11856949" y="1862257"/>
                <a:ext cx="85680" cy="13392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96959964-5D00-7F34-97D4-BEA1A05A8784}"/>
                    </a:ext>
                  </a:extLst>
                </p:cNvPr>
                <p:cNvPicPr/>
                <p:nvPr/>
              </p:nvPicPr>
              <p:blipFill>
                <a:blip r:embed="rId1605"/>
                <a:stretch>
                  <a:fillRect/>
                </a:stretch>
              </p:blipFill>
              <p:spPr>
                <a:xfrm>
                  <a:off x="11848309" y="1853257"/>
                  <a:ext cx="103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6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4A9C5093-FDB8-5374-13B9-7AF833635555}"/>
                    </a:ext>
                  </a:extLst>
                </p14:cNvPr>
                <p14:cNvContentPartPr/>
                <p14:nvPr/>
              </p14:nvContentPartPr>
              <p14:xfrm>
                <a:off x="8546749" y="1800697"/>
                <a:ext cx="93960" cy="22212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4A9C5093-FDB8-5374-13B9-7AF833635555}"/>
                    </a:ext>
                  </a:extLst>
                </p:cNvPr>
                <p:cNvPicPr/>
                <p:nvPr/>
              </p:nvPicPr>
              <p:blipFill>
                <a:blip r:embed="rId1607"/>
                <a:stretch>
                  <a:fillRect/>
                </a:stretch>
              </p:blipFill>
              <p:spPr>
                <a:xfrm>
                  <a:off x="8537749" y="1791697"/>
                  <a:ext cx="11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8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333894F8-F7F6-608E-ED3E-C5B68A44C0FD}"/>
                    </a:ext>
                  </a:extLst>
                </p14:cNvPr>
                <p14:cNvContentPartPr/>
                <p14:nvPr/>
              </p14:nvContentPartPr>
              <p14:xfrm>
                <a:off x="8602189" y="1864057"/>
                <a:ext cx="28800" cy="15084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333894F8-F7F6-608E-ED3E-C5B68A44C0FD}"/>
                    </a:ext>
                  </a:extLst>
                </p:cNvPr>
                <p:cNvPicPr/>
                <p:nvPr/>
              </p:nvPicPr>
              <p:blipFill>
                <a:blip r:embed="rId1609"/>
                <a:stretch>
                  <a:fillRect/>
                </a:stretch>
              </p:blipFill>
              <p:spPr>
                <a:xfrm>
                  <a:off x="8593189" y="1855057"/>
                  <a:ext cx="46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0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AEB7A62E-8045-608A-1186-7DEA27A49320}"/>
                    </a:ext>
                  </a:extLst>
                </p14:cNvPr>
                <p14:cNvContentPartPr/>
                <p14:nvPr/>
              </p14:nvContentPartPr>
              <p14:xfrm>
                <a:off x="8552509" y="1956577"/>
                <a:ext cx="96480" cy="50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AEB7A62E-8045-608A-1186-7DEA27A49320}"/>
                    </a:ext>
                  </a:extLst>
                </p:cNvPr>
                <p:cNvPicPr/>
                <p:nvPr/>
              </p:nvPicPr>
              <p:blipFill>
                <a:blip r:embed="rId1611"/>
                <a:stretch>
                  <a:fillRect/>
                </a:stretch>
              </p:blipFill>
              <p:spPr>
                <a:xfrm>
                  <a:off x="8543869" y="1947577"/>
                  <a:ext cx="1141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2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EEE52713-BD14-6E31-A0F3-8FC96478A6D5}"/>
                    </a:ext>
                  </a:extLst>
                </p14:cNvPr>
                <p14:cNvContentPartPr/>
                <p14:nvPr/>
              </p14:nvContentPartPr>
              <p14:xfrm>
                <a:off x="8662669" y="1832737"/>
                <a:ext cx="85680" cy="1677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EEE52713-BD14-6E31-A0F3-8FC96478A6D5}"/>
                    </a:ext>
                  </a:extLst>
                </p:cNvPr>
                <p:cNvPicPr/>
                <p:nvPr/>
              </p:nvPicPr>
              <p:blipFill>
                <a:blip r:embed="rId1613"/>
                <a:stretch>
                  <a:fillRect/>
                </a:stretch>
              </p:blipFill>
              <p:spPr>
                <a:xfrm>
                  <a:off x="8653669" y="1824097"/>
                  <a:ext cx="103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4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FFC15560-F456-E2E9-4229-CFB5133F347E}"/>
                    </a:ext>
                  </a:extLst>
                </p14:cNvPr>
                <p14:cNvContentPartPr/>
                <p14:nvPr/>
              </p14:nvContentPartPr>
              <p14:xfrm>
                <a:off x="8780029" y="1838137"/>
                <a:ext cx="7560" cy="15372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FFC15560-F456-E2E9-4229-CFB5133F347E}"/>
                    </a:ext>
                  </a:extLst>
                </p:cNvPr>
                <p:cNvPicPr/>
                <p:nvPr/>
              </p:nvPicPr>
              <p:blipFill>
                <a:blip r:embed="rId1615"/>
                <a:stretch>
                  <a:fillRect/>
                </a:stretch>
              </p:blipFill>
              <p:spPr>
                <a:xfrm>
                  <a:off x="8771029" y="1829497"/>
                  <a:ext cx="25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6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1BBAAA49-04EE-3DA7-E389-6CA2742A620F}"/>
                    </a:ext>
                  </a:extLst>
                </p14:cNvPr>
                <p14:cNvContentPartPr/>
                <p14:nvPr/>
              </p14:nvContentPartPr>
              <p14:xfrm>
                <a:off x="8750509" y="1904377"/>
                <a:ext cx="75600" cy="68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1BBAAA49-04EE-3DA7-E389-6CA2742A620F}"/>
                    </a:ext>
                  </a:extLst>
                </p:cNvPr>
                <p:cNvPicPr/>
                <p:nvPr/>
              </p:nvPicPr>
              <p:blipFill>
                <a:blip r:embed="rId1617"/>
                <a:stretch>
                  <a:fillRect/>
                </a:stretch>
              </p:blipFill>
              <p:spPr>
                <a:xfrm>
                  <a:off x="8741869" y="1895377"/>
                  <a:ext cx="93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8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CFAD2E37-CDC9-9330-E4FD-8A5967339062}"/>
                    </a:ext>
                  </a:extLst>
                </p14:cNvPr>
                <p14:cNvContentPartPr/>
                <p14:nvPr/>
              </p14:nvContentPartPr>
              <p14:xfrm>
                <a:off x="8817469" y="1927417"/>
                <a:ext cx="72000" cy="774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CFAD2E37-CDC9-9330-E4FD-8A5967339062}"/>
                    </a:ext>
                  </a:extLst>
                </p:cNvPr>
                <p:cNvPicPr/>
                <p:nvPr/>
              </p:nvPicPr>
              <p:blipFill>
                <a:blip r:embed="rId1619"/>
                <a:stretch>
                  <a:fillRect/>
                </a:stretch>
              </p:blipFill>
              <p:spPr>
                <a:xfrm>
                  <a:off x="8808829" y="1918417"/>
                  <a:ext cx="89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0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522BF339-A589-64E8-E3D7-71B0F1BC22C0}"/>
                    </a:ext>
                  </a:extLst>
                </p14:cNvPr>
                <p14:cNvContentPartPr/>
                <p14:nvPr/>
              </p14:nvContentPartPr>
              <p14:xfrm>
                <a:off x="8898829" y="1932817"/>
                <a:ext cx="97200" cy="6516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522BF339-A589-64E8-E3D7-71B0F1BC22C0}"/>
                    </a:ext>
                  </a:extLst>
                </p:cNvPr>
                <p:cNvPicPr/>
                <p:nvPr/>
              </p:nvPicPr>
              <p:blipFill>
                <a:blip r:embed="rId1621"/>
                <a:stretch>
                  <a:fillRect/>
                </a:stretch>
              </p:blipFill>
              <p:spPr>
                <a:xfrm>
                  <a:off x="8889829" y="1923817"/>
                  <a:ext cx="114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2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A3CB6FD3-EA4C-6DC2-D27B-7478A80BFC09}"/>
                    </a:ext>
                  </a:extLst>
                </p14:cNvPr>
                <p14:cNvContentPartPr/>
                <p14:nvPr/>
              </p14:nvContentPartPr>
              <p14:xfrm>
                <a:off x="8958589" y="1822657"/>
                <a:ext cx="81000" cy="1573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A3CB6FD3-EA4C-6DC2-D27B-7478A80BFC09}"/>
                    </a:ext>
                  </a:extLst>
                </p:cNvPr>
                <p:cNvPicPr/>
                <p:nvPr/>
              </p:nvPicPr>
              <p:blipFill>
                <a:blip r:embed="rId1623"/>
                <a:stretch>
                  <a:fillRect/>
                </a:stretch>
              </p:blipFill>
              <p:spPr>
                <a:xfrm>
                  <a:off x="8949949" y="1814017"/>
                  <a:ext cx="98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4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9980BE5B-5911-7A40-655C-6BECB4C21C66}"/>
                    </a:ext>
                  </a:extLst>
                </p14:cNvPr>
                <p14:cNvContentPartPr/>
                <p14:nvPr/>
              </p14:nvContentPartPr>
              <p14:xfrm>
                <a:off x="9065149" y="1891417"/>
                <a:ext cx="22320" cy="6912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9980BE5B-5911-7A40-655C-6BECB4C21C66}"/>
                    </a:ext>
                  </a:extLst>
                </p:cNvPr>
                <p:cNvPicPr/>
                <p:nvPr/>
              </p:nvPicPr>
              <p:blipFill>
                <a:blip r:embed="rId1625"/>
                <a:stretch>
                  <a:fillRect/>
                </a:stretch>
              </p:blipFill>
              <p:spPr>
                <a:xfrm>
                  <a:off x="9056149" y="1882777"/>
                  <a:ext cx="39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6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F7918CF5-E8D5-DCB4-D235-BC489EA9240C}"/>
                    </a:ext>
                  </a:extLst>
                </p14:cNvPr>
                <p14:cNvContentPartPr/>
                <p14:nvPr/>
              </p14:nvContentPartPr>
              <p14:xfrm>
                <a:off x="9053269" y="1816177"/>
                <a:ext cx="2160" cy="68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F7918CF5-E8D5-DCB4-D235-BC489EA9240C}"/>
                    </a:ext>
                  </a:extLst>
                </p:cNvPr>
                <p:cNvPicPr/>
                <p:nvPr/>
              </p:nvPicPr>
              <p:blipFill>
                <a:blip r:embed="rId1627"/>
                <a:stretch>
                  <a:fillRect/>
                </a:stretch>
              </p:blipFill>
              <p:spPr>
                <a:xfrm>
                  <a:off x="9044269" y="1807537"/>
                  <a:ext cx="19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8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C03C07F2-2D0B-9807-5485-0E79BA7CAB09}"/>
                    </a:ext>
                  </a:extLst>
                </p14:cNvPr>
                <p14:cNvContentPartPr/>
                <p14:nvPr/>
              </p14:nvContentPartPr>
              <p14:xfrm>
                <a:off x="9119149" y="1902577"/>
                <a:ext cx="137160" cy="752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C03C07F2-2D0B-9807-5485-0E79BA7CAB09}"/>
                    </a:ext>
                  </a:extLst>
                </p:cNvPr>
                <p:cNvPicPr/>
                <p:nvPr/>
              </p:nvPicPr>
              <p:blipFill>
                <a:blip r:embed="rId1629"/>
                <a:stretch>
                  <a:fillRect/>
                </a:stretch>
              </p:blipFill>
              <p:spPr>
                <a:xfrm>
                  <a:off x="9110149" y="1893577"/>
                  <a:ext cx="154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0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8D727CEC-8D88-D606-0F0E-8856DB5C3A0D}"/>
                    </a:ext>
                  </a:extLst>
                </p14:cNvPr>
                <p14:cNvContentPartPr/>
                <p14:nvPr/>
              </p14:nvContentPartPr>
              <p14:xfrm>
                <a:off x="9277549" y="1795297"/>
                <a:ext cx="63000" cy="2314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8D727CEC-8D88-D606-0F0E-8856DB5C3A0D}"/>
                    </a:ext>
                  </a:extLst>
                </p:cNvPr>
                <p:cNvPicPr/>
                <p:nvPr/>
              </p:nvPicPr>
              <p:blipFill>
                <a:blip r:embed="rId1631"/>
                <a:stretch>
                  <a:fillRect/>
                </a:stretch>
              </p:blipFill>
              <p:spPr>
                <a:xfrm>
                  <a:off x="9268549" y="1786297"/>
                  <a:ext cx="80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2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64021301-C1E3-54D5-BD65-F03B46EC7966}"/>
                    </a:ext>
                  </a:extLst>
                </p14:cNvPr>
                <p14:cNvContentPartPr/>
                <p14:nvPr/>
              </p14:nvContentPartPr>
              <p14:xfrm>
                <a:off x="9367549" y="1838137"/>
                <a:ext cx="142560" cy="16308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64021301-C1E3-54D5-BD65-F03B46EC7966}"/>
                    </a:ext>
                  </a:extLst>
                </p:cNvPr>
                <p:cNvPicPr/>
                <p:nvPr/>
              </p:nvPicPr>
              <p:blipFill>
                <a:blip r:embed="rId1633"/>
                <a:stretch>
                  <a:fillRect/>
                </a:stretch>
              </p:blipFill>
              <p:spPr>
                <a:xfrm>
                  <a:off x="9358549" y="1829137"/>
                  <a:ext cx="160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4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239B0B27-B260-E339-2AD9-3D1EE8D7AD1D}"/>
                    </a:ext>
                  </a:extLst>
                </p14:cNvPr>
                <p14:cNvContentPartPr/>
                <p14:nvPr/>
              </p14:nvContentPartPr>
              <p14:xfrm>
                <a:off x="9554389" y="1969537"/>
                <a:ext cx="24120" cy="662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239B0B27-B260-E339-2AD9-3D1EE8D7AD1D}"/>
                    </a:ext>
                  </a:extLst>
                </p:cNvPr>
                <p:cNvPicPr/>
                <p:nvPr/>
              </p:nvPicPr>
              <p:blipFill>
                <a:blip r:embed="rId1635"/>
                <a:stretch>
                  <a:fillRect/>
                </a:stretch>
              </p:blipFill>
              <p:spPr>
                <a:xfrm>
                  <a:off x="9545749" y="1960537"/>
                  <a:ext cx="41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6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895803FD-6FAD-BA0B-3939-86283B68F319}"/>
                    </a:ext>
                  </a:extLst>
                </p14:cNvPr>
                <p14:cNvContentPartPr/>
                <p14:nvPr/>
              </p14:nvContentPartPr>
              <p14:xfrm>
                <a:off x="9642229" y="1826257"/>
                <a:ext cx="16200" cy="1641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895803FD-6FAD-BA0B-3939-86283B68F319}"/>
                    </a:ext>
                  </a:extLst>
                </p:cNvPr>
                <p:cNvPicPr/>
                <p:nvPr/>
              </p:nvPicPr>
              <p:blipFill>
                <a:blip r:embed="rId1637"/>
                <a:stretch>
                  <a:fillRect/>
                </a:stretch>
              </p:blipFill>
              <p:spPr>
                <a:xfrm>
                  <a:off x="9633229" y="1817257"/>
                  <a:ext cx="33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8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06FE5326-3AFB-01C9-EBCD-2F36F83862DE}"/>
                    </a:ext>
                  </a:extLst>
                </p14:cNvPr>
                <p14:cNvContentPartPr/>
                <p14:nvPr/>
              </p14:nvContentPartPr>
              <p14:xfrm>
                <a:off x="9655549" y="1860457"/>
                <a:ext cx="66600" cy="1040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06FE5326-3AFB-01C9-EBCD-2F36F83862DE}"/>
                    </a:ext>
                  </a:extLst>
                </p:cNvPr>
                <p:cNvPicPr/>
                <p:nvPr/>
              </p:nvPicPr>
              <p:blipFill>
                <a:blip r:embed="rId1639"/>
                <a:stretch>
                  <a:fillRect/>
                </a:stretch>
              </p:blipFill>
              <p:spPr>
                <a:xfrm>
                  <a:off x="9646909" y="1851457"/>
                  <a:ext cx="84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0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B699D1C6-43E1-22B0-1711-E3579905D24F}"/>
                    </a:ext>
                  </a:extLst>
                </p14:cNvPr>
                <p14:cNvContentPartPr/>
                <p14:nvPr/>
              </p14:nvContentPartPr>
              <p14:xfrm>
                <a:off x="9782629" y="1968457"/>
                <a:ext cx="3240" cy="4068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B699D1C6-43E1-22B0-1711-E3579905D24F}"/>
                    </a:ext>
                  </a:extLst>
                </p:cNvPr>
                <p:cNvPicPr/>
                <p:nvPr/>
              </p:nvPicPr>
              <p:blipFill>
                <a:blip r:embed="rId1641"/>
                <a:stretch>
                  <a:fillRect/>
                </a:stretch>
              </p:blipFill>
              <p:spPr>
                <a:xfrm>
                  <a:off x="9773989" y="1959457"/>
                  <a:ext cx="20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2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CDE81C18-4407-562E-B6EB-A1AB24DFFF51}"/>
                    </a:ext>
                  </a:extLst>
                </p14:cNvPr>
                <p14:cNvContentPartPr/>
                <p14:nvPr/>
              </p14:nvContentPartPr>
              <p14:xfrm>
                <a:off x="9848869" y="1858297"/>
                <a:ext cx="68040" cy="1202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CDE81C18-4407-562E-B6EB-A1AB24DFFF51}"/>
                    </a:ext>
                  </a:extLst>
                </p:cNvPr>
                <p:cNvPicPr/>
                <p:nvPr/>
              </p:nvPicPr>
              <p:blipFill>
                <a:blip r:embed="rId1643"/>
                <a:stretch>
                  <a:fillRect/>
                </a:stretch>
              </p:blipFill>
              <p:spPr>
                <a:xfrm>
                  <a:off x="9839869" y="1849657"/>
                  <a:ext cx="85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4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63FE51C-C448-016B-B84B-103C63676C9A}"/>
                    </a:ext>
                  </a:extLst>
                </p14:cNvPr>
                <p14:cNvContentPartPr/>
                <p14:nvPr/>
              </p14:nvContentPartPr>
              <p14:xfrm>
                <a:off x="9947869" y="1797817"/>
                <a:ext cx="43920" cy="19152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63FE51C-C448-016B-B84B-103C63676C9A}"/>
                    </a:ext>
                  </a:extLst>
                </p:cNvPr>
                <p:cNvPicPr/>
                <p:nvPr/>
              </p:nvPicPr>
              <p:blipFill>
                <a:blip r:embed="rId1645"/>
                <a:stretch>
                  <a:fillRect/>
                </a:stretch>
              </p:blipFill>
              <p:spPr>
                <a:xfrm>
                  <a:off x="9938869" y="1789177"/>
                  <a:ext cx="61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6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0BCD9C4E-7286-A362-44F9-2C5BF88E39B2}"/>
                    </a:ext>
                  </a:extLst>
                </p14:cNvPr>
                <p14:cNvContentPartPr/>
                <p14:nvPr/>
              </p14:nvContentPartPr>
              <p14:xfrm>
                <a:off x="10078909" y="1911577"/>
                <a:ext cx="50760" cy="1044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0BCD9C4E-7286-A362-44F9-2C5BF88E39B2}"/>
                    </a:ext>
                  </a:extLst>
                </p:cNvPr>
                <p:cNvPicPr/>
                <p:nvPr/>
              </p:nvPicPr>
              <p:blipFill>
                <a:blip r:embed="rId1647"/>
                <a:stretch>
                  <a:fillRect/>
                </a:stretch>
              </p:blipFill>
              <p:spPr>
                <a:xfrm>
                  <a:off x="10069909" y="1902937"/>
                  <a:ext cx="68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8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43D077B0-A9A5-A767-998C-1E53AAAC183A}"/>
                    </a:ext>
                  </a:extLst>
                </p14:cNvPr>
                <p14:cNvContentPartPr/>
                <p14:nvPr/>
              </p14:nvContentPartPr>
              <p14:xfrm>
                <a:off x="10075309" y="1973137"/>
                <a:ext cx="72720" cy="684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43D077B0-A9A5-A767-998C-1E53AAAC183A}"/>
                    </a:ext>
                  </a:extLst>
                </p:cNvPr>
                <p:cNvPicPr/>
                <p:nvPr/>
              </p:nvPicPr>
              <p:blipFill>
                <a:blip r:embed="rId1649"/>
                <a:stretch>
                  <a:fillRect/>
                </a:stretch>
              </p:blipFill>
              <p:spPr>
                <a:xfrm>
                  <a:off x="10066309" y="1964137"/>
                  <a:ext cx="90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0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EBE4EC9F-99F7-401E-CA22-B5DD78B4D113}"/>
                    </a:ext>
                  </a:extLst>
                </p14:cNvPr>
                <p14:cNvContentPartPr/>
                <p14:nvPr/>
              </p14:nvContentPartPr>
              <p14:xfrm>
                <a:off x="10280509" y="1863697"/>
                <a:ext cx="51840" cy="1576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EBE4EC9F-99F7-401E-CA22-B5DD78B4D113}"/>
                    </a:ext>
                  </a:extLst>
                </p:cNvPr>
                <p:cNvPicPr/>
                <p:nvPr/>
              </p:nvPicPr>
              <p:blipFill>
                <a:blip r:embed="rId1651"/>
                <a:stretch>
                  <a:fillRect/>
                </a:stretch>
              </p:blipFill>
              <p:spPr>
                <a:xfrm>
                  <a:off x="10271509" y="1854697"/>
                  <a:ext cx="6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2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187951B5-3310-5E6A-2AAF-284042BCEC80}"/>
                    </a:ext>
                  </a:extLst>
                </p14:cNvPr>
                <p14:cNvContentPartPr/>
                <p14:nvPr/>
              </p14:nvContentPartPr>
              <p14:xfrm>
                <a:off x="10338829" y="1922377"/>
                <a:ext cx="52920" cy="7416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187951B5-3310-5E6A-2AAF-284042BCEC80}"/>
                    </a:ext>
                  </a:extLst>
                </p:cNvPr>
                <p:cNvPicPr/>
                <p:nvPr/>
              </p:nvPicPr>
              <p:blipFill>
                <a:blip r:embed="rId1653"/>
                <a:stretch>
                  <a:fillRect/>
                </a:stretch>
              </p:blipFill>
              <p:spPr>
                <a:xfrm>
                  <a:off x="10330189" y="1913737"/>
                  <a:ext cx="70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4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9AF32206-BFD7-AE50-0350-864D21220C4B}"/>
                    </a:ext>
                  </a:extLst>
                </p14:cNvPr>
                <p14:cNvContentPartPr/>
                <p14:nvPr/>
              </p14:nvContentPartPr>
              <p14:xfrm>
                <a:off x="10360429" y="1926337"/>
                <a:ext cx="140760" cy="15408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9AF32206-BFD7-AE50-0350-864D21220C4B}"/>
                    </a:ext>
                  </a:extLst>
                </p:cNvPr>
                <p:cNvPicPr/>
                <p:nvPr/>
              </p:nvPicPr>
              <p:blipFill>
                <a:blip r:embed="rId1655"/>
                <a:stretch>
                  <a:fillRect/>
                </a:stretch>
              </p:blipFill>
              <p:spPr>
                <a:xfrm>
                  <a:off x="10351429" y="1917337"/>
                  <a:ext cx="158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6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CCE3F2EA-2194-A3D4-5992-A35DEBEFD8C9}"/>
                    </a:ext>
                  </a:extLst>
                </p14:cNvPr>
                <p14:cNvContentPartPr/>
                <p14:nvPr/>
              </p14:nvContentPartPr>
              <p14:xfrm>
                <a:off x="10494349" y="1844617"/>
                <a:ext cx="15840" cy="14580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CCE3F2EA-2194-A3D4-5992-A35DEBEFD8C9}"/>
                    </a:ext>
                  </a:extLst>
                </p:cNvPr>
                <p:cNvPicPr/>
                <p:nvPr/>
              </p:nvPicPr>
              <p:blipFill>
                <a:blip r:embed="rId1657"/>
                <a:stretch>
                  <a:fillRect/>
                </a:stretch>
              </p:blipFill>
              <p:spPr>
                <a:xfrm>
                  <a:off x="10485349" y="1835977"/>
                  <a:ext cx="33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8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45FA0842-CEF5-234D-4695-47F63B0C8690}"/>
                    </a:ext>
                  </a:extLst>
                </p14:cNvPr>
                <p14:cNvContentPartPr/>
                <p14:nvPr/>
              </p14:nvContentPartPr>
              <p14:xfrm>
                <a:off x="10476709" y="1896817"/>
                <a:ext cx="76320" cy="576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45FA0842-CEF5-234D-4695-47F63B0C8690}"/>
                    </a:ext>
                  </a:extLst>
                </p:cNvPr>
                <p:cNvPicPr/>
                <p:nvPr/>
              </p:nvPicPr>
              <p:blipFill>
                <a:blip r:embed="rId1659"/>
                <a:stretch>
                  <a:fillRect/>
                </a:stretch>
              </p:blipFill>
              <p:spPr>
                <a:xfrm>
                  <a:off x="10467709" y="1888177"/>
                  <a:ext cx="93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0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F4F38D4A-FB30-FF27-CB8C-F616CBB694D9}"/>
                    </a:ext>
                  </a:extLst>
                </p14:cNvPr>
                <p14:cNvContentPartPr/>
                <p14:nvPr/>
              </p14:nvContentPartPr>
              <p14:xfrm>
                <a:off x="10562749" y="1911217"/>
                <a:ext cx="141840" cy="6624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F4F38D4A-FB30-FF27-CB8C-F616CBB694D9}"/>
                    </a:ext>
                  </a:extLst>
                </p:cNvPr>
                <p:cNvPicPr/>
                <p:nvPr/>
              </p:nvPicPr>
              <p:blipFill>
                <a:blip r:embed="rId1661"/>
                <a:stretch>
                  <a:fillRect/>
                </a:stretch>
              </p:blipFill>
              <p:spPr>
                <a:xfrm>
                  <a:off x="10554109" y="1902577"/>
                  <a:ext cx="15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2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A0C7E313-CF34-DBB7-5081-ABDEB1619991}"/>
                    </a:ext>
                  </a:extLst>
                </p14:cNvPr>
                <p14:cNvContentPartPr/>
                <p14:nvPr/>
              </p14:nvContentPartPr>
              <p14:xfrm>
                <a:off x="10712149" y="1909057"/>
                <a:ext cx="112320" cy="774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A0C7E313-CF34-DBB7-5081-ABDEB1619991}"/>
                    </a:ext>
                  </a:extLst>
                </p:cNvPr>
                <p:cNvPicPr/>
                <p:nvPr/>
              </p:nvPicPr>
              <p:blipFill>
                <a:blip r:embed="rId1663"/>
                <a:stretch>
                  <a:fillRect/>
                </a:stretch>
              </p:blipFill>
              <p:spPr>
                <a:xfrm>
                  <a:off x="10703509" y="1900057"/>
                  <a:ext cx="129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4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0F741977-427F-668E-66A1-685FD0566D14}"/>
                    </a:ext>
                  </a:extLst>
                </p14:cNvPr>
                <p14:cNvContentPartPr/>
                <p14:nvPr/>
              </p14:nvContentPartPr>
              <p14:xfrm>
                <a:off x="10834189" y="1923457"/>
                <a:ext cx="59760" cy="7452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0F741977-427F-668E-66A1-685FD0566D14}"/>
                    </a:ext>
                  </a:extLst>
                </p:cNvPr>
                <p:cNvPicPr/>
                <p:nvPr/>
              </p:nvPicPr>
              <p:blipFill>
                <a:blip r:embed="rId1665"/>
                <a:stretch>
                  <a:fillRect/>
                </a:stretch>
              </p:blipFill>
              <p:spPr>
                <a:xfrm>
                  <a:off x="10825189" y="1914817"/>
                  <a:ext cx="77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6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1DE867D0-9C5E-AAEF-A17A-B0F1EA46AC23}"/>
                    </a:ext>
                  </a:extLst>
                </p14:cNvPr>
                <p14:cNvContentPartPr/>
                <p14:nvPr/>
              </p14:nvContentPartPr>
              <p14:xfrm>
                <a:off x="10818709" y="1914097"/>
                <a:ext cx="67680" cy="7920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1DE867D0-9C5E-AAEF-A17A-B0F1EA46AC23}"/>
                    </a:ext>
                  </a:extLst>
                </p:cNvPr>
                <p:cNvPicPr/>
                <p:nvPr/>
              </p:nvPicPr>
              <p:blipFill>
                <a:blip r:embed="rId1667"/>
                <a:stretch>
                  <a:fillRect/>
                </a:stretch>
              </p:blipFill>
              <p:spPr>
                <a:xfrm>
                  <a:off x="10809709" y="1905097"/>
                  <a:ext cx="85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8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C139B39A-2DB7-605E-ADCC-17B6F13E7D0E}"/>
                    </a:ext>
                  </a:extLst>
                </p14:cNvPr>
                <p14:cNvContentPartPr/>
                <p14:nvPr/>
              </p14:nvContentPartPr>
              <p14:xfrm>
                <a:off x="8441629" y="1545097"/>
                <a:ext cx="3607920" cy="13104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C139B39A-2DB7-605E-ADCC-17B6F13E7D0E}"/>
                    </a:ext>
                  </a:extLst>
                </p:cNvPr>
                <p:cNvPicPr/>
                <p:nvPr/>
              </p:nvPicPr>
              <p:blipFill>
                <a:blip r:embed="rId1669"/>
                <a:stretch>
                  <a:fillRect/>
                </a:stretch>
              </p:blipFill>
              <p:spPr>
                <a:xfrm>
                  <a:off x="8432989" y="1536457"/>
                  <a:ext cx="362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0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36F2000A-AD9E-3B56-70EC-630D273B0804}"/>
                    </a:ext>
                  </a:extLst>
                </p14:cNvPr>
                <p14:cNvContentPartPr/>
                <p14:nvPr/>
              </p14:nvContentPartPr>
              <p14:xfrm>
                <a:off x="12044149" y="1551217"/>
                <a:ext cx="46800" cy="83088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36F2000A-AD9E-3B56-70EC-630D273B0804}"/>
                    </a:ext>
                  </a:extLst>
                </p:cNvPr>
                <p:cNvPicPr/>
                <p:nvPr/>
              </p:nvPicPr>
              <p:blipFill>
                <a:blip r:embed="rId1671"/>
                <a:stretch>
                  <a:fillRect/>
                </a:stretch>
              </p:blipFill>
              <p:spPr>
                <a:xfrm>
                  <a:off x="12035149" y="1542577"/>
                  <a:ext cx="644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2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72EAE13D-5ABC-B5A0-22F3-D24846306C82}"/>
                    </a:ext>
                  </a:extLst>
                </p14:cNvPr>
                <p14:cNvContentPartPr/>
                <p14:nvPr/>
              </p14:nvContentPartPr>
              <p14:xfrm>
                <a:off x="8464669" y="2238817"/>
                <a:ext cx="3623760" cy="29160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72EAE13D-5ABC-B5A0-22F3-D24846306C82}"/>
                    </a:ext>
                  </a:extLst>
                </p:cNvPr>
                <p:cNvPicPr/>
                <p:nvPr/>
              </p:nvPicPr>
              <p:blipFill>
                <a:blip r:embed="rId1673"/>
                <a:stretch>
                  <a:fillRect/>
                </a:stretch>
              </p:blipFill>
              <p:spPr>
                <a:xfrm>
                  <a:off x="8455669" y="2230177"/>
                  <a:ext cx="364140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52456045-C294-0F27-940F-6A14561969F9}"/>
              </a:ext>
            </a:extLst>
          </p:cNvPr>
          <p:cNvGrpSpPr/>
          <p:nvPr/>
        </p:nvGrpSpPr>
        <p:grpSpPr>
          <a:xfrm>
            <a:off x="8155789" y="997897"/>
            <a:ext cx="1526760" cy="677520"/>
            <a:chOff x="8155789" y="997897"/>
            <a:chExt cx="1526760" cy="67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4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7644DE5F-803F-8FF3-EF8A-021786468B44}"/>
                    </a:ext>
                  </a:extLst>
                </p14:cNvPr>
                <p14:cNvContentPartPr/>
                <p14:nvPr/>
              </p14:nvContentPartPr>
              <p14:xfrm>
                <a:off x="8155789" y="997897"/>
                <a:ext cx="268920" cy="61020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7644DE5F-803F-8FF3-EF8A-021786468B44}"/>
                    </a:ext>
                  </a:extLst>
                </p:cNvPr>
                <p:cNvPicPr/>
                <p:nvPr/>
              </p:nvPicPr>
              <p:blipFill>
                <a:blip r:embed="rId1675"/>
                <a:stretch>
                  <a:fillRect/>
                </a:stretch>
              </p:blipFill>
              <p:spPr>
                <a:xfrm>
                  <a:off x="8146789" y="989257"/>
                  <a:ext cx="2865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6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D50E534A-7B1E-561F-AC3E-2F892CC8DECF}"/>
                    </a:ext>
                  </a:extLst>
                </p14:cNvPr>
                <p14:cNvContentPartPr/>
                <p14:nvPr/>
              </p14:nvContentPartPr>
              <p14:xfrm>
                <a:off x="8294029" y="1511977"/>
                <a:ext cx="79920" cy="16344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D50E534A-7B1E-561F-AC3E-2F892CC8DECF}"/>
                    </a:ext>
                  </a:extLst>
                </p:cNvPr>
                <p:cNvPicPr/>
                <p:nvPr/>
              </p:nvPicPr>
              <p:blipFill>
                <a:blip r:embed="rId1677"/>
                <a:stretch>
                  <a:fillRect/>
                </a:stretch>
              </p:blipFill>
              <p:spPr>
                <a:xfrm>
                  <a:off x="8285389" y="1503337"/>
                  <a:ext cx="97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8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C3A924CF-93A7-B35C-3158-9A79F911DCAC}"/>
                    </a:ext>
                  </a:extLst>
                </p14:cNvPr>
                <p14:cNvContentPartPr/>
                <p14:nvPr/>
              </p14:nvContentPartPr>
              <p14:xfrm>
                <a:off x="8448469" y="1359697"/>
                <a:ext cx="6480" cy="8820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C3A924CF-93A7-B35C-3158-9A79F911DCAC}"/>
                    </a:ext>
                  </a:extLst>
                </p:cNvPr>
                <p:cNvPicPr/>
                <p:nvPr/>
              </p:nvPicPr>
              <p:blipFill>
                <a:blip r:embed="rId1679"/>
                <a:stretch>
                  <a:fillRect/>
                </a:stretch>
              </p:blipFill>
              <p:spPr>
                <a:xfrm>
                  <a:off x="8439469" y="1351057"/>
                  <a:ext cx="24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0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3BD0B94C-0A81-76AA-1A53-1A37C42B6B88}"/>
                    </a:ext>
                  </a:extLst>
                </p14:cNvPr>
                <p14:cNvContentPartPr/>
                <p14:nvPr/>
              </p14:nvContentPartPr>
              <p14:xfrm>
                <a:off x="8430829" y="1273657"/>
                <a:ext cx="360" cy="36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3BD0B94C-0A81-76AA-1A53-1A37C42B6B88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8421829" y="12650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EE2D3C45-B2F5-4BE0-B9F4-000DBD2F7EAE}"/>
                    </a:ext>
                  </a:extLst>
                </p14:cNvPr>
                <p14:cNvContentPartPr/>
                <p14:nvPr/>
              </p14:nvContentPartPr>
              <p14:xfrm>
                <a:off x="8503189" y="1367257"/>
                <a:ext cx="102960" cy="7452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EE2D3C45-B2F5-4BE0-B9F4-000DBD2F7EAE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8494189" y="1358257"/>
                  <a:ext cx="120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3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666C0281-EC45-E895-D135-51CF3B043B7F}"/>
                    </a:ext>
                  </a:extLst>
                </p14:cNvPr>
                <p14:cNvContentPartPr/>
                <p14:nvPr/>
              </p14:nvContentPartPr>
              <p14:xfrm>
                <a:off x="8709109" y="1364017"/>
                <a:ext cx="19080" cy="12420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666C0281-EC45-E895-D135-51CF3B043B7F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8700469" y="1355017"/>
                  <a:ext cx="36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5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63B4EAC9-0ABF-1356-E8B2-6BDF416D0544}"/>
                    </a:ext>
                  </a:extLst>
                </p14:cNvPr>
                <p14:cNvContentPartPr/>
                <p14:nvPr/>
              </p14:nvContentPartPr>
              <p14:xfrm>
                <a:off x="8714149" y="1340257"/>
                <a:ext cx="41040" cy="8568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63B4EAC9-0ABF-1356-E8B2-6BDF416D0544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8705149" y="1331617"/>
                  <a:ext cx="58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7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0C5DBB47-F2C2-20A5-BCF3-B4B2ECF126A7}"/>
                    </a:ext>
                  </a:extLst>
                </p14:cNvPr>
                <p14:cNvContentPartPr/>
                <p14:nvPr/>
              </p14:nvContentPartPr>
              <p14:xfrm>
                <a:off x="8778229" y="1349617"/>
                <a:ext cx="66960" cy="6984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0C5DBB47-F2C2-20A5-BCF3-B4B2ECF126A7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8769589" y="1340977"/>
                  <a:ext cx="84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9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A2A58675-4A82-A3D6-8D30-D99000C792DD}"/>
                    </a:ext>
                  </a:extLst>
                </p14:cNvPr>
                <p14:cNvContentPartPr/>
                <p14:nvPr/>
              </p14:nvContentPartPr>
              <p14:xfrm>
                <a:off x="8810989" y="1349617"/>
                <a:ext cx="101160" cy="6804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A2A58675-4A82-A3D6-8D30-D99000C792DD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8802349" y="1340977"/>
                  <a:ext cx="118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1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10A25EC9-4A07-9CEE-ACAE-6F2E70975B10}"/>
                    </a:ext>
                  </a:extLst>
                </p14:cNvPr>
                <p14:cNvContentPartPr/>
                <p14:nvPr/>
              </p14:nvContentPartPr>
              <p14:xfrm>
                <a:off x="8918989" y="1351777"/>
                <a:ext cx="83160" cy="6696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10A25EC9-4A07-9CEE-ACAE-6F2E70975B10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8909989" y="1342777"/>
                  <a:ext cx="100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3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0950549B-DC28-B007-DDF6-A169B30A7D48}"/>
                    </a:ext>
                  </a:extLst>
                </p14:cNvPr>
                <p14:cNvContentPartPr/>
                <p14:nvPr/>
              </p14:nvContentPartPr>
              <p14:xfrm>
                <a:off x="9016549" y="1222897"/>
                <a:ext cx="75600" cy="17892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0950549B-DC28-B007-DDF6-A169B30A7D48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9007549" y="1213897"/>
                  <a:ext cx="93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5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EA5B9787-6EAA-A304-1F57-2D5116AAFB40}"/>
                    </a:ext>
                  </a:extLst>
                </p14:cNvPr>
                <p14:cNvContentPartPr/>
                <p14:nvPr/>
              </p14:nvContentPartPr>
              <p14:xfrm>
                <a:off x="9097189" y="1245937"/>
                <a:ext cx="89280" cy="1504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EA5B9787-6EAA-A304-1F57-2D5116AAFB40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9088189" y="1236937"/>
                  <a:ext cx="106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7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E04D1A01-2B4E-7DFA-08AC-FDFD98ABDD60}"/>
                    </a:ext>
                  </a:extLst>
                </p14:cNvPr>
                <p14:cNvContentPartPr/>
                <p14:nvPr/>
              </p14:nvContentPartPr>
              <p14:xfrm>
                <a:off x="9178909" y="1330537"/>
                <a:ext cx="87120" cy="8208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E04D1A01-2B4E-7DFA-08AC-FDFD98ABDD60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9170269" y="1321537"/>
                  <a:ext cx="104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9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749491B4-FA89-D877-799B-EE8A22A42EFF}"/>
                    </a:ext>
                  </a:extLst>
                </p14:cNvPr>
                <p14:cNvContentPartPr/>
                <p14:nvPr/>
              </p14:nvContentPartPr>
              <p14:xfrm>
                <a:off x="9273229" y="1258897"/>
                <a:ext cx="67320" cy="16164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749491B4-FA89-D877-799B-EE8A22A42EFF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9264589" y="1249897"/>
                  <a:ext cx="84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1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706EB0DB-DF11-6305-F96D-DD6267ED13D0}"/>
                    </a:ext>
                  </a:extLst>
                </p14:cNvPr>
                <p14:cNvContentPartPr/>
                <p14:nvPr/>
              </p14:nvContentPartPr>
              <p14:xfrm>
                <a:off x="8999989" y="1534297"/>
                <a:ext cx="24120" cy="12780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706EB0DB-DF11-6305-F96D-DD6267ED13D0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8990989" y="1525657"/>
                  <a:ext cx="4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3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CDDC78FE-41A5-4343-FC8A-879BDB730EF5}"/>
                    </a:ext>
                  </a:extLst>
                </p14:cNvPr>
                <p14:cNvContentPartPr/>
                <p14:nvPr/>
              </p14:nvContentPartPr>
              <p14:xfrm>
                <a:off x="9016549" y="1538617"/>
                <a:ext cx="28800" cy="8280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CDDC78FE-41A5-4343-FC8A-879BDB730EF5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9007549" y="1529617"/>
                  <a:ext cx="4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5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377FE373-C5CD-F688-FC5C-4C4FCBC3FE1C}"/>
                    </a:ext>
                  </a:extLst>
                </p14:cNvPr>
                <p14:cNvContentPartPr/>
                <p14:nvPr/>
              </p14:nvContentPartPr>
              <p14:xfrm>
                <a:off x="8991709" y="1571377"/>
                <a:ext cx="60120" cy="1512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377FE373-C5CD-F688-FC5C-4C4FCBC3FE1C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8983069" y="1562737"/>
                  <a:ext cx="77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7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0B7DF043-AFCB-FD6E-A122-3686C2D53647}"/>
                    </a:ext>
                  </a:extLst>
                </p14:cNvPr>
                <p14:cNvContentPartPr/>
                <p14:nvPr/>
              </p14:nvContentPartPr>
              <p14:xfrm>
                <a:off x="9102589" y="1464457"/>
                <a:ext cx="30600" cy="928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0B7DF043-AFCB-FD6E-A122-3686C2D53647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9093589" y="1455457"/>
                  <a:ext cx="48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9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09E21202-C38A-2A45-0B49-3146CF230510}"/>
                    </a:ext>
                  </a:extLst>
                </p14:cNvPr>
                <p14:cNvContentPartPr/>
                <p14:nvPr/>
              </p14:nvContentPartPr>
              <p14:xfrm>
                <a:off x="9149389" y="1492897"/>
                <a:ext cx="26640" cy="615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09E21202-C38A-2A45-0B49-3146CF230510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9140749" y="1483897"/>
                  <a:ext cx="44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1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31822448-3044-A672-9FD7-7A87A6B0850F}"/>
                    </a:ext>
                  </a:extLst>
                </p14:cNvPr>
                <p14:cNvContentPartPr/>
                <p14:nvPr/>
              </p14:nvContentPartPr>
              <p14:xfrm>
                <a:off x="9149389" y="1477777"/>
                <a:ext cx="91800" cy="723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31822448-3044-A672-9FD7-7A87A6B0850F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9140749" y="1468777"/>
                  <a:ext cx="10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3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AA210E9C-ABE6-247E-0A40-6EDEA1C3FBA6}"/>
                    </a:ext>
                  </a:extLst>
                </p14:cNvPr>
                <p14:cNvContentPartPr/>
                <p14:nvPr/>
              </p14:nvContentPartPr>
              <p14:xfrm>
                <a:off x="9253789" y="1609177"/>
                <a:ext cx="5040" cy="378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AA210E9C-ABE6-247E-0A40-6EDEA1C3FBA6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9245149" y="1600177"/>
                  <a:ext cx="22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5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E95B53B6-A67E-B27E-E791-4F051A064742}"/>
                    </a:ext>
                  </a:extLst>
                </p14:cNvPr>
                <p14:cNvContentPartPr/>
                <p14:nvPr/>
              </p14:nvContentPartPr>
              <p14:xfrm>
                <a:off x="9324349" y="1505497"/>
                <a:ext cx="25200" cy="113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E95B53B6-A67E-B27E-E791-4F051A064742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9315709" y="1496857"/>
                  <a:ext cx="42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7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29CAEEF6-BC97-1AD8-EB4B-362CC99BBA9C}"/>
                    </a:ext>
                  </a:extLst>
                </p14:cNvPr>
                <p14:cNvContentPartPr/>
                <p14:nvPr/>
              </p14:nvContentPartPr>
              <p14:xfrm>
                <a:off x="9346309" y="1508377"/>
                <a:ext cx="32400" cy="10296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29CAEEF6-BC97-1AD8-EB4B-362CC99BBA9C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9337669" y="1499377"/>
                  <a:ext cx="50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9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81B8A9F6-3371-1121-6D4C-EB67A9294B82}"/>
                    </a:ext>
                  </a:extLst>
                </p14:cNvPr>
                <p14:cNvContentPartPr/>
                <p14:nvPr/>
              </p14:nvContentPartPr>
              <p14:xfrm>
                <a:off x="9316069" y="1595497"/>
                <a:ext cx="53640" cy="144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81B8A9F6-3371-1121-6D4C-EB67A9294B82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9307429" y="1586497"/>
                  <a:ext cx="71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1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64AFBC99-9811-CDC8-56D7-DF389B4A6D77}"/>
                    </a:ext>
                  </a:extLst>
                </p14:cNvPr>
                <p14:cNvContentPartPr/>
                <p14:nvPr/>
              </p14:nvContentPartPr>
              <p14:xfrm>
                <a:off x="9399589" y="1438177"/>
                <a:ext cx="38880" cy="7848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64AFBC99-9811-CDC8-56D7-DF389B4A6D77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9390589" y="1429537"/>
                  <a:ext cx="56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3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8C47E4EB-9DED-5092-92CC-A47D1B5A2A1E}"/>
                    </a:ext>
                  </a:extLst>
                </p14:cNvPr>
                <p14:cNvContentPartPr/>
                <p14:nvPr/>
              </p14:nvContentPartPr>
              <p14:xfrm>
                <a:off x="9461869" y="1441417"/>
                <a:ext cx="47160" cy="525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8C47E4EB-9DED-5092-92CC-A47D1B5A2A1E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9453229" y="1432417"/>
                  <a:ext cx="64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5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45BF70D0-FF8A-AB63-E8D2-F14392F23D67}"/>
                    </a:ext>
                  </a:extLst>
                </p14:cNvPr>
                <p14:cNvContentPartPr/>
                <p14:nvPr/>
              </p14:nvContentPartPr>
              <p14:xfrm>
                <a:off x="9522349" y="1420177"/>
                <a:ext cx="24120" cy="9036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45BF70D0-FF8A-AB63-E8D2-F14392F23D67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9513709" y="1411537"/>
                  <a:ext cx="41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7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E7C35EDB-6403-2399-931E-27BC37399557}"/>
                    </a:ext>
                  </a:extLst>
                </p14:cNvPr>
                <p14:cNvContentPartPr/>
                <p14:nvPr/>
              </p14:nvContentPartPr>
              <p14:xfrm>
                <a:off x="9538909" y="1597297"/>
                <a:ext cx="9360" cy="216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E7C35EDB-6403-2399-931E-27BC37399557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9530269" y="1588297"/>
                  <a:ext cx="27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62D107CF-437F-E67B-D483-DDCAC6B0C17C}"/>
                    </a:ext>
                  </a:extLst>
                </p14:cNvPr>
                <p14:cNvContentPartPr/>
                <p14:nvPr/>
              </p14:nvContentPartPr>
              <p14:xfrm>
                <a:off x="9606949" y="1578937"/>
                <a:ext cx="75600" cy="32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62D107CF-437F-E67B-D483-DDCAC6B0C17C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9597949" y="1569937"/>
                  <a:ext cx="9324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861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0DC5-1E5A-971F-E042-6699ABC3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8" y="18255"/>
            <a:ext cx="10515600" cy="896145"/>
          </a:xfrm>
        </p:spPr>
        <p:txBody>
          <a:bodyPr/>
          <a:lstStyle/>
          <a:p>
            <a:r>
              <a:rPr lang="en-US"/>
              <a:t>Multi-Head Attention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000BDD-B1EF-D889-49A6-DCE67BEB5541}"/>
                  </a:ext>
                </a:extLst>
              </p14:cNvPr>
              <p14:cNvContentPartPr/>
              <p14:nvPr/>
            </p14:nvContentPartPr>
            <p14:xfrm>
              <a:off x="1398210" y="6332919"/>
              <a:ext cx="143280" cy="2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000BDD-B1EF-D889-49A6-DCE67BEB5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9210" y="6323778"/>
                <a:ext cx="160920" cy="4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51011D7-4CB7-5C2C-4357-1D69C2F36CD7}"/>
                  </a:ext>
                </a:extLst>
              </p14:cNvPr>
              <p14:cNvContentPartPr/>
              <p14:nvPr/>
            </p14:nvContentPartPr>
            <p14:xfrm>
              <a:off x="1352130" y="6389799"/>
              <a:ext cx="86400" cy="172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51011D7-4CB7-5C2C-4357-1D69C2F36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130" y="6380799"/>
                <a:ext cx="1040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10F2F4-D296-3209-85E9-CC3C5A81AB5F}"/>
                  </a:ext>
                </a:extLst>
              </p14:cNvPr>
              <p14:cNvContentPartPr/>
              <p14:nvPr/>
            </p14:nvContentPartPr>
            <p14:xfrm>
              <a:off x="1475610" y="6466479"/>
              <a:ext cx="124560" cy="8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10F2F4-D296-3209-85E9-CC3C5A81AB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6584" y="6457479"/>
                <a:ext cx="142251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428502-2D3E-F88C-D230-C8C43656F057}"/>
                  </a:ext>
                </a:extLst>
              </p14:cNvPr>
              <p14:cNvContentPartPr/>
              <p14:nvPr/>
            </p14:nvContentPartPr>
            <p14:xfrm>
              <a:off x="1612410" y="6477639"/>
              <a:ext cx="60840" cy="87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428502-2D3E-F88C-D230-C8C43656F0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3410" y="6468639"/>
                <a:ext cx="78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133489-47F1-5CB2-441C-B2D5C0BCF8B6}"/>
                  </a:ext>
                </a:extLst>
              </p14:cNvPr>
              <p14:cNvContentPartPr/>
              <p14:nvPr/>
            </p14:nvContentPartPr>
            <p14:xfrm>
              <a:off x="1711410" y="6495279"/>
              <a:ext cx="68040" cy="7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133489-47F1-5CB2-441C-B2D5C0BCF8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2410" y="6486279"/>
                <a:ext cx="856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656067-4F7D-35AB-5F55-E4A0BC47E3A8}"/>
                  </a:ext>
                </a:extLst>
              </p14:cNvPr>
              <p14:cNvContentPartPr/>
              <p14:nvPr/>
            </p14:nvContentPartPr>
            <p14:xfrm>
              <a:off x="3680670" y="6509679"/>
              <a:ext cx="62280" cy="9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656067-4F7D-35AB-5F55-E4A0BC47E3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1670" y="6500679"/>
                <a:ext cx="799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7B8BA1-DFC2-B3D2-2169-171E6BECF085}"/>
                  </a:ext>
                </a:extLst>
              </p14:cNvPr>
              <p14:cNvContentPartPr/>
              <p14:nvPr/>
            </p14:nvContentPartPr>
            <p14:xfrm>
              <a:off x="3770310" y="6558279"/>
              <a:ext cx="29520" cy="74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7B8BA1-DFC2-B3D2-2169-171E6BECF0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1418" y="6549279"/>
                <a:ext cx="46947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9FDC6E-2B63-ADFE-0F7F-6C256BE7A46B}"/>
                  </a:ext>
                </a:extLst>
              </p14:cNvPr>
              <p14:cNvContentPartPr/>
              <p14:nvPr/>
            </p14:nvContentPartPr>
            <p14:xfrm>
              <a:off x="3777510" y="646503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9FDC6E-2B63-ADFE-0F7F-6C256BE7A4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68510" y="64560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7A3E29-F07D-283C-038E-AD54A78B7936}"/>
                  </a:ext>
                </a:extLst>
              </p14:cNvPr>
              <p14:cNvContentPartPr/>
              <p14:nvPr/>
            </p14:nvContentPartPr>
            <p14:xfrm>
              <a:off x="3816390" y="6546399"/>
              <a:ext cx="46800" cy="82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7A3E29-F07D-283C-038E-AD54A78B79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7390" y="6537359"/>
                <a:ext cx="64440" cy="99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607DAA5-9944-4814-44B8-307E2B6C3C1B}"/>
                  </a:ext>
                </a:extLst>
              </p14:cNvPr>
              <p14:cNvContentPartPr/>
              <p14:nvPr/>
            </p14:nvContentPartPr>
            <p14:xfrm>
              <a:off x="3858150" y="6476919"/>
              <a:ext cx="75600" cy="14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607DAA5-9944-4814-44B8-307E2B6C3C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9107" y="6467919"/>
                <a:ext cx="93324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C83D4E-EAAB-974A-01D1-F2CDAEC6A735}"/>
                  </a:ext>
                </a:extLst>
              </p14:cNvPr>
              <p14:cNvContentPartPr/>
              <p14:nvPr/>
            </p14:nvContentPartPr>
            <p14:xfrm>
              <a:off x="3976950" y="6470439"/>
              <a:ext cx="10080" cy="139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C83D4E-EAAB-974A-01D1-F2CDAEC6A7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7617" y="6461439"/>
                <a:ext cx="28373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CD339E-1AEE-F372-13E5-B41CBBC2D9DB}"/>
                  </a:ext>
                </a:extLst>
              </p14:cNvPr>
              <p14:cNvContentPartPr/>
              <p14:nvPr/>
            </p14:nvContentPartPr>
            <p14:xfrm>
              <a:off x="3926190" y="6540999"/>
              <a:ext cx="118800" cy="3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CD339E-1AEE-F372-13E5-B41CBBC2D9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7190" y="6531999"/>
                <a:ext cx="136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628CD06-18C1-1136-E995-A3704D05BEFA}"/>
                  </a:ext>
                </a:extLst>
              </p14:cNvPr>
              <p14:cNvContentPartPr/>
              <p14:nvPr/>
            </p14:nvContentPartPr>
            <p14:xfrm>
              <a:off x="4021230" y="6532359"/>
              <a:ext cx="106560" cy="10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628CD06-18C1-1136-E995-A3704D05BE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12230" y="6523391"/>
                <a:ext cx="124200" cy="118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22D662-ED06-52DA-93B3-563948C448B6}"/>
                  </a:ext>
                </a:extLst>
              </p14:cNvPr>
              <p14:cNvContentPartPr/>
              <p14:nvPr/>
            </p14:nvContentPartPr>
            <p14:xfrm>
              <a:off x="5824033" y="6489879"/>
              <a:ext cx="68040" cy="18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22D662-ED06-52DA-93B3-563948C448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15033" y="6480879"/>
                <a:ext cx="856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89FB87-411B-ACB6-F12F-9D535F73C0EA}"/>
                  </a:ext>
                </a:extLst>
              </p14:cNvPr>
              <p14:cNvContentPartPr/>
              <p14:nvPr/>
            </p14:nvContentPartPr>
            <p14:xfrm>
              <a:off x="5966233" y="6440559"/>
              <a:ext cx="31680" cy="59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89FB87-411B-ACB6-F12F-9D535F73C0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57233" y="6431613"/>
                <a:ext cx="49320" cy="77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5D7F74C-25BB-4ACB-C86E-7A0009BC2F94}"/>
                  </a:ext>
                </a:extLst>
              </p14:cNvPr>
              <p14:cNvContentPartPr/>
              <p14:nvPr/>
            </p14:nvContentPartPr>
            <p14:xfrm>
              <a:off x="6033913" y="6458919"/>
              <a:ext cx="64440" cy="185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5D7F74C-25BB-4ACB-C86E-7A0009BC2F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24913" y="6449936"/>
                <a:ext cx="82080" cy="202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903221A-391C-2B68-8BC0-8C39640234DC}"/>
                  </a:ext>
                </a:extLst>
              </p14:cNvPr>
              <p14:cNvContentPartPr/>
              <p14:nvPr/>
            </p14:nvContentPartPr>
            <p14:xfrm>
              <a:off x="6092593" y="6501039"/>
              <a:ext cx="5760" cy="124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903221A-391C-2B68-8BC0-8C39640234D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83593" y="6492039"/>
                <a:ext cx="2340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28ECCBE-88A2-F47B-7D7A-C9DDFB528534}"/>
                  </a:ext>
                </a:extLst>
              </p14:cNvPr>
              <p14:cNvContentPartPr/>
              <p14:nvPr/>
            </p14:nvContentPartPr>
            <p14:xfrm>
              <a:off x="6037513" y="6576999"/>
              <a:ext cx="7020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28ECCBE-88A2-F47B-7D7A-C9DDFB5285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28467" y="6567749"/>
                <a:ext cx="87931" cy="31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5615D0-99D0-2177-5674-8727468AAAAC}"/>
                  </a:ext>
                </a:extLst>
              </p14:cNvPr>
              <p14:cNvContentPartPr/>
              <p14:nvPr/>
            </p14:nvContentPartPr>
            <p14:xfrm>
              <a:off x="6114553" y="6537759"/>
              <a:ext cx="99360" cy="174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5615D0-99D0-2177-5674-8727468AAAA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05553" y="6528759"/>
                <a:ext cx="117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95D2FE-C4BC-3E4E-8CBE-2D19F512423A}"/>
                  </a:ext>
                </a:extLst>
              </p14:cNvPr>
              <p14:cNvContentPartPr/>
              <p14:nvPr/>
            </p14:nvContentPartPr>
            <p14:xfrm>
              <a:off x="6246673" y="6546399"/>
              <a:ext cx="119520" cy="9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95D2FE-C4BC-3E4E-8CBE-2D19F512423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37673" y="6537399"/>
                <a:ext cx="137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84106F-7EF9-C0AB-96B7-7F9BF6897FA4}"/>
                  </a:ext>
                </a:extLst>
              </p14:cNvPr>
              <p14:cNvContentPartPr/>
              <p14:nvPr/>
            </p14:nvContentPartPr>
            <p14:xfrm>
              <a:off x="6340273" y="6479079"/>
              <a:ext cx="3960" cy="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84106F-7EF9-C0AB-96B7-7F9BF6897F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1273" y="6470829"/>
                <a:ext cx="21600" cy="20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518668-44D4-8379-16FF-9661A2E6FAF5}"/>
                  </a:ext>
                </a:extLst>
              </p14:cNvPr>
              <p14:cNvContentPartPr/>
              <p14:nvPr/>
            </p14:nvContentPartPr>
            <p14:xfrm>
              <a:off x="6375553" y="6548919"/>
              <a:ext cx="64080" cy="173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518668-44D4-8379-16FF-9661A2E6FAF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66502" y="6539919"/>
                <a:ext cx="818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5BDE1E5-D745-8B5D-2D03-03BD643964BD}"/>
                  </a:ext>
                </a:extLst>
              </p14:cNvPr>
              <p14:cNvContentPartPr/>
              <p14:nvPr/>
            </p14:nvContentPartPr>
            <p14:xfrm>
              <a:off x="6490393" y="6545319"/>
              <a:ext cx="84600" cy="8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5BDE1E5-D745-8B5D-2D03-03BD643964B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81393" y="6536319"/>
                <a:ext cx="102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DCB78B7-3BE4-DDF8-00FF-D4F8F0525A75}"/>
                  </a:ext>
                </a:extLst>
              </p14:cNvPr>
              <p14:cNvContentPartPr/>
              <p14:nvPr/>
            </p14:nvContentPartPr>
            <p14:xfrm>
              <a:off x="6595153" y="6555039"/>
              <a:ext cx="73800" cy="79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DCB78B7-3BE4-DDF8-00FF-D4F8F0525A7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86153" y="6546039"/>
                <a:ext cx="91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4D68AAD-8B22-D52E-11E1-F82EBB10C641}"/>
                  </a:ext>
                </a:extLst>
              </p14:cNvPr>
              <p14:cNvContentPartPr/>
              <p14:nvPr/>
            </p14:nvContentPartPr>
            <p14:xfrm>
              <a:off x="8002212" y="6503199"/>
              <a:ext cx="121320" cy="85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4D68AAD-8B22-D52E-11E1-F82EBB10C64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93212" y="6494199"/>
                <a:ext cx="138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1363529-59EA-FE09-4DA1-D2FCCFA33004}"/>
                  </a:ext>
                </a:extLst>
              </p14:cNvPr>
              <p14:cNvContentPartPr/>
              <p14:nvPr/>
            </p14:nvContentPartPr>
            <p14:xfrm>
              <a:off x="8150172" y="6495279"/>
              <a:ext cx="110880" cy="9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1363529-59EA-FE09-4DA1-D2FCCFA3300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141172" y="6486279"/>
                <a:ext cx="1285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DB0729D-663E-A679-F892-A68E4AC37B88}"/>
                  </a:ext>
                </a:extLst>
              </p14:cNvPr>
              <p14:cNvContentPartPr/>
              <p14:nvPr/>
            </p14:nvContentPartPr>
            <p14:xfrm>
              <a:off x="9801307" y="6402399"/>
              <a:ext cx="79200" cy="185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DB0729D-663E-A679-F892-A68E4AC37B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792307" y="6393399"/>
                <a:ext cx="96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9531E5B-863B-D9C6-591D-F4EB766FA7C7}"/>
                  </a:ext>
                </a:extLst>
              </p14:cNvPr>
              <p14:cNvContentPartPr/>
              <p14:nvPr/>
            </p14:nvContentPartPr>
            <p14:xfrm>
              <a:off x="9871147" y="6510039"/>
              <a:ext cx="92160" cy="60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9531E5B-863B-D9C6-591D-F4EB766FA7C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62147" y="6501039"/>
                <a:ext cx="1098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EBDD9E0-5546-8C27-E8AC-FD55AD2BC124}"/>
                  </a:ext>
                </a:extLst>
              </p14:cNvPr>
              <p14:cNvContentPartPr/>
              <p14:nvPr/>
            </p14:nvContentPartPr>
            <p14:xfrm>
              <a:off x="9965107" y="6518679"/>
              <a:ext cx="14760" cy="159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EBDD9E0-5546-8C27-E8AC-FD55AD2BC12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56107" y="6509679"/>
                <a:ext cx="32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B46DA16-6FFB-597D-D22B-6DF122BD667E}"/>
                  </a:ext>
                </a:extLst>
              </p14:cNvPr>
              <p14:cNvContentPartPr/>
              <p14:nvPr/>
            </p14:nvContentPartPr>
            <p14:xfrm>
              <a:off x="9970147" y="6509679"/>
              <a:ext cx="59400" cy="66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B46DA16-6FFB-597D-D22B-6DF122BD667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961201" y="6500679"/>
                <a:ext cx="76934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9D53E5-BB47-1A42-463C-058CB27AAEAD}"/>
                  </a:ext>
                </a:extLst>
              </p14:cNvPr>
              <p14:cNvContentPartPr/>
              <p14:nvPr/>
            </p14:nvContentPartPr>
            <p14:xfrm>
              <a:off x="10056187" y="6403479"/>
              <a:ext cx="77400" cy="187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9D53E5-BB47-1A42-463C-058CB27AAEA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047187" y="6394479"/>
                <a:ext cx="95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92BFBFD-4426-CA58-0B4D-3CBCF89BAAD3}"/>
                  </a:ext>
                </a:extLst>
              </p14:cNvPr>
              <p14:cNvContentPartPr/>
              <p14:nvPr/>
            </p14:nvContentPartPr>
            <p14:xfrm>
              <a:off x="10142587" y="6493479"/>
              <a:ext cx="90360" cy="81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92BFBFD-4426-CA58-0B4D-3CBCF89BAAD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133587" y="6484479"/>
                <a:ext cx="108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F3195FB-4E6A-8C90-0530-59C4D704C029}"/>
                  </a:ext>
                </a:extLst>
              </p14:cNvPr>
              <p14:cNvContentPartPr/>
              <p14:nvPr/>
            </p14:nvContentPartPr>
            <p14:xfrm>
              <a:off x="10237627" y="6491319"/>
              <a:ext cx="161640" cy="103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F3195FB-4E6A-8C90-0530-59C4D704C02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228627" y="6482288"/>
                <a:ext cx="179280" cy="121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91BDC63-8583-3405-EE51-1B07866E2EBD}"/>
                  </a:ext>
                </a:extLst>
              </p14:cNvPr>
              <p14:cNvContentPartPr/>
              <p14:nvPr/>
            </p14:nvContentPartPr>
            <p14:xfrm>
              <a:off x="10421227" y="6390519"/>
              <a:ext cx="73800" cy="208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91BDC63-8583-3405-EE51-1B07866E2EB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412227" y="6381519"/>
                <a:ext cx="91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FA622E4-A8D6-3F15-D63C-EBBB8606DFFD}"/>
                  </a:ext>
                </a:extLst>
              </p14:cNvPr>
              <p14:cNvContentPartPr/>
              <p14:nvPr/>
            </p14:nvContentPartPr>
            <p14:xfrm>
              <a:off x="10534627" y="6458199"/>
              <a:ext cx="79200" cy="97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FA622E4-A8D6-3F15-D63C-EBBB8606DFF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525627" y="6449199"/>
                <a:ext cx="96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3202F41-1515-27A7-A632-13A5A4B0DDC5}"/>
                  </a:ext>
                </a:extLst>
              </p14:cNvPr>
              <p14:cNvContentPartPr/>
              <p14:nvPr/>
            </p14:nvContentPartPr>
            <p14:xfrm>
              <a:off x="10621027" y="6489879"/>
              <a:ext cx="82800" cy="74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3202F41-1515-27A7-A632-13A5A4B0DDC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612027" y="6480879"/>
                <a:ext cx="1004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A302867-E951-0008-23CF-05C2882BEDE4}"/>
                  </a:ext>
                </a:extLst>
              </p14:cNvPr>
              <p14:cNvContentPartPr/>
              <p14:nvPr/>
            </p14:nvContentPartPr>
            <p14:xfrm>
              <a:off x="1429170" y="5940519"/>
              <a:ext cx="50040" cy="81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A302867-E951-0008-23CF-05C2882BEDE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420105" y="5931519"/>
                <a:ext cx="67808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7D28A94-2422-DBED-16C5-8F8FB8D4BECF}"/>
                  </a:ext>
                </a:extLst>
              </p14:cNvPr>
              <p14:cNvContentPartPr/>
              <p14:nvPr/>
            </p14:nvContentPartPr>
            <p14:xfrm>
              <a:off x="1427370" y="5928639"/>
              <a:ext cx="72000" cy="85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7D28A94-2422-DBED-16C5-8F8FB8D4BEC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418325" y="5919601"/>
                <a:ext cx="89729" cy="10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C521214-731F-EC01-084E-77A936EBCA35}"/>
                  </a:ext>
                </a:extLst>
              </p14:cNvPr>
              <p14:cNvContentPartPr/>
              <p14:nvPr/>
            </p14:nvContentPartPr>
            <p14:xfrm>
              <a:off x="1520610" y="5827839"/>
              <a:ext cx="70200" cy="104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C521214-731F-EC01-084E-77A936EBCA3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511610" y="5818839"/>
                <a:ext cx="878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8D61443-44D7-B864-AEB8-C76EE265C67A}"/>
                  </a:ext>
                </a:extLst>
              </p14:cNvPr>
              <p14:cNvContentPartPr/>
              <p14:nvPr/>
            </p14:nvContentPartPr>
            <p14:xfrm>
              <a:off x="1610970" y="5840079"/>
              <a:ext cx="30960" cy="74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8D61443-44D7-B864-AEB8-C76EE265C67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01970" y="5831079"/>
                <a:ext cx="486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854AA1B-CD71-6AF4-D8D0-1AABD4001F2D}"/>
                  </a:ext>
                </a:extLst>
              </p14:cNvPr>
              <p14:cNvContentPartPr/>
              <p14:nvPr/>
            </p14:nvContentPartPr>
            <p14:xfrm>
              <a:off x="1689450" y="5817039"/>
              <a:ext cx="41040" cy="105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854AA1B-CD71-6AF4-D8D0-1AABD4001F2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680450" y="5808039"/>
                <a:ext cx="586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EF38AD-0810-63F3-EE2E-EE711DC8F1A0}"/>
                  </a:ext>
                </a:extLst>
              </p14:cNvPr>
              <p14:cNvContentPartPr/>
              <p14:nvPr/>
            </p14:nvContentPartPr>
            <p14:xfrm>
              <a:off x="3740790" y="5958159"/>
              <a:ext cx="110520" cy="73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EF38AD-0810-63F3-EE2E-EE711DC8F1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731790" y="5949203"/>
                <a:ext cx="128160" cy="90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9F5A3C5-9B72-6B77-4460-877ED0663E54}"/>
                  </a:ext>
                </a:extLst>
              </p14:cNvPr>
              <p14:cNvContentPartPr/>
              <p14:nvPr/>
            </p14:nvContentPartPr>
            <p14:xfrm>
              <a:off x="3772110" y="5956359"/>
              <a:ext cx="46080" cy="102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9F5A3C5-9B72-6B77-4460-877ED0663E5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763180" y="5947359"/>
                <a:ext cx="63583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22E7D33-F4B1-3780-9F19-20AADE4ECB4B}"/>
                  </a:ext>
                </a:extLst>
              </p14:cNvPr>
              <p14:cNvContentPartPr/>
              <p14:nvPr/>
            </p14:nvContentPartPr>
            <p14:xfrm>
              <a:off x="3898470" y="5832519"/>
              <a:ext cx="64440" cy="110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22E7D33-F4B1-3780-9F19-20AADE4ECB4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89470" y="5823519"/>
                <a:ext cx="82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8A66140-2154-53C5-ED07-9E480FB1C117}"/>
                  </a:ext>
                </a:extLst>
              </p14:cNvPr>
              <p14:cNvContentPartPr/>
              <p14:nvPr/>
            </p14:nvContentPartPr>
            <p14:xfrm>
              <a:off x="3995670" y="5859159"/>
              <a:ext cx="46080" cy="63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8A66140-2154-53C5-ED07-9E480FB1C11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986670" y="5850159"/>
                <a:ext cx="637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1647FBF-B22B-EFD1-CBB3-06548365D9AF}"/>
                  </a:ext>
                </a:extLst>
              </p14:cNvPr>
              <p14:cNvContentPartPr/>
              <p14:nvPr/>
            </p14:nvContentPartPr>
            <p14:xfrm>
              <a:off x="4057950" y="5835399"/>
              <a:ext cx="62640" cy="122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1647FBF-B22B-EFD1-CBB3-06548365D9A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48950" y="5826399"/>
                <a:ext cx="80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FAC191C-432F-E87F-D4ED-183047FE7AA1}"/>
                  </a:ext>
                </a:extLst>
              </p14:cNvPr>
              <p14:cNvContentPartPr/>
              <p14:nvPr/>
            </p14:nvContentPartPr>
            <p14:xfrm>
              <a:off x="6097993" y="5972919"/>
              <a:ext cx="81000" cy="7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FAC191C-432F-E87F-D4ED-183047FE7AA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088993" y="5963919"/>
                <a:ext cx="98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96A1D14-5149-AA50-0D8F-4D063331D7B0}"/>
                  </a:ext>
                </a:extLst>
              </p14:cNvPr>
              <p14:cNvContentPartPr/>
              <p14:nvPr/>
            </p14:nvContentPartPr>
            <p14:xfrm>
              <a:off x="6118153" y="5962839"/>
              <a:ext cx="57240" cy="114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96A1D14-5149-AA50-0D8F-4D063331D7B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109153" y="5953839"/>
                <a:ext cx="74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727BDB2-4A86-4593-2F92-5A64E197579C}"/>
                  </a:ext>
                </a:extLst>
              </p14:cNvPr>
              <p14:cNvContentPartPr/>
              <p14:nvPr/>
            </p14:nvContentPartPr>
            <p14:xfrm>
              <a:off x="6255673" y="5862039"/>
              <a:ext cx="51480" cy="81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727BDB2-4A86-4593-2F92-5A64E197579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246673" y="5852999"/>
                <a:ext cx="69120" cy="9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CA011E3-7A75-4496-19D3-112DB107630E}"/>
                  </a:ext>
                </a:extLst>
              </p14:cNvPr>
              <p14:cNvContentPartPr/>
              <p14:nvPr/>
            </p14:nvContentPartPr>
            <p14:xfrm>
              <a:off x="6365833" y="5862039"/>
              <a:ext cx="32400" cy="81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CA011E3-7A75-4496-19D3-112DB107630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56932" y="5853039"/>
                <a:ext cx="49846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7A047ED-61C7-313C-79DB-83217D9266B7}"/>
                  </a:ext>
                </a:extLst>
              </p14:cNvPr>
              <p14:cNvContentPartPr/>
              <p14:nvPr/>
            </p14:nvContentPartPr>
            <p14:xfrm>
              <a:off x="6419113" y="5863119"/>
              <a:ext cx="50760" cy="96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7A047ED-61C7-313C-79DB-83217D9266B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410113" y="5854152"/>
                <a:ext cx="6840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5A0CC96-A89D-64EC-0FE2-3238BF797BAA}"/>
                  </a:ext>
                </a:extLst>
              </p14:cNvPr>
              <p14:cNvContentPartPr/>
              <p14:nvPr/>
            </p14:nvContentPartPr>
            <p14:xfrm>
              <a:off x="8072052" y="5891199"/>
              <a:ext cx="66240" cy="84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5A0CC96-A89D-64EC-0FE2-3238BF797BA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63101" y="5882199"/>
                <a:ext cx="83785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5D7DFA8-14F7-3336-B1EC-09BC312BF153}"/>
                  </a:ext>
                </a:extLst>
              </p14:cNvPr>
              <p14:cNvContentPartPr/>
              <p14:nvPr/>
            </p14:nvContentPartPr>
            <p14:xfrm>
              <a:off x="8077452" y="5897679"/>
              <a:ext cx="60840" cy="97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5D7DFA8-14F7-3336-B1EC-09BC312BF15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068452" y="5888679"/>
                <a:ext cx="78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03EA0D-CEE9-5130-2F88-121E5E443AD6}"/>
                  </a:ext>
                </a:extLst>
              </p14:cNvPr>
              <p14:cNvContentPartPr/>
              <p14:nvPr/>
            </p14:nvContentPartPr>
            <p14:xfrm>
              <a:off x="8206332" y="5800479"/>
              <a:ext cx="47880" cy="44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03EA0D-CEE9-5130-2F88-121E5E443AD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197332" y="5791479"/>
                <a:ext cx="65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6AEF055-3516-7935-A972-D212BAE07CC0}"/>
                  </a:ext>
                </a:extLst>
              </p14:cNvPr>
              <p14:cNvContentPartPr/>
              <p14:nvPr/>
            </p14:nvContentPartPr>
            <p14:xfrm>
              <a:off x="8224332" y="5804079"/>
              <a:ext cx="22320" cy="81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6AEF055-3516-7935-A972-D212BAE07CC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215332" y="5795079"/>
                <a:ext cx="399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D65515E-3D0B-C692-574C-51E9DA00FEBC}"/>
                  </a:ext>
                </a:extLst>
              </p14:cNvPr>
              <p14:cNvContentPartPr/>
              <p14:nvPr/>
            </p14:nvContentPartPr>
            <p14:xfrm>
              <a:off x="8139372" y="5794719"/>
              <a:ext cx="48240" cy="91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D65515E-3D0B-C692-574C-51E9DA00FEB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130304" y="5785719"/>
                <a:ext cx="6601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85E0D57-CF70-C739-5BA4-3CF50BA86B5B}"/>
                  </a:ext>
                </a:extLst>
              </p14:cNvPr>
              <p14:cNvContentPartPr/>
              <p14:nvPr/>
            </p14:nvContentPartPr>
            <p14:xfrm>
              <a:off x="8262852" y="5769159"/>
              <a:ext cx="64440" cy="133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85E0D57-CF70-C739-5BA4-3CF50BA86B5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253852" y="5760159"/>
                <a:ext cx="82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94D795A-AF86-9C6B-D67F-75780008186F}"/>
                  </a:ext>
                </a:extLst>
              </p14:cNvPr>
              <p14:cNvContentPartPr/>
              <p14:nvPr/>
            </p14:nvContentPartPr>
            <p14:xfrm>
              <a:off x="10083907" y="5925759"/>
              <a:ext cx="86400" cy="81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94D795A-AF86-9C6B-D67F-75780008186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074907" y="5916759"/>
                <a:ext cx="104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AAD287B-2116-6D6B-72D5-545FE21B9131}"/>
                  </a:ext>
                </a:extLst>
              </p14:cNvPr>
              <p14:cNvContentPartPr/>
              <p14:nvPr/>
            </p14:nvContentPartPr>
            <p14:xfrm>
              <a:off x="10111267" y="5917479"/>
              <a:ext cx="64440" cy="87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AAD287B-2116-6D6B-72D5-545FE21B913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102317" y="5908479"/>
                <a:ext cx="81982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E0F207-3AEE-6209-69AF-2ADB8AD082BC}"/>
                  </a:ext>
                </a:extLst>
              </p14:cNvPr>
              <p14:cNvContentPartPr/>
              <p14:nvPr/>
            </p14:nvContentPartPr>
            <p14:xfrm>
              <a:off x="10221067" y="5790039"/>
              <a:ext cx="47520" cy="87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E0F207-3AEE-6209-69AF-2ADB8AD082B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12067" y="5781039"/>
                <a:ext cx="651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8818A4A-3D0A-F2B9-3116-91254851C00C}"/>
                  </a:ext>
                </a:extLst>
              </p14:cNvPr>
              <p14:cNvContentPartPr/>
              <p14:nvPr/>
            </p14:nvContentPartPr>
            <p14:xfrm>
              <a:off x="10312147" y="5784639"/>
              <a:ext cx="63360" cy="73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8818A4A-3D0A-F2B9-3116-91254851C00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03147" y="5775683"/>
                <a:ext cx="81000" cy="9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5131DB9-5BF9-81F7-4FBC-D8C47C13EB84}"/>
                  </a:ext>
                </a:extLst>
              </p14:cNvPr>
              <p14:cNvContentPartPr/>
              <p14:nvPr/>
            </p14:nvContentPartPr>
            <p14:xfrm>
              <a:off x="10395307" y="5767359"/>
              <a:ext cx="70200" cy="111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5131DB9-5BF9-81F7-4FBC-D8C47C13EB8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386261" y="5758359"/>
                <a:ext cx="87931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60EA86D-9BE8-D010-A85E-57A309892FC2}"/>
                  </a:ext>
                </a:extLst>
              </p14:cNvPr>
              <p14:cNvContentPartPr/>
              <p14:nvPr/>
            </p14:nvContentPartPr>
            <p14:xfrm>
              <a:off x="6683370" y="5032436"/>
              <a:ext cx="47160" cy="253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60EA86D-9BE8-D010-A85E-57A309892FC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74370" y="5023436"/>
                <a:ext cx="64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64D37FB-887F-079C-C3BB-B985A77D52EA}"/>
                  </a:ext>
                </a:extLst>
              </p14:cNvPr>
              <p14:cNvContentPartPr/>
              <p14:nvPr/>
            </p14:nvContentPartPr>
            <p14:xfrm>
              <a:off x="8518910" y="4993556"/>
              <a:ext cx="3960" cy="8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64D37FB-887F-079C-C3BB-B985A77D52E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509910" y="4984556"/>
                <a:ext cx="21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8023512-A90C-7965-FEBF-7CD28E1EEC89}"/>
                  </a:ext>
                </a:extLst>
              </p14:cNvPr>
              <p14:cNvContentPartPr/>
              <p14:nvPr/>
            </p14:nvContentPartPr>
            <p14:xfrm>
              <a:off x="8102750" y="5374436"/>
              <a:ext cx="7560" cy="208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8023512-A90C-7965-FEBF-7CD28E1EEC8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093750" y="5365420"/>
                <a:ext cx="25200" cy="22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7AC5A2D-2A93-8900-1F16-E623A744DF8C}"/>
                  </a:ext>
                </a:extLst>
              </p14:cNvPr>
              <p14:cNvContentPartPr/>
              <p14:nvPr/>
            </p14:nvContentPartPr>
            <p14:xfrm>
              <a:off x="8049470" y="5354636"/>
              <a:ext cx="46080" cy="65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7AC5A2D-2A93-8900-1F16-E623A744DF8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040540" y="5345636"/>
                <a:ext cx="63583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2648C04-F987-42C2-EB13-C5C3A695BC46}"/>
                  </a:ext>
                </a:extLst>
              </p14:cNvPr>
              <p14:cNvContentPartPr/>
              <p14:nvPr/>
            </p14:nvContentPartPr>
            <p14:xfrm>
              <a:off x="8095190" y="5354636"/>
              <a:ext cx="72000" cy="61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2648C04-F987-42C2-EB13-C5C3A695BC4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086145" y="5345636"/>
                <a:ext cx="89729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50FF46C-8D13-8ED3-2194-07CB7C3B94D0}"/>
                  </a:ext>
                </a:extLst>
              </p14:cNvPr>
              <p14:cNvContentPartPr/>
              <p14:nvPr/>
            </p14:nvContentPartPr>
            <p14:xfrm>
              <a:off x="10090485" y="5391716"/>
              <a:ext cx="20520" cy="207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50FF46C-8D13-8ED3-2194-07CB7C3B94D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081640" y="5382716"/>
                <a:ext cx="37856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F2473E7-4188-11E2-FC73-6D3FCC424D01}"/>
                  </a:ext>
                </a:extLst>
              </p14:cNvPr>
              <p14:cNvContentPartPr/>
              <p14:nvPr/>
            </p14:nvContentPartPr>
            <p14:xfrm>
              <a:off x="10068525" y="5387756"/>
              <a:ext cx="49680" cy="73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F2473E7-4188-11E2-FC73-6D3FCC424D0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59590" y="5378756"/>
                <a:ext cx="67193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817EAEF-B489-7209-0C54-8F217B5D0473}"/>
                  </a:ext>
                </a:extLst>
              </p14:cNvPr>
              <p14:cNvContentPartPr/>
              <p14:nvPr/>
            </p14:nvContentPartPr>
            <p14:xfrm>
              <a:off x="10121805" y="5399636"/>
              <a:ext cx="62640" cy="22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817EAEF-B489-7209-0C54-8F217B5D047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112805" y="5390636"/>
                <a:ext cx="802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302D86E-5D29-EC1B-48F5-32BC5A30C99C}"/>
                  </a:ext>
                </a:extLst>
              </p14:cNvPr>
              <p14:cNvContentPartPr/>
              <p14:nvPr/>
            </p14:nvContentPartPr>
            <p14:xfrm>
              <a:off x="7848950" y="5029556"/>
              <a:ext cx="52200" cy="226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302D86E-5D29-EC1B-48F5-32BC5A30C99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839950" y="5020556"/>
                <a:ext cx="698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ABB434E-0ACF-5C96-44B2-9FB60354944F}"/>
                  </a:ext>
                </a:extLst>
              </p14:cNvPr>
              <p14:cNvContentPartPr/>
              <p14:nvPr/>
            </p14:nvContentPartPr>
            <p14:xfrm>
              <a:off x="7926350" y="5126756"/>
              <a:ext cx="77400" cy="143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ABB434E-0ACF-5C96-44B2-9FB60354944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917350" y="5117756"/>
                <a:ext cx="95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34F685A-5238-91C5-46E1-43FE3314A149}"/>
                  </a:ext>
                </a:extLst>
              </p14:cNvPr>
              <p14:cNvContentPartPr/>
              <p14:nvPr/>
            </p14:nvContentPartPr>
            <p14:xfrm>
              <a:off x="8042630" y="4984556"/>
              <a:ext cx="42120" cy="112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34F685A-5238-91C5-46E1-43FE3314A14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033630" y="4975556"/>
                <a:ext cx="59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BC86EB8-59A9-6413-73CC-EC10A196FB78}"/>
                  </a:ext>
                </a:extLst>
              </p14:cNvPr>
              <p14:cNvContentPartPr/>
              <p14:nvPr/>
            </p14:nvContentPartPr>
            <p14:xfrm>
              <a:off x="8116430" y="5013716"/>
              <a:ext cx="37800" cy="50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BC86EB8-59A9-6413-73CC-EC10A196FB7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107515" y="5004716"/>
                <a:ext cx="55274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D412D72-EC62-49CD-4309-032393942F3E}"/>
                  </a:ext>
                </a:extLst>
              </p14:cNvPr>
              <p14:cNvContentPartPr/>
              <p14:nvPr/>
            </p14:nvContentPartPr>
            <p14:xfrm>
              <a:off x="8144870" y="5013716"/>
              <a:ext cx="16920" cy="74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D412D72-EC62-49CD-4309-032393942F3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135870" y="5004716"/>
                <a:ext cx="34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B9C82D9-F5EE-3066-A883-A250157C99C5}"/>
                  </a:ext>
                </a:extLst>
              </p14:cNvPr>
              <p14:cNvContentPartPr/>
              <p14:nvPr/>
            </p14:nvContentPartPr>
            <p14:xfrm>
              <a:off x="8185190" y="5008316"/>
              <a:ext cx="50400" cy="100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B9C82D9-F5EE-3066-A883-A250157C99C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176190" y="4999284"/>
                <a:ext cx="68040" cy="11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23A0FA2-A69C-56FF-10AF-B4294CFCE8D6}"/>
                  </a:ext>
                </a:extLst>
              </p14:cNvPr>
              <p14:cNvContentPartPr/>
              <p14:nvPr/>
            </p14:nvContentPartPr>
            <p14:xfrm>
              <a:off x="8217950" y="5197316"/>
              <a:ext cx="11520" cy="66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23A0FA2-A69C-56FF-10AF-B4294CFCE8D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208660" y="5188316"/>
                <a:ext cx="29729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916122-B9F8-7937-222A-1BE175E27844}"/>
                  </a:ext>
                </a:extLst>
              </p14:cNvPr>
              <p14:cNvContentPartPr/>
              <p14:nvPr/>
            </p14:nvContentPartPr>
            <p14:xfrm>
              <a:off x="8326310" y="5073476"/>
              <a:ext cx="86400" cy="153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916122-B9F8-7937-222A-1BE175E2784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317347" y="5064476"/>
                <a:ext cx="103967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2F8FF7F-4FF0-E9A2-A2D8-CF7529F992E7}"/>
                  </a:ext>
                </a:extLst>
              </p14:cNvPr>
              <p14:cNvContentPartPr/>
              <p14:nvPr/>
            </p14:nvContentPartPr>
            <p14:xfrm>
              <a:off x="8434310" y="4994636"/>
              <a:ext cx="42480" cy="105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2F8FF7F-4FF0-E9A2-A2D8-CF7529F992E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25310" y="4985636"/>
                <a:ext cx="60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482A99C-B2E7-90D7-30DD-9965CE2971CC}"/>
                  </a:ext>
                </a:extLst>
              </p14:cNvPr>
              <p14:cNvContentPartPr/>
              <p14:nvPr/>
            </p14:nvContentPartPr>
            <p14:xfrm>
              <a:off x="8504150" y="4996436"/>
              <a:ext cx="60480" cy="64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482A99C-B2E7-90D7-30DD-9965CE2971C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495150" y="4987436"/>
                <a:ext cx="781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23D2142-31B0-74E0-3D48-5BAF58E7A1F4}"/>
                  </a:ext>
                </a:extLst>
              </p14:cNvPr>
              <p14:cNvContentPartPr/>
              <p14:nvPr/>
            </p14:nvContentPartPr>
            <p14:xfrm>
              <a:off x="8539070" y="4996436"/>
              <a:ext cx="25920" cy="116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23D2142-31B0-74E0-3D48-5BAF58E7A1F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530070" y="4987464"/>
                <a:ext cx="43560" cy="134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4CDF3DC-60BA-3163-ED9B-9F1FBCD4943C}"/>
                  </a:ext>
                </a:extLst>
              </p14:cNvPr>
              <p14:cNvContentPartPr/>
              <p14:nvPr/>
            </p14:nvContentPartPr>
            <p14:xfrm>
              <a:off x="8588390" y="4991756"/>
              <a:ext cx="46080" cy="121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4CDF3DC-60BA-3163-ED9B-9F1FBCD4943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579390" y="4982756"/>
                <a:ext cx="637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0A91C5D-D520-90CF-5516-2A37D9DFEE75}"/>
                  </a:ext>
                </a:extLst>
              </p14:cNvPr>
              <p14:cNvContentPartPr/>
              <p14:nvPr/>
            </p14:nvContentPartPr>
            <p14:xfrm>
              <a:off x="8555270" y="5264996"/>
              <a:ext cx="3960" cy="56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0A91C5D-D520-90CF-5516-2A37D9DFEE7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546270" y="5256053"/>
                <a:ext cx="21600" cy="7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34939C6-12F3-E21B-BD0E-061CFF7F97DC}"/>
                  </a:ext>
                </a:extLst>
              </p14:cNvPr>
              <p14:cNvContentPartPr/>
              <p14:nvPr/>
            </p14:nvContentPartPr>
            <p14:xfrm>
              <a:off x="8681630" y="5142236"/>
              <a:ext cx="55800" cy="101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34939C6-12F3-E21B-BD0E-061CFF7F97D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672630" y="5133268"/>
                <a:ext cx="73440" cy="11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4D15A18-24E6-69DF-899D-49C3188E1B48}"/>
                  </a:ext>
                </a:extLst>
              </p14:cNvPr>
              <p14:cNvContentPartPr/>
              <p14:nvPr/>
            </p14:nvContentPartPr>
            <p14:xfrm>
              <a:off x="8766230" y="5034956"/>
              <a:ext cx="31680" cy="100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4D15A18-24E6-69DF-899D-49C3188E1B4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757230" y="5025956"/>
                <a:ext cx="493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2C2346-3DC4-DBF0-200A-48D0A8264C65}"/>
                  </a:ext>
                </a:extLst>
              </p14:cNvPr>
              <p14:cNvContentPartPr/>
              <p14:nvPr/>
            </p14:nvContentPartPr>
            <p14:xfrm>
              <a:off x="8828510" y="5059796"/>
              <a:ext cx="33120" cy="50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2C2346-3DC4-DBF0-200A-48D0A8264C6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819510" y="5050796"/>
                <a:ext cx="50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C439228-B0A3-3EFC-10F1-96D41F82E5E5}"/>
                  </a:ext>
                </a:extLst>
              </p14:cNvPr>
              <p14:cNvContentPartPr/>
              <p14:nvPr/>
            </p14:nvContentPartPr>
            <p14:xfrm>
              <a:off x="8839670" y="5059796"/>
              <a:ext cx="20520" cy="73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C439228-B0A3-3EFC-10F1-96D41F82E5E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830670" y="5050796"/>
                <a:ext cx="38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FB15AB9-CDA8-8EA9-9686-C23ACDCDB908}"/>
                  </a:ext>
                </a:extLst>
              </p14:cNvPr>
              <p14:cNvContentPartPr/>
              <p14:nvPr/>
            </p14:nvContentPartPr>
            <p14:xfrm>
              <a:off x="8868830" y="5033156"/>
              <a:ext cx="53280" cy="124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FB15AB9-CDA8-8EA9-9686-C23ACDCDB90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859769" y="5024182"/>
                <a:ext cx="71040" cy="14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B9AE6E9-5FD6-433B-3E54-D1E077D469E4}"/>
                  </a:ext>
                </a:extLst>
              </p14:cNvPr>
              <p14:cNvContentPartPr/>
              <p14:nvPr/>
            </p14:nvContentPartPr>
            <p14:xfrm>
              <a:off x="8918510" y="4991036"/>
              <a:ext cx="84240" cy="276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B9AE6E9-5FD6-433B-3E54-D1E077D469E4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909510" y="4982036"/>
                <a:ext cx="1018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1B871F0-4AA7-7C17-3326-5E71CB5B18F7}"/>
                  </a:ext>
                </a:extLst>
              </p14:cNvPr>
              <p14:cNvContentPartPr/>
              <p14:nvPr/>
            </p14:nvContentPartPr>
            <p14:xfrm>
              <a:off x="9892125" y="5042336"/>
              <a:ext cx="64800" cy="218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1B871F0-4AA7-7C17-3326-5E71CB5B18F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883125" y="5033351"/>
                <a:ext cx="82440" cy="236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58A0B11-31B9-341E-ECD5-F70913328841}"/>
                  </a:ext>
                </a:extLst>
              </p14:cNvPr>
              <p14:cNvContentPartPr/>
              <p14:nvPr/>
            </p14:nvContentPartPr>
            <p14:xfrm>
              <a:off x="9973845" y="5127296"/>
              <a:ext cx="56160" cy="139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58A0B11-31B9-341E-ECD5-F7091332884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964845" y="5118296"/>
                <a:ext cx="73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80F344F-D563-0249-3FB3-BB7C86E9B574}"/>
                  </a:ext>
                </a:extLst>
              </p14:cNvPr>
              <p14:cNvContentPartPr/>
              <p14:nvPr/>
            </p14:nvContentPartPr>
            <p14:xfrm>
              <a:off x="10078245" y="5019656"/>
              <a:ext cx="28440" cy="75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80F344F-D563-0249-3FB3-BB7C86E9B57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069245" y="5010699"/>
                <a:ext cx="46080" cy="92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261361-3482-995B-1102-D392C3FC67FD}"/>
                  </a:ext>
                </a:extLst>
              </p14:cNvPr>
              <p14:cNvContentPartPr/>
              <p14:nvPr/>
            </p14:nvContentPartPr>
            <p14:xfrm>
              <a:off x="10149525" y="5009936"/>
              <a:ext cx="43920" cy="82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261361-3482-995B-1102-D392C3FC67F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140525" y="5000936"/>
                <a:ext cx="61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CE4BEC5-F8B2-7B0D-838E-B3B050658254}"/>
                  </a:ext>
                </a:extLst>
              </p14:cNvPr>
              <p14:cNvContentPartPr/>
              <p14:nvPr/>
            </p14:nvContentPartPr>
            <p14:xfrm>
              <a:off x="10228365" y="4995896"/>
              <a:ext cx="41040" cy="94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CE4BEC5-F8B2-7B0D-838E-B3B05065825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219365" y="4986896"/>
                <a:ext cx="586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4FB045D-810A-9237-103A-EEE8E8659107}"/>
                  </a:ext>
                </a:extLst>
              </p14:cNvPr>
              <p14:cNvContentPartPr/>
              <p14:nvPr/>
            </p14:nvContentPartPr>
            <p14:xfrm>
              <a:off x="10235205" y="5210456"/>
              <a:ext cx="9360" cy="66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4FB045D-810A-9237-103A-EEE8E865910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226205" y="5201456"/>
                <a:ext cx="27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E690C3F-15AF-E63A-162B-33FB112F5C02}"/>
                  </a:ext>
                </a:extLst>
              </p14:cNvPr>
              <p14:cNvContentPartPr/>
              <p14:nvPr/>
            </p14:nvContentPartPr>
            <p14:xfrm>
              <a:off x="10339605" y="5091296"/>
              <a:ext cx="84600" cy="131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E690C3F-15AF-E63A-162B-33FB112F5C0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330605" y="5082296"/>
                <a:ext cx="1022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EED7051-BB72-E9AE-01A9-9198C3F7FBE6}"/>
                  </a:ext>
                </a:extLst>
              </p14:cNvPr>
              <p14:cNvContentPartPr/>
              <p14:nvPr/>
            </p14:nvContentPartPr>
            <p14:xfrm>
              <a:off x="10456605" y="5003096"/>
              <a:ext cx="55800" cy="101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EED7051-BB72-E9AE-01A9-9198C3F7FBE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447663" y="4994096"/>
                <a:ext cx="73327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B329F6D-DAF5-EFA9-4877-027A59A70653}"/>
                  </a:ext>
                </a:extLst>
              </p14:cNvPr>
              <p14:cNvContentPartPr/>
              <p14:nvPr/>
            </p14:nvContentPartPr>
            <p14:xfrm>
              <a:off x="10546605" y="5014256"/>
              <a:ext cx="66600" cy="99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B329F6D-DAF5-EFA9-4877-027A59A7065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537653" y="5005223"/>
                <a:ext cx="84145" cy="117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6F3B187-5332-3F5D-41D2-1816358F4796}"/>
                  </a:ext>
                </a:extLst>
              </p14:cNvPr>
              <p14:cNvContentPartPr/>
              <p14:nvPr/>
            </p14:nvContentPartPr>
            <p14:xfrm>
              <a:off x="10645965" y="4986536"/>
              <a:ext cx="58320" cy="104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6F3B187-5332-3F5D-41D2-1816358F479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636965" y="4977536"/>
                <a:ext cx="759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CAECE44-6088-0479-5955-E89A77C6F0EA}"/>
                  </a:ext>
                </a:extLst>
              </p14:cNvPr>
              <p14:cNvContentPartPr/>
              <p14:nvPr/>
            </p14:nvContentPartPr>
            <p14:xfrm>
              <a:off x="10616445" y="5236736"/>
              <a:ext cx="13320" cy="57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CAECE44-6088-0479-5955-E89A77C6F0E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607195" y="5227736"/>
                <a:ext cx="3145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CA33759-AFAB-82BB-63E4-3CE7372E597E}"/>
                  </a:ext>
                </a:extLst>
              </p14:cNvPr>
              <p14:cNvContentPartPr/>
              <p14:nvPr/>
            </p14:nvContentPartPr>
            <p14:xfrm>
              <a:off x="10735605" y="5147816"/>
              <a:ext cx="60480" cy="111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CA33759-AFAB-82BB-63E4-3CE7372E597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0726605" y="5138787"/>
                <a:ext cx="78120" cy="129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55FA5C9-55A0-6B46-1D9C-C011F55EDC6B}"/>
                  </a:ext>
                </a:extLst>
              </p14:cNvPr>
              <p14:cNvContentPartPr/>
              <p14:nvPr/>
            </p14:nvContentPartPr>
            <p14:xfrm>
              <a:off x="10825965" y="5026856"/>
              <a:ext cx="55080" cy="119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55FA5C9-55A0-6B46-1D9C-C011F55EDC6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816965" y="5017856"/>
                <a:ext cx="72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ACA4B2F-D7E5-E3BA-DE3A-430ABA2477A3}"/>
                  </a:ext>
                </a:extLst>
              </p14:cNvPr>
              <p14:cNvContentPartPr/>
              <p14:nvPr/>
            </p14:nvContentPartPr>
            <p14:xfrm>
              <a:off x="10897965" y="5048816"/>
              <a:ext cx="56520" cy="74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ACA4B2F-D7E5-E3BA-DE3A-430ABA2477A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888965" y="5039816"/>
                <a:ext cx="74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3CF347F-0DEE-6BA6-4FF9-882DCF291559}"/>
                  </a:ext>
                </a:extLst>
              </p14:cNvPr>
              <p14:cNvContentPartPr/>
              <p14:nvPr/>
            </p14:nvContentPartPr>
            <p14:xfrm>
              <a:off x="10983285" y="5020376"/>
              <a:ext cx="45360" cy="96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3CF347F-0DEE-6BA6-4FF9-882DCF29155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0974285" y="5011376"/>
                <a:ext cx="63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D30024E-F47D-769C-7157-97AFF66D223C}"/>
                  </a:ext>
                </a:extLst>
              </p14:cNvPr>
              <p14:cNvContentPartPr/>
              <p14:nvPr/>
            </p14:nvContentPartPr>
            <p14:xfrm>
              <a:off x="11053485" y="5000216"/>
              <a:ext cx="61920" cy="277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D30024E-F47D-769C-7157-97AFF66D223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044485" y="4991216"/>
                <a:ext cx="79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AEABBA0-2EF6-32E0-BE3F-5949103B9CA2}"/>
                  </a:ext>
                </a:extLst>
              </p14:cNvPr>
              <p14:cNvContentPartPr/>
              <p14:nvPr/>
            </p14:nvContentPartPr>
            <p14:xfrm>
              <a:off x="1172910" y="5116889"/>
              <a:ext cx="65678" cy="142659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AEABBA0-2EF6-32E0-BE3F-5949103B9CA2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63938" y="5107905"/>
                <a:ext cx="83264" cy="160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4FDF4E9-81DF-E45C-C349-4E8FD61B81B9}"/>
                  </a:ext>
                </a:extLst>
              </p14:cNvPr>
              <p14:cNvContentPartPr/>
              <p14:nvPr/>
            </p14:nvContentPartPr>
            <p14:xfrm>
              <a:off x="1254167" y="5011193"/>
              <a:ext cx="37269" cy="81869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4FDF4E9-81DF-E45C-C349-4E8FD61B81B9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245208" y="5002216"/>
                <a:ext cx="54828" cy="99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04B16AF-AC5F-5C2F-E161-4FF53D0C11B0}"/>
                  </a:ext>
                </a:extLst>
              </p14:cNvPr>
              <p14:cNvContentPartPr/>
              <p14:nvPr/>
            </p14:nvContentPartPr>
            <p14:xfrm>
              <a:off x="1320762" y="5028605"/>
              <a:ext cx="21995" cy="59263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04B16AF-AC5F-5C2F-E161-4FF53D0C11B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311893" y="5019626"/>
                <a:ext cx="39378" cy="76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A02975B-9FD7-57CC-D9AB-62897F100254}"/>
                  </a:ext>
                </a:extLst>
              </p14:cNvPr>
              <p14:cNvContentPartPr/>
              <p14:nvPr/>
            </p14:nvContentPartPr>
            <p14:xfrm>
              <a:off x="1375749" y="5012720"/>
              <a:ext cx="21689" cy="702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A02975B-9FD7-57CC-D9AB-62897F10025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366712" y="5003758"/>
                <a:ext cx="39402" cy="87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0E9B390-9779-865C-D57A-66607805C799}"/>
                  </a:ext>
                </a:extLst>
              </p14:cNvPr>
              <p14:cNvContentPartPr/>
              <p14:nvPr/>
            </p14:nvContentPartPr>
            <p14:xfrm>
              <a:off x="1407824" y="5239692"/>
              <a:ext cx="11303" cy="46127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0E9B390-9779-865C-D57A-66607805C79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398994" y="5230683"/>
                <a:ext cx="28611" cy="6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6FC1507-6B76-2E93-2D5A-9E08EDA230C6}"/>
                  </a:ext>
                </a:extLst>
              </p14:cNvPr>
              <p14:cNvContentPartPr/>
              <p14:nvPr/>
            </p14:nvContentPartPr>
            <p14:xfrm>
              <a:off x="1496588" y="5402516"/>
              <a:ext cx="47880" cy="236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6FC1507-6B76-2E93-2D5A-9E08EDA230C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487588" y="5393516"/>
                <a:ext cx="655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54D1701-D434-F188-FFC2-76104D96EFD3}"/>
                  </a:ext>
                </a:extLst>
              </p14:cNvPr>
              <p14:cNvContentPartPr/>
              <p14:nvPr/>
            </p14:nvContentPartPr>
            <p14:xfrm>
              <a:off x="1542308" y="5395316"/>
              <a:ext cx="46080" cy="54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54D1701-D434-F188-FFC2-76104D96EFD3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533308" y="5386316"/>
                <a:ext cx="63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CA4826-6355-28F8-462A-A917F010FD38}"/>
                  </a:ext>
                </a:extLst>
              </p14:cNvPr>
              <p14:cNvContentPartPr/>
              <p14:nvPr/>
            </p14:nvContentPartPr>
            <p14:xfrm>
              <a:off x="1499773" y="5099782"/>
              <a:ext cx="64151" cy="14663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CA4826-6355-28F8-462A-A917F010FD3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490763" y="5090775"/>
                <a:ext cx="81811" cy="164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301A260-2BCE-190B-1D0D-B7544FB0468A}"/>
                  </a:ext>
                </a:extLst>
              </p14:cNvPr>
              <p14:cNvContentPartPr/>
              <p14:nvPr/>
            </p14:nvContentPartPr>
            <p14:xfrm>
              <a:off x="1587446" y="5044490"/>
              <a:ext cx="39712" cy="85534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301A260-2BCE-190B-1D0D-B7544FB0468A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578421" y="5035505"/>
                <a:ext cx="57402" cy="10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4A6A6D6-D9D3-B84C-7C8A-6CDFAE03C157}"/>
                  </a:ext>
                </a:extLst>
              </p14:cNvPr>
              <p14:cNvContentPartPr/>
              <p14:nvPr/>
            </p14:nvContentPartPr>
            <p14:xfrm>
              <a:off x="1658318" y="5061903"/>
              <a:ext cx="21995" cy="66595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4A6A6D6-D9D3-B84C-7C8A-6CDFAE03C15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649449" y="5052952"/>
                <a:ext cx="39378" cy="84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FBCC2B8-89B6-4FDF-02B4-D4812B53BC5D}"/>
                  </a:ext>
                </a:extLst>
              </p14:cNvPr>
              <p14:cNvContentPartPr/>
              <p14:nvPr/>
            </p14:nvContentPartPr>
            <p14:xfrm>
              <a:off x="1714220" y="5032882"/>
              <a:ext cx="36963" cy="96837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FBCC2B8-89B6-4FDF-02B4-D4812B53BC5D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705160" y="5023882"/>
                <a:ext cx="54720" cy="114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6445FE9-08FA-C9AD-494A-8C1629EDD652}"/>
                  </a:ext>
                </a:extLst>
              </p14:cNvPr>
              <p14:cNvContentPartPr/>
              <p14:nvPr/>
            </p14:nvContentPartPr>
            <p14:xfrm>
              <a:off x="1737742" y="5258326"/>
              <a:ext cx="1833" cy="5071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6445FE9-08FA-C9AD-494A-8C1629EDD65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728577" y="5249335"/>
                <a:ext cx="19796" cy="6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9126682-CBAC-E10D-B57C-EAC3E2460476}"/>
                  </a:ext>
                </a:extLst>
              </p14:cNvPr>
              <p14:cNvContentPartPr/>
              <p14:nvPr/>
            </p14:nvContentPartPr>
            <p14:xfrm>
              <a:off x="1824499" y="5174319"/>
              <a:ext cx="45822" cy="90117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9126682-CBAC-E10D-B57C-EAC3E246047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815479" y="5165307"/>
                <a:ext cx="63501" cy="107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B755F76-077D-AAE2-F227-007A0C42FC8A}"/>
                  </a:ext>
                </a:extLst>
              </p14:cNvPr>
              <p14:cNvContentPartPr/>
              <p14:nvPr/>
            </p14:nvContentPartPr>
            <p14:xfrm>
              <a:off x="1887733" y="5058542"/>
              <a:ext cx="35130" cy="7973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B755F76-077D-AAE2-F227-007A0C42FC8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878771" y="5049563"/>
                <a:ext cx="52695" cy="9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571A9D0-E33E-8BF0-2C92-E19BE92A70F9}"/>
                  </a:ext>
                </a:extLst>
              </p14:cNvPr>
              <p14:cNvContentPartPr/>
              <p14:nvPr/>
            </p14:nvContentPartPr>
            <p14:xfrm>
              <a:off x="1958604" y="5047851"/>
              <a:ext cx="34519" cy="87062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571A9D0-E33E-8BF0-2C92-E19BE92A70F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949615" y="5038857"/>
                <a:ext cx="52138" cy="104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742A51A-E05C-6D1E-9FA5-8F3AFEEE6593}"/>
                  </a:ext>
                </a:extLst>
              </p14:cNvPr>
              <p14:cNvContentPartPr/>
              <p14:nvPr/>
            </p14:nvContentPartPr>
            <p14:xfrm>
              <a:off x="2016035" y="5035937"/>
              <a:ext cx="41545" cy="95921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742A51A-E05C-6D1E-9FA5-8F3AFEEE659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007003" y="5026922"/>
                <a:ext cx="59247" cy="113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1842A32-09F6-7A12-C7C3-8555AB08E064}"/>
                  </a:ext>
                </a:extLst>
              </p14:cNvPr>
              <p14:cNvContentPartPr/>
              <p14:nvPr/>
            </p14:nvContentPartPr>
            <p14:xfrm>
              <a:off x="2073770" y="5021274"/>
              <a:ext cx="44295" cy="220862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1842A32-09F6-7A12-C7C3-8555AB08E06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064767" y="5012281"/>
                <a:ext cx="61941" cy="23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74B60F6-EAD7-DBB2-4CB1-E4FCD20DAE93}"/>
                  </a:ext>
                </a:extLst>
              </p14:cNvPr>
              <p14:cNvContentPartPr/>
              <p14:nvPr/>
            </p14:nvContentPartPr>
            <p14:xfrm>
              <a:off x="1054689" y="5012720"/>
              <a:ext cx="62623" cy="213531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74B60F6-EAD7-DBB2-4CB1-E4FCD20DAE9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45691" y="5003718"/>
                <a:ext cx="80258" cy="23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E7CCE21-2FC8-E4FC-687F-B5A3067E99BE}"/>
                  </a:ext>
                </a:extLst>
              </p14:cNvPr>
              <p14:cNvContentPartPr/>
              <p14:nvPr/>
            </p14:nvContentPartPr>
            <p14:xfrm>
              <a:off x="5771571" y="5158741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E7CCE21-2FC8-E4FC-687F-B5A3067E99B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762571" y="51497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CDC91F7-3EA4-F6B3-412D-CB27F51026D9}"/>
                  </a:ext>
                </a:extLst>
              </p14:cNvPr>
              <p14:cNvContentPartPr/>
              <p14:nvPr/>
            </p14:nvContentPartPr>
            <p14:xfrm>
              <a:off x="5621010" y="5071316"/>
              <a:ext cx="53280" cy="246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CDC91F7-3EA4-F6B3-412D-CB27F51026D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612010" y="5062316"/>
                <a:ext cx="70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B7EB5D8-93B8-A499-08E9-AB3107FAEE40}"/>
                  </a:ext>
                </a:extLst>
              </p14:cNvPr>
              <p14:cNvContentPartPr/>
              <p14:nvPr/>
            </p14:nvContentPartPr>
            <p14:xfrm>
              <a:off x="3822608" y="5421596"/>
              <a:ext cx="360" cy="203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B7EB5D8-93B8-A499-08E9-AB3107FAEE40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3813608" y="5412612"/>
                <a:ext cx="18000" cy="22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DDA56C5-4191-7195-AD05-305FA5D5DC5B}"/>
                  </a:ext>
                </a:extLst>
              </p14:cNvPr>
              <p14:cNvContentPartPr/>
              <p14:nvPr/>
            </p14:nvContentPartPr>
            <p14:xfrm>
              <a:off x="3782648" y="5420876"/>
              <a:ext cx="49680" cy="62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DDA56C5-4191-7195-AD05-305FA5D5DC5B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773582" y="5411876"/>
                <a:ext cx="67449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F7F1892-4138-CAC5-C148-F6C6F56331C3}"/>
                  </a:ext>
                </a:extLst>
              </p14:cNvPr>
              <p14:cNvContentPartPr/>
              <p14:nvPr/>
            </p14:nvContentPartPr>
            <p14:xfrm>
              <a:off x="3831968" y="5419796"/>
              <a:ext cx="51840" cy="54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F7F1892-4138-CAC5-C148-F6C6F56331C3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822968" y="5410796"/>
                <a:ext cx="69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F7515D2-AF29-6942-EC1E-146F487DE45F}"/>
                  </a:ext>
                </a:extLst>
              </p14:cNvPr>
              <p14:cNvContentPartPr/>
              <p14:nvPr/>
            </p14:nvContentPartPr>
            <p14:xfrm>
              <a:off x="3272447" y="5074196"/>
              <a:ext cx="52920" cy="198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F7515D2-AF29-6942-EC1E-146F487DE45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263447" y="5065196"/>
                <a:ext cx="705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778941B-92AF-5532-5578-82A9C2CCEC5E}"/>
                  </a:ext>
                </a:extLst>
              </p14:cNvPr>
              <p14:cNvContentPartPr/>
              <p14:nvPr/>
            </p14:nvContentPartPr>
            <p14:xfrm>
              <a:off x="3394487" y="5147996"/>
              <a:ext cx="62640" cy="12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778941B-92AF-5532-5578-82A9C2CCEC5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385538" y="5138996"/>
                <a:ext cx="80179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4B482FE-3BDC-F27A-1B2C-98D045C58C3E}"/>
                  </a:ext>
                </a:extLst>
              </p14:cNvPr>
              <p14:cNvContentPartPr/>
              <p14:nvPr/>
            </p14:nvContentPartPr>
            <p14:xfrm>
              <a:off x="3461807" y="5036036"/>
              <a:ext cx="35640" cy="90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4B482FE-3BDC-F27A-1B2C-98D045C58C3E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3452897" y="5027036"/>
                <a:ext cx="53104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9685035-0A4E-F779-3017-A9A62E50B3EF}"/>
                  </a:ext>
                </a:extLst>
              </p14:cNvPr>
              <p14:cNvContentPartPr/>
              <p14:nvPr/>
            </p14:nvContentPartPr>
            <p14:xfrm>
              <a:off x="3524807" y="5048636"/>
              <a:ext cx="53640" cy="48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9685035-0A4E-F779-3017-A9A62E50B3EF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515807" y="5039636"/>
                <a:ext cx="712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E5CF857-17F2-22F1-B030-81DE3D938639}"/>
                  </a:ext>
                </a:extLst>
              </p14:cNvPr>
              <p14:cNvContentPartPr/>
              <p14:nvPr/>
            </p14:nvContentPartPr>
            <p14:xfrm>
              <a:off x="3588887" y="5020196"/>
              <a:ext cx="30960" cy="92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E5CF857-17F2-22F1-B030-81DE3D938639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579990" y="5011196"/>
                <a:ext cx="48397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FEFB084-BAD3-1B1D-B175-57071B939AB1}"/>
                  </a:ext>
                </a:extLst>
              </p14:cNvPr>
              <p14:cNvContentPartPr/>
              <p14:nvPr/>
            </p14:nvContentPartPr>
            <p14:xfrm>
              <a:off x="3632807" y="5232956"/>
              <a:ext cx="8640" cy="662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FEFB084-BAD3-1B1D-B175-57071B939AB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623807" y="5224005"/>
                <a:ext cx="26280" cy="8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FAFD9E7-987F-4301-D3B4-4EC0E22E6803}"/>
                  </a:ext>
                </a:extLst>
              </p14:cNvPr>
              <p14:cNvContentPartPr/>
              <p14:nvPr/>
            </p14:nvContentPartPr>
            <p14:xfrm>
              <a:off x="3698687" y="5091836"/>
              <a:ext cx="90360" cy="163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FAFD9E7-987F-4301-D3B4-4EC0E22E680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689651" y="5082836"/>
                <a:ext cx="108071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F514CBC-9B22-B5BC-98EA-747521FB4510}"/>
                  </a:ext>
                </a:extLst>
              </p14:cNvPr>
              <p14:cNvContentPartPr/>
              <p14:nvPr/>
            </p14:nvContentPartPr>
            <p14:xfrm>
              <a:off x="3819647" y="5023796"/>
              <a:ext cx="31680" cy="82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F514CBC-9B22-B5BC-98EA-747521FB451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810544" y="5014796"/>
                <a:ext cx="49523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19E6A78-C5BA-4D61-5BEE-A997BB9968D2}"/>
                  </a:ext>
                </a:extLst>
              </p14:cNvPr>
              <p14:cNvContentPartPr/>
              <p14:nvPr/>
            </p14:nvContentPartPr>
            <p14:xfrm>
              <a:off x="3880487" y="5034956"/>
              <a:ext cx="29520" cy="55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19E6A78-C5BA-4D61-5BEE-A997BB9968D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71376" y="5025956"/>
                <a:ext cx="47378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BA61C6C-CF89-0B3F-CD61-A238C451011D}"/>
                  </a:ext>
                </a:extLst>
              </p14:cNvPr>
              <p14:cNvContentPartPr/>
              <p14:nvPr/>
            </p14:nvContentPartPr>
            <p14:xfrm>
              <a:off x="3935207" y="5010116"/>
              <a:ext cx="33840" cy="94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BA61C6C-CF89-0B3F-CD61-A238C451011D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926110" y="5001116"/>
                <a:ext cx="5167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EFAFDB5-8025-4BB1-A6CE-385E6EAA7259}"/>
                  </a:ext>
                </a:extLst>
              </p14:cNvPr>
              <p14:cNvContentPartPr/>
              <p14:nvPr/>
            </p14:nvContentPartPr>
            <p14:xfrm>
              <a:off x="3929807" y="5232956"/>
              <a:ext cx="7560" cy="47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EFAFDB5-8025-4BB1-A6CE-385E6EAA725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921216" y="5223956"/>
                <a:ext cx="24398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3CA5CA6-8E80-AA88-141C-F8CCD0E2F16C}"/>
                  </a:ext>
                </a:extLst>
              </p14:cNvPr>
              <p14:cNvContentPartPr/>
              <p14:nvPr/>
            </p14:nvContentPartPr>
            <p14:xfrm>
              <a:off x="4028807" y="5167076"/>
              <a:ext cx="47880" cy="98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3CA5CA6-8E80-AA88-141C-F8CCD0E2F16C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019874" y="5158076"/>
                <a:ext cx="65388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4DAA0DF-0881-CEE8-2A22-731890877E31}"/>
                  </a:ext>
                </a:extLst>
              </p14:cNvPr>
              <p14:cNvContentPartPr/>
              <p14:nvPr/>
            </p14:nvContentPartPr>
            <p14:xfrm>
              <a:off x="4101887" y="5066276"/>
              <a:ext cx="44640" cy="100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4DAA0DF-0881-CEE8-2A22-731890877E3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092814" y="5057276"/>
                <a:ext cx="62423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27E42A8-BC2E-2A75-A91A-11246735EC6A}"/>
                  </a:ext>
                </a:extLst>
              </p14:cNvPr>
              <p14:cNvContentPartPr/>
              <p14:nvPr/>
            </p14:nvContentPartPr>
            <p14:xfrm>
              <a:off x="4203047" y="5058356"/>
              <a:ext cx="55440" cy="51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27E42A8-BC2E-2A75-A91A-11246735EC6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194047" y="5049356"/>
                <a:ext cx="730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6518853-0161-2CD5-D039-22EE6593EC44}"/>
                  </a:ext>
                </a:extLst>
              </p14:cNvPr>
              <p14:cNvContentPartPr/>
              <p14:nvPr/>
            </p14:nvContentPartPr>
            <p14:xfrm>
              <a:off x="4285487" y="5028476"/>
              <a:ext cx="28440" cy="112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6518853-0161-2CD5-D039-22EE6593EC4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276487" y="5019447"/>
                <a:ext cx="46080" cy="13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409E0EA-FADB-92D7-1622-60D38C73DEEF}"/>
                  </a:ext>
                </a:extLst>
              </p14:cNvPr>
              <p14:cNvContentPartPr/>
              <p14:nvPr/>
            </p14:nvContentPartPr>
            <p14:xfrm>
              <a:off x="4333007" y="5011196"/>
              <a:ext cx="61560" cy="289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409E0EA-FADB-92D7-1622-60D38C73DEEF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324007" y="5002196"/>
                <a:ext cx="792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9A6C02C-5B9B-DDA6-DBE7-9C52F0D574BD}"/>
                  </a:ext>
                </a:extLst>
              </p14:cNvPr>
              <p14:cNvContentPartPr/>
              <p14:nvPr/>
            </p14:nvContentPartPr>
            <p14:xfrm>
              <a:off x="6109611" y="5443196"/>
              <a:ext cx="13680" cy="184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9A6C02C-5B9B-DDA6-DBE7-9C52F0D574BD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100611" y="5434214"/>
                <a:ext cx="31320" cy="201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DD057F9-0DAB-3123-B807-5E2C1AC3AED8}"/>
                  </a:ext>
                </a:extLst>
              </p14:cNvPr>
              <p14:cNvContentPartPr/>
              <p14:nvPr/>
            </p14:nvContentPartPr>
            <p14:xfrm>
              <a:off x="6068931" y="5435996"/>
              <a:ext cx="51120" cy="70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DD057F9-0DAB-3123-B807-5E2C1AC3AED8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059931" y="5426996"/>
                <a:ext cx="68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76173A5-0EA4-2AB4-7BEE-7CF9F169FE7B}"/>
                  </a:ext>
                </a:extLst>
              </p14:cNvPr>
              <p14:cNvContentPartPr/>
              <p14:nvPr/>
            </p14:nvContentPartPr>
            <p14:xfrm>
              <a:off x="6112131" y="5435996"/>
              <a:ext cx="57240" cy="51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76173A5-0EA4-2AB4-7BEE-7CF9F169FE7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103131" y="5426996"/>
                <a:ext cx="74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2A7CEA1-97F3-0C9B-67E7-E46C6DCA6F1D}"/>
                  </a:ext>
                </a:extLst>
              </p14:cNvPr>
              <p14:cNvContentPartPr/>
              <p14:nvPr/>
            </p14:nvContentPartPr>
            <p14:xfrm>
              <a:off x="5993610" y="5259956"/>
              <a:ext cx="7560" cy="46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2A7CEA1-97F3-0C9B-67E7-E46C6DCA6F1D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984610" y="5251026"/>
                <a:ext cx="25200" cy="63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E561C4C-CC33-4D25-219A-951E178F3599}"/>
                  </a:ext>
                </a:extLst>
              </p14:cNvPr>
              <p14:cNvContentPartPr/>
              <p14:nvPr/>
            </p14:nvContentPartPr>
            <p14:xfrm>
              <a:off x="6101250" y="5102636"/>
              <a:ext cx="75960" cy="179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E561C4C-CC33-4D25-219A-951E178F359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092250" y="5093636"/>
                <a:ext cx="936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F1244B8-4C2B-D033-141C-C543574AAA13}"/>
                  </a:ext>
                </a:extLst>
              </p14:cNvPr>
              <p14:cNvContentPartPr/>
              <p14:nvPr/>
            </p14:nvContentPartPr>
            <p14:xfrm>
              <a:off x="6188010" y="5060156"/>
              <a:ext cx="39960" cy="92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F1244B8-4C2B-D033-141C-C543574AAA1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179090" y="5051156"/>
                <a:ext cx="57443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DC8A9AF-7E40-91DC-437E-C91E084CAA31}"/>
                  </a:ext>
                </a:extLst>
              </p14:cNvPr>
              <p14:cNvContentPartPr/>
              <p14:nvPr/>
            </p14:nvContentPartPr>
            <p14:xfrm>
              <a:off x="6257850" y="5066276"/>
              <a:ext cx="46440" cy="88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DC8A9AF-7E40-91DC-437E-C91E084CAA31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248850" y="5057276"/>
                <a:ext cx="64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0FF9A8E-F740-E914-8306-B3BE884850A5}"/>
                  </a:ext>
                </a:extLst>
              </p14:cNvPr>
              <p14:cNvContentPartPr/>
              <p14:nvPr/>
            </p14:nvContentPartPr>
            <p14:xfrm>
              <a:off x="6318330" y="5066276"/>
              <a:ext cx="50760" cy="83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0FF9A8E-F740-E914-8306-B3BE884850A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309330" y="5057276"/>
                <a:ext cx="684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9A1AC17-5049-E4FF-8914-AF40CB55C18A}"/>
                  </a:ext>
                </a:extLst>
              </p14:cNvPr>
              <p14:cNvContentPartPr/>
              <p14:nvPr/>
            </p14:nvContentPartPr>
            <p14:xfrm>
              <a:off x="6288810" y="5312156"/>
              <a:ext cx="9360" cy="41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9A1AC17-5049-E4FF-8914-AF40CB55C18A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279810" y="5303156"/>
                <a:ext cx="27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FEA3D37-4482-38CC-D2BE-1EAA4167E47A}"/>
                  </a:ext>
                </a:extLst>
              </p14:cNvPr>
              <p14:cNvContentPartPr/>
              <p14:nvPr/>
            </p14:nvContentPartPr>
            <p14:xfrm>
              <a:off x="6424170" y="5189396"/>
              <a:ext cx="72000" cy="106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FEA3D37-4482-38CC-D2BE-1EAA4167E47A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415170" y="5180396"/>
                <a:ext cx="89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1B7AA14-2DB8-5CD9-5A61-0D106F20A6F2}"/>
                  </a:ext>
                </a:extLst>
              </p14:cNvPr>
              <p14:cNvContentPartPr/>
              <p14:nvPr/>
            </p14:nvContentPartPr>
            <p14:xfrm>
              <a:off x="6490410" y="5083916"/>
              <a:ext cx="46440" cy="828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1B7AA14-2DB8-5CD9-5A61-0D106F20A6F2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481410" y="5074916"/>
                <a:ext cx="64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D7C97E4-B683-D900-B544-8B96BFBBC294}"/>
                  </a:ext>
                </a:extLst>
              </p14:cNvPr>
              <p14:cNvContentPartPr/>
              <p14:nvPr/>
            </p14:nvContentPartPr>
            <p14:xfrm>
              <a:off x="6569250" y="5081036"/>
              <a:ext cx="48600" cy="91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D7C97E4-B683-D900-B544-8B96BFBBC294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560250" y="5072036"/>
                <a:ext cx="66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1D32129-F52A-FC20-F90C-24FB6C80B8F2}"/>
                  </a:ext>
                </a:extLst>
              </p14:cNvPr>
              <p14:cNvContentPartPr/>
              <p14:nvPr/>
            </p14:nvContentPartPr>
            <p14:xfrm>
              <a:off x="6629730" y="5048996"/>
              <a:ext cx="52200" cy="129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1D32129-F52A-FC20-F90C-24FB6C80B8F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620730" y="5039996"/>
                <a:ext cx="69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B7D66C8-0D22-631E-491B-EC347C1D2709}"/>
                  </a:ext>
                </a:extLst>
              </p14:cNvPr>
              <p14:cNvContentPartPr/>
              <p14:nvPr/>
            </p14:nvContentPartPr>
            <p14:xfrm>
              <a:off x="5747091" y="5210221"/>
              <a:ext cx="63000" cy="149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B7D66C8-0D22-631E-491B-EC347C1D2709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5738091" y="5201221"/>
                <a:ext cx="806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9792671-E6B3-DF52-D15B-27DB43AE3699}"/>
                  </a:ext>
                </a:extLst>
              </p14:cNvPr>
              <p14:cNvContentPartPr/>
              <p14:nvPr/>
            </p14:nvContentPartPr>
            <p14:xfrm>
              <a:off x="5808291" y="5068021"/>
              <a:ext cx="47880" cy="98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9792671-E6B3-DF52-D15B-27DB43AE369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799291" y="5059021"/>
                <a:ext cx="65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FFDBCAB-8491-4D61-EC6A-181D0EDE2638}"/>
                  </a:ext>
                </a:extLst>
              </p14:cNvPr>
              <p14:cNvContentPartPr/>
              <p14:nvPr/>
            </p14:nvContentPartPr>
            <p14:xfrm>
              <a:off x="5880651" y="5084581"/>
              <a:ext cx="34200" cy="76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FFDBCAB-8491-4D61-EC6A-181D0EDE2638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871651" y="5075581"/>
                <a:ext cx="518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AAFB2DB-ABFC-8D72-232C-C7CA30A9595E}"/>
                  </a:ext>
                </a:extLst>
              </p14:cNvPr>
              <p14:cNvContentPartPr/>
              <p14:nvPr/>
            </p14:nvContentPartPr>
            <p14:xfrm>
              <a:off x="5935371" y="5061901"/>
              <a:ext cx="47880" cy="115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AAFB2DB-ABFC-8D72-232C-C7CA30A9595E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926371" y="5052901"/>
                <a:ext cx="65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DE1E09E-8E6C-5521-C29E-58B465F7F2AF}"/>
                  </a:ext>
                </a:extLst>
              </p14:cNvPr>
              <p14:cNvContentPartPr/>
              <p14:nvPr/>
            </p14:nvContentPartPr>
            <p14:xfrm>
              <a:off x="587228" y="4071494"/>
              <a:ext cx="21960" cy="388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DE1E09E-8E6C-5521-C29E-58B465F7F2AF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78228" y="4062854"/>
                <a:ext cx="3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159F878-5F7B-85F7-6DF8-C32FF6C54B4A}"/>
                  </a:ext>
                </a:extLst>
              </p14:cNvPr>
              <p14:cNvContentPartPr/>
              <p14:nvPr/>
            </p14:nvContentPartPr>
            <p14:xfrm>
              <a:off x="576788" y="4036574"/>
              <a:ext cx="1989360" cy="402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159F878-5F7B-85F7-6DF8-C32FF6C54B4A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67788" y="4027574"/>
                <a:ext cx="2007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C71EA9B-0CE0-5910-904A-9A2EF881073C}"/>
                  </a:ext>
                </a:extLst>
              </p14:cNvPr>
              <p14:cNvContentPartPr/>
              <p14:nvPr/>
            </p14:nvContentPartPr>
            <p14:xfrm>
              <a:off x="612428" y="4418534"/>
              <a:ext cx="1976760" cy="55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C71EA9B-0CE0-5910-904A-9A2EF881073C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03788" y="4409894"/>
                <a:ext cx="1994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BE6418E-CB7B-C954-BE51-08818570EAE7}"/>
                  </a:ext>
                </a:extLst>
              </p14:cNvPr>
              <p14:cNvContentPartPr/>
              <p14:nvPr/>
            </p14:nvContentPartPr>
            <p14:xfrm>
              <a:off x="3061927" y="4228393"/>
              <a:ext cx="116640" cy="1468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BE6418E-CB7B-C954-BE51-08818570EAE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052927" y="4219753"/>
                <a:ext cx="134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6BF31C7-0ADA-9E55-4063-3C2239A26FC2}"/>
                  </a:ext>
                </a:extLst>
              </p14:cNvPr>
              <p14:cNvContentPartPr/>
              <p14:nvPr/>
            </p14:nvContentPartPr>
            <p14:xfrm>
              <a:off x="3200167" y="4362673"/>
              <a:ext cx="31680" cy="788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6BF31C7-0ADA-9E55-4063-3C2239A26FC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191167" y="4353673"/>
                <a:ext cx="49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46D89C5F-5940-9E52-DBFF-EA2D52EBB87E}"/>
                  </a:ext>
                </a:extLst>
              </p14:cNvPr>
              <p14:cNvContentPartPr/>
              <p14:nvPr/>
            </p14:nvContentPartPr>
            <p14:xfrm>
              <a:off x="3221767" y="4170793"/>
              <a:ext cx="71640" cy="101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46D89C5F-5940-9E52-DBFF-EA2D52EBB87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213127" y="4161793"/>
                <a:ext cx="89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2388DBCB-864C-75A8-EFB0-D02171C6268B}"/>
                  </a:ext>
                </a:extLst>
              </p14:cNvPr>
              <p14:cNvContentPartPr/>
              <p14:nvPr/>
            </p14:nvContentPartPr>
            <p14:xfrm>
              <a:off x="3366487" y="4301833"/>
              <a:ext cx="51840" cy="137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2388DBCB-864C-75A8-EFB0-D02171C6268B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357847" y="4292833"/>
                <a:ext cx="69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03B195D-073F-2F33-AF09-DD5E225F67A3}"/>
                  </a:ext>
                </a:extLst>
              </p14:cNvPr>
              <p14:cNvContentPartPr/>
              <p14:nvPr/>
            </p14:nvContentPartPr>
            <p14:xfrm>
              <a:off x="3414007" y="4184833"/>
              <a:ext cx="34200" cy="831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03B195D-073F-2F33-AF09-DD5E225F67A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405367" y="4176193"/>
                <a:ext cx="5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C16542C5-1E64-D2D7-6D39-27FA41733E50}"/>
                  </a:ext>
                </a:extLst>
              </p14:cNvPr>
              <p14:cNvContentPartPr/>
              <p14:nvPr/>
            </p14:nvContentPartPr>
            <p14:xfrm>
              <a:off x="3605167" y="4374193"/>
              <a:ext cx="23040" cy="921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C16542C5-1E64-D2D7-6D39-27FA41733E5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596527" y="4365193"/>
                <a:ext cx="40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F9CA2BD-C324-144B-7F2D-7DDF38E63F5D}"/>
                  </a:ext>
                </a:extLst>
              </p14:cNvPr>
              <p14:cNvContentPartPr/>
              <p14:nvPr/>
            </p14:nvContentPartPr>
            <p14:xfrm>
              <a:off x="3733327" y="4251433"/>
              <a:ext cx="105480" cy="1267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F9CA2BD-C324-144B-7F2D-7DDF38E63F5D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724687" y="4242433"/>
                <a:ext cx="123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A064CFD-6EDB-26C1-BC96-9A714B9F3216}"/>
                  </a:ext>
                </a:extLst>
              </p14:cNvPr>
              <p14:cNvContentPartPr/>
              <p14:nvPr/>
            </p14:nvContentPartPr>
            <p14:xfrm>
              <a:off x="3846727" y="4387873"/>
              <a:ext cx="25200" cy="554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A064CFD-6EDB-26C1-BC96-9A714B9F3216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838087" y="4379233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D369AF8-BA26-F618-3807-4D809CBAAD01}"/>
                  </a:ext>
                </a:extLst>
              </p14:cNvPr>
              <p14:cNvContentPartPr/>
              <p14:nvPr/>
            </p14:nvContentPartPr>
            <p14:xfrm>
              <a:off x="3884887" y="4165033"/>
              <a:ext cx="5760" cy="1072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D369AF8-BA26-F618-3807-4D809CBAAD01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875887" y="4156393"/>
                <a:ext cx="23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AEA573D-D556-C052-4026-A61808FBF199}"/>
                  </a:ext>
                </a:extLst>
              </p14:cNvPr>
              <p14:cNvContentPartPr/>
              <p14:nvPr/>
            </p14:nvContentPartPr>
            <p14:xfrm>
              <a:off x="3902887" y="4185193"/>
              <a:ext cx="36360" cy="7272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AEA573D-D556-C052-4026-A61808FBF199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893887" y="4176553"/>
                <a:ext cx="54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376EEFF-B45A-CD1C-EE12-8A56CA02BD6F}"/>
                  </a:ext>
                </a:extLst>
              </p14:cNvPr>
              <p14:cNvContentPartPr/>
              <p14:nvPr/>
            </p14:nvContentPartPr>
            <p14:xfrm>
              <a:off x="4186207" y="4382473"/>
              <a:ext cx="21600" cy="57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376EEFF-B45A-CD1C-EE12-8A56CA02BD6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4177567" y="4373473"/>
                <a:ext cx="39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93345F3-6FEE-3595-392D-2938DDEA93B4}"/>
                  </a:ext>
                </a:extLst>
              </p14:cNvPr>
              <p14:cNvContentPartPr/>
              <p14:nvPr/>
            </p14:nvContentPartPr>
            <p14:xfrm>
              <a:off x="4308967" y="4275913"/>
              <a:ext cx="119160" cy="1260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93345F3-6FEE-3595-392D-2938DDEA93B4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300327" y="4267273"/>
                <a:ext cx="136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C532433-946C-D730-022D-E98482CADC59}"/>
                  </a:ext>
                </a:extLst>
              </p14:cNvPr>
              <p14:cNvContentPartPr/>
              <p14:nvPr/>
            </p14:nvContentPartPr>
            <p14:xfrm>
              <a:off x="4461247" y="4369873"/>
              <a:ext cx="5760" cy="680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C532433-946C-D730-022D-E98482CADC5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452607" y="4361233"/>
                <a:ext cx="23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C144600-6F62-DBE7-073A-FCA45DDAC14E}"/>
                  </a:ext>
                </a:extLst>
              </p14:cNvPr>
              <p14:cNvContentPartPr/>
              <p14:nvPr/>
            </p14:nvContentPartPr>
            <p14:xfrm>
              <a:off x="4471327" y="4187353"/>
              <a:ext cx="54360" cy="820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C144600-6F62-DBE7-073A-FCA45DDAC14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462687" y="4178353"/>
                <a:ext cx="7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D7251E7-E903-2753-D11F-9449106CA3AA}"/>
                  </a:ext>
                </a:extLst>
              </p14:cNvPr>
              <p14:cNvContentPartPr/>
              <p14:nvPr/>
            </p14:nvContentPartPr>
            <p14:xfrm>
              <a:off x="3979207" y="4244953"/>
              <a:ext cx="89280" cy="1569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D7251E7-E903-2753-D11F-9449106CA3A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970207" y="4235953"/>
                <a:ext cx="106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3D81076-EFAB-6FE3-D80D-E087A01FF88E}"/>
                  </a:ext>
                </a:extLst>
              </p14:cNvPr>
              <p14:cNvContentPartPr/>
              <p14:nvPr/>
            </p14:nvContentPartPr>
            <p14:xfrm>
              <a:off x="4065967" y="4187353"/>
              <a:ext cx="30600" cy="802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3D81076-EFAB-6FE3-D80D-E087A01FF88E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057327" y="4178353"/>
                <a:ext cx="48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56CADE6-F2C2-153D-30BF-F2BEE3375335}"/>
                  </a:ext>
                </a:extLst>
              </p14:cNvPr>
              <p14:cNvContentPartPr/>
              <p14:nvPr/>
            </p14:nvContentPartPr>
            <p14:xfrm>
              <a:off x="4166047" y="4165033"/>
              <a:ext cx="48240" cy="1011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56CADE6-F2C2-153D-30BF-F2BEE3375335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157407" y="4156393"/>
                <a:ext cx="65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CFE328-6401-3D29-4530-A99BD8AD91F1}"/>
                  </a:ext>
                </a:extLst>
              </p14:cNvPr>
              <p14:cNvContentPartPr/>
              <p14:nvPr/>
            </p14:nvContentPartPr>
            <p14:xfrm>
              <a:off x="4678327" y="4202833"/>
              <a:ext cx="37440" cy="759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CFE328-6401-3D29-4530-A99BD8AD91F1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669687" y="4193833"/>
                <a:ext cx="5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8F29037-089E-CE5A-3534-81248C0D63DD}"/>
                  </a:ext>
                </a:extLst>
              </p14:cNvPr>
              <p14:cNvContentPartPr/>
              <p14:nvPr/>
            </p14:nvContentPartPr>
            <p14:xfrm>
              <a:off x="2970847" y="4441873"/>
              <a:ext cx="1976760" cy="558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8F29037-089E-CE5A-3534-81248C0D63D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962207" y="4433233"/>
                <a:ext cx="1994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2107ED22-F821-2BDC-8A55-3D0BBB804241}"/>
                  </a:ext>
                </a:extLst>
              </p14:cNvPr>
              <p14:cNvContentPartPr/>
              <p14:nvPr/>
            </p14:nvContentPartPr>
            <p14:xfrm>
              <a:off x="5393233" y="4185121"/>
              <a:ext cx="116640" cy="1468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2107ED22-F821-2BDC-8A55-3D0BBB80424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384593" y="4176481"/>
                <a:ext cx="134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092A34C-B8A9-812F-3E64-220D22F5956D}"/>
                  </a:ext>
                </a:extLst>
              </p14:cNvPr>
              <p14:cNvContentPartPr/>
              <p14:nvPr/>
            </p14:nvContentPartPr>
            <p14:xfrm>
              <a:off x="5531473" y="4319401"/>
              <a:ext cx="31680" cy="788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092A34C-B8A9-812F-3E64-220D22F5956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522473" y="4310401"/>
                <a:ext cx="49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0611A80-5021-5286-ACD8-4C03DBE9E6BA}"/>
                  </a:ext>
                </a:extLst>
              </p14:cNvPr>
              <p14:cNvContentPartPr/>
              <p14:nvPr/>
            </p14:nvContentPartPr>
            <p14:xfrm>
              <a:off x="5553073" y="4127521"/>
              <a:ext cx="71640" cy="1011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0611A80-5021-5286-ACD8-4C03DBE9E6B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5544433" y="4118881"/>
                <a:ext cx="89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C58E9F88-ABE7-77DC-C50F-29BC46731A51}"/>
                  </a:ext>
                </a:extLst>
              </p14:cNvPr>
              <p14:cNvContentPartPr/>
              <p14:nvPr/>
            </p14:nvContentPartPr>
            <p14:xfrm>
              <a:off x="5697793" y="4258561"/>
              <a:ext cx="51840" cy="1371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C58E9F88-ABE7-77DC-C50F-29BC46731A51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689153" y="4249921"/>
                <a:ext cx="69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5EFF1210-A6CA-E470-EFB3-2D77E7C41379}"/>
                  </a:ext>
                </a:extLst>
              </p14:cNvPr>
              <p14:cNvContentPartPr/>
              <p14:nvPr/>
            </p14:nvContentPartPr>
            <p14:xfrm>
              <a:off x="5745313" y="4141561"/>
              <a:ext cx="34200" cy="831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5EFF1210-A6CA-E470-EFB3-2D77E7C41379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736313" y="4132921"/>
                <a:ext cx="5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7958C50-99AF-78AA-196A-5213F1F17B8D}"/>
                  </a:ext>
                </a:extLst>
              </p14:cNvPr>
              <p14:cNvContentPartPr/>
              <p14:nvPr/>
            </p14:nvContentPartPr>
            <p14:xfrm>
              <a:off x="5855833" y="4135801"/>
              <a:ext cx="59040" cy="1213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7958C50-99AF-78AA-196A-5213F1F17B8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846833" y="4127161"/>
                <a:ext cx="766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AD81966-4EF3-5E57-6597-337626B5BF72}"/>
                  </a:ext>
                </a:extLst>
              </p14:cNvPr>
              <p14:cNvContentPartPr/>
              <p14:nvPr/>
            </p14:nvContentPartPr>
            <p14:xfrm>
              <a:off x="5936473" y="4330921"/>
              <a:ext cx="23040" cy="921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AD81966-4EF3-5E57-6597-337626B5BF72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927833" y="4321921"/>
                <a:ext cx="40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0C10BA34-EA67-27D5-235E-1F117DA496BB}"/>
                  </a:ext>
                </a:extLst>
              </p14:cNvPr>
              <p14:cNvContentPartPr/>
              <p14:nvPr/>
            </p14:nvContentPartPr>
            <p14:xfrm>
              <a:off x="6064633" y="4208161"/>
              <a:ext cx="105480" cy="1267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0C10BA34-EA67-27D5-235E-1F117DA496B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6055993" y="4199521"/>
                <a:ext cx="123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2BE6425-44B8-123E-AF0D-9E9D1C6514EC}"/>
                  </a:ext>
                </a:extLst>
              </p14:cNvPr>
              <p14:cNvContentPartPr/>
              <p14:nvPr/>
            </p14:nvContentPartPr>
            <p14:xfrm>
              <a:off x="6178033" y="4344601"/>
              <a:ext cx="25200" cy="55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2BE6425-44B8-123E-AF0D-9E9D1C6514EC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169033" y="4335601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CA612D5-8FAE-A944-A678-7771AEC9352C}"/>
                  </a:ext>
                </a:extLst>
              </p14:cNvPr>
              <p14:cNvContentPartPr/>
              <p14:nvPr/>
            </p14:nvContentPartPr>
            <p14:xfrm>
              <a:off x="6216193" y="4121761"/>
              <a:ext cx="5760" cy="1072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CA612D5-8FAE-A944-A678-7771AEC9352C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207553" y="4113121"/>
                <a:ext cx="23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891E40B-DE05-D5F1-D5F0-F7C9B6E66F3D}"/>
                  </a:ext>
                </a:extLst>
              </p14:cNvPr>
              <p14:cNvContentPartPr/>
              <p14:nvPr/>
            </p14:nvContentPartPr>
            <p14:xfrm>
              <a:off x="6234193" y="4141921"/>
              <a:ext cx="36360" cy="727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891E40B-DE05-D5F1-D5F0-F7C9B6E66F3D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225553" y="4133281"/>
                <a:ext cx="54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5E8382B-A562-2BE2-D01E-BA649860F8DE}"/>
                  </a:ext>
                </a:extLst>
              </p14:cNvPr>
              <p14:cNvContentPartPr/>
              <p14:nvPr/>
            </p14:nvContentPartPr>
            <p14:xfrm>
              <a:off x="6517513" y="4339201"/>
              <a:ext cx="21600" cy="57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5E8382B-A562-2BE2-D01E-BA649860F8DE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6508513" y="4330201"/>
                <a:ext cx="39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4C91C54-5547-DA34-F24A-1E87992B4A85}"/>
                  </a:ext>
                </a:extLst>
              </p14:cNvPr>
              <p14:cNvContentPartPr/>
              <p14:nvPr/>
            </p14:nvContentPartPr>
            <p14:xfrm>
              <a:off x="6640273" y="4232641"/>
              <a:ext cx="119160" cy="1260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4C91C54-5547-DA34-F24A-1E87992B4A85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631273" y="4224001"/>
                <a:ext cx="136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5125A7C8-38BF-43B0-70CC-17D7D7D5D1E2}"/>
                  </a:ext>
                </a:extLst>
              </p14:cNvPr>
              <p14:cNvContentPartPr/>
              <p14:nvPr/>
            </p14:nvContentPartPr>
            <p14:xfrm>
              <a:off x="6792553" y="4326601"/>
              <a:ext cx="5760" cy="680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5125A7C8-38BF-43B0-70CC-17D7D7D5D1E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6783913" y="4317601"/>
                <a:ext cx="23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0E731D40-C63B-6AFA-AC21-78A7BC664890}"/>
                  </a:ext>
                </a:extLst>
              </p14:cNvPr>
              <p14:cNvContentPartPr/>
              <p14:nvPr/>
            </p14:nvContentPartPr>
            <p14:xfrm>
              <a:off x="6802633" y="4144081"/>
              <a:ext cx="54360" cy="820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0E731D40-C63B-6AFA-AC21-78A7BC664890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6793993" y="4135081"/>
                <a:ext cx="7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8DD7B48B-9DEF-C696-7FD0-E0DAC045A222}"/>
                  </a:ext>
                </a:extLst>
              </p14:cNvPr>
              <p14:cNvContentPartPr/>
              <p14:nvPr/>
            </p14:nvContentPartPr>
            <p14:xfrm>
              <a:off x="6310513" y="4201681"/>
              <a:ext cx="89280" cy="1569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8DD7B48B-9DEF-C696-7FD0-E0DAC045A222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301513" y="4193041"/>
                <a:ext cx="106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7B77E34-2588-E66F-A569-CB281535E64B}"/>
                  </a:ext>
                </a:extLst>
              </p14:cNvPr>
              <p14:cNvContentPartPr/>
              <p14:nvPr/>
            </p14:nvContentPartPr>
            <p14:xfrm>
              <a:off x="6397273" y="4144081"/>
              <a:ext cx="30600" cy="802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7B77E34-2588-E66F-A569-CB281535E64B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388378" y="4135480"/>
                <a:ext cx="48035" cy="97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4AA7F83-CD60-3514-F5D9-B1029EB3120D}"/>
                  </a:ext>
                </a:extLst>
              </p14:cNvPr>
              <p14:cNvContentPartPr/>
              <p14:nvPr/>
            </p14:nvContentPartPr>
            <p14:xfrm>
              <a:off x="7009633" y="4159561"/>
              <a:ext cx="37440" cy="759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4AA7F83-CD60-3514-F5D9-B1029EB3120D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000633" y="4150921"/>
                <a:ext cx="5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2A392C03-B0D1-EA93-06AA-A9E7C8ED416B}"/>
                  </a:ext>
                </a:extLst>
              </p14:cNvPr>
              <p14:cNvContentPartPr/>
              <p14:nvPr/>
            </p14:nvContentPartPr>
            <p14:xfrm>
              <a:off x="5302153" y="4398601"/>
              <a:ext cx="1976760" cy="558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2A392C03-B0D1-EA93-06AA-A9E7C8ED416B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293153" y="4389961"/>
                <a:ext cx="1994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646539E5-FDB2-54A2-2425-CD5A181089F6}"/>
                  </a:ext>
                </a:extLst>
              </p14:cNvPr>
              <p14:cNvContentPartPr/>
              <p14:nvPr/>
            </p14:nvContentPartPr>
            <p14:xfrm>
              <a:off x="7679508" y="4178281"/>
              <a:ext cx="116640" cy="1468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646539E5-FDB2-54A2-2425-CD5A181089F6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670868" y="4169641"/>
                <a:ext cx="134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11E7C57-E057-E879-0E09-DA65C53D5CFA}"/>
                  </a:ext>
                </a:extLst>
              </p14:cNvPr>
              <p14:cNvContentPartPr/>
              <p14:nvPr/>
            </p14:nvContentPartPr>
            <p14:xfrm>
              <a:off x="7817748" y="4312561"/>
              <a:ext cx="31680" cy="788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11E7C57-E057-E879-0E09-DA65C53D5CF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808748" y="4303561"/>
                <a:ext cx="49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800F4DFE-F3C3-BF92-E69E-E363D9244F26}"/>
                  </a:ext>
                </a:extLst>
              </p14:cNvPr>
              <p14:cNvContentPartPr/>
              <p14:nvPr/>
            </p14:nvContentPartPr>
            <p14:xfrm>
              <a:off x="7839348" y="4120681"/>
              <a:ext cx="71640" cy="1011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800F4DFE-F3C3-BF92-E69E-E363D9244F2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830708" y="4112041"/>
                <a:ext cx="89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512F1E0-357C-D0F6-AAAC-052AA3A48483}"/>
                  </a:ext>
                </a:extLst>
              </p14:cNvPr>
              <p14:cNvContentPartPr/>
              <p14:nvPr/>
            </p14:nvContentPartPr>
            <p14:xfrm>
              <a:off x="7984068" y="4251721"/>
              <a:ext cx="51840" cy="1371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512F1E0-357C-D0F6-AAAC-052AA3A4848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975428" y="4243081"/>
                <a:ext cx="69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4745667B-9CA8-F917-E165-800B22C66A81}"/>
                  </a:ext>
                </a:extLst>
              </p14:cNvPr>
              <p14:cNvContentPartPr/>
              <p14:nvPr/>
            </p14:nvContentPartPr>
            <p14:xfrm>
              <a:off x="8031588" y="4134721"/>
              <a:ext cx="34200" cy="831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4745667B-9CA8-F917-E165-800B22C66A8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022588" y="4126081"/>
                <a:ext cx="5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E5680D3C-B0B0-3460-ECCF-5B6536B0AFE7}"/>
                  </a:ext>
                </a:extLst>
              </p14:cNvPr>
              <p14:cNvContentPartPr/>
              <p14:nvPr/>
            </p14:nvContentPartPr>
            <p14:xfrm>
              <a:off x="8222748" y="4324081"/>
              <a:ext cx="23040" cy="921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E5680D3C-B0B0-3460-ECCF-5B6536B0AFE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214108" y="4315081"/>
                <a:ext cx="40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87C62DB2-B5B6-1209-095F-DF3CBCE95045}"/>
                  </a:ext>
                </a:extLst>
              </p14:cNvPr>
              <p14:cNvContentPartPr/>
              <p14:nvPr/>
            </p14:nvContentPartPr>
            <p14:xfrm>
              <a:off x="8350908" y="4201321"/>
              <a:ext cx="105480" cy="1267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87C62DB2-B5B6-1209-095F-DF3CBCE9504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8342268" y="4192681"/>
                <a:ext cx="123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9364CF0-03F2-6986-AE77-60B475850630}"/>
                  </a:ext>
                </a:extLst>
              </p14:cNvPr>
              <p14:cNvContentPartPr/>
              <p14:nvPr/>
            </p14:nvContentPartPr>
            <p14:xfrm>
              <a:off x="8464308" y="4337761"/>
              <a:ext cx="25200" cy="554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9364CF0-03F2-6986-AE77-60B475850630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8455308" y="4328761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3385A41C-8599-47FB-C9CF-93196B569E29}"/>
                  </a:ext>
                </a:extLst>
              </p14:cNvPr>
              <p14:cNvContentPartPr/>
              <p14:nvPr/>
            </p14:nvContentPartPr>
            <p14:xfrm>
              <a:off x="8502468" y="4114921"/>
              <a:ext cx="5760" cy="1072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3385A41C-8599-47FB-C9CF-93196B569E29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493828" y="4106281"/>
                <a:ext cx="23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22CAB5C-53DF-6614-1E6D-E37D71A9E230}"/>
                  </a:ext>
                </a:extLst>
              </p14:cNvPr>
              <p14:cNvContentPartPr/>
              <p14:nvPr/>
            </p14:nvContentPartPr>
            <p14:xfrm>
              <a:off x="8520468" y="4135081"/>
              <a:ext cx="36360" cy="727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22CAB5C-53DF-6614-1E6D-E37D71A9E230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8511828" y="4126441"/>
                <a:ext cx="54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2AF4352-72DB-DE2C-2415-2E15346E2991}"/>
                  </a:ext>
                </a:extLst>
              </p14:cNvPr>
              <p14:cNvContentPartPr/>
              <p14:nvPr/>
            </p14:nvContentPartPr>
            <p14:xfrm>
              <a:off x="8803788" y="4332361"/>
              <a:ext cx="21600" cy="572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2AF4352-72DB-DE2C-2415-2E15346E2991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8794788" y="4323361"/>
                <a:ext cx="39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05D0C37-7D29-6454-6344-904D121E6F55}"/>
                  </a:ext>
                </a:extLst>
              </p14:cNvPr>
              <p14:cNvContentPartPr/>
              <p14:nvPr/>
            </p14:nvContentPartPr>
            <p14:xfrm>
              <a:off x="8926548" y="4225801"/>
              <a:ext cx="119160" cy="1260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05D0C37-7D29-6454-6344-904D121E6F55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8917548" y="4217161"/>
                <a:ext cx="136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354C25DB-4879-CC7A-3A9B-5C1E20036DBF}"/>
                  </a:ext>
                </a:extLst>
              </p14:cNvPr>
              <p14:cNvContentPartPr/>
              <p14:nvPr/>
            </p14:nvContentPartPr>
            <p14:xfrm>
              <a:off x="9078828" y="4319761"/>
              <a:ext cx="5760" cy="680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354C25DB-4879-CC7A-3A9B-5C1E20036DBF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9070188" y="4310761"/>
                <a:ext cx="23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7178996-C83B-F60C-C1F7-BEA3B3831EDE}"/>
                  </a:ext>
                </a:extLst>
              </p14:cNvPr>
              <p14:cNvContentPartPr/>
              <p14:nvPr/>
            </p14:nvContentPartPr>
            <p14:xfrm>
              <a:off x="9088908" y="4137241"/>
              <a:ext cx="54360" cy="82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7178996-C83B-F60C-C1F7-BEA3B3831ED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9080268" y="4128241"/>
                <a:ext cx="7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026478A-E5CA-303D-5E50-58EAF85EB586}"/>
                  </a:ext>
                </a:extLst>
              </p14:cNvPr>
              <p14:cNvContentPartPr/>
              <p14:nvPr/>
            </p14:nvContentPartPr>
            <p14:xfrm>
              <a:off x="8596788" y="4194841"/>
              <a:ext cx="89280" cy="1569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026478A-E5CA-303D-5E50-58EAF85EB586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8587788" y="4186201"/>
                <a:ext cx="106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FD417F12-02AB-0948-C6B5-E73B172BF9D9}"/>
                  </a:ext>
                </a:extLst>
              </p14:cNvPr>
              <p14:cNvContentPartPr/>
              <p14:nvPr/>
            </p14:nvContentPartPr>
            <p14:xfrm>
              <a:off x="8683548" y="4137241"/>
              <a:ext cx="30600" cy="802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FD417F12-02AB-0948-C6B5-E73B172BF9D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674653" y="4128640"/>
                <a:ext cx="48035" cy="97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9CFDD9F2-3E8B-0CC8-78AD-01E4613280D2}"/>
                  </a:ext>
                </a:extLst>
              </p14:cNvPr>
              <p14:cNvContentPartPr/>
              <p14:nvPr/>
            </p14:nvContentPartPr>
            <p14:xfrm>
              <a:off x="8783628" y="4114921"/>
              <a:ext cx="48240" cy="1011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9CFDD9F2-3E8B-0CC8-78AD-01E4613280D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8774628" y="4106281"/>
                <a:ext cx="65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AFF1FDA-AC37-4C6E-E668-24144C9B6964}"/>
                  </a:ext>
                </a:extLst>
              </p14:cNvPr>
              <p14:cNvContentPartPr/>
              <p14:nvPr/>
            </p14:nvContentPartPr>
            <p14:xfrm>
              <a:off x="9295908" y="4152721"/>
              <a:ext cx="37440" cy="759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AFF1FDA-AC37-4C6E-E668-24144C9B6964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9286908" y="4144081"/>
                <a:ext cx="5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3F83DAD-97FD-9CCB-D4C5-E63D7411002E}"/>
                  </a:ext>
                </a:extLst>
              </p14:cNvPr>
              <p14:cNvContentPartPr/>
              <p14:nvPr/>
            </p14:nvContentPartPr>
            <p14:xfrm>
              <a:off x="7588428" y="4391761"/>
              <a:ext cx="1976760" cy="558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3F83DAD-97FD-9CCB-D4C5-E63D7411002E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579428" y="4383121"/>
                <a:ext cx="1994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84EBB246-7501-19B1-94AD-69BC770A7648}"/>
                  </a:ext>
                </a:extLst>
              </p14:cNvPr>
              <p14:cNvContentPartPr/>
              <p14:nvPr/>
            </p14:nvContentPartPr>
            <p14:xfrm>
              <a:off x="9826131" y="4156627"/>
              <a:ext cx="116640" cy="1468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84EBB246-7501-19B1-94AD-69BC770A7648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9817491" y="4147987"/>
                <a:ext cx="134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DD64831-DC1D-2793-F6C3-2488F917D40C}"/>
                  </a:ext>
                </a:extLst>
              </p14:cNvPr>
              <p14:cNvContentPartPr/>
              <p14:nvPr/>
            </p14:nvContentPartPr>
            <p14:xfrm>
              <a:off x="9964371" y="4290907"/>
              <a:ext cx="31680" cy="788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DD64831-DC1D-2793-F6C3-2488F917D40C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955371" y="4281907"/>
                <a:ext cx="49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CDD62356-FC30-4C27-C691-9009F56ABBF0}"/>
                  </a:ext>
                </a:extLst>
              </p14:cNvPr>
              <p14:cNvContentPartPr/>
              <p14:nvPr/>
            </p14:nvContentPartPr>
            <p14:xfrm>
              <a:off x="9985971" y="4099027"/>
              <a:ext cx="71640" cy="101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CDD62356-FC30-4C27-C691-9009F56ABBF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977331" y="4090387"/>
                <a:ext cx="89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75869239-E5FC-1AB8-6201-943FFE65D3A7}"/>
                  </a:ext>
                </a:extLst>
              </p14:cNvPr>
              <p14:cNvContentPartPr/>
              <p14:nvPr/>
            </p14:nvContentPartPr>
            <p14:xfrm>
              <a:off x="10130691" y="4230067"/>
              <a:ext cx="51840" cy="1371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75869239-E5FC-1AB8-6201-943FFE65D3A7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122051" y="4221427"/>
                <a:ext cx="69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8C86F7B-A242-6F2E-67C7-634AEB044887}"/>
                  </a:ext>
                </a:extLst>
              </p14:cNvPr>
              <p14:cNvContentPartPr/>
              <p14:nvPr/>
            </p14:nvContentPartPr>
            <p14:xfrm>
              <a:off x="10178211" y="4113067"/>
              <a:ext cx="34200" cy="831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8C86F7B-A242-6F2E-67C7-634AEB044887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169211" y="4104427"/>
                <a:ext cx="5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DD13D27F-14AC-180C-7964-372A2C1313C3}"/>
                  </a:ext>
                </a:extLst>
              </p14:cNvPr>
              <p14:cNvContentPartPr/>
              <p14:nvPr/>
            </p14:nvContentPartPr>
            <p14:xfrm>
              <a:off x="10369371" y="4302427"/>
              <a:ext cx="23040" cy="921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DD13D27F-14AC-180C-7964-372A2C1313C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0360731" y="4293427"/>
                <a:ext cx="40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840DD35-AEE5-C104-BE90-700245F394F9}"/>
                  </a:ext>
                </a:extLst>
              </p14:cNvPr>
              <p14:cNvContentPartPr/>
              <p14:nvPr/>
            </p14:nvContentPartPr>
            <p14:xfrm>
              <a:off x="10497531" y="4179667"/>
              <a:ext cx="105480" cy="1267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840DD35-AEE5-C104-BE90-700245F394F9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488891" y="4171027"/>
                <a:ext cx="123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385150D-02FD-C70A-860C-06F3EE2EBB4B}"/>
                  </a:ext>
                </a:extLst>
              </p14:cNvPr>
              <p14:cNvContentPartPr/>
              <p14:nvPr/>
            </p14:nvContentPartPr>
            <p14:xfrm>
              <a:off x="10610931" y="4316107"/>
              <a:ext cx="25200" cy="554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385150D-02FD-C70A-860C-06F3EE2EBB4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0601931" y="4307107"/>
                <a:ext cx="42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0C314A4-EDC7-AD82-DC9D-C971214F13DA}"/>
                  </a:ext>
                </a:extLst>
              </p14:cNvPr>
              <p14:cNvContentPartPr/>
              <p14:nvPr/>
            </p14:nvContentPartPr>
            <p14:xfrm>
              <a:off x="10649091" y="4093267"/>
              <a:ext cx="5760" cy="1072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0C314A4-EDC7-AD82-DC9D-C971214F13DA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640451" y="4084627"/>
                <a:ext cx="23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D4B46936-9DBB-E564-3041-B533B4059FBC}"/>
                  </a:ext>
                </a:extLst>
              </p14:cNvPr>
              <p14:cNvContentPartPr/>
              <p14:nvPr/>
            </p14:nvContentPartPr>
            <p14:xfrm>
              <a:off x="10667091" y="4113427"/>
              <a:ext cx="36360" cy="727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D4B46936-9DBB-E564-3041-B533B4059FB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0658451" y="4104787"/>
                <a:ext cx="54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ECAE3868-B2F0-53CE-09BA-EA517E573FCC}"/>
                  </a:ext>
                </a:extLst>
              </p14:cNvPr>
              <p14:cNvContentPartPr/>
              <p14:nvPr/>
            </p14:nvContentPartPr>
            <p14:xfrm>
              <a:off x="10950411" y="4310707"/>
              <a:ext cx="21600" cy="5724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ECAE3868-B2F0-53CE-09BA-EA517E573FC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0941411" y="4301707"/>
                <a:ext cx="392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081894CD-1E53-2ED3-65C0-012022AF1EC0}"/>
                  </a:ext>
                </a:extLst>
              </p14:cNvPr>
              <p14:cNvContentPartPr/>
              <p14:nvPr/>
            </p14:nvContentPartPr>
            <p14:xfrm>
              <a:off x="11073171" y="4204147"/>
              <a:ext cx="119160" cy="1260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081894CD-1E53-2ED3-65C0-012022AF1EC0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1064171" y="4195507"/>
                <a:ext cx="136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5B1C8DC2-63F6-29F6-7B44-AE6F2678C251}"/>
                  </a:ext>
                </a:extLst>
              </p14:cNvPr>
              <p14:cNvContentPartPr/>
              <p14:nvPr/>
            </p14:nvContentPartPr>
            <p14:xfrm>
              <a:off x="11225451" y="4298107"/>
              <a:ext cx="5760" cy="680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5B1C8DC2-63F6-29F6-7B44-AE6F2678C251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1216811" y="4289107"/>
                <a:ext cx="23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F000367-72BB-01E3-F6AB-19AD6CF8BFF1}"/>
                  </a:ext>
                </a:extLst>
              </p14:cNvPr>
              <p14:cNvContentPartPr/>
              <p14:nvPr/>
            </p14:nvContentPartPr>
            <p14:xfrm>
              <a:off x="11235531" y="4115587"/>
              <a:ext cx="54360" cy="820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F000367-72BB-01E3-F6AB-19AD6CF8BFF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11226891" y="4106587"/>
                <a:ext cx="7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3DF235E7-CEA7-9D3A-D4AB-CEAF358D1854}"/>
                  </a:ext>
                </a:extLst>
              </p14:cNvPr>
              <p14:cNvContentPartPr/>
              <p14:nvPr/>
            </p14:nvContentPartPr>
            <p14:xfrm>
              <a:off x="10743411" y="4173187"/>
              <a:ext cx="89280" cy="1569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3DF235E7-CEA7-9D3A-D4AB-CEAF358D185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10734411" y="4164547"/>
                <a:ext cx="1069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4219BF91-2C03-B055-24DF-FA468EFC1AD3}"/>
                  </a:ext>
                </a:extLst>
              </p14:cNvPr>
              <p14:cNvContentPartPr/>
              <p14:nvPr/>
            </p14:nvContentPartPr>
            <p14:xfrm>
              <a:off x="10830171" y="4115587"/>
              <a:ext cx="30600" cy="802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4219BF91-2C03-B055-24DF-FA468EFC1AD3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0821276" y="4106986"/>
                <a:ext cx="48035" cy="97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BFCF2266-ABCA-DEBB-1BC1-196837FB4B52}"/>
                  </a:ext>
                </a:extLst>
              </p14:cNvPr>
              <p14:cNvContentPartPr/>
              <p14:nvPr/>
            </p14:nvContentPartPr>
            <p14:xfrm>
              <a:off x="10930251" y="4093267"/>
              <a:ext cx="48240" cy="1011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BFCF2266-ABCA-DEBB-1BC1-196837FB4B5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0921251" y="4084627"/>
                <a:ext cx="65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5E56FFF-5F52-BD70-9C79-A3DDA11AAB6D}"/>
                  </a:ext>
                </a:extLst>
              </p14:cNvPr>
              <p14:cNvContentPartPr/>
              <p14:nvPr/>
            </p14:nvContentPartPr>
            <p14:xfrm>
              <a:off x="11442531" y="4131067"/>
              <a:ext cx="37440" cy="759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5E56FFF-5F52-BD70-9C79-A3DDA11AAB6D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1433531" y="4122427"/>
                <a:ext cx="550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212B711-27E7-4E9A-4CE4-C3E8A388D530}"/>
                  </a:ext>
                </a:extLst>
              </p14:cNvPr>
              <p14:cNvContentPartPr/>
              <p14:nvPr/>
            </p14:nvContentPartPr>
            <p14:xfrm>
              <a:off x="9735051" y="4370107"/>
              <a:ext cx="1976760" cy="558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212B711-27E7-4E9A-4CE4-C3E8A388D53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726051" y="4361467"/>
                <a:ext cx="19944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E58C1B1-7B8D-0BF9-F8D6-31E418F5C182}"/>
              </a:ext>
            </a:extLst>
          </p:cNvPr>
          <p:cNvGrpSpPr/>
          <p:nvPr/>
        </p:nvGrpSpPr>
        <p:grpSpPr>
          <a:xfrm>
            <a:off x="1497457" y="4488270"/>
            <a:ext cx="9233503" cy="396486"/>
            <a:chOff x="1497457" y="4488270"/>
            <a:chExt cx="9233503" cy="396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9D000BA-623A-297F-A12A-3A443A02F313}"/>
                    </a:ext>
                  </a:extLst>
                </p14:cNvPr>
                <p14:cNvContentPartPr/>
                <p14:nvPr/>
              </p14:nvContentPartPr>
              <p14:xfrm>
                <a:off x="1497457" y="4536697"/>
                <a:ext cx="59760" cy="324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9D000BA-623A-297F-A12A-3A443A02F31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488457" y="4528057"/>
                  <a:ext cx="77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37B2672-DA33-6245-65B5-9DA5BC4821A8}"/>
                    </a:ext>
                  </a:extLst>
                </p14:cNvPr>
                <p14:cNvContentPartPr/>
                <p14:nvPr/>
              </p14:nvContentPartPr>
              <p14:xfrm>
                <a:off x="1561177" y="4556857"/>
                <a:ext cx="47160" cy="70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37B2672-DA33-6245-65B5-9DA5BC4821A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552537" y="4548217"/>
                  <a:ext cx="64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7C4FA7B-1B07-90EA-71F3-1EB8587B65F1}"/>
                    </a:ext>
                  </a:extLst>
                </p14:cNvPr>
                <p14:cNvContentPartPr/>
                <p14:nvPr/>
              </p14:nvContentPartPr>
              <p14:xfrm>
                <a:off x="3855876" y="4560036"/>
                <a:ext cx="59760" cy="3247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7C4FA7B-1B07-90EA-71F3-1EB8587B65F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46876" y="4551396"/>
                  <a:ext cx="77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8CFA0FFC-F635-5836-4B87-4EB5A1B8172F}"/>
                    </a:ext>
                  </a:extLst>
                </p14:cNvPr>
                <p14:cNvContentPartPr/>
                <p14:nvPr/>
              </p14:nvContentPartPr>
              <p14:xfrm>
                <a:off x="3919596" y="4580196"/>
                <a:ext cx="47160" cy="70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8CFA0FFC-F635-5836-4B87-4EB5A1B8172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910956" y="4571556"/>
                  <a:ext cx="64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B2CE8CD-7DB4-CDB0-1C0D-33DC0C9A14E2}"/>
                    </a:ext>
                  </a:extLst>
                </p14:cNvPr>
                <p14:cNvContentPartPr/>
                <p14:nvPr/>
              </p14:nvContentPartPr>
              <p14:xfrm>
                <a:off x="6187182" y="4516764"/>
                <a:ext cx="59760" cy="324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B2CE8CD-7DB4-CDB0-1C0D-33DC0C9A14E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78182" y="4508124"/>
                  <a:ext cx="77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F27C734-CF1B-748D-B985-34973C50B747}"/>
                    </a:ext>
                  </a:extLst>
                </p14:cNvPr>
                <p14:cNvContentPartPr/>
                <p14:nvPr/>
              </p14:nvContentPartPr>
              <p14:xfrm>
                <a:off x="6250902" y="4536924"/>
                <a:ext cx="47160" cy="70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F27C734-CF1B-748D-B985-34973C50B74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42262" y="4528284"/>
                  <a:ext cx="64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1644291-88EC-9085-599B-706538FBFA2B}"/>
                    </a:ext>
                  </a:extLst>
                </p14:cNvPr>
                <p14:cNvContentPartPr/>
                <p14:nvPr/>
              </p14:nvContentPartPr>
              <p14:xfrm>
                <a:off x="8473457" y="4509924"/>
                <a:ext cx="59760" cy="324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1644291-88EC-9085-599B-706538FBFA2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64457" y="4501284"/>
                  <a:ext cx="77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3D3B282-846B-739A-57B9-1E9F030727E3}"/>
                    </a:ext>
                  </a:extLst>
                </p14:cNvPr>
                <p14:cNvContentPartPr/>
                <p14:nvPr/>
              </p14:nvContentPartPr>
              <p14:xfrm>
                <a:off x="8537177" y="4530084"/>
                <a:ext cx="47160" cy="702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3D3B282-846B-739A-57B9-1E9F030727E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528537" y="4521444"/>
                  <a:ext cx="64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FAC68E3-C486-0B62-38A7-71304A85051A}"/>
                    </a:ext>
                  </a:extLst>
                </p14:cNvPr>
                <p14:cNvContentPartPr/>
                <p14:nvPr/>
              </p14:nvContentPartPr>
              <p14:xfrm>
                <a:off x="10620080" y="4488270"/>
                <a:ext cx="59760" cy="3247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FAC68E3-C486-0B62-38A7-71304A85051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611080" y="4479630"/>
                  <a:ext cx="77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587D4467-8FE8-1D55-4E5A-220709F48AF6}"/>
                    </a:ext>
                  </a:extLst>
                </p14:cNvPr>
                <p14:cNvContentPartPr/>
                <p14:nvPr/>
              </p14:nvContentPartPr>
              <p14:xfrm>
                <a:off x="10683800" y="4508430"/>
                <a:ext cx="47160" cy="70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587D4467-8FE8-1D55-4E5A-220709F48AF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675160" y="4499790"/>
                  <a:ext cx="648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C0B6ACB-AEF5-77A4-988E-734EE01DCCDC}"/>
              </a:ext>
            </a:extLst>
          </p:cNvPr>
          <p:cNvGrpSpPr/>
          <p:nvPr/>
        </p:nvGrpSpPr>
        <p:grpSpPr>
          <a:xfrm>
            <a:off x="55297" y="4645777"/>
            <a:ext cx="982080" cy="567000"/>
            <a:chOff x="55297" y="4645777"/>
            <a:chExt cx="98208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0C3C0DD-96F4-743D-43ED-5B33568101CB}"/>
                    </a:ext>
                  </a:extLst>
                </p14:cNvPr>
                <p14:cNvContentPartPr/>
                <p14:nvPr/>
              </p14:nvContentPartPr>
              <p14:xfrm>
                <a:off x="210097" y="4677097"/>
                <a:ext cx="14400" cy="167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0C3C0DD-96F4-743D-43ED-5B33568101C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1097" y="4668097"/>
                  <a:ext cx="32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0FC4E7F-6820-3184-B7C5-0ADBD9F4A472}"/>
                    </a:ext>
                  </a:extLst>
                </p14:cNvPr>
                <p14:cNvContentPartPr/>
                <p14:nvPr/>
              </p14:nvContentPartPr>
              <p14:xfrm>
                <a:off x="219097" y="4685377"/>
                <a:ext cx="97920" cy="1418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0FC4E7F-6820-3184-B7C5-0ADBD9F4A47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10457" y="4676377"/>
                  <a:ext cx="115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DB7F68B-E6DA-B23F-27C0-4E02F13E818D}"/>
                    </a:ext>
                  </a:extLst>
                </p14:cNvPr>
                <p14:cNvContentPartPr/>
                <p14:nvPr/>
              </p14:nvContentPartPr>
              <p14:xfrm>
                <a:off x="361297" y="4753417"/>
                <a:ext cx="82800" cy="103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DB7F68B-E6DA-B23F-27C0-4E02F13E818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2657" y="4744777"/>
                  <a:ext cx="100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E8CC50-8B77-87A4-A6A7-6CC9616D0673}"/>
                    </a:ext>
                  </a:extLst>
                </p14:cNvPr>
                <p14:cNvContentPartPr/>
                <p14:nvPr/>
              </p14:nvContentPartPr>
              <p14:xfrm>
                <a:off x="438697" y="4766017"/>
                <a:ext cx="56880" cy="83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E8CC50-8B77-87A4-A6A7-6CC9616D067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30057" y="4757017"/>
                  <a:ext cx="74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01DE19-7FC1-8793-8D1C-3CE4481E2C7E}"/>
                    </a:ext>
                  </a:extLst>
                </p14:cNvPr>
                <p14:cNvContentPartPr/>
                <p14:nvPr/>
              </p14:nvContentPartPr>
              <p14:xfrm>
                <a:off x="500617" y="4744417"/>
                <a:ext cx="55440" cy="91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01DE19-7FC1-8793-8D1C-3CE4481E2C7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1617" y="4735777"/>
                  <a:ext cx="73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CC145D2-951D-B458-D7F0-5D0A9ABC65E8}"/>
                    </a:ext>
                  </a:extLst>
                </p14:cNvPr>
                <p14:cNvContentPartPr/>
                <p14:nvPr/>
              </p14:nvContentPartPr>
              <p14:xfrm>
                <a:off x="644977" y="4711297"/>
                <a:ext cx="131040" cy="10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CC145D2-951D-B458-D7F0-5D0A9ABC65E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6337" y="4702657"/>
                  <a:ext cx="148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885BE24-808F-0FE1-CCEF-63F3707E2CFC}"/>
                    </a:ext>
                  </a:extLst>
                </p14:cNvPr>
                <p14:cNvContentPartPr/>
                <p14:nvPr/>
              </p14:nvContentPartPr>
              <p14:xfrm>
                <a:off x="799417" y="4645777"/>
                <a:ext cx="3240" cy="153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885BE24-808F-0FE1-CCEF-63F3707E2CF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0777" y="4637137"/>
                  <a:ext cx="20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00E5D69-8869-7DBE-C45B-EC9F640E4885}"/>
                    </a:ext>
                  </a:extLst>
                </p14:cNvPr>
                <p14:cNvContentPartPr/>
                <p14:nvPr/>
              </p14:nvContentPartPr>
              <p14:xfrm>
                <a:off x="768457" y="4719937"/>
                <a:ext cx="61920" cy="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00E5D69-8869-7DBE-C45B-EC9F640E488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9457" y="4711297"/>
                  <a:ext cx="7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158AC83-258C-797C-4FEE-9D41C660DC1B}"/>
                    </a:ext>
                  </a:extLst>
                </p14:cNvPr>
                <p14:cNvContentPartPr/>
                <p14:nvPr/>
              </p14:nvContentPartPr>
              <p14:xfrm>
                <a:off x="926137" y="4729297"/>
                <a:ext cx="111240" cy="180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158AC83-258C-797C-4FEE-9D41C660DC1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7137" y="4720297"/>
                  <a:ext cx="128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42396A2-19D6-8AEB-8F37-44146FBA171B}"/>
                    </a:ext>
                  </a:extLst>
                </p14:cNvPr>
                <p14:cNvContentPartPr/>
                <p14:nvPr/>
              </p14:nvContentPartPr>
              <p14:xfrm>
                <a:off x="153577" y="5036377"/>
                <a:ext cx="54000" cy="1666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42396A2-19D6-8AEB-8F37-44146FBA171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44577" y="5027737"/>
                  <a:ext cx="71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D85BC01-1FBD-36C3-5A24-FFFE256BBC0D}"/>
                    </a:ext>
                  </a:extLst>
                </p14:cNvPr>
                <p14:cNvContentPartPr/>
                <p14:nvPr/>
              </p14:nvContentPartPr>
              <p14:xfrm>
                <a:off x="266977" y="5138977"/>
                <a:ext cx="8640" cy="61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D85BC01-1FBD-36C3-5A24-FFFE256BBC0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57977" y="5129977"/>
                  <a:ext cx="26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2BD0569-6D3B-413C-C767-DF008C83B43F}"/>
                    </a:ext>
                  </a:extLst>
                </p14:cNvPr>
                <p14:cNvContentPartPr/>
                <p14:nvPr/>
              </p14:nvContentPartPr>
              <p14:xfrm>
                <a:off x="372817" y="4998577"/>
                <a:ext cx="8280" cy="145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2BD0569-6D3B-413C-C767-DF008C83B43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63817" y="4989937"/>
                  <a:ext cx="25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B59F784-7301-276D-2D14-C84796107829}"/>
                    </a:ext>
                  </a:extLst>
                </p14:cNvPr>
                <p14:cNvContentPartPr/>
                <p14:nvPr/>
              </p14:nvContentPartPr>
              <p14:xfrm>
                <a:off x="385777" y="5048977"/>
                <a:ext cx="45720" cy="72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B59F784-7301-276D-2D14-C8479610782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76777" y="5040337"/>
                  <a:ext cx="63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5F925BA-22CA-F899-35AB-38EAC9A8DC01}"/>
                    </a:ext>
                  </a:extLst>
                </p14:cNvPr>
                <p14:cNvContentPartPr/>
                <p14:nvPr/>
              </p14:nvContentPartPr>
              <p14:xfrm>
                <a:off x="483337" y="5108737"/>
                <a:ext cx="3240" cy="67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5F925BA-22CA-F899-35AB-38EAC9A8DC0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4337" y="5099737"/>
                  <a:ext cx="20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1E38F58-FE61-8C2D-6846-76917CE9F098}"/>
                    </a:ext>
                  </a:extLst>
                </p14:cNvPr>
                <p14:cNvContentPartPr/>
                <p14:nvPr/>
              </p14:nvContentPartPr>
              <p14:xfrm>
                <a:off x="538417" y="5034577"/>
                <a:ext cx="44280" cy="75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1E38F58-FE61-8C2D-6846-76917CE9F09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29417" y="5025577"/>
                  <a:ext cx="61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E25334E-9359-14B1-03D3-38B48D0CBAFE}"/>
                    </a:ext>
                  </a:extLst>
                </p14:cNvPr>
                <p14:cNvContentPartPr/>
                <p14:nvPr/>
              </p14:nvContentPartPr>
              <p14:xfrm>
                <a:off x="627337" y="4987777"/>
                <a:ext cx="59040" cy="185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E25334E-9359-14B1-03D3-38B48D0CBAF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8337" y="4978777"/>
                  <a:ext cx="76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FC5B506-8134-1B78-BCA0-1452857C50CE}"/>
                    </a:ext>
                  </a:extLst>
                </p14:cNvPr>
                <p14:cNvContentPartPr/>
                <p14:nvPr/>
              </p14:nvContentPartPr>
              <p14:xfrm>
                <a:off x="55297" y="4982737"/>
                <a:ext cx="126000" cy="230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FC5B506-8134-1B78-BCA0-1452857C50C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6297" y="4973737"/>
                  <a:ext cx="143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44BD7A7-65B8-6257-06ED-DF2F53378A02}"/>
                    </a:ext>
                  </a:extLst>
                </p14:cNvPr>
                <p14:cNvContentPartPr/>
                <p14:nvPr/>
              </p14:nvContentPartPr>
              <p14:xfrm>
                <a:off x="844777" y="4721737"/>
                <a:ext cx="36360" cy="111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44BD7A7-65B8-6257-06ED-DF2F53378A0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5777" y="4712737"/>
                  <a:ext cx="54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26793D3-696D-24C0-7334-CAF309674454}"/>
                    </a:ext>
                  </a:extLst>
                </p14:cNvPr>
                <p14:cNvContentPartPr/>
                <p14:nvPr/>
              </p14:nvContentPartPr>
              <p14:xfrm>
                <a:off x="871777" y="4699057"/>
                <a:ext cx="10440" cy="1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26793D3-696D-24C0-7334-CAF30967445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3137" y="4690057"/>
                  <a:ext cx="2808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8C47075-0CE1-3ACA-0CEF-C72C38444893}"/>
                  </a:ext>
                </a:extLst>
              </p14:cNvPr>
              <p14:cNvContentPartPr/>
              <p14:nvPr/>
            </p14:nvContentPartPr>
            <p14:xfrm>
              <a:off x="2945647" y="4094833"/>
              <a:ext cx="21960" cy="3884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8C47075-0CE1-3ACA-0CEF-C72C3844489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2936647" y="4086193"/>
                <a:ext cx="3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115BEAE-FAD3-E1ED-7684-6AAC5F6DE4D3}"/>
                  </a:ext>
                </a:extLst>
              </p14:cNvPr>
              <p14:cNvContentPartPr/>
              <p14:nvPr/>
            </p14:nvContentPartPr>
            <p14:xfrm>
              <a:off x="2935207" y="4059913"/>
              <a:ext cx="1989360" cy="4028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115BEAE-FAD3-E1ED-7684-6AAC5F6DE4D3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2926207" y="4050913"/>
                <a:ext cx="2007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A64FE113-77DE-3C4B-532E-8FAACAAED750}"/>
                  </a:ext>
                </a:extLst>
              </p14:cNvPr>
              <p14:cNvContentPartPr/>
              <p14:nvPr/>
            </p14:nvContentPartPr>
            <p14:xfrm>
              <a:off x="5276953" y="4051561"/>
              <a:ext cx="21960" cy="3884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A64FE113-77DE-3C4B-532E-8FAACAAED75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267953" y="4042921"/>
                <a:ext cx="3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D341CB6-8B52-8B8A-E677-40D6CDCAD1C2}"/>
                  </a:ext>
                </a:extLst>
              </p14:cNvPr>
              <p14:cNvContentPartPr/>
              <p14:nvPr/>
            </p14:nvContentPartPr>
            <p14:xfrm>
              <a:off x="5266513" y="4016641"/>
              <a:ext cx="1989360" cy="4028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D341CB6-8B52-8B8A-E677-40D6CDCAD1C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257513" y="4007641"/>
                <a:ext cx="2007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7BD7092-B4C6-E1D2-EBBA-EB608BED7A45}"/>
                  </a:ext>
                </a:extLst>
              </p14:cNvPr>
              <p14:cNvContentPartPr/>
              <p14:nvPr/>
            </p14:nvContentPartPr>
            <p14:xfrm>
              <a:off x="7563228" y="4044721"/>
              <a:ext cx="21960" cy="3884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7BD7092-B4C6-E1D2-EBBA-EB608BED7A4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554228" y="4036081"/>
                <a:ext cx="3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EC1007D4-8904-EBD9-498D-973278523056}"/>
                  </a:ext>
                </a:extLst>
              </p14:cNvPr>
              <p14:cNvContentPartPr/>
              <p14:nvPr/>
            </p14:nvContentPartPr>
            <p14:xfrm>
              <a:off x="7552788" y="4009801"/>
              <a:ext cx="1989360" cy="4028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EC1007D4-8904-EBD9-498D-973278523056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543788" y="4000801"/>
                <a:ext cx="2007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9D5322FA-4588-3C0B-0E94-0ECA2C6F7EA6}"/>
                  </a:ext>
                </a:extLst>
              </p14:cNvPr>
              <p14:cNvContentPartPr/>
              <p14:nvPr/>
            </p14:nvContentPartPr>
            <p14:xfrm>
              <a:off x="9709851" y="4023067"/>
              <a:ext cx="21960" cy="3884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9D5322FA-4588-3C0B-0E94-0ECA2C6F7EA6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700851" y="4014427"/>
                <a:ext cx="396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5CD3037-58AE-EB37-A2C6-D8411F6A2499}"/>
                  </a:ext>
                </a:extLst>
              </p14:cNvPr>
              <p14:cNvContentPartPr/>
              <p14:nvPr/>
            </p14:nvContentPartPr>
            <p14:xfrm>
              <a:off x="9699411" y="3988147"/>
              <a:ext cx="1989360" cy="4028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5CD3037-58AE-EB37-A2C6-D8411F6A2499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690411" y="3979147"/>
                <a:ext cx="20070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F1CF8A7-0912-5B89-E713-3218811D303A}"/>
                  </a:ext>
                </a:extLst>
              </p14:cNvPr>
              <p14:cNvContentPartPr/>
              <p14:nvPr/>
            </p14:nvContentPartPr>
            <p14:xfrm>
              <a:off x="8215057" y="2855857"/>
              <a:ext cx="5760" cy="57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F1CF8A7-0912-5B89-E713-3218811D303A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206057" y="2846857"/>
                <a:ext cx="2340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2A87CB9F-6FBD-D109-2DA8-DF6A83CCB7CB}"/>
              </a:ext>
            </a:extLst>
          </p:cNvPr>
          <p:cNvGrpSpPr/>
          <p:nvPr/>
        </p:nvGrpSpPr>
        <p:grpSpPr>
          <a:xfrm>
            <a:off x="3479977" y="4177057"/>
            <a:ext cx="103680" cy="92520"/>
            <a:chOff x="3479977" y="4177057"/>
            <a:chExt cx="10368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1379512-5EE6-2B1F-A4DB-216A0CE217EF}"/>
                    </a:ext>
                  </a:extLst>
                </p14:cNvPr>
                <p14:cNvContentPartPr/>
                <p14:nvPr/>
              </p14:nvContentPartPr>
              <p14:xfrm>
                <a:off x="3544057" y="4177057"/>
                <a:ext cx="3960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1379512-5EE6-2B1F-A4DB-216A0CE217E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535057" y="4168057"/>
                  <a:ext cx="57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E141FF1-EE44-E276-81CA-FD93E7A72C44}"/>
                    </a:ext>
                  </a:extLst>
                </p14:cNvPr>
                <p14:cNvContentPartPr/>
                <p14:nvPr/>
              </p14:nvContentPartPr>
              <p14:xfrm>
                <a:off x="3479977" y="4179937"/>
                <a:ext cx="55080" cy="76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E141FF1-EE44-E276-81CA-FD93E7A72C4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470977" y="4171297"/>
                  <a:ext cx="7272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C165BFA4-3BF6-B522-583B-25500B741E11}"/>
                  </a:ext>
                </a:extLst>
              </p14:cNvPr>
              <p14:cNvContentPartPr/>
              <p14:nvPr/>
            </p14:nvContentPartPr>
            <p14:xfrm>
              <a:off x="4128697" y="4157617"/>
              <a:ext cx="54360" cy="824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C165BFA4-3BF6-B522-583B-25500B741E1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120057" y="4148617"/>
                <a:ext cx="7200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5B4A3067-8FF0-4D97-2804-DA1D3BB82A5E}"/>
              </a:ext>
            </a:extLst>
          </p:cNvPr>
          <p:cNvGrpSpPr/>
          <p:nvPr/>
        </p:nvGrpSpPr>
        <p:grpSpPr>
          <a:xfrm>
            <a:off x="4747537" y="4158337"/>
            <a:ext cx="128520" cy="136800"/>
            <a:chOff x="4747537" y="4158337"/>
            <a:chExt cx="1285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4C35BE5-572C-D6B7-9153-3F2CA38AEA4D}"/>
                    </a:ext>
                  </a:extLst>
                </p14:cNvPr>
                <p14:cNvContentPartPr/>
                <p14:nvPr/>
              </p14:nvContentPartPr>
              <p14:xfrm>
                <a:off x="4747537" y="4177417"/>
                <a:ext cx="52200" cy="702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4C35BE5-572C-D6B7-9153-3F2CA38AEA4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738897" y="4168417"/>
                  <a:ext cx="69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0C9FB94D-42CD-E7E8-FD4C-447F8EF7946A}"/>
                    </a:ext>
                  </a:extLst>
                </p14:cNvPr>
                <p14:cNvContentPartPr/>
                <p14:nvPr/>
              </p14:nvContentPartPr>
              <p14:xfrm>
                <a:off x="4823497" y="4158337"/>
                <a:ext cx="52560" cy="136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0C9FB94D-42CD-E7E8-FD4C-447F8EF7946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814857" y="4149337"/>
                  <a:ext cx="702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149F0D18-7571-35BA-7948-0D979A7EC510}"/>
              </a:ext>
            </a:extLst>
          </p:cNvPr>
          <p:cNvGrpSpPr/>
          <p:nvPr/>
        </p:nvGrpSpPr>
        <p:grpSpPr>
          <a:xfrm>
            <a:off x="703508" y="4141694"/>
            <a:ext cx="1794600" cy="301320"/>
            <a:chOff x="703508" y="4141694"/>
            <a:chExt cx="17946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FD0904D-38B5-6681-8417-A7FB12F42A00}"/>
                    </a:ext>
                  </a:extLst>
                </p14:cNvPr>
                <p14:cNvContentPartPr/>
                <p14:nvPr/>
              </p14:nvContentPartPr>
              <p14:xfrm>
                <a:off x="703508" y="4205054"/>
                <a:ext cx="116640" cy="146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FD0904D-38B5-6681-8417-A7FB12F42A0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94508" y="4196414"/>
                  <a:ext cx="13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2014C0-4EEC-7342-547E-75344B8ED903}"/>
                    </a:ext>
                  </a:extLst>
                </p14:cNvPr>
                <p14:cNvContentPartPr/>
                <p14:nvPr/>
              </p14:nvContentPartPr>
              <p14:xfrm>
                <a:off x="841748" y="4339334"/>
                <a:ext cx="31680" cy="78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2014C0-4EEC-7342-547E-75344B8ED90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32748" y="4330334"/>
                  <a:ext cx="4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C505640-9129-DFC7-5BF3-2FB01036080B}"/>
                    </a:ext>
                  </a:extLst>
                </p14:cNvPr>
                <p14:cNvContentPartPr/>
                <p14:nvPr/>
              </p14:nvContentPartPr>
              <p14:xfrm>
                <a:off x="863348" y="4147454"/>
                <a:ext cx="71640" cy="101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C505640-9129-DFC7-5BF3-2FB01036080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4708" y="4138454"/>
                  <a:ext cx="89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F4689C3-5A28-E0DA-71E4-EE14227A7A21}"/>
                    </a:ext>
                  </a:extLst>
                </p14:cNvPr>
                <p14:cNvContentPartPr/>
                <p14:nvPr/>
              </p14:nvContentPartPr>
              <p14:xfrm>
                <a:off x="1008068" y="4278494"/>
                <a:ext cx="51840" cy="137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F4689C3-5A28-E0DA-71E4-EE14227A7A2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9428" y="4269494"/>
                  <a:ext cx="69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3B50ABB-FA11-3D49-C734-290966B7326B}"/>
                    </a:ext>
                  </a:extLst>
                </p14:cNvPr>
                <p14:cNvContentPartPr/>
                <p14:nvPr/>
              </p14:nvContentPartPr>
              <p14:xfrm>
                <a:off x="1055588" y="4161494"/>
                <a:ext cx="34200" cy="83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3B50ABB-FA11-3D49-C734-290966B7326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46948" y="4152854"/>
                  <a:ext cx="51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851AE54-0FDD-9236-FBBC-505E7F05364B}"/>
                    </a:ext>
                  </a:extLst>
                </p14:cNvPr>
                <p14:cNvContentPartPr/>
                <p14:nvPr/>
              </p14:nvContentPartPr>
              <p14:xfrm>
                <a:off x="1117508" y="4182014"/>
                <a:ext cx="34200" cy="66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851AE54-0FDD-9236-FBBC-505E7F05364B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08508" y="4173374"/>
                  <a:ext cx="51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8C4E93F-0F30-9B2C-C93B-F525F8BBD94D}"/>
                    </a:ext>
                  </a:extLst>
                </p14:cNvPr>
                <p14:cNvContentPartPr/>
                <p14:nvPr/>
              </p14:nvContentPartPr>
              <p14:xfrm>
                <a:off x="1166108" y="4155734"/>
                <a:ext cx="59040" cy="12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8C4E93F-0F30-9B2C-C93B-F525F8BBD94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57108" y="41467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991BA01-8637-A075-908C-38D6F824E0A8}"/>
                    </a:ext>
                  </a:extLst>
                </p14:cNvPr>
                <p14:cNvContentPartPr/>
                <p14:nvPr/>
              </p14:nvContentPartPr>
              <p14:xfrm>
                <a:off x="1246748" y="4350854"/>
                <a:ext cx="23040" cy="92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991BA01-8637-A075-908C-38D6F824E0A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238108" y="4341854"/>
                  <a:ext cx="40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BDB5FB-8385-15E0-BC78-D018C239E709}"/>
                    </a:ext>
                  </a:extLst>
                </p14:cNvPr>
                <p14:cNvContentPartPr/>
                <p14:nvPr/>
              </p14:nvContentPartPr>
              <p14:xfrm>
                <a:off x="1374908" y="4228094"/>
                <a:ext cx="105480" cy="126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BDB5FB-8385-15E0-BC78-D018C239E70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66268" y="4219094"/>
                  <a:ext cx="123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FBE916C-7058-44A3-CC06-AB21362FE927}"/>
                    </a:ext>
                  </a:extLst>
                </p14:cNvPr>
                <p14:cNvContentPartPr/>
                <p14:nvPr/>
              </p14:nvContentPartPr>
              <p14:xfrm>
                <a:off x="1488308" y="4364534"/>
                <a:ext cx="25200" cy="55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FBE916C-7058-44A3-CC06-AB21362FE92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9668" y="4355894"/>
                  <a:ext cx="42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53856C0-BAFB-09DA-7464-A879827015CA}"/>
                    </a:ext>
                  </a:extLst>
                </p14:cNvPr>
                <p14:cNvContentPartPr/>
                <p14:nvPr/>
              </p14:nvContentPartPr>
              <p14:xfrm>
                <a:off x="1526468" y="4141694"/>
                <a:ext cx="5760" cy="107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53856C0-BAFB-09DA-7464-A879827015C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17468" y="4133054"/>
                  <a:ext cx="23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0BAC181-1B8D-DDB6-B631-75AAAC74428D}"/>
                    </a:ext>
                  </a:extLst>
                </p14:cNvPr>
                <p14:cNvContentPartPr/>
                <p14:nvPr/>
              </p14:nvContentPartPr>
              <p14:xfrm>
                <a:off x="1544468" y="4161854"/>
                <a:ext cx="36360" cy="72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0BAC181-1B8D-DDB6-B631-75AAAC74428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35468" y="4153214"/>
                  <a:ext cx="54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4BF0DB-44B8-ED38-D694-AB8FE0E1187F}"/>
                    </a:ext>
                  </a:extLst>
                </p14:cNvPr>
                <p14:cNvContentPartPr/>
                <p14:nvPr/>
              </p14:nvContentPartPr>
              <p14:xfrm>
                <a:off x="1827788" y="4359134"/>
                <a:ext cx="21600" cy="57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4BF0DB-44B8-ED38-D694-AB8FE0E1187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819148" y="4350134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D9A69B-31E7-7892-505E-F3EC5FC24F85}"/>
                    </a:ext>
                  </a:extLst>
                </p14:cNvPr>
                <p14:cNvContentPartPr/>
                <p14:nvPr/>
              </p14:nvContentPartPr>
              <p14:xfrm>
                <a:off x="1950548" y="4252574"/>
                <a:ext cx="119160" cy="126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D9A69B-31E7-7892-505E-F3EC5FC24F8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941908" y="4243934"/>
                  <a:ext cx="136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6AF6940-53AC-DFB4-75D1-7F7B5F89B5BC}"/>
                    </a:ext>
                  </a:extLst>
                </p14:cNvPr>
                <p14:cNvContentPartPr/>
                <p14:nvPr/>
              </p14:nvContentPartPr>
              <p14:xfrm>
                <a:off x="2102828" y="4346534"/>
                <a:ext cx="5760" cy="68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6AF6940-53AC-DFB4-75D1-7F7B5F89B5B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094188" y="4337894"/>
                  <a:ext cx="2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D3A8716-F7F5-ABF8-1739-257E1688696D}"/>
                    </a:ext>
                  </a:extLst>
                </p14:cNvPr>
                <p14:cNvContentPartPr/>
                <p14:nvPr/>
              </p14:nvContentPartPr>
              <p14:xfrm>
                <a:off x="2112908" y="4164014"/>
                <a:ext cx="54360" cy="8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D3A8716-F7F5-ABF8-1739-257E1688696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104268" y="4155014"/>
                  <a:ext cx="72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F57C8A6-9D93-7E14-9F05-B0E9AD3BDB13}"/>
                    </a:ext>
                  </a:extLst>
                </p14:cNvPr>
                <p14:cNvContentPartPr/>
                <p14:nvPr/>
              </p14:nvContentPartPr>
              <p14:xfrm>
                <a:off x="1620788" y="4221614"/>
                <a:ext cx="89280" cy="156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F57C8A6-9D93-7E14-9F05-B0E9AD3BDB1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611788" y="4212614"/>
                  <a:ext cx="10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20C4F09-D196-0DEA-5A7D-8E62CFAF9163}"/>
                    </a:ext>
                  </a:extLst>
                </p14:cNvPr>
                <p14:cNvContentPartPr/>
                <p14:nvPr/>
              </p14:nvContentPartPr>
              <p14:xfrm>
                <a:off x="1707548" y="4164014"/>
                <a:ext cx="30600" cy="80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20C4F09-D196-0DEA-5A7D-8E62CFAF916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698908" y="4155014"/>
                  <a:ext cx="48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890AB60-7892-79FA-A9AD-2DBD33567F1C}"/>
                    </a:ext>
                  </a:extLst>
                </p14:cNvPr>
                <p14:cNvContentPartPr/>
                <p14:nvPr/>
              </p14:nvContentPartPr>
              <p14:xfrm>
                <a:off x="1760828" y="4174814"/>
                <a:ext cx="31680" cy="45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890AB60-7892-79FA-A9AD-2DBD33567F1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752188" y="4166174"/>
                  <a:ext cx="49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3D8D860-9038-8E94-D406-F3CA607175CF}"/>
                    </a:ext>
                  </a:extLst>
                </p14:cNvPr>
                <p14:cNvContentPartPr/>
                <p14:nvPr/>
              </p14:nvContentPartPr>
              <p14:xfrm>
                <a:off x="1807628" y="4141694"/>
                <a:ext cx="48240" cy="101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3D8D860-9038-8E94-D406-F3CA607175C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798988" y="4133054"/>
                  <a:ext cx="65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CBDF034-3581-FB5A-5458-A4295B3F5642}"/>
                    </a:ext>
                  </a:extLst>
                </p14:cNvPr>
                <p14:cNvContentPartPr/>
                <p14:nvPr/>
              </p14:nvContentPartPr>
              <p14:xfrm>
                <a:off x="2319908" y="4179494"/>
                <a:ext cx="37440" cy="75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CBDF034-3581-FB5A-5458-A4295B3F564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311268" y="4170494"/>
                  <a:ext cx="55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82CD9FA-F18C-D943-6053-553B92F24DD6}"/>
                    </a:ext>
                  </a:extLst>
                </p14:cNvPr>
                <p14:cNvContentPartPr/>
                <p14:nvPr/>
              </p14:nvContentPartPr>
              <p14:xfrm>
                <a:off x="2383268" y="4186334"/>
                <a:ext cx="38880" cy="63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82CD9FA-F18C-D943-6053-553B92F24DD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74628" y="4177334"/>
                  <a:ext cx="56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7AA2314-3730-36D7-29E4-1EAA0CA33F67}"/>
                    </a:ext>
                  </a:extLst>
                </p14:cNvPr>
                <p14:cNvContentPartPr/>
                <p14:nvPr/>
              </p14:nvContentPartPr>
              <p14:xfrm>
                <a:off x="2383268" y="4153934"/>
                <a:ext cx="114840" cy="138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7AA2314-3730-36D7-29E4-1EAA0CA33F67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374628" y="4144934"/>
                  <a:ext cx="132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15348BF-DAD1-F514-43F7-CEF6E44DB1F7}"/>
                    </a:ext>
                  </a:extLst>
                </p14:cNvPr>
                <p14:cNvContentPartPr/>
                <p14:nvPr/>
              </p14:nvContentPartPr>
              <p14:xfrm>
                <a:off x="2198377" y="4271737"/>
                <a:ext cx="88560" cy="100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15348BF-DAD1-F514-43F7-CEF6E44DB1F7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189377" y="4262737"/>
                  <a:ext cx="10620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54723049-A602-6789-8EB6-75F4965BAF57}"/>
                  </a:ext>
                </a:extLst>
              </p14:cNvPr>
              <p14:cNvContentPartPr/>
              <p14:nvPr/>
            </p14:nvContentPartPr>
            <p14:xfrm>
              <a:off x="4573297" y="4291897"/>
              <a:ext cx="106560" cy="9468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54723049-A602-6789-8EB6-75F4965BAF57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4564297" y="4283257"/>
                <a:ext cx="124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AEC6ABB3-CDFD-F9DA-FD94-1882471271FB}"/>
                  </a:ext>
                </a:extLst>
              </p14:cNvPr>
              <p14:cNvContentPartPr/>
              <p14:nvPr/>
            </p14:nvContentPartPr>
            <p14:xfrm>
              <a:off x="6881257" y="4255177"/>
              <a:ext cx="73440" cy="1047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AEC6ABB3-CDFD-F9DA-FD94-1882471271FB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6872617" y="4246537"/>
                <a:ext cx="910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E2FC79B6-CBEA-D66F-A67E-FA1DF4B71478}"/>
                  </a:ext>
                </a:extLst>
              </p14:cNvPr>
              <p14:cNvContentPartPr/>
              <p14:nvPr/>
            </p14:nvContentPartPr>
            <p14:xfrm>
              <a:off x="9148177" y="4255537"/>
              <a:ext cx="107280" cy="8532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E2FC79B6-CBEA-D66F-A67E-FA1DF4B71478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139177" y="4246537"/>
                <a:ext cx="124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3B00E9B1-C323-68E3-D466-A9CEC29CA107}"/>
                  </a:ext>
                </a:extLst>
              </p14:cNvPr>
              <p14:cNvContentPartPr/>
              <p14:nvPr/>
            </p14:nvContentPartPr>
            <p14:xfrm>
              <a:off x="11306737" y="4226377"/>
              <a:ext cx="99720" cy="8928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3B00E9B1-C323-68E3-D466-A9CEC29CA107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1298097" y="4217377"/>
                <a:ext cx="117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E9A0CA0-BE87-B48C-30B1-E5F7D6F59D37}"/>
                  </a:ext>
                </a:extLst>
              </p14:cNvPr>
              <p14:cNvContentPartPr/>
              <p14:nvPr/>
            </p14:nvContentPartPr>
            <p14:xfrm>
              <a:off x="7151617" y="4118017"/>
              <a:ext cx="63720" cy="10476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E9A0CA0-BE87-B48C-30B1-E5F7D6F59D37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7142977" y="4109017"/>
                <a:ext cx="81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49298C45-4458-DFC2-BCE2-EAD55A8423E5}"/>
                  </a:ext>
                </a:extLst>
              </p14:cNvPr>
              <p14:cNvContentPartPr/>
              <p14:nvPr/>
            </p14:nvContentPartPr>
            <p14:xfrm>
              <a:off x="5816377" y="4169137"/>
              <a:ext cx="37800" cy="849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49298C45-4458-DFC2-BCE2-EAD55A8423E5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807737" y="4160137"/>
                <a:ext cx="5544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12AC0C6-0A4C-027A-2FAA-F6CE2FBBC862}"/>
              </a:ext>
            </a:extLst>
          </p:cNvPr>
          <p:cNvGrpSpPr/>
          <p:nvPr/>
        </p:nvGrpSpPr>
        <p:grpSpPr>
          <a:xfrm>
            <a:off x="6464737" y="4108657"/>
            <a:ext cx="87480" cy="106200"/>
            <a:chOff x="6464737" y="4108657"/>
            <a:chExt cx="8748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5268BA4C-91E4-C272-741F-79045B8B3EC0}"/>
                    </a:ext>
                  </a:extLst>
                </p14:cNvPr>
                <p14:cNvContentPartPr/>
                <p14:nvPr/>
              </p14:nvContentPartPr>
              <p14:xfrm>
                <a:off x="6464737" y="4129897"/>
                <a:ext cx="27000" cy="84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5268BA4C-91E4-C272-741F-79045B8B3EC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455737" y="4120897"/>
                  <a:ext cx="44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FCBBB4F-EB7C-E67A-BF38-5AFDC8EECB3D}"/>
                    </a:ext>
                  </a:extLst>
                </p14:cNvPr>
                <p14:cNvContentPartPr/>
                <p14:nvPr/>
              </p14:nvContentPartPr>
              <p14:xfrm>
                <a:off x="6523057" y="4108657"/>
                <a:ext cx="29160" cy="1047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FCBBB4F-EB7C-E67A-BF38-5AFDC8EECB3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14057" y="4100017"/>
                  <a:ext cx="4680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6F3ABDCE-8BC4-4A3B-2320-A0667D7FD329}"/>
                  </a:ext>
                </a:extLst>
              </p14:cNvPr>
              <p14:cNvContentPartPr/>
              <p14:nvPr/>
            </p14:nvContentPartPr>
            <p14:xfrm>
              <a:off x="7077457" y="4110457"/>
              <a:ext cx="51480" cy="1123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6F3ABDCE-8BC4-4A3B-2320-A0667D7FD329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7068817" y="4101457"/>
                <a:ext cx="6912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41E80B3A-7C22-5155-E7D9-ABDF991D26AD}"/>
              </a:ext>
            </a:extLst>
          </p:cNvPr>
          <p:cNvGrpSpPr/>
          <p:nvPr/>
        </p:nvGrpSpPr>
        <p:grpSpPr>
          <a:xfrm>
            <a:off x="8092657" y="4115137"/>
            <a:ext cx="114120" cy="134640"/>
            <a:chOff x="8092657" y="4115137"/>
            <a:chExt cx="11412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2CF48A1-F8F6-45C2-DE73-EC10798CB060}"/>
                    </a:ext>
                  </a:extLst>
                </p14:cNvPr>
                <p14:cNvContentPartPr/>
                <p14:nvPr/>
              </p14:nvContentPartPr>
              <p14:xfrm>
                <a:off x="8157457" y="4115137"/>
                <a:ext cx="49320" cy="134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2CF48A1-F8F6-45C2-DE73-EC10798CB06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148457" y="4106497"/>
                  <a:ext cx="66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D8EB31C-CCEF-0B86-28B3-B091F32332A4}"/>
                    </a:ext>
                  </a:extLst>
                </p14:cNvPr>
                <p14:cNvContentPartPr/>
                <p14:nvPr/>
              </p14:nvContentPartPr>
              <p14:xfrm>
                <a:off x="8092657" y="4124137"/>
                <a:ext cx="55800" cy="66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D8EB31C-CCEF-0B86-28B3-B091F32332A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83657" y="4115497"/>
                  <a:ext cx="734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ED2683E-3344-070C-9EA0-D79D5AF379B6}"/>
                    </a:ext>
                  </a:extLst>
                </p14:cNvPr>
                <p14:cNvContentPartPr/>
                <p14:nvPr/>
              </p14:nvContentPartPr>
              <p14:xfrm>
                <a:off x="8129017" y="4124137"/>
                <a:ext cx="7560" cy="105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ED2683E-3344-070C-9EA0-D79D5AF379B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120017" y="4115497"/>
                  <a:ext cx="2520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AC67D12-F43E-E9FD-3FFE-C1682BDE9224}"/>
              </a:ext>
            </a:extLst>
          </p:cNvPr>
          <p:cNvGrpSpPr/>
          <p:nvPr/>
        </p:nvGrpSpPr>
        <p:grpSpPr>
          <a:xfrm>
            <a:off x="8723737" y="4143937"/>
            <a:ext cx="60120" cy="117000"/>
            <a:chOff x="8723737" y="4143937"/>
            <a:chExt cx="60120" cy="1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3B189D7-4A5F-6E32-EB03-2C53244E5D62}"/>
                    </a:ext>
                  </a:extLst>
                </p14:cNvPr>
                <p14:cNvContentPartPr/>
                <p14:nvPr/>
              </p14:nvContentPartPr>
              <p14:xfrm>
                <a:off x="8723737" y="4143937"/>
                <a:ext cx="55080" cy="529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3B189D7-4A5F-6E32-EB03-2C53244E5D6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715097" y="4134937"/>
                  <a:ext cx="72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BD86F16-7B81-720E-B57D-0ABB51210C05}"/>
                    </a:ext>
                  </a:extLst>
                </p14:cNvPr>
                <p14:cNvContentPartPr/>
                <p14:nvPr/>
              </p14:nvContentPartPr>
              <p14:xfrm>
                <a:off x="8756857" y="4146097"/>
                <a:ext cx="27000" cy="1148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BD86F16-7B81-720E-B57D-0ABB51210C05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747857" y="4137457"/>
                  <a:ext cx="446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1163A8F-F028-7BF5-426A-C45A5055E047}"/>
              </a:ext>
            </a:extLst>
          </p:cNvPr>
          <p:cNvGrpSpPr/>
          <p:nvPr/>
        </p:nvGrpSpPr>
        <p:grpSpPr>
          <a:xfrm>
            <a:off x="9357337" y="4128817"/>
            <a:ext cx="116640" cy="136800"/>
            <a:chOff x="9357337" y="4128817"/>
            <a:chExt cx="1166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445352C-C0CB-95F9-7DC3-7A27B9727943}"/>
                    </a:ext>
                  </a:extLst>
                </p14:cNvPr>
                <p14:cNvContentPartPr/>
                <p14:nvPr/>
              </p14:nvContentPartPr>
              <p14:xfrm>
                <a:off x="9357337" y="4154377"/>
                <a:ext cx="47880" cy="49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445352C-C0CB-95F9-7DC3-7A27B972794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348337" y="4145737"/>
                  <a:ext cx="65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12A17156-41F4-19C3-6286-397F6099E618}"/>
                    </a:ext>
                  </a:extLst>
                </p14:cNvPr>
                <p14:cNvContentPartPr/>
                <p14:nvPr/>
              </p14:nvContentPartPr>
              <p14:xfrm>
                <a:off x="9387577" y="4154377"/>
                <a:ext cx="13320" cy="1112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12A17156-41F4-19C3-6286-397F6099E61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378577" y="4145737"/>
                  <a:ext cx="30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C02D035B-4331-440D-71D0-A23268FB98F8}"/>
                    </a:ext>
                  </a:extLst>
                </p14:cNvPr>
                <p14:cNvContentPartPr/>
                <p14:nvPr/>
              </p14:nvContentPartPr>
              <p14:xfrm>
                <a:off x="9412057" y="4128817"/>
                <a:ext cx="61920" cy="128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C02D035B-4331-440D-71D0-A23268FB98F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403417" y="4120177"/>
                  <a:ext cx="7956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A3CAFFC5-5373-9D71-62FE-087ACE203ACC}"/>
              </a:ext>
            </a:extLst>
          </p:cNvPr>
          <p:cNvGrpSpPr/>
          <p:nvPr/>
        </p:nvGrpSpPr>
        <p:grpSpPr>
          <a:xfrm>
            <a:off x="10240057" y="4080217"/>
            <a:ext cx="135000" cy="111240"/>
            <a:chOff x="10240057" y="4080217"/>
            <a:chExt cx="13500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D304C00-D31F-B060-F738-0E54779624FE}"/>
                    </a:ext>
                  </a:extLst>
                </p14:cNvPr>
                <p14:cNvContentPartPr/>
                <p14:nvPr/>
              </p14:nvContentPartPr>
              <p14:xfrm>
                <a:off x="10240057" y="4089577"/>
                <a:ext cx="47160" cy="727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D304C00-D31F-B060-F738-0E54779624FE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231057" y="4080577"/>
                  <a:ext cx="64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C0F68C2-D737-906C-0532-8489B8FA8EE7}"/>
                    </a:ext>
                  </a:extLst>
                </p14:cNvPr>
                <p14:cNvContentPartPr/>
                <p14:nvPr/>
              </p14:nvContentPartPr>
              <p14:xfrm>
                <a:off x="10319617" y="4080217"/>
                <a:ext cx="55440" cy="111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C0F68C2-D737-906C-0532-8489B8FA8EE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310977" y="4071577"/>
                  <a:ext cx="7308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FE90ACB3-EBFF-9484-7071-FB080966ED24}"/>
                  </a:ext>
                </a:extLst>
              </p14:cNvPr>
              <p14:cNvContentPartPr/>
              <p14:nvPr/>
            </p14:nvContentPartPr>
            <p14:xfrm>
              <a:off x="10877257" y="4114057"/>
              <a:ext cx="49680" cy="781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FE90ACB3-EBFF-9484-7071-FB080966ED24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10868257" y="4105417"/>
                <a:ext cx="6732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3DB3A5A2-7AE6-FEF1-472B-CCC505FCDFED}"/>
              </a:ext>
            </a:extLst>
          </p:cNvPr>
          <p:cNvGrpSpPr/>
          <p:nvPr/>
        </p:nvGrpSpPr>
        <p:grpSpPr>
          <a:xfrm>
            <a:off x="11492137" y="4113337"/>
            <a:ext cx="156960" cy="107640"/>
            <a:chOff x="11492137" y="4113337"/>
            <a:chExt cx="15696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1D62325-8009-FAF5-459C-AD11D3C9FDE3}"/>
                    </a:ext>
                  </a:extLst>
                </p14:cNvPr>
                <p14:cNvContentPartPr/>
                <p14:nvPr/>
              </p14:nvContentPartPr>
              <p14:xfrm>
                <a:off x="11492137" y="4114057"/>
                <a:ext cx="55440" cy="849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1D62325-8009-FAF5-459C-AD11D3C9FDE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1483137" y="4105057"/>
                  <a:ext cx="7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30F8D2F-3550-496E-799D-63BECD9E4694}"/>
                    </a:ext>
                  </a:extLst>
                </p14:cNvPr>
                <p14:cNvContentPartPr/>
                <p14:nvPr/>
              </p14:nvContentPartPr>
              <p14:xfrm>
                <a:off x="11570977" y="4113337"/>
                <a:ext cx="78120" cy="1076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30F8D2F-3550-496E-799D-63BECD9E4694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1561977" y="4104337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782A604B-6DE4-9E67-F389-5698C32B04BE}"/>
              </a:ext>
            </a:extLst>
          </p:cNvPr>
          <p:cNvGrpSpPr/>
          <p:nvPr/>
        </p:nvGrpSpPr>
        <p:grpSpPr>
          <a:xfrm>
            <a:off x="281737" y="1167097"/>
            <a:ext cx="678960" cy="298440"/>
            <a:chOff x="281737" y="1167097"/>
            <a:chExt cx="6789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E301E4F7-6803-54A8-1594-737B972ED915}"/>
                    </a:ext>
                  </a:extLst>
                </p14:cNvPr>
                <p14:cNvContentPartPr/>
                <p14:nvPr/>
              </p14:nvContentPartPr>
              <p14:xfrm>
                <a:off x="281737" y="1196977"/>
                <a:ext cx="168840" cy="1825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E301E4F7-6803-54A8-1594-737B972ED91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73097" y="1187977"/>
                  <a:ext cx="186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B2A080E-7E8F-178E-C85D-6DE26A8516A1}"/>
                    </a:ext>
                  </a:extLst>
                </p14:cNvPr>
                <p14:cNvContentPartPr/>
                <p14:nvPr/>
              </p14:nvContentPartPr>
              <p14:xfrm>
                <a:off x="489817" y="1366177"/>
                <a:ext cx="39600" cy="738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B2A080E-7E8F-178E-C85D-6DE26A8516A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480817" y="1357537"/>
                  <a:ext cx="57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7EFF462-1957-B7D6-3DD1-D4660A5D0E30}"/>
                    </a:ext>
                  </a:extLst>
                </p14:cNvPr>
                <p14:cNvContentPartPr/>
                <p14:nvPr/>
              </p14:nvContentPartPr>
              <p14:xfrm>
                <a:off x="504217" y="1167097"/>
                <a:ext cx="107640" cy="1141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7EFF462-1957-B7D6-3DD1-D4660A5D0E3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95577" y="1158457"/>
                  <a:ext cx="125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E5C3D68-6F89-DB25-151E-1501B734736A}"/>
                    </a:ext>
                  </a:extLst>
                </p14:cNvPr>
                <p14:cNvContentPartPr/>
                <p14:nvPr/>
              </p14:nvContentPartPr>
              <p14:xfrm>
                <a:off x="676657" y="1389217"/>
                <a:ext cx="7560" cy="763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E5C3D68-6F89-DB25-151E-1501B734736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68017" y="1380217"/>
                  <a:ext cx="25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77A4F13-24D9-00D4-3E85-DF0FE19081BA}"/>
                    </a:ext>
                  </a:extLst>
                </p14:cNvPr>
                <p14:cNvContentPartPr/>
                <p14:nvPr/>
              </p14:nvContentPartPr>
              <p14:xfrm>
                <a:off x="806617" y="1242337"/>
                <a:ext cx="154080" cy="1375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77A4F13-24D9-00D4-3E85-DF0FE19081B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97617" y="1233697"/>
                  <a:ext cx="17172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2B869A53-A37A-6333-B0D1-D679E8F8EB4E}"/>
                  </a:ext>
                </a:extLst>
              </p14:cNvPr>
              <p14:cNvContentPartPr/>
              <p14:nvPr/>
            </p14:nvContentPartPr>
            <p14:xfrm>
              <a:off x="162937" y="1095457"/>
              <a:ext cx="138240" cy="3873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2B869A53-A37A-6333-B0D1-D679E8F8EB4E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153937" y="1086817"/>
                <a:ext cx="1558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2E133B75-25D9-9012-53F7-380B2D69A7C5}"/>
                  </a:ext>
                </a:extLst>
              </p14:cNvPr>
              <p14:cNvContentPartPr/>
              <p14:nvPr/>
            </p14:nvContentPartPr>
            <p14:xfrm>
              <a:off x="5647114" y="900201"/>
              <a:ext cx="3960" cy="75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2E133B75-25D9-9012-53F7-380B2D69A7C5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5638114" y="891201"/>
                <a:ext cx="21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842D970D-4742-E84C-BCF6-C1FEA29CC9C1}"/>
                  </a:ext>
                </a:extLst>
              </p14:cNvPr>
              <p14:cNvContentPartPr/>
              <p14:nvPr/>
            </p14:nvContentPartPr>
            <p14:xfrm>
              <a:off x="6138937" y="2469937"/>
              <a:ext cx="38880" cy="5328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842D970D-4742-E84C-BCF6-C1FEA29CC9C1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6129937" y="2460937"/>
                <a:ext cx="565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8" name="Group 577">
            <a:extLst>
              <a:ext uri="{FF2B5EF4-FFF2-40B4-BE49-F238E27FC236}">
                <a16:creationId xmlns:a16="http://schemas.microsoft.com/office/drawing/2014/main" id="{968EDA97-76B6-F079-5C7E-C517FF5B1494}"/>
              </a:ext>
            </a:extLst>
          </p:cNvPr>
          <p:cNvGrpSpPr/>
          <p:nvPr/>
        </p:nvGrpSpPr>
        <p:grpSpPr>
          <a:xfrm>
            <a:off x="1851697" y="2372377"/>
            <a:ext cx="8107920" cy="1611000"/>
            <a:chOff x="1851697" y="2372377"/>
            <a:chExt cx="8107920" cy="161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6989B9CC-A009-0F2F-6F13-4B1E41AA16FC}"/>
                    </a:ext>
                  </a:extLst>
                </p14:cNvPr>
                <p14:cNvContentPartPr/>
                <p14:nvPr/>
              </p14:nvContentPartPr>
              <p14:xfrm>
                <a:off x="1851697" y="2422057"/>
                <a:ext cx="4210560" cy="156132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6989B9CC-A009-0F2F-6F13-4B1E41AA16F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843057" y="2413417"/>
                  <a:ext cx="4228200" cy="15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3CF364EB-E1FA-54D0-ACFA-5B798E10CB5D}"/>
                    </a:ext>
                  </a:extLst>
                </p14:cNvPr>
                <p14:cNvContentPartPr/>
                <p14:nvPr/>
              </p14:nvContentPartPr>
              <p14:xfrm>
                <a:off x="6019777" y="2372377"/>
                <a:ext cx="88200" cy="2095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3CF364EB-E1FA-54D0-ACFA-5B798E10CB5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010777" y="2363737"/>
                  <a:ext cx="105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C5A353A9-CC5A-1042-D9AC-BB1D0FACACB9}"/>
                    </a:ext>
                  </a:extLst>
                </p14:cNvPr>
                <p14:cNvContentPartPr/>
                <p14:nvPr/>
              </p14:nvContentPartPr>
              <p14:xfrm>
                <a:off x="6132457" y="2551297"/>
                <a:ext cx="18000" cy="13885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C5A353A9-CC5A-1042-D9AC-BB1D0FACACB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123457" y="2542657"/>
                  <a:ext cx="3564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48A92543-BBBA-600C-6160-C42FB1EE522B}"/>
                    </a:ext>
                  </a:extLst>
                </p14:cNvPr>
                <p14:cNvContentPartPr/>
                <p14:nvPr/>
              </p14:nvContentPartPr>
              <p14:xfrm>
                <a:off x="6050017" y="2500177"/>
                <a:ext cx="114120" cy="1350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48A92543-BBBA-600C-6160-C42FB1EE522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041017" y="2491177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A1F7B257-8B70-D17C-4A65-51C97B595C82}"/>
                    </a:ext>
                  </a:extLst>
                </p14:cNvPr>
                <p14:cNvContentPartPr/>
                <p14:nvPr/>
              </p14:nvContentPartPr>
              <p14:xfrm>
                <a:off x="6159097" y="2513857"/>
                <a:ext cx="73800" cy="892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A1F7B257-8B70-D17C-4A65-51C97B595C8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150097" y="2504857"/>
                  <a:ext cx="9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AB8339F7-352B-1DAF-4E4A-FD2778622F57}"/>
                    </a:ext>
                  </a:extLst>
                </p14:cNvPr>
                <p14:cNvContentPartPr/>
                <p14:nvPr/>
              </p14:nvContentPartPr>
              <p14:xfrm>
                <a:off x="6271777" y="2524657"/>
                <a:ext cx="1854000" cy="13881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AB8339F7-352B-1DAF-4E4A-FD2778622F5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263137" y="2516017"/>
                  <a:ext cx="187164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F221BA0D-D243-CB4C-2825-3BB00939B3DA}"/>
                    </a:ext>
                  </a:extLst>
                </p14:cNvPr>
                <p14:cNvContentPartPr/>
                <p14:nvPr/>
              </p14:nvContentPartPr>
              <p14:xfrm>
                <a:off x="6221377" y="2474257"/>
                <a:ext cx="16560" cy="1580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F221BA0D-D243-CB4C-2825-3BB00939B3D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212377" y="2465617"/>
                  <a:ext cx="34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6A9BC53B-3220-1E05-185E-2AFC5389A98C}"/>
                    </a:ext>
                  </a:extLst>
                </p14:cNvPr>
                <p14:cNvContentPartPr/>
                <p14:nvPr/>
              </p14:nvContentPartPr>
              <p14:xfrm>
                <a:off x="6244417" y="2482537"/>
                <a:ext cx="138600" cy="3600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6A9BC53B-3220-1E05-185E-2AFC5389A98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235417" y="2473897"/>
                  <a:ext cx="156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BBA2B94-BFD8-757D-75DD-EBDA041E921F}"/>
                    </a:ext>
                  </a:extLst>
                </p14:cNvPr>
                <p14:cNvContentPartPr/>
                <p14:nvPr/>
              </p14:nvContentPartPr>
              <p14:xfrm>
                <a:off x="6254497" y="2423857"/>
                <a:ext cx="3705120" cy="145116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BBA2B94-BFD8-757D-75DD-EBDA041E921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245497" y="2415217"/>
                  <a:ext cx="3722760" cy="14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922CCA1-93CF-5735-8D35-6C1F0A509FB7}"/>
                    </a:ext>
                  </a:extLst>
                </p14:cNvPr>
                <p14:cNvContentPartPr/>
                <p14:nvPr/>
              </p14:nvContentPartPr>
              <p14:xfrm>
                <a:off x="6217057" y="2393617"/>
                <a:ext cx="100080" cy="1213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922CCA1-93CF-5735-8D35-6C1F0A509FB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208417" y="2384977"/>
                  <a:ext cx="11772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594A871C-25C2-5343-819C-7939D4EFE5EF}"/>
                  </a:ext>
                </a:extLst>
              </p14:cNvPr>
              <p14:cNvContentPartPr/>
              <p14:nvPr/>
            </p14:nvContentPartPr>
            <p14:xfrm>
              <a:off x="5952817" y="2488297"/>
              <a:ext cx="61920" cy="15156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594A871C-25C2-5343-819C-7939D4EFE5EF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5943817" y="2479297"/>
                <a:ext cx="795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600A4455-5950-EECB-F1C6-6AD2D26AD80E}"/>
                  </a:ext>
                </a:extLst>
              </p14:cNvPr>
              <p14:cNvContentPartPr/>
              <p14:nvPr/>
            </p14:nvContentPartPr>
            <p14:xfrm>
              <a:off x="7789897" y="1973857"/>
              <a:ext cx="84960" cy="27612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600A4455-5950-EECB-F1C6-6AD2D26AD80E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7780897" y="1965217"/>
                <a:ext cx="1026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E3B9AB65-6FB4-DD99-D7A3-26644DC43A59}"/>
                  </a:ext>
                </a:extLst>
              </p14:cNvPr>
              <p14:cNvContentPartPr/>
              <p14:nvPr/>
            </p14:nvContentPartPr>
            <p14:xfrm>
              <a:off x="4970377" y="1892497"/>
              <a:ext cx="31320" cy="427320"/>
            </p14:xfrm>
          </p:contentPart>
        </mc:Choice>
        <mc:Fallback xmlns=""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E3B9AB65-6FB4-DD99-D7A3-26644DC43A59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4961377" y="1883497"/>
                <a:ext cx="489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CF7F798D-55D0-91D0-B65B-110D08E80461}"/>
                  </a:ext>
                </a:extLst>
              </p14:cNvPr>
              <p14:cNvContentPartPr/>
              <p14:nvPr/>
            </p14:nvContentPartPr>
            <p14:xfrm>
              <a:off x="5000617" y="1839217"/>
              <a:ext cx="2953800" cy="4968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CF7F798D-55D0-91D0-B65B-110D08E80461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4991617" y="1830217"/>
                <a:ext cx="297144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oup 655">
            <a:extLst>
              <a:ext uri="{FF2B5EF4-FFF2-40B4-BE49-F238E27FC236}">
                <a16:creationId xmlns:a16="http://schemas.microsoft.com/office/drawing/2014/main" id="{6EDE950C-74B9-EAAD-643B-2F810B77BC51}"/>
              </a:ext>
            </a:extLst>
          </p:cNvPr>
          <p:cNvGrpSpPr/>
          <p:nvPr/>
        </p:nvGrpSpPr>
        <p:grpSpPr>
          <a:xfrm>
            <a:off x="5033377" y="1873417"/>
            <a:ext cx="2946240" cy="446760"/>
            <a:chOff x="5033377" y="1873417"/>
            <a:chExt cx="294624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9836B2B0-01C2-095E-BDC2-D5091480866A}"/>
                    </a:ext>
                  </a:extLst>
                </p14:cNvPr>
                <p14:cNvContentPartPr/>
                <p14:nvPr/>
              </p14:nvContentPartPr>
              <p14:xfrm>
                <a:off x="6371137" y="1996897"/>
                <a:ext cx="137880" cy="1663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9836B2B0-01C2-095E-BDC2-D5091480866A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362497" y="1987897"/>
                  <a:ext cx="155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F564912-03FA-3365-6442-1708C0F2BB28}"/>
                    </a:ext>
                  </a:extLst>
                </p14:cNvPr>
                <p14:cNvContentPartPr/>
                <p14:nvPr/>
              </p14:nvContentPartPr>
              <p14:xfrm>
                <a:off x="6590737" y="2177257"/>
                <a:ext cx="22320" cy="673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F564912-03FA-3365-6442-1708C0F2BB2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582097" y="2168617"/>
                  <a:ext cx="3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45B5D266-5F21-AC64-96A5-3EC7EAF37B08}"/>
                    </a:ext>
                  </a:extLst>
                </p14:cNvPr>
                <p14:cNvContentPartPr/>
                <p14:nvPr/>
              </p14:nvContentPartPr>
              <p14:xfrm>
                <a:off x="6676417" y="2030737"/>
                <a:ext cx="148320" cy="1562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45B5D266-5F21-AC64-96A5-3EC7EAF37B0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667777" y="2022097"/>
                  <a:ext cx="165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A3A0C59E-4DFD-E685-6961-1732CD2D212B}"/>
                    </a:ext>
                  </a:extLst>
                </p14:cNvPr>
                <p14:cNvContentPartPr/>
                <p14:nvPr/>
              </p14:nvContentPartPr>
              <p14:xfrm>
                <a:off x="6859297" y="2153497"/>
                <a:ext cx="25200" cy="770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A3A0C59E-4DFD-E685-6961-1732CD2D212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850657" y="2144857"/>
                  <a:ext cx="4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A42E9CF-BCE7-78DF-F896-7F7A1BFBFA30}"/>
                    </a:ext>
                  </a:extLst>
                </p14:cNvPr>
                <p14:cNvContentPartPr/>
                <p14:nvPr/>
              </p14:nvContentPartPr>
              <p14:xfrm>
                <a:off x="6884137" y="1924537"/>
                <a:ext cx="3240" cy="1213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A42E9CF-BCE7-78DF-F896-7F7A1BFBFA30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875137" y="1915537"/>
                  <a:ext cx="20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5FCFF10-27EB-F22D-D931-347F29F3A436}"/>
                    </a:ext>
                  </a:extLst>
                </p14:cNvPr>
                <p14:cNvContentPartPr/>
                <p14:nvPr/>
              </p14:nvContentPartPr>
              <p14:xfrm>
                <a:off x="6906097" y="1934617"/>
                <a:ext cx="60120" cy="9324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5FCFF10-27EB-F22D-D931-347F29F3A43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897097" y="1925617"/>
                  <a:ext cx="7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2F6BE92F-8FDF-287F-23C1-EBF197183950}"/>
                    </a:ext>
                  </a:extLst>
                </p14:cNvPr>
                <p14:cNvContentPartPr/>
                <p14:nvPr/>
              </p14:nvContentPartPr>
              <p14:xfrm>
                <a:off x="7041817" y="2035417"/>
                <a:ext cx="7560" cy="11556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2F6BE92F-8FDF-287F-23C1-EBF19718395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032817" y="2026417"/>
                  <a:ext cx="25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82FFE224-2CD4-9690-CA44-10146F851DB2}"/>
                    </a:ext>
                  </a:extLst>
                </p14:cNvPr>
                <p14:cNvContentPartPr/>
                <p14:nvPr/>
              </p14:nvContentPartPr>
              <p14:xfrm>
                <a:off x="7058377" y="2040097"/>
                <a:ext cx="79200" cy="9720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82FFE224-2CD4-9690-CA44-10146F851DB2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049377" y="2031097"/>
                  <a:ext cx="96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21157B15-02F0-11F1-BD6A-B5A3C0F16D87}"/>
                    </a:ext>
                  </a:extLst>
                </p14:cNvPr>
                <p14:cNvContentPartPr/>
                <p14:nvPr/>
              </p14:nvContentPartPr>
              <p14:xfrm>
                <a:off x="7178257" y="2173657"/>
                <a:ext cx="27720" cy="9036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21157B15-02F0-11F1-BD6A-B5A3C0F16D87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169617" y="2165017"/>
                  <a:ext cx="45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C7179594-57D3-56D1-8D24-111F8C6487FB}"/>
                    </a:ext>
                  </a:extLst>
                </p14:cNvPr>
                <p14:cNvContentPartPr/>
                <p14:nvPr/>
              </p14:nvContentPartPr>
              <p14:xfrm>
                <a:off x="7338457" y="2014177"/>
                <a:ext cx="156240" cy="16200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C7179594-57D3-56D1-8D24-111F8C6487F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329817" y="2005537"/>
                  <a:ext cx="173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46EED4BE-EEC5-940B-276C-8BAA8952657A}"/>
                    </a:ext>
                  </a:extLst>
                </p14:cNvPr>
                <p14:cNvContentPartPr/>
                <p14:nvPr/>
              </p14:nvContentPartPr>
              <p14:xfrm>
                <a:off x="7539337" y="2158177"/>
                <a:ext cx="34560" cy="80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46EED4BE-EEC5-940B-276C-8BAA8952657A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530697" y="2149537"/>
                  <a:ext cx="52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7F11C0D8-0111-6BA7-EC13-EF97F73ADA50}"/>
                    </a:ext>
                  </a:extLst>
                </p14:cNvPr>
                <p14:cNvContentPartPr/>
                <p14:nvPr/>
              </p14:nvContentPartPr>
              <p14:xfrm>
                <a:off x="7668577" y="2043697"/>
                <a:ext cx="68400" cy="11376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7F11C0D8-0111-6BA7-EC13-EF97F73ADA5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659577" y="2034697"/>
                  <a:ext cx="86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9943FB1-5338-D0C7-1B87-3F8B3954DEA6}"/>
                    </a:ext>
                  </a:extLst>
                </p14:cNvPr>
                <p14:cNvContentPartPr/>
                <p14:nvPr/>
              </p14:nvContentPartPr>
              <p14:xfrm>
                <a:off x="5084857" y="2027137"/>
                <a:ext cx="113040" cy="1908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9943FB1-5338-D0C7-1B87-3F8B3954DEA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075857" y="2018497"/>
                  <a:ext cx="130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A84C3BA9-A75C-2106-2069-570C6E22042C}"/>
                    </a:ext>
                  </a:extLst>
                </p14:cNvPr>
                <p14:cNvContentPartPr/>
                <p14:nvPr/>
              </p14:nvContentPartPr>
              <p14:xfrm>
                <a:off x="5156137" y="2064577"/>
                <a:ext cx="25920" cy="1443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A84C3BA9-A75C-2106-2069-570C6E22042C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147497" y="2055937"/>
                  <a:ext cx="43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DE996C07-29BD-C50C-F7CB-BE7C106F30A4}"/>
                    </a:ext>
                  </a:extLst>
                </p14:cNvPr>
                <p14:cNvContentPartPr/>
                <p14:nvPr/>
              </p14:nvContentPartPr>
              <p14:xfrm>
                <a:off x="5097457" y="2148097"/>
                <a:ext cx="88200" cy="14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DE996C07-29BD-C50C-F7CB-BE7C106F30A4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088817" y="2139097"/>
                  <a:ext cx="1058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55D33F41-8C84-C31C-DF39-630383E3DCE8}"/>
                    </a:ext>
                  </a:extLst>
                </p14:cNvPr>
                <p14:cNvContentPartPr/>
                <p14:nvPr/>
              </p14:nvContentPartPr>
              <p14:xfrm>
                <a:off x="5172697" y="2040817"/>
                <a:ext cx="90360" cy="1659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55D33F41-8C84-C31C-DF39-630383E3DCE8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164057" y="2032177"/>
                  <a:ext cx="10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2BF2CF62-96D3-4101-5037-320FCE4CDF42}"/>
                    </a:ext>
                  </a:extLst>
                </p14:cNvPr>
                <p14:cNvContentPartPr/>
                <p14:nvPr/>
              </p14:nvContentPartPr>
              <p14:xfrm>
                <a:off x="5288617" y="2019937"/>
                <a:ext cx="8280" cy="17784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2BF2CF62-96D3-4101-5037-320FCE4CDF42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279977" y="2010937"/>
                  <a:ext cx="25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CEEFF4F1-06CE-53CB-4A23-6C876E80793A}"/>
                    </a:ext>
                  </a:extLst>
                </p14:cNvPr>
                <p14:cNvContentPartPr/>
                <p14:nvPr/>
              </p14:nvContentPartPr>
              <p14:xfrm>
                <a:off x="5255137" y="2096617"/>
                <a:ext cx="79200" cy="57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CEEFF4F1-06CE-53CB-4A23-6C876E80793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246497" y="2087977"/>
                  <a:ext cx="96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FF8B6D91-A46A-F81B-F9BB-28A462FA7422}"/>
                    </a:ext>
                  </a:extLst>
                </p14:cNvPr>
                <p14:cNvContentPartPr/>
                <p14:nvPr/>
              </p14:nvContentPartPr>
              <p14:xfrm>
                <a:off x="5345137" y="2092657"/>
                <a:ext cx="84600" cy="9576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FF8B6D91-A46A-F81B-F9BB-28A462FA7422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336137" y="2083657"/>
                  <a:ext cx="102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01704BD-5952-78CF-F3A4-5E55FAD77CB4}"/>
                    </a:ext>
                  </a:extLst>
                </p14:cNvPr>
                <p14:cNvContentPartPr/>
                <p14:nvPr/>
              </p14:nvContentPartPr>
              <p14:xfrm>
                <a:off x="5433337" y="2110657"/>
                <a:ext cx="138240" cy="990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01704BD-5952-78CF-F3A4-5E55FAD77CB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424697" y="2101657"/>
                  <a:ext cx="155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F515EB46-8836-1E42-85C0-C5F80D9CA4C0}"/>
                    </a:ext>
                  </a:extLst>
                </p14:cNvPr>
                <p14:cNvContentPartPr/>
                <p14:nvPr/>
              </p14:nvContentPartPr>
              <p14:xfrm>
                <a:off x="5578417" y="2047297"/>
                <a:ext cx="21960" cy="13392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F515EB46-8836-1E42-85C0-C5F80D9CA4C0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569417" y="2038297"/>
                  <a:ext cx="39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235E6DD8-296E-99EA-316D-DB0CBED5411D}"/>
                    </a:ext>
                  </a:extLst>
                </p14:cNvPr>
                <p14:cNvContentPartPr/>
                <p14:nvPr/>
              </p14:nvContentPartPr>
              <p14:xfrm>
                <a:off x="5526577" y="2048017"/>
                <a:ext cx="152640" cy="1440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235E6DD8-296E-99EA-316D-DB0CBED5411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517577" y="2039377"/>
                  <a:ext cx="170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3661CAA6-2832-2687-4BFD-361B4943B908}"/>
                    </a:ext>
                  </a:extLst>
                </p14:cNvPr>
                <p14:cNvContentPartPr/>
                <p14:nvPr/>
              </p14:nvContentPartPr>
              <p14:xfrm>
                <a:off x="5698657" y="2085817"/>
                <a:ext cx="166680" cy="979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3661CAA6-2832-2687-4BFD-361B4943B908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689657" y="2076817"/>
                  <a:ext cx="184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BC09910F-7359-A483-CF3E-062A280D169F}"/>
                    </a:ext>
                  </a:extLst>
                </p14:cNvPr>
                <p14:cNvContentPartPr/>
                <p14:nvPr/>
              </p14:nvContentPartPr>
              <p14:xfrm>
                <a:off x="5909257" y="1956577"/>
                <a:ext cx="65880" cy="24588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BC09910F-7359-A483-CF3E-062A280D169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900257" y="1947577"/>
                  <a:ext cx="83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D6AD2F15-C32B-519E-F586-8365C6062646}"/>
                    </a:ext>
                  </a:extLst>
                </p14:cNvPr>
                <p14:cNvContentPartPr/>
                <p14:nvPr/>
              </p14:nvContentPartPr>
              <p14:xfrm>
                <a:off x="6061897" y="2005897"/>
                <a:ext cx="135720" cy="14760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D6AD2F15-C32B-519E-F586-8365C606264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052897" y="1997257"/>
                  <a:ext cx="153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91DFF1C8-CBD8-C7C9-E86F-C924E14E07B1}"/>
                    </a:ext>
                  </a:extLst>
                </p14:cNvPr>
                <p14:cNvContentPartPr/>
                <p14:nvPr/>
              </p14:nvContentPartPr>
              <p14:xfrm>
                <a:off x="6220297" y="2146297"/>
                <a:ext cx="30240" cy="9576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91DFF1C8-CBD8-C7C9-E86F-C924E14E07B1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211657" y="2137297"/>
                  <a:ext cx="47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2FBEE6DB-BCA4-2E16-C11F-D1D1CAA424EF}"/>
                    </a:ext>
                  </a:extLst>
                </p14:cNvPr>
                <p14:cNvContentPartPr/>
                <p14:nvPr/>
              </p14:nvContentPartPr>
              <p14:xfrm>
                <a:off x="6228217" y="1934617"/>
                <a:ext cx="104400" cy="124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2FBEE6DB-BCA4-2E16-C11F-D1D1CAA424EF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219217" y="1925617"/>
                  <a:ext cx="122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C97BBA51-5179-1712-5A21-49F722813021}"/>
                    </a:ext>
                  </a:extLst>
                </p14:cNvPr>
                <p14:cNvContentPartPr/>
                <p14:nvPr/>
              </p14:nvContentPartPr>
              <p14:xfrm>
                <a:off x="5033377" y="2268337"/>
                <a:ext cx="2926080" cy="518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C97BBA51-5179-1712-5A21-49F722813021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024737" y="2259337"/>
                  <a:ext cx="2943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62555C49-ECFC-C826-4AF7-18A9C3F89E51}"/>
                    </a:ext>
                  </a:extLst>
                </p14:cNvPr>
                <p14:cNvContentPartPr/>
                <p14:nvPr/>
              </p14:nvContentPartPr>
              <p14:xfrm>
                <a:off x="7929217" y="1873417"/>
                <a:ext cx="50400" cy="3920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62555C49-ECFC-C826-4AF7-18A9C3F89E51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20217" y="1864777"/>
                  <a:ext cx="6804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52F5581D-D4D5-CF85-A5CB-223A08503CE7}"/>
              </a:ext>
            </a:extLst>
          </p:cNvPr>
          <p:cNvGrpSpPr/>
          <p:nvPr/>
        </p:nvGrpSpPr>
        <p:grpSpPr>
          <a:xfrm>
            <a:off x="270577" y="3884017"/>
            <a:ext cx="255240" cy="446040"/>
            <a:chOff x="270577" y="3884017"/>
            <a:chExt cx="2552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5151BF17-765F-4728-8AB8-D1D1FE0AF23E}"/>
                    </a:ext>
                  </a:extLst>
                </p14:cNvPr>
                <p14:cNvContentPartPr/>
                <p14:nvPr/>
              </p14:nvContentPartPr>
              <p14:xfrm>
                <a:off x="313057" y="3954577"/>
                <a:ext cx="212760" cy="3754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5151BF17-765F-4728-8AB8-D1D1FE0AF23E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304417" y="3945937"/>
                  <a:ext cx="230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6BC44C1-FA99-EC49-0FFD-98AC7DD52DE9}"/>
                    </a:ext>
                  </a:extLst>
                </p14:cNvPr>
                <p14:cNvContentPartPr/>
                <p14:nvPr/>
              </p14:nvContentPartPr>
              <p14:xfrm>
                <a:off x="270577" y="3884017"/>
                <a:ext cx="95400" cy="1314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6BC44C1-FA99-EC49-0FFD-98AC7DD52DE9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61937" y="3875017"/>
                  <a:ext cx="1130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09D3D0D5-D6DF-0B1D-C4AB-10251E50BB89}"/>
              </a:ext>
            </a:extLst>
          </p:cNvPr>
          <p:cNvGrpSpPr/>
          <p:nvPr/>
        </p:nvGrpSpPr>
        <p:grpSpPr>
          <a:xfrm>
            <a:off x="78697" y="3396577"/>
            <a:ext cx="1150200" cy="277200"/>
            <a:chOff x="78697" y="3396577"/>
            <a:chExt cx="11502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5E39D43F-35B0-DBD4-A1B5-7252D83FB3BB}"/>
                    </a:ext>
                  </a:extLst>
                </p14:cNvPr>
                <p14:cNvContentPartPr/>
                <p14:nvPr/>
              </p14:nvContentPartPr>
              <p14:xfrm>
                <a:off x="78697" y="3503497"/>
                <a:ext cx="121680" cy="1702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5E39D43F-35B0-DBD4-A1B5-7252D83FB3BB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9697" y="3494497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E653C078-195F-E103-8896-0CDADDFB5A25}"/>
                    </a:ext>
                  </a:extLst>
                </p14:cNvPr>
                <p14:cNvContentPartPr/>
                <p14:nvPr/>
              </p14:nvContentPartPr>
              <p14:xfrm>
                <a:off x="228097" y="3568657"/>
                <a:ext cx="61200" cy="9144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E653C078-195F-E103-8896-0CDADDFB5A25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19097" y="3560017"/>
                  <a:ext cx="78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58EA122B-A1EB-9D93-C244-550A2CD38A14}"/>
                    </a:ext>
                  </a:extLst>
                </p14:cNvPr>
                <p14:cNvContentPartPr/>
                <p14:nvPr/>
              </p14:nvContentPartPr>
              <p14:xfrm>
                <a:off x="231337" y="3577297"/>
                <a:ext cx="114840" cy="680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58EA122B-A1EB-9D93-C244-550A2CD38A1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222337" y="3568297"/>
                  <a:ext cx="132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777DA1E1-F35E-AA4A-8E2F-BB0F82FFAC98}"/>
                    </a:ext>
                  </a:extLst>
                </p14:cNvPr>
                <p14:cNvContentPartPr/>
                <p14:nvPr/>
              </p14:nvContentPartPr>
              <p14:xfrm>
                <a:off x="354817" y="3585217"/>
                <a:ext cx="25200" cy="7380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777DA1E1-F35E-AA4A-8E2F-BB0F82FFAC9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46177" y="3576577"/>
                  <a:ext cx="42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522DA7D8-85A4-07AC-F152-57ED4EA7F22A}"/>
                    </a:ext>
                  </a:extLst>
                </p14:cNvPr>
                <p14:cNvContentPartPr/>
                <p14:nvPr/>
              </p14:nvContentPartPr>
              <p14:xfrm>
                <a:off x="362377" y="3533017"/>
                <a:ext cx="74520" cy="11340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522DA7D8-85A4-07AC-F152-57ED4EA7F22A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53377" y="3524377"/>
                  <a:ext cx="9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435D33C1-6272-DC45-0575-43D70C24EF79}"/>
                    </a:ext>
                  </a:extLst>
                </p14:cNvPr>
                <p14:cNvContentPartPr/>
                <p14:nvPr/>
              </p14:nvContentPartPr>
              <p14:xfrm>
                <a:off x="401617" y="3554977"/>
                <a:ext cx="70920" cy="7740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435D33C1-6272-DC45-0575-43D70C24EF7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92977" y="3546337"/>
                  <a:ext cx="88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2C6F3E73-C1BC-7A01-96F8-CB86E02E677D}"/>
                    </a:ext>
                  </a:extLst>
                </p14:cNvPr>
                <p14:cNvContentPartPr/>
                <p14:nvPr/>
              </p14:nvContentPartPr>
              <p14:xfrm>
                <a:off x="453817" y="3499897"/>
                <a:ext cx="16920" cy="57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2C6F3E73-C1BC-7A01-96F8-CB86E02E677D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45177" y="3491257"/>
                  <a:ext cx="34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F6A67447-D390-AF72-7313-FD49C24323F0}"/>
                    </a:ext>
                  </a:extLst>
                </p14:cNvPr>
                <p14:cNvContentPartPr/>
                <p14:nvPr/>
              </p14:nvContentPartPr>
              <p14:xfrm>
                <a:off x="491617" y="3542377"/>
                <a:ext cx="142560" cy="892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F6A67447-D390-AF72-7313-FD49C24323F0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82617" y="3533377"/>
                  <a:ext cx="160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D72A44A-41D0-F918-D30E-90256A1C62C5}"/>
                    </a:ext>
                  </a:extLst>
                </p14:cNvPr>
                <p14:cNvContentPartPr/>
                <p14:nvPr/>
              </p14:nvContentPartPr>
              <p14:xfrm>
                <a:off x="688537" y="3499177"/>
                <a:ext cx="46440" cy="1065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D72A44A-41D0-F918-D30E-90256A1C62C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79897" y="3490177"/>
                  <a:ext cx="64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2CAC941E-C0EB-6B9C-DF5A-645BD3C8E606}"/>
                    </a:ext>
                  </a:extLst>
                </p14:cNvPr>
                <p14:cNvContentPartPr/>
                <p14:nvPr/>
              </p14:nvContentPartPr>
              <p14:xfrm>
                <a:off x="799417" y="3554257"/>
                <a:ext cx="360" cy="3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2CAC941E-C0EB-6B9C-DF5A-645BD3C8E60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90777" y="3545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21A2C89C-6BFA-4598-67F1-2DE1AE1344B2}"/>
                    </a:ext>
                  </a:extLst>
                </p14:cNvPr>
                <p14:cNvContentPartPr/>
                <p14:nvPr/>
              </p14:nvContentPartPr>
              <p14:xfrm>
                <a:off x="798697" y="3635617"/>
                <a:ext cx="360" cy="3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21A2C89C-6BFA-4598-67F1-2DE1AE1344B2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89697" y="36269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4781000-AA95-D4B1-36E5-4B9F974EBBED}"/>
                    </a:ext>
                  </a:extLst>
                </p14:cNvPr>
                <p14:cNvContentPartPr/>
                <p14:nvPr/>
              </p14:nvContentPartPr>
              <p14:xfrm>
                <a:off x="839737" y="3453457"/>
                <a:ext cx="129960" cy="12600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4781000-AA95-D4B1-36E5-4B9F974EBBE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31097" y="3444457"/>
                  <a:ext cx="147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EA57C38-DE27-24FB-347D-291DD1BF301F}"/>
                    </a:ext>
                  </a:extLst>
                </p14:cNvPr>
                <p14:cNvContentPartPr/>
                <p14:nvPr/>
              </p14:nvContentPartPr>
              <p14:xfrm>
                <a:off x="999217" y="3430417"/>
                <a:ext cx="51120" cy="15300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EA57C38-DE27-24FB-347D-291DD1BF301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90217" y="3421417"/>
                  <a:ext cx="68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CF61D676-CDA9-3B0A-E2D2-88F42BD0E961}"/>
                    </a:ext>
                  </a:extLst>
                </p14:cNvPr>
                <p14:cNvContentPartPr/>
                <p14:nvPr/>
              </p14:nvContentPartPr>
              <p14:xfrm>
                <a:off x="1059697" y="3488017"/>
                <a:ext cx="107640" cy="860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CF61D676-CDA9-3B0A-E2D2-88F42BD0E96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50697" y="3479377"/>
                  <a:ext cx="125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948CFD1E-2E46-3391-E5A2-26ED326B3044}"/>
                    </a:ext>
                  </a:extLst>
                </p14:cNvPr>
                <p14:cNvContentPartPr/>
                <p14:nvPr/>
              </p14:nvContentPartPr>
              <p14:xfrm>
                <a:off x="1188217" y="3396577"/>
                <a:ext cx="6480" cy="14940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948CFD1E-2E46-3391-E5A2-26ED326B304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79577" y="3387577"/>
                  <a:ext cx="2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EE945DB7-D156-69B3-D941-3236C08C41AD}"/>
                    </a:ext>
                  </a:extLst>
                </p14:cNvPr>
                <p14:cNvContentPartPr/>
                <p14:nvPr/>
              </p14:nvContentPartPr>
              <p14:xfrm>
                <a:off x="1146817" y="3449497"/>
                <a:ext cx="82080" cy="684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EE945DB7-D156-69B3-D941-3236C08C41A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38177" y="3440857"/>
                  <a:ext cx="997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05613320-D03E-66E4-99EA-B9F0BB049316}"/>
              </a:ext>
            </a:extLst>
          </p:cNvPr>
          <p:cNvGrpSpPr/>
          <p:nvPr/>
        </p:nvGrpSpPr>
        <p:grpSpPr>
          <a:xfrm>
            <a:off x="993097" y="1135057"/>
            <a:ext cx="1676160" cy="357840"/>
            <a:chOff x="993097" y="1135057"/>
            <a:chExt cx="167616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DFD2A7F9-C1AF-C010-5EC4-14DE8D77FE04}"/>
                    </a:ext>
                  </a:extLst>
                </p14:cNvPr>
                <p14:cNvContentPartPr/>
                <p14:nvPr/>
              </p14:nvContentPartPr>
              <p14:xfrm>
                <a:off x="993097" y="1411177"/>
                <a:ext cx="26640" cy="687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DFD2A7F9-C1AF-C010-5EC4-14DE8D77FE04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984097" y="1402177"/>
                  <a:ext cx="44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34E7919F-83B9-6499-F17A-C7599C4F0F2E}"/>
                    </a:ext>
                  </a:extLst>
                </p14:cNvPr>
                <p14:cNvContentPartPr/>
                <p14:nvPr/>
              </p14:nvContentPartPr>
              <p14:xfrm>
                <a:off x="1019017" y="1164577"/>
                <a:ext cx="7200" cy="1044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34E7919F-83B9-6499-F17A-C7599C4F0F2E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10377" y="1155937"/>
                  <a:ext cx="24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FF8C721E-D6FD-4155-87C9-903DB7BA8B7B}"/>
                    </a:ext>
                  </a:extLst>
                </p14:cNvPr>
                <p14:cNvContentPartPr/>
                <p14:nvPr/>
              </p14:nvContentPartPr>
              <p14:xfrm>
                <a:off x="1035217" y="1185817"/>
                <a:ext cx="60480" cy="846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FF8C721E-D6FD-4155-87C9-903DB7BA8B7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26577" y="1176817"/>
                  <a:ext cx="78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FF14E57-C573-9999-BF81-C6D17F8F4D58}"/>
                    </a:ext>
                  </a:extLst>
                </p14:cNvPr>
                <p14:cNvContentPartPr/>
                <p14:nvPr/>
              </p14:nvContentPartPr>
              <p14:xfrm>
                <a:off x="1132057" y="1398217"/>
                <a:ext cx="7560" cy="680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FF14E57-C573-9999-BF81-C6D17F8F4D58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23417" y="1389577"/>
                  <a:ext cx="25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18F7E21-2B7B-A0BD-49A0-4CF2A42D9F7D}"/>
                    </a:ext>
                  </a:extLst>
                </p14:cNvPr>
                <p14:cNvContentPartPr/>
                <p14:nvPr/>
              </p14:nvContentPartPr>
              <p14:xfrm>
                <a:off x="1277137" y="1232617"/>
                <a:ext cx="140400" cy="1616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18F7E21-2B7B-A0BD-49A0-4CF2A42D9F7D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268137" y="1223617"/>
                  <a:ext cx="158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1BC85DC-C7D1-7CD4-5088-51BBBD875427}"/>
                    </a:ext>
                  </a:extLst>
                </p14:cNvPr>
                <p14:cNvContentPartPr/>
                <p14:nvPr/>
              </p14:nvContentPartPr>
              <p14:xfrm>
                <a:off x="1420057" y="1418737"/>
                <a:ext cx="50760" cy="74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1BC85DC-C7D1-7CD4-5088-51BBBD8754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411057" y="1409737"/>
                  <a:ext cx="68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6C63659-58D0-FBC7-3B1A-31FB68417879}"/>
                    </a:ext>
                  </a:extLst>
                </p14:cNvPr>
                <p14:cNvContentPartPr/>
                <p14:nvPr/>
              </p14:nvContentPartPr>
              <p14:xfrm>
                <a:off x="1475137" y="1176457"/>
                <a:ext cx="57960" cy="97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6C63659-58D0-FBC7-3B1A-31FB68417879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466137" y="1167817"/>
                  <a:ext cx="75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90FBD5D-429A-E38F-1525-9996601C87F2}"/>
                    </a:ext>
                  </a:extLst>
                </p14:cNvPr>
                <p14:cNvContentPartPr/>
                <p14:nvPr/>
              </p14:nvContentPartPr>
              <p14:xfrm>
                <a:off x="1594297" y="1154497"/>
                <a:ext cx="77400" cy="322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90FBD5D-429A-E38F-1525-9996601C87F2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585297" y="1145857"/>
                  <a:ext cx="95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87ACA63-F67F-E956-AE00-68773E4177E0}"/>
                    </a:ext>
                  </a:extLst>
                </p14:cNvPr>
                <p14:cNvContentPartPr/>
                <p14:nvPr/>
              </p14:nvContentPartPr>
              <p14:xfrm>
                <a:off x="1746217" y="1311097"/>
                <a:ext cx="360" cy="3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87ACA63-F67F-E956-AE00-68773E4177E0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737577" y="1302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C52A0F0-83A0-978E-00F2-1CF9DF77AC19}"/>
                    </a:ext>
                  </a:extLst>
                </p14:cNvPr>
                <p14:cNvContentPartPr/>
                <p14:nvPr/>
              </p14:nvContentPartPr>
              <p14:xfrm>
                <a:off x="1732537" y="1414057"/>
                <a:ext cx="360" cy="3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C52A0F0-83A0-978E-00F2-1CF9DF77AC1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723897" y="14050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383A3EDC-9701-227F-A021-A395D8C4D80E}"/>
                    </a:ext>
                  </a:extLst>
                </p14:cNvPr>
                <p14:cNvContentPartPr/>
                <p14:nvPr/>
              </p14:nvContentPartPr>
              <p14:xfrm>
                <a:off x="1760257" y="1306057"/>
                <a:ext cx="108000" cy="266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383A3EDC-9701-227F-A021-A395D8C4D80E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751617" y="1297057"/>
                  <a:ext cx="125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7375DB33-F38D-2D63-EEA2-B6A95F57204A}"/>
                    </a:ext>
                  </a:extLst>
                </p14:cNvPr>
                <p14:cNvContentPartPr/>
                <p14:nvPr/>
              </p14:nvContentPartPr>
              <p14:xfrm>
                <a:off x="1767457" y="1377337"/>
                <a:ext cx="81000" cy="32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7375DB33-F38D-2D63-EEA2-B6A95F57204A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758457" y="1368337"/>
                  <a:ext cx="9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F1F7E125-6B9D-DF95-C5D6-BAE4CFE95A88}"/>
                    </a:ext>
                  </a:extLst>
                </p14:cNvPr>
                <p14:cNvContentPartPr/>
                <p14:nvPr/>
              </p14:nvContentPartPr>
              <p14:xfrm>
                <a:off x="1979857" y="1213177"/>
                <a:ext cx="186840" cy="1670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F1F7E125-6B9D-DF95-C5D6-BAE4CFE95A88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970857" y="1204177"/>
                  <a:ext cx="204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56D5508D-4429-A4E2-0EBE-BD8FA232A0EC}"/>
                    </a:ext>
                  </a:extLst>
                </p14:cNvPr>
                <p14:cNvContentPartPr/>
                <p14:nvPr/>
              </p14:nvContentPartPr>
              <p14:xfrm>
                <a:off x="2218897" y="1149817"/>
                <a:ext cx="112680" cy="19332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56D5508D-4429-A4E2-0EBE-BD8FA232A0E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210257" y="1141177"/>
                  <a:ext cx="130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1120E948-A8DC-7613-A75D-5BCCF30EB85A}"/>
                    </a:ext>
                  </a:extLst>
                </p14:cNvPr>
                <p14:cNvContentPartPr/>
                <p14:nvPr/>
              </p14:nvContentPartPr>
              <p14:xfrm>
                <a:off x="2319337" y="1275457"/>
                <a:ext cx="151560" cy="7812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1120E948-A8DC-7613-A75D-5BCCF30EB85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310337" y="1266817"/>
                  <a:ext cx="169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051B84ED-D67D-AD1D-BF9D-F8FC8DD1683D}"/>
                    </a:ext>
                  </a:extLst>
                </p14:cNvPr>
                <p14:cNvContentPartPr/>
                <p14:nvPr/>
              </p14:nvContentPartPr>
              <p14:xfrm>
                <a:off x="2469817" y="1173577"/>
                <a:ext cx="32040" cy="19584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051B84ED-D67D-AD1D-BF9D-F8FC8DD1683D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461177" y="1164937"/>
                  <a:ext cx="49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75528C47-A071-2EBF-5F2D-D470C0FDFFDC}"/>
                    </a:ext>
                  </a:extLst>
                </p14:cNvPr>
                <p14:cNvContentPartPr/>
                <p14:nvPr/>
              </p14:nvContentPartPr>
              <p14:xfrm>
                <a:off x="2447497" y="1135057"/>
                <a:ext cx="221760" cy="1317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75528C47-A071-2EBF-5F2D-D470C0FDFFD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438857" y="1126057"/>
                  <a:ext cx="239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6092B40F-8101-DA24-ED66-A85288FD423D}"/>
                    </a:ext>
                  </a:extLst>
                </p14:cNvPr>
                <p14:cNvContentPartPr/>
                <p14:nvPr/>
              </p14:nvContentPartPr>
              <p14:xfrm>
                <a:off x="2621017" y="1363657"/>
                <a:ext cx="360" cy="3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6092B40F-8101-DA24-ED66-A85288FD423D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2612017" y="13546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9160064-0FB8-C1BD-5C21-D6473E160E47}"/>
              </a:ext>
            </a:extLst>
          </p:cNvPr>
          <p:cNvGrpSpPr/>
          <p:nvPr/>
        </p:nvGrpSpPr>
        <p:grpSpPr>
          <a:xfrm>
            <a:off x="147457" y="1664977"/>
            <a:ext cx="2544480" cy="339480"/>
            <a:chOff x="147457" y="1664977"/>
            <a:chExt cx="254448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E3DBC182-3931-2246-0EDA-01CB1DE8434C}"/>
                    </a:ext>
                  </a:extLst>
                </p14:cNvPr>
                <p14:cNvContentPartPr/>
                <p14:nvPr/>
              </p14:nvContentPartPr>
              <p14:xfrm>
                <a:off x="147457" y="1673617"/>
                <a:ext cx="133560" cy="2988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E3DBC182-3931-2246-0EDA-01CB1DE8434C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38817" y="1664977"/>
                  <a:ext cx="151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EC3FD350-44DE-4536-7F0D-BEF74F8FBC88}"/>
                    </a:ext>
                  </a:extLst>
                </p14:cNvPr>
                <p14:cNvContentPartPr/>
                <p14:nvPr/>
              </p14:nvContentPartPr>
              <p14:xfrm>
                <a:off x="325657" y="1733377"/>
                <a:ext cx="181800" cy="16956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EC3FD350-44DE-4536-7F0D-BEF74F8FBC88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16657" y="1724737"/>
                  <a:ext cx="199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B4F2E814-DEBB-44E9-5AEF-F20963044385}"/>
                    </a:ext>
                  </a:extLst>
                </p14:cNvPr>
                <p14:cNvContentPartPr/>
                <p14:nvPr/>
              </p14:nvContentPartPr>
              <p14:xfrm>
                <a:off x="531217" y="1901497"/>
                <a:ext cx="75240" cy="9648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B4F2E814-DEBB-44E9-5AEF-F20963044385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22577" y="1892857"/>
                  <a:ext cx="9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CC845DB-F6C9-FBB7-08DD-E8F02CD48E69}"/>
                    </a:ext>
                  </a:extLst>
                </p14:cNvPr>
                <p14:cNvContentPartPr/>
                <p14:nvPr/>
              </p14:nvContentPartPr>
              <p14:xfrm>
                <a:off x="560377" y="1692337"/>
                <a:ext cx="81720" cy="11196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CC845DB-F6C9-FBB7-08DD-E8F02CD48E69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551737" y="1683337"/>
                  <a:ext cx="99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666761EA-317A-C82D-2E6C-F842A66EB248}"/>
                    </a:ext>
                  </a:extLst>
                </p14:cNvPr>
                <p14:cNvContentPartPr/>
                <p14:nvPr/>
              </p14:nvContentPartPr>
              <p14:xfrm>
                <a:off x="703297" y="1918777"/>
                <a:ext cx="19440" cy="655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666761EA-317A-C82D-2E6C-F842A66EB24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694297" y="1910137"/>
                  <a:ext cx="3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332AE506-D015-747B-A353-844CC72245DD}"/>
                    </a:ext>
                  </a:extLst>
                </p14:cNvPr>
                <p14:cNvContentPartPr/>
                <p14:nvPr/>
              </p14:nvContentPartPr>
              <p14:xfrm>
                <a:off x="831457" y="1731937"/>
                <a:ext cx="171360" cy="183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332AE506-D015-747B-A353-844CC72245D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822817" y="1723297"/>
                  <a:ext cx="189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5D3CB3AC-5C41-220C-4D31-72D3F7049066}"/>
                    </a:ext>
                  </a:extLst>
                </p14:cNvPr>
                <p14:cNvContentPartPr/>
                <p14:nvPr/>
              </p14:nvContentPartPr>
              <p14:xfrm>
                <a:off x="1026937" y="1913377"/>
                <a:ext cx="59040" cy="910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5D3CB3AC-5C41-220C-4D31-72D3F7049066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17937" y="1904377"/>
                  <a:ext cx="7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7D2083F3-E55E-BEA0-9070-8FAB76461E72}"/>
                    </a:ext>
                  </a:extLst>
                </p14:cNvPr>
                <p14:cNvContentPartPr/>
                <p14:nvPr/>
              </p14:nvContentPartPr>
              <p14:xfrm>
                <a:off x="1057897" y="1693417"/>
                <a:ext cx="10440" cy="1332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7D2083F3-E55E-BEA0-9070-8FAB76461E7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49257" y="1684777"/>
                  <a:ext cx="28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2657EC4-1608-7BF6-AA3C-56C1C854FAE0}"/>
                    </a:ext>
                  </a:extLst>
                </p14:cNvPr>
                <p14:cNvContentPartPr/>
                <p14:nvPr/>
              </p14:nvContentPartPr>
              <p14:xfrm>
                <a:off x="1084177" y="1721137"/>
                <a:ext cx="57600" cy="10476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2657EC4-1608-7BF6-AA3C-56C1C854FAE0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75537" y="1712137"/>
                  <a:ext cx="75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A9A563D7-E74E-405E-9D83-F4756D943E4D}"/>
                    </a:ext>
                  </a:extLst>
                </p14:cNvPr>
                <p14:cNvContentPartPr/>
                <p14:nvPr/>
              </p14:nvContentPartPr>
              <p14:xfrm>
                <a:off x="1224937" y="1899697"/>
                <a:ext cx="12240" cy="838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A9A563D7-E74E-405E-9D83-F4756D943E4D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215937" y="1891057"/>
                  <a:ext cx="29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173CA031-34A3-4CEF-E1F4-43F61F7188F8}"/>
                    </a:ext>
                  </a:extLst>
                </p14:cNvPr>
                <p14:cNvContentPartPr/>
                <p14:nvPr/>
              </p14:nvContentPartPr>
              <p14:xfrm>
                <a:off x="1326457" y="1755697"/>
                <a:ext cx="174960" cy="14976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173CA031-34A3-4CEF-E1F4-43F61F7188F8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317457" y="1747057"/>
                  <a:ext cx="192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5A2882F8-E0DA-F4C9-21A1-269C4FAD8FF7}"/>
                    </a:ext>
                  </a:extLst>
                </p14:cNvPr>
                <p14:cNvContentPartPr/>
                <p14:nvPr/>
              </p14:nvContentPartPr>
              <p14:xfrm>
                <a:off x="1542097" y="1916977"/>
                <a:ext cx="49680" cy="8568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5A2882F8-E0DA-F4C9-21A1-269C4FAD8FF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533097" y="1908337"/>
                  <a:ext cx="67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6DC403EA-CBB0-DD8B-6E62-C332DD8D6E87}"/>
                    </a:ext>
                  </a:extLst>
                </p14:cNvPr>
                <p14:cNvContentPartPr/>
                <p14:nvPr/>
              </p14:nvContentPartPr>
              <p14:xfrm>
                <a:off x="1578457" y="1690897"/>
                <a:ext cx="76320" cy="982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6DC403EA-CBB0-DD8B-6E62-C332DD8D6E87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569817" y="1682257"/>
                  <a:ext cx="93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44F84803-2D71-AFE1-F89B-5E59A4912EAD}"/>
                    </a:ext>
                  </a:extLst>
                </p14:cNvPr>
                <p14:cNvContentPartPr/>
                <p14:nvPr/>
              </p14:nvContentPartPr>
              <p14:xfrm>
                <a:off x="1727137" y="1691617"/>
                <a:ext cx="39600" cy="27252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44F84803-2D71-AFE1-F89B-5E59A4912EAD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718137" y="1682977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8CFF480E-4F34-E1E5-6DF3-2EECB9E20D3B}"/>
                    </a:ext>
                  </a:extLst>
                </p14:cNvPr>
                <p14:cNvContentPartPr/>
                <p14:nvPr/>
              </p14:nvContentPartPr>
              <p14:xfrm>
                <a:off x="1862857" y="1819777"/>
                <a:ext cx="50760" cy="133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8CFF480E-4F34-E1E5-6DF3-2EECB9E20D3B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853857" y="1811137"/>
                  <a:ext cx="68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24CEFD03-2B2B-5ECA-D29D-92A4D70A8E70}"/>
                    </a:ext>
                  </a:extLst>
                </p14:cNvPr>
                <p14:cNvContentPartPr/>
                <p14:nvPr/>
              </p14:nvContentPartPr>
              <p14:xfrm>
                <a:off x="1856377" y="1911577"/>
                <a:ext cx="66240" cy="14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24CEFD03-2B2B-5ECA-D29D-92A4D70A8E70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847377" y="1902937"/>
                  <a:ext cx="83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21B2C6EA-AE59-1A39-9D45-3F90D8AE5822}"/>
                    </a:ext>
                  </a:extLst>
                </p14:cNvPr>
                <p14:cNvContentPartPr/>
                <p14:nvPr/>
              </p14:nvContentPartPr>
              <p14:xfrm>
                <a:off x="2061937" y="1700257"/>
                <a:ext cx="181080" cy="1900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21B2C6EA-AE59-1A39-9D45-3F90D8AE582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2053297" y="1691257"/>
                  <a:ext cx="19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A031B7E-4E9B-41F6-005F-301348287733}"/>
                    </a:ext>
                  </a:extLst>
                </p14:cNvPr>
                <p14:cNvContentPartPr/>
                <p14:nvPr/>
              </p14:nvContentPartPr>
              <p14:xfrm>
                <a:off x="2249497" y="1703497"/>
                <a:ext cx="100440" cy="1731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A031B7E-4E9B-41F6-005F-301348287733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2240857" y="1694857"/>
                  <a:ext cx="118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36BB393F-7F2A-215B-AF26-805A7DB57D19}"/>
                    </a:ext>
                  </a:extLst>
                </p14:cNvPr>
                <p14:cNvContentPartPr/>
                <p14:nvPr/>
              </p14:nvContentPartPr>
              <p14:xfrm>
                <a:off x="2367217" y="1778377"/>
                <a:ext cx="83520" cy="784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36BB393F-7F2A-215B-AF26-805A7DB57D1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2358217" y="1769737"/>
                  <a:ext cx="101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DB7F62E0-A490-50B0-1717-6065306B8AAD}"/>
                    </a:ext>
                  </a:extLst>
                </p14:cNvPr>
                <p14:cNvContentPartPr/>
                <p14:nvPr/>
              </p14:nvContentPartPr>
              <p14:xfrm>
                <a:off x="2453977" y="1767577"/>
                <a:ext cx="118800" cy="1040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DB7F62E0-A490-50B0-1717-6065306B8AA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2444977" y="1758937"/>
                  <a:ext cx="136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0C8D99C8-7646-BA5A-7E04-829260FB718C}"/>
                    </a:ext>
                  </a:extLst>
                </p14:cNvPr>
                <p14:cNvContentPartPr/>
                <p14:nvPr/>
              </p14:nvContentPartPr>
              <p14:xfrm>
                <a:off x="2641897" y="1664977"/>
                <a:ext cx="50040" cy="1634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0C8D99C8-7646-BA5A-7E04-829260FB718C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2633257" y="1656337"/>
                  <a:ext cx="67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F167AF8F-A133-CBB1-6A41-94B6A024914E}"/>
                    </a:ext>
                  </a:extLst>
                </p14:cNvPr>
                <p14:cNvContentPartPr/>
                <p14:nvPr/>
              </p14:nvContentPartPr>
              <p14:xfrm>
                <a:off x="2655577" y="1892497"/>
                <a:ext cx="29520" cy="234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F167AF8F-A133-CBB1-6A41-94B6A024914E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2646937" y="1883497"/>
                  <a:ext cx="471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1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F822C6AC-6823-3440-B4E9-D63AFF01340D}"/>
                  </a:ext>
                </a:extLst>
              </p14:cNvPr>
              <p14:cNvContentPartPr/>
              <p14:nvPr/>
            </p14:nvContentPartPr>
            <p14:xfrm>
              <a:off x="893737" y="2221537"/>
              <a:ext cx="9360" cy="216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F822C6AC-6823-3440-B4E9-D63AFF01340D}"/>
                  </a:ext>
                </a:extLst>
              </p:cNvPr>
              <p:cNvPicPr/>
              <p:nvPr/>
            </p:nvPicPr>
            <p:blipFill>
              <a:blip r:embed="rId782"/>
              <a:stretch>
                <a:fillRect/>
              </a:stretch>
            </p:blipFill>
            <p:spPr>
              <a:xfrm>
                <a:off x="885097" y="2212537"/>
                <a:ext cx="27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3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637C4440-C21D-CB73-271F-6C94A189E9F4}"/>
                  </a:ext>
                </a:extLst>
              </p14:cNvPr>
              <p14:cNvContentPartPr/>
              <p14:nvPr/>
            </p14:nvContentPartPr>
            <p14:xfrm>
              <a:off x="877537" y="2342497"/>
              <a:ext cx="10440" cy="36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637C4440-C21D-CB73-271F-6C94A189E9F4}"/>
                  </a:ext>
                </a:extLst>
              </p:cNvPr>
              <p:cNvPicPr/>
              <p:nvPr/>
            </p:nvPicPr>
            <p:blipFill>
              <a:blip r:embed="rId784"/>
              <a:stretch>
                <a:fillRect/>
              </a:stretch>
            </p:blipFill>
            <p:spPr>
              <a:xfrm>
                <a:off x="868537" y="2333497"/>
                <a:ext cx="28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5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7DBC8446-0A7A-4793-651A-51871CB726FD}"/>
                  </a:ext>
                </a:extLst>
              </p14:cNvPr>
              <p14:cNvContentPartPr/>
              <p14:nvPr/>
            </p14:nvContentPartPr>
            <p14:xfrm>
              <a:off x="939817" y="2528617"/>
              <a:ext cx="2160" cy="36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7DBC8446-0A7A-4793-651A-51871CB726FD}"/>
                  </a:ext>
                </a:extLst>
              </p:cNvPr>
              <p:cNvPicPr/>
              <p:nvPr/>
            </p:nvPicPr>
            <p:blipFill>
              <a:blip r:embed="rId786"/>
              <a:stretch>
                <a:fillRect/>
              </a:stretch>
            </p:blipFill>
            <p:spPr>
              <a:xfrm>
                <a:off x="930817" y="251961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9" name="Group 728">
            <a:extLst>
              <a:ext uri="{FF2B5EF4-FFF2-40B4-BE49-F238E27FC236}">
                <a16:creationId xmlns:a16="http://schemas.microsoft.com/office/drawing/2014/main" id="{72185907-B2C4-31B1-812F-E8B227F68599}"/>
              </a:ext>
            </a:extLst>
          </p:cNvPr>
          <p:cNvGrpSpPr/>
          <p:nvPr/>
        </p:nvGrpSpPr>
        <p:grpSpPr>
          <a:xfrm>
            <a:off x="211177" y="2727337"/>
            <a:ext cx="1686960" cy="421920"/>
            <a:chOff x="211177" y="2727337"/>
            <a:chExt cx="16869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A7DFCB0C-60B0-66F6-C404-47F8FEBF294B}"/>
                    </a:ext>
                  </a:extLst>
                </p14:cNvPr>
                <p14:cNvContentPartPr/>
                <p14:nvPr/>
              </p14:nvContentPartPr>
              <p14:xfrm>
                <a:off x="211177" y="2727337"/>
                <a:ext cx="1686960" cy="1652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A7DFCB0C-60B0-66F6-C404-47F8FEBF294B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202537" y="2718697"/>
                  <a:ext cx="1704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FEF6574-A011-0EA5-18E5-CC6B31814237}"/>
                    </a:ext>
                  </a:extLst>
                </p14:cNvPr>
                <p14:cNvContentPartPr/>
                <p14:nvPr/>
              </p14:nvContentPartPr>
              <p14:xfrm>
                <a:off x="529057" y="2991577"/>
                <a:ext cx="8640" cy="1558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FEF6574-A011-0EA5-18E5-CC6B31814237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20057" y="2982937"/>
                  <a:ext cx="26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D9A6E00F-1E68-AFD0-D290-8445C33EF1DD}"/>
                    </a:ext>
                  </a:extLst>
                </p14:cNvPr>
                <p14:cNvContentPartPr/>
                <p14:nvPr/>
              </p14:nvContentPartPr>
              <p14:xfrm>
                <a:off x="536257" y="3007057"/>
                <a:ext cx="312840" cy="1422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D9A6E00F-1E68-AFD0-D290-8445C33EF1DD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7617" y="2998057"/>
                  <a:ext cx="330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CF553C4A-9F12-0A41-AF00-CE8A9CAFD3AA}"/>
                    </a:ext>
                  </a:extLst>
                </p14:cNvPr>
                <p14:cNvContentPartPr/>
                <p14:nvPr/>
              </p14:nvContentPartPr>
              <p14:xfrm>
                <a:off x="866377" y="2982217"/>
                <a:ext cx="91080" cy="1497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CF553C4A-9F12-0A41-AF00-CE8A9CAFD3A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57737" y="2973217"/>
                  <a:ext cx="108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D7B5556-D0C7-4298-DE4E-5D508612ADD4}"/>
                    </a:ext>
                  </a:extLst>
                </p14:cNvPr>
                <p14:cNvContentPartPr/>
                <p14:nvPr/>
              </p14:nvContentPartPr>
              <p14:xfrm>
                <a:off x="905977" y="2936497"/>
                <a:ext cx="86400" cy="1846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D7B5556-D0C7-4298-DE4E-5D508612ADD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896977" y="2927497"/>
                  <a:ext cx="104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891E65D7-0E82-86BA-DF33-3FAF2B3908A0}"/>
                    </a:ext>
                  </a:extLst>
                </p14:cNvPr>
                <p14:cNvContentPartPr/>
                <p14:nvPr/>
              </p14:nvContentPartPr>
              <p14:xfrm>
                <a:off x="1019377" y="2940097"/>
                <a:ext cx="19080" cy="1533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891E65D7-0E82-86BA-DF33-3FAF2B3908A0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010377" y="2931097"/>
                  <a:ext cx="3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D101E28-BB01-2A27-F53E-4D8B1C2A198E}"/>
                    </a:ext>
                  </a:extLst>
                </p14:cNvPr>
                <p14:cNvContentPartPr/>
                <p14:nvPr/>
              </p14:nvContentPartPr>
              <p14:xfrm>
                <a:off x="994897" y="3005257"/>
                <a:ext cx="83880" cy="687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FD101E28-BB01-2A27-F53E-4D8B1C2A198E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985897" y="2996257"/>
                  <a:ext cx="101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EC019209-5B46-C851-08BE-0C420D3C0671}"/>
                    </a:ext>
                  </a:extLst>
                </p14:cNvPr>
                <p14:cNvContentPartPr/>
                <p14:nvPr/>
              </p14:nvContentPartPr>
              <p14:xfrm>
                <a:off x="1059697" y="2952697"/>
                <a:ext cx="3240" cy="21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EC019209-5B46-C851-08BE-0C420D3C067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51057" y="2944057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515264BA-5612-F67B-5606-D21909A66427}"/>
                    </a:ext>
                  </a:extLst>
                </p14:cNvPr>
                <p14:cNvContentPartPr/>
                <p14:nvPr/>
              </p14:nvContentPartPr>
              <p14:xfrm>
                <a:off x="1137457" y="2955577"/>
                <a:ext cx="114480" cy="1584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515264BA-5612-F67B-5606-D21909A66427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128457" y="2946937"/>
                  <a:ext cx="132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0FA7BF11-A4C4-37FE-69BC-B7C4FACD8A1E}"/>
                    </a:ext>
                  </a:extLst>
                </p14:cNvPr>
                <p14:cNvContentPartPr/>
                <p14:nvPr/>
              </p14:nvContentPartPr>
              <p14:xfrm>
                <a:off x="1277137" y="3023617"/>
                <a:ext cx="83880" cy="907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0FA7BF11-A4C4-37FE-69BC-B7C4FACD8A1E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268137" y="3014977"/>
                  <a:ext cx="101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CD55C550-DF34-A2F8-6AA5-504D9AF6ED0D}"/>
                    </a:ext>
                  </a:extLst>
                </p14:cNvPr>
                <p14:cNvContentPartPr/>
                <p14:nvPr/>
              </p14:nvContentPartPr>
              <p14:xfrm>
                <a:off x="1347337" y="3041617"/>
                <a:ext cx="108720" cy="698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CD55C550-DF34-A2F8-6AA5-504D9AF6ED0D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338337" y="3032977"/>
                  <a:ext cx="126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8A71C3E2-E972-A2F5-EC4A-2F418A1AAF2F}"/>
                    </a:ext>
                  </a:extLst>
                </p14:cNvPr>
                <p14:cNvContentPartPr/>
                <p14:nvPr/>
              </p14:nvContentPartPr>
              <p14:xfrm>
                <a:off x="1457137" y="3029737"/>
                <a:ext cx="99720" cy="756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8A71C3E2-E972-A2F5-EC4A-2F418A1AAF2F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448497" y="3021097"/>
                  <a:ext cx="117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C6BEE7C9-90DC-01C9-AE4F-C98A4048895D}"/>
                    </a:ext>
                  </a:extLst>
                </p14:cNvPr>
                <p14:cNvContentPartPr/>
                <p14:nvPr/>
              </p14:nvContentPartPr>
              <p14:xfrm>
                <a:off x="1530937" y="2910577"/>
                <a:ext cx="173880" cy="2138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C6BEE7C9-90DC-01C9-AE4F-C98A4048895D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521937" y="2901937"/>
                  <a:ext cx="19152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69DE2527-753C-A1FC-8066-FABE9CD62EBD}"/>
              </a:ext>
            </a:extLst>
          </p:cNvPr>
          <p:cNvGrpSpPr/>
          <p:nvPr/>
        </p:nvGrpSpPr>
        <p:grpSpPr>
          <a:xfrm>
            <a:off x="765577" y="3909217"/>
            <a:ext cx="1885320" cy="377640"/>
            <a:chOff x="765577" y="3909217"/>
            <a:chExt cx="18853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812A93E2-EF62-DF25-1A39-653AE7CECEF7}"/>
                    </a:ext>
                  </a:extLst>
                </p14:cNvPr>
                <p14:cNvContentPartPr/>
                <p14:nvPr/>
              </p14:nvContentPartPr>
              <p14:xfrm>
                <a:off x="765577" y="3961057"/>
                <a:ext cx="5760" cy="975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812A93E2-EF62-DF25-1A39-653AE7CECEF7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56577" y="3952417"/>
                  <a:ext cx="23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E180ECA-B568-1DC3-13CB-16B58DCAC8C0}"/>
                    </a:ext>
                  </a:extLst>
                </p14:cNvPr>
                <p14:cNvContentPartPr/>
                <p14:nvPr/>
              </p14:nvContentPartPr>
              <p14:xfrm>
                <a:off x="770977" y="3909217"/>
                <a:ext cx="1879920" cy="3776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E180ECA-B568-1DC3-13CB-16B58DCAC8C0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762337" y="3900217"/>
                  <a:ext cx="189756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7">
            <p14:nvContentPartPr>
              <p14:cNvPr id="735" name="Ink 734">
                <a:extLst>
                  <a:ext uri="{FF2B5EF4-FFF2-40B4-BE49-F238E27FC236}">
                    <a16:creationId xmlns:a16="http://schemas.microsoft.com/office/drawing/2014/main" id="{B95F1E1F-C361-2614-3BD6-1FC8214B6C87}"/>
                  </a:ext>
                </a:extLst>
              </p14:cNvPr>
              <p14:cNvContentPartPr/>
              <p14:nvPr/>
            </p14:nvContentPartPr>
            <p14:xfrm>
              <a:off x="3087577" y="3939097"/>
              <a:ext cx="6840" cy="148320"/>
            </p14:xfrm>
          </p:contentPart>
        </mc:Choice>
        <mc:Fallback xmlns="">
          <p:pic>
            <p:nvPicPr>
              <p:cNvPr id="735" name="Ink 734">
                <a:extLst>
                  <a:ext uri="{FF2B5EF4-FFF2-40B4-BE49-F238E27FC236}">
                    <a16:creationId xmlns:a16="http://schemas.microsoft.com/office/drawing/2014/main" id="{B95F1E1F-C361-2614-3BD6-1FC8214B6C87}"/>
                  </a:ext>
                </a:extLst>
              </p:cNvPr>
              <p:cNvPicPr/>
              <p:nvPr/>
            </p:nvPicPr>
            <p:blipFill>
              <a:blip r:embed="rId818"/>
              <a:stretch>
                <a:fillRect/>
              </a:stretch>
            </p:blipFill>
            <p:spPr>
              <a:xfrm>
                <a:off x="3078577" y="3930457"/>
                <a:ext cx="24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9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2AA1F050-9DE6-CE64-CFC1-0742E92F624F}"/>
                  </a:ext>
                </a:extLst>
              </p14:cNvPr>
              <p14:cNvContentPartPr/>
              <p14:nvPr/>
            </p14:nvContentPartPr>
            <p14:xfrm>
              <a:off x="3091897" y="3912097"/>
              <a:ext cx="1918440" cy="33156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2AA1F050-9DE6-CE64-CFC1-0742E92F624F}"/>
                  </a:ext>
                </a:extLst>
              </p:cNvPr>
              <p:cNvPicPr/>
              <p:nvPr/>
            </p:nvPicPr>
            <p:blipFill>
              <a:blip r:embed="rId820"/>
              <a:stretch>
                <a:fillRect/>
              </a:stretch>
            </p:blipFill>
            <p:spPr>
              <a:xfrm>
                <a:off x="3083257" y="3903457"/>
                <a:ext cx="1936080" cy="34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0" name="Group 749">
            <a:extLst>
              <a:ext uri="{FF2B5EF4-FFF2-40B4-BE49-F238E27FC236}">
                <a16:creationId xmlns:a16="http://schemas.microsoft.com/office/drawing/2014/main" id="{F66A9E01-CAE3-675A-B562-DA2301429A57}"/>
              </a:ext>
            </a:extLst>
          </p:cNvPr>
          <p:cNvGrpSpPr/>
          <p:nvPr/>
        </p:nvGrpSpPr>
        <p:grpSpPr>
          <a:xfrm>
            <a:off x="5414617" y="2385337"/>
            <a:ext cx="6404760" cy="1889640"/>
            <a:chOff x="5414617" y="2385337"/>
            <a:chExt cx="6404760" cy="18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654AE89C-96EF-BF71-553A-0B44501727E2}"/>
                    </a:ext>
                  </a:extLst>
                </p14:cNvPr>
                <p14:cNvContentPartPr/>
                <p14:nvPr/>
              </p14:nvContentPartPr>
              <p14:xfrm>
                <a:off x="5414617" y="3913537"/>
                <a:ext cx="6840" cy="9936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654AE89C-96EF-BF71-553A-0B44501727E2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405977" y="3904537"/>
                  <a:ext cx="24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118B2B6C-9347-F4F1-208A-CE8037F23101}"/>
                    </a:ext>
                  </a:extLst>
                </p14:cNvPr>
                <p14:cNvContentPartPr/>
                <p14:nvPr/>
              </p14:nvContentPartPr>
              <p14:xfrm>
                <a:off x="5419297" y="3880777"/>
                <a:ext cx="1897920" cy="3942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118B2B6C-9347-F4F1-208A-CE8037F23101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5410657" y="3871777"/>
                  <a:ext cx="1915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1CD6507C-0D75-7A80-8D70-BC941DF5A70E}"/>
                    </a:ext>
                  </a:extLst>
                </p14:cNvPr>
                <p14:cNvContentPartPr/>
                <p14:nvPr/>
              </p14:nvContentPartPr>
              <p14:xfrm>
                <a:off x="7697017" y="3898417"/>
                <a:ext cx="2160" cy="1188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1CD6507C-0D75-7A80-8D70-BC941DF5A70E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688377" y="3889777"/>
                  <a:ext cx="19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4A6F6BD3-EB2B-43EF-4B18-AF848C31EC15}"/>
                    </a:ext>
                  </a:extLst>
                </p14:cNvPr>
                <p14:cNvContentPartPr/>
                <p14:nvPr/>
              </p14:nvContentPartPr>
              <p14:xfrm>
                <a:off x="7702777" y="3854497"/>
                <a:ext cx="1917720" cy="3582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4A6F6BD3-EB2B-43EF-4B18-AF848C31EC1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7693777" y="3845497"/>
                  <a:ext cx="1935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D6C383BB-6AA6-41B3-8EFA-8B81882360D2}"/>
                    </a:ext>
                  </a:extLst>
                </p14:cNvPr>
                <p14:cNvContentPartPr/>
                <p14:nvPr/>
              </p14:nvContentPartPr>
              <p14:xfrm>
                <a:off x="9833977" y="3864937"/>
                <a:ext cx="10440" cy="1634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D6C383BB-6AA6-41B3-8EFA-8B81882360D2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9824977" y="3856297"/>
                  <a:ext cx="2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4C5B193-19BE-82E0-9911-E9627700B278}"/>
                    </a:ext>
                  </a:extLst>
                </p14:cNvPr>
                <p14:cNvContentPartPr/>
                <p14:nvPr/>
              </p14:nvContentPartPr>
              <p14:xfrm>
                <a:off x="9831817" y="3880777"/>
                <a:ext cx="1987560" cy="2692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4C5B193-19BE-82E0-9911-E9627700B278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9823177" y="3871777"/>
                  <a:ext cx="2005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B16FF364-9DC2-FEDA-3715-5A443A6DD387}"/>
                    </a:ext>
                  </a:extLst>
                </p14:cNvPr>
                <p14:cNvContentPartPr/>
                <p14:nvPr/>
              </p14:nvContentPartPr>
              <p14:xfrm>
                <a:off x="6359617" y="2446897"/>
                <a:ext cx="3607200" cy="14569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B16FF364-9DC2-FEDA-3715-5A443A6DD387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350977" y="2438257"/>
                  <a:ext cx="3624840" cy="14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E9F05405-9454-8587-F0BE-51C85DB17C30}"/>
                    </a:ext>
                  </a:extLst>
                </p14:cNvPr>
                <p14:cNvContentPartPr/>
                <p14:nvPr/>
              </p14:nvContentPartPr>
              <p14:xfrm>
                <a:off x="6249817" y="2385337"/>
                <a:ext cx="54720" cy="10872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E9F05405-9454-8587-F0BE-51C85DB17C30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240817" y="2376697"/>
                  <a:ext cx="72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3484D136-D03F-C721-C941-B8AEB20F3C88}"/>
                    </a:ext>
                  </a:extLst>
                </p14:cNvPr>
                <p14:cNvContentPartPr/>
                <p14:nvPr/>
              </p14:nvContentPartPr>
              <p14:xfrm>
                <a:off x="6257017" y="2406577"/>
                <a:ext cx="95760" cy="295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3484D136-D03F-C721-C941-B8AEB20F3C8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248377" y="2397577"/>
                  <a:ext cx="1134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A25DF1DB-A190-C988-91E5-317E450E967D}"/>
              </a:ext>
            </a:extLst>
          </p:cNvPr>
          <p:cNvGrpSpPr/>
          <p:nvPr/>
        </p:nvGrpSpPr>
        <p:grpSpPr>
          <a:xfrm>
            <a:off x="4201057" y="2485417"/>
            <a:ext cx="1811520" cy="1427400"/>
            <a:chOff x="4201057" y="2485417"/>
            <a:chExt cx="1811520" cy="14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EC023886-711C-D590-B168-DA779AA0B7D1}"/>
                    </a:ext>
                  </a:extLst>
                </p14:cNvPr>
                <p14:cNvContentPartPr/>
                <p14:nvPr/>
              </p14:nvContentPartPr>
              <p14:xfrm>
                <a:off x="4201057" y="2560657"/>
                <a:ext cx="1809000" cy="13521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EC023886-711C-D590-B168-DA779AA0B7D1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4192417" y="2551657"/>
                  <a:ext cx="1826640" cy="13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6DF583C7-6565-3F55-2D96-6EF050753F61}"/>
                    </a:ext>
                  </a:extLst>
                </p14:cNvPr>
                <p14:cNvContentPartPr/>
                <p14:nvPr/>
              </p14:nvContentPartPr>
              <p14:xfrm>
                <a:off x="5917177" y="2485417"/>
                <a:ext cx="95400" cy="2037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6DF583C7-6565-3F55-2D96-6EF050753F6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5908177" y="2476417"/>
                  <a:ext cx="11304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0BD1CDE3-2544-5075-221F-CD840D9A5072}"/>
              </a:ext>
            </a:extLst>
          </p:cNvPr>
          <p:cNvGrpSpPr/>
          <p:nvPr/>
        </p:nvGrpSpPr>
        <p:grpSpPr>
          <a:xfrm>
            <a:off x="5029777" y="2978257"/>
            <a:ext cx="751680" cy="737280"/>
            <a:chOff x="5029777" y="2978257"/>
            <a:chExt cx="751680" cy="7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B9FCD1BB-703D-F64F-F028-2B5F240AEE8F}"/>
                    </a:ext>
                  </a:extLst>
                </p14:cNvPr>
                <p14:cNvContentPartPr/>
                <p14:nvPr/>
              </p14:nvContentPartPr>
              <p14:xfrm>
                <a:off x="5029777" y="3391897"/>
                <a:ext cx="79920" cy="1130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B9FCD1BB-703D-F64F-F028-2B5F240AEE8F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021137" y="3383257"/>
                  <a:ext cx="97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56C187F8-B6AE-B96A-F206-CF045C8B4D14}"/>
                    </a:ext>
                  </a:extLst>
                </p14:cNvPr>
                <p14:cNvContentPartPr/>
                <p14:nvPr/>
              </p14:nvContentPartPr>
              <p14:xfrm>
                <a:off x="5111857" y="3392977"/>
                <a:ext cx="77760" cy="601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56C187F8-B6AE-B96A-F206-CF045C8B4D14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102857" y="3384337"/>
                  <a:ext cx="95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EAA7B0A3-7D4B-8686-635D-E1E9684E622A}"/>
                    </a:ext>
                  </a:extLst>
                </p14:cNvPr>
                <p14:cNvContentPartPr/>
                <p14:nvPr/>
              </p14:nvContentPartPr>
              <p14:xfrm>
                <a:off x="5186377" y="3330337"/>
                <a:ext cx="54360" cy="594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EAA7B0A3-7D4B-8686-635D-E1E9684E622A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177737" y="3321697"/>
                  <a:ext cx="72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2AFA0649-A6EB-337A-1B67-10CDD064FB0F}"/>
                    </a:ext>
                  </a:extLst>
                </p14:cNvPr>
                <p14:cNvContentPartPr/>
                <p14:nvPr/>
              </p14:nvContentPartPr>
              <p14:xfrm>
                <a:off x="5238937" y="3304057"/>
                <a:ext cx="47880" cy="1335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2AFA0649-A6EB-337A-1B67-10CDD064FB0F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5229937" y="3295057"/>
                  <a:ext cx="65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84759FB4-E7F1-9C90-9D6C-976315C10279}"/>
                    </a:ext>
                  </a:extLst>
                </p14:cNvPr>
                <p14:cNvContentPartPr/>
                <p14:nvPr/>
              </p14:nvContentPartPr>
              <p14:xfrm>
                <a:off x="5323177" y="3235297"/>
                <a:ext cx="51840" cy="705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84759FB4-E7F1-9C90-9D6C-976315C10279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5314177" y="3226657"/>
                  <a:ext cx="69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2B9D411D-1125-3CC9-FAF3-C4AA4F213DCF}"/>
                    </a:ext>
                  </a:extLst>
                </p14:cNvPr>
                <p14:cNvContentPartPr/>
                <p14:nvPr/>
              </p14:nvContentPartPr>
              <p14:xfrm>
                <a:off x="5380777" y="3217657"/>
                <a:ext cx="21240" cy="799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2B9D411D-1125-3CC9-FAF3-C4AA4F213DCF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5371777" y="3208657"/>
                  <a:ext cx="38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A57635CD-2F3D-6831-FC89-18109AC633F6}"/>
                    </a:ext>
                  </a:extLst>
                </p14:cNvPr>
                <p14:cNvContentPartPr/>
                <p14:nvPr/>
              </p14:nvContentPartPr>
              <p14:xfrm>
                <a:off x="5448097" y="3081937"/>
                <a:ext cx="20520" cy="1440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A57635CD-2F3D-6831-FC89-18109AC633F6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5439097" y="3073297"/>
                  <a:ext cx="38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22B34262-1839-0C30-02E3-EFBDCD3BC165}"/>
                    </a:ext>
                  </a:extLst>
                </p14:cNvPr>
                <p14:cNvContentPartPr/>
                <p14:nvPr/>
              </p14:nvContentPartPr>
              <p14:xfrm>
                <a:off x="5418577" y="3123337"/>
                <a:ext cx="66240" cy="378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22B34262-1839-0C30-02E3-EFBDCD3BC165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5409577" y="3114697"/>
                  <a:ext cx="83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B345A847-B7F5-C59C-B105-81A47DB6AFC5}"/>
                    </a:ext>
                  </a:extLst>
                </p14:cNvPr>
                <p14:cNvContentPartPr/>
                <p14:nvPr/>
              </p14:nvContentPartPr>
              <p14:xfrm>
                <a:off x="5581657" y="3039817"/>
                <a:ext cx="68040" cy="1537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B345A847-B7F5-C59C-B105-81A47DB6AFC5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5572657" y="3030817"/>
                  <a:ext cx="85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493FF7FB-6EE4-E53F-0410-2F64C5EAE793}"/>
                    </a:ext>
                  </a:extLst>
                </p14:cNvPr>
                <p14:cNvContentPartPr/>
                <p14:nvPr/>
              </p14:nvContentPartPr>
              <p14:xfrm>
                <a:off x="5655817" y="3017137"/>
                <a:ext cx="37440" cy="608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493FF7FB-6EE4-E53F-0410-2F64C5EAE79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5646817" y="3008137"/>
                  <a:ext cx="55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AB5CD232-E3E9-AB81-BEFE-A9DA2A35E4BC}"/>
                    </a:ext>
                  </a:extLst>
                </p14:cNvPr>
                <p14:cNvContentPartPr/>
                <p14:nvPr/>
              </p14:nvContentPartPr>
              <p14:xfrm>
                <a:off x="5663017" y="2978257"/>
                <a:ext cx="118440" cy="612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AB5CD232-E3E9-AB81-BEFE-A9DA2A35E4BC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5654377" y="2969257"/>
                  <a:ext cx="136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C85119C0-E740-AE6F-D9A3-A3D41C3CBFE0}"/>
                    </a:ext>
                  </a:extLst>
                </p14:cNvPr>
                <p14:cNvContentPartPr/>
                <p14:nvPr/>
              </p14:nvContentPartPr>
              <p14:xfrm>
                <a:off x="5089177" y="3589897"/>
                <a:ext cx="88560" cy="12564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C85119C0-E740-AE6F-D9A3-A3D41C3CBFE0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5080177" y="3581257"/>
                  <a:ext cx="10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07613F44-E5DE-7DE7-7373-02546EF9C027}"/>
                    </a:ext>
                  </a:extLst>
                </p14:cNvPr>
                <p14:cNvContentPartPr/>
                <p14:nvPr/>
              </p14:nvContentPartPr>
              <p14:xfrm>
                <a:off x="5197537" y="3554617"/>
                <a:ext cx="87480" cy="824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07613F44-E5DE-7DE7-7373-02546EF9C027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5188537" y="3545617"/>
                  <a:ext cx="105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D30B6FDE-D352-2690-4213-25D0D18F7999}"/>
                    </a:ext>
                  </a:extLst>
                </p14:cNvPr>
                <p14:cNvContentPartPr/>
                <p14:nvPr/>
              </p14:nvContentPartPr>
              <p14:xfrm>
                <a:off x="5272777" y="3530857"/>
                <a:ext cx="74520" cy="6768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D30B6FDE-D352-2690-4213-25D0D18F7999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5263777" y="3522217"/>
                  <a:ext cx="92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CBE59399-6FA3-9FCC-B495-759830586550}"/>
                    </a:ext>
                  </a:extLst>
                </p14:cNvPr>
                <p14:cNvContentPartPr/>
                <p14:nvPr/>
              </p14:nvContentPartPr>
              <p14:xfrm>
                <a:off x="5290057" y="3509257"/>
                <a:ext cx="72000" cy="637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CBE59399-6FA3-9FCC-B495-759830586550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5281417" y="3500257"/>
                  <a:ext cx="89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337845DF-6604-CA2D-21FB-4768254D3785}"/>
                    </a:ext>
                  </a:extLst>
                </p14:cNvPr>
                <p14:cNvContentPartPr/>
                <p14:nvPr/>
              </p14:nvContentPartPr>
              <p14:xfrm>
                <a:off x="5370697" y="3426817"/>
                <a:ext cx="37800" cy="907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337845DF-6604-CA2D-21FB-4768254D3785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5362057" y="3417817"/>
                  <a:ext cx="55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621C59DF-B91B-DA1A-D140-7BA932DDE812}"/>
                    </a:ext>
                  </a:extLst>
                </p14:cNvPr>
                <p14:cNvContentPartPr/>
                <p14:nvPr/>
              </p14:nvContentPartPr>
              <p14:xfrm>
                <a:off x="5360617" y="3455257"/>
                <a:ext cx="91080" cy="489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621C59DF-B91B-DA1A-D140-7BA932DDE812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5351977" y="3446257"/>
                  <a:ext cx="108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545AF902-54DC-BD80-96FF-510994BD5494}"/>
                    </a:ext>
                  </a:extLst>
                </p14:cNvPr>
                <p14:cNvContentPartPr/>
                <p14:nvPr/>
              </p14:nvContentPartPr>
              <p14:xfrm>
                <a:off x="5400937" y="3392977"/>
                <a:ext cx="10440" cy="21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545AF902-54DC-BD80-96FF-510994BD549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5392297" y="3383977"/>
                  <a:ext cx="28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10046144-A157-209E-ECC6-AF79E7AFD8E4}"/>
                    </a:ext>
                  </a:extLst>
                </p14:cNvPr>
                <p14:cNvContentPartPr/>
                <p14:nvPr/>
              </p14:nvContentPartPr>
              <p14:xfrm>
                <a:off x="5476177" y="3373537"/>
                <a:ext cx="117720" cy="9576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10046144-A157-209E-ECC6-AF79E7AFD8E4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5467177" y="3364897"/>
                  <a:ext cx="135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0C4EE221-F307-FB36-00EE-81BD8F44F8FE}"/>
                    </a:ext>
                  </a:extLst>
                </p14:cNvPr>
                <p14:cNvContentPartPr/>
                <p14:nvPr/>
              </p14:nvContentPartPr>
              <p14:xfrm>
                <a:off x="5670577" y="3234217"/>
                <a:ext cx="57960" cy="12960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0C4EE221-F307-FB36-00EE-81BD8F44F8FE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5661577" y="3225577"/>
                  <a:ext cx="756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317251E9-7EEF-1BFF-E2AD-38775AF07BAB}"/>
              </a:ext>
            </a:extLst>
          </p:cNvPr>
          <p:cNvGrpSpPr/>
          <p:nvPr/>
        </p:nvGrpSpPr>
        <p:grpSpPr>
          <a:xfrm>
            <a:off x="7592617" y="2606377"/>
            <a:ext cx="1470240" cy="819360"/>
            <a:chOff x="7592617" y="2606377"/>
            <a:chExt cx="147024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7694D961-27F5-1FD7-D747-C8F200CA5465}"/>
                    </a:ext>
                  </a:extLst>
                </p14:cNvPr>
                <p14:cNvContentPartPr/>
                <p14:nvPr/>
              </p14:nvContentPartPr>
              <p14:xfrm>
                <a:off x="7592617" y="2606377"/>
                <a:ext cx="75600" cy="1864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7694D961-27F5-1FD7-D747-C8F200CA5465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583977" y="2597737"/>
                  <a:ext cx="93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11B8BC87-8DD5-DF19-EE1C-48B09E8A6F94}"/>
                    </a:ext>
                  </a:extLst>
                </p14:cNvPr>
                <p14:cNvContentPartPr/>
                <p14:nvPr/>
              </p14:nvContentPartPr>
              <p14:xfrm>
                <a:off x="7658137" y="2730937"/>
                <a:ext cx="77760" cy="936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11B8BC87-8DD5-DF19-EE1C-48B09E8A6F94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649497" y="2722297"/>
                  <a:ext cx="9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73957BA8-2833-BB74-2D72-85AA399F0960}"/>
                    </a:ext>
                  </a:extLst>
                </p14:cNvPr>
                <p14:cNvContentPartPr/>
                <p14:nvPr/>
              </p14:nvContentPartPr>
              <p14:xfrm>
                <a:off x="7736977" y="2760457"/>
                <a:ext cx="51480" cy="6732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73957BA8-2833-BB74-2D72-85AA399F0960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727977" y="2751457"/>
                  <a:ext cx="69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A10DE8AB-48BF-2770-C7F8-8EDCC1441195}"/>
                    </a:ext>
                  </a:extLst>
                </p14:cNvPr>
                <p14:cNvContentPartPr/>
                <p14:nvPr/>
              </p14:nvContentPartPr>
              <p14:xfrm>
                <a:off x="7781617" y="2807257"/>
                <a:ext cx="80640" cy="1281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A10DE8AB-48BF-2770-C7F8-8EDCC1441195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772617" y="2798257"/>
                  <a:ext cx="98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91E9415E-8FD1-DEBF-A05C-3F96CE4582E6}"/>
                    </a:ext>
                  </a:extLst>
                </p14:cNvPr>
                <p14:cNvContentPartPr/>
                <p14:nvPr/>
              </p14:nvContentPartPr>
              <p14:xfrm>
                <a:off x="7864417" y="2837137"/>
                <a:ext cx="83160" cy="73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91E9415E-8FD1-DEBF-A05C-3F96CE4582E6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855777" y="2828497"/>
                  <a:ext cx="100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AA9698E-B1F3-7836-35D2-C2603E1AB87A}"/>
                    </a:ext>
                  </a:extLst>
                </p14:cNvPr>
                <p14:cNvContentPartPr/>
                <p14:nvPr/>
              </p14:nvContentPartPr>
              <p14:xfrm>
                <a:off x="7949737" y="2869897"/>
                <a:ext cx="49320" cy="6408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AA9698E-B1F3-7836-35D2-C2603E1AB87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40737" y="2861257"/>
                  <a:ext cx="66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4C0F5B14-E46A-3209-6E9E-612DE70C0A18}"/>
                    </a:ext>
                  </a:extLst>
                </p14:cNvPr>
                <p14:cNvContentPartPr/>
                <p14:nvPr/>
              </p14:nvContentPartPr>
              <p14:xfrm>
                <a:off x="8008777" y="2815537"/>
                <a:ext cx="77400" cy="13104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4C0F5B14-E46A-3209-6E9E-612DE70C0A18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000137" y="2806537"/>
                  <a:ext cx="95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709C4F20-9ABC-DAA0-E7FA-9EDE7EAE439F}"/>
                    </a:ext>
                  </a:extLst>
                </p14:cNvPr>
                <p14:cNvContentPartPr/>
                <p14:nvPr/>
              </p14:nvContentPartPr>
              <p14:xfrm>
                <a:off x="8013457" y="2854777"/>
                <a:ext cx="106560" cy="288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709C4F20-9ABC-DAA0-E7FA-9EDE7EAE439F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004457" y="2846137"/>
                  <a:ext cx="124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97C1E316-D6B7-ABD5-19D0-6CB635E09CD4}"/>
                    </a:ext>
                  </a:extLst>
                </p14:cNvPr>
                <p14:cNvContentPartPr/>
                <p14:nvPr/>
              </p14:nvContentPartPr>
              <p14:xfrm>
                <a:off x="8076457" y="2942617"/>
                <a:ext cx="91080" cy="1044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97C1E316-D6B7-ABD5-19D0-6CB635E09CD4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067817" y="2933977"/>
                  <a:ext cx="108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4B92EC77-8E8C-8478-E7C8-E1BA10E729DD}"/>
                    </a:ext>
                  </a:extLst>
                </p14:cNvPr>
                <p14:cNvContentPartPr/>
                <p14:nvPr/>
              </p14:nvContentPartPr>
              <p14:xfrm>
                <a:off x="8065657" y="2935417"/>
                <a:ext cx="108360" cy="12168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4B92EC77-8E8C-8478-E7C8-E1BA10E729DD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057017" y="2926777"/>
                  <a:ext cx="126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1F4EE712-A526-AC56-A421-E7B6BAE6D04E}"/>
                    </a:ext>
                  </a:extLst>
                </p14:cNvPr>
                <p14:cNvContentPartPr/>
                <p14:nvPr/>
              </p14:nvContentPartPr>
              <p14:xfrm>
                <a:off x="8180857" y="2967097"/>
                <a:ext cx="66960" cy="604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1F4EE712-A526-AC56-A421-E7B6BAE6D04E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171857" y="2958457"/>
                  <a:ext cx="84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B2F13497-B4C0-D3A1-6071-1EAF54D3DCD6}"/>
                    </a:ext>
                  </a:extLst>
                </p14:cNvPr>
                <p14:cNvContentPartPr/>
                <p14:nvPr/>
              </p14:nvContentPartPr>
              <p14:xfrm>
                <a:off x="8247097" y="2970337"/>
                <a:ext cx="64440" cy="723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B2F13497-B4C0-D3A1-6071-1EAF54D3DCD6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238457" y="2961337"/>
                  <a:ext cx="82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85403AED-BC80-77A4-5C6A-33CCE13D58AB}"/>
                    </a:ext>
                  </a:extLst>
                </p14:cNvPr>
                <p14:cNvContentPartPr/>
                <p14:nvPr/>
              </p14:nvContentPartPr>
              <p14:xfrm>
                <a:off x="8342857" y="3038017"/>
                <a:ext cx="108000" cy="12672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85403AED-BC80-77A4-5C6A-33CCE13D58AB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333857" y="3029377"/>
                  <a:ext cx="125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18161D69-FE36-F454-98CF-789FB32AA251}"/>
                    </a:ext>
                  </a:extLst>
                </p14:cNvPr>
                <p14:cNvContentPartPr/>
                <p14:nvPr/>
              </p14:nvContentPartPr>
              <p14:xfrm>
                <a:off x="8459857" y="3062857"/>
                <a:ext cx="55440" cy="939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18161D69-FE36-F454-98CF-789FB32AA251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450857" y="3054217"/>
                  <a:ext cx="73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FB93B44E-3831-1123-D98D-9076BF6E8C6D}"/>
                    </a:ext>
                  </a:extLst>
                </p14:cNvPr>
                <p14:cNvContentPartPr/>
                <p14:nvPr/>
              </p14:nvContentPartPr>
              <p14:xfrm>
                <a:off x="8526457" y="3116137"/>
                <a:ext cx="60120" cy="838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FB93B44E-3831-1123-D98D-9076BF6E8C6D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517817" y="3107137"/>
                  <a:ext cx="77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39DADFD5-A093-0BFA-FEC7-125901EA558C}"/>
                    </a:ext>
                  </a:extLst>
                </p14:cNvPr>
                <p14:cNvContentPartPr/>
                <p14:nvPr/>
              </p14:nvContentPartPr>
              <p14:xfrm>
                <a:off x="8589817" y="3144937"/>
                <a:ext cx="87120" cy="6624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39DADFD5-A093-0BFA-FEC7-125901EA558C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8580817" y="3136297"/>
                  <a:ext cx="104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AF19FB96-BF16-EE4E-C093-F1F90D244555}"/>
                    </a:ext>
                  </a:extLst>
                </p14:cNvPr>
                <p14:cNvContentPartPr/>
                <p14:nvPr/>
              </p14:nvContentPartPr>
              <p14:xfrm>
                <a:off x="8669377" y="3141697"/>
                <a:ext cx="83880" cy="1263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AF19FB96-BF16-EE4E-C093-F1F90D244555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8660737" y="3132697"/>
                  <a:ext cx="101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253C58A3-9FDF-3490-6814-853F3542C325}"/>
                    </a:ext>
                  </a:extLst>
                </p14:cNvPr>
                <p14:cNvContentPartPr/>
                <p14:nvPr/>
              </p14:nvContentPartPr>
              <p14:xfrm>
                <a:off x="8694577" y="3154657"/>
                <a:ext cx="60120" cy="1281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253C58A3-9FDF-3490-6814-853F3542C32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8685577" y="3145657"/>
                  <a:ext cx="77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A43DD1ED-700B-5004-2B0C-16E65502616C}"/>
                    </a:ext>
                  </a:extLst>
                </p14:cNvPr>
                <p14:cNvContentPartPr/>
                <p14:nvPr/>
              </p14:nvContentPartPr>
              <p14:xfrm>
                <a:off x="8794297" y="3163657"/>
                <a:ext cx="3960" cy="36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A43DD1ED-700B-5004-2B0C-16E65502616C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8785657" y="315501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48F4BF30-CCCC-BABC-3770-D427001477AA}"/>
                    </a:ext>
                  </a:extLst>
                </p14:cNvPr>
                <p14:cNvContentPartPr/>
                <p14:nvPr/>
              </p14:nvContentPartPr>
              <p14:xfrm>
                <a:off x="8768737" y="3241417"/>
                <a:ext cx="124560" cy="11232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48F4BF30-CCCC-BABC-3770-D427001477AA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759737" y="3232777"/>
                  <a:ext cx="142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58693139-B106-6FBF-00CD-94877E61140F}"/>
                    </a:ext>
                  </a:extLst>
                </p14:cNvPr>
                <p14:cNvContentPartPr/>
                <p14:nvPr/>
              </p14:nvContentPartPr>
              <p14:xfrm>
                <a:off x="8978977" y="3275977"/>
                <a:ext cx="83880" cy="1497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58693139-B106-6FBF-00CD-94877E61140F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969977" y="3267337"/>
                  <a:ext cx="10152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7" name="Group 806">
            <a:extLst>
              <a:ext uri="{FF2B5EF4-FFF2-40B4-BE49-F238E27FC236}">
                <a16:creationId xmlns:a16="http://schemas.microsoft.com/office/drawing/2014/main" id="{9579CE73-749A-79CA-76BC-D1483F78B072}"/>
              </a:ext>
            </a:extLst>
          </p:cNvPr>
          <p:cNvGrpSpPr/>
          <p:nvPr/>
        </p:nvGrpSpPr>
        <p:grpSpPr>
          <a:xfrm>
            <a:off x="5191057" y="1643017"/>
            <a:ext cx="2853000" cy="442080"/>
            <a:chOff x="5191057" y="1643017"/>
            <a:chExt cx="28530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808CB264-A675-BCA4-7AB8-235D1A5521E0}"/>
                    </a:ext>
                  </a:extLst>
                </p14:cNvPr>
                <p14:cNvContentPartPr/>
                <p14:nvPr/>
              </p14:nvContentPartPr>
              <p14:xfrm>
                <a:off x="5198257" y="1731937"/>
                <a:ext cx="3960" cy="12420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808CB264-A675-BCA4-7AB8-235D1A5521E0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5189617" y="1723297"/>
                  <a:ext cx="21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459FA0AC-A776-1911-D6F2-976E8B766602}"/>
                    </a:ext>
                  </a:extLst>
                </p14:cNvPr>
                <p14:cNvContentPartPr/>
                <p14:nvPr/>
              </p14:nvContentPartPr>
              <p14:xfrm>
                <a:off x="5191057" y="1643017"/>
                <a:ext cx="2853000" cy="44208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459FA0AC-A776-1911-D6F2-976E8B766602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182417" y="1634377"/>
                  <a:ext cx="28706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BEEF1B20-0E22-BE5A-A96B-61D0C5907B20}"/>
                    </a:ext>
                  </a:extLst>
                </p14:cNvPr>
                <p14:cNvContentPartPr/>
                <p14:nvPr/>
              </p14:nvContentPartPr>
              <p14:xfrm>
                <a:off x="8000497" y="2072137"/>
                <a:ext cx="360" cy="3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BEEF1B20-0E22-BE5A-A96B-61D0C5907B20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7991857" y="20631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B176780F-E8BA-C1F5-BD5D-73C2129D5C39}"/>
                    </a:ext>
                  </a:extLst>
                </p14:cNvPr>
                <p14:cNvContentPartPr/>
                <p14:nvPr/>
              </p14:nvContentPartPr>
              <p14:xfrm>
                <a:off x="7979617" y="2067457"/>
                <a:ext cx="31680" cy="50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B176780F-E8BA-C1F5-BD5D-73C2129D5C39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7970617" y="2058457"/>
                  <a:ext cx="4932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6C34A3D0-F6E8-55A4-2EAD-FCBFC5524B3D}"/>
              </a:ext>
            </a:extLst>
          </p:cNvPr>
          <p:cNvGrpSpPr/>
          <p:nvPr/>
        </p:nvGrpSpPr>
        <p:grpSpPr>
          <a:xfrm>
            <a:off x="7830937" y="3738577"/>
            <a:ext cx="1883880" cy="251280"/>
            <a:chOff x="7830937" y="3738577"/>
            <a:chExt cx="18838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3CD9A558-5FBD-ED92-1AE4-B4FA5A254740}"/>
                    </a:ext>
                  </a:extLst>
                </p14:cNvPr>
                <p14:cNvContentPartPr/>
                <p14:nvPr/>
              </p14:nvContentPartPr>
              <p14:xfrm>
                <a:off x="7830937" y="3769537"/>
                <a:ext cx="9360" cy="1177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3CD9A558-5FBD-ED92-1AE4-B4FA5A254740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7822297" y="3760897"/>
                  <a:ext cx="27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A532B44F-E131-1101-BC18-4D20FBAD16F5}"/>
                    </a:ext>
                  </a:extLst>
                </p14:cNvPr>
                <p14:cNvContentPartPr/>
                <p14:nvPr/>
              </p14:nvContentPartPr>
              <p14:xfrm>
                <a:off x="7840297" y="3738577"/>
                <a:ext cx="1874520" cy="25128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A532B44F-E131-1101-BC18-4D20FBAD16F5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7831297" y="3729577"/>
                  <a:ext cx="18921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A8218112-3863-0CA7-263D-4BEED3FCA130}"/>
              </a:ext>
            </a:extLst>
          </p:cNvPr>
          <p:cNvGrpSpPr/>
          <p:nvPr/>
        </p:nvGrpSpPr>
        <p:grpSpPr>
          <a:xfrm>
            <a:off x="10075897" y="3757657"/>
            <a:ext cx="1846440" cy="299160"/>
            <a:chOff x="10075897" y="3757657"/>
            <a:chExt cx="18464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952E93FA-8894-215D-5DCF-127E212CDC01}"/>
                    </a:ext>
                  </a:extLst>
                </p14:cNvPr>
                <p14:cNvContentPartPr/>
                <p14:nvPr/>
              </p14:nvContentPartPr>
              <p14:xfrm>
                <a:off x="10075897" y="3757657"/>
                <a:ext cx="23760" cy="1166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952E93FA-8894-215D-5DCF-127E212CDC01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0066897" y="3748657"/>
                  <a:ext cx="4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AF473ABD-997F-443C-0046-078C2FAF77E3}"/>
                    </a:ext>
                  </a:extLst>
                </p14:cNvPr>
                <p14:cNvContentPartPr/>
                <p14:nvPr/>
              </p14:nvContentPartPr>
              <p14:xfrm>
                <a:off x="10084897" y="3760537"/>
                <a:ext cx="1837440" cy="29628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AF473ABD-997F-443C-0046-078C2FAF77E3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0076257" y="3751897"/>
                  <a:ext cx="185508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7" name="Group 876">
            <a:extLst>
              <a:ext uri="{FF2B5EF4-FFF2-40B4-BE49-F238E27FC236}">
                <a16:creationId xmlns:a16="http://schemas.microsoft.com/office/drawing/2014/main" id="{79E74D32-3CC9-EBC0-01A8-CE1DAE08FCF0}"/>
              </a:ext>
            </a:extLst>
          </p:cNvPr>
          <p:cNvGrpSpPr/>
          <p:nvPr/>
        </p:nvGrpSpPr>
        <p:grpSpPr>
          <a:xfrm>
            <a:off x="160777" y="2113897"/>
            <a:ext cx="7262640" cy="1990080"/>
            <a:chOff x="160777" y="2113897"/>
            <a:chExt cx="7262640" cy="19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690B3162-36A0-3CF2-3B3E-465A15217D65}"/>
                    </a:ext>
                  </a:extLst>
                </p14:cNvPr>
                <p14:cNvContentPartPr/>
                <p14:nvPr/>
              </p14:nvContentPartPr>
              <p14:xfrm>
                <a:off x="160777" y="2171137"/>
                <a:ext cx="71640" cy="19656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690B3162-36A0-3CF2-3B3E-465A15217D65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51777" y="2162137"/>
                  <a:ext cx="8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4A427065-E321-F3C4-F8DC-C6965D53AA0D}"/>
                    </a:ext>
                  </a:extLst>
                </p14:cNvPr>
                <p14:cNvContentPartPr/>
                <p14:nvPr/>
              </p14:nvContentPartPr>
              <p14:xfrm>
                <a:off x="288937" y="2181217"/>
                <a:ext cx="138240" cy="1753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4A427065-E321-F3C4-F8DC-C6965D53AA0D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280297" y="2172577"/>
                  <a:ext cx="155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2799F41E-CB09-4562-7EB8-B0CD077B3326}"/>
                    </a:ext>
                  </a:extLst>
                </p14:cNvPr>
                <p14:cNvContentPartPr/>
                <p14:nvPr/>
              </p14:nvContentPartPr>
              <p14:xfrm>
                <a:off x="478657" y="2354017"/>
                <a:ext cx="54360" cy="7884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2799F41E-CB09-4562-7EB8-B0CD077B3326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470017" y="2345017"/>
                  <a:ext cx="72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BC0C0231-BD8F-9C9B-8698-F837F656AE19}"/>
                    </a:ext>
                  </a:extLst>
                </p14:cNvPr>
                <p14:cNvContentPartPr/>
                <p14:nvPr/>
              </p14:nvContentPartPr>
              <p14:xfrm>
                <a:off x="480097" y="2150617"/>
                <a:ext cx="98640" cy="140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BC0C0231-BD8F-9C9B-8698-F837F656AE19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471097" y="2141617"/>
                  <a:ext cx="11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2BBE42C7-E15A-7671-93A6-DFEF95B5EAF1}"/>
                    </a:ext>
                  </a:extLst>
                </p14:cNvPr>
                <p14:cNvContentPartPr/>
                <p14:nvPr/>
              </p14:nvContentPartPr>
              <p14:xfrm>
                <a:off x="491257" y="2431777"/>
                <a:ext cx="58680" cy="489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2BBE42C7-E15A-7671-93A6-DFEF95B5EAF1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482617" y="2422777"/>
                  <a:ext cx="76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65E3D368-68DA-AF31-4D33-28AF70BF99D9}"/>
                    </a:ext>
                  </a:extLst>
                </p14:cNvPr>
                <p14:cNvContentPartPr/>
                <p14:nvPr/>
              </p14:nvContentPartPr>
              <p14:xfrm>
                <a:off x="684937" y="2360857"/>
                <a:ext cx="3960" cy="4968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65E3D368-68DA-AF31-4D33-28AF70BF99D9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675937" y="2351857"/>
                  <a:ext cx="21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656A68C1-A609-2017-D4ED-3871E8FE0D97}"/>
                    </a:ext>
                  </a:extLst>
                </p14:cNvPr>
                <p14:cNvContentPartPr/>
                <p14:nvPr/>
              </p14:nvContentPartPr>
              <p14:xfrm>
                <a:off x="827137" y="2213977"/>
                <a:ext cx="146520" cy="1717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656A68C1-A609-2017-D4ED-3871E8FE0D97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818497" y="2205337"/>
                  <a:ext cx="164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DACA84CD-8E83-CBD8-B198-8EDD00D939D7}"/>
                    </a:ext>
                  </a:extLst>
                </p14:cNvPr>
                <p14:cNvContentPartPr/>
                <p14:nvPr/>
              </p14:nvContentPartPr>
              <p14:xfrm>
                <a:off x="1020817" y="2371657"/>
                <a:ext cx="56880" cy="1260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DACA84CD-8E83-CBD8-B198-8EDD00D939D7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011817" y="2363017"/>
                  <a:ext cx="74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4B05745D-40CB-DFD4-BE6B-E61585050B36}"/>
                    </a:ext>
                  </a:extLst>
                </p14:cNvPr>
                <p14:cNvContentPartPr/>
                <p14:nvPr/>
              </p14:nvContentPartPr>
              <p14:xfrm>
                <a:off x="1057897" y="2183017"/>
                <a:ext cx="5040" cy="10512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4B05745D-40CB-DFD4-BE6B-E61585050B36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049257" y="2174017"/>
                  <a:ext cx="22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F74BECBD-EEE6-9363-AE54-B0F39A37FFFD}"/>
                    </a:ext>
                  </a:extLst>
                </p14:cNvPr>
                <p14:cNvContentPartPr/>
                <p14:nvPr/>
              </p14:nvContentPartPr>
              <p14:xfrm>
                <a:off x="1091737" y="2203177"/>
                <a:ext cx="73800" cy="7848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F74BECBD-EEE6-9363-AE54-B0F39A37FFFD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083097" y="2194177"/>
                  <a:ext cx="91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B33E5C78-F78B-9A98-54BA-31C4226710DA}"/>
                    </a:ext>
                  </a:extLst>
                </p14:cNvPr>
                <p14:cNvContentPartPr/>
                <p14:nvPr/>
              </p14:nvContentPartPr>
              <p14:xfrm>
                <a:off x="1232137" y="2362657"/>
                <a:ext cx="3960" cy="7380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B33E5C78-F78B-9A98-54BA-31C4226710DA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223497" y="2353657"/>
                  <a:ext cx="21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12D49538-2131-5E57-F729-C69547EA7FA8}"/>
                    </a:ext>
                  </a:extLst>
                </p14:cNvPr>
                <p14:cNvContentPartPr/>
                <p14:nvPr/>
              </p14:nvContentPartPr>
              <p14:xfrm>
                <a:off x="1357777" y="2238097"/>
                <a:ext cx="154800" cy="14976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12D49538-2131-5E57-F729-C69547EA7FA8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348777" y="2229097"/>
                  <a:ext cx="172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225F4FAD-3D42-8955-3785-9127A405C03E}"/>
                    </a:ext>
                  </a:extLst>
                </p14:cNvPr>
                <p14:cNvContentPartPr/>
                <p14:nvPr/>
              </p14:nvContentPartPr>
              <p14:xfrm>
                <a:off x="1576657" y="2378857"/>
                <a:ext cx="44640" cy="10476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225F4FAD-3D42-8955-3785-9127A405C03E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568017" y="2370217"/>
                  <a:ext cx="62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E8887E6F-302C-8A32-BCB7-0E3C6882FD50}"/>
                    </a:ext>
                  </a:extLst>
                </p14:cNvPr>
                <p14:cNvContentPartPr/>
                <p14:nvPr/>
              </p14:nvContentPartPr>
              <p14:xfrm>
                <a:off x="1604017" y="2165377"/>
                <a:ext cx="55080" cy="910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E8887E6F-302C-8A32-BCB7-0E3C6882FD50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595377" y="2156377"/>
                  <a:ext cx="72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CF9C1142-8575-26C0-E2EC-1A8C03ED6FCF}"/>
                    </a:ext>
                  </a:extLst>
                </p14:cNvPr>
                <p14:cNvContentPartPr/>
                <p14:nvPr/>
              </p14:nvContentPartPr>
              <p14:xfrm>
                <a:off x="1763857" y="2171857"/>
                <a:ext cx="36360" cy="23364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CF9C1142-8575-26C0-E2EC-1A8C03ED6FCF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754857" y="2163217"/>
                  <a:ext cx="54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185A2EF0-81C1-E644-6B9F-0B40BDC82E7A}"/>
                    </a:ext>
                  </a:extLst>
                </p14:cNvPr>
                <p14:cNvContentPartPr/>
                <p14:nvPr/>
              </p14:nvContentPartPr>
              <p14:xfrm>
                <a:off x="1928017" y="2258257"/>
                <a:ext cx="57960" cy="396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185A2EF0-81C1-E644-6B9F-0B40BDC82E7A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1919017" y="2249257"/>
                  <a:ext cx="75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7BB9713E-8420-9C4F-8CAE-DD111AD78D40}"/>
                    </a:ext>
                  </a:extLst>
                </p14:cNvPr>
                <p14:cNvContentPartPr/>
                <p14:nvPr/>
              </p14:nvContentPartPr>
              <p14:xfrm>
                <a:off x="1926937" y="2336737"/>
                <a:ext cx="41760" cy="14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7BB9713E-8420-9C4F-8CAE-DD111AD78D40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1918297" y="2328097"/>
                  <a:ext cx="59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E3DAA2CA-0ECD-9656-0DA3-D7598785837B}"/>
                    </a:ext>
                  </a:extLst>
                </p14:cNvPr>
                <p14:cNvContentPartPr/>
                <p14:nvPr/>
              </p14:nvContentPartPr>
              <p14:xfrm>
                <a:off x="2141497" y="2181937"/>
                <a:ext cx="181080" cy="16776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E3DAA2CA-0ECD-9656-0DA3-D7598785837B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2132857" y="2173297"/>
                  <a:ext cx="198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E8456628-B057-EED8-8D79-357D07ACB8E0}"/>
                    </a:ext>
                  </a:extLst>
                </p14:cNvPr>
                <p14:cNvContentPartPr/>
                <p14:nvPr/>
              </p14:nvContentPartPr>
              <p14:xfrm>
                <a:off x="2341657" y="2149177"/>
                <a:ext cx="154440" cy="19872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E8456628-B057-EED8-8D79-357D07ACB8E0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2333017" y="2140177"/>
                  <a:ext cx="172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0BF997F4-AB5A-70E1-0110-DDD7DBE47B44}"/>
                    </a:ext>
                  </a:extLst>
                </p14:cNvPr>
                <p14:cNvContentPartPr/>
                <p14:nvPr/>
              </p14:nvContentPartPr>
              <p14:xfrm>
                <a:off x="2693017" y="2113897"/>
                <a:ext cx="42840" cy="1710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0BF997F4-AB5A-70E1-0110-DDD7DBE47B44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2684017" y="2105257"/>
                  <a:ext cx="60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CD72DA56-2867-C25B-51A1-EAFE58B672FE}"/>
                    </a:ext>
                  </a:extLst>
                </p14:cNvPr>
                <p14:cNvContentPartPr/>
                <p14:nvPr/>
              </p14:nvContentPartPr>
              <p14:xfrm>
                <a:off x="2717137" y="2339257"/>
                <a:ext cx="8640" cy="43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CD72DA56-2867-C25B-51A1-EAFE58B672FE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2708137" y="2330617"/>
                  <a:ext cx="26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079C8A5B-A93B-97F8-DEA9-9ED39BB96777}"/>
                    </a:ext>
                  </a:extLst>
                </p14:cNvPr>
                <p14:cNvContentPartPr/>
                <p14:nvPr/>
              </p14:nvContentPartPr>
              <p14:xfrm>
                <a:off x="962497" y="3819217"/>
                <a:ext cx="13320" cy="10908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079C8A5B-A93B-97F8-DEA9-9ED39BB96777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953857" y="3810577"/>
                  <a:ext cx="30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688BA7DF-77C7-A2CB-F835-ACD4B4D3FB1E}"/>
                    </a:ext>
                  </a:extLst>
                </p14:cNvPr>
                <p14:cNvContentPartPr/>
                <p14:nvPr/>
              </p14:nvContentPartPr>
              <p14:xfrm>
                <a:off x="963577" y="3782857"/>
                <a:ext cx="1793160" cy="3211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688BA7DF-77C7-A2CB-F835-ACD4B4D3FB1E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954577" y="3774217"/>
                  <a:ext cx="1810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F86D8FDE-8FFD-C5F8-AE27-808790AFA2E7}"/>
                    </a:ext>
                  </a:extLst>
                </p14:cNvPr>
                <p14:cNvContentPartPr/>
                <p14:nvPr/>
              </p14:nvContentPartPr>
              <p14:xfrm>
                <a:off x="3293497" y="3812737"/>
                <a:ext cx="9720" cy="11124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F86D8FDE-8FFD-C5F8-AE27-808790AFA2E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3284857" y="3803737"/>
                  <a:ext cx="27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3941D820-676B-0F44-3A95-C8A91412F17B}"/>
                    </a:ext>
                  </a:extLst>
                </p14:cNvPr>
                <p14:cNvContentPartPr/>
                <p14:nvPr/>
              </p14:nvContentPartPr>
              <p14:xfrm>
                <a:off x="3301057" y="3820297"/>
                <a:ext cx="1800720" cy="2584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3941D820-676B-0F44-3A95-C8A91412F17B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3292057" y="3811657"/>
                  <a:ext cx="1818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980980F4-30A8-F14B-5D00-EABD49DF3E13}"/>
                    </a:ext>
                  </a:extLst>
                </p14:cNvPr>
                <p14:cNvContentPartPr/>
                <p14:nvPr/>
              </p14:nvContentPartPr>
              <p14:xfrm>
                <a:off x="5646817" y="3769537"/>
                <a:ext cx="7560" cy="954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980980F4-30A8-F14B-5D00-EABD49DF3E13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5637817" y="3760897"/>
                  <a:ext cx="25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A25EF764-B999-ABBF-08EF-4CF376FADF63}"/>
                    </a:ext>
                  </a:extLst>
                </p14:cNvPr>
                <p14:cNvContentPartPr/>
                <p14:nvPr/>
              </p14:nvContentPartPr>
              <p14:xfrm>
                <a:off x="5659417" y="3725617"/>
                <a:ext cx="1764000" cy="36612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A25EF764-B999-ABBF-08EF-4CF376FADF63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5650777" y="3716617"/>
                  <a:ext cx="1781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CBB21AA5-5B37-9CFF-D24F-4303D33B8E06}"/>
                    </a:ext>
                  </a:extLst>
                </p14:cNvPr>
                <p14:cNvContentPartPr/>
                <p14:nvPr/>
              </p14:nvContentPartPr>
              <p14:xfrm>
                <a:off x="2323657" y="2496577"/>
                <a:ext cx="3597120" cy="127800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CBB21AA5-5B37-9CFF-D24F-4303D33B8E06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2315017" y="2487577"/>
                  <a:ext cx="361476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779BE0C2-EEE0-A0AF-9B9C-966D3B393339}"/>
                    </a:ext>
                  </a:extLst>
                </p14:cNvPr>
                <p14:cNvContentPartPr/>
                <p14:nvPr/>
              </p14:nvContentPartPr>
              <p14:xfrm>
                <a:off x="5855617" y="2432857"/>
                <a:ext cx="82440" cy="1508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779BE0C2-EEE0-A0AF-9B9C-966D3B393339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5846977" y="2423857"/>
                  <a:ext cx="100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CC6976A1-1833-BFF8-179F-5DB3EBC353A4}"/>
                    </a:ext>
                  </a:extLst>
                </p14:cNvPr>
                <p14:cNvContentPartPr/>
                <p14:nvPr/>
              </p14:nvContentPartPr>
              <p14:xfrm>
                <a:off x="3043297" y="2936497"/>
                <a:ext cx="67320" cy="17712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CC6976A1-1833-BFF8-179F-5DB3EBC353A4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3034657" y="2927857"/>
                  <a:ext cx="8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1D9D03B2-AEDE-EB6C-E979-8B453A914CE1}"/>
                    </a:ext>
                  </a:extLst>
                </p14:cNvPr>
                <p14:cNvContentPartPr/>
                <p14:nvPr/>
              </p14:nvContentPartPr>
              <p14:xfrm>
                <a:off x="3121417" y="2999857"/>
                <a:ext cx="79920" cy="9684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1D9D03B2-AEDE-EB6C-E979-8B453A914CE1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3112777" y="2990857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7E49E40C-CC12-FAFD-26BF-190103EF7736}"/>
                    </a:ext>
                  </a:extLst>
                </p14:cNvPr>
                <p14:cNvContentPartPr/>
                <p14:nvPr/>
              </p14:nvContentPartPr>
              <p14:xfrm>
                <a:off x="3213937" y="2984017"/>
                <a:ext cx="41760" cy="6876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7E49E40C-CC12-FAFD-26BF-190103EF7736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3204937" y="2975377"/>
                  <a:ext cx="59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CB0A796-B7C8-2C84-27E5-98C6E4AEFEDA}"/>
                    </a:ext>
                  </a:extLst>
                </p14:cNvPr>
                <p14:cNvContentPartPr/>
                <p14:nvPr/>
              </p14:nvContentPartPr>
              <p14:xfrm>
                <a:off x="3250297" y="2975737"/>
                <a:ext cx="45720" cy="15552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CB0A796-B7C8-2C84-27E5-98C6E4AEFEDA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3241297" y="2967097"/>
                  <a:ext cx="63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7B9D1CA0-CE53-4C99-9AA6-1D1FBDB6363F}"/>
                    </a:ext>
                  </a:extLst>
                </p14:cNvPr>
                <p14:cNvContentPartPr/>
                <p14:nvPr/>
              </p14:nvContentPartPr>
              <p14:xfrm>
                <a:off x="3299257" y="2963857"/>
                <a:ext cx="105840" cy="6768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7B9D1CA0-CE53-4C99-9AA6-1D1FBDB6363F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3290257" y="2954857"/>
                  <a:ext cx="12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5398C2FF-9B45-0351-2306-07C7283F1F2C}"/>
                    </a:ext>
                  </a:extLst>
                </p14:cNvPr>
                <p14:cNvContentPartPr/>
                <p14:nvPr/>
              </p14:nvContentPartPr>
              <p14:xfrm>
                <a:off x="3394297" y="2955577"/>
                <a:ext cx="30240" cy="7920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5398C2FF-9B45-0351-2306-07C7283F1F2C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3385657" y="2946577"/>
                  <a:ext cx="47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A719D585-43D1-6DD3-3F0B-DB8659BDA344}"/>
                    </a:ext>
                  </a:extLst>
                </p14:cNvPr>
                <p14:cNvContentPartPr/>
                <p14:nvPr/>
              </p14:nvContentPartPr>
              <p14:xfrm>
                <a:off x="3436777" y="2845777"/>
                <a:ext cx="17640" cy="15048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A719D585-43D1-6DD3-3F0B-DB8659BDA344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3427777" y="2836777"/>
                  <a:ext cx="35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0A761AC2-C0F5-DCE1-15D7-0FC6FDA25A81}"/>
                    </a:ext>
                  </a:extLst>
                </p14:cNvPr>
                <p14:cNvContentPartPr/>
                <p14:nvPr/>
              </p14:nvContentPartPr>
              <p14:xfrm>
                <a:off x="3417337" y="2884297"/>
                <a:ext cx="87120" cy="176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0A761AC2-C0F5-DCE1-15D7-0FC6FDA25A81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3408697" y="2875297"/>
                  <a:ext cx="104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1D015879-B110-830A-54DD-84E259D9365E}"/>
                    </a:ext>
                  </a:extLst>
                </p14:cNvPr>
                <p14:cNvContentPartPr/>
                <p14:nvPr/>
              </p14:nvContentPartPr>
              <p14:xfrm>
                <a:off x="3612457" y="2858377"/>
                <a:ext cx="73800" cy="14904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1D015879-B110-830A-54DD-84E259D9365E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3603817" y="2849737"/>
                  <a:ext cx="91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1DEAF87A-0EAA-B4CB-E818-7465FE7EC099}"/>
                    </a:ext>
                  </a:extLst>
                </p14:cNvPr>
                <p14:cNvContentPartPr/>
                <p14:nvPr/>
              </p14:nvContentPartPr>
              <p14:xfrm>
                <a:off x="3702097" y="2850097"/>
                <a:ext cx="46440" cy="7488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1DEAF87A-0EAA-B4CB-E818-7465FE7EC099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3693097" y="2841457"/>
                  <a:ext cx="64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2FE61CED-663B-75A3-586B-FE48C073A765}"/>
                    </a:ext>
                  </a:extLst>
                </p14:cNvPr>
                <p14:cNvContentPartPr/>
                <p14:nvPr/>
              </p14:nvContentPartPr>
              <p14:xfrm>
                <a:off x="3742057" y="2850097"/>
                <a:ext cx="90360" cy="550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2FE61CED-663B-75A3-586B-FE48C073A765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3733057" y="2841457"/>
                  <a:ext cx="10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28AC3D93-1B2C-D732-D678-EE5DBA093F96}"/>
                    </a:ext>
                  </a:extLst>
                </p14:cNvPr>
                <p14:cNvContentPartPr/>
                <p14:nvPr/>
              </p14:nvContentPartPr>
              <p14:xfrm>
                <a:off x="3901537" y="2792497"/>
                <a:ext cx="101880" cy="15012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28AC3D93-1B2C-D732-D678-EE5DBA093F96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3892897" y="2783497"/>
                  <a:ext cx="119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C0D6456E-7517-4087-15CB-4C7E73ABBBC1}"/>
                    </a:ext>
                  </a:extLst>
                </p14:cNvPr>
                <p14:cNvContentPartPr/>
                <p14:nvPr/>
              </p14:nvContentPartPr>
              <p14:xfrm>
                <a:off x="4030417" y="2774137"/>
                <a:ext cx="75600" cy="9684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C0D6456E-7517-4087-15CB-4C7E73ABBBC1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4021777" y="2765137"/>
                  <a:ext cx="93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2DD66726-3C83-8560-EF36-63E2E37E90F6}"/>
                    </a:ext>
                  </a:extLst>
                </p14:cNvPr>
                <p14:cNvContentPartPr/>
                <p14:nvPr/>
              </p14:nvContentPartPr>
              <p14:xfrm>
                <a:off x="4109617" y="2755777"/>
                <a:ext cx="77400" cy="7020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2DD66726-3C83-8560-EF36-63E2E37E90F6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4100617" y="2746777"/>
                  <a:ext cx="95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B598A88B-8739-3CB8-4DFE-3D062EA36C1A}"/>
                    </a:ext>
                  </a:extLst>
                </p14:cNvPr>
                <p14:cNvContentPartPr/>
                <p14:nvPr/>
              </p14:nvContentPartPr>
              <p14:xfrm>
                <a:off x="4187377" y="2738137"/>
                <a:ext cx="19440" cy="8244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B598A88B-8739-3CB8-4DFE-3D062EA36C1A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4178737" y="2729137"/>
                  <a:ext cx="37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09F204D2-965C-D19F-D18B-A225A49BE82C}"/>
                    </a:ext>
                  </a:extLst>
                </p14:cNvPr>
                <p14:cNvContentPartPr/>
                <p14:nvPr/>
              </p14:nvContentPartPr>
              <p14:xfrm>
                <a:off x="4238857" y="2652097"/>
                <a:ext cx="15840" cy="14220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09F204D2-965C-D19F-D18B-A225A49BE82C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4229857" y="2643457"/>
                  <a:ext cx="33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20698DD7-EB5E-1C48-8B7A-CFCF3AAF8A53}"/>
                    </a:ext>
                  </a:extLst>
                </p14:cNvPr>
                <p14:cNvContentPartPr/>
                <p14:nvPr/>
              </p14:nvContentPartPr>
              <p14:xfrm>
                <a:off x="4223017" y="2620057"/>
                <a:ext cx="90360" cy="14508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20698DD7-EB5E-1C48-8B7A-CFCF3AAF8A53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4214377" y="2611417"/>
                  <a:ext cx="108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23A21834-96FA-4E6C-7A52-3147263F0C5D}"/>
                    </a:ext>
                  </a:extLst>
                </p14:cNvPr>
                <p14:cNvContentPartPr/>
                <p14:nvPr/>
              </p14:nvContentPartPr>
              <p14:xfrm>
                <a:off x="4337137" y="2660377"/>
                <a:ext cx="138240" cy="7272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23A21834-96FA-4E6C-7A52-3147263F0C5D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4328497" y="2651737"/>
                  <a:ext cx="155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1FA1EAD0-B614-7670-420E-A88DBEDFBED4}"/>
                    </a:ext>
                  </a:extLst>
                </p14:cNvPr>
                <p14:cNvContentPartPr/>
                <p14:nvPr/>
              </p14:nvContentPartPr>
              <p14:xfrm>
                <a:off x="4544137" y="2519257"/>
                <a:ext cx="88200" cy="16812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1FA1EAD0-B614-7670-420E-A88DBEDFBED4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4535497" y="2510257"/>
                  <a:ext cx="10584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0C03F005-42B0-A877-DCC3-B6D2759DE016}"/>
              </a:ext>
            </a:extLst>
          </p:cNvPr>
          <p:cNvGrpSpPr/>
          <p:nvPr/>
        </p:nvGrpSpPr>
        <p:grpSpPr>
          <a:xfrm>
            <a:off x="5411737" y="1514857"/>
            <a:ext cx="2751480" cy="394200"/>
            <a:chOff x="5411737" y="1514857"/>
            <a:chExt cx="275148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DD08B250-18AF-B9DB-7D39-1F1D539B5239}"/>
                    </a:ext>
                  </a:extLst>
                </p14:cNvPr>
                <p14:cNvContentPartPr/>
                <p14:nvPr/>
              </p14:nvContentPartPr>
              <p14:xfrm>
                <a:off x="5411737" y="1601617"/>
                <a:ext cx="5040" cy="7596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DD08B250-18AF-B9DB-7D39-1F1D539B5239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5403097" y="1592977"/>
                  <a:ext cx="22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157B7E87-14F4-AAFC-0C87-64B8EE5F5D29}"/>
                    </a:ext>
                  </a:extLst>
                </p14:cNvPr>
                <p14:cNvContentPartPr/>
                <p14:nvPr/>
              </p14:nvContentPartPr>
              <p14:xfrm>
                <a:off x="5413537" y="1514857"/>
                <a:ext cx="2749680" cy="3942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157B7E87-14F4-AAFC-0C87-64B8EE5F5D29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5404537" y="1506217"/>
                  <a:ext cx="2767320" cy="41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1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86BC82B0-F932-DC34-DB4F-2F9AE7FB2D82}"/>
                  </a:ext>
                </a:extLst>
              </p14:cNvPr>
              <p14:cNvContentPartPr/>
              <p14:nvPr/>
            </p14:nvContentPartPr>
            <p14:xfrm>
              <a:off x="2789497" y="1115257"/>
              <a:ext cx="165240" cy="1219680"/>
            </p14:xfrm>
          </p:contentPart>
        </mc:Choice>
        <mc:Fallback xmlns=""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86BC82B0-F932-DC34-DB4F-2F9AE7FB2D82}"/>
                  </a:ext>
                </a:extLst>
              </p:cNvPr>
              <p:cNvPicPr/>
              <p:nvPr/>
            </p:nvPicPr>
            <p:blipFill>
              <a:blip r:embed="rId1042"/>
              <a:stretch>
                <a:fillRect/>
              </a:stretch>
            </p:blipFill>
            <p:spPr>
              <a:xfrm>
                <a:off x="2780857" y="1106257"/>
                <a:ext cx="18288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3">
            <p14:nvContentPartPr>
              <p14:cNvPr id="882" name="Ink 881">
                <a:extLst>
                  <a:ext uri="{FF2B5EF4-FFF2-40B4-BE49-F238E27FC236}">
                    <a16:creationId xmlns:a16="http://schemas.microsoft.com/office/drawing/2014/main" id="{DA8AA06A-6EE8-DE7C-E003-FD7AF2ACF19F}"/>
                  </a:ext>
                </a:extLst>
              </p14:cNvPr>
              <p14:cNvContentPartPr/>
              <p14:nvPr/>
            </p14:nvContentPartPr>
            <p14:xfrm>
              <a:off x="3078217" y="1392817"/>
              <a:ext cx="60840" cy="189000"/>
            </p14:xfrm>
          </p:contentPart>
        </mc:Choice>
        <mc:Fallback xmlns="">
          <p:pic>
            <p:nvPicPr>
              <p:cNvPr id="882" name="Ink 881">
                <a:extLst>
                  <a:ext uri="{FF2B5EF4-FFF2-40B4-BE49-F238E27FC236}">
                    <a16:creationId xmlns:a16="http://schemas.microsoft.com/office/drawing/2014/main" id="{DA8AA06A-6EE8-DE7C-E003-FD7AF2ACF19F}"/>
                  </a:ext>
                </a:extLst>
              </p:cNvPr>
              <p:cNvPicPr/>
              <p:nvPr/>
            </p:nvPicPr>
            <p:blipFill>
              <a:blip r:embed="rId1044"/>
              <a:stretch>
                <a:fillRect/>
              </a:stretch>
            </p:blipFill>
            <p:spPr>
              <a:xfrm>
                <a:off x="3069577" y="1384177"/>
                <a:ext cx="78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5">
            <p14:nvContentPartPr>
              <p14:cNvPr id="883" name="Ink 882">
                <a:extLst>
                  <a:ext uri="{FF2B5EF4-FFF2-40B4-BE49-F238E27FC236}">
                    <a16:creationId xmlns:a16="http://schemas.microsoft.com/office/drawing/2014/main" id="{6A2F9840-4968-B92F-4A33-05E711F4CA7D}"/>
                  </a:ext>
                </a:extLst>
              </p14:cNvPr>
              <p14:cNvContentPartPr/>
              <p14:nvPr/>
            </p14:nvContentPartPr>
            <p14:xfrm>
              <a:off x="3151657" y="1394617"/>
              <a:ext cx="38160" cy="181440"/>
            </p14:xfrm>
          </p:contentPart>
        </mc:Choice>
        <mc:Fallback xmlns="">
          <p:pic>
            <p:nvPicPr>
              <p:cNvPr id="883" name="Ink 882">
                <a:extLst>
                  <a:ext uri="{FF2B5EF4-FFF2-40B4-BE49-F238E27FC236}">
                    <a16:creationId xmlns:a16="http://schemas.microsoft.com/office/drawing/2014/main" id="{6A2F9840-4968-B92F-4A33-05E711F4CA7D}"/>
                  </a:ext>
                </a:extLst>
              </p:cNvPr>
              <p:cNvPicPr/>
              <p:nvPr/>
            </p:nvPicPr>
            <p:blipFill>
              <a:blip r:embed="rId1046"/>
              <a:stretch>
                <a:fillRect/>
              </a:stretch>
            </p:blipFill>
            <p:spPr>
              <a:xfrm>
                <a:off x="3142657" y="1385977"/>
                <a:ext cx="55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7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B662BBEF-9300-BD57-63D0-F350F87D5D47}"/>
                  </a:ext>
                </a:extLst>
              </p14:cNvPr>
              <p14:cNvContentPartPr/>
              <p14:nvPr/>
            </p14:nvContentPartPr>
            <p14:xfrm>
              <a:off x="3093697" y="1481737"/>
              <a:ext cx="88200" cy="2340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B662BBEF-9300-BD57-63D0-F350F87D5D47}"/>
                  </a:ext>
                </a:extLst>
              </p:cNvPr>
              <p:cNvPicPr/>
              <p:nvPr/>
            </p:nvPicPr>
            <p:blipFill>
              <a:blip r:embed="rId1048"/>
              <a:stretch>
                <a:fillRect/>
              </a:stretch>
            </p:blipFill>
            <p:spPr>
              <a:xfrm>
                <a:off x="3085057" y="1472737"/>
                <a:ext cx="105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9">
            <p14:nvContentPartPr>
              <p14:cNvPr id="885" name="Ink 884">
                <a:extLst>
                  <a:ext uri="{FF2B5EF4-FFF2-40B4-BE49-F238E27FC236}">
                    <a16:creationId xmlns:a16="http://schemas.microsoft.com/office/drawing/2014/main" id="{EC332F55-2698-9C44-DF51-7F5D8456BFB6}"/>
                  </a:ext>
                </a:extLst>
              </p14:cNvPr>
              <p14:cNvContentPartPr/>
              <p14:nvPr/>
            </p14:nvContentPartPr>
            <p14:xfrm>
              <a:off x="3217897" y="1374817"/>
              <a:ext cx="64080" cy="147600"/>
            </p14:xfrm>
          </p:contentPart>
        </mc:Choice>
        <mc:Fallback xmlns="">
          <p:pic>
            <p:nvPicPr>
              <p:cNvPr id="885" name="Ink 884">
                <a:extLst>
                  <a:ext uri="{FF2B5EF4-FFF2-40B4-BE49-F238E27FC236}">
                    <a16:creationId xmlns:a16="http://schemas.microsoft.com/office/drawing/2014/main" id="{EC332F55-2698-9C44-DF51-7F5D8456BFB6}"/>
                  </a:ext>
                </a:extLst>
              </p:cNvPr>
              <p:cNvPicPr/>
              <p:nvPr/>
            </p:nvPicPr>
            <p:blipFill>
              <a:blip r:embed="rId1050"/>
              <a:stretch>
                <a:fillRect/>
              </a:stretch>
            </p:blipFill>
            <p:spPr>
              <a:xfrm>
                <a:off x="3209257" y="1365817"/>
                <a:ext cx="817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1">
            <p14:nvContentPartPr>
              <p14:cNvPr id="886" name="Ink 885">
                <a:extLst>
                  <a:ext uri="{FF2B5EF4-FFF2-40B4-BE49-F238E27FC236}">
                    <a16:creationId xmlns:a16="http://schemas.microsoft.com/office/drawing/2014/main" id="{CC5DD016-5552-B612-40E5-76089C701E30}"/>
                  </a:ext>
                </a:extLst>
              </p14:cNvPr>
              <p14:cNvContentPartPr/>
              <p14:nvPr/>
            </p14:nvContentPartPr>
            <p14:xfrm>
              <a:off x="3325897" y="1382737"/>
              <a:ext cx="17640" cy="128520"/>
            </p14:xfrm>
          </p:contentPart>
        </mc:Choice>
        <mc:Fallback xmlns="">
          <p:pic>
            <p:nvPicPr>
              <p:cNvPr id="886" name="Ink 885">
                <a:extLst>
                  <a:ext uri="{FF2B5EF4-FFF2-40B4-BE49-F238E27FC236}">
                    <a16:creationId xmlns:a16="http://schemas.microsoft.com/office/drawing/2014/main" id="{CC5DD016-5552-B612-40E5-76089C701E30}"/>
                  </a:ext>
                </a:extLst>
              </p:cNvPr>
              <p:cNvPicPr/>
              <p:nvPr/>
            </p:nvPicPr>
            <p:blipFill>
              <a:blip r:embed="rId1052"/>
              <a:stretch>
                <a:fillRect/>
              </a:stretch>
            </p:blipFill>
            <p:spPr>
              <a:xfrm>
                <a:off x="3316897" y="1374097"/>
                <a:ext cx="35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3">
            <p14:nvContentPartPr>
              <p14:cNvPr id="887" name="Ink 886">
                <a:extLst>
                  <a:ext uri="{FF2B5EF4-FFF2-40B4-BE49-F238E27FC236}">
                    <a16:creationId xmlns:a16="http://schemas.microsoft.com/office/drawing/2014/main" id="{7C9B7AD0-3EDC-109B-99BC-2B3E0D572F40}"/>
                  </a:ext>
                </a:extLst>
              </p14:cNvPr>
              <p14:cNvContentPartPr/>
              <p14:nvPr/>
            </p14:nvContentPartPr>
            <p14:xfrm>
              <a:off x="3360457" y="1402897"/>
              <a:ext cx="72000" cy="122400"/>
            </p14:xfrm>
          </p:contentPart>
        </mc:Choice>
        <mc:Fallback xmlns="">
          <p:pic>
            <p:nvPicPr>
              <p:cNvPr id="887" name="Ink 886">
                <a:extLst>
                  <a:ext uri="{FF2B5EF4-FFF2-40B4-BE49-F238E27FC236}">
                    <a16:creationId xmlns:a16="http://schemas.microsoft.com/office/drawing/2014/main" id="{7C9B7AD0-3EDC-109B-99BC-2B3E0D572F40}"/>
                  </a:ext>
                </a:extLst>
              </p:cNvPr>
              <p:cNvPicPr/>
              <p:nvPr/>
            </p:nvPicPr>
            <p:blipFill>
              <a:blip r:embed="rId1054"/>
              <a:stretch>
                <a:fillRect/>
              </a:stretch>
            </p:blipFill>
            <p:spPr>
              <a:xfrm>
                <a:off x="3351817" y="1393897"/>
                <a:ext cx="89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5">
            <p14:nvContentPartPr>
              <p14:cNvPr id="888" name="Ink 887">
                <a:extLst>
                  <a:ext uri="{FF2B5EF4-FFF2-40B4-BE49-F238E27FC236}">
                    <a16:creationId xmlns:a16="http://schemas.microsoft.com/office/drawing/2014/main" id="{AB6ED0DC-2CC9-5264-F5B8-30A7CC2C9739}"/>
                  </a:ext>
                </a:extLst>
              </p14:cNvPr>
              <p14:cNvContentPartPr/>
              <p14:nvPr/>
            </p14:nvContentPartPr>
            <p14:xfrm>
              <a:off x="3542257" y="1342057"/>
              <a:ext cx="88920" cy="221400"/>
            </p14:xfrm>
          </p:contentPart>
        </mc:Choice>
        <mc:Fallback xmlns="">
          <p:pic>
            <p:nvPicPr>
              <p:cNvPr id="888" name="Ink 887">
                <a:extLst>
                  <a:ext uri="{FF2B5EF4-FFF2-40B4-BE49-F238E27FC236}">
                    <a16:creationId xmlns:a16="http://schemas.microsoft.com/office/drawing/2014/main" id="{AB6ED0DC-2CC9-5264-F5B8-30A7CC2C9739}"/>
                  </a:ext>
                </a:extLst>
              </p:cNvPr>
              <p:cNvPicPr/>
              <p:nvPr/>
            </p:nvPicPr>
            <p:blipFill>
              <a:blip r:embed="rId1056"/>
              <a:stretch>
                <a:fillRect/>
              </a:stretch>
            </p:blipFill>
            <p:spPr>
              <a:xfrm>
                <a:off x="3533257" y="1333417"/>
                <a:ext cx="1065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7">
            <p14:nvContentPartPr>
              <p14:cNvPr id="889" name="Ink 888">
                <a:extLst>
                  <a:ext uri="{FF2B5EF4-FFF2-40B4-BE49-F238E27FC236}">
                    <a16:creationId xmlns:a16="http://schemas.microsoft.com/office/drawing/2014/main" id="{98042933-7DC9-39E4-5B4D-7691463D5A92}"/>
                  </a:ext>
                </a:extLst>
              </p14:cNvPr>
              <p14:cNvContentPartPr/>
              <p14:nvPr/>
            </p14:nvContentPartPr>
            <p14:xfrm>
              <a:off x="3781297" y="1336297"/>
              <a:ext cx="69120" cy="193320"/>
            </p14:xfrm>
          </p:contentPart>
        </mc:Choice>
        <mc:Fallback xmlns="">
          <p:pic>
            <p:nvPicPr>
              <p:cNvPr id="889" name="Ink 888">
                <a:extLst>
                  <a:ext uri="{FF2B5EF4-FFF2-40B4-BE49-F238E27FC236}">
                    <a16:creationId xmlns:a16="http://schemas.microsoft.com/office/drawing/2014/main" id="{98042933-7DC9-39E4-5B4D-7691463D5A92}"/>
                  </a:ext>
                </a:extLst>
              </p:cNvPr>
              <p:cNvPicPr/>
              <p:nvPr/>
            </p:nvPicPr>
            <p:blipFill>
              <a:blip r:embed="rId1058"/>
              <a:stretch>
                <a:fillRect/>
              </a:stretch>
            </p:blipFill>
            <p:spPr>
              <a:xfrm>
                <a:off x="3772297" y="1327297"/>
                <a:ext cx="867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9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12C0AB04-001E-F906-6A12-82BB9B00F4F1}"/>
                  </a:ext>
                </a:extLst>
              </p14:cNvPr>
              <p14:cNvContentPartPr/>
              <p14:nvPr/>
            </p14:nvContentPartPr>
            <p14:xfrm>
              <a:off x="3863017" y="1355377"/>
              <a:ext cx="27720" cy="13212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12C0AB04-001E-F906-6A12-82BB9B00F4F1}"/>
                  </a:ext>
                </a:extLst>
              </p:cNvPr>
              <p:cNvPicPr/>
              <p:nvPr/>
            </p:nvPicPr>
            <p:blipFill>
              <a:blip r:embed="rId1060"/>
              <a:stretch>
                <a:fillRect/>
              </a:stretch>
            </p:blipFill>
            <p:spPr>
              <a:xfrm>
                <a:off x="3854017" y="1346377"/>
                <a:ext cx="453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1">
            <p14:nvContentPartPr>
              <p14:cNvPr id="891" name="Ink 890">
                <a:extLst>
                  <a:ext uri="{FF2B5EF4-FFF2-40B4-BE49-F238E27FC236}">
                    <a16:creationId xmlns:a16="http://schemas.microsoft.com/office/drawing/2014/main" id="{13524AA3-E17A-834A-88D8-FCA6CB0AB083}"/>
                  </a:ext>
                </a:extLst>
              </p14:cNvPr>
              <p14:cNvContentPartPr/>
              <p14:nvPr/>
            </p14:nvContentPartPr>
            <p14:xfrm>
              <a:off x="3818017" y="1356097"/>
              <a:ext cx="119520" cy="114480"/>
            </p14:xfrm>
          </p:contentPart>
        </mc:Choice>
        <mc:Fallback xmlns="">
          <p:pic>
            <p:nvPicPr>
              <p:cNvPr id="891" name="Ink 890">
                <a:extLst>
                  <a:ext uri="{FF2B5EF4-FFF2-40B4-BE49-F238E27FC236}">
                    <a16:creationId xmlns:a16="http://schemas.microsoft.com/office/drawing/2014/main" id="{13524AA3-E17A-834A-88D8-FCA6CB0AB083}"/>
                  </a:ext>
                </a:extLst>
              </p:cNvPr>
              <p:cNvPicPr/>
              <p:nvPr/>
            </p:nvPicPr>
            <p:blipFill>
              <a:blip r:embed="rId1062"/>
              <a:stretch>
                <a:fillRect/>
              </a:stretch>
            </p:blipFill>
            <p:spPr>
              <a:xfrm>
                <a:off x="3809017" y="1347457"/>
                <a:ext cx="1371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3">
            <p14:nvContentPartPr>
              <p14:cNvPr id="892" name="Ink 891">
                <a:extLst>
                  <a:ext uri="{FF2B5EF4-FFF2-40B4-BE49-F238E27FC236}">
                    <a16:creationId xmlns:a16="http://schemas.microsoft.com/office/drawing/2014/main" id="{555BB3EE-7B17-B1BA-25D4-EACE5621359E}"/>
                  </a:ext>
                </a:extLst>
              </p14:cNvPr>
              <p14:cNvContentPartPr/>
              <p14:nvPr/>
            </p14:nvContentPartPr>
            <p14:xfrm>
              <a:off x="3937177" y="1369777"/>
              <a:ext cx="76680" cy="138240"/>
            </p14:xfrm>
          </p:contentPart>
        </mc:Choice>
        <mc:Fallback xmlns="">
          <p:pic>
            <p:nvPicPr>
              <p:cNvPr id="892" name="Ink 891">
                <a:extLst>
                  <a:ext uri="{FF2B5EF4-FFF2-40B4-BE49-F238E27FC236}">
                    <a16:creationId xmlns:a16="http://schemas.microsoft.com/office/drawing/2014/main" id="{555BB3EE-7B17-B1BA-25D4-EACE5621359E}"/>
                  </a:ext>
                </a:extLst>
              </p:cNvPr>
              <p:cNvPicPr/>
              <p:nvPr/>
            </p:nvPicPr>
            <p:blipFill>
              <a:blip r:embed="rId1064"/>
              <a:stretch>
                <a:fillRect/>
              </a:stretch>
            </p:blipFill>
            <p:spPr>
              <a:xfrm>
                <a:off x="3928177" y="1361137"/>
                <a:ext cx="94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5">
            <p14:nvContentPartPr>
              <p14:cNvPr id="893" name="Ink 892">
                <a:extLst>
                  <a:ext uri="{FF2B5EF4-FFF2-40B4-BE49-F238E27FC236}">
                    <a16:creationId xmlns:a16="http://schemas.microsoft.com/office/drawing/2014/main" id="{2170BD5F-8657-F6B7-938A-BFF8C9C32FA5}"/>
                  </a:ext>
                </a:extLst>
              </p14:cNvPr>
              <p14:cNvContentPartPr/>
              <p14:nvPr/>
            </p14:nvContentPartPr>
            <p14:xfrm>
              <a:off x="4050217" y="1357177"/>
              <a:ext cx="56880" cy="131760"/>
            </p14:xfrm>
          </p:contentPart>
        </mc:Choice>
        <mc:Fallback xmlns="">
          <p:pic>
            <p:nvPicPr>
              <p:cNvPr id="893" name="Ink 892">
                <a:extLst>
                  <a:ext uri="{FF2B5EF4-FFF2-40B4-BE49-F238E27FC236}">
                    <a16:creationId xmlns:a16="http://schemas.microsoft.com/office/drawing/2014/main" id="{2170BD5F-8657-F6B7-938A-BFF8C9C32FA5}"/>
                  </a:ext>
                </a:extLst>
              </p:cNvPr>
              <p:cNvPicPr/>
              <p:nvPr/>
            </p:nvPicPr>
            <p:blipFill>
              <a:blip r:embed="rId1066"/>
              <a:stretch>
                <a:fillRect/>
              </a:stretch>
            </p:blipFill>
            <p:spPr>
              <a:xfrm>
                <a:off x="4041217" y="1348177"/>
                <a:ext cx="74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7">
            <p14:nvContentPartPr>
              <p14:cNvPr id="894" name="Ink 893">
                <a:extLst>
                  <a:ext uri="{FF2B5EF4-FFF2-40B4-BE49-F238E27FC236}">
                    <a16:creationId xmlns:a16="http://schemas.microsoft.com/office/drawing/2014/main" id="{8275828B-670B-817B-E5EC-E552241200A8}"/>
                  </a:ext>
                </a:extLst>
              </p14:cNvPr>
              <p14:cNvContentPartPr/>
              <p14:nvPr/>
            </p14:nvContentPartPr>
            <p14:xfrm>
              <a:off x="4130497" y="1373737"/>
              <a:ext cx="116280" cy="131400"/>
            </p14:xfrm>
          </p:contentPart>
        </mc:Choice>
        <mc:Fallback xmlns="">
          <p:pic>
            <p:nvPicPr>
              <p:cNvPr id="894" name="Ink 893">
                <a:extLst>
                  <a:ext uri="{FF2B5EF4-FFF2-40B4-BE49-F238E27FC236}">
                    <a16:creationId xmlns:a16="http://schemas.microsoft.com/office/drawing/2014/main" id="{8275828B-670B-817B-E5EC-E552241200A8}"/>
                  </a:ext>
                </a:extLst>
              </p:cNvPr>
              <p:cNvPicPr/>
              <p:nvPr/>
            </p:nvPicPr>
            <p:blipFill>
              <a:blip r:embed="rId1068"/>
              <a:stretch>
                <a:fillRect/>
              </a:stretch>
            </p:blipFill>
            <p:spPr>
              <a:xfrm>
                <a:off x="4121497" y="1364737"/>
                <a:ext cx="133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9">
            <p14:nvContentPartPr>
              <p14:cNvPr id="895" name="Ink 894">
                <a:extLst>
                  <a:ext uri="{FF2B5EF4-FFF2-40B4-BE49-F238E27FC236}">
                    <a16:creationId xmlns:a16="http://schemas.microsoft.com/office/drawing/2014/main" id="{A2291964-8C1C-528F-B20C-D6784C7B3481}"/>
                  </a:ext>
                </a:extLst>
              </p14:cNvPr>
              <p14:cNvContentPartPr/>
              <p14:nvPr/>
            </p14:nvContentPartPr>
            <p14:xfrm>
              <a:off x="4273777" y="1351417"/>
              <a:ext cx="69120" cy="156960"/>
            </p14:xfrm>
          </p:contentPart>
        </mc:Choice>
        <mc:Fallback xmlns="">
          <p:pic>
            <p:nvPicPr>
              <p:cNvPr id="895" name="Ink 894">
                <a:extLst>
                  <a:ext uri="{FF2B5EF4-FFF2-40B4-BE49-F238E27FC236}">
                    <a16:creationId xmlns:a16="http://schemas.microsoft.com/office/drawing/2014/main" id="{A2291964-8C1C-528F-B20C-D6784C7B3481}"/>
                  </a:ext>
                </a:extLst>
              </p:cNvPr>
              <p:cNvPicPr/>
              <p:nvPr/>
            </p:nvPicPr>
            <p:blipFill>
              <a:blip r:embed="rId1070"/>
              <a:stretch>
                <a:fillRect/>
              </a:stretch>
            </p:blipFill>
            <p:spPr>
              <a:xfrm>
                <a:off x="4264777" y="1342777"/>
                <a:ext cx="867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1">
            <p14:nvContentPartPr>
              <p14:cNvPr id="896" name="Ink 895">
                <a:extLst>
                  <a:ext uri="{FF2B5EF4-FFF2-40B4-BE49-F238E27FC236}">
                    <a16:creationId xmlns:a16="http://schemas.microsoft.com/office/drawing/2014/main" id="{38EA774A-E099-502D-6C2C-80CBCCD34B26}"/>
                  </a:ext>
                </a:extLst>
              </p14:cNvPr>
              <p14:cNvContentPartPr/>
              <p14:nvPr/>
            </p14:nvContentPartPr>
            <p14:xfrm>
              <a:off x="4269817" y="1401097"/>
              <a:ext cx="53640" cy="5040"/>
            </p14:xfrm>
          </p:contentPart>
        </mc:Choice>
        <mc:Fallback xmlns="">
          <p:pic>
            <p:nvPicPr>
              <p:cNvPr id="896" name="Ink 895">
                <a:extLst>
                  <a:ext uri="{FF2B5EF4-FFF2-40B4-BE49-F238E27FC236}">
                    <a16:creationId xmlns:a16="http://schemas.microsoft.com/office/drawing/2014/main" id="{38EA774A-E099-502D-6C2C-80CBCCD34B26}"/>
                  </a:ext>
                </a:extLst>
              </p:cNvPr>
              <p:cNvPicPr/>
              <p:nvPr/>
            </p:nvPicPr>
            <p:blipFill>
              <a:blip r:embed="rId1072"/>
              <a:stretch>
                <a:fillRect/>
              </a:stretch>
            </p:blipFill>
            <p:spPr>
              <a:xfrm>
                <a:off x="4261177" y="1392097"/>
                <a:ext cx="712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3">
            <p14:nvContentPartPr>
              <p14:cNvPr id="897" name="Ink 896">
                <a:extLst>
                  <a:ext uri="{FF2B5EF4-FFF2-40B4-BE49-F238E27FC236}">
                    <a16:creationId xmlns:a16="http://schemas.microsoft.com/office/drawing/2014/main" id="{1E7528AB-8D8D-E782-1E28-F51462CCC76E}"/>
                  </a:ext>
                </a:extLst>
              </p14:cNvPr>
              <p14:cNvContentPartPr/>
              <p14:nvPr/>
            </p14:nvContentPartPr>
            <p14:xfrm>
              <a:off x="4269817" y="1343497"/>
              <a:ext cx="73800" cy="60840"/>
            </p14:xfrm>
          </p:contentPart>
        </mc:Choice>
        <mc:Fallback xmlns="">
          <p:pic>
            <p:nvPicPr>
              <p:cNvPr id="897" name="Ink 896">
                <a:extLst>
                  <a:ext uri="{FF2B5EF4-FFF2-40B4-BE49-F238E27FC236}">
                    <a16:creationId xmlns:a16="http://schemas.microsoft.com/office/drawing/2014/main" id="{1E7528AB-8D8D-E782-1E28-F51462CCC76E}"/>
                  </a:ext>
                </a:extLst>
              </p:cNvPr>
              <p:cNvPicPr/>
              <p:nvPr/>
            </p:nvPicPr>
            <p:blipFill>
              <a:blip r:embed="rId1074"/>
              <a:stretch>
                <a:fillRect/>
              </a:stretch>
            </p:blipFill>
            <p:spPr>
              <a:xfrm>
                <a:off x="4261177" y="1334497"/>
                <a:ext cx="91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5">
            <p14:nvContentPartPr>
              <p14:cNvPr id="898" name="Ink 897">
                <a:extLst>
                  <a:ext uri="{FF2B5EF4-FFF2-40B4-BE49-F238E27FC236}">
                    <a16:creationId xmlns:a16="http://schemas.microsoft.com/office/drawing/2014/main" id="{3FDC35D0-7AE2-91A6-926A-F5949E826614}"/>
                  </a:ext>
                </a:extLst>
              </p14:cNvPr>
              <p14:cNvContentPartPr/>
              <p14:nvPr/>
            </p14:nvContentPartPr>
            <p14:xfrm>
              <a:off x="4386097" y="1354297"/>
              <a:ext cx="125640" cy="145440"/>
            </p14:xfrm>
          </p:contentPart>
        </mc:Choice>
        <mc:Fallback xmlns="">
          <p:pic>
            <p:nvPicPr>
              <p:cNvPr id="898" name="Ink 897">
                <a:extLst>
                  <a:ext uri="{FF2B5EF4-FFF2-40B4-BE49-F238E27FC236}">
                    <a16:creationId xmlns:a16="http://schemas.microsoft.com/office/drawing/2014/main" id="{3FDC35D0-7AE2-91A6-926A-F5949E826614}"/>
                  </a:ext>
                </a:extLst>
              </p:cNvPr>
              <p:cNvPicPr/>
              <p:nvPr/>
            </p:nvPicPr>
            <p:blipFill>
              <a:blip r:embed="rId1076"/>
              <a:stretch>
                <a:fillRect/>
              </a:stretch>
            </p:blipFill>
            <p:spPr>
              <a:xfrm>
                <a:off x="4377457" y="1345657"/>
                <a:ext cx="143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7">
            <p14:nvContentPartPr>
              <p14:cNvPr id="899" name="Ink 898">
                <a:extLst>
                  <a:ext uri="{FF2B5EF4-FFF2-40B4-BE49-F238E27FC236}">
                    <a16:creationId xmlns:a16="http://schemas.microsoft.com/office/drawing/2014/main" id="{F6A74DBF-6637-07F4-3A19-760E5A51FC2E}"/>
                  </a:ext>
                </a:extLst>
              </p14:cNvPr>
              <p14:cNvContentPartPr/>
              <p14:nvPr/>
            </p14:nvContentPartPr>
            <p14:xfrm>
              <a:off x="3200257" y="1579657"/>
              <a:ext cx="1016640" cy="68040"/>
            </p14:xfrm>
          </p:contentPart>
        </mc:Choice>
        <mc:Fallback xmlns="">
          <p:pic>
            <p:nvPicPr>
              <p:cNvPr id="899" name="Ink 898">
                <a:extLst>
                  <a:ext uri="{FF2B5EF4-FFF2-40B4-BE49-F238E27FC236}">
                    <a16:creationId xmlns:a16="http://schemas.microsoft.com/office/drawing/2014/main" id="{F6A74DBF-6637-07F4-3A19-760E5A51FC2E}"/>
                  </a:ext>
                </a:extLst>
              </p:cNvPr>
              <p:cNvPicPr/>
              <p:nvPr/>
            </p:nvPicPr>
            <p:blipFill>
              <a:blip r:embed="rId1078"/>
              <a:stretch>
                <a:fillRect/>
              </a:stretch>
            </p:blipFill>
            <p:spPr>
              <a:xfrm>
                <a:off x="3191257" y="1571017"/>
                <a:ext cx="103428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2" name="Group 901">
            <a:extLst>
              <a:ext uri="{FF2B5EF4-FFF2-40B4-BE49-F238E27FC236}">
                <a16:creationId xmlns:a16="http://schemas.microsoft.com/office/drawing/2014/main" id="{95C59C79-9BA7-254C-E449-7FF4CB44EF66}"/>
              </a:ext>
            </a:extLst>
          </p:cNvPr>
          <p:cNvGrpSpPr/>
          <p:nvPr/>
        </p:nvGrpSpPr>
        <p:grpSpPr>
          <a:xfrm>
            <a:off x="2964457" y="1830108"/>
            <a:ext cx="1494720" cy="300709"/>
            <a:chOff x="2964457" y="1830108"/>
            <a:chExt cx="1494720" cy="3007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BC285424-879B-66BD-8136-FC187C60F83A}"/>
                    </a:ext>
                  </a:extLst>
                </p14:cNvPr>
                <p14:cNvContentPartPr/>
                <p14:nvPr/>
              </p14:nvContentPartPr>
              <p14:xfrm>
                <a:off x="2964457" y="1901388"/>
                <a:ext cx="168120" cy="1526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BC285424-879B-66BD-8136-FC187C60F83A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2955457" y="1892388"/>
                  <a:ext cx="185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6655299-DCA2-2B26-3FF3-04B52129D753}"/>
                    </a:ext>
                  </a:extLst>
                </p14:cNvPr>
                <p14:cNvContentPartPr/>
                <p14:nvPr/>
              </p14:nvContentPartPr>
              <p14:xfrm>
                <a:off x="3162817" y="1886988"/>
                <a:ext cx="22320" cy="1533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6655299-DCA2-2B26-3FF3-04B52129D753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3154177" y="1877988"/>
                  <a:ext cx="39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B0381BA-4FFE-EBF2-537C-E24A830EFE36}"/>
                    </a:ext>
                  </a:extLst>
                </p14:cNvPr>
                <p14:cNvContentPartPr/>
                <p14:nvPr/>
              </p14:nvContentPartPr>
              <p14:xfrm>
                <a:off x="3244897" y="1884828"/>
                <a:ext cx="47880" cy="1537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B0381BA-4FFE-EBF2-537C-E24A830EFE36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3235897" y="1876188"/>
                  <a:ext cx="65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E873AB5-7757-AE4D-4A8C-849D664860C9}"/>
                    </a:ext>
                  </a:extLst>
                </p14:cNvPr>
                <p14:cNvContentPartPr/>
                <p14:nvPr/>
              </p14:nvContentPartPr>
              <p14:xfrm>
                <a:off x="3306097" y="1892748"/>
                <a:ext cx="101880" cy="1422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E873AB5-7757-AE4D-4A8C-849D664860C9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3297097" y="1883748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2106FD02-192E-8647-2826-E3B46DCD3E73}"/>
                    </a:ext>
                  </a:extLst>
                </p14:cNvPr>
                <p14:cNvContentPartPr/>
                <p14:nvPr/>
              </p14:nvContentPartPr>
              <p14:xfrm>
                <a:off x="3484657" y="1858548"/>
                <a:ext cx="82800" cy="1634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2106FD02-192E-8647-2826-E3B46DCD3E73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3476017" y="1849548"/>
                  <a:ext cx="100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8216786D-5E4E-1380-3E22-79AF89F870D5}"/>
                    </a:ext>
                  </a:extLst>
                </p14:cNvPr>
                <p14:cNvContentPartPr/>
                <p14:nvPr/>
              </p14:nvContentPartPr>
              <p14:xfrm>
                <a:off x="3587257" y="1943508"/>
                <a:ext cx="80280" cy="795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8216786D-5E4E-1380-3E22-79AF89F870D5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3578617" y="1934868"/>
                  <a:ext cx="97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CDE6B21-E74D-C884-3B7B-5B07EA00362F}"/>
                    </a:ext>
                  </a:extLst>
                </p14:cNvPr>
                <p14:cNvContentPartPr/>
                <p14:nvPr/>
              </p14:nvContentPartPr>
              <p14:xfrm>
                <a:off x="3750337" y="1872228"/>
                <a:ext cx="88200" cy="1591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CDE6B21-E74D-C884-3B7B-5B07EA00362F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3741697" y="1863228"/>
                  <a:ext cx="105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295D238A-1E1A-453B-1A1C-720DF7DB9340}"/>
                    </a:ext>
                  </a:extLst>
                </p14:cNvPr>
                <p14:cNvContentPartPr/>
                <p14:nvPr/>
              </p14:nvContentPartPr>
              <p14:xfrm>
                <a:off x="3839257" y="1947468"/>
                <a:ext cx="73800" cy="921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295D238A-1E1A-453B-1A1C-720DF7DB9340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3830257" y="1938468"/>
                  <a:ext cx="91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D1CDD308-5B2F-0548-A8A9-646F5B75735E}"/>
                    </a:ext>
                  </a:extLst>
                </p14:cNvPr>
                <p14:cNvContentPartPr/>
                <p14:nvPr/>
              </p14:nvContentPartPr>
              <p14:xfrm>
                <a:off x="3924577" y="1965468"/>
                <a:ext cx="117000" cy="756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D1CDD308-5B2F-0548-A8A9-646F5B75735E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3915577" y="1956468"/>
                  <a:ext cx="134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040B7600-19A8-B116-27FE-B05430E82C64}"/>
                    </a:ext>
                  </a:extLst>
                </p14:cNvPr>
                <p14:cNvContentPartPr/>
                <p14:nvPr/>
              </p14:nvContentPartPr>
              <p14:xfrm>
                <a:off x="4061377" y="1958268"/>
                <a:ext cx="46080" cy="626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040B7600-19A8-B116-27FE-B05430E82C64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4052377" y="1949628"/>
                  <a:ext cx="63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DE5A43BC-E211-A453-1878-DF3179B654DA}"/>
                    </a:ext>
                  </a:extLst>
                </p14:cNvPr>
                <p14:cNvContentPartPr/>
                <p14:nvPr/>
              </p14:nvContentPartPr>
              <p14:xfrm>
                <a:off x="4123657" y="1951068"/>
                <a:ext cx="83880" cy="8244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DE5A43BC-E211-A453-1878-DF3179B654DA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4114657" y="1942068"/>
                  <a:ext cx="101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6D079B24-7197-3AB7-DC28-060C3B44313B}"/>
                    </a:ext>
                  </a:extLst>
                </p14:cNvPr>
                <p14:cNvContentPartPr/>
                <p14:nvPr/>
              </p14:nvContentPartPr>
              <p14:xfrm>
                <a:off x="4218697" y="1931628"/>
                <a:ext cx="107640" cy="813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6D079B24-7197-3AB7-DC28-060C3B44313B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4210057" y="1922628"/>
                  <a:ext cx="12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18D8752-226D-C1B4-52FC-B2EF522E3CBF}"/>
                    </a:ext>
                  </a:extLst>
                </p14:cNvPr>
                <p14:cNvContentPartPr/>
                <p14:nvPr/>
              </p14:nvContentPartPr>
              <p14:xfrm>
                <a:off x="4361977" y="1922628"/>
                <a:ext cx="88200" cy="936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18D8752-226D-C1B4-52FC-B2EF522E3CBF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4353337" y="1913628"/>
                  <a:ext cx="105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5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8CA695D6-5FBC-FF07-1805-3E6CAD303088}"/>
                    </a:ext>
                  </a:extLst>
                </p14:cNvPr>
                <p14:cNvContentPartPr/>
                <p14:nvPr/>
              </p14:nvContentPartPr>
              <p14:xfrm>
                <a:off x="4431817" y="1830108"/>
                <a:ext cx="27360" cy="19152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8CA695D6-5FBC-FF07-1805-3E6CAD303088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4423177" y="1821108"/>
                  <a:ext cx="45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7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4DC568E5-225F-DB2B-CD37-53421CCAC22E}"/>
                    </a:ext>
                  </a:extLst>
                </p14:cNvPr>
                <p14:cNvContentPartPr/>
                <p14:nvPr/>
              </p14:nvContentPartPr>
              <p14:xfrm>
                <a:off x="3366937" y="2104897"/>
                <a:ext cx="746640" cy="2592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4DC568E5-225F-DB2B-CD37-53421CCAC22E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3358297" y="2096257"/>
                  <a:ext cx="76428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9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2DEB2556-2F5A-DD99-91A3-DCB5979CA413}"/>
                  </a:ext>
                </a:extLst>
              </p14:cNvPr>
              <p14:cNvContentPartPr/>
              <p14:nvPr/>
            </p14:nvContentPartPr>
            <p14:xfrm>
              <a:off x="6090337" y="1250977"/>
              <a:ext cx="379080" cy="59688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2DEB2556-2F5A-DD99-91A3-DCB5979CA413}"/>
                  </a:ext>
                </a:extLst>
              </p:cNvPr>
              <p:cNvPicPr/>
              <p:nvPr/>
            </p:nvPicPr>
            <p:blipFill>
              <a:blip r:embed="rId1110"/>
              <a:stretch>
                <a:fillRect/>
              </a:stretch>
            </p:blipFill>
            <p:spPr>
              <a:xfrm>
                <a:off x="6081337" y="1241977"/>
                <a:ext cx="39672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1">
            <p14:nvContentPartPr>
              <p14:cNvPr id="908" name="Ink 907">
                <a:extLst>
                  <a:ext uri="{FF2B5EF4-FFF2-40B4-BE49-F238E27FC236}">
                    <a16:creationId xmlns:a16="http://schemas.microsoft.com/office/drawing/2014/main" id="{1B0F87BB-BC26-A249-0B6F-9084A30B315C}"/>
                  </a:ext>
                </a:extLst>
              </p14:cNvPr>
              <p14:cNvContentPartPr/>
              <p14:nvPr/>
            </p14:nvContentPartPr>
            <p14:xfrm>
              <a:off x="6417577" y="1268977"/>
              <a:ext cx="50760" cy="373320"/>
            </p14:xfrm>
          </p:contentPart>
        </mc:Choice>
        <mc:Fallback xmlns="">
          <p:pic>
            <p:nvPicPr>
              <p:cNvPr id="908" name="Ink 907">
                <a:extLst>
                  <a:ext uri="{FF2B5EF4-FFF2-40B4-BE49-F238E27FC236}">
                    <a16:creationId xmlns:a16="http://schemas.microsoft.com/office/drawing/2014/main" id="{1B0F87BB-BC26-A249-0B6F-9084A30B315C}"/>
                  </a:ext>
                </a:extLst>
              </p:cNvPr>
              <p:cNvPicPr/>
              <p:nvPr/>
            </p:nvPicPr>
            <p:blipFill>
              <a:blip r:embed="rId1112"/>
              <a:stretch>
                <a:fillRect/>
              </a:stretch>
            </p:blipFill>
            <p:spPr>
              <a:xfrm>
                <a:off x="6408577" y="1260337"/>
                <a:ext cx="68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3">
            <p14:nvContentPartPr>
              <p14:cNvPr id="909" name="Ink 908">
                <a:extLst>
                  <a:ext uri="{FF2B5EF4-FFF2-40B4-BE49-F238E27FC236}">
                    <a16:creationId xmlns:a16="http://schemas.microsoft.com/office/drawing/2014/main" id="{CDD03FE8-AB46-683A-5F33-E28D7AD5CF31}"/>
                  </a:ext>
                </a:extLst>
              </p14:cNvPr>
              <p14:cNvContentPartPr/>
              <p14:nvPr/>
            </p14:nvContentPartPr>
            <p14:xfrm>
              <a:off x="6476257" y="1277257"/>
              <a:ext cx="89280" cy="221400"/>
            </p14:xfrm>
          </p:contentPart>
        </mc:Choice>
        <mc:Fallback xmlns="">
          <p:pic>
            <p:nvPicPr>
              <p:cNvPr id="909" name="Ink 908">
                <a:extLst>
                  <a:ext uri="{FF2B5EF4-FFF2-40B4-BE49-F238E27FC236}">
                    <a16:creationId xmlns:a16="http://schemas.microsoft.com/office/drawing/2014/main" id="{CDD03FE8-AB46-683A-5F33-E28D7AD5CF31}"/>
                  </a:ext>
                </a:extLst>
              </p:cNvPr>
              <p:cNvPicPr/>
              <p:nvPr/>
            </p:nvPicPr>
            <p:blipFill>
              <a:blip r:embed="rId1114"/>
              <a:stretch>
                <a:fillRect/>
              </a:stretch>
            </p:blipFill>
            <p:spPr>
              <a:xfrm>
                <a:off x="6467257" y="1268617"/>
                <a:ext cx="1069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5">
            <p14:nvContentPartPr>
              <p14:cNvPr id="910" name="Ink 909">
                <a:extLst>
                  <a:ext uri="{FF2B5EF4-FFF2-40B4-BE49-F238E27FC236}">
                    <a16:creationId xmlns:a16="http://schemas.microsoft.com/office/drawing/2014/main" id="{58F53274-0311-2F45-3E78-F72C2A594F9C}"/>
                  </a:ext>
                </a:extLst>
              </p14:cNvPr>
              <p14:cNvContentPartPr/>
              <p14:nvPr/>
            </p14:nvContentPartPr>
            <p14:xfrm>
              <a:off x="6446017" y="1206337"/>
              <a:ext cx="54360" cy="59760"/>
            </p14:xfrm>
          </p:contentPart>
        </mc:Choice>
        <mc:Fallback xmlns="">
          <p:pic>
            <p:nvPicPr>
              <p:cNvPr id="910" name="Ink 909">
                <a:extLst>
                  <a:ext uri="{FF2B5EF4-FFF2-40B4-BE49-F238E27FC236}">
                    <a16:creationId xmlns:a16="http://schemas.microsoft.com/office/drawing/2014/main" id="{58F53274-0311-2F45-3E78-F72C2A594F9C}"/>
                  </a:ext>
                </a:extLst>
              </p:cNvPr>
              <p:cNvPicPr/>
              <p:nvPr/>
            </p:nvPicPr>
            <p:blipFill>
              <a:blip r:embed="rId1116"/>
              <a:stretch>
                <a:fillRect/>
              </a:stretch>
            </p:blipFill>
            <p:spPr>
              <a:xfrm>
                <a:off x="6437017" y="1197337"/>
                <a:ext cx="720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4" name="Group 943">
            <a:extLst>
              <a:ext uri="{FF2B5EF4-FFF2-40B4-BE49-F238E27FC236}">
                <a16:creationId xmlns:a16="http://schemas.microsoft.com/office/drawing/2014/main" id="{FC4AB876-49B9-6B70-A1BD-00B0FAC2169A}"/>
              </a:ext>
            </a:extLst>
          </p:cNvPr>
          <p:cNvGrpSpPr/>
          <p:nvPr/>
        </p:nvGrpSpPr>
        <p:grpSpPr>
          <a:xfrm>
            <a:off x="5397337" y="706657"/>
            <a:ext cx="2526840" cy="298440"/>
            <a:chOff x="5397337" y="706657"/>
            <a:chExt cx="252684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A816A68E-D7C1-D333-2FAA-ACBB6F21DDCC}"/>
                    </a:ext>
                  </a:extLst>
                </p14:cNvPr>
                <p14:cNvContentPartPr/>
                <p14:nvPr/>
              </p14:nvContentPartPr>
              <p14:xfrm>
                <a:off x="5397337" y="781177"/>
                <a:ext cx="22320" cy="18972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A816A68E-D7C1-D333-2FAA-ACBB6F21DDCC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5388337" y="772177"/>
                  <a:ext cx="39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759A5794-03A4-5B1F-11F7-68588ED6FD35}"/>
                    </a:ext>
                  </a:extLst>
                </p14:cNvPr>
                <p14:cNvContentPartPr/>
                <p14:nvPr/>
              </p14:nvContentPartPr>
              <p14:xfrm>
                <a:off x="5423977" y="784057"/>
                <a:ext cx="105840" cy="15516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759A5794-03A4-5B1F-11F7-68588ED6FD35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5414977" y="775417"/>
                  <a:ext cx="123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39378232-8272-012B-2793-075507FDBECA}"/>
                    </a:ext>
                  </a:extLst>
                </p14:cNvPr>
                <p14:cNvContentPartPr/>
                <p14:nvPr/>
              </p14:nvContentPartPr>
              <p14:xfrm>
                <a:off x="5533777" y="817177"/>
                <a:ext cx="137880" cy="15264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39378232-8272-012B-2793-075507FDBECA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5525137" y="808537"/>
                  <a:ext cx="155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1B01B190-27DC-8754-6AA3-833BA18CD6F1}"/>
                    </a:ext>
                  </a:extLst>
                </p14:cNvPr>
                <p14:cNvContentPartPr/>
                <p14:nvPr/>
              </p14:nvContentPartPr>
              <p14:xfrm>
                <a:off x="5671297" y="884857"/>
                <a:ext cx="1440" cy="324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1B01B190-27DC-8754-6AA3-833BA18CD6F1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5662657" y="876217"/>
                  <a:ext cx="1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5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C9B4AFE4-9B9E-8C74-CFE0-3AEB915106ED}"/>
                    </a:ext>
                  </a:extLst>
                </p14:cNvPr>
                <p14:cNvContentPartPr/>
                <p14:nvPr/>
              </p14:nvContentPartPr>
              <p14:xfrm>
                <a:off x="5671657" y="887737"/>
                <a:ext cx="32040" cy="9036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C9B4AFE4-9B9E-8C74-CFE0-3AEB915106ED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5663017" y="879097"/>
                  <a:ext cx="49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7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FD276E64-B1D8-8E92-4B31-6111F25BE647}"/>
                    </a:ext>
                  </a:extLst>
                </p14:cNvPr>
                <p14:cNvContentPartPr/>
                <p14:nvPr/>
              </p14:nvContentPartPr>
              <p14:xfrm>
                <a:off x="5724217" y="781177"/>
                <a:ext cx="108000" cy="17748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FD276E64-B1D8-8E92-4B31-6111F25BE647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715577" y="772537"/>
                  <a:ext cx="12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9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1F749C2F-FE30-1861-2CAC-BC3F0787D657}"/>
                    </a:ext>
                  </a:extLst>
                </p14:cNvPr>
                <p14:cNvContentPartPr/>
                <p14:nvPr/>
              </p14:nvContentPartPr>
              <p14:xfrm>
                <a:off x="5841937" y="788017"/>
                <a:ext cx="11520" cy="1818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1F749C2F-FE30-1861-2CAC-BC3F0787D657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5832937" y="779017"/>
                  <a:ext cx="29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1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550934A2-0FC5-19DC-67A6-860D604AF56A}"/>
                    </a:ext>
                  </a:extLst>
                </p14:cNvPr>
                <p14:cNvContentPartPr/>
                <p14:nvPr/>
              </p14:nvContentPartPr>
              <p14:xfrm>
                <a:off x="5810617" y="815377"/>
                <a:ext cx="102960" cy="14004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550934A2-0FC5-19DC-67A6-860D604AF56A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5801977" y="806377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7E7A7BB8-C0B3-24E1-E711-D28F3AC1EE00}"/>
                    </a:ext>
                  </a:extLst>
                </p14:cNvPr>
                <p14:cNvContentPartPr/>
                <p14:nvPr/>
              </p14:nvContentPartPr>
              <p14:xfrm>
                <a:off x="5935537" y="766777"/>
                <a:ext cx="106560" cy="16128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7E7A7BB8-C0B3-24E1-E711-D28F3AC1EE00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5926537" y="758137"/>
                  <a:ext cx="124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AE8AF01B-F082-9CEF-0FD3-98E3E3487E4C}"/>
                    </a:ext>
                  </a:extLst>
                </p14:cNvPr>
                <p14:cNvContentPartPr/>
                <p14:nvPr/>
              </p14:nvContentPartPr>
              <p14:xfrm>
                <a:off x="6040657" y="849577"/>
                <a:ext cx="64440" cy="7092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AE8AF01B-F082-9CEF-0FD3-98E3E3487E4C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6032017" y="840937"/>
                  <a:ext cx="82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C2102D7D-750E-EEE3-0DF9-864342C8AE56}"/>
                    </a:ext>
                  </a:extLst>
                </p14:cNvPr>
                <p14:cNvContentPartPr/>
                <p14:nvPr/>
              </p14:nvContentPartPr>
              <p14:xfrm>
                <a:off x="6097897" y="862177"/>
                <a:ext cx="116280" cy="7920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C2102D7D-750E-EEE3-0DF9-864342C8AE56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6089257" y="853177"/>
                  <a:ext cx="13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1B62534D-0A22-DB35-3023-9F9C4C704D81}"/>
                    </a:ext>
                  </a:extLst>
                </p14:cNvPr>
                <p14:cNvContentPartPr/>
                <p14:nvPr/>
              </p14:nvContentPartPr>
              <p14:xfrm>
                <a:off x="6224977" y="706657"/>
                <a:ext cx="61200" cy="24372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1B62534D-0A22-DB35-3023-9F9C4C704D81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6215977" y="697657"/>
                  <a:ext cx="788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8F01CC4-1FA4-AB27-BCC4-B5BA68179EF8}"/>
                    </a:ext>
                  </a:extLst>
                </p14:cNvPr>
                <p14:cNvContentPartPr/>
                <p14:nvPr/>
              </p14:nvContentPartPr>
              <p14:xfrm>
                <a:off x="6356017" y="732937"/>
                <a:ext cx="54360" cy="27216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8F01CC4-1FA4-AB27-BCC4-B5BA68179EF8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6347377" y="723937"/>
                  <a:ext cx="72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00586702-22A1-B1D0-6F7C-9F1075446686}"/>
                    </a:ext>
                  </a:extLst>
                </p14:cNvPr>
                <p14:cNvContentPartPr/>
                <p14:nvPr/>
              </p14:nvContentPartPr>
              <p14:xfrm>
                <a:off x="6456097" y="760297"/>
                <a:ext cx="118080" cy="16992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00586702-22A1-B1D0-6F7C-9F1075446686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6447097" y="751657"/>
                  <a:ext cx="135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D4D9D5C5-1E8C-38EE-6E7B-350388B4531F}"/>
                    </a:ext>
                  </a:extLst>
                </p14:cNvPr>
                <p14:cNvContentPartPr/>
                <p14:nvPr/>
              </p14:nvContentPartPr>
              <p14:xfrm>
                <a:off x="6635737" y="897817"/>
                <a:ext cx="5760" cy="6084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D4D9D5C5-1E8C-38EE-6E7B-350388B4531F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6626737" y="889177"/>
                  <a:ext cx="23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BD39D918-8918-92F6-5A71-4ACCBFE4B355}"/>
                    </a:ext>
                  </a:extLst>
                </p14:cNvPr>
                <p14:cNvContentPartPr/>
                <p14:nvPr/>
              </p14:nvContentPartPr>
              <p14:xfrm>
                <a:off x="6681457" y="771457"/>
                <a:ext cx="12240" cy="14184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BD39D918-8918-92F6-5A71-4ACCBFE4B355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6672457" y="762457"/>
                  <a:ext cx="29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3764D838-8A7B-48F0-045B-D6EC35293D58}"/>
                    </a:ext>
                  </a:extLst>
                </p14:cNvPr>
                <p14:cNvContentPartPr/>
                <p14:nvPr/>
              </p14:nvContentPartPr>
              <p14:xfrm>
                <a:off x="6697657" y="791617"/>
                <a:ext cx="61200" cy="9072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3764D838-8A7B-48F0-045B-D6EC35293D58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6689017" y="782617"/>
                  <a:ext cx="78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5003C3E9-03B5-A932-FA1C-B25AA8BC4B9E}"/>
                    </a:ext>
                  </a:extLst>
                </p14:cNvPr>
                <p14:cNvContentPartPr/>
                <p14:nvPr/>
              </p14:nvContentPartPr>
              <p14:xfrm>
                <a:off x="6807097" y="906097"/>
                <a:ext cx="3960" cy="5076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5003C3E9-03B5-A932-FA1C-B25AA8BC4B9E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6798097" y="897457"/>
                  <a:ext cx="2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1D2E5FB6-6294-4588-F216-513BE4A75CDC}"/>
                    </a:ext>
                  </a:extLst>
                </p14:cNvPr>
                <p14:cNvContentPartPr/>
                <p14:nvPr/>
              </p14:nvContentPartPr>
              <p14:xfrm>
                <a:off x="6872977" y="798097"/>
                <a:ext cx="78120" cy="12600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1D2E5FB6-6294-4588-F216-513BE4A75CDC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6864337" y="789097"/>
                  <a:ext cx="95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5789675F-EA46-995C-A3AD-1DECBB5299C8}"/>
                    </a:ext>
                  </a:extLst>
                </p14:cNvPr>
                <p14:cNvContentPartPr/>
                <p14:nvPr/>
              </p14:nvContentPartPr>
              <p14:xfrm>
                <a:off x="6992137" y="733657"/>
                <a:ext cx="37440" cy="20952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5789675F-EA46-995C-A3AD-1DECBB5299C8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6983497" y="725017"/>
                  <a:ext cx="55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7D68461A-6291-D222-B516-07735D253CEA}"/>
                    </a:ext>
                  </a:extLst>
                </p14:cNvPr>
                <p14:cNvContentPartPr/>
                <p14:nvPr/>
              </p14:nvContentPartPr>
              <p14:xfrm>
                <a:off x="7126057" y="814297"/>
                <a:ext cx="67320" cy="1404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7D68461A-6291-D222-B516-07735D253CEA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7117417" y="805657"/>
                  <a:ext cx="84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C527B939-82DC-1CAE-DACD-118E752D1FFF}"/>
                    </a:ext>
                  </a:extLst>
                </p14:cNvPr>
                <p14:cNvContentPartPr/>
                <p14:nvPr/>
              </p14:nvContentPartPr>
              <p14:xfrm>
                <a:off x="7129657" y="909697"/>
                <a:ext cx="78120" cy="36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C527B939-82DC-1CAE-DACD-118E752D1FFF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7121017" y="901057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2221F31F-2A49-C5C1-8E4A-7F4BA881A251}"/>
                    </a:ext>
                  </a:extLst>
                </p14:cNvPr>
                <p14:cNvContentPartPr/>
                <p14:nvPr/>
              </p14:nvContentPartPr>
              <p14:xfrm>
                <a:off x="7330537" y="817177"/>
                <a:ext cx="106560" cy="13320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2221F31F-2A49-C5C1-8E4A-7F4BA881A251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7321537" y="808537"/>
                  <a:ext cx="124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08AA3E90-67BC-A2D2-9B8F-A5636BEE7E77}"/>
                    </a:ext>
                  </a:extLst>
                </p14:cNvPr>
                <p14:cNvContentPartPr/>
                <p14:nvPr/>
              </p14:nvContentPartPr>
              <p14:xfrm>
                <a:off x="7434577" y="842737"/>
                <a:ext cx="177840" cy="8568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08AA3E90-67BC-A2D2-9B8F-A5636BEE7E77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7425937" y="834097"/>
                  <a:ext cx="195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940" name="Ink 939">
                  <a:extLst>
                    <a:ext uri="{FF2B5EF4-FFF2-40B4-BE49-F238E27FC236}">
                      <a16:creationId xmlns:a16="http://schemas.microsoft.com/office/drawing/2014/main" id="{7240E065-56A9-5FEC-24D2-1F29FD02CEDD}"/>
                    </a:ext>
                  </a:extLst>
                </p14:cNvPr>
                <p14:cNvContentPartPr/>
                <p14:nvPr/>
              </p14:nvContentPartPr>
              <p14:xfrm>
                <a:off x="7643737" y="824017"/>
                <a:ext cx="87840" cy="87120"/>
              </p14:xfrm>
            </p:contentPart>
          </mc:Choice>
          <mc:Fallback xmlns="">
            <p:pic>
              <p:nvPicPr>
                <p:cNvPr id="940" name="Ink 939">
                  <a:extLst>
                    <a:ext uri="{FF2B5EF4-FFF2-40B4-BE49-F238E27FC236}">
                      <a16:creationId xmlns:a16="http://schemas.microsoft.com/office/drawing/2014/main" id="{7240E065-56A9-5FEC-24D2-1F29FD02CEDD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7634737" y="815017"/>
                  <a:ext cx="105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941" name="Ink 940">
                  <a:extLst>
                    <a:ext uri="{FF2B5EF4-FFF2-40B4-BE49-F238E27FC236}">
                      <a16:creationId xmlns:a16="http://schemas.microsoft.com/office/drawing/2014/main" id="{533B9A16-1A2C-FF10-2F74-D63761B07B3B}"/>
                    </a:ext>
                  </a:extLst>
                </p14:cNvPr>
                <p14:cNvContentPartPr/>
                <p14:nvPr/>
              </p14:nvContentPartPr>
              <p14:xfrm>
                <a:off x="7726897" y="836977"/>
                <a:ext cx="141120" cy="82080"/>
              </p14:xfrm>
            </p:contentPart>
          </mc:Choice>
          <mc:Fallback xmlns="">
            <p:pic>
              <p:nvPicPr>
                <p:cNvPr id="941" name="Ink 940">
                  <a:extLst>
                    <a:ext uri="{FF2B5EF4-FFF2-40B4-BE49-F238E27FC236}">
                      <a16:creationId xmlns:a16="http://schemas.microsoft.com/office/drawing/2014/main" id="{533B9A16-1A2C-FF10-2F74-D63761B07B3B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7717897" y="828337"/>
                  <a:ext cx="158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942" name="Ink 941">
                  <a:extLst>
                    <a:ext uri="{FF2B5EF4-FFF2-40B4-BE49-F238E27FC236}">
                      <a16:creationId xmlns:a16="http://schemas.microsoft.com/office/drawing/2014/main" id="{58AA0310-5A81-DB8E-5747-3856FB83D62D}"/>
                    </a:ext>
                  </a:extLst>
                </p14:cNvPr>
                <p14:cNvContentPartPr/>
                <p14:nvPr/>
              </p14:nvContentPartPr>
              <p14:xfrm>
                <a:off x="7874137" y="766777"/>
                <a:ext cx="7920" cy="126720"/>
              </p14:xfrm>
            </p:contentPart>
          </mc:Choice>
          <mc:Fallback xmlns="">
            <p:pic>
              <p:nvPicPr>
                <p:cNvPr id="942" name="Ink 941">
                  <a:extLst>
                    <a:ext uri="{FF2B5EF4-FFF2-40B4-BE49-F238E27FC236}">
                      <a16:creationId xmlns:a16="http://schemas.microsoft.com/office/drawing/2014/main" id="{58AA0310-5A81-DB8E-5747-3856FB83D62D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7865497" y="758137"/>
                  <a:ext cx="25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943" name="Ink 942">
                  <a:extLst>
                    <a:ext uri="{FF2B5EF4-FFF2-40B4-BE49-F238E27FC236}">
                      <a16:creationId xmlns:a16="http://schemas.microsoft.com/office/drawing/2014/main" id="{23735822-7717-FD1A-734C-A55504B26159}"/>
                    </a:ext>
                  </a:extLst>
                </p14:cNvPr>
                <p14:cNvContentPartPr/>
                <p14:nvPr/>
              </p14:nvContentPartPr>
              <p14:xfrm>
                <a:off x="7842097" y="792337"/>
                <a:ext cx="82080" cy="1440"/>
              </p14:xfrm>
            </p:contentPart>
          </mc:Choice>
          <mc:Fallback xmlns="">
            <p:pic>
              <p:nvPicPr>
                <p:cNvPr id="943" name="Ink 942">
                  <a:extLst>
                    <a:ext uri="{FF2B5EF4-FFF2-40B4-BE49-F238E27FC236}">
                      <a16:creationId xmlns:a16="http://schemas.microsoft.com/office/drawing/2014/main" id="{23735822-7717-FD1A-734C-A55504B26159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7833097" y="783697"/>
                  <a:ext cx="9972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3">
            <p14:nvContentPartPr>
              <p14:cNvPr id="945" name="Ink 944">
                <a:extLst>
                  <a:ext uri="{FF2B5EF4-FFF2-40B4-BE49-F238E27FC236}">
                    <a16:creationId xmlns:a16="http://schemas.microsoft.com/office/drawing/2014/main" id="{F2C0202D-3630-2BE8-5FB6-85B8A71E2474}"/>
                  </a:ext>
                </a:extLst>
              </p14:cNvPr>
              <p14:cNvContentPartPr/>
              <p14:nvPr/>
            </p14:nvContentPartPr>
            <p14:xfrm>
              <a:off x="8043697" y="687937"/>
              <a:ext cx="108360" cy="286200"/>
            </p14:xfrm>
          </p:contentPart>
        </mc:Choice>
        <mc:Fallback xmlns="">
          <p:pic>
            <p:nvPicPr>
              <p:cNvPr id="945" name="Ink 944">
                <a:extLst>
                  <a:ext uri="{FF2B5EF4-FFF2-40B4-BE49-F238E27FC236}">
                    <a16:creationId xmlns:a16="http://schemas.microsoft.com/office/drawing/2014/main" id="{F2C0202D-3630-2BE8-5FB6-85B8A71E2474}"/>
                  </a:ext>
                </a:extLst>
              </p:cNvPr>
              <p:cNvPicPr/>
              <p:nvPr/>
            </p:nvPicPr>
            <p:blipFill>
              <a:blip r:embed="rId1174"/>
              <a:stretch>
                <a:fillRect/>
              </a:stretch>
            </p:blipFill>
            <p:spPr>
              <a:xfrm>
                <a:off x="8034697" y="679297"/>
                <a:ext cx="12600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9" name="Group 958">
            <a:extLst>
              <a:ext uri="{FF2B5EF4-FFF2-40B4-BE49-F238E27FC236}">
                <a16:creationId xmlns:a16="http://schemas.microsoft.com/office/drawing/2014/main" id="{8C88D1D3-C2C1-13D9-FAFE-D19C90972312}"/>
              </a:ext>
            </a:extLst>
          </p:cNvPr>
          <p:cNvGrpSpPr/>
          <p:nvPr/>
        </p:nvGrpSpPr>
        <p:grpSpPr>
          <a:xfrm>
            <a:off x="8198497" y="712777"/>
            <a:ext cx="465840" cy="332640"/>
            <a:chOff x="8198497" y="712777"/>
            <a:chExt cx="46584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E663C8DF-75D9-9C25-F18F-42986872A0D1}"/>
                    </a:ext>
                  </a:extLst>
                </p14:cNvPr>
                <p14:cNvContentPartPr/>
                <p14:nvPr/>
              </p14:nvContentPartPr>
              <p14:xfrm>
                <a:off x="8198497" y="712777"/>
                <a:ext cx="113040" cy="23364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E663C8DF-75D9-9C25-F18F-42986872A0D1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8189857" y="703777"/>
                  <a:ext cx="130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F422530D-4966-ADD9-94AD-B0D49861C95E}"/>
                    </a:ext>
                  </a:extLst>
                </p14:cNvPr>
                <p14:cNvContentPartPr/>
                <p14:nvPr/>
              </p14:nvContentPartPr>
              <p14:xfrm>
                <a:off x="8323057" y="873337"/>
                <a:ext cx="68400" cy="6912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F422530D-4966-ADD9-94AD-B0D49861C95E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8314417" y="864697"/>
                  <a:ext cx="86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FF539C7C-CFC2-5F9A-C692-64F89888C8A6}"/>
                    </a:ext>
                  </a:extLst>
                </p14:cNvPr>
                <p14:cNvContentPartPr/>
                <p14:nvPr/>
              </p14:nvContentPartPr>
              <p14:xfrm>
                <a:off x="8388937" y="869377"/>
                <a:ext cx="117000" cy="8748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FF539C7C-CFC2-5F9A-C692-64F89888C8A6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8379937" y="860737"/>
                  <a:ext cx="134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956" name="Ink 955">
                  <a:extLst>
                    <a:ext uri="{FF2B5EF4-FFF2-40B4-BE49-F238E27FC236}">
                      <a16:creationId xmlns:a16="http://schemas.microsoft.com/office/drawing/2014/main" id="{DCD15EE6-A612-93BC-4599-81599DDB5791}"/>
                    </a:ext>
                  </a:extLst>
                </p14:cNvPr>
                <p14:cNvContentPartPr/>
                <p14:nvPr/>
              </p14:nvContentPartPr>
              <p14:xfrm>
                <a:off x="8499817" y="828337"/>
                <a:ext cx="51840" cy="100440"/>
              </p14:xfrm>
            </p:contentPart>
          </mc:Choice>
          <mc:Fallback xmlns="">
            <p:pic>
              <p:nvPicPr>
                <p:cNvPr id="956" name="Ink 955">
                  <a:extLst>
                    <a:ext uri="{FF2B5EF4-FFF2-40B4-BE49-F238E27FC236}">
                      <a16:creationId xmlns:a16="http://schemas.microsoft.com/office/drawing/2014/main" id="{DCD15EE6-A612-93BC-4599-81599DDB5791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8490817" y="819337"/>
                  <a:ext cx="69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3">
              <p14:nvContentPartPr>
                <p14:cNvPr id="957" name="Ink 956">
                  <a:extLst>
                    <a:ext uri="{FF2B5EF4-FFF2-40B4-BE49-F238E27FC236}">
                      <a16:creationId xmlns:a16="http://schemas.microsoft.com/office/drawing/2014/main" id="{FFAA95C3-BB0D-00E6-7CE4-86E8CE405497}"/>
                    </a:ext>
                  </a:extLst>
                </p14:cNvPr>
                <p14:cNvContentPartPr/>
                <p14:nvPr/>
              </p14:nvContentPartPr>
              <p14:xfrm>
                <a:off x="8536897" y="726457"/>
                <a:ext cx="33120" cy="214920"/>
              </p14:xfrm>
            </p:contentPart>
          </mc:Choice>
          <mc:Fallback xmlns="">
            <p:pic>
              <p:nvPicPr>
                <p:cNvPr id="957" name="Ink 956">
                  <a:extLst>
                    <a:ext uri="{FF2B5EF4-FFF2-40B4-BE49-F238E27FC236}">
                      <a16:creationId xmlns:a16="http://schemas.microsoft.com/office/drawing/2014/main" id="{FFAA95C3-BB0D-00E6-7CE4-86E8CE405497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8527897" y="717457"/>
                  <a:ext cx="50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3546E051-E06E-4335-9F85-3AB03F98012F}"/>
                    </a:ext>
                  </a:extLst>
                </p14:cNvPr>
                <p14:cNvContentPartPr/>
                <p14:nvPr/>
              </p14:nvContentPartPr>
              <p14:xfrm>
                <a:off x="8624737" y="939217"/>
                <a:ext cx="39600" cy="10620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3546E051-E06E-4335-9F85-3AB03F98012F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8616097" y="930217"/>
                  <a:ext cx="5724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6" name="Group 965">
            <a:extLst>
              <a:ext uri="{FF2B5EF4-FFF2-40B4-BE49-F238E27FC236}">
                <a16:creationId xmlns:a16="http://schemas.microsoft.com/office/drawing/2014/main" id="{4B559916-388A-9DF7-18A0-D97CD7323434}"/>
              </a:ext>
            </a:extLst>
          </p:cNvPr>
          <p:cNvGrpSpPr/>
          <p:nvPr/>
        </p:nvGrpSpPr>
        <p:grpSpPr>
          <a:xfrm>
            <a:off x="8775937" y="738337"/>
            <a:ext cx="477720" cy="279720"/>
            <a:chOff x="8775937" y="738337"/>
            <a:chExt cx="4777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14667F62-F6B8-9E84-982C-6B9150E3E88A}"/>
                    </a:ext>
                  </a:extLst>
                </p14:cNvPr>
                <p14:cNvContentPartPr/>
                <p14:nvPr/>
              </p14:nvContentPartPr>
              <p14:xfrm>
                <a:off x="8775937" y="751297"/>
                <a:ext cx="111240" cy="2026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14667F62-F6B8-9E84-982C-6B9150E3E88A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8767297" y="742297"/>
                  <a:ext cx="128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4727D4A6-32B2-2F83-7EEC-6F52003F3F67}"/>
                    </a:ext>
                  </a:extLst>
                </p14:cNvPr>
                <p14:cNvContentPartPr/>
                <p14:nvPr/>
              </p14:nvContentPartPr>
              <p14:xfrm>
                <a:off x="8911657" y="873697"/>
                <a:ext cx="69120" cy="759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4727D4A6-32B2-2F83-7EEC-6F52003F3F67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8903017" y="864697"/>
                  <a:ext cx="86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791D34C3-22E5-EA7B-AC99-57382E0101F9}"/>
                    </a:ext>
                  </a:extLst>
                </p14:cNvPr>
                <p14:cNvContentPartPr/>
                <p14:nvPr/>
              </p14:nvContentPartPr>
              <p14:xfrm>
                <a:off x="8971777" y="879457"/>
                <a:ext cx="104040" cy="799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791D34C3-22E5-EA7B-AC99-57382E0101F9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8963137" y="870817"/>
                  <a:ext cx="121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CAF52EBC-439E-C23E-4676-A64B4AB4572E}"/>
                    </a:ext>
                  </a:extLst>
                </p14:cNvPr>
                <p14:cNvContentPartPr/>
                <p14:nvPr/>
              </p14:nvContentPartPr>
              <p14:xfrm>
                <a:off x="9072577" y="879457"/>
                <a:ext cx="73080" cy="6480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CAF52EBC-439E-C23E-4676-A64B4AB4572E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9063937" y="870817"/>
                  <a:ext cx="90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8232AE42-D46C-6485-49DD-A9B4BA28DCB0}"/>
                    </a:ext>
                  </a:extLst>
                </p14:cNvPr>
                <p14:cNvContentPartPr/>
                <p14:nvPr/>
              </p14:nvContentPartPr>
              <p14:xfrm>
                <a:off x="9119377" y="738337"/>
                <a:ext cx="26280" cy="2102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8232AE42-D46C-6485-49DD-A9B4BA28DCB0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9110377" y="729697"/>
                  <a:ext cx="43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B3EFA67A-05EE-EAE4-32B6-04CC0B82C041}"/>
                    </a:ext>
                  </a:extLst>
                </p14:cNvPr>
                <p14:cNvContentPartPr/>
                <p14:nvPr/>
              </p14:nvContentPartPr>
              <p14:xfrm>
                <a:off x="9195697" y="917977"/>
                <a:ext cx="57960" cy="1000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B3EFA67A-05EE-EAE4-32B6-04CC0B82C041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9187057" y="909337"/>
                  <a:ext cx="7560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16BFE9E6-500B-88A5-9327-73F8681805C2}"/>
              </a:ext>
            </a:extLst>
          </p:cNvPr>
          <p:cNvGrpSpPr/>
          <p:nvPr/>
        </p:nvGrpSpPr>
        <p:grpSpPr>
          <a:xfrm>
            <a:off x="9387577" y="728977"/>
            <a:ext cx="494640" cy="357120"/>
            <a:chOff x="9387577" y="728977"/>
            <a:chExt cx="49464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9D636B9-97B1-E892-DBE8-C24FE956F7C4}"/>
                    </a:ext>
                  </a:extLst>
                </p14:cNvPr>
                <p14:cNvContentPartPr/>
                <p14:nvPr/>
              </p14:nvContentPartPr>
              <p14:xfrm>
                <a:off x="9387577" y="728977"/>
                <a:ext cx="111240" cy="23436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9D636B9-97B1-E892-DBE8-C24FE956F7C4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9378577" y="720337"/>
                  <a:ext cx="128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D36F4EFE-BFB3-6EFD-60EF-7B40671F4555}"/>
                    </a:ext>
                  </a:extLst>
                </p14:cNvPr>
                <p14:cNvContentPartPr/>
                <p14:nvPr/>
              </p14:nvContentPartPr>
              <p14:xfrm>
                <a:off x="9509257" y="885217"/>
                <a:ext cx="82800" cy="10080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D36F4EFE-BFB3-6EFD-60EF-7B40671F4555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9500617" y="876577"/>
                  <a:ext cx="100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AE231518-F2B4-D38E-6CE4-C92572C5E4FF}"/>
                    </a:ext>
                  </a:extLst>
                </p14:cNvPr>
                <p14:cNvContentPartPr/>
                <p14:nvPr/>
              </p14:nvContentPartPr>
              <p14:xfrm>
                <a:off x="9583777" y="920137"/>
                <a:ext cx="109080" cy="716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AE231518-F2B4-D38E-6CE4-C92572C5E4FF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9575137" y="911137"/>
                  <a:ext cx="126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89690B85-90AE-7AC3-923D-290DAABEDBDD}"/>
                    </a:ext>
                  </a:extLst>
                </p14:cNvPr>
                <p14:cNvContentPartPr/>
                <p14:nvPr/>
              </p14:nvContentPartPr>
              <p14:xfrm>
                <a:off x="9691417" y="899617"/>
                <a:ext cx="57600" cy="6552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89690B85-90AE-7AC3-923D-290DAABEDBDD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9682777" y="890977"/>
                  <a:ext cx="75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693CDF92-A763-E54D-D6F5-A864ABC8C736}"/>
                    </a:ext>
                  </a:extLst>
                </p14:cNvPr>
                <p14:cNvContentPartPr/>
                <p14:nvPr/>
              </p14:nvContentPartPr>
              <p14:xfrm>
                <a:off x="9720217" y="748777"/>
                <a:ext cx="48960" cy="23400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693CDF92-A763-E54D-D6F5-A864ABC8C736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9711577" y="739777"/>
                  <a:ext cx="66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A4C712E2-324F-95B8-8958-1740BA48E227}"/>
                    </a:ext>
                  </a:extLst>
                </p14:cNvPr>
                <p14:cNvContentPartPr/>
                <p14:nvPr/>
              </p14:nvContentPartPr>
              <p14:xfrm>
                <a:off x="9823897" y="938137"/>
                <a:ext cx="58320" cy="1479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A4C712E2-324F-95B8-8958-1740BA48E227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9814897" y="929137"/>
                  <a:ext cx="759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A0687410-D68C-7365-46A7-A4F8063857DE}"/>
              </a:ext>
            </a:extLst>
          </p:cNvPr>
          <p:cNvGrpSpPr/>
          <p:nvPr/>
        </p:nvGrpSpPr>
        <p:grpSpPr>
          <a:xfrm>
            <a:off x="9875017" y="741217"/>
            <a:ext cx="294120" cy="300960"/>
            <a:chOff x="9875017" y="741217"/>
            <a:chExt cx="29412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2726F1FE-4213-BE44-710E-6AFBE2C0BE96}"/>
                    </a:ext>
                  </a:extLst>
                </p14:cNvPr>
                <p14:cNvContentPartPr/>
                <p14:nvPr/>
              </p14:nvContentPartPr>
              <p14:xfrm>
                <a:off x="9875017" y="741217"/>
                <a:ext cx="133560" cy="30096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2726F1FE-4213-BE44-710E-6AFBE2C0BE96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9866377" y="732217"/>
                  <a:ext cx="151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098C382C-15A1-1CC9-5C16-9A61EC6E1D76}"/>
                    </a:ext>
                  </a:extLst>
                </p14:cNvPr>
                <p14:cNvContentPartPr/>
                <p14:nvPr/>
              </p14:nvContentPartPr>
              <p14:xfrm>
                <a:off x="10146457" y="937417"/>
                <a:ext cx="22680" cy="198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098C382C-15A1-1CC9-5C16-9A61EC6E1D76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0137457" y="928417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4559542-C21D-24F8-E381-3948AC2D633A}"/>
              </a:ext>
            </a:extLst>
          </p:cNvPr>
          <p:cNvGrpSpPr/>
          <p:nvPr/>
        </p:nvGrpSpPr>
        <p:grpSpPr>
          <a:xfrm>
            <a:off x="10264537" y="775777"/>
            <a:ext cx="271080" cy="268920"/>
            <a:chOff x="10264537" y="775777"/>
            <a:chExt cx="2710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4A5DD932-0DE3-820A-C629-9A1C6102EB5D}"/>
                    </a:ext>
                  </a:extLst>
                </p14:cNvPr>
                <p14:cNvContentPartPr/>
                <p14:nvPr/>
              </p14:nvContentPartPr>
              <p14:xfrm>
                <a:off x="10264537" y="775777"/>
                <a:ext cx="164880" cy="18936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4A5DD932-0DE3-820A-C629-9A1C6102EB5D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10255897" y="767137"/>
                  <a:ext cx="182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3DA53DEA-835D-C4BE-8B85-67F3F3DF52E0}"/>
                    </a:ext>
                  </a:extLst>
                </p14:cNvPr>
                <p14:cNvContentPartPr/>
                <p14:nvPr/>
              </p14:nvContentPartPr>
              <p14:xfrm>
                <a:off x="10466857" y="949297"/>
                <a:ext cx="68760" cy="9540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3DA53DEA-835D-C4BE-8B85-67F3F3DF52E0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10458217" y="940297"/>
                  <a:ext cx="864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3" name="Group 1012">
            <a:extLst>
              <a:ext uri="{FF2B5EF4-FFF2-40B4-BE49-F238E27FC236}">
                <a16:creationId xmlns:a16="http://schemas.microsoft.com/office/drawing/2014/main" id="{D5A8BE4F-F935-5095-6C01-8651ED642348}"/>
              </a:ext>
            </a:extLst>
          </p:cNvPr>
          <p:cNvGrpSpPr/>
          <p:nvPr/>
        </p:nvGrpSpPr>
        <p:grpSpPr>
          <a:xfrm>
            <a:off x="8618257" y="1290217"/>
            <a:ext cx="2395440" cy="345240"/>
            <a:chOff x="8618257" y="1290217"/>
            <a:chExt cx="23954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5FD77324-25F9-0950-5908-7915CD95AF35}"/>
                    </a:ext>
                  </a:extLst>
                </p14:cNvPr>
                <p14:cNvContentPartPr/>
                <p14:nvPr/>
              </p14:nvContentPartPr>
              <p14:xfrm>
                <a:off x="8618257" y="1358617"/>
                <a:ext cx="114120" cy="15984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5FD77324-25F9-0950-5908-7915CD95AF35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8609257" y="1349617"/>
                  <a:ext cx="131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482A52C0-21B5-8464-F820-1EDD3CB7D315}"/>
                    </a:ext>
                  </a:extLst>
                </p14:cNvPr>
                <p14:cNvContentPartPr/>
                <p14:nvPr/>
              </p14:nvContentPartPr>
              <p14:xfrm>
                <a:off x="8749297" y="1432057"/>
                <a:ext cx="86760" cy="8244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482A52C0-21B5-8464-F820-1EDD3CB7D315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8740297" y="1423417"/>
                  <a:ext cx="104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FDB6F1FF-A345-F165-5281-E13BA8A605D4}"/>
                    </a:ext>
                  </a:extLst>
                </p14:cNvPr>
                <p14:cNvContentPartPr/>
                <p14:nvPr/>
              </p14:nvContentPartPr>
              <p14:xfrm>
                <a:off x="8831737" y="1463377"/>
                <a:ext cx="108720" cy="630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FDB6F1FF-A345-F165-5281-E13BA8A605D4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8822737" y="1454737"/>
                  <a:ext cx="126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0BC658F-A3F0-7C02-2F57-5DCA3A9AAAE4}"/>
                    </a:ext>
                  </a:extLst>
                </p14:cNvPr>
                <p14:cNvContentPartPr/>
                <p14:nvPr/>
              </p14:nvContentPartPr>
              <p14:xfrm>
                <a:off x="8928217" y="1320817"/>
                <a:ext cx="81720" cy="20988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0BC658F-A3F0-7C02-2F57-5DCA3A9AAAE4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8919577" y="1311817"/>
                  <a:ext cx="99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BC9164AD-656E-B8CD-FA8C-4E8A8256BB88}"/>
                    </a:ext>
                  </a:extLst>
                </p14:cNvPr>
                <p14:cNvContentPartPr/>
                <p14:nvPr/>
              </p14:nvContentPartPr>
              <p14:xfrm>
                <a:off x="9069337" y="1513777"/>
                <a:ext cx="30600" cy="6264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BC9164AD-656E-B8CD-FA8C-4E8A8256BB88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9060697" y="1505137"/>
                  <a:ext cx="48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1D989074-B1E9-70AF-E586-8E4A0C3A10B6}"/>
                    </a:ext>
                  </a:extLst>
                </p14:cNvPr>
                <p14:cNvContentPartPr/>
                <p14:nvPr/>
              </p14:nvContentPartPr>
              <p14:xfrm>
                <a:off x="9062857" y="1423057"/>
                <a:ext cx="5760" cy="75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1D989074-B1E9-70AF-E586-8E4A0C3A10B6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9054217" y="141441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2857596E-3E6F-C759-F390-78E88FF82249}"/>
                    </a:ext>
                  </a:extLst>
                </p14:cNvPr>
                <p14:cNvContentPartPr/>
                <p14:nvPr/>
              </p14:nvContentPartPr>
              <p14:xfrm>
                <a:off x="9189577" y="1476337"/>
                <a:ext cx="55440" cy="216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2857596E-3E6F-C759-F390-78E88FF82249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9180577" y="1467337"/>
                  <a:ext cx="73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C43B6208-FA1D-2501-6EC1-409DA5DD8ABD}"/>
                    </a:ext>
                  </a:extLst>
                </p14:cNvPr>
                <p14:cNvContentPartPr/>
                <p14:nvPr/>
              </p14:nvContentPartPr>
              <p14:xfrm>
                <a:off x="9223417" y="1552297"/>
                <a:ext cx="38880" cy="36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C43B6208-FA1D-2501-6EC1-409DA5DD8ABD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9214417" y="154365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A0BC073E-62EA-7478-2862-B193FAB14AFC}"/>
                    </a:ext>
                  </a:extLst>
                </p14:cNvPr>
                <p14:cNvContentPartPr/>
                <p14:nvPr/>
              </p14:nvContentPartPr>
              <p14:xfrm>
                <a:off x="9361657" y="1378057"/>
                <a:ext cx="76320" cy="17316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A0BC073E-62EA-7478-2862-B193FAB14AFC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9353017" y="1369417"/>
                  <a:ext cx="93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A527416D-9527-C8E2-5C92-5D4A3BC31A94}"/>
                    </a:ext>
                  </a:extLst>
                </p14:cNvPr>
                <p14:cNvContentPartPr/>
                <p14:nvPr/>
              </p14:nvContentPartPr>
              <p14:xfrm>
                <a:off x="9382897" y="1468777"/>
                <a:ext cx="77400" cy="3240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A527416D-9527-C8E2-5C92-5D4A3BC31A94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9373897" y="1460137"/>
                  <a:ext cx="95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B21B2C44-26D7-2BB9-0513-EC2521F47372}"/>
                    </a:ext>
                  </a:extLst>
                </p14:cNvPr>
                <p14:cNvContentPartPr/>
                <p14:nvPr/>
              </p14:nvContentPartPr>
              <p14:xfrm>
                <a:off x="9431497" y="1391737"/>
                <a:ext cx="82080" cy="15084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B21B2C44-26D7-2BB9-0513-EC2521F47372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9422497" y="1383097"/>
                  <a:ext cx="9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2755A8CD-22A2-FEE3-1B4A-3D613620538E}"/>
                    </a:ext>
                  </a:extLst>
                </p14:cNvPr>
                <p14:cNvContentPartPr/>
                <p14:nvPr/>
              </p14:nvContentPartPr>
              <p14:xfrm>
                <a:off x="9531217" y="1380937"/>
                <a:ext cx="14040" cy="1544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2755A8CD-22A2-FEE3-1B4A-3D613620538E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9522577" y="1371937"/>
                  <a:ext cx="31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1488207A-3FDA-93F4-232F-45DC47601306}"/>
                    </a:ext>
                  </a:extLst>
                </p14:cNvPr>
                <p14:cNvContentPartPr/>
                <p14:nvPr/>
              </p14:nvContentPartPr>
              <p14:xfrm>
                <a:off x="9482617" y="1443217"/>
                <a:ext cx="75600" cy="36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1488207A-3FDA-93F4-232F-45DC47601306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9473977" y="1434577"/>
                  <a:ext cx="93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DD5B0300-BCDE-9B7D-8758-F360EC7A476D}"/>
                    </a:ext>
                  </a:extLst>
                </p14:cNvPr>
                <p14:cNvContentPartPr/>
                <p14:nvPr/>
              </p14:nvContentPartPr>
              <p14:xfrm>
                <a:off x="9557137" y="1448977"/>
                <a:ext cx="93960" cy="8316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DD5B0300-BCDE-9B7D-8758-F360EC7A476D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9548137" y="1440337"/>
                  <a:ext cx="111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7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19463135-79C3-2E9D-14A9-09E8D171F8D4}"/>
                    </a:ext>
                  </a:extLst>
                </p14:cNvPr>
                <p14:cNvContentPartPr/>
                <p14:nvPr/>
              </p14:nvContentPartPr>
              <p14:xfrm>
                <a:off x="9657937" y="1458697"/>
                <a:ext cx="89280" cy="7092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19463135-79C3-2E9D-14A9-09E8D171F8D4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9648937" y="1450057"/>
                  <a:ext cx="106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9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CA7C5092-5E32-8D66-2D27-DEBF1B9A947A}"/>
                    </a:ext>
                  </a:extLst>
                </p14:cNvPr>
                <p14:cNvContentPartPr/>
                <p14:nvPr/>
              </p14:nvContentPartPr>
              <p14:xfrm>
                <a:off x="9752257" y="1395697"/>
                <a:ext cx="17640" cy="12960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CA7C5092-5E32-8D66-2D27-DEBF1B9A947A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9743257" y="1386697"/>
                  <a:ext cx="35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1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22FC5EA2-4633-BD86-FF30-748C683E8880}"/>
                    </a:ext>
                  </a:extLst>
                </p14:cNvPr>
                <p14:cNvContentPartPr/>
                <p14:nvPr/>
              </p14:nvContentPartPr>
              <p14:xfrm>
                <a:off x="9697177" y="1419457"/>
                <a:ext cx="146880" cy="10404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22FC5EA2-4633-BD86-FF30-748C683E8880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9688537" y="1410457"/>
                  <a:ext cx="164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94958A00-9F06-E7A1-B1F9-A11FA5FE26D0}"/>
                    </a:ext>
                  </a:extLst>
                </p14:cNvPr>
                <p14:cNvContentPartPr/>
                <p14:nvPr/>
              </p14:nvContentPartPr>
              <p14:xfrm>
                <a:off x="9804457" y="1369777"/>
                <a:ext cx="5040" cy="324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94958A00-9F06-E7A1-B1F9-A11FA5FE26D0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9795817" y="1361137"/>
                  <a:ext cx="22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5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9177122B-0342-941A-628D-49A3FC025951}"/>
                    </a:ext>
                  </a:extLst>
                </p14:cNvPr>
                <p14:cNvContentPartPr/>
                <p14:nvPr/>
              </p14:nvContentPartPr>
              <p14:xfrm>
                <a:off x="9869977" y="1431337"/>
                <a:ext cx="156600" cy="8892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9177122B-0342-941A-628D-49A3FC025951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9860977" y="1422337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9A8FCFE1-1F82-99CB-FF7A-79254FFDF6A8}"/>
                    </a:ext>
                  </a:extLst>
                </p14:cNvPr>
                <p14:cNvContentPartPr/>
                <p14:nvPr/>
              </p14:nvContentPartPr>
              <p14:xfrm>
                <a:off x="10072657" y="1324057"/>
                <a:ext cx="70560" cy="27180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9A8FCFE1-1F82-99CB-FF7A-79254FFDF6A8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10064017" y="1315417"/>
                  <a:ext cx="88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A96D3D59-F4D1-B5C2-BF10-8AEB9742D800}"/>
                    </a:ext>
                  </a:extLst>
                </p14:cNvPr>
                <p14:cNvContentPartPr/>
                <p14:nvPr/>
              </p14:nvContentPartPr>
              <p14:xfrm>
                <a:off x="10200097" y="1376257"/>
                <a:ext cx="140400" cy="1616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A96D3D59-F4D1-B5C2-BF10-8AEB9742D800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10191097" y="1367617"/>
                  <a:ext cx="158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C2EF817C-5386-BA7C-6AD0-FF940E0303C1}"/>
                    </a:ext>
                  </a:extLst>
                </p14:cNvPr>
                <p14:cNvContentPartPr/>
                <p14:nvPr/>
              </p14:nvContentPartPr>
              <p14:xfrm>
                <a:off x="10404217" y="1290217"/>
                <a:ext cx="138240" cy="1605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C2EF817C-5386-BA7C-6AD0-FF940E0303C1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10395577" y="1281217"/>
                  <a:ext cx="155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327FA112-CDC9-DCDF-7FB4-70C6E855F830}"/>
                    </a:ext>
                  </a:extLst>
                </p14:cNvPr>
                <p14:cNvContentPartPr/>
                <p14:nvPr/>
              </p14:nvContentPartPr>
              <p14:xfrm>
                <a:off x="10587817" y="1381657"/>
                <a:ext cx="117000" cy="20016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327FA112-CDC9-DCDF-7FB4-70C6E855F830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10579177" y="1373017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F8D7A95E-F20E-202C-7E63-2DC8F172553A}"/>
                    </a:ext>
                  </a:extLst>
                </p14:cNvPr>
                <p14:cNvContentPartPr/>
                <p14:nvPr/>
              </p14:nvContentPartPr>
              <p14:xfrm>
                <a:off x="10803457" y="1545817"/>
                <a:ext cx="15120" cy="7560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F8D7A95E-F20E-202C-7E63-2DC8F172553A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10794817" y="1537177"/>
                  <a:ext cx="3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7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2BC90B27-C355-C22A-02C3-4E8983B4E0D4}"/>
                    </a:ext>
                  </a:extLst>
                </p14:cNvPr>
                <p14:cNvContentPartPr/>
                <p14:nvPr/>
              </p14:nvContentPartPr>
              <p14:xfrm>
                <a:off x="10867177" y="1394617"/>
                <a:ext cx="146520" cy="16056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2BC90B27-C355-C22A-02C3-4E8983B4E0D4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10858537" y="1385977"/>
                  <a:ext cx="164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9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A64CDC59-BC9E-AAAC-CE07-326B8E79129E}"/>
                    </a:ext>
                  </a:extLst>
                </p14:cNvPr>
                <p14:cNvContentPartPr/>
                <p14:nvPr/>
              </p14:nvContentPartPr>
              <p14:xfrm>
                <a:off x="10364617" y="1554097"/>
                <a:ext cx="49680" cy="8136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A64CDC59-BC9E-AAAC-CE07-326B8E79129E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10355977" y="1545457"/>
                  <a:ext cx="673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1012" name="Ink 1011">
                  <a:extLst>
                    <a:ext uri="{FF2B5EF4-FFF2-40B4-BE49-F238E27FC236}">
                      <a16:creationId xmlns:a16="http://schemas.microsoft.com/office/drawing/2014/main" id="{D242DC5B-BD48-9C5C-1321-1DF456A619A3}"/>
                    </a:ext>
                  </a:extLst>
                </p14:cNvPr>
                <p14:cNvContentPartPr/>
                <p14:nvPr/>
              </p14:nvContentPartPr>
              <p14:xfrm>
                <a:off x="10364617" y="1522057"/>
                <a:ext cx="5760" cy="1080"/>
              </p14:xfrm>
            </p:contentPart>
          </mc:Choice>
          <mc:Fallback xmlns="">
            <p:pic>
              <p:nvPicPr>
                <p:cNvPr id="1012" name="Ink 1011">
                  <a:extLst>
                    <a:ext uri="{FF2B5EF4-FFF2-40B4-BE49-F238E27FC236}">
                      <a16:creationId xmlns:a16="http://schemas.microsoft.com/office/drawing/2014/main" id="{D242DC5B-BD48-9C5C-1321-1DF456A619A3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10355617" y="1513417"/>
                  <a:ext cx="234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CA436DD6-64A4-1C32-C235-CCAE06F4F34D}"/>
              </a:ext>
            </a:extLst>
          </p:cNvPr>
          <p:cNvGrpSpPr/>
          <p:nvPr/>
        </p:nvGrpSpPr>
        <p:grpSpPr>
          <a:xfrm>
            <a:off x="11026297" y="1230457"/>
            <a:ext cx="1051920" cy="420480"/>
            <a:chOff x="11026297" y="1230457"/>
            <a:chExt cx="105192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1014" name="Ink 1013">
                  <a:extLst>
                    <a:ext uri="{FF2B5EF4-FFF2-40B4-BE49-F238E27FC236}">
                      <a16:creationId xmlns:a16="http://schemas.microsoft.com/office/drawing/2014/main" id="{1F687E21-8F73-913E-F97F-346B5C7EC5F2}"/>
                    </a:ext>
                  </a:extLst>
                </p14:cNvPr>
                <p14:cNvContentPartPr/>
                <p14:nvPr/>
              </p14:nvContentPartPr>
              <p14:xfrm>
                <a:off x="11029177" y="1542217"/>
                <a:ext cx="64440" cy="91080"/>
              </p14:xfrm>
            </p:contentPart>
          </mc:Choice>
          <mc:Fallback xmlns="">
            <p:pic>
              <p:nvPicPr>
                <p:cNvPr id="1014" name="Ink 1013">
                  <a:extLst>
                    <a:ext uri="{FF2B5EF4-FFF2-40B4-BE49-F238E27FC236}">
                      <a16:creationId xmlns:a16="http://schemas.microsoft.com/office/drawing/2014/main" id="{1F687E21-8F73-913E-F97F-346B5C7EC5F2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11020177" y="1533577"/>
                  <a:ext cx="8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1015" name="Ink 1014">
                  <a:extLst>
                    <a:ext uri="{FF2B5EF4-FFF2-40B4-BE49-F238E27FC236}">
                      <a16:creationId xmlns:a16="http://schemas.microsoft.com/office/drawing/2014/main" id="{776D87CF-CEBC-9B69-71A7-76A394EFA118}"/>
                    </a:ext>
                  </a:extLst>
                </p14:cNvPr>
                <p14:cNvContentPartPr/>
                <p14:nvPr/>
              </p14:nvContentPartPr>
              <p14:xfrm>
                <a:off x="11039257" y="1456177"/>
                <a:ext cx="14040" cy="10440"/>
              </p14:xfrm>
            </p:contentPart>
          </mc:Choice>
          <mc:Fallback xmlns="">
            <p:pic>
              <p:nvPicPr>
                <p:cNvPr id="1015" name="Ink 1014">
                  <a:extLst>
                    <a:ext uri="{FF2B5EF4-FFF2-40B4-BE49-F238E27FC236}">
                      <a16:creationId xmlns:a16="http://schemas.microsoft.com/office/drawing/2014/main" id="{776D87CF-CEBC-9B69-71A7-76A394EFA118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11030257" y="1447177"/>
                  <a:ext cx="31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1017" name="Ink 1016">
                  <a:extLst>
                    <a:ext uri="{FF2B5EF4-FFF2-40B4-BE49-F238E27FC236}">
                      <a16:creationId xmlns:a16="http://schemas.microsoft.com/office/drawing/2014/main" id="{ED65BA26-48C3-FFFB-A1E8-F322A9565306}"/>
                    </a:ext>
                  </a:extLst>
                </p14:cNvPr>
                <p14:cNvContentPartPr/>
                <p14:nvPr/>
              </p14:nvContentPartPr>
              <p14:xfrm>
                <a:off x="11026297" y="1230457"/>
                <a:ext cx="11520" cy="106560"/>
              </p14:xfrm>
            </p:contentPart>
          </mc:Choice>
          <mc:Fallback xmlns="">
            <p:pic>
              <p:nvPicPr>
                <p:cNvPr id="1017" name="Ink 1016">
                  <a:extLst>
                    <a:ext uri="{FF2B5EF4-FFF2-40B4-BE49-F238E27FC236}">
                      <a16:creationId xmlns:a16="http://schemas.microsoft.com/office/drawing/2014/main" id="{ED65BA26-48C3-FFFB-A1E8-F322A9565306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11017657" y="1221817"/>
                  <a:ext cx="29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1018" name="Ink 1017">
                  <a:extLst>
                    <a:ext uri="{FF2B5EF4-FFF2-40B4-BE49-F238E27FC236}">
                      <a16:creationId xmlns:a16="http://schemas.microsoft.com/office/drawing/2014/main" id="{5C2162F8-D155-4C46-3A7B-8CD8049CE05B}"/>
                    </a:ext>
                  </a:extLst>
                </p14:cNvPr>
                <p14:cNvContentPartPr/>
                <p14:nvPr/>
              </p14:nvContentPartPr>
              <p14:xfrm>
                <a:off x="11046457" y="1254577"/>
                <a:ext cx="62640" cy="91800"/>
              </p14:xfrm>
            </p:contentPart>
          </mc:Choice>
          <mc:Fallback xmlns="">
            <p:pic>
              <p:nvPicPr>
                <p:cNvPr id="1018" name="Ink 1017">
                  <a:extLst>
                    <a:ext uri="{FF2B5EF4-FFF2-40B4-BE49-F238E27FC236}">
                      <a16:creationId xmlns:a16="http://schemas.microsoft.com/office/drawing/2014/main" id="{5C2162F8-D155-4C46-3A7B-8CD8049CE05B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11037817" y="1245577"/>
                  <a:ext cx="80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1020" name="Ink 1019">
                  <a:extLst>
                    <a:ext uri="{FF2B5EF4-FFF2-40B4-BE49-F238E27FC236}">
                      <a16:creationId xmlns:a16="http://schemas.microsoft.com/office/drawing/2014/main" id="{D0E4A37D-588B-D081-C52B-F2C6A471F399}"/>
                    </a:ext>
                  </a:extLst>
                </p14:cNvPr>
                <p14:cNvContentPartPr/>
                <p14:nvPr/>
              </p14:nvContentPartPr>
              <p14:xfrm>
                <a:off x="11183257" y="1426297"/>
                <a:ext cx="17640" cy="140760"/>
              </p14:xfrm>
            </p:contentPart>
          </mc:Choice>
          <mc:Fallback xmlns="">
            <p:pic>
              <p:nvPicPr>
                <p:cNvPr id="1020" name="Ink 1019">
                  <a:extLst>
                    <a:ext uri="{FF2B5EF4-FFF2-40B4-BE49-F238E27FC236}">
                      <a16:creationId xmlns:a16="http://schemas.microsoft.com/office/drawing/2014/main" id="{D0E4A37D-588B-D081-C52B-F2C6A471F399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11174257" y="1417657"/>
                  <a:ext cx="35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6145DF57-3015-7CE1-8F41-1F3C2A1BAB1B}"/>
                    </a:ext>
                  </a:extLst>
                </p14:cNvPr>
                <p14:cNvContentPartPr/>
                <p14:nvPr/>
              </p14:nvContentPartPr>
              <p14:xfrm>
                <a:off x="11201977" y="1445737"/>
                <a:ext cx="68760" cy="9756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6145DF57-3015-7CE1-8F41-1F3C2A1BAB1B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11192977" y="1437097"/>
                  <a:ext cx="86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9DFE9C8C-F571-19F3-EE23-550BEE3BA6EC}"/>
                    </a:ext>
                  </a:extLst>
                </p14:cNvPr>
                <p14:cNvContentPartPr/>
                <p14:nvPr/>
              </p14:nvContentPartPr>
              <p14:xfrm>
                <a:off x="11338777" y="1568857"/>
                <a:ext cx="15120" cy="8028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9DFE9C8C-F571-19F3-EE23-550BEE3BA6EC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11330137" y="1559857"/>
                  <a:ext cx="3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BE81572B-08F4-6BF0-3208-12BBBF27B4F1}"/>
                    </a:ext>
                  </a:extLst>
                </p14:cNvPr>
                <p14:cNvContentPartPr/>
                <p14:nvPr/>
              </p14:nvContentPartPr>
              <p14:xfrm>
                <a:off x="11480977" y="1402177"/>
                <a:ext cx="180720" cy="16308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BE81572B-08F4-6BF0-3208-12BBBF27B4F1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11472337" y="1393537"/>
                  <a:ext cx="198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CD5368F4-F11E-4F54-744B-9AEA6A582F3A}"/>
                    </a:ext>
                  </a:extLst>
                </p14:cNvPr>
                <p14:cNvContentPartPr/>
                <p14:nvPr/>
              </p14:nvContentPartPr>
              <p14:xfrm>
                <a:off x="11704537" y="1568857"/>
                <a:ext cx="57240" cy="8208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CD5368F4-F11E-4F54-744B-9AEA6A582F3A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11695897" y="1559857"/>
                  <a:ext cx="74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52841CD8-6BC9-7CAE-481C-1CEB28621CFB}"/>
                    </a:ext>
                  </a:extLst>
                </p14:cNvPr>
                <p14:cNvContentPartPr/>
                <p14:nvPr/>
              </p14:nvContentPartPr>
              <p14:xfrm>
                <a:off x="11729377" y="1488217"/>
                <a:ext cx="3240" cy="68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52841CD8-6BC9-7CAE-481C-1CEB28621CFB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11720737" y="1479217"/>
                  <a:ext cx="20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E8EE0884-3D21-68AA-B9BC-5B0939313D1B}"/>
                    </a:ext>
                  </a:extLst>
                </p14:cNvPr>
                <p14:cNvContentPartPr/>
                <p14:nvPr/>
              </p14:nvContentPartPr>
              <p14:xfrm>
                <a:off x="11734057" y="1312177"/>
                <a:ext cx="60840" cy="838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E8EE0884-3D21-68AA-B9BC-5B0939313D1B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11725057" y="1303177"/>
                  <a:ext cx="78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538C71E3-ED11-30A8-7963-C5D8A5808C3A}"/>
                    </a:ext>
                  </a:extLst>
                </p14:cNvPr>
                <p14:cNvContentPartPr/>
                <p14:nvPr/>
              </p14:nvContentPartPr>
              <p14:xfrm>
                <a:off x="11861497" y="1412977"/>
                <a:ext cx="79200" cy="1166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538C71E3-ED11-30A8-7963-C5D8A5808C3A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11852497" y="1404337"/>
                  <a:ext cx="96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58C716D9-BFB7-EECE-713D-EB66ABC2520A}"/>
                    </a:ext>
                  </a:extLst>
                </p14:cNvPr>
                <p14:cNvContentPartPr/>
                <p14:nvPr/>
              </p14:nvContentPartPr>
              <p14:xfrm>
                <a:off x="11993257" y="1306777"/>
                <a:ext cx="84960" cy="34128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58C716D9-BFB7-EECE-713D-EB66ABC2520A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11984617" y="1297777"/>
                  <a:ext cx="102600" cy="35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9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8D28391-808D-F1D3-8F18-E349EB715E47}"/>
                  </a:ext>
                </a:extLst>
              </p14:cNvPr>
              <p14:cNvContentPartPr/>
              <p14:nvPr/>
            </p14:nvContentPartPr>
            <p14:xfrm>
              <a:off x="8302897" y="416497"/>
              <a:ext cx="1292760" cy="21384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8D28391-808D-F1D3-8F18-E349EB715E47}"/>
                  </a:ext>
                </a:extLst>
              </p:cNvPr>
              <p:cNvPicPr/>
              <p:nvPr/>
            </p:nvPicPr>
            <p:blipFill>
              <a:blip r:embed="rId1300"/>
              <a:stretch>
                <a:fillRect/>
              </a:stretch>
            </p:blipFill>
            <p:spPr>
              <a:xfrm>
                <a:off x="8294257" y="407857"/>
                <a:ext cx="13104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1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7BBC0DD2-BA0F-78BB-B448-2188D844FDB8}"/>
                  </a:ext>
                </a:extLst>
              </p14:cNvPr>
              <p14:cNvContentPartPr/>
              <p14:nvPr/>
            </p14:nvContentPartPr>
            <p14:xfrm>
              <a:off x="8942257" y="177817"/>
              <a:ext cx="114840" cy="12924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7BBC0DD2-BA0F-78BB-B448-2188D844FDB8}"/>
                  </a:ext>
                </a:extLst>
              </p:cNvPr>
              <p:cNvPicPr/>
              <p:nvPr/>
            </p:nvPicPr>
            <p:blipFill>
              <a:blip r:embed="rId1302"/>
              <a:stretch>
                <a:fillRect/>
              </a:stretch>
            </p:blipFill>
            <p:spPr>
              <a:xfrm>
                <a:off x="8933257" y="169177"/>
                <a:ext cx="132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3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5BE6A1D0-9E1A-BE7F-4CA8-336303ABBB61}"/>
                  </a:ext>
                </a:extLst>
              </p14:cNvPr>
              <p14:cNvContentPartPr/>
              <p14:nvPr/>
            </p14:nvContentPartPr>
            <p14:xfrm>
              <a:off x="9042697" y="204097"/>
              <a:ext cx="115920" cy="9180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5BE6A1D0-9E1A-BE7F-4CA8-336303ABBB61}"/>
                  </a:ext>
                </a:extLst>
              </p:cNvPr>
              <p:cNvPicPr/>
              <p:nvPr/>
            </p:nvPicPr>
            <p:blipFill>
              <a:blip r:embed="rId1304"/>
              <a:stretch>
                <a:fillRect/>
              </a:stretch>
            </p:blipFill>
            <p:spPr>
              <a:xfrm>
                <a:off x="9033697" y="195457"/>
                <a:ext cx="133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4B6A0EF3-910D-C7A9-530B-585EC2FE244D}"/>
                  </a:ext>
                </a:extLst>
              </p14:cNvPr>
              <p14:cNvContentPartPr/>
              <p14:nvPr/>
            </p14:nvContentPartPr>
            <p14:xfrm>
              <a:off x="9162217" y="194017"/>
              <a:ext cx="71280" cy="705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4B6A0EF3-910D-C7A9-530B-585EC2FE244D}"/>
                  </a:ext>
                </a:extLst>
              </p:cNvPr>
              <p:cNvPicPr/>
              <p:nvPr/>
            </p:nvPicPr>
            <p:blipFill>
              <a:blip r:embed="rId1306"/>
              <a:stretch>
                <a:fillRect/>
              </a:stretch>
            </p:blipFill>
            <p:spPr>
              <a:xfrm>
                <a:off x="9153577" y="185377"/>
                <a:ext cx="88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7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A019A928-23BC-EE8E-9484-29B0CC116E12}"/>
                  </a:ext>
                </a:extLst>
              </p14:cNvPr>
              <p14:cNvContentPartPr/>
              <p14:nvPr/>
            </p14:nvContentPartPr>
            <p14:xfrm>
              <a:off x="9323137" y="199417"/>
              <a:ext cx="70920" cy="8352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A019A928-23BC-EE8E-9484-29B0CC116E12}"/>
                  </a:ext>
                </a:extLst>
              </p:cNvPr>
              <p:cNvPicPr/>
              <p:nvPr/>
            </p:nvPicPr>
            <p:blipFill>
              <a:blip r:embed="rId1308"/>
              <a:stretch>
                <a:fillRect/>
              </a:stretch>
            </p:blipFill>
            <p:spPr>
              <a:xfrm>
                <a:off x="9314497" y="190417"/>
                <a:ext cx="88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9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4447AC56-010E-94B3-8DB0-4B5E2802F919}"/>
                  </a:ext>
                </a:extLst>
              </p14:cNvPr>
              <p14:cNvContentPartPr/>
              <p14:nvPr/>
            </p14:nvContentPartPr>
            <p14:xfrm>
              <a:off x="9392977" y="209497"/>
              <a:ext cx="199080" cy="7740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4447AC56-010E-94B3-8DB0-4B5E2802F919}"/>
                  </a:ext>
                </a:extLst>
              </p:cNvPr>
              <p:cNvPicPr/>
              <p:nvPr/>
            </p:nvPicPr>
            <p:blipFill>
              <a:blip r:embed="rId1310"/>
              <a:stretch>
                <a:fillRect/>
              </a:stretch>
            </p:blipFill>
            <p:spPr>
              <a:xfrm>
                <a:off x="9384337" y="200497"/>
                <a:ext cx="216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1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0A81C0E0-F1F9-CA0A-BC50-0E1B924412B6}"/>
                  </a:ext>
                </a:extLst>
              </p14:cNvPr>
              <p14:cNvContentPartPr/>
              <p14:nvPr/>
            </p14:nvContentPartPr>
            <p14:xfrm>
              <a:off x="9610417" y="216697"/>
              <a:ext cx="11160" cy="16812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0A81C0E0-F1F9-CA0A-BC50-0E1B924412B6}"/>
                  </a:ext>
                </a:extLst>
              </p:cNvPr>
              <p:cNvPicPr/>
              <p:nvPr/>
            </p:nvPicPr>
            <p:blipFill>
              <a:blip r:embed="rId1312"/>
              <a:stretch>
                <a:fillRect/>
              </a:stretch>
            </p:blipFill>
            <p:spPr>
              <a:xfrm>
                <a:off x="9601417" y="208057"/>
                <a:ext cx="288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3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B541060E-1FAB-DD5A-87E1-C60C1F7DBDC6}"/>
                  </a:ext>
                </a:extLst>
              </p14:cNvPr>
              <p14:cNvContentPartPr/>
              <p14:nvPr/>
            </p14:nvContentPartPr>
            <p14:xfrm>
              <a:off x="9625537" y="206617"/>
              <a:ext cx="38160" cy="11088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B541060E-1FAB-DD5A-87E1-C60C1F7DBDC6}"/>
                  </a:ext>
                </a:extLst>
              </p:cNvPr>
              <p:cNvPicPr/>
              <p:nvPr/>
            </p:nvPicPr>
            <p:blipFill>
              <a:blip r:embed="rId1314"/>
              <a:stretch>
                <a:fillRect/>
              </a:stretch>
            </p:blipFill>
            <p:spPr>
              <a:xfrm>
                <a:off x="9616537" y="197977"/>
                <a:ext cx="55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5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C6DF73BD-E362-36B2-5A01-607E96171500}"/>
                  </a:ext>
                </a:extLst>
              </p14:cNvPr>
              <p14:cNvContentPartPr/>
              <p14:nvPr/>
            </p14:nvContentPartPr>
            <p14:xfrm>
              <a:off x="9631297" y="151897"/>
              <a:ext cx="196560" cy="16956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C6DF73BD-E362-36B2-5A01-607E96171500}"/>
                  </a:ext>
                </a:extLst>
              </p:cNvPr>
              <p:cNvPicPr/>
              <p:nvPr/>
            </p:nvPicPr>
            <p:blipFill>
              <a:blip r:embed="rId1316"/>
              <a:stretch>
                <a:fillRect/>
              </a:stretch>
            </p:blipFill>
            <p:spPr>
              <a:xfrm>
                <a:off x="9622297" y="142897"/>
                <a:ext cx="2142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7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2D7217B8-007E-CB3A-E46D-F652B2F07541}"/>
                  </a:ext>
                </a:extLst>
              </p14:cNvPr>
              <p14:cNvContentPartPr/>
              <p14:nvPr/>
            </p14:nvContentPartPr>
            <p14:xfrm>
              <a:off x="9813817" y="196537"/>
              <a:ext cx="33480" cy="3420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2D7217B8-007E-CB3A-E46D-F652B2F07541}"/>
                  </a:ext>
                </a:extLst>
              </p:cNvPr>
              <p:cNvPicPr/>
              <p:nvPr/>
            </p:nvPicPr>
            <p:blipFill>
              <a:blip r:embed="rId1318"/>
              <a:stretch>
                <a:fillRect/>
              </a:stretch>
            </p:blipFill>
            <p:spPr>
              <a:xfrm>
                <a:off x="9804817" y="187897"/>
                <a:ext cx="51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9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96C3A2A6-ED35-99B1-46B4-9D37B6FE5DF8}"/>
                  </a:ext>
                </a:extLst>
              </p14:cNvPr>
              <p14:cNvContentPartPr/>
              <p14:nvPr/>
            </p14:nvContentPartPr>
            <p14:xfrm>
              <a:off x="9853057" y="236137"/>
              <a:ext cx="92160" cy="9252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96C3A2A6-ED35-99B1-46B4-9D37B6FE5DF8}"/>
                  </a:ext>
                </a:extLst>
              </p:cNvPr>
              <p:cNvPicPr/>
              <p:nvPr/>
            </p:nvPicPr>
            <p:blipFill>
              <a:blip r:embed="rId1320"/>
              <a:stretch>
                <a:fillRect/>
              </a:stretch>
            </p:blipFill>
            <p:spPr>
              <a:xfrm>
                <a:off x="9844417" y="227497"/>
                <a:ext cx="10980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D347E82-F48D-2CB0-25E8-399EB3ECDD1E}"/>
              </a:ext>
            </a:extLst>
          </p:cNvPr>
          <p:cNvGrpSpPr/>
          <p:nvPr/>
        </p:nvGrpSpPr>
        <p:grpSpPr>
          <a:xfrm>
            <a:off x="10120897" y="90337"/>
            <a:ext cx="1119240" cy="284400"/>
            <a:chOff x="10120897" y="90337"/>
            <a:chExt cx="11192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22BE6428-73E8-DE4F-6C88-360BBEB8DDF2}"/>
                    </a:ext>
                  </a:extLst>
                </p14:cNvPr>
                <p14:cNvContentPartPr/>
                <p14:nvPr/>
              </p14:nvContentPartPr>
              <p14:xfrm>
                <a:off x="10132057" y="180337"/>
                <a:ext cx="7560" cy="1944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22BE6428-73E8-DE4F-6C88-360BBEB8DDF2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10123057" y="171337"/>
                  <a:ext cx="25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EE48BC8C-BA7A-2A43-4173-1005EA3C68CF}"/>
                    </a:ext>
                  </a:extLst>
                </p14:cNvPr>
                <p14:cNvContentPartPr/>
                <p14:nvPr/>
              </p14:nvContentPartPr>
              <p14:xfrm>
                <a:off x="10120897" y="176017"/>
                <a:ext cx="81000" cy="1040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EE48BC8C-BA7A-2A43-4173-1005EA3C68CF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10111897" y="167377"/>
                  <a:ext cx="9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452D08CC-9214-55E5-FA3A-BAD6CA986640}"/>
                    </a:ext>
                  </a:extLst>
                </p14:cNvPr>
                <p14:cNvContentPartPr/>
                <p14:nvPr/>
              </p14:nvContentPartPr>
              <p14:xfrm>
                <a:off x="10251937" y="188257"/>
                <a:ext cx="76320" cy="1519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452D08CC-9214-55E5-FA3A-BAD6CA986640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10242937" y="179617"/>
                  <a:ext cx="93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004EF8D0-B40C-E6EE-7FFA-6B4C4D84E9D2}"/>
                    </a:ext>
                  </a:extLst>
                </p14:cNvPr>
                <p14:cNvContentPartPr/>
                <p14:nvPr/>
              </p14:nvContentPartPr>
              <p14:xfrm>
                <a:off x="10260937" y="266377"/>
                <a:ext cx="85680" cy="144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004EF8D0-B40C-E6EE-7FFA-6B4C4D84E9D2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10252297" y="257377"/>
                  <a:ext cx="103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096CC6C5-2335-CB0C-71A8-39EE4A5B3E9C}"/>
                    </a:ext>
                  </a:extLst>
                </p14:cNvPr>
                <p14:cNvContentPartPr/>
                <p14:nvPr/>
              </p14:nvContentPartPr>
              <p14:xfrm>
                <a:off x="10399177" y="187537"/>
                <a:ext cx="98640" cy="12852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096CC6C5-2335-CB0C-71A8-39EE4A5B3E9C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10390177" y="178537"/>
                  <a:ext cx="116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342A784-B764-B59E-2723-2C4263B5296D}"/>
                    </a:ext>
                  </a:extLst>
                </p14:cNvPr>
                <p14:cNvContentPartPr/>
                <p14:nvPr/>
              </p14:nvContentPartPr>
              <p14:xfrm>
                <a:off x="10516537" y="183937"/>
                <a:ext cx="27000" cy="1551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1342A784-B764-B59E-2723-2C4263B5296D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10507897" y="174937"/>
                  <a:ext cx="44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6959C175-7B03-505D-2BAB-CF71F1223012}"/>
                    </a:ext>
                  </a:extLst>
                </p14:cNvPr>
                <p14:cNvContentPartPr/>
                <p14:nvPr/>
              </p14:nvContentPartPr>
              <p14:xfrm>
                <a:off x="10534897" y="189337"/>
                <a:ext cx="68040" cy="1332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6959C175-7B03-505D-2BAB-CF71F1223012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10526257" y="180337"/>
                  <a:ext cx="8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025B3940-8A4B-CC5C-BE60-F84EDC9EC6EE}"/>
                    </a:ext>
                  </a:extLst>
                </p14:cNvPr>
                <p14:cNvContentPartPr/>
                <p14:nvPr/>
              </p14:nvContentPartPr>
              <p14:xfrm>
                <a:off x="10678537" y="184657"/>
                <a:ext cx="75960" cy="13824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025B3940-8A4B-CC5C-BE60-F84EDC9EC6EE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10669897" y="176017"/>
                  <a:ext cx="93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BC2810D7-CCE5-EB1C-05FB-69A711351F68}"/>
                    </a:ext>
                  </a:extLst>
                </p14:cNvPr>
                <p14:cNvContentPartPr/>
                <p14:nvPr/>
              </p14:nvContentPartPr>
              <p14:xfrm>
                <a:off x="10779697" y="191137"/>
                <a:ext cx="65520" cy="13788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BC2810D7-CCE5-EB1C-05FB-69A711351F68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10771057" y="182497"/>
                  <a:ext cx="83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E996291-D1EC-58B8-47A5-A25CB943DCC8}"/>
                    </a:ext>
                  </a:extLst>
                </p14:cNvPr>
                <p14:cNvContentPartPr/>
                <p14:nvPr/>
              </p14:nvContentPartPr>
              <p14:xfrm>
                <a:off x="10881937" y="188257"/>
                <a:ext cx="74160" cy="13932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E996291-D1EC-58B8-47A5-A25CB943DCC8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10872937" y="179617"/>
                  <a:ext cx="91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067BD740-F75B-57BA-05EF-27EBCCE7FD18}"/>
                    </a:ext>
                  </a:extLst>
                </p14:cNvPr>
                <p14:cNvContentPartPr/>
                <p14:nvPr/>
              </p14:nvContentPartPr>
              <p14:xfrm>
                <a:off x="10871497" y="228577"/>
                <a:ext cx="70200" cy="9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067BD740-F75B-57BA-05EF-27EBCCE7FD18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10862497" y="219937"/>
                  <a:ext cx="87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8239747E-ECF2-2215-B32C-EC1E390E04A0}"/>
                    </a:ext>
                  </a:extLst>
                </p14:cNvPr>
                <p14:cNvContentPartPr/>
                <p14:nvPr/>
              </p14:nvContentPartPr>
              <p14:xfrm>
                <a:off x="10875097" y="151897"/>
                <a:ext cx="84600" cy="151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8239747E-ECF2-2215-B32C-EC1E390E04A0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10866457" y="142897"/>
                  <a:ext cx="102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A90E973E-50A6-4A1D-51F5-FE720E8C3055}"/>
                    </a:ext>
                  </a:extLst>
                </p14:cNvPr>
                <p14:cNvContentPartPr/>
                <p14:nvPr/>
              </p14:nvContentPartPr>
              <p14:xfrm>
                <a:off x="11028097" y="172777"/>
                <a:ext cx="76320" cy="16380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A90E973E-50A6-4A1D-51F5-FE720E8C3055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11019457" y="164137"/>
                  <a:ext cx="93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A4D6EE3A-D18A-AC97-AD50-5203320AB1F5}"/>
                    </a:ext>
                  </a:extLst>
                </p14:cNvPr>
                <p14:cNvContentPartPr/>
                <p14:nvPr/>
              </p14:nvContentPartPr>
              <p14:xfrm>
                <a:off x="11222497" y="90337"/>
                <a:ext cx="3240" cy="17640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A4D6EE3A-D18A-AC97-AD50-5203320AB1F5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11213857" y="81697"/>
                  <a:ext cx="2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6244E0AD-E9AE-DAD5-8CD3-78FCBE439EBF}"/>
                    </a:ext>
                  </a:extLst>
                </p14:cNvPr>
                <p14:cNvContentPartPr/>
                <p14:nvPr/>
              </p14:nvContentPartPr>
              <p14:xfrm>
                <a:off x="11236177" y="359617"/>
                <a:ext cx="3960" cy="612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6244E0AD-E9AE-DAD5-8CD3-78FCBE439EBF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11227537" y="350977"/>
                  <a:ext cx="2160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030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297">
            <a:extLst>
              <a:ext uri="{FF2B5EF4-FFF2-40B4-BE49-F238E27FC236}">
                <a16:creationId xmlns:a16="http://schemas.microsoft.com/office/drawing/2014/main" id="{8ACAA7D8-B898-B169-AA63-094AA171A860}"/>
              </a:ext>
            </a:extLst>
          </p:cNvPr>
          <p:cNvSpPr/>
          <p:nvPr/>
        </p:nvSpPr>
        <p:spPr>
          <a:xfrm>
            <a:off x="1276263" y="2068286"/>
            <a:ext cx="2497320" cy="3275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7EE8B-E43F-D2C1-F333-290BEA1E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>
            <a:normAutofit fontScale="90000"/>
          </a:bodyPr>
          <a:lstStyle/>
          <a:p>
            <a:r>
              <a:rPr lang="en-US"/>
              <a:t>Transformer</a:t>
            </a:r>
            <a:br>
              <a:rPr lang="en-US"/>
            </a:br>
            <a:r>
              <a:rPr lang="en-US" sz="2700"/>
              <a:t>Put all together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73FCF9-3756-54F9-4D86-AF2F78230B5C}"/>
              </a:ext>
            </a:extLst>
          </p:cNvPr>
          <p:cNvGrpSpPr/>
          <p:nvPr/>
        </p:nvGrpSpPr>
        <p:grpSpPr>
          <a:xfrm>
            <a:off x="503343" y="5802714"/>
            <a:ext cx="340200" cy="206280"/>
            <a:chOff x="503343" y="5802714"/>
            <a:chExt cx="340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756546-5AC0-5C35-5EF8-696B864FCBDA}"/>
                    </a:ext>
                  </a:extLst>
                </p14:cNvPr>
                <p14:cNvContentPartPr/>
                <p14:nvPr/>
              </p14:nvContentPartPr>
              <p14:xfrm>
                <a:off x="522423" y="5802714"/>
                <a:ext cx="137880" cy="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756546-5AC0-5C35-5EF8-696B864FCB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783" y="5794074"/>
                  <a:ext cx="15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549C8B-C201-63DD-8938-9FD71B76BAE3}"/>
                    </a:ext>
                  </a:extLst>
                </p14:cNvPr>
                <p14:cNvContentPartPr/>
                <p14:nvPr/>
              </p14:nvContentPartPr>
              <p14:xfrm>
                <a:off x="503343" y="5803794"/>
                <a:ext cx="83520" cy="20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549C8B-C201-63DD-8938-9FD71B76BA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4703" y="5794794"/>
                  <a:ext cx="101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94CBBB-5B9A-9612-3990-868364C8AAE3}"/>
                    </a:ext>
                  </a:extLst>
                </p14:cNvPr>
                <p14:cNvContentPartPr/>
                <p14:nvPr/>
              </p14:nvContentPartPr>
              <p14:xfrm>
                <a:off x="584703" y="5912514"/>
                <a:ext cx="90360" cy="7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94CBBB-5B9A-9612-3990-868364C8AA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063" y="5903514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B8E094-A66C-DA32-4007-C266A8E7808C}"/>
                    </a:ext>
                  </a:extLst>
                </p14:cNvPr>
                <p14:cNvContentPartPr/>
                <p14:nvPr/>
              </p14:nvContentPartPr>
              <p14:xfrm>
                <a:off x="691263" y="5918274"/>
                <a:ext cx="42480" cy="7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B8E094-A66C-DA32-4007-C266A8E780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263" y="5909274"/>
                  <a:ext cx="60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A5B59F-DEB5-C190-D7E4-664D9D5254D0}"/>
                    </a:ext>
                  </a:extLst>
                </p14:cNvPr>
                <p14:cNvContentPartPr/>
                <p14:nvPr/>
              </p14:nvContentPartPr>
              <p14:xfrm>
                <a:off x="758943" y="5927994"/>
                <a:ext cx="84600" cy="6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A5B59F-DEB5-C190-D7E4-664D9D5254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943" y="5918994"/>
                  <a:ext cx="1022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1E3E10-C2D4-6E1F-0D7A-11918FC75AC6}"/>
              </a:ext>
            </a:extLst>
          </p:cNvPr>
          <p:cNvGrpSpPr/>
          <p:nvPr/>
        </p:nvGrpSpPr>
        <p:grpSpPr>
          <a:xfrm>
            <a:off x="993663" y="5846634"/>
            <a:ext cx="466200" cy="180360"/>
            <a:chOff x="993663" y="5846634"/>
            <a:chExt cx="46620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5586A7-0FD1-799A-A66D-2637341C654F}"/>
                    </a:ext>
                  </a:extLst>
                </p14:cNvPr>
                <p14:cNvContentPartPr/>
                <p14:nvPr/>
              </p14:nvContentPartPr>
              <p14:xfrm>
                <a:off x="993663" y="5915394"/>
                <a:ext cx="66240" cy="9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5586A7-0FD1-799A-A66D-2637341C65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4663" y="5906394"/>
                  <a:ext cx="83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F1B1AE-45FE-2E1B-0446-FB21C9DDD444}"/>
                    </a:ext>
                  </a:extLst>
                </p14:cNvPr>
                <p14:cNvContentPartPr/>
                <p14:nvPr/>
              </p14:nvContentPartPr>
              <p14:xfrm>
                <a:off x="1094463" y="5939514"/>
                <a:ext cx="24120" cy="8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F1B1AE-45FE-2E1B-0446-FB21C9DDD4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5463" y="5930514"/>
                  <a:ext cx="41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89ADB2-89EC-EDC4-B3D9-78134DB10B7F}"/>
                    </a:ext>
                  </a:extLst>
                </p14:cNvPr>
                <p14:cNvContentPartPr/>
                <p14:nvPr/>
              </p14:nvContentPartPr>
              <p14:xfrm>
                <a:off x="1101663" y="5856714"/>
                <a:ext cx="396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89ADB2-89EC-EDC4-B3D9-78134DB10B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3023" y="584807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AD9722-0026-CAFA-4C49-2B24E6836E9A}"/>
                    </a:ext>
                  </a:extLst>
                </p14:cNvPr>
                <p14:cNvContentPartPr/>
                <p14:nvPr/>
              </p14:nvContentPartPr>
              <p14:xfrm>
                <a:off x="1139823" y="5926554"/>
                <a:ext cx="123480" cy="10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AD9722-0026-CAFA-4C49-2B24E6836E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1183" y="5917554"/>
                  <a:ext cx="141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B6CB1C-B6C7-65DA-FF9F-0379370ACE56}"/>
                    </a:ext>
                  </a:extLst>
                </p14:cNvPr>
                <p14:cNvContentPartPr/>
                <p14:nvPr/>
              </p14:nvContentPartPr>
              <p14:xfrm>
                <a:off x="1250343" y="5846634"/>
                <a:ext cx="216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B6CB1C-B6C7-65DA-FF9F-0379370ACE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1343" y="5837994"/>
                  <a:ext cx="19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4B75E2-AE8E-9EFB-5F48-73C6231C9CC3}"/>
                    </a:ext>
                  </a:extLst>
                </p14:cNvPr>
                <p14:cNvContentPartPr/>
                <p14:nvPr/>
              </p14:nvContentPartPr>
              <p14:xfrm>
                <a:off x="1325583" y="5864994"/>
                <a:ext cx="241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4B75E2-AE8E-9EFB-5F48-73C6231C9C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16583" y="5856354"/>
                  <a:ext cx="417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7B2A6C-6487-2161-9BC6-AD69449EEE5E}"/>
                    </a:ext>
                  </a:extLst>
                </p14:cNvPr>
                <p14:cNvContentPartPr/>
                <p14:nvPr/>
              </p14:nvContentPartPr>
              <p14:xfrm>
                <a:off x="1314423" y="5937354"/>
                <a:ext cx="57240" cy="2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7B2A6C-6487-2161-9BC6-AD69449EEE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5423" y="5928714"/>
                  <a:ext cx="74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B119D03-30A7-E6BB-2FE6-7523B8A3F52E}"/>
                    </a:ext>
                  </a:extLst>
                </p14:cNvPr>
                <p14:cNvContentPartPr/>
                <p14:nvPr/>
              </p14:nvContentPartPr>
              <p14:xfrm>
                <a:off x="1314423" y="5937354"/>
                <a:ext cx="145440" cy="7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B119D03-30A7-E6BB-2FE6-7523B8A3F5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05423" y="5928354"/>
                  <a:ext cx="1630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5E329D-5E24-FB99-9567-B22E6AD21CCC}"/>
              </a:ext>
            </a:extLst>
          </p:cNvPr>
          <p:cNvGrpSpPr/>
          <p:nvPr/>
        </p:nvGrpSpPr>
        <p:grpSpPr>
          <a:xfrm>
            <a:off x="1593063" y="5792994"/>
            <a:ext cx="851040" cy="260640"/>
            <a:chOff x="1593063" y="5792994"/>
            <a:chExt cx="8510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D24AAF-B026-7E2A-1793-0127417597A0}"/>
                    </a:ext>
                  </a:extLst>
                </p14:cNvPr>
                <p14:cNvContentPartPr/>
                <p14:nvPr/>
              </p14:nvContentPartPr>
              <p14:xfrm>
                <a:off x="1593063" y="5792994"/>
                <a:ext cx="92160" cy="19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D24AAF-B026-7E2A-1793-0127417597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84063" y="5784354"/>
                  <a:ext cx="10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16492A-908C-A352-5A4B-6A67570E4972}"/>
                    </a:ext>
                  </a:extLst>
                </p14:cNvPr>
                <p14:cNvContentPartPr/>
                <p14:nvPr/>
              </p14:nvContentPartPr>
              <p14:xfrm>
                <a:off x="1728783" y="5812074"/>
                <a:ext cx="31680" cy="68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16492A-908C-A352-5A4B-6A67570E49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19783" y="5803074"/>
                  <a:ext cx="49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95BB78-1B7E-16E6-69AC-B35B2FB2FD18}"/>
                    </a:ext>
                  </a:extLst>
                </p14:cNvPr>
                <p14:cNvContentPartPr/>
                <p14:nvPr/>
              </p14:nvContentPartPr>
              <p14:xfrm>
                <a:off x="1814823" y="5806314"/>
                <a:ext cx="60840" cy="16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95BB78-1B7E-16E6-69AC-B35B2FB2FD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06183" y="5797674"/>
                  <a:ext cx="78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1CD997-5A52-4DB7-0C0E-D8C4B8555A36}"/>
                    </a:ext>
                  </a:extLst>
                </p14:cNvPr>
                <p14:cNvContentPartPr/>
                <p14:nvPr/>
              </p14:nvContentPartPr>
              <p14:xfrm>
                <a:off x="1875303" y="5831154"/>
                <a:ext cx="11520" cy="14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1CD997-5A52-4DB7-0C0E-D8C4B8555A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66663" y="5822514"/>
                  <a:ext cx="2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36F92-93D2-4428-558B-CA2E2CA9E3DA}"/>
                    </a:ext>
                  </a:extLst>
                </p14:cNvPr>
                <p14:cNvContentPartPr/>
                <p14:nvPr/>
              </p14:nvContentPartPr>
              <p14:xfrm>
                <a:off x="1804023" y="5922954"/>
                <a:ext cx="75600" cy="1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C36F92-93D2-4428-558B-CA2E2CA9E3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95023" y="5913954"/>
                  <a:ext cx="93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4590D0-7AEB-5010-AAE6-7733528E3C83}"/>
                    </a:ext>
                  </a:extLst>
                </p14:cNvPr>
                <p14:cNvContentPartPr/>
                <p14:nvPr/>
              </p14:nvContentPartPr>
              <p14:xfrm>
                <a:off x="1919223" y="5886234"/>
                <a:ext cx="62640" cy="16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4590D0-7AEB-5010-AAE6-7733528E3C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10583" y="5877234"/>
                  <a:ext cx="80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865529-4331-3690-C652-5AB68BAF3BB2}"/>
                    </a:ext>
                  </a:extLst>
                </p14:cNvPr>
                <p14:cNvContentPartPr/>
                <p14:nvPr/>
              </p14:nvContentPartPr>
              <p14:xfrm>
                <a:off x="2016423" y="5898114"/>
                <a:ext cx="48240" cy="9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865529-4331-3690-C652-5AB68BAF3BB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07783" y="5889114"/>
                  <a:ext cx="65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8AAA8B-D3B0-0B9A-A5B1-BB8862AEFCED}"/>
                    </a:ext>
                  </a:extLst>
                </p14:cNvPr>
                <p14:cNvContentPartPr/>
                <p14:nvPr/>
              </p14:nvContentPartPr>
              <p14:xfrm>
                <a:off x="2084463" y="5909994"/>
                <a:ext cx="25920" cy="8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8AAA8B-D3B0-0B9A-A5B1-BB8862AEFC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75463" y="5901354"/>
                  <a:ext cx="43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110A16-2E12-8B4F-8C28-F3704362F195}"/>
                    </a:ext>
                  </a:extLst>
                </p14:cNvPr>
                <p14:cNvContentPartPr/>
                <p14:nvPr/>
              </p14:nvContentPartPr>
              <p14:xfrm>
                <a:off x="2117223" y="5820354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110A16-2E12-8B4F-8C28-F3704362F1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08583" y="58113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968BF0-69EB-4C05-0914-F137718B7F45}"/>
                    </a:ext>
                  </a:extLst>
                </p14:cNvPr>
                <p14:cNvContentPartPr/>
                <p14:nvPr/>
              </p14:nvContentPartPr>
              <p14:xfrm>
                <a:off x="2104623" y="5823594"/>
                <a:ext cx="11160" cy="7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968BF0-69EB-4C05-0914-F137718B7F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95623" y="5814954"/>
                  <a:ext cx="28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3EECC9-F289-34BC-7875-5071DA832788}"/>
                    </a:ext>
                  </a:extLst>
                </p14:cNvPr>
                <p14:cNvContentPartPr/>
                <p14:nvPr/>
              </p14:nvContentPartPr>
              <p14:xfrm>
                <a:off x="2131983" y="5879394"/>
                <a:ext cx="70200" cy="173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3EECC9-F289-34BC-7875-5071DA8327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22983" y="5870754"/>
                  <a:ext cx="87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41217E-F637-A6A6-1677-9B97CDA88F0D}"/>
                    </a:ext>
                  </a:extLst>
                </p14:cNvPr>
                <p14:cNvContentPartPr/>
                <p14:nvPr/>
              </p14:nvContentPartPr>
              <p14:xfrm>
                <a:off x="2262303" y="5882634"/>
                <a:ext cx="6804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41217E-F637-A6A6-1677-9B97CDA88F0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53303" y="5873634"/>
                  <a:ext cx="85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FBA01B-91E9-935A-8015-89C6238A1933}"/>
                    </a:ext>
                  </a:extLst>
                </p14:cNvPr>
                <p14:cNvContentPartPr/>
                <p14:nvPr/>
              </p14:nvContentPartPr>
              <p14:xfrm>
                <a:off x="2346543" y="5889834"/>
                <a:ext cx="97560" cy="8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FBA01B-91E9-935A-8015-89C6238A19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37543" y="5880834"/>
                  <a:ext cx="1152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D8016C-EEC7-A030-1615-CC2719758868}"/>
              </a:ext>
            </a:extLst>
          </p:cNvPr>
          <p:cNvGrpSpPr/>
          <p:nvPr/>
        </p:nvGrpSpPr>
        <p:grpSpPr>
          <a:xfrm>
            <a:off x="2608623" y="5897754"/>
            <a:ext cx="229680" cy="110880"/>
            <a:chOff x="2608623" y="5897754"/>
            <a:chExt cx="2296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8C278D-556C-617F-0D49-5716027CFD21}"/>
                    </a:ext>
                  </a:extLst>
                </p14:cNvPr>
                <p14:cNvContentPartPr/>
                <p14:nvPr/>
              </p14:nvContentPartPr>
              <p14:xfrm>
                <a:off x="2608623" y="5897754"/>
                <a:ext cx="104760" cy="108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8C278D-556C-617F-0D49-5716027CFD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99983" y="5889114"/>
                  <a:ext cx="122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C6D0B6B-3B33-9F21-4672-D530B065D008}"/>
                    </a:ext>
                  </a:extLst>
                </p14:cNvPr>
                <p14:cNvContentPartPr/>
                <p14:nvPr/>
              </p14:nvContentPartPr>
              <p14:xfrm>
                <a:off x="2740743" y="5919354"/>
                <a:ext cx="97560" cy="89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C6D0B6B-3B33-9F21-4672-D530B065D00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31743" y="5910354"/>
                  <a:ext cx="1152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F0452F-48A7-31A6-7E7B-38F462FEFC5C}"/>
              </a:ext>
            </a:extLst>
          </p:cNvPr>
          <p:cNvGrpSpPr/>
          <p:nvPr/>
        </p:nvGrpSpPr>
        <p:grpSpPr>
          <a:xfrm>
            <a:off x="2985903" y="5790114"/>
            <a:ext cx="816840" cy="271440"/>
            <a:chOff x="2985903" y="5790114"/>
            <a:chExt cx="81684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E86E4E-40D6-D710-ACF1-E983D60BDD36}"/>
                    </a:ext>
                  </a:extLst>
                </p14:cNvPr>
                <p14:cNvContentPartPr/>
                <p14:nvPr/>
              </p14:nvContentPartPr>
              <p14:xfrm>
                <a:off x="2985903" y="5889834"/>
                <a:ext cx="4284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E86E4E-40D6-D710-ACF1-E983D60BDD3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76903" y="5880834"/>
                  <a:ext cx="60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19CEF46-5449-9D98-FCBF-4615B97C7A3C}"/>
                    </a:ext>
                  </a:extLst>
                </p14:cNvPr>
                <p14:cNvContentPartPr/>
                <p14:nvPr/>
              </p14:nvContentPartPr>
              <p14:xfrm>
                <a:off x="3021183" y="5900274"/>
                <a:ext cx="126720" cy="9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19CEF46-5449-9D98-FCBF-4615B97C7A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12183" y="5891634"/>
                  <a:ext cx="144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29461E-BF96-0C89-FF59-A222BF769082}"/>
                    </a:ext>
                  </a:extLst>
                </p14:cNvPr>
                <p14:cNvContentPartPr/>
                <p14:nvPr/>
              </p14:nvContentPartPr>
              <p14:xfrm>
                <a:off x="3160503" y="5893074"/>
                <a:ext cx="2160" cy="16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29461E-BF96-0C89-FF59-A222BF7690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51503" y="5884434"/>
                  <a:ext cx="19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3D6196-30B9-2B0F-4044-CF9FD49BB746}"/>
                    </a:ext>
                  </a:extLst>
                </p14:cNvPr>
                <p14:cNvContentPartPr/>
                <p14:nvPr/>
              </p14:nvContentPartPr>
              <p14:xfrm>
                <a:off x="3153303" y="5890194"/>
                <a:ext cx="56520" cy="9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3D6196-30B9-2B0F-4044-CF9FD49BB74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4303" y="5881194"/>
                  <a:ext cx="74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7F3CE32-E171-F65A-0981-4C32D14E27A7}"/>
                    </a:ext>
                  </a:extLst>
                </p14:cNvPr>
                <p14:cNvContentPartPr/>
                <p14:nvPr/>
              </p14:nvContentPartPr>
              <p14:xfrm>
                <a:off x="3259503" y="5803794"/>
                <a:ext cx="2160" cy="177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7F3CE32-E171-F65A-0981-4C32D14E27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50503" y="5794794"/>
                  <a:ext cx="19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723BA5-AF8B-743A-56FD-D3977D2458C8}"/>
                    </a:ext>
                  </a:extLst>
                </p14:cNvPr>
                <p14:cNvContentPartPr/>
                <p14:nvPr/>
              </p14:nvContentPartPr>
              <p14:xfrm>
                <a:off x="3233943" y="5857794"/>
                <a:ext cx="5184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723BA5-AF8B-743A-56FD-D3977D2458C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24943" y="5848794"/>
                  <a:ext cx="69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9D3E1C-2FF6-936F-559A-9E3D0C1A9AA7}"/>
                    </a:ext>
                  </a:extLst>
                </p14:cNvPr>
                <p14:cNvContentPartPr/>
                <p14:nvPr/>
              </p14:nvContentPartPr>
              <p14:xfrm>
                <a:off x="3276783" y="5909274"/>
                <a:ext cx="91080" cy="7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9D3E1C-2FF6-936F-559A-9E3D0C1A9A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68143" y="5900274"/>
                  <a:ext cx="108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61D78A-DF29-EC75-C6A7-7EAB3B3DF64C}"/>
                    </a:ext>
                  </a:extLst>
                </p14:cNvPr>
                <p14:cNvContentPartPr/>
                <p14:nvPr/>
              </p14:nvContentPartPr>
              <p14:xfrm>
                <a:off x="3369663" y="5905314"/>
                <a:ext cx="112320" cy="82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61D78A-DF29-EC75-C6A7-7EAB3B3DF6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60663" y="5896674"/>
                  <a:ext cx="129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3F2564-D8D5-6BE3-FEEC-01EDE5F63437}"/>
                    </a:ext>
                  </a:extLst>
                </p14:cNvPr>
                <p14:cNvContentPartPr/>
                <p14:nvPr/>
              </p14:nvContentPartPr>
              <p14:xfrm>
                <a:off x="3521583" y="5790114"/>
                <a:ext cx="68040" cy="173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3F2564-D8D5-6BE3-FEEC-01EDE5F6343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12943" y="5781114"/>
                  <a:ext cx="85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B5C3E1-560A-DAAA-16F9-55E8CB4AA5F3}"/>
                    </a:ext>
                  </a:extLst>
                </p14:cNvPr>
                <p14:cNvContentPartPr/>
                <p14:nvPr/>
              </p14:nvContentPartPr>
              <p14:xfrm>
                <a:off x="3642183" y="5863194"/>
                <a:ext cx="45000" cy="8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B5C3E1-560A-DAAA-16F9-55E8CB4AA5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33183" y="5854554"/>
                  <a:ext cx="62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C27273-6B96-88CE-630B-FF4E5BB2B6C5}"/>
                    </a:ext>
                  </a:extLst>
                </p14:cNvPr>
                <p14:cNvContentPartPr/>
                <p14:nvPr/>
              </p14:nvContentPartPr>
              <p14:xfrm>
                <a:off x="3690423" y="5891274"/>
                <a:ext cx="112320" cy="83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C27273-6B96-88CE-630B-FF4E5BB2B6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1423" y="5882634"/>
                  <a:ext cx="1299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D220BD-99DF-F32F-8ECA-373515072762}"/>
              </a:ext>
            </a:extLst>
          </p:cNvPr>
          <p:cNvGrpSpPr/>
          <p:nvPr/>
        </p:nvGrpSpPr>
        <p:grpSpPr>
          <a:xfrm>
            <a:off x="364383" y="5470794"/>
            <a:ext cx="1652040" cy="246240"/>
            <a:chOff x="364383" y="5470794"/>
            <a:chExt cx="165204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6B26E2-66E7-BA2B-7798-85B5CC8B21B2}"/>
                    </a:ext>
                  </a:extLst>
                </p14:cNvPr>
                <p14:cNvContentPartPr/>
                <p14:nvPr/>
              </p14:nvContentPartPr>
              <p14:xfrm>
                <a:off x="364383" y="5538474"/>
                <a:ext cx="77760" cy="156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6B26E2-66E7-BA2B-7798-85B5CC8B21B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743" y="5529834"/>
                  <a:ext cx="9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E0B7CD-C5F8-67F4-B1AC-F2826D1A2033}"/>
                    </a:ext>
                  </a:extLst>
                </p14:cNvPr>
                <p14:cNvContentPartPr/>
                <p14:nvPr/>
              </p14:nvContentPartPr>
              <p14:xfrm>
                <a:off x="492183" y="5572674"/>
                <a:ext cx="50400" cy="112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E0B7CD-C5F8-67F4-B1AC-F2826D1A203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3183" y="5564034"/>
                  <a:ext cx="68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334AA8A-3575-BE74-D7CF-D294D1608894}"/>
                    </a:ext>
                  </a:extLst>
                </p14:cNvPr>
                <p14:cNvContentPartPr/>
                <p14:nvPr/>
              </p14:nvContentPartPr>
              <p14:xfrm>
                <a:off x="595503" y="5593914"/>
                <a:ext cx="83880" cy="117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334AA8A-3575-BE74-D7CF-D294D160889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6503" y="5584914"/>
                  <a:ext cx="101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435550-FC1D-8E9E-1C7E-2C18EBB2839E}"/>
                    </a:ext>
                  </a:extLst>
                </p14:cNvPr>
                <p14:cNvContentPartPr/>
                <p14:nvPr/>
              </p14:nvContentPartPr>
              <p14:xfrm>
                <a:off x="696303" y="5607594"/>
                <a:ext cx="4752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435550-FC1D-8E9E-1C7E-2C18EBB283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7663" y="5598954"/>
                  <a:ext cx="65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69B034-BF03-29DB-618F-8A6A23EA6E81}"/>
                    </a:ext>
                  </a:extLst>
                </p14:cNvPr>
                <p14:cNvContentPartPr/>
                <p14:nvPr/>
              </p14:nvContentPartPr>
              <p14:xfrm>
                <a:off x="779103" y="5555394"/>
                <a:ext cx="96480" cy="151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69B034-BF03-29DB-618F-8A6A23EA6E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0103" y="5546394"/>
                  <a:ext cx="114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3D81357-FAAC-5E5F-16B3-F1AEA4B97CF4}"/>
                    </a:ext>
                  </a:extLst>
                </p14:cNvPr>
                <p14:cNvContentPartPr/>
                <p14:nvPr/>
              </p14:nvContentPartPr>
              <p14:xfrm>
                <a:off x="971703" y="5617674"/>
                <a:ext cx="66240" cy="72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3D81357-FAAC-5E5F-16B3-F1AEA4B97C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62703" y="5608674"/>
                  <a:ext cx="83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1400933-E7AD-E2F9-2C00-7C57C3EF4A8F}"/>
                    </a:ext>
                  </a:extLst>
                </p14:cNvPr>
                <p14:cNvContentPartPr/>
                <p14:nvPr/>
              </p14:nvContentPartPr>
              <p14:xfrm>
                <a:off x="942183" y="5602914"/>
                <a:ext cx="101160" cy="114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1400933-E7AD-E2F9-2C00-7C57C3EF4A8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3543" y="5594274"/>
                  <a:ext cx="118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2EB6F40-3182-8553-0B91-139E744F0C4A}"/>
                    </a:ext>
                  </a:extLst>
                </p14:cNvPr>
                <p14:cNvContentPartPr/>
                <p14:nvPr/>
              </p14:nvContentPartPr>
              <p14:xfrm>
                <a:off x="1075383" y="5492034"/>
                <a:ext cx="46800" cy="9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2EB6F40-3182-8553-0B91-139E744F0C4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66383" y="5483394"/>
                  <a:ext cx="64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21D5FF-64B1-BBF9-C2F6-2A97CD616348}"/>
                    </a:ext>
                  </a:extLst>
                </p14:cNvPr>
                <p14:cNvContentPartPr/>
                <p14:nvPr/>
              </p14:nvContentPartPr>
              <p14:xfrm>
                <a:off x="1149543" y="5504994"/>
                <a:ext cx="38880" cy="73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21D5FF-64B1-BBF9-C2F6-2A97CD61634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0543" y="5495994"/>
                  <a:ext cx="56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2360D34-53C0-8EEF-08E7-5B72C75425C6}"/>
                    </a:ext>
                  </a:extLst>
                </p14:cNvPr>
                <p14:cNvContentPartPr/>
                <p14:nvPr/>
              </p14:nvContentPartPr>
              <p14:xfrm>
                <a:off x="1215423" y="5479074"/>
                <a:ext cx="67320" cy="134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2360D34-53C0-8EEF-08E7-5B72C75425C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06423" y="5470434"/>
                  <a:ext cx="84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EBED857-1718-4EAF-4B77-ED362FBADEF7}"/>
                    </a:ext>
                  </a:extLst>
                </p14:cNvPr>
                <p14:cNvContentPartPr/>
                <p14:nvPr/>
              </p14:nvContentPartPr>
              <p14:xfrm>
                <a:off x="1338183" y="5614794"/>
                <a:ext cx="68040" cy="79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EBED857-1718-4EAF-4B77-ED362FBADEF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29543" y="5605794"/>
                  <a:ext cx="8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A80D1E7-0793-9D5D-2E95-E293064CA35B}"/>
                    </a:ext>
                  </a:extLst>
                </p14:cNvPr>
                <p14:cNvContentPartPr/>
                <p14:nvPr/>
              </p14:nvContentPartPr>
              <p14:xfrm>
                <a:off x="1336383" y="5612274"/>
                <a:ext cx="73440" cy="101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A80D1E7-0793-9D5D-2E95-E293064CA3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327743" y="5603274"/>
                  <a:ext cx="91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BB8925D-06D6-34D4-8D47-BCF16873D29D}"/>
                    </a:ext>
                  </a:extLst>
                </p14:cNvPr>
                <p14:cNvContentPartPr/>
                <p14:nvPr/>
              </p14:nvContentPartPr>
              <p14:xfrm>
                <a:off x="1460583" y="5487354"/>
                <a:ext cx="54000" cy="114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BB8925D-06D6-34D4-8D47-BCF16873D29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51943" y="5478714"/>
                  <a:ext cx="71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0F50DB-0E96-C7CF-238B-7D27BC93AAFC}"/>
                    </a:ext>
                  </a:extLst>
                </p14:cNvPr>
                <p14:cNvContentPartPr/>
                <p14:nvPr/>
              </p14:nvContentPartPr>
              <p14:xfrm>
                <a:off x="1560303" y="5501034"/>
                <a:ext cx="62280" cy="56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0F50DB-0E96-C7CF-238B-7D27BC93AAF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51663" y="5492394"/>
                  <a:ext cx="79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84DB6C4-7158-EE02-34F4-B421D5937255}"/>
                    </a:ext>
                  </a:extLst>
                </p14:cNvPr>
                <p14:cNvContentPartPr/>
                <p14:nvPr/>
              </p14:nvContentPartPr>
              <p14:xfrm>
                <a:off x="1624383" y="5470794"/>
                <a:ext cx="62640" cy="13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84DB6C4-7158-EE02-34F4-B421D593725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15383" y="5462154"/>
                  <a:ext cx="80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4E5A25D-6A5B-6C66-5655-70B590DA5904}"/>
                    </a:ext>
                  </a:extLst>
                </p14:cNvPr>
                <p14:cNvContentPartPr/>
                <p14:nvPr/>
              </p14:nvContentPartPr>
              <p14:xfrm>
                <a:off x="1730583" y="5678874"/>
                <a:ext cx="21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4E5A25D-6A5B-6C66-5655-70B590DA59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21583" y="5670234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DE2479-C4E2-9BA1-293C-900345D70FF1}"/>
                    </a:ext>
                  </a:extLst>
                </p14:cNvPr>
                <p14:cNvContentPartPr/>
                <p14:nvPr/>
              </p14:nvContentPartPr>
              <p14:xfrm>
                <a:off x="1750743" y="5672754"/>
                <a:ext cx="18720" cy="16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DE2479-C4E2-9BA1-293C-900345D70F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41743" y="5663754"/>
                  <a:ext cx="36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3CDCD88-151C-386E-6637-F85D4A971F7D}"/>
                    </a:ext>
                  </a:extLst>
                </p14:cNvPr>
                <p14:cNvContentPartPr/>
                <p14:nvPr/>
              </p14:nvContentPartPr>
              <p14:xfrm>
                <a:off x="1875303" y="5671674"/>
                <a:ext cx="22680" cy="12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3CDCD88-151C-386E-6637-F85D4A971F7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66663" y="5663034"/>
                  <a:ext cx="40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8E99E2-BFE3-F5E4-BBE3-4B81C2B766BC}"/>
                    </a:ext>
                  </a:extLst>
                </p14:cNvPr>
                <p14:cNvContentPartPr/>
                <p14:nvPr/>
              </p14:nvContentPartPr>
              <p14:xfrm>
                <a:off x="2011023" y="5673474"/>
                <a:ext cx="5400" cy="2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8E99E2-BFE3-F5E4-BBE3-4B81C2B766B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002383" y="5664834"/>
                  <a:ext cx="2304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45D568C-7112-42A3-753C-F28D99D8531D}"/>
              </a:ext>
            </a:extLst>
          </p:cNvPr>
          <p:cNvGrpSpPr/>
          <p:nvPr/>
        </p:nvGrpSpPr>
        <p:grpSpPr>
          <a:xfrm>
            <a:off x="2163663" y="5444514"/>
            <a:ext cx="1114560" cy="288720"/>
            <a:chOff x="2163663" y="5444514"/>
            <a:chExt cx="11145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873114-D166-4D42-8825-07EA1449B222}"/>
                    </a:ext>
                  </a:extLst>
                </p14:cNvPr>
                <p14:cNvContentPartPr/>
                <p14:nvPr/>
              </p14:nvContentPartPr>
              <p14:xfrm>
                <a:off x="2168703" y="5607594"/>
                <a:ext cx="73800" cy="99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873114-D166-4D42-8825-07EA1449B22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160063" y="5598594"/>
                  <a:ext cx="91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B0FCF4-37DD-2E84-1E13-7ED88731147E}"/>
                    </a:ext>
                  </a:extLst>
                </p14:cNvPr>
                <p14:cNvContentPartPr/>
                <p14:nvPr/>
              </p14:nvContentPartPr>
              <p14:xfrm>
                <a:off x="2163663" y="5615874"/>
                <a:ext cx="86040" cy="9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B0FCF4-37DD-2E84-1E13-7ED88731147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154663" y="5606874"/>
                  <a:ext cx="103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AA17898-09B8-071B-BBB7-42D3C1497420}"/>
                    </a:ext>
                  </a:extLst>
                </p14:cNvPr>
                <p14:cNvContentPartPr/>
                <p14:nvPr/>
              </p14:nvContentPartPr>
              <p14:xfrm>
                <a:off x="2310903" y="5448834"/>
                <a:ext cx="69120" cy="124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AA17898-09B8-071B-BBB7-42D3C149742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02263" y="5440194"/>
                  <a:ext cx="86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5C89440-D96D-DBB9-57FC-7E986C072B0A}"/>
                    </a:ext>
                  </a:extLst>
                </p14:cNvPr>
                <p14:cNvContentPartPr/>
                <p14:nvPr/>
              </p14:nvContentPartPr>
              <p14:xfrm>
                <a:off x="2412423" y="5477274"/>
                <a:ext cx="2160" cy="82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5C89440-D96D-DBB9-57FC-7E986C072B0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03783" y="5468634"/>
                  <a:ext cx="19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37ECE1-C6D2-9411-9355-DEE1C6A6E6F0}"/>
                    </a:ext>
                  </a:extLst>
                </p14:cNvPr>
                <p14:cNvContentPartPr/>
                <p14:nvPr/>
              </p14:nvContentPartPr>
              <p14:xfrm>
                <a:off x="2383263" y="5473674"/>
                <a:ext cx="57240" cy="9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37ECE1-C6D2-9411-9355-DEE1C6A6E6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74263" y="5465034"/>
                  <a:ext cx="74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4788890-AB22-76E8-4C4A-092F0369BB72}"/>
                    </a:ext>
                  </a:extLst>
                </p14:cNvPr>
                <p14:cNvContentPartPr/>
                <p14:nvPr/>
              </p14:nvContentPartPr>
              <p14:xfrm>
                <a:off x="2447343" y="5552514"/>
                <a:ext cx="37080" cy="3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4788890-AB22-76E8-4C4A-092F0369BB7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38703" y="5543874"/>
                  <a:ext cx="54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331BCCE-8B28-F41B-31FC-48A989782C6E}"/>
                    </a:ext>
                  </a:extLst>
                </p14:cNvPr>
                <p14:cNvContentPartPr/>
                <p14:nvPr/>
              </p14:nvContentPartPr>
              <p14:xfrm>
                <a:off x="2447343" y="5542434"/>
                <a:ext cx="42480" cy="48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331BCCE-8B28-F41B-31FC-48A989782C6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38703" y="5533794"/>
                  <a:ext cx="60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1505D85-F3B0-74B6-4923-FAF1DE8C7716}"/>
                    </a:ext>
                  </a:extLst>
                </p14:cNvPr>
                <p14:cNvContentPartPr/>
                <p14:nvPr/>
              </p14:nvContentPartPr>
              <p14:xfrm>
                <a:off x="2548143" y="5522274"/>
                <a:ext cx="22320" cy="1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1505D85-F3B0-74B6-4923-FAF1DE8C771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39503" y="5513634"/>
                  <a:ext cx="39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F87E024-F9D2-8826-4D71-013C60A8D51B}"/>
                    </a:ext>
                  </a:extLst>
                </p14:cNvPr>
                <p14:cNvContentPartPr/>
                <p14:nvPr/>
              </p14:nvContentPartPr>
              <p14:xfrm>
                <a:off x="2621583" y="5477994"/>
                <a:ext cx="33480" cy="66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F87E024-F9D2-8826-4D71-013C60A8D51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12583" y="5469354"/>
                  <a:ext cx="51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17D505-3644-CC45-93DF-80BA0A32DE99}"/>
                    </a:ext>
                  </a:extLst>
                </p14:cNvPr>
                <p14:cNvContentPartPr/>
                <p14:nvPr/>
              </p14:nvContentPartPr>
              <p14:xfrm>
                <a:off x="2696823" y="5444514"/>
                <a:ext cx="60120" cy="143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17D505-3644-CC45-93DF-80BA0A32DE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87823" y="5435514"/>
                  <a:ext cx="77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ED4A70-BF04-08CA-27D8-49FB450089F0}"/>
                    </a:ext>
                  </a:extLst>
                </p14:cNvPr>
                <p14:cNvContentPartPr/>
                <p14:nvPr/>
              </p14:nvContentPartPr>
              <p14:xfrm>
                <a:off x="2830383" y="5637474"/>
                <a:ext cx="72000" cy="93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ED4A70-BF04-08CA-27D8-49FB450089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21743" y="5628834"/>
                  <a:ext cx="89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BDF27EB-92F8-A73B-7E85-F98C2CC57A62}"/>
                    </a:ext>
                  </a:extLst>
                </p14:cNvPr>
                <p14:cNvContentPartPr/>
                <p14:nvPr/>
              </p14:nvContentPartPr>
              <p14:xfrm>
                <a:off x="2830383" y="5636754"/>
                <a:ext cx="77400" cy="96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BDF27EB-92F8-A73B-7E85-F98C2CC57A6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21743" y="5628114"/>
                  <a:ext cx="95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0D6B97-8B62-1636-3C2A-AF46B21900DA}"/>
                    </a:ext>
                  </a:extLst>
                </p14:cNvPr>
                <p14:cNvContentPartPr/>
                <p14:nvPr/>
              </p14:nvContentPartPr>
              <p14:xfrm>
                <a:off x="2952063" y="5453514"/>
                <a:ext cx="64080" cy="11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0D6B97-8B62-1636-3C2A-AF46B21900D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43063" y="5444874"/>
                  <a:ext cx="81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5EFF3F-030A-AC38-D936-A2304FE8EC1F}"/>
                    </a:ext>
                  </a:extLst>
                </p14:cNvPr>
                <p14:cNvContentPartPr/>
                <p14:nvPr/>
              </p14:nvContentPartPr>
              <p14:xfrm>
                <a:off x="3081663" y="5479074"/>
                <a:ext cx="13320" cy="98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5EFF3F-030A-AC38-D936-A2304FE8EC1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73023" y="5470434"/>
                  <a:ext cx="3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170E921-AAEC-BA22-F3E8-59DB3F3BAAB6}"/>
                    </a:ext>
                  </a:extLst>
                </p14:cNvPr>
                <p14:cNvContentPartPr/>
                <p14:nvPr/>
              </p14:nvContentPartPr>
              <p14:xfrm>
                <a:off x="3052503" y="5467914"/>
                <a:ext cx="8064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170E921-AAEC-BA22-F3E8-59DB3F3BAA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43503" y="5458914"/>
                  <a:ext cx="98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E20705C-2C4D-6111-BD10-69648EA3E832}"/>
                    </a:ext>
                  </a:extLst>
                </p14:cNvPr>
                <p14:cNvContentPartPr/>
                <p14:nvPr/>
              </p14:nvContentPartPr>
              <p14:xfrm>
                <a:off x="3136743" y="5547834"/>
                <a:ext cx="56520" cy="48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E20705C-2C4D-6111-BD10-69648EA3E83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127743" y="5538834"/>
                  <a:ext cx="74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4BBBC2-FB53-BC46-2FFC-F4E42CE28EE6}"/>
                    </a:ext>
                  </a:extLst>
                </p14:cNvPr>
                <p14:cNvContentPartPr/>
                <p14:nvPr/>
              </p14:nvContentPartPr>
              <p14:xfrm>
                <a:off x="3136743" y="5534154"/>
                <a:ext cx="51840" cy="64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4BBBC2-FB53-BC46-2FFC-F4E42CE28EE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27743" y="5525514"/>
                  <a:ext cx="69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0C6E2F-F6CA-2EE4-CAEF-D7CE8F159AE0}"/>
                    </a:ext>
                  </a:extLst>
                </p14:cNvPr>
                <p14:cNvContentPartPr/>
                <p14:nvPr/>
              </p14:nvContentPartPr>
              <p14:xfrm>
                <a:off x="3226383" y="5457114"/>
                <a:ext cx="51840" cy="14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0C6E2F-F6CA-2EE4-CAEF-D7CE8F159AE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217743" y="5448474"/>
                  <a:ext cx="694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705A76E-EBF0-417D-650C-EE32B43028F4}"/>
              </a:ext>
            </a:extLst>
          </p:cNvPr>
          <p:cNvGrpSpPr/>
          <p:nvPr/>
        </p:nvGrpSpPr>
        <p:grpSpPr>
          <a:xfrm>
            <a:off x="3359943" y="5558994"/>
            <a:ext cx="641520" cy="182160"/>
            <a:chOff x="3359943" y="5558994"/>
            <a:chExt cx="64152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14A414-663A-5806-0767-CE01918CDACD}"/>
                    </a:ext>
                  </a:extLst>
                </p14:cNvPr>
                <p14:cNvContentPartPr/>
                <p14:nvPr/>
              </p14:nvContentPartPr>
              <p14:xfrm>
                <a:off x="3359943" y="5561874"/>
                <a:ext cx="122040" cy="179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14A414-663A-5806-0767-CE01918CDAC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50943" y="5552874"/>
                  <a:ext cx="139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85866D7-3E27-81CA-4C1E-D9DE4C00ADBA}"/>
                    </a:ext>
                  </a:extLst>
                </p14:cNvPr>
                <p14:cNvContentPartPr/>
                <p14:nvPr/>
              </p14:nvContentPartPr>
              <p14:xfrm>
                <a:off x="3523383" y="5595714"/>
                <a:ext cx="79200" cy="123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85866D7-3E27-81CA-4C1E-D9DE4C00ADB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14743" y="5587074"/>
                  <a:ext cx="96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992AD2-B8E9-A560-E733-EC9185674800}"/>
                    </a:ext>
                  </a:extLst>
                </p14:cNvPr>
                <p14:cNvContentPartPr/>
                <p14:nvPr/>
              </p14:nvContentPartPr>
              <p14:xfrm>
                <a:off x="3556503" y="5623074"/>
                <a:ext cx="40680" cy="14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992AD2-B8E9-A560-E733-EC91856748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47503" y="5614434"/>
                  <a:ext cx="58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CC906B-8D4D-B3AB-08A0-577296DB19D3}"/>
                    </a:ext>
                  </a:extLst>
                </p14:cNvPr>
                <p14:cNvContentPartPr/>
                <p14:nvPr/>
              </p14:nvContentPartPr>
              <p14:xfrm>
                <a:off x="3532743" y="5564394"/>
                <a:ext cx="6624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CC906B-8D4D-B3AB-08A0-577296DB19D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23743" y="5555754"/>
                  <a:ext cx="83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90B9FD-41CB-90D1-165F-EF242A93AC0D}"/>
                    </a:ext>
                  </a:extLst>
                </p14:cNvPr>
                <p14:cNvContentPartPr/>
                <p14:nvPr/>
              </p14:nvContentPartPr>
              <p14:xfrm>
                <a:off x="3655503" y="5575194"/>
                <a:ext cx="101520" cy="123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90B9FD-41CB-90D1-165F-EF242A93AC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646503" y="5566554"/>
                  <a:ext cx="119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F2CD33F-3760-A930-D131-DF29A702010B}"/>
                    </a:ext>
                  </a:extLst>
                </p14:cNvPr>
                <p14:cNvContentPartPr/>
                <p14:nvPr/>
              </p14:nvContentPartPr>
              <p14:xfrm>
                <a:off x="3780063" y="5589234"/>
                <a:ext cx="64440" cy="10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F2CD33F-3760-A930-D131-DF29A702010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71423" y="5580234"/>
                  <a:ext cx="82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546166-69E7-158F-5297-1408136125D0}"/>
                    </a:ext>
                  </a:extLst>
                </p14:cNvPr>
                <p14:cNvContentPartPr/>
                <p14:nvPr/>
              </p14:nvContentPartPr>
              <p14:xfrm>
                <a:off x="3882663" y="5558994"/>
                <a:ext cx="118800" cy="169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546166-69E7-158F-5297-1408136125D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74023" y="5549994"/>
                  <a:ext cx="13644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0B42893-8E64-766B-2F0F-7505CB39925D}"/>
              </a:ext>
            </a:extLst>
          </p:cNvPr>
          <p:cNvGrpSpPr/>
          <p:nvPr/>
        </p:nvGrpSpPr>
        <p:grpSpPr>
          <a:xfrm>
            <a:off x="1928583" y="4245354"/>
            <a:ext cx="1034280" cy="518760"/>
            <a:chOff x="1928583" y="4245354"/>
            <a:chExt cx="10342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35B4425-79E5-A9B6-6C92-95A4F39095A4}"/>
                    </a:ext>
                  </a:extLst>
                </p14:cNvPr>
                <p14:cNvContentPartPr/>
                <p14:nvPr/>
              </p14:nvContentPartPr>
              <p14:xfrm>
                <a:off x="1928583" y="4263714"/>
                <a:ext cx="11520" cy="185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35B4425-79E5-A9B6-6C92-95A4F39095A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19583" y="4255074"/>
                  <a:ext cx="2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9B6FB7-0DC3-04C9-2FA8-B3BBA545F9F7}"/>
                    </a:ext>
                  </a:extLst>
                </p14:cNvPr>
                <p14:cNvContentPartPr/>
                <p14:nvPr/>
              </p14:nvContentPartPr>
              <p14:xfrm>
                <a:off x="1955943" y="4262994"/>
                <a:ext cx="260640" cy="164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9B6FB7-0DC3-04C9-2FA8-B3BBA545F9F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47303" y="4253994"/>
                  <a:ext cx="278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64C5A6F-5C92-ED1F-27D0-0BF378E58D18}"/>
                    </a:ext>
                  </a:extLst>
                </p14:cNvPr>
                <p14:cNvContentPartPr/>
                <p14:nvPr/>
              </p14:nvContentPartPr>
              <p14:xfrm>
                <a:off x="2210823" y="4277754"/>
                <a:ext cx="114120" cy="134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64C5A6F-5C92-ED1F-27D0-0BF378E58D1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02183" y="4269114"/>
                  <a:ext cx="13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B1126D9-B433-9EA5-A6B8-FE861207C928}"/>
                    </a:ext>
                  </a:extLst>
                </p14:cNvPr>
                <p14:cNvContentPartPr/>
                <p14:nvPr/>
              </p14:nvContentPartPr>
              <p14:xfrm>
                <a:off x="2335383" y="4287474"/>
                <a:ext cx="9360" cy="140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B1126D9-B433-9EA5-A6B8-FE861207C92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26743" y="4278834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44D934-8772-B7F9-B4E3-4CC140EABFB1}"/>
                    </a:ext>
                  </a:extLst>
                </p14:cNvPr>
                <p14:cNvContentPartPr/>
                <p14:nvPr/>
              </p14:nvContentPartPr>
              <p14:xfrm>
                <a:off x="2302623" y="4328874"/>
                <a:ext cx="101160" cy="103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44D934-8772-B7F9-B4E3-4CC140EABFB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93623" y="4320234"/>
                  <a:ext cx="11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D9C43F-269C-2024-B60A-BD25952E3BFF}"/>
                    </a:ext>
                  </a:extLst>
                </p14:cNvPr>
                <p14:cNvContentPartPr/>
                <p14:nvPr/>
              </p14:nvContentPartPr>
              <p14:xfrm>
                <a:off x="2377863" y="4281354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D9C43F-269C-2024-B60A-BD25952E3BF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68863" y="42723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36C420A-B911-9E75-575D-EF397AE5A816}"/>
                    </a:ext>
                  </a:extLst>
                </p14:cNvPr>
                <p14:cNvContentPartPr/>
                <p14:nvPr/>
              </p14:nvContentPartPr>
              <p14:xfrm>
                <a:off x="2485863" y="4364514"/>
                <a:ext cx="64440" cy="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36C420A-B911-9E75-575D-EF397AE5A81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76863" y="4355874"/>
                  <a:ext cx="82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8D8F34F-059A-CF70-2152-EC42D1B3E247}"/>
                    </a:ext>
                  </a:extLst>
                </p14:cNvPr>
                <p14:cNvContentPartPr/>
                <p14:nvPr/>
              </p14:nvContentPartPr>
              <p14:xfrm>
                <a:off x="2610423" y="4251834"/>
                <a:ext cx="7560" cy="186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8D8F34F-059A-CF70-2152-EC42D1B3E2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01783" y="4243194"/>
                  <a:ext cx="25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C8459CB-017F-13E3-2C5B-96CEBF077F55}"/>
                    </a:ext>
                  </a:extLst>
                </p14:cNvPr>
                <p14:cNvContentPartPr/>
                <p14:nvPr/>
              </p14:nvContentPartPr>
              <p14:xfrm>
                <a:off x="2621583" y="4300434"/>
                <a:ext cx="81000" cy="23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C8459CB-017F-13E3-2C5B-96CEBF077F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12583" y="4291794"/>
                  <a:ext cx="9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5B0164-81D3-15E1-CED9-EF5E23A685F6}"/>
                    </a:ext>
                  </a:extLst>
                </p14:cNvPr>
                <p14:cNvContentPartPr/>
                <p14:nvPr/>
              </p14:nvContentPartPr>
              <p14:xfrm>
                <a:off x="2670903" y="4271994"/>
                <a:ext cx="16920" cy="139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5B0164-81D3-15E1-CED9-EF5E23A685F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2263" y="4263354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678B5B4-FCB5-3FA3-494D-D307C25C77B4}"/>
                    </a:ext>
                  </a:extLst>
                </p14:cNvPr>
                <p14:cNvContentPartPr/>
                <p14:nvPr/>
              </p14:nvContentPartPr>
              <p14:xfrm>
                <a:off x="2692863" y="4347954"/>
                <a:ext cx="94680" cy="75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678B5B4-FCB5-3FA3-494D-D307C25C77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84223" y="4339314"/>
                  <a:ext cx="112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152755E-D2D5-7A2F-948A-7B8616E26A1E}"/>
                    </a:ext>
                  </a:extLst>
                </p14:cNvPr>
                <p14:cNvContentPartPr/>
                <p14:nvPr/>
              </p14:nvContentPartPr>
              <p14:xfrm>
                <a:off x="2782863" y="4369554"/>
                <a:ext cx="101160" cy="80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152755E-D2D5-7A2F-948A-7B8616E26A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73863" y="4360554"/>
                  <a:ext cx="118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14BF6FB-5246-EC00-F7FC-5B683202DDEA}"/>
                    </a:ext>
                  </a:extLst>
                </p14:cNvPr>
                <p14:cNvContentPartPr/>
                <p14:nvPr/>
              </p14:nvContentPartPr>
              <p14:xfrm>
                <a:off x="2885463" y="4341834"/>
                <a:ext cx="77400" cy="86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14BF6FB-5246-EC00-F7FC-5B683202DD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76463" y="4332834"/>
                  <a:ext cx="95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EE070B-B188-C28F-97E5-3F48A9617224}"/>
                    </a:ext>
                  </a:extLst>
                </p14:cNvPr>
                <p14:cNvContentPartPr/>
                <p14:nvPr/>
              </p14:nvContentPartPr>
              <p14:xfrm>
                <a:off x="2946663" y="4245354"/>
                <a:ext cx="16200" cy="202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EE070B-B188-C28F-97E5-3F48A96172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37663" y="4236714"/>
                  <a:ext cx="33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1BF534-9FE7-4F41-FA16-38E0FEEC61E5}"/>
                    </a:ext>
                  </a:extLst>
                </p14:cNvPr>
                <p14:cNvContentPartPr/>
                <p14:nvPr/>
              </p14:nvContentPartPr>
              <p14:xfrm>
                <a:off x="1992663" y="4599234"/>
                <a:ext cx="81360" cy="164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1BF534-9FE7-4F41-FA16-38E0FEEC61E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83663" y="4590594"/>
                  <a:ext cx="99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A51A84-F4CD-E67D-AAC3-A142D31A26BB}"/>
                    </a:ext>
                  </a:extLst>
                </p14:cNvPr>
                <p14:cNvContentPartPr/>
                <p14:nvPr/>
              </p14:nvContentPartPr>
              <p14:xfrm>
                <a:off x="2020383" y="4593834"/>
                <a:ext cx="99360" cy="140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A51A84-F4CD-E67D-AAC3-A142D31A26B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11383" y="4584834"/>
                  <a:ext cx="117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53E20FD-5104-F4ED-9222-956D7F903AA0}"/>
                    </a:ext>
                  </a:extLst>
                </p14:cNvPr>
                <p14:cNvContentPartPr/>
                <p14:nvPr/>
              </p14:nvContentPartPr>
              <p14:xfrm>
                <a:off x="2152143" y="4564314"/>
                <a:ext cx="9360" cy="171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53E20FD-5104-F4ED-9222-956D7F903AA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43503" y="4555674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C2518D-C32B-15E2-419A-671A89557BFF}"/>
                    </a:ext>
                  </a:extLst>
                </p14:cNvPr>
                <p14:cNvContentPartPr/>
                <p14:nvPr/>
              </p14:nvContentPartPr>
              <p14:xfrm>
                <a:off x="2111823" y="4566114"/>
                <a:ext cx="141480" cy="175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C2518D-C32B-15E2-419A-671A89557B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03183" y="4557474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F3305A-B52A-8DD7-25C6-1C2162D0328F}"/>
                    </a:ext>
                  </a:extLst>
                </p14:cNvPr>
                <p14:cNvContentPartPr/>
                <p14:nvPr/>
              </p14:nvContentPartPr>
              <p14:xfrm>
                <a:off x="2214423" y="4657914"/>
                <a:ext cx="90360" cy="7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F3305A-B52A-8DD7-25C6-1C2162D0328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05783" y="4649274"/>
                  <a:ext cx="10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29E9F97-DE84-D0D9-00CD-00A8191A1335}"/>
                    </a:ext>
                  </a:extLst>
                </p14:cNvPr>
                <p14:cNvContentPartPr/>
                <p14:nvPr/>
              </p14:nvContentPartPr>
              <p14:xfrm>
                <a:off x="2286063" y="4670154"/>
                <a:ext cx="93960" cy="75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29E9F97-DE84-D0D9-00CD-00A8191A133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77063" y="4661514"/>
                  <a:ext cx="111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0C886F2-6471-BF8E-71A1-3239F0AB56D3}"/>
                    </a:ext>
                  </a:extLst>
                </p14:cNvPr>
                <p14:cNvContentPartPr/>
                <p14:nvPr/>
              </p14:nvContentPartPr>
              <p14:xfrm>
                <a:off x="2376063" y="4679874"/>
                <a:ext cx="81000" cy="68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0C886F2-6471-BF8E-71A1-3239F0AB56D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67063" y="4671234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D16EC8-FB19-84A2-742B-5C304D20F846}"/>
                    </a:ext>
                  </a:extLst>
                </p14:cNvPr>
                <p14:cNvContentPartPr/>
                <p14:nvPr/>
              </p14:nvContentPartPr>
              <p14:xfrm>
                <a:off x="2419983" y="4612914"/>
                <a:ext cx="84600" cy="104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D16EC8-FB19-84A2-742B-5C304D20F84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10983" y="4604274"/>
                  <a:ext cx="10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EB94B0-D64C-4602-3C40-8D8FF55256CE}"/>
                    </a:ext>
                  </a:extLst>
                </p14:cNvPr>
                <p14:cNvContentPartPr/>
                <p14:nvPr/>
              </p14:nvContentPartPr>
              <p14:xfrm>
                <a:off x="2537343" y="4661514"/>
                <a:ext cx="35280" cy="84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EB94B0-D64C-4602-3C40-8D8FF55256C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28343" y="4652874"/>
                  <a:ext cx="52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B55AE3-3581-7A48-3BF1-D3D0F2BBF419}"/>
                    </a:ext>
                  </a:extLst>
                </p14:cNvPr>
                <p14:cNvContentPartPr/>
                <p14:nvPr/>
              </p14:nvContentPartPr>
              <p14:xfrm>
                <a:off x="2546343" y="4606434"/>
                <a:ext cx="216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B55AE3-3581-7A48-3BF1-D3D0F2BBF41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37703" y="459779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EA10602-767C-8F9E-CF0B-DA24318D8FF0}"/>
                    </a:ext>
                  </a:extLst>
                </p14:cNvPr>
                <p14:cNvContentPartPr/>
                <p14:nvPr/>
              </p14:nvContentPartPr>
              <p14:xfrm>
                <a:off x="2597103" y="4659714"/>
                <a:ext cx="214200" cy="76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EA10602-767C-8F9E-CF0B-DA24318D8FF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88103" y="4651074"/>
                  <a:ext cx="231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24223F7-1E48-72AB-7CCF-141232E5EEAD}"/>
              </a:ext>
            </a:extLst>
          </p:cNvPr>
          <p:cNvGrpSpPr/>
          <p:nvPr/>
        </p:nvGrpSpPr>
        <p:grpSpPr>
          <a:xfrm>
            <a:off x="1778103" y="4139406"/>
            <a:ext cx="1296720" cy="691200"/>
            <a:chOff x="1778103" y="4139406"/>
            <a:chExt cx="129672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152F2B-9B7B-DAD7-7F96-3A7AF69FDA85}"/>
                    </a:ext>
                  </a:extLst>
                </p14:cNvPr>
                <p14:cNvContentPartPr/>
                <p14:nvPr/>
              </p14:nvContentPartPr>
              <p14:xfrm>
                <a:off x="1789263" y="4182606"/>
                <a:ext cx="9720" cy="581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152F2B-9B7B-DAD7-7F96-3A7AF69FDA8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80263" y="4173966"/>
                  <a:ext cx="273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95BFF77-C4A0-4F67-F787-CB423DA263A5}"/>
                    </a:ext>
                  </a:extLst>
                </p14:cNvPr>
                <p14:cNvContentPartPr/>
                <p14:nvPr/>
              </p14:nvContentPartPr>
              <p14:xfrm>
                <a:off x="1804023" y="4139406"/>
                <a:ext cx="1270800" cy="567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95BFF77-C4A0-4F67-F787-CB423DA263A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95023" y="4130406"/>
                  <a:ext cx="12884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87F4F04-A4DC-F29B-5617-16CD6A5731A0}"/>
                    </a:ext>
                  </a:extLst>
                </p14:cNvPr>
                <p14:cNvContentPartPr/>
                <p14:nvPr/>
              </p14:nvContentPartPr>
              <p14:xfrm>
                <a:off x="1778103" y="4745646"/>
                <a:ext cx="1241640" cy="84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87F4F04-A4DC-F29B-5617-16CD6A5731A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69463" y="4736646"/>
                  <a:ext cx="125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9DC4604-64E6-72D6-B0EF-5A6E42E3BD9B}"/>
                    </a:ext>
                  </a:extLst>
                </p14:cNvPr>
                <p14:cNvContentPartPr/>
                <p14:nvPr/>
              </p14:nvContentPartPr>
              <p14:xfrm>
                <a:off x="3022983" y="4695966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9DC4604-64E6-72D6-B0EF-5A6E42E3BD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4343" y="46873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C86F22D-75A6-707F-544C-3734A7614771}"/>
                    </a:ext>
                  </a:extLst>
                </p14:cNvPr>
                <p14:cNvContentPartPr/>
                <p14:nvPr/>
              </p14:nvContentPartPr>
              <p14:xfrm>
                <a:off x="3015783" y="4683726"/>
                <a:ext cx="25920" cy="142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C86F22D-75A6-707F-544C-3734A761477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07143" y="4674726"/>
                  <a:ext cx="43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0B56B8D-7C5F-BD24-D0C8-2B3E526C1D8B}"/>
              </a:ext>
            </a:extLst>
          </p:cNvPr>
          <p:cNvGrpSpPr/>
          <p:nvPr/>
        </p:nvGrpSpPr>
        <p:grpSpPr>
          <a:xfrm>
            <a:off x="1930383" y="4019526"/>
            <a:ext cx="1303920" cy="678600"/>
            <a:chOff x="1930383" y="4019526"/>
            <a:chExt cx="130392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CEE7BF-E1CF-5464-6609-657FD6EB1A3E}"/>
                    </a:ext>
                  </a:extLst>
                </p14:cNvPr>
                <p14:cNvContentPartPr/>
                <p14:nvPr/>
              </p14:nvContentPartPr>
              <p14:xfrm>
                <a:off x="1930383" y="4027806"/>
                <a:ext cx="3960" cy="99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CEE7BF-E1CF-5464-6609-657FD6EB1A3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21383" y="4018806"/>
                  <a:ext cx="21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A35258D-DBE8-9C83-3962-0FA12A305B3A}"/>
                    </a:ext>
                  </a:extLst>
                </p14:cNvPr>
                <p14:cNvContentPartPr/>
                <p14:nvPr/>
              </p14:nvContentPartPr>
              <p14:xfrm>
                <a:off x="1933983" y="4019526"/>
                <a:ext cx="1300320" cy="67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A35258D-DBE8-9C83-3962-0FA12A305B3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25343" y="4010886"/>
                  <a:ext cx="1317960" cy="69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BE93BA7-6577-7653-4C60-CCE1C07442DE}"/>
              </a:ext>
            </a:extLst>
          </p:cNvPr>
          <p:cNvGrpSpPr/>
          <p:nvPr/>
        </p:nvGrpSpPr>
        <p:grpSpPr>
          <a:xfrm>
            <a:off x="2095263" y="3886686"/>
            <a:ext cx="1291680" cy="642240"/>
            <a:chOff x="2095263" y="3886686"/>
            <a:chExt cx="1291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08A107-B77D-2694-1593-E676F8B7E26E}"/>
                    </a:ext>
                  </a:extLst>
                </p14:cNvPr>
                <p14:cNvContentPartPr/>
                <p14:nvPr/>
              </p14:nvContentPartPr>
              <p14:xfrm>
                <a:off x="2095263" y="3909726"/>
                <a:ext cx="13320" cy="11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08A107-B77D-2694-1593-E676F8B7E26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86623" y="3900726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39F0A40-3193-A0EC-EC4A-C20B1AD47D3E}"/>
                    </a:ext>
                  </a:extLst>
                </p14:cNvPr>
                <p14:cNvContentPartPr/>
                <p14:nvPr/>
              </p14:nvContentPartPr>
              <p14:xfrm>
                <a:off x="2111823" y="3886686"/>
                <a:ext cx="1275120" cy="642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39F0A40-3193-A0EC-EC4A-C20B1AD47D3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03183" y="3878046"/>
                  <a:ext cx="1292760" cy="65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C12EDCA-FE71-27F0-0B24-37A0F5E989F8}"/>
              </a:ext>
            </a:extLst>
          </p:cNvPr>
          <p:cNvGrpSpPr/>
          <p:nvPr/>
        </p:nvGrpSpPr>
        <p:grpSpPr>
          <a:xfrm>
            <a:off x="1728063" y="4902966"/>
            <a:ext cx="1084320" cy="456120"/>
            <a:chOff x="1728063" y="4902966"/>
            <a:chExt cx="108432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F9295E2-F8F1-AC0C-5F87-E40242FBE1ED}"/>
                    </a:ext>
                  </a:extLst>
                </p14:cNvPr>
                <p14:cNvContentPartPr/>
                <p14:nvPr/>
              </p14:nvContentPartPr>
              <p14:xfrm>
                <a:off x="2022183" y="4902966"/>
                <a:ext cx="750240" cy="239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F9295E2-F8F1-AC0C-5F87-E40242FBE1E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13183" y="4894326"/>
                  <a:ext cx="767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DB4C21D-2B86-F881-F3A3-317F6C7249AC}"/>
                    </a:ext>
                  </a:extLst>
                </p14:cNvPr>
                <p14:cNvContentPartPr/>
                <p14:nvPr/>
              </p14:nvContentPartPr>
              <p14:xfrm>
                <a:off x="2769903" y="4957326"/>
                <a:ext cx="42480" cy="41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DB4C21D-2B86-F881-F3A3-317F6C7249A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61263" y="4948326"/>
                  <a:ext cx="60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FE666B-6FC8-39E9-D8A8-A285F521EF9D}"/>
                    </a:ext>
                  </a:extLst>
                </p14:cNvPr>
                <p14:cNvContentPartPr/>
                <p14:nvPr/>
              </p14:nvContentPartPr>
              <p14:xfrm>
                <a:off x="1930383" y="4920606"/>
                <a:ext cx="108360" cy="79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FE666B-6FC8-39E9-D8A8-A285F521EF9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21383" y="4911606"/>
                  <a:ext cx="126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41A8A39-4CE0-C685-BA6F-A4498F0BD14A}"/>
                    </a:ext>
                  </a:extLst>
                </p14:cNvPr>
                <p14:cNvContentPartPr/>
                <p14:nvPr/>
              </p14:nvContentPartPr>
              <p14:xfrm>
                <a:off x="2023983" y="4923486"/>
                <a:ext cx="62640" cy="38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41A8A39-4CE0-C685-BA6F-A4498F0BD14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14983" y="4914486"/>
                  <a:ext cx="80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5397A28-8885-A6B8-28F2-3F860EC24197}"/>
                    </a:ext>
                  </a:extLst>
                </p14:cNvPr>
                <p14:cNvContentPartPr/>
                <p14:nvPr/>
              </p14:nvContentPartPr>
              <p14:xfrm>
                <a:off x="2364903" y="4943646"/>
                <a:ext cx="42480" cy="415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5397A28-8885-A6B8-28F2-3F860EC2419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355903" y="4934646"/>
                  <a:ext cx="60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0646B32-2C3D-8A7F-BCAB-E4618E2D065E}"/>
                    </a:ext>
                  </a:extLst>
                </p14:cNvPr>
                <p14:cNvContentPartPr/>
                <p14:nvPr/>
              </p14:nvContentPartPr>
              <p14:xfrm>
                <a:off x="2315223" y="4943286"/>
                <a:ext cx="70200" cy="63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0646B32-2C3D-8A7F-BCAB-E4618E2D065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306583" y="4934286"/>
                  <a:ext cx="87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9CFE561-38AA-3059-71C4-39659109D567}"/>
                    </a:ext>
                  </a:extLst>
                </p14:cNvPr>
                <p14:cNvContentPartPr/>
                <p14:nvPr/>
              </p14:nvContentPartPr>
              <p14:xfrm>
                <a:off x="2385063" y="4943646"/>
                <a:ext cx="81000" cy="52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9CFE561-38AA-3059-71C4-39659109D56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6063" y="4934646"/>
                  <a:ext cx="986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20CA423-5AA6-AB4D-9A0F-120B18E18E50}"/>
                    </a:ext>
                  </a:extLst>
                </p14:cNvPr>
                <p14:cNvContentPartPr/>
                <p14:nvPr/>
              </p14:nvContentPartPr>
              <p14:xfrm>
                <a:off x="1728063" y="4933926"/>
                <a:ext cx="125640" cy="145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20CA423-5AA6-AB4D-9A0F-120B18E18E5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19423" y="4924926"/>
                  <a:ext cx="143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620C5AD-F878-4205-7965-DB5435009949}"/>
                    </a:ext>
                  </a:extLst>
                </p14:cNvPr>
                <p14:cNvContentPartPr/>
                <p14:nvPr/>
              </p14:nvContentPartPr>
              <p14:xfrm>
                <a:off x="2216223" y="4967406"/>
                <a:ext cx="7560" cy="108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620C5AD-F878-4205-7965-DB543500994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207583" y="4958406"/>
                  <a:ext cx="25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FE27C2E-2233-BE56-7260-1C7108AFC474}"/>
                    </a:ext>
                  </a:extLst>
                </p14:cNvPr>
                <p14:cNvContentPartPr/>
                <p14:nvPr/>
              </p14:nvContentPartPr>
              <p14:xfrm>
                <a:off x="2224863" y="4994046"/>
                <a:ext cx="74520" cy="74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FE27C2E-2233-BE56-7260-1C7108AFC47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15863" y="4985046"/>
                  <a:ext cx="92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630CB54-90AB-959C-1912-9BD9FC8ACAE2}"/>
                    </a:ext>
                  </a:extLst>
                </p14:cNvPr>
                <p14:cNvContentPartPr/>
                <p14:nvPr/>
              </p14:nvContentPartPr>
              <p14:xfrm>
                <a:off x="2571903" y="4951926"/>
                <a:ext cx="93600" cy="98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630CB54-90AB-959C-1912-9BD9FC8ACAE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63263" y="4943286"/>
                  <a:ext cx="111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E6A817A-216C-99B2-4C16-ADC803AA3289}"/>
                    </a:ext>
                  </a:extLst>
                </p14:cNvPr>
                <p14:cNvContentPartPr/>
                <p14:nvPr/>
              </p14:nvContentPartPr>
              <p14:xfrm>
                <a:off x="2544543" y="4945446"/>
                <a:ext cx="68040" cy="75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E6A817A-216C-99B2-4C16-ADC803AA32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535543" y="4936446"/>
                  <a:ext cx="856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A8F0B6F-2F8E-0F79-F60A-04AB41EEEAD3}"/>
                  </a:ext>
                </a:extLst>
              </p14:cNvPr>
              <p14:cNvContentPartPr/>
              <p14:nvPr/>
            </p14:nvContentPartPr>
            <p14:xfrm>
              <a:off x="2577663" y="3810726"/>
              <a:ext cx="5760" cy="3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A8F0B6F-2F8E-0F79-F60A-04AB41EEEAD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568663" y="3801726"/>
                <a:ext cx="23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F9EC9E4-6D4C-0474-687A-DA095EE43645}"/>
                  </a:ext>
                </a:extLst>
              </p14:cNvPr>
              <p14:cNvContentPartPr/>
              <p14:nvPr/>
            </p14:nvContentPartPr>
            <p14:xfrm>
              <a:off x="2445903" y="3372606"/>
              <a:ext cx="68040" cy="4870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F9EC9E4-6D4C-0474-687A-DA095EE4364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436903" y="3363606"/>
                <a:ext cx="856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B56D48D-E3BF-B908-81BC-D097DECBBB52}"/>
                  </a:ext>
                </a:extLst>
              </p14:cNvPr>
              <p14:cNvContentPartPr/>
              <p14:nvPr/>
            </p14:nvContentPartPr>
            <p14:xfrm>
              <a:off x="2511423" y="3383406"/>
              <a:ext cx="55440" cy="54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B56D48D-E3BF-B908-81BC-D097DECBBB52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502783" y="3374766"/>
                <a:ext cx="73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6DC1235-0C40-22A6-5B9A-ADEC577E1590}"/>
                  </a:ext>
                </a:extLst>
              </p14:cNvPr>
              <p14:cNvContentPartPr/>
              <p14:nvPr/>
            </p14:nvContentPartPr>
            <p14:xfrm>
              <a:off x="2000223" y="3196566"/>
              <a:ext cx="1648440" cy="1159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6DC1235-0C40-22A6-5B9A-ADEC577E159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991223" y="3187566"/>
                <a:ext cx="166608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11D4712-C182-D99E-87C0-720A02502BE0}"/>
              </a:ext>
            </a:extLst>
          </p:cNvPr>
          <p:cNvGrpSpPr/>
          <p:nvPr/>
        </p:nvGrpSpPr>
        <p:grpSpPr>
          <a:xfrm>
            <a:off x="225063" y="2739006"/>
            <a:ext cx="1647000" cy="900720"/>
            <a:chOff x="225063" y="2739006"/>
            <a:chExt cx="1647000" cy="9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AA04A06-4265-734D-2103-02E31A77BC1C}"/>
                    </a:ext>
                  </a:extLst>
                </p14:cNvPr>
                <p14:cNvContentPartPr/>
                <p14:nvPr/>
              </p14:nvContentPartPr>
              <p14:xfrm>
                <a:off x="242703" y="2762406"/>
                <a:ext cx="12600" cy="219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AA04A06-4265-734D-2103-02E31A77BC1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33703" y="2753406"/>
                  <a:ext cx="30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917F2F6-DE16-190F-B5EE-D71ED4DFC245}"/>
                    </a:ext>
                  </a:extLst>
                </p14:cNvPr>
                <p14:cNvContentPartPr/>
                <p14:nvPr/>
              </p14:nvContentPartPr>
              <p14:xfrm>
                <a:off x="258543" y="2739006"/>
                <a:ext cx="74880" cy="186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917F2F6-DE16-190F-B5EE-D71ED4DFC24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49543" y="2730366"/>
                  <a:ext cx="9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13919E7-F221-FDF3-D27E-DDF3916D5A39}"/>
                    </a:ext>
                  </a:extLst>
                </p14:cNvPr>
                <p14:cNvContentPartPr/>
                <p14:nvPr/>
              </p14:nvContentPartPr>
              <p14:xfrm>
                <a:off x="361143" y="2856006"/>
                <a:ext cx="84600" cy="88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13919E7-F221-FDF3-D27E-DDF3916D5A3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2143" y="2847006"/>
                  <a:ext cx="102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3A9DD1-1F6B-8803-F622-EB531ECA941F}"/>
                    </a:ext>
                  </a:extLst>
                </p14:cNvPr>
                <p14:cNvContentPartPr/>
                <p14:nvPr/>
              </p14:nvContentPartPr>
              <p14:xfrm>
                <a:off x="482103" y="2772126"/>
                <a:ext cx="11520" cy="155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3A9DD1-1F6B-8803-F622-EB531ECA941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3103" y="2763486"/>
                  <a:ext cx="2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C32FFD5-F4F7-C41F-06D5-4FA52DFC6D0A}"/>
                    </a:ext>
                  </a:extLst>
                </p14:cNvPr>
                <p14:cNvContentPartPr/>
                <p14:nvPr/>
              </p14:nvContentPartPr>
              <p14:xfrm>
                <a:off x="450783" y="2818926"/>
                <a:ext cx="62640" cy="6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C32FFD5-F4F7-C41F-06D5-4FA52DFC6D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2143" y="2809926"/>
                  <a:ext cx="80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F57DEAC-9E92-06CB-CBFD-1644F9964545}"/>
                    </a:ext>
                  </a:extLst>
                </p14:cNvPr>
                <p14:cNvContentPartPr/>
                <p14:nvPr/>
              </p14:nvContentPartPr>
              <p14:xfrm>
                <a:off x="502263" y="2846286"/>
                <a:ext cx="101160" cy="72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F57DEAC-9E92-06CB-CBFD-1644F996454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3623" y="2837286"/>
                  <a:ext cx="118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9D9F9E6-A81C-BC08-60F0-92231A4D928C}"/>
                    </a:ext>
                  </a:extLst>
                </p14:cNvPr>
                <p14:cNvContentPartPr/>
                <p14:nvPr/>
              </p14:nvContentPartPr>
              <p14:xfrm>
                <a:off x="616023" y="2844486"/>
                <a:ext cx="47880" cy="59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9D9F9E6-A81C-BC08-60F0-92231A4D928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07023" y="2835846"/>
                  <a:ext cx="6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8D92FC6-3C42-E1A4-17CA-D7CC68E94F1D}"/>
                    </a:ext>
                  </a:extLst>
                </p14:cNvPr>
                <p14:cNvContentPartPr/>
                <p14:nvPr/>
              </p14:nvContentPartPr>
              <p14:xfrm>
                <a:off x="691263" y="2858166"/>
                <a:ext cx="165240" cy="94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8D92FC6-3C42-E1A4-17CA-D7CC68E94F1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2263" y="2849526"/>
                  <a:ext cx="182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967CA56-95E6-4503-2D64-F9C1DAEE89AA}"/>
                    </a:ext>
                  </a:extLst>
                </p14:cNvPr>
                <p14:cNvContentPartPr/>
                <p14:nvPr/>
              </p14:nvContentPartPr>
              <p14:xfrm>
                <a:off x="826623" y="2787606"/>
                <a:ext cx="360" cy="24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967CA56-95E6-4503-2D64-F9C1DAEE89A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17983" y="2778966"/>
                  <a:ext cx="1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D99E3D2-6E07-061F-178E-66D6940016D8}"/>
                    </a:ext>
                  </a:extLst>
                </p14:cNvPr>
                <p14:cNvContentPartPr/>
                <p14:nvPr/>
              </p14:nvContentPartPr>
              <p14:xfrm>
                <a:off x="885303" y="2853846"/>
                <a:ext cx="76680" cy="109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D99E3D2-6E07-061F-178E-66D6940016D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6663" y="2844846"/>
                  <a:ext cx="94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DE2A412-99BF-D623-F0CD-B31BAD291AF0}"/>
                    </a:ext>
                  </a:extLst>
                </p14:cNvPr>
                <p14:cNvContentPartPr/>
                <p14:nvPr/>
              </p14:nvContentPartPr>
              <p14:xfrm>
                <a:off x="995463" y="2850966"/>
                <a:ext cx="79200" cy="101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DE2A412-99BF-D623-F0CD-B31BAD291AF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86463" y="2841966"/>
                  <a:ext cx="96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8D50211-259B-A469-ABB3-DA37E1AB4BF5}"/>
                    </a:ext>
                  </a:extLst>
                </p14:cNvPr>
                <p14:cNvContentPartPr/>
                <p14:nvPr/>
              </p14:nvContentPartPr>
              <p14:xfrm>
                <a:off x="1172223" y="2844846"/>
                <a:ext cx="131760" cy="108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8D50211-259B-A469-ABB3-DA37E1AB4BF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63223" y="2836206"/>
                  <a:ext cx="149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0820269-8EC6-FD57-720F-572A327E3541}"/>
                    </a:ext>
                  </a:extLst>
                </p14:cNvPr>
                <p14:cNvContentPartPr/>
                <p14:nvPr/>
              </p14:nvContentPartPr>
              <p14:xfrm>
                <a:off x="1340343" y="2775726"/>
                <a:ext cx="102960" cy="176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0820269-8EC6-FD57-720F-572A327E354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31343" y="2767086"/>
                  <a:ext cx="120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AFDCC07-9408-AAC0-3471-7D2C4F72466A}"/>
                    </a:ext>
                  </a:extLst>
                </p14:cNvPr>
                <p14:cNvContentPartPr/>
                <p14:nvPr/>
              </p14:nvContentPartPr>
              <p14:xfrm>
                <a:off x="1443303" y="2862846"/>
                <a:ext cx="105840" cy="97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AFDCC07-9408-AAC0-3471-7D2C4F72466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34663" y="2854206"/>
                  <a:ext cx="12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D883DA0-2861-A24F-88BD-ADD4B92CA45F}"/>
                    </a:ext>
                  </a:extLst>
                </p14:cNvPr>
                <p14:cNvContentPartPr/>
                <p14:nvPr/>
              </p14:nvContentPartPr>
              <p14:xfrm>
                <a:off x="1550223" y="2771046"/>
                <a:ext cx="15840" cy="171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D883DA0-2861-A24F-88BD-ADD4B92CA45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41223" y="2762406"/>
                  <a:ext cx="33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2A3FF8C-9BDF-F9E8-F94E-55C4B03664FB}"/>
                    </a:ext>
                  </a:extLst>
                </p14:cNvPr>
                <p14:cNvContentPartPr/>
                <p14:nvPr/>
              </p14:nvContentPartPr>
              <p14:xfrm>
                <a:off x="1521423" y="2842686"/>
                <a:ext cx="75600" cy="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2A3FF8C-9BDF-F9E8-F94E-55C4B03664F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12783" y="2834046"/>
                  <a:ext cx="93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567A24E-6AEF-F536-B27B-37722750F664}"/>
                    </a:ext>
                  </a:extLst>
                </p14:cNvPr>
                <p14:cNvContentPartPr/>
                <p14:nvPr/>
              </p14:nvContentPartPr>
              <p14:xfrm>
                <a:off x="225063" y="3186486"/>
                <a:ext cx="9720" cy="90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567A24E-6AEF-F536-B27B-37722750F66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16423" y="3177486"/>
                  <a:ext cx="2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F1879C4-8CE4-4D71-500F-981DE63EF010}"/>
                    </a:ext>
                  </a:extLst>
                </p14:cNvPr>
                <p14:cNvContentPartPr/>
                <p14:nvPr/>
              </p14:nvContentPartPr>
              <p14:xfrm>
                <a:off x="229023" y="3102246"/>
                <a:ext cx="3960" cy="6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F1879C4-8CE4-4D71-500F-981DE63EF01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20383" y="3093246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164F8DF-3318-FE24-18D4-159AF7CE125F}"/>
                    </a:ext>
                  </a:extLst>
                </p14:cNvPr>
                <p14:cNvContentPartPr/>
                <p14:nvPr/>
              </p14:nvContentPartPr>
              <p14:xfrm>
                <a:off x="296703" y="3189006"/>
                <a:ext cx="65160" cy="99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164F8DF-3318-FE24-18D4-159AF7CE125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7703" y="3180366"/>
                  <a:ext cx="82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CFD79A-D464-099E-552C-C28CAA665BF9}"/>
                    </a:ext>
                  </a:extLst>
                </p14:cNvPr>
                <p14:cNvContentPartPr/>
                <p14:nvPr/>
              </p14:nvContentPartPr>
              <p14:xfrm>
                <a:off x="414423" y="3119526"/>
                <a:ext cx="9360" cy="169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CFD79A-D464-099E-552C-C28CAA665BF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05783" y="3110526"/>
                  <a:ext cx="2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7BB2908-D3C7-3EB7-24E8-7C27B18C5B07}"/>
                    </a:ext>
                  </a:extLst>
                </p14:cNvPr>
                <p14:cNvContentPartPr/>
                <p14:nvPr/>
              </p14:nvContentPartPr>
              <p14:xfrm>
                <a:off x="388503" y="3171006"/>
                <a:ext cx="59040" cy="3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7BB2908-D3C7-3EB7-24E8-7C27B18C5B0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9863" y="3162006"/>
                  <a:ext cx="76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BE88094-BF1C-3BB9-CD5E-42E0F58E4E97}"/>
                    </a:ext>
                  </a:extLst>
                </p14:cNvPr>
                <p14:cNvContentPartPr/>
                <p14:nvPr/>
              </p14:nvContentPartPr>
              <p14:xfrm>
                <a:off x="439983" y="3219606"/>
                <a:ext cx="92160" cy="78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BE88094-BF1C-3BB9-CD5E-42E0F58E4E9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0983" y="3210966"/>
                  <a:ext cx="109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1EC542D-3B22-D8F3-A110-7BF182BFBB56}"/>
                    </a:ext>
                  </a:extLst>
                </p14:cNvPr>
                <p14:cNvContentPartPr/>
                <p14:nvPr/>
              </p14:nvContentPartPr>
              <p14:xfrm>
                <a:off x="520623" y="3205566"/>
                <a:ext cx="78840" cy="72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1EC542D-3B22-D8F3-A110-7BF182BFBB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11623" y="3196926"/>
                  <a:ext cx="96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E2693FD-53A7-DA1B-0398-6B15BAD27869}"/>
                    </a:ext>
                  </a:extLst>
                </p14:cNvPr>
                <p14:cNvContentPartPr/>
                <p14:nvPr/>
              </p14:nvContentPartPr>
              <p14:xfrm>
                <a:off x="587943" y="3197286"/>
                <a:ext cx="28800" cy="9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E2693FD-53A7-DA1B-0398-6B15BAD2786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79303" y="3188646"/>
                  <a:ext cx="46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DC38C46-FFE2-B48A-E585-4B6A1029006D}"/>
                    </a:ext>
                  </a:extLst>
                </p14:cNvPr>
                <p14:cNvContentPartPr/>
                <p14:nvPr/>
              </p14:nvContentPartPr>
              <p14:xfrm>
                <a:off x="652743" y="3130686"/>
                <a:ext cx="20160" cy="148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DC38C46-FFE2-B48A-E585-4B6A1029006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3743" y="3121686"/>
                  <a:ext cx="37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2CB3B5E-8810-1ED6-055E-3D2C79DF0CC9}"/>
                    </a:ext>
                  </a:extLst>
                </p14:cNvPr>
                <p14:cNvContentPartPr/>
                <p14:nvPr/>
              </p14:nvContentPartPr>
              <p14:xfrm>
                <a:off x="636183" y="3160926"/>
                <a:ext cx="55440" cy="2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2CB3B5E-8810-1ED6-055E-3D2C79DF0CC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27183" y="3151926"/>
                  <a:ext cx="73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C170BE1-6766-1F7A-000D-A7114C0453AF}"/>
                    </a:ext>
                  </a:extLst>
                </p14:cNvPr>
                <p14:cNvContentPartPr/>
                <p14:nvPr/>
              </p14:nvContentPartPr>
              <p14:xfrm>
                <a:off x="713223" y="3140766"/>
                <a:ext cx="16920" cy="136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C170BE1-6766-1F7A-000D-A7114C0453A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4223" y="3131766"/>
                  <a:ext cx="34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5597863-F18D-9864-6C22-44DF71F6ADBF}"/>
                    </a:ext>
                  </a:extLst>
                </p14:cNvPr>
                <p14:cNvContentPartPr/>
                <p14:nvPr/>
              </p14:nvContentPartPr>
              <p14:xfrm>
                <a:off x="770103" y="3205566"/>
                <a:ext cx="72000" cy="7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5597863-F18D-9864-6C22-44DF71F6ADB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1103" y="3196926"/>
                  <a:ext cx="89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ACC9AC9-907B-A96E-D4CC-7F5F31BF5139}"/>
                    </a:ext>
                  </a:extLst>
                </p14:cNvPr>
                <p14:cNvContentPartPr/>
                <p14:nvPr/>
              </p14:nvContentPartPr>
              <p14:xfrm>
                <a:off x="826983" y="3213846"/>
                <a:ext cx="78840" cy="166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ACC9AC9-907B-A96E-D4CC-7F5F31BF513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18343" y="3205206"/>
                  <a:ext cx="96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264CFB9-4061-4079-23D0-FD9EDC4D894D}"/>
                    </a:ext>
                  </a:extLst>
                </p14:cNvPr>
                <p14:cNvContentPartPr/>
                <p14:nvPr/>
              </p14:nvContentPartPr>
              <p14:xfrm>
                <a:off x="1020303" y="3214926"/>
                <a:ext cx="67320" cy="1508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264CFB9-4061-4079-23D0-FD9EDC4D894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1303" y="3205926"/>
                  <a:ext cx="84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E85B055-02DA-45D0-13ED-5B4E405998B3}"/>
                    </a:ext>
                  </a:extLst>
                </p14:cNvPr>
                <p14:cNvContentPartPr/>
                <p14:nvPr/>
              </p14:nvContentPartPr>
              <p14:xfrm>
                <a:off x="1136583" y="3219606"/>
                <a:ext cx="79200" cy="73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E85B055-02DA-45D0-13ED-5B4E405998B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7583" y="3210606"/>
                  <a:ext cx="96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8FCDFD1-7CE9-A3ED-79E3-462B3A24BA33}"/>
                    </a:ext>
                  </a:extLst>
                </p14:cNvPr>
                <p14:cNvContentPartPr/>
                <p14:nvPr/>
              </p14:nvContentPartPr>
              <p14:xfrm>
                <a:off x="1225863" y="3216726"/>
                <a:ext cx="84960" cy="80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8FCDFD1-7CE9-A3ED-79E3-462B3A24BA3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17223" y="3207726"/>
                  <a:ext cx="102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5F793D9-01C1-B108-E32A-135CF8EDBD93}"/>
                    </a:ext>
                  </a:extLst>
                </p14:cNvPr>
                <p14:cNvContentPartPr/>
                <p14:nvPr/>
              </p14:nvContentPartPr>
              <p14:xfrm>
                <a:off x="1333863" y="3151566"/>
                <a:ext cx="20880" cy="131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5F793D9-01C1-B108-E32A-135CF8EDBD9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25223" y="3142926"/>
                  <a:ext cx="38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51DD488-9490-82F7-E2A1-A11F60306D84}"/>
                    </a:ext>
                  </a:extLst>
                </p14:cNvPr>
                <p14:cNvContentPartPr/>
                <p14:nvPr/>
              </p14:nvContentPartPr>
              <p14:xfrm>
                <a:off x="1319823" y="3185046"/>
                <a:ext cx="139680" cy="98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51DD488-9490-82F7-E2A1-A11F60306D8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311183" y="3176406"/>
                  <a:ext cx="157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A68BA9C-38FE-4E1E-2C07-3A2308DB0519}"/>
                    </a:ext>
                  </a:extLst>
                </p14:cNvPr>
                <p14:cNvContentPartPr/>
                <p14:nvPr/>
              </p14:nvContentPartPr>
              <p14:xfrm>
                <a:off x="1462743" y="3187206"/>
                <a:ext cx="60840" cy="87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A68BA9C-38FE-4E1E-2C07-3A2308DB051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454103" y="3178566"/>
                  <a:ext cx="78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20589A6-612E-AD3B-259C-8895FB7C520E}"/>
                    </a:ext>
                  </a:extLst>
                </p14:cNvPr>
                <p14:cNvContentPartPr/>
                <p14:nvPr/>
              </p14:nvContentPartPr>
              <p14:xfrm>
                <a:off x="1523223" y="3199086"/>
                <a:ext cx="57240" cy="734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20589A6-612E-AD3B-259C-8895FB7C520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514583" y="3190446"/>
                  <a:ext cx="74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D8C4D90-A2AF-3FA7-50B5-7D8E92FD54FB}"/>
                    </a:ext>
                  </a:extLst>
                </p14:cNvPr>
                <p14:cNvContentPartPr/>
                <p14:nvPr/>
              </p14:nvContentPartPr>
              <p14:xfrm>
                <a:off x="1602063" y="3196566"/>
                <a:ext cx="29520" cy="67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D8C4D90-A2AF-3FA7-50B5-7D8E92FD54F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93423" y="3187566"/>
                  <a:ext cx="47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56C05AE-3DAF-7D89-D5DA-D62DCA4B19F2}"/>
                    </a:ext>
                  </a:extLst>
                </p14:cNvPr>
                <p14:cNvContentPartPr/>
                <p14:nvPr/>
              </p14:nvContentPartPr>
              <p14:xfrm>
                <a:off x="232623" y="3481326"/>
                <a:ext cx="90360" cy="104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56C05AE-3DAF-7D89-D5DA-D62DCA4B19F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23983" y="3472686"/>
                  <a:ext cx="10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D47C175-8DD8-799F-6B04-BD3874A1BF2B}"/>
                    </a:ext>
                  </a:extLst>
                </p14:cNvPr>
                <p14:cNvContentPartPr/>
                <p14:nvPr/>
              </p14:nvContentPartPr>
              <p14:xfrm>
                <a:off x="328023" y="3486006"/>
                <a:ext cx="59040" cy="85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D47C175-8DD8-799F-6B04-BD3874A1BF2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19383" y="3477366"/>
                  <a:ext cx="76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6936302-EF8D-E875-A972-03747DF1FD25}"/>
                    </a:ext>
                  </a:extLst>
                </p14:cNvPr>
                <p14:cNvContentPartPr/>
                <p14:nvPr/>
              </p14:nvContentPartPr>
              <p14:xfrm>
                <a:off x="384903" y="3519486"/>
                <a:ext cx="70200" cy="72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6936302-EF8D-E875-A972-03747DF1FD2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76263" y="3510486"/>
                  <a:ext cx="87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1033E6D-F223-DF5E-832C-166AF6101322}"/>
                    </a:ext>
                  </a:extLst>
                </p14:cNvPr>
                <p14:cNvContentPartPr/>
                <p14:nvPr/>
              </p14:nvContentPartPr>
              <p14:xfrm>
                <a:off x="573903" y="3522726"/>
                <a:ext cx="2160" cy="44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1033E6D-F223-DF5E-832C-166AF610132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64903" y="3514086"/>
                  <a:ext cx="19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23677E-FA7A-7B74-3A74-3E238F991DB9}"/>
                    </a:ext>
                  </a:extLst>
                </p14:cNvPr>
                <p14:cNvContentPartPr/>
                <p14:nvPr/>
              </p14:nvContentPartPr>
              <p14:xfrm>
                <a:off x="566343" y="3458646"/>
                <a:ext cx="360" cy="14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23677E-FA7A-7B74-3A74-3E238F991DB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57703" y="3450006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21DD11F-19C2-D7F2-891F-8C363D24D734}"/>
                    </a:ext>
                  </a:extLst>
                </p14:cNvPr>
                <p14:cNvContentPartPr/>
                <p14:nvPr/>
              </p14:nvContentPartPr>
              <p14:xfrm>
                <a:off x="608463" y="3507246"/>
                <a:ext cx="75600" cy="817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21DD11F-19C2-D7F2-891F-8C363D24D73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99823" y="3498246"/>
                  <a:ext cx="93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8E6A4D6-355E-3B96-6E41-A88FE2F92ED3}"/>
                    </a:ext>
                  </a:extLst>
                </p14:cNvPr>
                <p14:cNvContentPartPr/>
                <p14:nvPr/>
              </p14:nvContentPartPr>
              <p14:xfrm>
                <a:off x="780903" y="3458646"/>
                <a:ext cx="360" cy="144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8E6A4D6-355E-3B96-6E41-A88FE2F92ED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72263" y="3450006"/>
                  <a:ext cx="18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9EC170F-722B-4179-B216-CCC7A44A0071}"/>
                    </a:ext>
                  </a:extLst>
                </p14:cNvPr>
                <p14:cNvContentPartPr/>
                <p14:nvPr/>
              </p14:nvContentPartPr>
              <p14:xfrm>
                <a:off x="747783" y="3510126"/>
                <a:ext cx="88200" cy="6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9EC170F-722B-4179-B216-CCC7A44A007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39143" y="3501126"/>
                  <a:ext cx="105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6C379A9-37EA-7A40-B56E-E5CAD06B647E}"/>
                    </a:ext>
                  </a:extLst>
                </p14:cNvPr>
                <p14:cNvContentPartPr/>
                <p14:nvPr/>
              </p14:nvContentPartPr>
              <p14:xfrm>
                <a:off x="841383" y="3466926"/>
                <a:ext cx="180000" cy="140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6C379A9-37EA-7A40-B56E-E5CAD06B647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32743" y="3457926"/>
                  <a:ext cx="197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D794AD22-3CF9-B416-06D7-C627CE20BD4D}"/>
                    </a:ext>
                  </a:extLst>
                </p14:cNvPr>
                <p14:cNvContentPartPr/>
                <p14:nvPr/>
              </p14:nvContentPartPr>
              <p14:xfrm>
                <a:off x="1126143" y="3518766"/>
                <a:ext cx="38880" cy="102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D794AD22-3CF9-B416-06D7-C627CE20BD4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17503" y="3510126"/>
                  <a:ext cx="56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1F1606F-9AE1-1AB5-996D-791378F1610A}"/>
                    </a:ext>
                  </a:extLst>
                </p14:cNvPr>
                <p14:cNvContentPartPr/>
                <p14:nvPr/>
              </p14:nvContentPartPr>
              <p14:xfrm>
                <a:off x="1191663" y="3534246"/>
                <a:ext cx="84600" cy="76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1F1606F-9AE1-1AB5-996D-791378F1610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82663" y="3525606"/>
                  <a:ext cx="102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6CC4448-2A94-AAC9-BA6D-3C94EBB110A2}"/>
                    </a:ext>
                  </a:extLst>
                </p14:cNvPr>
                <p14:cNvContentPartPr/>
                <p14:nvPr/>
              </p14:nvContentPartPr>
              <p14:xfrm>
                <a:off x="1280223" y="3545766"/>
                <a:ext cx="91440" cy="76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6CC4448-2A94-AAC9-BA6D-3C94EBB110A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271223" y="3536766"/>
                  <a:ext cx="109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A630DA5-41E8-EBE2-DB38-B80D1A1D099D}"/>
                    </a:ext>
                  </a:extLst>
                </p14:cNvPr>
                <p14:cNvContentPartPr/>
                <p14:nvPr/>
              </p14:nvContentPartPr>
              <p14:xfrm>
                <a:off x="1386063" y="3488886"/>
                <a:ext cx="16560" cy="138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A630DA5-41E8-EBE2-DB38-B80D1A1D099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77423" y="3480246"/>
                  <a:ext cx="34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C73D471-1F7A-ED5D-97F3-699F7AB22AA3}"/>
                    </a:ext>
                  </a:extLst>
                </p14:cNvPr>
                <p14:cNvContentPartPr/>
                <p14:nvPr/>
              </p14:nvContentPartPr>
              <p14:xfrm>
                <a:off x="1367703" y="3533886"/>
                <a:ext cx="51840" cy="1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C73D471-1F7A-ED5D-97F3-699F7AB22AA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358703" y="3524886"/>
                  <a:ext cx="69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50CE36-45D2-6A4C-2A0C-B1489D989385}"/>
                    </a:ext>
                  </a:extLst>
                </p14:cNvPr>
                <p14:cNvContentPartPr/>
                <p14:nvPr/>
              </p14:nvContentPartPr>
              <p14:xfrm>
                <a:off x="1433943" y="3556566"/>
                <a:ext cx="68040" cy="831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50CE36-45D2-6A4C-2A0C-B1489D9893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424943" y="3547566"/>
                  <a:ext cx="85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671D3703-F05C-C4A8-B36C-8B9C9FF7F119}"/>
                    </a:ext>
                  </a:extLst>
                </p14:cNvPr>
                <p14:cNvContentPartPr/>
                <p14:nvPr/>
              </p14:nvContentPartPr>
              <p14:xfrm>
                <a:off x="1503063" y="3561246"/>
                <a:ext cx="73800" cy="77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671D3703-F05C-C4A8-B36C-8B9C9FF7F11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494423" y="3552606"/>
                  <a:ext cx="91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274CB24-060D-9F05-8B45-996325ECFA3D}"/>
                    </a:ext>
                  </a:extLst>
                </p14:cNvPr>
                <p14:cNvContentPartPr/>
                <p14:nvPr/>
              </p14:nvContentPartPr>
              <p14:xfrm>
                <a:off x="1583343" y="3561246"/>
                <a:ext cx="52200" cy="76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274CB24-060D-9F05-8B45-996325ECFA3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74703" y="3552606"/>
                  <a:ext cx="69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CB549B6-CD46-E40D-6DB7-A1E8D25B8A75}"/>
                    </a:ext>
                  </a:extLst>
                </p14:cNvPr>
                <p14:cNvContentPartPr/>
                <p14:nvPr/>
              </p14:nvContentPartPr>
              <p14:xfrm>
                <a:off x="1616823" y="3561246"/>
                <a:ext cx="102960" cy="63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CB549B6-CD46-E40D-6DB7-A1E8D25B8A7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08183" y="3552606"/>
                  <a:ext cx="120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FC8A611-B9C0-BF0A-EFD4-C3FCAB0BCD8A}"/>
                    </a:ext>
                  </a:extLst>
                </p14:cNvPr>
                <p14:cNvContentPartPr/>
                <p14:nvPr/>
              </p14:nvContentPartPr>
              <p14:xfrm>
                <a:off x="1717623" y="3010446"/>
                <a:ext cx="154440" cy="14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FC8A611-B9C0-BF0A-EFD4-C3FCAB0BCD8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08983" y="3001806"/>
                  <a:ext cx="172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D8B2701-E640-04A5-FDE1-3A0A03729FCC}"/>
                    </a:ext>
                  </a:extLst>
                </p14:cNvPr>
                <p14:cNvContentPartPr/>
                <p14:nvPr/>
              </p14:nvContentPartPr>
              <p14:xfrm>
                <a:off x="1689183" y="2940966"/>
                <a:ext cx="79920" cy="139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D8B2701-E640-04A5-FDE1-3A0A03729FC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680543" y="2931966"/>
                  <a:ext cx="975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59CA7D76-B1A5-D927-7E91-D3152F82CE80}"/>
              </a:ext>
            </a:extLst>
          </p:cNvPr>
          <p:cNvGrpSpPr/>
          <p:nvPr/>
        </p:nvGrpSpPr>
        <p:grpSpPr>
          <a:xfrm>
            <a:off x="643383" y="1495206"/>
            <a:ext cx="1184400" cy="756000"/>
            <a:chOff x="643383" y="1495206"/>
            <a:chExt cx="118440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A0CA82E-1EB5-B8BC-8482-2EF0B06468A8}"/>
                    </a:ext>
                  </a:extLst>
                </p14:cNvPr>
                <p14:cNvContentPartPr/>
                <p14:nvPr/>
              </p14:nvContentPartPr>
              <p14:xfrm>
                <a:off x="1303623" y="1808046"/>
                <a:ext cx="321120" cy="443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A0CA82E-1EB5-B8BC-8482-2EF0B06468A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294623" y="1799046"/>
                  <a:ext cx="3387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0911E8D1-E9EC-6B2F-07CD-F2281C3170C0}"/>
                    </a:ext>
                  </a:extLst>
                </p14:cNvPr>
                <p14:cNvContentPartPr/>
                <p14:nvPr/>
              </p14:nvContentPartPr>
              <p14:xfrm>
                <a:off x="1268343" y="1757286"/>
                <a:ext cx="72000" cy="158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0911E8D1-E9EC-6B2F-07CD-F2281C3170C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59703" y="1748646"/>
                  <a:ext cx="89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CAF2FFA-5DFD-C2A3-C521-B1AA586473B4}"/>
                    </a:ext>
                  </a:extLst>
                </p14:cNvPr>
                <p14:cNvContentPartPr/>
                <p14:nvPr/>
              </p14:nvContentPartPr>
              <p14:xfrm>
                <a:off x="643383" y="1565046"/>
                <a:ext cx="16920" cy="1911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CAF2FFA-5DFD-C2A3-C521-B1AA586473B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4383" y="1556046"/>
                  <a:ext cx="34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CFB6496-D587-AE15-0987-F478D51BECC9}"/>
                    </a:ext>
                  </a:extLst>
                </p14:cNvPr>
                <p14:cNvContentPartPr/>
                <p14:nvPr/>
              </p14:nvContentPartPr>
              <p14:xfrm>
                <a:off x="648783" y="1560006"/>
                <a:ext cx="77400" cy="1407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CFB6496-D587-AE15-0987-F478D51BECC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40143" y="1551366"/>
                  <a:ext cx="95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4A9CAE6-A328-2CCC-4DEE-4D198F96905F}"/>
                    </a:ext>
                  </a:extLst>
                </p14:cNvPr>
                <p14:cNvContentPartPr/>
                <p14:nvPr/>
              </p14:nvContentPartPr>
              <p14:xfrm>
                <a:off x="738783" y="1627326"/>
                <a:ext cx="93960" cy="111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4A9CAE6-A328-2CCC-4DEE-4D198F96905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9783" y="1618686"/>
                  <a:ext cx="111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C6077E1-17C4-7FC5-DBA9-07CCE02AF4CA}"/>
                    </a:ext>
                  </a:extLst>
                </p14:cNvPr>
                <p14:cNvContentPartPr/>
                <p14:nvPr/>
              </p14:nvContentPartPr>
              <p14:xfrm>
                <a:off x="859743" y="1641006"/>
                <a:ext cx="18720" cy="150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C6077E1-17C4-7FC5-DBA9-07CCE02AF4C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1103" y="1632366"/>
                  <a:ext cx="3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F41B10D-0E08-1499-15A3-1CD77B440CF0}"/>
                    </a:ext>
                  </a:extLst>
                </p14:cNvPr>
                <p14:cNvContentPartPr/>
                <p14:nvPr/>
              </p14:nvContentPartPr>
              <p14:xfrm>
                <a:off x="878103" y="1616166"/>
                <a:ext cx="38880" cy="892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F41B10D-0E08-1499-15A3-1CD77B440CF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69103" y="1607526"/>
                  <a:ext cx="56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7FEBBDD-154C-C813-F92A-D5B88B170B67}"/>
                    </a:ext>
                  </a:extLst>
                </p14:cNvPr>
                <p14:cNvContentPartPr/>
                <p14:nvPr/>
              </p14:nvContentPartPr>
              <p14:xfrm>
                <a:off x="896463" y="1616166"/>
                <a:ext cx="115920" cy="86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7FEBBDD-154C-C813-F92A-D5B88B170B6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87463" y="1607526"/>
                  <a:ext cx="133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06174F6-AC94-9C7D-A38A-173F4D8B4CEA}"/>
                    </a:ext>
                  </a:extLst>
                </p14:cNvPr>
                <p14:cNvContentPartPr/>
                <p14:nvPr/>
              </p14:nvContentPartPr>
              <p14:xfrm>
                <a:off x="993303" y="1636326"/>
                <a:ext cx="88920" cy="67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06174F6-AC94-9C7D-A38A-173F4D8B4CE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84303" y="1627686"/>
                  <a:ext cx="106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8EDA306-012E-4232-F2C2-522AA235D31B}"/>
                    </a:ext>
                  </a:extLst>
                </p14:cNvPr>
                <p14:cNvContentPartPr/>
                <p14:nvPr/>
              </p14:nvContentPartPr>
              <p14:xfrm>
                <a:off x="1094463" y="1544886"/>
                <a:ext cx="73800" cy="1432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8EDA306-012E-4232-F2C2-522AA235D31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85463" y="1535886"/>
                  <a:ext cx="91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41CDF13-7E66-51ED-F335-D12ECE381831}"/>
                    </a:ext>
                  </a:extLst>
                </p14:cNvPr>
                <p14:cNvContentPartPr/>
                <p14:nvPr/>
              </p14:nvContentPartPr>
              <p14:xfrm>
                <a:off x="848583" y="1606086"/>
                <a:ext cx="60840" cy="25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41CDF13-7E66-51ED-F335-D12ECE38183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39943" y="1597446"/>
                  <a:ext cx="7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3C7FEB6-9432-F4A8-76FE-8D66606291FF}"/>
                    </a:ext>
                  </a:extLst>
                </p14:cNvPr>
                <p14:cNvContentPartPr/>
                <p14:nvPr/>
              </p14:nvContentPartPr>
              <p14:xfrm>
                <a:off x="1281303" y="1502766"/>
                <a:ext cx="18720" cy="1767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3C7FEB6-9432-F4A8-76FE-8D66606291F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272663" y="1493766"/>
                  <a:ext cx="3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EEDEF5-1B06-8C84-80B7-90E0E8F6F14E}"/>
                    </a:ext>
                  </a:extLst>
                </p14:cNvPr>
                <p14:cNvContentPartPr/>
                <p14:nvPr/>
              </p14:nvContentPartPr>
              <p14:xfrm>
                <a:off x="1297863" y="1523646"/>
                <a:ext cx="112320" cy="1422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EEDEF5-1B06-8C84-80B7-90E0E8F6F14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289223" y="1515006"/>
                  <a:ext cx="129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9AB85F5-7263-E7C9-998D-9393C000C76D}"/>
                    </a:ext>
                  </a:extLst>
                </p14:cNvPr>
                <p14:cNvContentPartPr/>
                <p14:nvPr/>
              </p14:nvContentPartPr>
              <p14:xfrm>
                <a:off x="1517823" y="1495206"/>
                <a:ext cx="9720" cy="164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9AB85F5-7263-E7C9-998D-9393C000C76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508823" y="1486566"/>
                  <a:ext cx="27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7D995E-93C3-17FB-A749-16BFB0B2F1C4}"/>
                    </a:ext>
                  </a:extLst>
                </p14:cNvPr>
                <p14:cNvContentPartPr/>
                <p14:nvPr/>
              </p14:nvContentPartPr>
              <p14:xfrm>
                <a:off x="1485063" y="1548486"/>
                <a:ext cx="123120" cy="1346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7D995E-93C3-17FB-A749-16BFB0B2F1C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476063" y="1539486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4C32A75-FF68-DE19-7384-F48D95E1DF96}"/>
                    </a:ext>
                  </a:extLst>
                </p14:cNvPr>
                <p14:cNvContentPartPr/>
                <p14:nvPr/>
              </p14:nvContentPartPr>
              <p14:xfrm>
                <a:off x="1580103" y="1501686"/>
                <a:ext cx="7560" cy="18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4C32A75-FF68-DE19-7384-F48D95E1DF9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571463" y="1493046"/>
                  <a:ext cx="25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5083218-03EB-4F33-41A1-BDD8F2658CFE}"/>
                    </a:ext>
                  </a:extLst>
                </p14:cNvPr>
                <p14:cNvContentPartPr/>
                <p14:nvPr/>
              </p14:nvContentPartPr>
              <p14:xfrm>
                <a:off x="1633383" y="1582326"/>
                <a:ext cx="171000" cy="81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5083218-03EB-4F33-41A1-BDD8F2658CF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624743" y="1573686"/>
                  <a:ext cx="188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20CCB1A-CD55-8F37-E4CD-B5500D6DF635}"/>
                    </a:ext>
                  </a:extLst>
                </p14:cNvPr>
                <p14:cNvContentPartPr/>
                <p14:nvPr/>
              </p14:nvContentPartPr>
              <p14:xfrm>
                <a:off x="1787823" y="1592766"/>
                <a:ext cx="39960" cy="80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20CCB1A-CD55-8F37-E4CD-B5500D6DF63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779183" y="1584126"/>
                  <a:ext cx="57600" cy="9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9" name="Rectangle 318">
            <a:extLst>
              <a:ext uri="{FF2B5EF4-FFF2-40B4-BE49-F238E27FC236}">
                <a16:creationId xmlns:a16="http://schemas.microsoft.com/office/drawing/2014/main" id="{B8861D6D-3F89-0E8E-4112-75F17AAF544D}"/>
              </a:ext>
            </a:extLst>
          </p:cNvPr>
          <p:cNvSpPr/>
          <p:nvPr/>
        </p:nvSpPr>
        <p:spPr>
          <a:xfrm>
            <a:off x="7075715" y="879246"/>
            <a:ext cx="3593062" cy="43962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Decoder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3EEE192-8E33-4B15-74BD-6051FEB24710}"/>
              </a:ext>
            </a:extLst>
          </p:cNvPr>
          <p:cNvGrpSpPr/>
          <p:nvPr/>
        </p:nvGrpSpPr>
        <p:grpSpPr>
          <a:xfrm>
            <a:off x="6740838" y="591339"/>
            <a:ext cx="596880" cy="167400"/>
            <a:chOff x="6631983" y="671166"/>
            <a:chExt cx="5968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25043F8-D609-2A80-3AA9-F2336F85C3FE}"/>
                    </a:ext>
                  </a:extLst>
                </p14:cNvPr>
                <p14:cNvContentPartPr/>
                <p14:nvPr/>
              </p14:nvContentPartPr>
              <p14:xfrm>
                <a:off x="6685983" y="685926"/>
                <a:ext cx="360" cy="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25043F8-D609-2A80-3AA9-F2336F85C3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76983" y="6772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5791A3C-A179-7C1D-9957-A41218F0CF87}"/>
                    </a:ext>
                  </a:extLst>
                </p14:cNvPr>
                <p14:cNvContentPartPr/>
                <p14:nvPr/>
              </p14:nvContentPartPr>
              <p14:xfrm>
                <a:off x="6631983" y="671166"/>
                <a:ext cx="81720" cy="137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5791A3C-A179-7C1D-9957-A41218F0CF8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622983" y="662526"/>
                  <a:ext cx="99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1215166-28B8-279F-91F3-0DB2FC46CD4D}"/>
                    </a:ext>
                  </a:extLst>
                </p14:cNvPr>
                <p14:cNvContentPartPr/>
                <p14:nvPr/>
              </p14:nvContentPartPr>
              <p14:xfrm>
                <a:off x="6767343" y="696006"/>
                <a:ext cx="56520" cy="117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1215166-28B8-279F-91F3-0DB2FC46CD4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758703" y="687006"/>
                  <a:ext cx="7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820A154-E007-81B0-BB0D-4D967DB5608E}"/>
                    </a:ext>
                  </a:extLst>
                </p14:cNvPr>
                <p14:cNvContentPartPr/>
                <p14:nvPr/>
              </p14:nvContentPartPr>
              <p14:xfrm>
                <a:off x="6875703" y="704286"/>
                <a:ext cx="85320" cy="111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820A154-E007-81B0-BB0D-4D967DB5608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67063" y="695646"/>
                  <a:ext cx="102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814C57B-47A7-2267-8386-E942DE5499FF}"/>
                    </a:ext>
                  </a:extLst>
                </p14:cNvPr>
                <p14:cNvContentPartPr/>
                <p14:nvPr/>
              </p14:nvContentPartPr>
              <p14:xfrm>
                <a:off x="7022223" y="711486"/>
                <a:ext cx="65520" cy="101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814C57B-47A7-2267-8386-E942DE5499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13583" y="702846"/>
                  <a:ext cx="83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B4FC5FC-F6E3-454F-2A36-17F775EA4309}"/>
                    </a:ext>
                  </a:extLst>
                </p14:cNvPr>
                <p14:cNvContentPartPr/>
                <p14:nvPr/>
              </p14:nvContentPartPr>
              <p14:xfrm>
                <a:off x="7151463" y="682326"/>
                <a:ext cx="77400" cy="1562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B4FC5FC-F6E3-454F-2A36-17F775EA43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142823" y="673326"/>
                  <a:ext cx="950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BBA9989-B5CA-7AEA-19B1-34AB7DD92943}"/>
              </a:ext>
            </a:extLst>
          </p:cNvPr>
          <p:cNvGrpSpPr/>
          <p:nvPr/>
        </p:nvGrpSpPr>
        <p:grpSpPr>
          <a:xfrm>
            <a:off x="1418823" y="6419286"/>
            <a:ext cx="845640" cy="237240"/>
            <a:chOff x="1418823" y="6419286"/>
            <a:chExt cx="8456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D432550-5CBB-43AD-7B15-B0F9369221FE}"/>
                    </a:ext>
                  </a:extLst>
                </p14:cNvPr>
                <p14:cNvContentPartPr/>
                <p14:nvPr/>
              </p14:nvContentPartPr>
              <p14:xfrm>
                <a:off x="1434663" y="6419286"/>
                <a:ext cx="13680" cy="2372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D432550-5CBB-43AD-7B15-B0F9369221F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426023" y="6410286"/>
                  <a:ext cx="31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C3EA76F-1E2F-D38F-AFFD-954AC44AA60C}"/>
                    </a:ext>
                  </a:extLst>
                </p14:cNvPr>
                <p14:cNvContentPartPr/>
                <p14:nvPr/>
              </p14:nvContentPartPr>
              <p14:xfrm>
                <a:off x="1418823" y="6454206"/>
                <a:ext cx="86400" cy="14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C3EA76F-1E2F-D38F-AFFD-954AC44AA60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410183" y="6445206"/>
                  <a:ext cx="104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90D4046-B4D7-26FB-DEAC-00B0F7B689FE}"/>
                    </a:ext>
                  </a:extLst>
                </p14:cNvPr>
                <p14:cNvContentPartPr/>
                <p14:nvPr/>
              </p14:nvContentPartPr>
              <p14:xfrm>
                <a:off x="1422423" y="6547446"/>
                <a:ext cx="152640" cy="32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90D4046-B4D7-26FB-DEAC-00B0F7B689F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413783" y="6538806"/>
                  <a:ext cx="170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680DBB6-8C58-D763-B89E-682146BDFD6D}"/>
                    </a:ext>
                  </a:extLst>
                </p14:cNvPr>
                <p14:cNvContentPartPr/>
                <p14:nvPr/>
              </p14:nvContentPartPr>
              <p14:xfrm>
                <a:off x="1633383" y="6446286"/>
                <a:ext cx="103320" cy="1753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680DBB6-8C58-D763-B89E-682146BDFD6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24383" y="6437646"/>
                  <a:ext cx="120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820FA0D-C316-55F8-9D8F-977446027B83}"/>
                    </a:ext>
                  </a:extLst>
                </p14:cNvPr>
                <p14:cNvContentPartPr/>
                <p14:nvPr/>
              </p14:nvContentPartPr>
              <p14:xfrm>
                <a:off x="1759743" y="6480846"/>
                <a:ext cx="86400" cy="140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820FA0D-C316-55F8-9D8F-977446027B8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51103" y="6471846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08D5DEDB-858D-D417-E6F3-5D4E3D66F9BA}"/>
                    </a:ext>
                  </a:extLst>
                </p14:cNvPr>
                <p14:cNvContentPartPr/>
                <p14:nvPr/>
              </p14:nvContentPartPr>
              <p14:xfrm>
                <a:off x="1778103" y="6456726"/>
                <a:ext cx="95760" cy="70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08D5DEDB-858D-D417-E6F3-5D4E3D66F9B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69463" y="6448086"/>
                  <a:ext cx="113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8514CF3-956B-A31D-4F48-F17A7D0387C3}"/>
                    </a:ext>
                  </a:extLst>
                </p14:cNvPr>
                <p14:cNvContentPartPr/>
                <p14:nvPr/>
              </p14:nvContentPartPr>
              <p14:xfrm>
                <a:off x="1921383" y="6464286"/>
                <a:ext cx="9360" cy="1368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8514CF3-956B-A31D-4F48-F17A7D0387C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912383" y="6455286"/>
                  <a:ext cx="27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0F4C67F-91F2-03FF-2958-75688E350591}"/>
                    </a:ext>
                  </a:extLst>
                </p14:cNvPr>
                <p14:cNvContentPartPr/>
                <p14:nvPr/>
              </p14:nvContentPartPr>
              <p14:xfrm>
                <a:off x="1932183" y="6485166"/>
                <a:ext cx="107280" cy="139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0F4C67F-91F2-03FF-2958-75688E35059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923543" y="6476526"/>
                  <a:ext cx="124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2911425-5363-3BB7-040E-75BB00752CEB}"/>
                    </a:ext>
                  </a:extLst>
                </p14:cNvPr>
                <p14:cNvContentPartPr/>
                <p14:nvPr/>
              </p14:nvContentPartPr>
              <p14:xfrm>
                <a:off x="2039823" y="6503526"/>
                <a:ext cx="140040" cy="118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2911425-5363-3BB7-040E-75BB00752CE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31183" y="6494886"/>
                  <a:ext cx="157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78616CF-29DB-4626-6364-29C8A45CC9F1}"/>
                    </a:ext>
                  </a:extLst>
                </p14:cNvPr>
                <p14:cNvContentPartPr/>
                <p14:nvPr/>
              </p14:nvContentPartPr>
              <p14:xfrm>
                <a:off x="2179863" y="6490926"/>
                <a:ext cx="84600" cy="1432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78616CF-29DB-4626-6364-29C8A45CC9F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70863" y="6481926"/>
                  <a:ext cx="10224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BCA9E31-4604-0190-988D-EC4A0B52C608}"/>
              </a:ext>
            </a:extLst>
          </p:cNvPr>
          <p:cNvGrpSpPr/>
          <p:nvPr/>
        </p:nvGrpSpPr>
        <p:grpSpPr>
          <a:xfrm>
            <a:off x="8655903" y="147006"/>
            <a:ext cx="913320" cy="338760"/>
            <a:chOff x="8655903" y="147006"/>
            <a:chExt cx="91332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D82B622-515D-B177-04A6-EDA01AB04C30}"/>
                    </a:ext>
                  </a:extLst>
                </p14:cNvPr>
                <p14:cNvContentPartPr/>
                <p14:nvPr/>
              </p14:nvContentPartPr>
              <p14:xfrm>
                <a:off x="8655903" y="198486"/>
                <a:ext cx="122400" cy="1890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D82B622-515D-B177-04A6-EDA01AB04C3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646903" y="189486"/>
                  <a:ext cx="140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6E22D17-9C56-3770-EBC8-7047BBEF1934}"/>
                    </a:ext>
                  </a:extLst>
                </p14:cNvPr>
                <p14:cNvContentPartPr/>
                <p14:nvPr/>
              </p14:nvContentPartPr>
              <p14:xfrm>
                <a:off x="8678583" y="261486"/>
                <a:ext cx="70200" cy="5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6E22D17-9C56-3770-EBC8-7047BBEF193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669943" y="252846"/>
                  <a:ext cx="87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26C8476-B058-ACD2-574A-48AB1E815682}"/>
                    </a:ext>
                  </a:extLst>
                </p14:cNvPr>
                <p14:cNvContentPartPr/>
                <p14:nvPr/>
              </p14:nvContentPartPr>
              <p14:xfrm>
                <a:off x="8678583" y="200286"/>
                <a:ext cx="158040" cy="153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26C8476-B058-ACD2-574A-48AB1E81568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69943" y="191286"/>
                  <a:ext cx="17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62356D4-43A7-4A74-2498-63E0F2A98224}"/>
                    </a:ext>
                  </a:extLst>
                </p14:cNvPr>
                <p14:cNvContentPartPr/>
                <p14:nvPr/>
              </p14:nvContentPartPr>
              <p14:xfrm>
                <a:off x="8836263" y="217566"/>
                <a:ext cx="117720" cy="132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62356D4-43A7-4A74-2498-63E0F2A9822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27623" y="208926"/>
                  <a:ext cx="13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8BBD178-EB84-2CC0-E419-CA9EACEEBF61}"/>
                    </a:ext>
                  </a:extLst>
                </p14:cNvPr>
                <p14:cNvContentPartPr/>
                <p14:nvPr/>
              </p14:nvContentPartPr>
              <p14:xfrm>
                <a:off x="8971983" y="224406"/>
                <a:ext cx="88200" cy="178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8BBD178-EB84-2CC0-E419-CA9EACEEBF6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962983" y="215766"/>
                  <a:ext cx="105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D4FFF49-5CD5-19C7-06B7-CE250E6FE9BF}"/>
                    </a:ext>
                  </a:extLst>
                </p14:cNvPr>
                <p14:cNvContentPartPr/>
                <p14:nvPr/>
              </p14:nvContentPartPr>
              <p14:xfrm>
                <a:off x="9036063" y="308286"/>
                <a:ext cx="90360" cy="3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D4FFF49-5CD5-19C7-06B7-CE250E6FE9B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27423" y="299646"/>
                  <a:ext cx="10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A326963-2926-06D2-A28E-43752DCBDB77}"/>
                    </a:ext>
                  </a:extLst>
                </p14:cNvPr>
                <p14:cNvContentPartPr/>
                <p14:nvPr/>
              </p14:nvContentPartPr>
              <p14:xfrm>
                <a:off x="9178263" y="212166"/>
                <a:ext cx="76320" cy="156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A326963-2926-06D2-A28E-43752DCBDB7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69623" y="203166"/>
                  <a:ext cx="93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846E677-AC35-D332-CB4A-779B8DAE81E8}"/>
                    </a:ext>
                  </a:extLst>
                </p14:cNvPr>
                <p14:cNvContentPartPr/>
                <p14:nvPr/>
              </p14:nvContentPartPr>
              <p14:xfrm>
                <a:off x="9307503" y="170766"/>
                <a:ext cx="16920" cy="192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846E677-AC35-D332-CB4A-779B8DAE81E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298503" y="162126"/>
                  <a:ext cx="34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B9ABFF5-1C10-474E-7653-9D632B55029A}"/>
                    </a:ext>
                  </a:extLst>
                </p14:cNvPr>
                <p14:cNvContentPartPr/>
                <p14:nvPr/>
              </p14:nvContentPartPr>
              <p14:xfrm>
                <a:off x="9352863" y="237006"/>
                <a:ext cx="48600" cy="126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B9ABFF5-1C10-474E-7653-9D632B55029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343863" y="228006"/>
                  <a:ext cx="66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085E8CF5-3696-255E-7684-B15AA1AC2BEE}"/>
                    </a:ext>
                  </a:extLst>
                </p14:cNvPr>
                <p14:cNvContentPartPr/>
                <p14:nvPr/>
              </p14:nvContentPartPr>
              <p14:xfrm>
                <a:off x="9472383" y="226926"/>
                <a:ext cx="9360" cy="145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085E8CF5-3696-255E-7684-B15AA1AC2BE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63743" y="217926"/>
                  <a:ext cx="27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56FFD77-42C3-A33C-467C-A9E478867208}"/>
                    </a:ext>
                  </a:extLst>
                </p14:cNvPr>
                <p14:cNvContentPartPr/>
                <p14:nvPr/>
              </p14:nvContentPartPr>
              <p14:xfrm>
                <a:off x="9494343" y="234846"/>
                <a:ext cx="74880" cy="124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56FFD77-42C3-A33C-467C-A9E47886720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485703" y="225846"/>
                  <a:ext cx="92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3B760EE-D1B6-BAF9-2B69-FABFEA068A41}"/>
                    </a:ext>
                  </a:extLst>
                </p14:cNvPr>
                <p14:cNvContentPartPr/>
                <p14:nvPr/>
              </p14:nvContentPartPr>
              <p14:xfrm>
                <a:off x="9351423" y="147006"/>
                <a:ext cx="26640" cy="230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3B760EE-D1B6-BAF9-2B69-FABFEA068A4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42783" y="138366"/>
                  <a:ext cx="4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CB84FA85-72ED-8A91-F571-4B435E8E7777}"/>
                    </a:ext>
                  </a:extLst>
                </p14:cNvPr>
                <p14:cNvContentPartPr/>
                <p14:nvPr/>
              </p14:nvContentPartPr>
              <p14:xfrm>
                <a:off x="8807103" y="446526"/>
                <a:ext cx="599400" cy="39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CB84FA85-72ED-8A91-F571-4B435E8E777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798103" y="437526"/>
                  <a:ext cx="6170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C39EA466-4B80-587F-ECBB-B82D060011A4}"/>
                  </a:ext>
                </a:extLst>
              </p14:cNvPr>
              <p14:cNvContentPartPr/>
              <p14:nvPr/>
            </p14:nvContentPartPr>
            <p14:xfrm>
              <a:off x="1715823" y="6717366"/>
              <a:ext cx="411120" cy="230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C39EA466-4B80-587F-ECBB-B82D060011A4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707183" y="6708726"/>
                <a:ext cx="42876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0ECABD25-5A51-27EE-2B48-DC307AD73570}"/>
              </a:ext>
            </a:extLst>
          </p:cNvPr>
          <p:cNvGrpSpPr/>
          <p:nvPr/>
        </p:nvGrpSpPr>
        <p:grpSpPr>
          <a:xfrm>
            <a:off x="7679749" y="4261446"/>
            <a:ext cx="1034280" cy="518760"/>
            <a:chOff x="1928583" y="4245354"/>
            <a:chExt cx="10342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8881532-30F3-E3A5-1B81-B6B0CD7F9B19}"/>
                    </a:ext>
                  </a:extLst>
                </p14:cNvPr>
                <p14:cNvContentPartPr/>
                <p14:nvPr/>
              </p14:nvContentPartPr>
              <p14:xfrm>
                <a:off x="1928583" y="4263714"/>
                <a:ext cx="11520" cy="1854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8881532-30F3-E3A5-1B81-B6B0CD7F9B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19583" y="4255074"/>
                  <a:ext cx="2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1C3FF47-5877-A08A-3F94-5E0E809CF778}"/>
                    </a:ext>
                  </a:extLst>
                </p14:cNvPr>
                <p14:cNvContentPartPr/>
                <p14:nvPr/>
              </p14:nvContentPartPr>
              <p14:xfrm>
                <a:off x="1955943" y="4262994"/>
                <a:ext cx="260640" cy="164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1C3FF47-5877-A08A-3F94-5E0E809CF77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47303" y="4253994"/>
                  <a:ext cx="278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D655379-9335-66AE-F9CB-3EC9045568D4}"/>
                    </a:ext>
                  </a:extLst>
                </p14:cNvPr>
                <p14:cNvContentPartPr/>
                <p14:nvPr/>
              </p14:nvContentPartPr>
              <p14:xfrm>
                <a:off x="2210823" y="4277754"/>
                <a:ext cx="114120" cy="134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D655379-9335-66AE-F9CB-3EC9045568D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02183" y="4269114"/>
                  <a:ext cx="13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9EFEE6D-4ED8-6206-465B-B1C1FCE1AEF7}"/>
                    </a:ext>
                  </a:extLst>
                </p14:cNvPr>
                <p14:cNvContentPartPr/>
                <p14:nvPr/>
              </p14:nvContentPartPr>
              <p14:xfrm>
                <a:off x="2335383" y="4287474"/>
                <a:ext cx="9360" cy="1400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9EFEE6D-4ED8-6206-465B-B1C1FCE1AEF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26743" y="4278834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68C00278-9479-86A4-6191-B754AD6EAA80}"/>
                    </a:ext>
                  </a:extLst>
                </p14:cNvPr>
                <p14:cNvContentPartPr/>
                <p14:nvPr/>
              </p14:nvContentPartPr>
              <p14:xfrm>
                <a:off x="2302623" y="4328874"/>
                <a:ext cx="101160" cy="103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68C00278-9479-86A4-6191-B754AD6EAA8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93623" y="4320234"/>
                  <a:ext cx="11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ECC5CA8-E33D-53D8-E08E-A15A067E6F44}"/>
                    </a:ext>
                  </a:extLst>
                </p14:cNvPr>
                <p14:cNvContentPartPr/>
                <p14:nvPr/>
              </p14:nvContentPartPr>
              <p14:xfrm>
                <a:off x="2377863" y="4281354"/>
                <a:ext cx="360" cy="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ECC5CA8-E33D-53D8-E08E-A15A067E6F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68863" y="42723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15488CA-1307-70E3-10CC-094D30C8DA0B}"/>
                    </a:ext>
                  </a:extLst>
                </p14:cNvPr>
                <p14:cNvContentPartPr/>
                <p14:nvPr/>
              </p14:nvContentPartPr>
              <p14:xfrm>
                <a:off x="2485863" y="4364514"/>
                <a:ext cx="64440" cy="7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15488CA-1307-70E3-10CC-094D30C8DA0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76863" y="4355874"/>
                  <a:ext cx="82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3788B38-2F2D-92FA-849D-BB50DB6E5BF8}"/>
                    </a:ext>
                  </a:extLst>
                </p14:cNvPr>
                <p14:cNvContentPartPr/>
                <p14:nvPr/>
              </p14:nvContentPartPr>
              <p14:xfrm>
                <a:off x="2610423" y="4251834"/>
                <a:ext cx="7560" cy="186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3788B38-2F2D-92FA-849D-BB50DB6E5BF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01783" y="4243194"/>
                  <a:ext cx="25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D567088C-6BB0-9316-6CD1-5EE182696B4E}"/>
                    </a:ext>
                  </a:extLst>
                </p14:cNvPr>
                <p14:cNvContentPartPr/>
                <p14:nvPr/>
              </p14:nvContentPartPr>
              <p14:xfrm>
                <a:off x="2621583" y="4300434"/>
                <a:ext cx="81000" cy="234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D567088C-6BB0-9316-6CD1-5EE182696B4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12583" y="4291794"/>
                  <a:ext cx="9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F21A5C7-C770-54C1-A530-7F96803BC901}"/>
                    </a:ext>
                  </a:extLst>
                </p14:cNvPr>
                <p14:cNvContentPartPr/>
                <p14:nvPr/>
              </p14:nvContentPartPr>
              <p14:xfrm>
                <a:off x="2670903" y="4271994"/>
                <a:ext cx="16920" cy="139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F21A5C7-C770-54C1-A530-7F96803BC90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2263" y="4263354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ACD628B-B7D4-9037-A12D-050B793AF3E9}"/>
                    </a:ext>
                  </a:extLst>
                </p14:cNvPr>
                <p14:cNvContentPartPr/>
                <p14:nvPr/>
              </p14:nvContentPartPr>
              <p14:xfrm>
                <a:off x="2692863" y="4347954"/>
                <a:ext cx="94680" cy="75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ACD628B-B7D4-9037-A12D-050B793AF3E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84223" y="4339314"/>
                  <a:ext cx="112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500EFE0-FBC5-9CBE-F1EE-08C582787C9F}"/>
                    </a:ext>
                  </a:extLst>
                </p14:cNvPr>
                <p14:cNvContentPartPr/>
                <p14:nvPr/>
              </p14:nvContentPartPr>
              <p14:xfrm>
                <a:off x="2782863" y="4369554"/>
                <a:ext cx="101160" cy="80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500EFE0-FBC5-9CBE-F1EE-08C582787C9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73863" y="4360554"/>
                  <a:ext cx="118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3E7D2731-6B78-0423-73BB-0133146ED4DF}"/>
                    </a:ext>
                  </a:extLst>
                </p14:cNvPr>
                <p14:cNvContentPartPr/>
                <p14:nvPr/>
              </p14:nvContentPartPr>
              <p14:xfrm>
                <a:off x="2885463" y="4341834"/>
                <a:ext cx="77400" cy="86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3E7D2731-6B78-0423-73BB-0133146ED4D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76463" y="4332834"/>
                  <a:ext cx="95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123AF19-2F66-ED6E-D446-1DFCFF52755C}"/>
                    </a:ext>
                  </a:extLst>
                </p14:cNvPr>
                <p14:cNvContentPartPr/>
                <p14:nvPr/>
              </p14:nvContentPartPr>
              <p14:xfrm>
                <a:off x="2946663" y="4245354"/>
                <a:ext cx="16200" cy="202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123AF19-2F66-ED6E-D446-1DFCFF52755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37663" y="4236714"/>
                  <a:ext cx="33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55D8242-73BF-C126-FA1F-53EEDBF2D29A}"/>
                    </a:ext>
                  </a:extLst>
                </p14:cNvPr>
                <p14:cNvContentPartPr/>
                <p14:nvPr/>
              </p14:nvContentPartPr>
              <p14:xfrm>
                <a:off x="1992663" y="4599234"/>
                <a:ext cx="81360" cy="1648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55D8242-73BF-C126-FA1F-53EEDBF2D29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83663" y="4590594"/>
                  <a:ext cx="99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562D88D-9887-1069-1D1F-A3F73DFB6DF7}"/>
                    </a:ext>
                  </a:extLst>
                </p14:cNvPr>
                <p14:cNvContentPartPr/>
                <p14:nvPr/>
              </p14:nvContentPartPr>
              <p14:xfrm>
                <a:off x="2020383" y="4593834"/>
                <a:ext cx="99360" cy="1407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562D88D-9887-1069-1D1F-A3F73DFB6DF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11383" y="4584834"/>
                  <a:ext cx="117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4E2766F-A207-456F-76AC-6BC34C504CCE}"/>
                    </a:ext>
                  </a:extLst>
                </p14:cNvPr>
                <p14:cNvContentPartPr/>
                <p14:nvPr/>
              </p14:nvContentPartPr>
              <p14:xfrm>
                <a:off x="2152143" y="4564314"/>
                <a:ext cx="9360" cy="1710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4E2766F-A207-456F-76AC-6BC34C504C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43503" y="4555674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440F050-BEA2-A68D-D879-F8E1D846B894}"/>
                    </a:ext>
                  </a:extLst>
                </p14:cNvPr>
                <p14:cNvContentPartPr/>
                <p14:nvPr/>
              </p14:nvContentPartPr>
              <p14:xfrm>
                <a:off x="2111823" y="4566114"/>
                <a:ext cx="141480" cy="175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440F050-BEA2-A68D-D879-F8E1D846B89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03183" y="4557474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B04BA4B-2822-00C6-E695-2C7FD024B587}"/>
                    </a:ext>
                  </a:extLst>
                </p14:cNvPr>
                <p14:cNvContentPartPr/>
                <p14:nvPr/>
              </p14:nvContentPartPr>
              <p14:xfrm>
                <a:off x="2214423" y="4657914"/>
                <a:ext cx="90360" cy="7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B04BA4B-2822-00C6-E695-2C7FD024B58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05783" y="4649274"/>
                  <a:ext cx="10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A41CEF5-A7AE-983D-18AA-E6F75CEC6417}"/>
                    </a:ext>
                  </a:extLst>
                </p14:cNvPr>
                <p14:cNvContentPartPr/>
                <p14:nvPr/>
              </p14:nvContentPartPr>
              <p14:xfrm>
                <a:off x="2286063" y="4670154"/>
                <a:ext cx="93960" cy="759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A41CEF5-A7AE-983D-18AA-E6F75CEC641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77063" y="4661514"/>
                  <a:ext cx="111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E64BD8A-35BC-AF5C-43CF-9112FFB6880F}"/>
                    </a:ext>
                  </a:extLst>
                </p14:cNvPr>
                <p14:cNvContentPartPr/>
                <p14:nvPr/>
              </p14:nvContentPartPr>
              <p14:xfrm>
                <a:off x="2376063" y="4679874"/>
                <a:ext cx="81000" cy="68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E64BD8A-35BC-AF5C-43CF-9112FFB6880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67063" y="4671234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EC47AE7-5E21-D469-FE84-2AD4D5F12C13}"/>
                    </a:ext>
                  </a:extLst>
                </p14:cNvPr>
                <p14:cNvContentPartPr/>
                <p14:nvPr/>
              </p14:nvContentPartPr>
              <p14:xfrm>
                <a:off x="2419983" y="4612914"/>
                <a:ext cx="84600" cy="1044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EC47AE7-5E21-D469-FE84-2AD4D5F12C1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10983" y="4604274"/>
                  <a:ext cx="10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CFBA629-776B-B435-EBD9-EAC081CA0245}"/>
                    </a:ext>
                  </a:extLst>
                </p14:cNvPr>
                <p14:cNvContentPartPr/>
                <p14:nvPr/>
              </p14:nvContentPartPr>
              <p14:xfrm>
                <a:off x="2537343" y="4661514"/>
                <a:ext cx="35280" cy="84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CFBA629-776B-B435-EBD9-EAC081CA024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28343" y="4652874"/>
                  <a:ext cx="52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080CEA72-4DD0-300C-BE65-E6FDD3649B56}"/>
                    </a:ext>
                  </a:extLst>
                </p14:cNvPr>
                <p14:cNvContentPartPr/>
                <p14:nvPr/>
              </p14:nvContentPartPr>
              <p14:xfrm>
                <a:off x="2546343" y="4606434"/>
                <a:ext cx="2160" cy="5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080CEA72-4DD0-300C-BE65-E6FDD3649B5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37703" y="459779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316F374-3C6B-37A8-84F8-54C1186F7E07}"/>
                    </a:ext>
                  </a:extLst>
                </p14:cNvPr>
                <p14:cNvContentPartPr/>
                <p14:nvPr/>
              </p14:nvContentPartPr>
              <p14:xfrm>
                <a:off x="2597103" y="4659714"/>
                <a:ext cx="214200" cy="76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316F374-3C6B-37A8-84F8-54C1186F7E0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88103" y="4651074"/>
                  <a:ext cx="231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45C6738A-1C8C-39B0-7D86-86748082D566}"/>
              </a:ext>
            </a:extLst>
          </p:cNvPr>
          <p:cNvGrpSpPr/>
          <p:nvPr/>
        </p:nvGrpSpPr>
        <p:grpSpPr>
          <a:xfrm>
            <a:off x="7529269" y="4155498"/>
            <a:ext cx="1296720" cy="691200"/>
            <a:chOff x="1778103" y="4139406"/>
            <a:chExt cx="129672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0FCD567-774D-5037-0F79-6C81E224FD50}"/>
                    </a:ext>
                  </a:extLst>
                </p14:cNvPr>
                <p14:cNvContentPartPr/>
                <p14:nvPr/>
              </p14:nvContentPartPr>
              <p14:xfrm>
                <a:off x="1789263" y="4182606"/>
                <a:ext cx="9720" cy="5814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0FCD567-774D-5037-0F79-6C81E224FD5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80263" y="4173966"/>
                  <a:ext cx="273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ED7CF25-E2F5-855D-2B4D-FA72BE88EC09}"/>
                    </a:ext>
                  </a:extLst>
                </p14:cNvPr>
                <p14:cNvContentPartPr/>
                <p14:nvPr/>
              </p14:nvContentPartPr>
              <p14:xfrm>
                <a:off x="1804023" y="4139406"/>
                <a:ext cx="1270800" cy="5670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ED7CF25-E2F5-855D-2B4D-FA72BE88EC0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95023" y="4130406"/>
                  <a:ext cx="12884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B00F187-EF65-4CD9-E3E3-FFDC0E6502A0}"/>
                    </a:ext>
                  </a:extLst>
                </p14:cNvPr>
                <p14:cNvContentPartPr/>
                <p14:nvPr/>
              </p14:nvContentPartPr>
              <p14:xfrm>
                <a:off x="1778103" y="4745646"/>
                <a:ext cx="1241640" cy="849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B00F187-EF65-4CD9-E3E3-FFDC0E6502A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69463" y="4736646"/>
                  <a:ext cx="125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698135D-6BC8-B652-2F93-FA60CE0069BA}"/>
                    </a:ext>
                  </a:extLst>
                </p14:cNvPr>
                <p14:cNvContentPartPr/>
                <p14:nvPr/>
              </p14:nvContentPartPr>
              <p14:xfrm>
                <a:off x="3022983" y="4695966"/>
                <a:ext cx="360" cy="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698135D-6BC8-B652-2F93-FA60CE0069B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4343" y="46873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B693A8D-9C56-B683-8A64-9CD8CE4B4BC6}"/>
                    </a:ext>
                  </a:extLst>
                </p14:cNvPr>
                <p14:cNvContentPartPr/>
                <p14:nvPr/>
              </p14:nvContentPartPr>
              <p14:xfrm>
                <a:off x="3015783" y="4683726"/>
                <a:ext cx="25920" cy="142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B693A8D-9C56-B683-8A64-9CD8CE4B4BC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07143" y="4674726"/>
                  <a:ext cx="43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F85D749D-7C3D-A4A7-8DB4-E562F0AA6461}"/>
              </a:ext>
            </a:extLst>
          </p:cNvPr>
          <p:cNvGrpSpPr/>
          <p:nvPr/>
        </p:nvGrpSpPr>
        <p:grpSpPr>
          <a:xfrm>
            <a:off x="7681549" y="4035618"/>
            <a:ext cx="1303920" cy="678600"/>
            <a:chOff x="1930383" y="4019526"/>
            <a:chExt cx="130392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F550A24-5A39-40D1-F04A-D04C4150741D}"/>
                    </a:ext>
                  </a:extLst>
                </p14:cNvPr>
                <p14:cNvContentPartPr/>
                <p14:nvPr/>
              </p14:nvContentPartPr>
              <p14:xfrm>
                <a:off x="1930383" y="4027806"/>
                <a:ext cx="3960" cy="99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F550A24-5A39-40D1-F04A-D04C4150741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21383" y="4018806"/>
                  <a:ext cx="21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F1F7CEEF-94ED-B22F-1CAF-980B67EF7B2A}"/>
                    </a:ext>
                  </a:extLst>
                </p14:cNvPr>
                <p14:cNvContentPartPr/>
                <p14:nvPr/>
              </p14:nvContentPartPr>
              <p14:xfrm>
                <a:off x="1933983" y="4019526"/>
                <a:ext cx="1300320" cy="678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F1F7CEEF-94ED-B22F-1CAF-980B67EF7B2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25343" y="4010886"/>
                  <a:ext cx="1317960" cy="69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279EF2E6-0651-0C0B-C981-771D7FA68A27}"/>
              </a:ext>
            </a:extLst>
          </p:cNvPr>
          <p:cNvGrpSpPr/>
          <p:nvPr/>
        </p:nvGrpSpPr>
        <p:grpSpPr>
          <a:xfrm>
            <a:off x="7846429" y="3902778"/>
            <a:ext cx="1291680" cy="642240"/>
            <a:chOff x="2095263" y="3886686"/>
            <a:chExt cx="1291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053B4A0-E232-DF1B-6D43-4031A753AC0E}"/>
                    </a:ext>
                  </a:extLst>
                </p14:cNvPr>
                <p14:cNvContentPartPr/>
                <p14:nvPr/>
              </p14:nvContentPartPr>
              <p14:xfrm>
                <a:off x="2095263" y="3909726"/>
                <a:ext cx="13320" cy="115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053B4A0-E232-DF1B-6D43-4031A753AC0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86623" y="3900726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7FC9323-CF84-71A1-09A0-74B97C428254}"/>
                    </a:ext>
                  </a:extLst>
                </p14:cNvPr>
                <p14:cNvContentPartPr/>
                <p14:nvPr/>
              </p14:nvContentPartPr>
              <p14:xfrm>
                <a:off x="2111823" y="3886686"/>
                <a:ext cx="1275120" cy="642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7FC9323-CF84-71A1-09A0-74B97C42825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03183" y="3878046"/>
                  <a:ext cx="1292760" cy="65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A05CA483-2643-6939-2883-25EFFF68E73B}"/>
              </a:ext>
            </a:extLst>
          </p:cNvPr>
          <p:cNvGrpSpPr/>
          <p:nvPr/>
        </p:nvGrpSpPr>
        <p:grpSpPr>
          <a:xfrm>
            <a:off x="7681549" y="4919058"/>
            <a:ext cx="882000" cy="456120"/>
            <a:chOff x="1930383" y="4902966"/>
            <a:chExt cx="88200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3E24AA2C-EEDF-A0D7-FFC6-97C418428DD0}"/>
                    </a:ext>
                  </a:extLst>
                </p14:cNvPr>
                <p14:cNvContentPartPr/>
                <p14:nvPr/>
              </p14:nvContentPartPr>
              <p14:xfrm>
                <a:off x="2022183" y="4902966"/>
                <a:ext cx="750240" cy="2397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3E24AA2C-EEDF-A0D7-FFC6-97C418428D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13183" y="4894326"/>
                  <a:ext cx="767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E676316-7636-087A-540C-8BBBE81F0C79}"/>
                    </a:ext>
                  </a:extLst>
                </p14:cNvPr>
                <p14:cNvContentPartPr/>
                <p14:nvPr/>
              </p14:nvContentPartPr>
              <p14:xfrm>
                <a:off x="2769903" y="4957326"/>
                <a:ext cx="42480" cy="41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E676316-7636-087A-540C-8BBBE81F0C7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761263" y="4948326"/>
                  <a:ext cx="60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793A658-B1D0-CECD-DA81-AD72BC2DB7CD}"/>
                    </a:ext>
                  </a:extLst>
                </p14:cNvPr>
                <p14:cNvContentPartPr/>
                <p14:nvPr/>
              </p14:nvContentPartPr>
              <p14:xfrm>
                <a:off x="1930383" y="4920606"/>
                <a:ext cx="108360" cy="79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793A658-B1D0-CECD-DA81-AD72BC2DB7C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21383" y="4911606"/>
                  <a:ext cx="126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DBB8DCD8-A654-F245-E9E9-F7017F7EC64C}"/>
                    </a:ext>
                  </a:extLst>
                </p14:cNvPr>
                <p14:cNvContentPartPr/>
                <p14:nvPr/>
              </p14:nvContentPartPr>
              <p14:xfrm>
                <a:off x="2023983" y="4923486"/>
                <a:ext cx="62640" cy="38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DBB8DCD8-A654-F245-E9E9-F7017F7EC64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014983" y="4914486"/>
                  <a:ext cx="80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F09CEBC-3FA7-6701-81CB-FF7C7EED7502}"/>
                    </a:ext>
                  </a:extLst>
                </p14:cNvPr>
                <p14:cNvContentPartPr/>
                <p14:nvPr/>
              </p14:nvContentPartPr>
              <p14:xfrm>
                <a:off x="2364903" y="4943646"/>
                <a:ext cx="42480" cy="4154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F09CEBC-3FA7-6701-81CB-FF7C7EED750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355903" y="4934646"/>
                  <a:ext cx="601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2EC8C70-EB8A-84FA-06D9-F9742B223F24}"/>
                    </a:ext>
                  </a:extLst>
                </p14:cNvPr>
                <p14:cNvContentPartPr/>
                <p14:nvPr/>
              </p14:nvContentPartPr>
              <p14:xfrm>
                <a:off x="2315223" y="4943286"/>
                <a:ext cx="70200" cy="63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2EC8C70-EB8A-84FA-06D9-F9742B223F2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306583" y="4934286"/>
                  <a:ext cx="87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ADA2779-D69E-DC4B-4308-15CB12F4AFD5}"/>
                    </a:ext>
                  </a:extLst>
                </p14:cNvPr>
                <p14:cNvContentPartPr/>
                <p14:nvPr/>
              </p14:nvContentPartPr>
              <p14:xfrm>
                <a:off x="2385063" y="4943646"/>
                <a:ext cx="81000" cy="525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ADA2779-D69E-DC4B-4308-15CB12F4AFD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376063" y="4934646"/>
                  <a:ext cx="9864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3577E22-BF4C-3D0E-CAFC-70AFC352F222}"/>
                  </a:ext>
                </a:extLst>
              </p14:cNvPr>
              <p14:cNvContentPartPr/>
              <p14:nvPr/>
            </p14:nvContentPartPr>
            <p14:xfrm>
              <a:off x="8328829" y="3826818"/>
              <a:ext cx="5760" cy="3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3577E22-BF4C-3D0E-CAFC-70AFC352F22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319829" y="3817818"/>
                <a:ext cx="234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A94F46ED-3A13-DC69-2585-AFAC820367CB}"/>
              </a:ext>
            </a:extLst>
          </p:cNvPr>
          <p:cNvGrpSpPr/>
          <p:nvPr/>
        </p:nvGrpSpPr>
        <p:grpSpPr>
          <a:xfrm>
            <a:off x="7642584" y="2904823"/>
            <a:ext cx="1034280" cy="518760"/>
            <a:chOff x="1928583" y="4245354"/>
            <a:chExt cx="10342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FAA5CE6-A493-F80A-9512-A8314A4C6361}"/>
                    </a:ext>
                  </a:extLst>
                </p14:cNvPr>
                <p14:cNvContentPartPr/>
                <p14:nvPr/>
              </p14:nvContentPartPr>
              <p14:xfrm>
                <a:off x="1928583" y="4263714"/>
                <a:ext cx="11520" cy="18540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FAA5CE6-A493-F80A-9512-A8314A4C636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919583" y="4255074"/>
                  <a:ext cx="29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B7CB041-EB66-BFB7-A35B-9EF4858229BE}"/>
                    </a:ext>
                  </a:extLst>
                </p14:cNvPr>
                <p14:cNvContentPartPr/>
                <p14:nvPr/>
              </p14:nvContentPartPr>
              <p14:xfrm>
                <a:off x="1955943" y="4262994"/>
                <a:ext cx="260640" cy="1645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B7CB041-EB66-BFB7-A35B-9EF4858229B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947303" y="4253994"/>
                  <a:ext cx="278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64F60E7-E4BA-ADBC-0477-4E8A5EB379AA}"/>
                    </a:ext>
                  </a:extLst>
                </p14:cNvPr>
                <p14:cNvContentPartPr/>
                <p14:nvPr/>
              </p14:nvContentPartPr>
              <p14:xfrm>
                <a:off x="2210823" y="4277754"/>
                <a:ext cx="114120" cy="1342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64F60E7-E4BA-ADBC-0477-4E8A5EB379A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202183" y="4269114"/>
                  <a:ext cx="13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7E8CBBD3-AB62-03D4-14A1-AE2E0A5113DF}"/>
                    </a:ext>
                  </a:extLst>
                </p14:cNvPr>
                <p14:cNvContentPartPr/>
                <p14:nvPr/>
              </p14:nvContentPartPr>
              <p14:xfrm>
                <a:off x="2335383" y="4287474"/>
                <a:ext cx="9360" cy="1400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7E8CBBD3-AB62-03D4-14A1-AE2E0A5113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26743" y="4278834"/>
                  <a:ext cx="27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389022E-C027-DD23-1C62-902B811AEDFB}"/>
                    </a:ext>
                  </a:extLst>
                </p14:cNvPr>
                <p14:cNvContentPartPr/>
                <p14:nvPr/>
              </p14:nvContentPartPr>
              <p14:xfrm>
                <a:off x="2302623" y="4328874"/>
                <a:ext cx="101160" cy="1033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389022E-C027-DD23-1C62-902B811AEDF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93623" y="4320234"/>
                  <a:ext cx="118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BFD5EFC9-E0EC-9934-1DC1-0B9ECC207383}"/>
                    </a:ext>
                  </a:extLst>
                </p14:cNvPr>
                <p14:cNvContentPartPr/>
                <p14:nvPr/>
              </p14:nvContentPartPr>
              <p14:xfrm>
                <a:off x="2377863" y="4281354"/>
                <a:ext cx="360" cy="3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BFD5EFC9-E0EC-9934-1DC1-0B9ECC20738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68863" y="42723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2965B6F-4021-E3DE-9E08-0592A0D96625}"/>
                    </a:ext>
                  </a:extLst>
                </p14:cNvPr>
                <p14:cNvContentPartPr/>
                <p14:nvPr/>
              </p14:nvContentPartPr>
              <p14:xfrm>
                <a:off x="2485863" y="4364514"/>
                <a:ext cx="64440" cy="72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2965B6F-4021-E3DE-9E08-0592A0D9662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76863" y="4355874"/>
                  <a:ext cx="82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B73EAD6-C562-3EE1-478C-9E731F7087FE}"/>
                    </a:ext>
                  </a:extLst>
                </p14:cNvPr>
                <p14:cNvContentPartPr/>
                <p14:nvPr/>
              </p14:nvContentPartPr>
              <p14:xfrm>
                <a:off x="2610423" y="4251834"/>
                <a:ext cx="7560" cy="186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B73EAD6-C562-3EE1-478C-9E731F7087F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01783" y="4243194"/>
                  <a:ext cx="25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4A0F345-2645-430A-05CB-764689549032}"/>
                    </a:ext>
                  </a:extLst>
                </p14:cNvPr>
                <p14:cNvContentPartPr/>
                <p14:nvPr/>
              </p14:nvContentPartPr>
              <p14:xfrm>
                <a:off x="2621583" y="4300434"/>
                <a:ext cx="81000" cy="23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4A0F345-2645-430A-05CB-76468954903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12583" y="4291794"/>
                  <a:ext cx="9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78102E9-03A7-E1EC-122E-9C6C4A08F0E2}"/>
                    </a:ext>
                  </a:extLst>
                </p14:cNvPr>
                <p14:cNvContentPartPr/>
                <p14:nvPr/>
              </p14:nvContentPartPr>
              <p14:xfrm>
                <a:off x="2670903" y="4271994"/>
                <a:ext cx="16920" cy="1396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078102E9-03A7-E1EC-122E-9C6C4A08F0E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662263" y="4263354"/>
                  <a:ext cx="34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E4BD774-CC29-EB27-D029-76196555036C}"/>
                    </a:ext>
                  </a:extLst>
                </p14:cNvPr>
                <p14:cNvContentPartPr/>
                <p14:nvPr/>
              </p14:nvContentPartPr>
              <p14:xfrm>
                <a:off x="2692863" y="4347954"/>
                <a:ext cx="94680" cy="752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E4BD774-CC29-EB27-D029-76196555036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84223" y="4339314"/>
                  <a:ext cx="112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BC262D9-C50A-30BC-CD86-D86D780D2F7C}"/>
                    </a:ext>
                  </a:extLst>
                </p14:cNvPr>
                <p14:cNvContentPartPr/>
                <p14:nvPr/>
              </p14:nvContentPartPr>
              <p14:xfrm>
                <a:off x="2782863" y="4369554"/>
                <a:ext cx="101160" cy="80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BC262D9-C50A-30BC-CD86-D86D780D2F7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73863" y="4360554"/>
                  <a:ext cx="118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69497CD-7C60-A749-B509-12BC8EE33DDF}"/>
                    </a:ext>
                  </a:extLst>
                </p14:cNvPr>
                <p14:cNvContentPartPr/>
                <p14:nvPr/>
              </p14:nvContentPartPr>
              <p14:xfrm>
                <a:off x="2885463" y="4341834"/>
                <a:ext cx="77400" cy="860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69497CD-7C60-A749-B509-12BC8EE33DD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76463" y="4332834"/>
                  <a:ext cx="95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FAA2ACC3-4215-2AD7-A29C-6A76F3B96B7E}"/>
                    </a:ext>
                  </a:extLst>
                </p14:cNvPr>
                <p14:cNvContentPartPr/>
                <p14:nvPr/>
              </p14:nvContentPartPr>
              <p14:xfrm>
                <a:off x="2946663" y="4245354"/>
                <a:ext cx="16200" cy="2026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FAA2ACC3-4215-2AD7-A29C-6A76F3B96B7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37663" y="4236714"/>
                  <a:ext cx="33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25A8F06B-0D11-F2ED-0814-9E2A4F4F9603}"/>
                    </a:ext>
                  </a:extLst>
                </p14:cNvPr>
                <p14:cNvContentPartPr/>
                <p14:nvPr/>
              </p14:nvContentPartPr>
              <p14:xfrm>
                <a:off x="1992663" y="4599234"/>
                <a:ext cx="81360" cy="164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25A8F06B-0D11-F2ED-0814-9E2A4F4F960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83663" y="4590594"/>
                  <a:ext cx="99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87A8433-E530-E394-E33E-3F7AAFE6E2BB}"/>
                    </a:ext>
                  </a:extLst>
                </p14:cNvPr>
                <p14:cNvContentPartPr/>
                <p14:nvPr/>
              </p14:nvContentPartPr>
              <p14:xfrm>
                <a:off x="2020383" y="4593834"/>
                <a:ext cx="99360" cy="140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87A8433-E530-E394-E33E-3F7AAFE6E2B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11383" y="4584834"/>
                  <a:ext cx="117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02641E4-9E38-CB27-4621-0EAFBA91ADDC}"/>
                    </a:ext>
                  </a:extLst>
                </p14:cNvPr>
                <p14:cNvContentPartPr/>
                <p14:nvPr/>
              </p14:nvContentPartPr>
              <p14:xfrm>
                <a:off x="2152143" y="4564314"/>
                <a:ext cx="9360" cy="171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02641E4-9E38-CB27-4621-0EAFBA91ADD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43503" y="4555674"/>
                  <a:ext cx="27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9FF10B2-1CB6-0E71-C42A-EDAC840FDAEF}"/>
                    </a:ext>
                  </a:extLst>
                </p14:cNvPr>
                <p14:cNvContentPartPr/>
                <p14:nvPr/>
              </p14:nvContentPartPr>
              <p14:xfrm>
                <a:off x="2111823" y="4566114"/>
                <a:ext cx="141480" cy="1753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9FF10B2-1CB6-0E71-C42A-EDAC840FDAE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03183" y="4557474"/>
                  <a:ext cx="159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A534DAB1-267A-0F09-09D7-C064E1212716}"/>
                    </a:ext>
                  </a:extLst>
                </p14:cNvPr>
                <p14:cNvContentPartPr/>
                <p14:nvPr/>
              </p14:nvContentPartPr>
              <p14:xfrm>
                <a:off x="2214423" y="4657914"/>
                <a:ext cx="90360" cy="75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A534DAB1-267A-0F09-09D7-C064E121271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05783" y="4649274"/>
                  <a:ext cx="10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F2A9F93-F0EE-5E43-BCE0-D13A5AC36873}"/>
                    </a:ext>
                  </a:extLst>
                </p14:cNvPr>
                <p14:cNvContentPartPr/>
                <p14:nvPr/>
              </p14:nvContentPartPr>
              <p14:xfrm>
                <a:off x="2286063" y="4670154"/>
                <a:ext cx="93960" cy="759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F2A9F93-F0EE-5E43-BCE0-D13A5AC3687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277063" y="4661514"/>
                  <a:ext cx="111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4F2B88E1-BC94-DE20-BD9E-F844B4626C41}"/>
                    </a:ext>
                  </a:extLst>
                </p14:cNvPr>
                <p14:cNvContentPartPr/>
                <p14:nvPr/>
              </p14:nvContentPartPr>
              <p14:xfrm>
                <a:off x="2376063" y="4679874"/>
                <a:ext cx="81000" cy="684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4F2B88E1-BC94-DE20-BD9E-F844B4626C4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67063" y="4671234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C67224C-D090-C2C9-CCF1-26F9FFDCEB2A}"/>
                    </a:ext>
                  </a:extLst>
                </p14:cNvPr>
                <p14:cNvContentPartPr/>
                <p14:nvPr/>
              </p14:nvContentPartPr>
              <p14:xfrm>
                <a:off x="2419983" y="4612914"/>
                <a:ext cx="84600" cy="1044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C67224C-D090-C2C9-CCF1-26F9FFDCEB2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10983" y="4604274"/>
                  <a:ext cx="10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340CD3E-6355-D381-B9EE-CD62A4413EE9}"/>
                    </a:ext>
                  </a:extLst>
                </p14:cNvPr>
                <p14:cNvContentPartPr/>
                <p14:nvPr/>
              </p14:nvContentPartPr>
              <p14:xfrm>
                <a:off x="2537343" y="4661514"/>
                <a:ext cx="35280" cy="846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340CD3E-6355-D381-B9EE-CD62A4413EE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28343" y="4652874"/>
                  <a:ext cx="52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3EA78095-EA80-4C1A-61B8-8BA91442BEDA}"/>
                    </a:ext>
                  </a:extLst>
                </p14:cNvPr>
                <p14:cNvContentPartPr/>
                <p14:nvPr/>
              </p14:nvContentPartPr>
              <p14:xfrm>
                <a:off x="2546343" y="4606434"/>
                <a:ext cx="2160" cy="50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3EA78095-EA80-4C1A-61B8-8BA91442BED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37703" y="4597794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4B948202-E30F-F821-92F0-D00599D9E00D}"/>
                    </a:ext>
                  </a:extLst>
                </p14:cNvPr>
                <p14:cNvContentPartPr/>
                <p14:nvPr/>
              </p14:nvContentPartPr>
              <p14:xfrm>
                <a:off x="2597103" y="4659714"/>
                <a:ext cx="214200" cy="76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4B948202-E30F-F821-92F0-D00599D9E00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88103" y="4651074"/>
                  <a:ext cx="231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63BC37FA-C1BC-2BD5-77CA-EC2C236D2962}"/>
              </a:ext>
            </a:extLst>
          </p:cNvPr>
          <p:cNvGrpSpPr/>
          <p:nvPr/>
        </p:nvGrpSpPr>
        <p:grpSpPr>
          <a:xfrm>
            <a:off x="7492104" y="2798875"/>
            <a:ext cx="1296720" cy="691200"/>
            <a:chOff x="1778103" y="4139406"/>
            <a:chExt cx="1296720" cy="6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1908A5E-E378-068F-4151-11713245742B}"/>
                    </a:ext>
                  </a:extLst>
                </p14:cNvPr>
                <p14:cNvContentPartPr/>
                <p14:nvPr/>
              </p14:nvContentPartPr>
              <p14:xfrm>
                <a:off x="1789263" y="4182606"/>
                <a:ext cx="9720" cy="58140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1908A5E-E378-068F-4151-11713245742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80263" y="4173966"/>
                  <a:ext cx="273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80C647D9-AA4D-EFA6-9A6E-5F9CB8ABEB06}"/>
                    </a:ext>
                  </a:extLst>
                </p14:cNvPr>
                <p14:cNvContentPartPr/>
                <p14:nvPr/>
              </p14:nvContentPartPr>
              <p14:xfrm>
                <a:off x="1804023" y="4139406"/>
                <a:ext cx="1270800" cy="567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80C647D9-AA4D-EFA6-9A6E-5F9CB8ABEB0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95023" y="4130406"/>
                  <a:ext cx="12884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1611DF84-382E-5C72-1A12-037407129741}"/>
                    </a:ext>
                  </a:extLst>
                </p14:cNvPr>
                <p14:cNvContentPartPr/>
                <p14:nvPr/>
              </p14:nvContentPartPr>
              <p14:xfrm>
                <a:off x="1778103" y="4745646"/>
                <a:ext cx="1241640" cy="849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1611DF84-382E-5C72-1A12-03740712974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769463" y="4736646"/>
                  <a:ext cx="1259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F5A9CD7F-1D5A-D400-D829-EBCC80DB7245}"/>
                    </a:ext>
                  </a:extLst>
                </p14:cNvPr>
                <p14:cNvContentPartPr/>
                <p14:nvPr/>
              </p14:nvContentPartPr>
              <p14:xfrm>
                <a:off x="3022983" y="4695966"/>
                <a:ext cx="360" cy="3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F5A9CD7F-1D5A-D400-D829-EBCC80DB724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4343" y="46873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8823FF7B-6F27-BE8B-AFFC-905348C6513E}"/>
                    </a:ext>
                  </a:extLst>
                </p14:cNvPr>
                <p14:cNvContentPartPr/>
                <p14:nvPr/>
              </p14:nvContentPartPr>
              <p14:xfrm>
                <a:off x="3015783" y="4683726"/>
                <a:ext cx="25920" cy="1422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8823FF7B-6F27-BE8B-AFFC-905348C6513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007143" y="4674726"/>
                  <a:ext cx="435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B1C9B4A-40D5-66CD-ABDB-5B9728AA45CF}"/>
              </a:ext>
            </a:extLst>
          </p:cNvPr>
          <p:cNvGrpSpPr/>
          <p:nvPr/>
        </p:nvGrpSpPr>
        <p:grpSpPr>
          <a:xfrm>
            <a:off x="7644384" y="2678995"/>
            <a:ext cx="1303920" cy="678600"/>
            <a:chOff x="1930383" y="4019526"/>
            <a:chExt cx="1303920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7C2D3FE-29ED-CC44-C4D9-C32A0DECBAC4}"/>
                    </a:ext>
                  </a:extLst>
                </p14:cNvPr>
                <p14:cNvContentPartPr/>
                <p14:nvPr/>
              </p14:nvContentPartPr>
              <p14:xfrm>
                <a:off x="1930383" y="4027806"/>
                <a:ext cx="3960" cy="99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7C2D3FE-29ED-CC44-C4D9-C32A0DECBAC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21383" y="4018806"/>
                  <a:ext cx="21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025D271-1E88-6AFB-AFC1-98A65874B422}"/>
                    </a:ext>
                  </a:extLst>
                </p14:cNvPr>
                <p14:cNvContentPartPr/>
                <p14:nvPr/>
              </p14:nvContentPartPr>
              <p14:xfrm>
                <a:off x="1933983" y="4019526"/>
                <a:ext cx="1300320" cy="678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025D271-1E88-6AFB-AFC1-98A65874B4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925343" y="4010886"/>
                  <a:ext cx="1317960" cy="69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386370AF-1BEA-97B5-F3D7-B757C18B7F29}"/>
              </a:ext>
            </a:extLst>
          </p:cNvPr>
          <p:cNvGrpSpPr/>
          <p:nvPr/>
        </p:nvGrpSpPr>
        <p:grpSpPr>
          <a:xfrm>
            <a:off x="7809264" y="2546155"/>
            <a:ext cx="1291680" cy="642240"/>
            <a:chOff x="2095263" y="3886686"/>
            <a:chExt cx="1291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47F6150-2A58-2AC5-1896-59A299DB3674}"/>
                    </a:ext>
                  </a:extLst>
                </p14:cNvPr>
                <p14:cNvContentPartPr/>
                <p14:nvPr/>
              </p14:nvContentPartPr>
              <p14:xfrm>
                <a:off x="2095263" y="3909726"/>
                <a:ext cx="13320" cy="115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47F6150-2A58-2AC5-1896-59A299DB36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86623" y="3900726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EF66CD9-13EE-21B1-C0D5-5C753A6162F2}"/>
                    </a:ext>
                  </a:extLst>
                </p14:cNvPr>
                <p14:cNvContentPartPr/>
                <p14:nvPr/>
              </p14:nvContentPartPr>
              <p14:xfrm>
                <a:off x="2111823" y="3886686"/>
                <a:ext cx="1275120" cy="6422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EF66CD9-13EE-21B1-C0D5-5C753A6162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03183" y="3878046"/>
                  <a:ext cx="1292760" cy="65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9132B80-DCF3-167A-3E62-0524D1ACF68E}"/>
                  </a:ext>
                </a:extLst>
              </p14:cNvPr>
              <p14:cNvContentPartPr/>
              <p14:nvPr/>
            </p14:nvContentPartPr>
            <p14:xfrm>
              <a:off x="8291664" y="2470195"/>
              <a:ext cx="5760" cy="396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9132B80-DCF3-167A-3E62-0524D1ACF68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282664" y="2461195"/>
                <a:ext cx="234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C69FE703-F28D-AF34-32E2-8DB4AC12FDF7}"/>
              </a:ext>
            </a:extLst>
          </p:cNvPr>
          <p:cNvGrpSpPr/>
          <p:nvPr/>
        </p:nvGrpSpPr>
        <p:grpSpPr>
          <a:xfrm>
            <a:off x="8439903" y="3584286"/>
            <a:ext cx="3632400" cy="299880"/>
            <a:chOff x="8439903" y="3584286"/>
            <a:chExt cx="36324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63E3D869-D863-72F3-2C55-FD941945638D}"/>
                    </a:ext>
                  </a:extLst>
                </p14:cNvPr>
                <p14:cNvContentPartPr/>
                <p14:nvPr/>
              </p14:nvContentPartPr>
              <p14:xfrm>
                <a:off x="8439903" y="3606246"/>
                <a:ext cx="169560" cy="1969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63E3D869-D863-72F3-2C55-FD941945638D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430903" y="3597246"/>
                  <a:ext cx="187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A40A3AE4-498E-FB2E-A07C-B7C145319649}"/>
                    </a:ext>
                  </a:extLst>
                </p14:cNvPr>
                <p14:cNvContentPartPr/>
                <p14:nvPr/>
              </p14:nvContentPartPr>
              <p14:xfrm>
                <a:off x="8716023" y="3606246"/>
                <a:ext cx="67320" cy="182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A40A3AE4-498E-FB2E-A07C-B7C14531964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8707023" y="3597246"/>
                  <a:ext cx="84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FC01B2C-423C-8A57-AC56-50F2C5B25B1A}"/>
                    </a:ext>
                  </a:extLst>
                </p14:cNvPr>
                <p14:cNvContentPartPr/>
                <p14:nvPr/>
              </p14:nvContentPartPr>
              <p14:xfrm>
                <a:off x="8848863" y="3612366"/>
                <a:ext cx="141840" cy="173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FC01B2C-423C-8A57-AC56-50F2C5B25B1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840223" y="3603726"/>
                  <a:ext cx="159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B1195AA-3FB9-28FA-BB01-70A024C4C695}"/>
                    </a:ext>
                  </a:extLst>
                </p14:cNvPr>
                <p14:cNvContentPartPr/>
                <p14:nvPr/>
              </p14:nvContentPartPr>
              <p14:xfrm>
                <a:off x="9002943" y="3694086"/>
                <a:ext cx="44280" cy="75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B1195AA-3FB9-28FA-BB01-70A024C4C69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8994303" y="3685446"/>
                  <a:ext cx="6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85A6CC5-9F00-04B7-90C7-EE439E1DC1E7}"/>
                    </a:ext>
                  </a:extLst>
                </p14:cNvPr>
                <p14:cNvContentPartPr/>
                <p14:nvPr/>
              </p14:nvContentPartPr>
              <p14:xfrm>
                <a:off x="9002943" y="3692286"/>
                <a:ext cx="60840" cy="89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85A6CC5-9F00-04B7-90C7-EE439E1DC1E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994303" y="3683646"/>
                  <a:ext cx="78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41048E-7CFD-12C8-D09E-B4CBE085EA68}"/>
                    </a:ext>
                  </a:extLst>
                </p14:cNvPr>
                <p14:cNvContentPartPr/>
                <p14:nvPr/>
              </p14:nvContentPartPr>
              <p14:xfrm>
                <a:off x="9089343" y="3689406"/>
                <a:ext cx="70200" cy="831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41048E-7CFD-12C8-D09E-B4CBE085EA6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080343" y="3680406"/>
                  <a:ext cx="87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98E64F6-22D4-9063-D7BD-28A8C8A5213E}"/>
                    </a:ext>
                  </a:extLst>
                </p14:cNvPr>
                <p14:cNvContentPartPr/>
                <p14:nvPr/>
              </p14:nvContentPartPr>
              <p14:xfrm>
                <a:off x="9193743" y="3689766"/>
                <a:ext cx="38880" cy="738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98E64F6-22D4-9063-D7BD-28A8C8A5213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184743" y="3680766"/>
                  <a:ext cx="56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3C4FF6-6947-2B3D-E47C-F2176BD44405}"/>
                    </a:ext>
                  </a:extLst>
                </p14:cNvPr>
                <p14:cNvContentPartPr/>
                <p14:nvPr/>
              </p14:nvContentPartPr>
              <p14:xfrm>
                <a:off x="9269703" y="3593286"/>
                <a:ext cx="19800" cy="1548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3C4FF6-6947-2B3D-E47C-F2176BD4440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260703" y="3584646"/>
                  <a:ext cx="37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D503311-0FCE-DA15-EC31-6A451E4A30CF}"/>
                    </a:ext>
                  </a:extLst>
                </p14:cNvPr>
                <p14:cNvContentPartPr/>
                <p14:nvPr/>
              </p14:nvContentPartPr>
              <p14:xfrm>
                <a:off x="9217503" y="3644766"/>
                <a:ext cx="124920" cy="838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D503311-0FCE-DA15-EC31-6A451E4A30C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208863" y="3635766"/>
                  <a:ext cx="142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FF5D5355-6D38-A73D-3453-FFC4D8D17F7F}"/>
                    </a:ext>
                  </a:extLst>
                </p14:cNvPr>
                <p14:cNvContentPartPr/>
                <p14:nvPr/>
              </p14:nvContentPartPr>
              <p14:xfrm>
                <a:off x="9340263" y="3602646"/>
                <a:ext cx="2160" cy="32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FF5D5355-6D38-A73D-3453-FFC4D8D17F7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331623" y="3593646"/>
                  <a:ext cx="19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0017D72-21F5-721D-8E99-40F9A278DA98}"/>
                    </a:ext>
                  </a:extLst>
                </p14:cNvPr>
                <p14:cNvContentPartPr/>
                <p14:nvPr/>
              </p14:nvContentPartPr>
              <p14:xfrm>
                <a:off x="9367263" y="3654846"/>
                <a:ext cx="140400" cy="8172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0017D72-21F5-721D-8E99-40F9A278DA9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358263" y="3645846"/>
                  <a:ext cx="158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E522730-CB7C-5F66-2691-518AFA1F8B0C}"/>
                    </a:ext>
                  </a:extLst>
                </p14:cNvPr>
                <p14:cNvContentPartPr/>
                <p14:nvPr/>
              </p14:nvContentPartPr>
              <p14:xfrm>
                <a:off x="9531063" y="3594366"/>
                <a:ext cx="38880" cy="222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E522730-CB7C-5F66-2691-518AFA1F8B0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522423" y="3585366"/>
                  <a:ext cx="56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F742B11-E6E4-198D-EA38-782A07B8105A}"/>
                    </a:ext>
                  </a:extLst>
                </p14:cNvPr>
                <p14:cNvContentPartPr/>
                <p14:nvPr/>
              </p14:nvContentPartPr>
              <p14:xfrm>
                <a:off x="9628263" y="3636486"/>
                <a:ext cx="258840" cy="1562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F742B11-E6E4-198D-EA38-782A07B8105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619263" y="3627486"/>
                  <a:ext cx="276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282FF97-BCD9-4F83-7EE0-C6FBE0FF3F21}"/>
                    </a:ext>
                  </a:extLst>
                </p14:cNvPr>
                <p14:cNvContentPartPr/>
                <p14:nvPr/>
              </p14:nvContentPartPr>
              <p14:xfrm>
                <a:off x="9879543" y="3698406"/>
                <a:ext cx="68040" cy="63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282FF97-BCD9-4F83-7EE0-C6FBE0FF3F21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870543" y="3689406"/>
                  <a:ext cx="85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B0D1239F-1A3C-C005-FD12-E477A1550923}"/>
                    </a:ext>
                  </a:extLst>
                </p14:cNvPr>
                <p14:cNvContentPartPr/>
                <p14:nvPr/>
              </p14:nvContentPartPr>
              <p14:xfrm>
                <a:off x="9958383" y="3688686"/>
                <a:ext cx="126000" cy="1954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B0D1239F-1A3C-C005-FD12-E477A155092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949383" y="3680046"/>
                  <a:ext cx="143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546A629-BE32-891B-A1C4-0E9BA868A569}"/>
                    </a:ext>
                  </a:extLst>
                </p14:cNvPr>
                <p14:cNvContentPartPr/>
                <p14:nvPr/>
              </p14:nvContentPartPr>
              <p14:xfrm>
                <a:off x="10148823" y="3587166"/>
                <a:ext cx="82080" cy="2412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546A629-BE32-891B-A1C4-0E9BA868A569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140183" y="3578166"/>
                  <a:ext cx="99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D20BBD7-BA97-CBED-2CD3-A75CB57B8B61}"/>
                    </a:ext>
                  </a:extLst>
                </p14:cNvPr>
                <p14:cNvContentPartPr/>
                <p14:nvPr/>
              </p14:nvContentPartPr>
              <p14:xfrm>
                <a:off x="10337823" y="3688686"/>
                <a:ext cx="360" cy="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D20BBD7-BA97-CBED-2CD3-A75CB57B8B6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28823" y="36800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3C9DDB9-3228-B692-FA77-84FA2D7070B0}"/>
                    </a:ext>
                  </a:extLst>
                </p14:cNvPr>
                <p14:cNvContentPartPr/>
                <p14:nvPr/>
              </p14:nvContentPartPr>
              <p14:xfrm>
                <a:off x="10350423" y="3769326"/>
                <a:ext cx="360" cy="3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3C9DDB9-3228-B692-FA77-84FA2D7070B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41783" y="37606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5E332970-75C2-DCB7-8D40-684F8BF4C70F}"/>
                    </a:ext>
                  </a:extLst>
                </p14:cNvPr>
                <p14:cNvContentPartPr/>
                <p14:nvPr/>
              </p14:nvContentPartPr>
              <p14:xfrm>
                <a:off x="10438263" y="3651966"/>
                <a:ext cx="116280" cy="12888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5E332970-75C2-DCB7-8D40-684F8BF4C70F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429623" y="3643326"/>
                  <a:ext cx="133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EFE5B6A-6B8C-5D18-B30E-8D17AC8BE848}"/>
                    </a:ext>
                  </a:extLst>
                </p14:cNvPr>
                <p14:cNvContentPartPr/>
                <p14:nvPr/>
              </p14:nvContentPartPr>
              <p14:xfrm>
                <a:off x="10571823" y="3584286"/>
                <a:ext cx="72360" cy="175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EFE5B6A-6B8C-5D18-B30E-8D17AC8BE84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563183" y="3575286"/>
                  <a:ext cx="90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C49BA23-03E3-2482-D5E8-ACEB85B539D8}"/>
                    </a:ext>
                  </a:extLst>
                </p14:cNvPr>
                <p14:cNvContentPartPr/>
                <p14:nvPr/>
              </p14:nvContentPartPr>
              <p14:xfrm>
                <a:off x="10649223" y="3683286"/>
                <a:ext cx="125280" cy="81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C49BA23-03E3-2482-D5E8-ACEB85B539D8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40223" y="3674286"/>
                  <a:ext cx="142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336BAD5-5FCA-9E5C-874D-341288FD3820}"/>
                    </a:ext>
                  </a:extLst>
                </p14:cNvPr>
                <p14:cNvContentPartPr/>
                <p14:nvPr/>
              </p14:nvContentPartPr>
              <p14:xfrm>
                <a:off x="10777743" y="3599046"/>
                <a:ext cx="31680" cy="1587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336BAD5-5FCA-9E5C-874D-341288FD382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768743" y="3590046"/>
                  <a:ext cx="4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B10CBA8F-1581-145D-BB72-9CB3299540C9}"/>
                    </a:ext>
                  </a:extLst>
                </p14:cNvPr>
                <p14:cNvContentPartPr/>
                <p14:nvPr/>
              </p14:nvContentPartPr>
              <p14:xfrm>
                <a:off x="10744623" y="3637566"/>
                <a:ext cx="93960" cy="3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B10CBA8F-1581-145D-BB72-9CB3299540C9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735983" y="3628566"/>
                  <a:ext cx="11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5D0102C-87DA-5B27-A268-FC50706C4D0C}"/>
                    </a:ext>
                  </a:extLst>
                </p14:cNvPr>
                <p14:cNvContentPartPr/>
                <p14:nvPr/>
              </p14:nvContentPartPr>
              <p14:xfrm>
                <a:off x="10926063" y="3586086"/>
                <a:ext cx="35280" cy="2095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5D0102C-87DA-5B27-A268-FC50706C4D0C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917423" y="3577086"/>
                  <a:ext cx="52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C3C72045-60F7-D2FA-7627-452DCFF509E4}"/>
                    </a:ext>
                  </a:extLst>
                </p14:cNvPr>
                <p14:cNvContentPartPr/>
                <p14:nvPr/>
              </p14:nvContentPartPr>
              <p14:xfrm>
                <a:off x="10999143" y="3672846"/>
                <a:ext cx="131040" cy="1141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C3C72045-60F7-D2FA-7627-452DCFF509E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990143" y="3664206"/>
                  <a:ext cx="148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934A5FC0-1129-B7D3-4D3F-952EFBBFEFE0}"/>
                    </a:ext>
                  </a:extLst>
                </p14:cNvPr>
                <p14:cNvContentPartPr/>
                <p14:nvPr/>
              </p14:nvContentPartPr>
              <p14:xfrm>
                <a:off x="11143503" y="3599046"/>
                <a:ext cx="171720" cy="192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934A5FC0-1129-B7D3-4D3F-952EFBBFEFE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134503" y="3590046"/>
                  <a:ext cx="189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C24DF6D-2D27-C56F-1D70-D912ADD05B55}"/>
                    </a:ext>
                  </a:extLst>
                </p14:cNvPr>
                <p14:cNvContentPartPr/>
                <p14:nvPr/>
              </p14:nvContentPartPr>
              <p14:xfrm>
                <a:off x="11323863" y="3709926"/>
                <a:ext cx="93960" cy="6588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C24DF6D-2D27-C56F-1D70-D912ADD05B5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315223" y="3700926"/>
                  <a:ext cx="111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82B7BDA0-030A-4F7E-DA38-CA49C12DE671}"/>
                    </a:ext>
                  </a:extLst>
                </p14:cNvPr>
                <p14:cNvContentPartPr/>
                <p14:nvPr/>
              </p14:nvContentPartPr>
              <p14:xfrm>
                <a:off x="11461383" y="3631086"/>
                <a:ext cx="25920" cy="1911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82B7BDA0-030A-4F7E-DA38-CA49C12DE67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1452743" y="3622086"/>
                  <a:ext cx="43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DFD04AF-C265-E6E0-8FA4-6BC646F25DE4}"/>
                    </a:ext>
                  </a:extLst>
                </p14:cNvPr>
                <p14:cNvContentPartPr/>
                <p14:nvPr/>
              </p14:nvContentPartPr>
              <p14:xfrm>
                <a:off x="11543823" y="3676806"/>
                <a:ext cx="126000" cy="1324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DFD04AF-C265-E6E0-8FA4-6BC646F25DE4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1535183" y="3668166"/>
                  <a:ext cx="143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6F2E5D8-0942-8F0B-B14B-4C50C1206D0C}"/>
                    </a:ext>
                  </a:extLst>
                </p14:cNvPr>
                <p14:cNvContentPartPr/>
                <p14:nvPr/>
              </p14:nvContentPartPr>
              <p14:xfrm>
                <a:off x="11687103" y="3651966"/>
                <a:ext cx="77400" cy="1530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6F2E5D8-0942-8F0B-B14B-4C50C1206D0C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1678103" y="3643326"/>
                  <a:ext cx="95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B627FB34-FC5F-1771-86FE-EE430E49E5A2}"/>
                    </a:ext>
                  </a:extLst>
                </p14:cNvPr>
                <p14:cNvContentPartPr/>
                <p14:nvPr/>
              </p14:nvContentPartPr>
              <p14:xfrm>
                <a:off x="11766663" y="3731886"/>
                <a:ext cx="50040" cy="716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B627FB34-FC5F-1771-86FE-EE430E49E5A2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1757663" y="3722886"/>
                  <a:ext cx="67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D5378AD-853F-869D-B4BB-ADCE96765B61}"/>
                    </a:ext>
                  </a:extLst>
                </p14:cNvPr>
                <p14:cNvContentPartPr/>
                <p14:nvPr/>
              </p14:nvContentPartPr>
              <p14:xfrm>
                <a:off x="11791503" y="3740886"/>
                <a:ext cx="165240" cy="554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D5378AD-853F-869D-B4BB-ADCE96765B6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782863" y="3732246"/>
                  <a:ext cx="182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1B18F1C-C13D-C1D1-23B8-29500E29C9F0}"/>
                    </a:ext>
                  </a:extLst>
                </p14:cNvPr>
                <p14:cNvContentPartPr/>
                <p14:nvPr/>
              </p14:nvContentPartPr>
              <p14:xfrm>
                <a:off x="12015063" y="3783006"/>
                <a:ext cx="36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1B18F1C-C13D-C1D1-23B8-29500E29C9F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006423" y="37743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EF43F63B-9644-DAC3-FB8E-308C38AD6A74}"/>
                    </a:ext>
                  </a:extLst>
                </p14:cNvPr>
                <p14:cNvContentPartPr/>
                <p14:nvPr/>
              </p14:nvContentPartPr>
              <p14:xfrm>
                <a:off x="12009663" y="3617406"/>
                <a:ext cx="62640" cy="1000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EF43F63B-9644-DAC3-FB8E-308C38AD6A7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2000663" y="3608766"/>
                  <a:ext cx="80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9003E1E1-BFB9-DD05-5670-1737C8EE2D4F}"/>
                    </a:ext>
                  </a:extLst>
                </p14:cNvPr>
                <p14:cNvContentPartPr/>
                <p14:nvPr/>
              </p14:nvContentPartPr>
              <p14:xfrm>
                <a:off x="12024423" y="3845646"/>
                <a:ext cx="360" cy="3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9003E1E1-BFB9-DD05-5670-1737C8EE2D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015423" y="38366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0502D06-DB09-990B-6E9A-5E543196ED02}"/>
              </a:ext>
            </a:extLst>
          </p:cNvPr>
          <p:cNvGrpSpPr/>
          <p:nvPr/>
        </p:nvGrpSpPr>
        <p:grpSpPr>
          <a:xfrm>
            <a:off x="7215543" y="5716926"/>
            <a:ext cx="649440" cy="258480"/>
            <a:chOff x="7215543" y="5716926"/>
            <a:chExt cx="6494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D0AB48CD-5F78-33A4-43B2-B43FE50358E4}"/>
                    </a:ext>
                  </a:extLst>
                </p14:cNvPr>
                <p14:cNvContentPartPr/>
                <p14:nvPr/>
              </p14:nvContentPartPr>
              <p14:xfrm>
                <a:off x="7369623" y="5776326"/>
                <a:ext cx="79200" cy="1555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D0AB48CD-5F78-33A4-43B2-B43FE50358E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360983" y="5767686"/>
                  <a:ext cx="96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D6FB662D-37A6-5374-F4D0-D85B4332E9CA}"/>
                    </a:ext>
                  </a:extLst>
                </p14:cNvPr>
                <p14:cNvContentPartPr/>
                <p14:nvPr/>
              </p14:nvContentPartPr>
              <p14:xfrm>
                <a:off x="7471503" y="5791446"/>
                <a:ext cx="73440" cy="11484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D6FB662D-37A6-5374-F4D0-D85B4332E9C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462503" y="5782446"/>
                  <a:ext cx="91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BCC51B27-028E-5E31-DC88-43AE1BEFC150}"/>
                    </a:ext>
                  </a:extLst>
                </p14:cNvPr>
                <p14:cNvContentPartPr/>
                <p14:nvPr/>
              </p14:nvContentPartPr>
              <p14:xfrm>
                <a:off x="7626303" y="5752566"/>
                <a:ext cx="73800" cy="12600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BCC51B27-028E-5E31-DC88-43AE1BEFC15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617663" y="5743926"/>
                  <a:ext cx="9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C7AE0777-09F7-B6E3-A0D6-CA30CDD477BB}"/>
                    </a:ext>
                  </a:extLst>
                </p14:cNvPr>
                <p14:cNvContentPartPr/>
                <p14:nvPr/>
              </p14:nvContentPartPr>
              <p14:xfrm>
                <a:off x="7769223" y="5727006"/>
                <a:ext cx="95760" cy="2379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C7AE0777-09F7-B6E3-A0D6-CA30CDD477B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760583" y="5718366"/>
                  <a:ext cx="113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CA959906-4EC6-EA70-FFA7-AE971B40F05C}"/>
                    </a:ext>
                  </a:extLst>
                </p14:cNvPr>
                <p14:cNvContentPartPr/>
                <p14:nvPr/>
              </p14:nvContentPartPr>
              <p14:xfrm>
                <a:off x="7215543" y="5716926"/>
                <a:ext cx="130680" cy="2584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CA959906-4EC6-EA70-FFA7-AE971B40F05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206543" y="5707926"/>
                  <a:ext cx="14832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471D012-FD7F-A91B-8E30-F19C7789F970}"/>
              </a:ext>
            </a:extLst>
          </p:cNvPr>
          <p:cNvGrpSpPr/>
          <p:nvPr/>
        </p:nvGrpSpPr>
        <p:grpSpPr>
          <a:xfrm>
            <a:off x="1990863" y="1815246"/>
            <a:ext cx="3254400" cy="1401480"/>
            <a:chOff x="1990863" y="1815246"/>
            <a:chExt cx="3254400" cy="14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3FBCB00-28CB-7B5E-39FF-15DC1C23BFC7}"/>
                    </a:ext>
                  </a:extLst>
                </p14:cNvPr>
                <p14:cNvContentPartPr/>
                <p14:nvPr/>
              </p14:nvContentPartPr>
              <p14:xfrm>
                <a:off x="2075103" y="2774796"/>
                <a:ext cx="18720" cy="1936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3FBCB00-28CB-7B5E-39FF-15DC1C23BFC7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2066463" y="2765796"/>
                  <a:ext cx="36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D00964-2333-F079-9EDE-135F65BFF728}"/>
                    </a:ext>
                  </a:extLst>
                </p14:cNvPr>
                <p14:cNvContentPartPr/>
                <p14:nvPr/>
              </p14:nvContentPartPr>
              <p14:xfrm>
                <a:off x="2069703" y="2788476"/>
                <a:ext cx="77400" cy="10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D00964-2333-F079-9EDE-135F65BFF72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2061063" y="2779836"/>
                  <a:ext cx="95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8BA8F02-F718-B001-B327-F79D4A99AD79}"/>
                    </a:ext>
                  </a:extLst>
                </p14:cNvPr>
                <p14:cNvContentPartPr/>
                <p14:nvPr/>
              </p14:nvContentPartPr>
              <p14:xfrm>
                <a:off x="2067903" y="2850036"/>
                <a:ext cx="84600" cy="20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8BA8F02-F718-B001-B327-F79D4A99AD7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058903" y="2841036"/>
                  <a:ext cx="102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C5F0B6D-B513-ED3D-1685-40511C51AE9D}"/>
                    </a:ext>
                  </a:extLst>
                </p14:cNvPr>
                <p14:cNvContentPartPr/>
                <p14:nvPr/>
              </p14:nvContentPartPr>
              <p14:xfrm>
                <a:off x="2155743" y="2872356"/>
                <a:ext cx="73800" cy="69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C5F0B6D-B513-ED3D-1685-40511C51AE9D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147103" y="2863356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DE6705-79E9-F781-9B52-18505BD918D1}"/>
                    </a:ext>
                  </a:extLst>
                </p14:cNvPr>
                <p14:cNvContentPartPr/>
                <p14:nvPr/>
              </p14:nvContentPartPr>
              <p14:xfrm>
                <a:off x="2258703" y="2864076"/>
                <a:ext cx="81000" cy="73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DE6705-79E9-F781-9B52-18505BD918D1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249703" y="2855436"/>
                  <a:ext cx="98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4BA8C28-49FB-79D1-1989-09BDC9A8BD0D}"/>
                    </a:ext>
                  </a:extLst>
                </p14:cNvPr>
                <p14:cNvContentPartPr/>
                <p14:nvPr/>
              </p14:nvContentPartPr>
              <p14:xfrm>
                <a:off x="2346183" y="2733396"/>
                <a:ext cx="64800" cy="209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4BA8C28-49FB-79D1-1989-09BDC9A8BD0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2337183" y="2724396"/>
                  <a:ext cx="82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3F0D8EE-7CC5-6EC3-E28B-5180A91FDDD2}"/>
                    </a:ext>
                  </a:extLst>
                </p14:cNvPr>
                <p14:cNvContentPartPr/>
                <p14:nvPr/>
              </p14:nvContentPartPr>
              <p14:xfrm>
                <a:off x="2525463" y="2769396"/>
                <a:ext cx="4680" cy="147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3F0D8EE-7CC5-6EC3-E28B-5180A91FDDD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2516823" y="2760396"/>
                  <a:ext cx="22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A517BBE-D5BC-E4F1-9FA3-23BC7FBBC716}"/>
                    </a:ext>
                  </a:extLst>
                </p14:cNvPr>
                <p14:cNvContentPartPr/>
                <p14:nvPr/>
              </p14:nvContentPartPr>
              <p14:xfrm>
                <a:off x="2529783" y="2758236"/>
                <a:ext cx="88200" cy="15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A517BBE-D5BC-E4F1-9FA3-23BC7FBBC716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521143" y="2749236"/>
                  <a:ext cx="105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67CDA43-DDA2-8621-D21B-D99DA1CD9F46}"/>
                    </a:ext>
                  </a:extLst>
                </p14:cNvPr>
                <p14:cNvContentPartPr/>
                <p14:nvPr/>
              </p14:nvContentPartPr>
              <p14:xfrm>
                <a:off x="2520783" y="2867316"/>
                <a:ext cx="84600" cy="9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67CDA43-DDA2-8621-D21B-D99DA1CD9F4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2511783" y="2858316"/>
                  <a:ext cx="102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6D0D01C-E0CD-15F8-8A08-F83EA493A00F}"/>
                    </a:ext>
                  </a:extLst>
                </p14:cNvPr>
                <p14:cNvContentPartPr/>
                <p14:nvPr/>
              </p14:nvContentPartPr>
              <p14:xfrm>
                <a:off x="2616903" y="2840676"/>
                <a:ext cx="72720" cy="975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6D0D01C-E0CD-15F8-8A08-F83EA493A00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2608263" y="2832036"/>
                  <a:ext cx="90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C849184-331E-AE13-1620-13F90B283C97}"/>
                    </a:ext>
                  </a:extLst>
                </p14:cNvPr>
                <p14:cNvContentPartPr/>
                <p14:nvPr/>
              </p14:nvContentPartPr>
              <p14:xfrm>
                <a:off x="2735343" y="2839956"/>
                <a:ext cx="53640" cy="86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C849184-331E-AE13-1620-13F90B283C9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726343" y="2830956"/>
                  <a:ext cx="71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D922DB3-039A-2E5C-117A-B270808640D6}"/>
                    </a:ext>
                  </a:extLst>
                </p14:cNvPr>
                <p14:cNvContentPartPr/>
                <p14:nvPr/>
              </p14:nvContentPartPr>
              <p14:xfrm>
                <a:off x="2812023" y="2851836"/>
                <a:ext cx="123120" cy="84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D922DB3-039A-2E5C-117A-B270808640D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803383" y="2842836"/>
                  <a:ext cx="140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09D184A-C61B-EEA0-39D1-64A78B94B767}"/>
                    </a:ext>
                  </a:extLst>
                </p14:cNvPr>
                <p14:cNvContentPartPr/>
                <p14:nvPr/>
              </p14:nvContentPartPr>
              <p14:xfrm>
                <a:off x="2960343" y="2850756"/>
                <a:ext cx="96120" cy="7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09D184A-C61B-EEA0-39D1-64A78B94B767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951343" y="2842116"/>
                  <a:ext cx="11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664722A-13FD-D038-E594-B5C0DF1505E3}"/>
                    </a:ext>
                  </a:extLst>
                </p14:cNvPr>
                <p14:cNvContentPartPr/>
                <p14:nvPr/>
              </p14:nvContentPartPr>
              <p14:xfrm>
                <a:off x="3072663" y="2864436"/>
                <a:ext cx="59040" cy="48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664722A-13FD-D038-E594-B5C0DF1505E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3063663" y="2855796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D6034D4-1A9C-B6B0-1FFA-27D76C01331F}"/>
                    </a:ext>
                  </a:extLst>
                </p14:cNvPr>
                <p14:cNvContentPartPr/>
                <p14:nvPr/>
              </p14:nvContentPartPr>
              <p14:xfrm>
                <a:off x="3137823" y="2850756"/>
                <a:ext cx="72360" cy="80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D6034D4-1A9C-B6B0-1FFA-27D76C01331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3129183" y="2842116"/>
                  <a:ext cx="90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AE8F90C-37B6-41A0-37EB-CA0B83A89E85}"/>
                    </a:ext>
                  </a:extLst>
                </p14:cNvPr>
                <p14:cNvContentPartPr/>
                <p14:nvPr/>
              </p14:nvContentPartPr>
              <p14:xfrm>
                <a:off x="3187143" y="2740596"/>
                <a:ext cx="15840" cy="209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AE8F90C-37B6-41A0-37EB-CA0B83A89E85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3178503" y="2731956"/>
                  <a:ext cx="33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A6E2496-91E3-7347-2C42-4798A1E401C0}"/>
                    </a:ext>
                  </a:extLst>
                </p14:cNvPr>
                <p14:cNvContentPartPr/>
                <p14:nvPr/>
              </p14:nvContentPartPr>
              <p14:xfrm>
                <a:off x="2117583" y="3045876"/>
                <a:ext cx="14760" cy="14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A6E2496-91E3-7347-2C42-4798A1E401C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108943" y="3037236"/>
                  <a:ext cx="32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75F266E-0A2C-7B46-1F40-094F4F969EA9}"/>
                    </a:ext>
                  </a:extLst>
                </p14:cNvPr>
                <p14:cNvContentPartPr/>
                <p14:nvPr/>
              </p14:nvContentPartPr>
              <p14:xfrm>
                <a:off x="2128383" y="3058836"/>
                <a:ext cx="90360" cy="123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75F266E-0A2C-7B46-1F40-094F4F969EA9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119383" y="3050196"/>
                  <a:ext cx="108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C23ED47-008B-DF49-0B2F-2BA2EBD3428B}"/>
                    </a:ext>
                  </a:extLst>
                </p14:cNvPr>
                <p14:cNvContentPartPr/>
                <p14:nvPr/>
              </p14:nvContentPartPr>
              <p14:xfrm>
                <a:off x="2236383" y="3096276"/>
                <a:ext cx="192960" cy="94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C23ED47-008B-DF49-0B2F-2BA2EBD3428B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227743" y="3087636"/>
                  <a:ext cx="210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550F52-7F4E-2B29-49F6-FDAA7EBDF67F}"/>
                    </a:ext>
                  </a:extLst>
                </p14:cNvPr>
                <p14:cNvContentPartPr/>
                <p14:nvPr/>
              </p14:nvContentPartPr>
              <p14:xfrm>
                <a:off x="2451303" y="3093756"/>
                <a:ext cx="66240" cy="82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550F52-7F4E-2B29-49F6-FDAA7EBDF67F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2442303" y="3084756"/>
                  <a:ext cx="83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5F2A8C-9447-5B68-B720-3C15E3F83C29}"/>
                    </a:ext>
                  </a:extLst>
                </p14:cNvPr>
                <p14:cNvContentPartPr/>
                <p14:nvPr/>
              </p14:nvContentPartPr>
              <p14:xfrm>
                <a:off x="2514663" y="3041196"/>
                <a:ext cx="200880" cy="175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5F2A8C-9447-5B68-B720-3C15E3F83C29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505663" y="3032556"/>
                  <a:ext cx="218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26B7227-C880-D12F-6DE8-AC22E462B988}"/>
                    </a:ext>
                  </a:extLst>
                </p14:cNvPr>
                <p14:cNvContentPartPr/>
                <p14:nvPr/>
              </p14:nvContentPartPr>
              <p14:xfrm>
                <a:off x="2823903" y="3042276"/>
                <a:ext cx="19800" cy="126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26B7227-C880-D12F-6DE8-AC22E462B988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2814903" y="3033636"/>
                  <a:ext cx="37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4AAC843-9E8E-7318-FF4D-DC04EDF8D057}"/>
                    </a:ext>
                  </a:extLst>
                </p14:cNvPr>
                <p14:cNvContentPartPr/>
                <p14:nvPr/>
              </p14:nvContentPartPr>
              <p14:xfrm>
                <a:off x="2845143" y="3052356"/>
                <a:ext cx="100800" cy="133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4AAC843-9E8E-7318-FF4D-DC04EDF8D057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2836503" y="3043716"/>
                  <a:ext cx="11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D7C3385-1474-DEA1-2ECC-34656451D020}"/>
                    </a:ext>
                  </a:extLst>
                </p14:cNvPr>
                <p14:cNvContentPartPr/>
                <p14:nvPr/>
              </p14:nvContentPartPr>
              <p14:xfrm>
                <a:off x="2971143" y="3085476"/>
                <a:ext cx="96120" cy="82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D7C3385-1474-DEA1-2ECC-34656451D020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2962143" y="3076836"/>
                  <a:ext cx="11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3FE847F-493D-F716-0989-FD91C239FE68}"/>
                    </a:ext>
                  </a:extLst>
                </p14:cNvPr>
                <p14:cNvContentPartPr/>
                <p14:nvPr/>
              </p14:nvContentPartPr>
              <p14:xfrm>
                <a:off x="3046743" y="3023196"/>
                <a:ext cx="60840" cy="155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3FE847F-493D-F716-0989-FD91C239FE68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038103" y="3014196"/>
                  <a:ext cx="78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41C7F78-CC2E-FB16-83A0-F654A9498C48}"/>
                    </a:ext>
                  </a:extLst>
                </p14:cNvPr>
                <p14:cNvContentPartPr/>
                <p14:nvPr/>
              </p14:nvContentPartPr>
              <p14:xfrm>
                <a:off x="3131343" y="3078276"/>
                <a:ext cx="120240" cy="93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41C7F78-CC2E-FB16-83A0-F654A9498C4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122703" y="3069276"/>
                  <a:ext cx="137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56EDAAE-1788-7B04-DF29-327B7FEAB950}"/>
                    </a:ext>
                  </a:extLst>
                </p14:cNvPr>
                <p14:cNvContentPartPr/>
                <p14:nvPr/>
              </p14:nvContentPartPr>
              <p14:xfrm>
                <a:off x="3275343" y="3071796"/>
                <a:ext cx="58320" cy="98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56EDAAE-1788-7B04-DF29-327B7FEAB950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266703" y="3062796"/>
                  <a:ext cx="75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21A22A6-04CC-E017-268A-7498881DFED6}"/>
                    </a:ext>
                  </a:extLst>
                </p14:cNvPr>
                <p14:cNvContentPartPr/>
                <p14:nvPr/>
              </p14:nvContentPartPr>
              <p14:xfrm>
                <a:off x="3305223" y="3071796"/>
                <a:ext cx="115920" cy="91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21A22A6-04CC-E017-268A-7498881DFED6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3296583" y="3062796"/>
                  <a:ext cx="133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94CDF6B-949C-A56A-1518-887B017017FF}"/>
                    </a:ext>
                  </a:extLst>
                </p14:cNvPr>
                <p14:cNvContentPartPr/>
                <p14:nvPr/>
              </p14:nvContentPartPr>
              <p14:xfrm>
                <a:off x="3445623" y="3031476"/>
                <a:ext cx="17640" cy="131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94CDF6B-949C-A56A-1518-887B017017FF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3436623" y="3022476"/>
                  <a:ext cx="35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8FB6B70-9C0C-09B6-F8AF-206DCC8CC985}"/>
                    </a:ext>
                  </a:extLst>
                </p14:cNvPr>
                <p14:cNvContentPartPr/>
                <p14:nvPr/>
              </p14:nvContentPartPr>
              <p14:xfrm>
                <a:off x="3473703" y="3064236"/>
                <a:ext cx="64800" cy="1058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8FB6B70-9C0C-09B6-F8AF-206DCC8CC985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3464703" y="3055596"/>
                  <a:ext cx="82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19793F3-0F5E-6203-88BC-0A8735B1FDBC}"/>
                    </a:ext>
                  </a:extLst>
                </p14:cNvPr>
                <p14:cNvContentPartPr/>
                <p14:nvPr/>
              </p14:nvContentPartPr>
              <p14:xfrm>
                <a:off x="1990863" y="2647566"/>
                <a:ext cx="13320" cy="569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19793F3-0F5E-6203-88BC-0A8735B1FDB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982223" y="2638566"/>
                  <a:ext cx="309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233A903-E7CF-F31A-0173-695B942BB235}"/>
                    </a:ext>
                  </a:extLst>
                </p14:cNvPr>
                <p14:cNvContentPartPr/>
                <p14:nvPr/>
              </p14:nvContentPartPr>
              <p14:xfrm>
                <a:off x="2007423" y="2609046"/>
                <a:ext cx="1578960" cy="42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233A903-E7CF-F31A-0173-695B942BB235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998423" y="2600046"/>
                  <a:ext cx="1596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7FAFAEC-67B2-62E9-776C-29B08C1A4D91}"/>
                    </a:ext>
                  </a:extLst>
                </p14:cNvPr>
                <p14:cNvContentPartPr/>
                <p14:nvPr/>
              </p14:nvContentPartPr>
              <p14:xfrm>
                <a:off x="3597543" y="2598966"/>
                <a:ext cx="43560" cy="611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7FAFAEC-67B2-62E9-776C-29B08C1A4D91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3588543" y="2589966"/>
                  <a:ext cx="612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A86C022-3C2C-7D2A-F0A9-E7D2779913A3}"/>
                    </a:ext>
                  </a:extLst>
                </p14:cNvPr>
                <p14:cNvContentPartPr/>
                <p14:nvPr/>
              </p14:nvContentPartPr>
              <p14:xfrm>
                <a:off x="3196503" y="1815246"/>
                <a:ext cx="2048760" cy="7675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A86C022-3C2C-7D2A-F0A9-E7D2779913A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3187503" y="1806246"/>
                  <a:ext cx="2066400" cy="7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2990BE70-86DF-065F-3B6F-666E5F6951FC}"/>
              </a:ext>
            </a:extLst>
          </p:cNvPr>
          <p:cNvGrpSpPr/>
          <p:nvPr/>
        </p:nvGrpSpPr>
        <p:grpSpPr>
          <a:xfrm>
            <a:off x="5219343" y="1787886"/>
            <a:ext cx="3097800" cy="2092320"/>
            <a:chOff x="5219343" y="1787886"/>
            <a:chExt cx="3097800" cy="20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EE8F84E-56EF-DDF6-FE26-393D066405DF}"/>
                    </a:ext>
                  </a:extLst>
                </p14:cNvPr>
                <p14:cNvContentPartPr/>
                <p14:nvPr/>
              </p14:nvContentPartPr>
              <p14:xfrm>
                <a:off x="8264223" y="3573126"/>
                <a:ext cx="11520" cy="3070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EE8F84E-56EF-DDF6-FE26-393D066405DF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255223" y="3564486"/>
                  <a:ext cx="29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EC06ABD-3BA0-0D58-D623-C6DF4C29EDA2}"/>
                    </a:ext>
                  </a:extLst>
                </p14:cNvPr>
                <p14:cNvContentPartPr/>
                <p14:nvPr/>
              </p14:nvContentPartPr>
              <p14:xfrm>
                <a:off x="8227503" y="3543606"/>
                <a:ext cx="4320" cy="32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EC06ABD-3BA0-0D58-D623-C6DF4C29EDA2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218863" y="3534966"/>
                  <a:ext cx="21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D3D4EE2-5493-6A5A-9EC5-62DCE9298B79}"/>
                    </a:ext>
                  </a:extLst>
                </p14:cNvPr>
                <p14:cNvContentPartPr/>
                <p14:nvPr/>
              </p14:nvContentPartPr>
              <p14:xfrm>
                <a:off x="8189343" y="3545766"/>
                <a:ext cx="75240" cy="1249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D3D4EE2-5493-6A5A-9EC5-62DCE9298B7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8180703" y="3536766"/>
                  <a:ext cx="92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2582CF6-A705-0BF8-5B13-1FF5F57C31C3}"/>
                    </a:ext>
                  </a:extLst>
                </p14:cNvPr>
                <p14:cNvContentPartPr/>
                <p14:nvPr/>
              </p14:nvContentPartPr>
              <p14:xfrm>
                <a:off x="8264223" y="3533886"/>
                <a:ext cx="52920" cy="662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2582CF6-A705-0BF8-5B13-1FF5F57C31C3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255583" y="3524886"/>
                  <a:ext cx="70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29D53D4-FEB9-ADC3-3EAD-FBE4E656EDB3}"/>
                    </a:ext>
                  </a:extLst>
                </p14:cNvPr>
                <p14:cNvContentPartPr/>
                <p14:nvPr/>
              </p14:nvContentPartPr>
              <p14:xfrm>
                <a:off x="5219343" y="1787886"/>
                <a:ext cx="2480760" cy="20224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29D53D4-FEB9-ADC3-3EAD-FBE4E656EDB3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210343" y="1778886"/>
                  <a:ext cx="2498400" cy="20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5AC9413-5759-0F63-C833-2D8F3D933F37}"/>
                    </a:ext>
                  </a:extLst>
                </p14:cNvPr>
                <p14:cNvContentPartPr/>
                <p14:nvPr/>
              </p14:nvContentPartPr>
              <p14:xfrm>
                <a:off x="7692183" y="3500046"/>
                <a:ext cx="45720" cy="6696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5AC9413-5759-0F63-C833-2D8F3D933F37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683543" y="3491046"/>
                  <a:ext cx="63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D335DC5-B5E2-2536-C455-EC77D7DD3AED}"/>
                    </a:ext>
                  </a:extLst>
                </p14:cNvPr>
                <p14:cNvContentPartPr/>
                <p14:nvPr/>
              </p14:nvContentPartPr>
              <p14:xfrm>
                <a:off x="7688583" y="3507966"/>
                <a:ext cx="310320" cy="2728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D335DC5-B5E2-2536-C455-EC77D7DD3AE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679943" y="3498966"/>
                  <a:ext cx="327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A679EE0-69F6-74B9-E4EF-8DF94A2CB893}"/>
                    </a:ext>
                  </a:extLst>
                </p14:cNvPr>
                <p14:cNvContentPartPr/>
                <p14:nvPr/>
              </p14:nvContentPartPr>
              <p14:xfrm>
                <a:off x="8000343" y="3508326"/>
                <a:ext cx="77400" cy="763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A679EE0-69F6-74B9-E4EF-8DF94A2CB89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7991343" y="3499326"/>
                  <a:ext cx="950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A4621D59-2512-24DD-06CF-1743B98CB3F2}"/>
              </a:ext>
            </a:extLst>
          </p:cNvPr>
          <p:cNvGrpSpPr/>
          <p:nvPr/>
        </p:nvGrpSpPr>
        <p:grpSpPr>
          <a:xfrm>
            <a:off x="7448823" y="3588966"/>
            <a:ext cx="74520" cy="145080"/>
            <a:chOff x="7448823" y="3588966"/>
            <a:chExt cx="74520" cy="14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86AC1E54-8C8D-3D36-7332-F25A127EFB6E}"/>
                    </a:ext>
                  </a:extLst>
                </p14:cNvPr>
                <p14:cNvContentPartPr/>
                <p14:nvPr/>
              </p14:nvContentPartPr>
              <p14:xfrm>
                <a:off x="7448823" y="3588966"/>
                <a:ext cx="7560" cy="1450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86AC1E54-8C8D-3D36-7332-F25A127EFB6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7439823" y="3579966"/>
                  <a:ext cx="25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5FC0E10-83DE-4B24-45C4-DE522EFFB2AA}"/>
                    </a:ext>
                  </a:extLst>
                </p14:cNvPr>
                <p14:cNvContentPartPr/>
                <p14:nvPr/>
              </p14:nvContentPartPr>
              <p14:xfrm>
                <a:off x="7468263" y="3623526"/>
                <a:ext cx="55080" cy="745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5FC0E10-83DE-4B24-45C4-DE522EFFB2AA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459623" y="3614886"/>
                  <a:ext cx="7272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7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A95F5E3F-CEED-5C85-11CC-81DE5D33DBBB}"/>
                  </a:ext>
                </a:extLst>
              </p14:cNvPr>
              <p14:cNvContentPartPr/>
              <p14:nvPr/>
            </p14:nvContentPartPr>
            <p14:xfrm>
              <a:off x="7804143" y="3588966"/>
              <a:ext cx="82800" cy="1004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A95F5E3F-CEED-5C85-11CC-81DE5D33DBBB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7795503" y="3579966"/>
                <a:ext cx="10044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62E895F1-440F-0D32-1528-8D74E5690587}"/>
              </a:ext>
            </a:extLst>
          </p:cNvPr>
          <p:cNvGrpSpPr/>
          <p:nvPr/>
        </p:nvGrpSpPr>
        <p:grpSpPr>
          <a:xfrm>
            <a:off x="6223743" y="3504366"/>
            <a:ext cx="345600" cy="176400"/>
            <a:chOff x="6223743" y="3504366"/>
            <a:chExt cx="3456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002D8C0A-138C-CF08-64F1-6DE5373514C1}"/>
                    </a:ext>
                  </a:extLst>
                </p14:cNvPr>
                <p14:cNvContentPartPr/>
                <p14:nvPr/>
              </p14:nvContentPartPr>
              <p14:xfrm>
                <a:off x="6245703" y="3504366"/>
                <a:ext cx="9360" cy="1764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002D8C0A-138C-CF08-64F1-6DE5373514C1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6237063" y="3495726"/>
                  <a:ext cx="27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02C7A9E-1889-AC5E-D14C-BB9C98C0857E}"/>
                    </a:ext>
                  </a:extLst>
                </p14:cNvPr>
                <p14:cNvContentPartPr/>
                <p14:nvPr/>
              </p14:nvContentPartPr>
              <p14:xfrm>
                <a:off x="6223743" y="3519126"/>
                <a:ext cx="79200" cy="176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02C7A9E-1889-AC5E-D14C-BB9C98C0857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215103" y="3510486"/>
                  <a:ext cx="96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25DB8A0-A717-FCE8-56D8-4F2563A28E99}"/>
                    </a:ext>
                  </a:extLst>
                </p14:cNvPr>
                <p14:cNvContentPartPr/>
                <p14:nvPr/>
              </p14:nvContentPartPr>
              <p14:xfrm>
                <a:off x="6231303" y="3594366"/>
                <a:ext cx="73800" cy="1404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25DB8A0-A717-FCE8-56D8-4F2563A28E9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222303" y="3585366"/>
                  <a:ext cx="91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028E4CE7-AC44-C6AB-B46E-39478F3038E2}"/>
                    </a:ext>
                  </a:extLst>
                </p14:cNvPr>
                <p14:cNvContentPartPr/>
                <p14:nvPr/>
              </p14:nvContentPartPr>
              <p14:xfrm>
                <a:off x="6307263" y="3573486"/>
                <a:ext cx="52920" cy="88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028E4CE7-AC44-C6AB-B46E-39478F3038E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298263" y="3564486"/>
                  <a:ext cx="70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896C06EF-6115-7F89-0160-FE4A3818DE3A}"/>
                    </a:ext>
                  </a:extLst>
                </p14:cNvPr>
                <p14:cNvContentPartPr/>
                <p14:nvPr/>
              </p14:nvContentPartPr>
              <p14:xfrm>
                <a:off x="6355143" y="3576006"/>
                <a:ext cx="214200" cy="802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896C06EF-6115-7F89-0160-FE4A3818DE3A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346143" y="3567006"/>
                  <a:ext cx="23184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7F2B096D-52EE-DE52-456D-BBF98AD05B19}"/>
              </a:ext>
            </a:extLst>
          </p:cNvPr>
          <p:cNvGrpSpPr/>
          <p:nvPr/>
        </p:nvGrpSpPr>
        <p:grpSpPr>
          <a:xfrm>
            <a:off x="6218343" y="3901446"/>
            <a:ext cx="616320" cy="180720"/>
            <a:chOff x="6218343" y="3901446"/>
            <a:chExt cx="616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C5FB3DFF-9AEF-35AB-6CB3-E4B6EEFEAB0A}"/>
                    </a:ext>
                  </a:extLst>
                </p14:cNvPr>
                <p14:cNvContentPartPr/>
                <p14:nvPr/>
              </p14:nvContentPartPr>
              <p14:xfrm>
                <a:off x="6236703" y="3929886"/>
                <a:ext cx="62640" cy="12492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C5FB3DFF-9AEF-35AB-6CB3-E4B6EEFEAB0A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228063" y="3920886"/>
                  <a:ext cx="80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A6C7AA50-BC09-81DB-B992-D98402E745F2}"/>
                    </a:ext>
                  </a:extLst>
                </p14:cNvPr>
                <p14:cNvContentPartPr/>
                <p14:nvPr/>
              </p14:nvContentPartPr>
              <p14:xfrm>
                <a:off x="6246063" y="3965526"/>
                <a:ext cx="46080" cy="57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A6C7AA50-BC09-81DB-B992-D98402E745F2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237063" y="3956886"/>
                  <a:ext cx="63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AEC7AC1A-55B0-CC75-D233-D3D7BFF5359F}"/>
                    </a:ext>
                  </a:extLst>
                </p14:cNvPr>
                <p14:cNvContentPartPr/>
                <p14:nvPr/>
              </p14:nvContentPartPr>
              <p14:xfrm>
                <a:off x="6218343" y="3926286"/>
                <a:ext cx="75600" cy="45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AEC7AC1A-55B0-CC75-D233-D3D7BFF5359F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209703" y="3917286"/>
                  <a:ext cx="93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AB87191-E8EC-90D8-573C-FE4CA54E4F46}"/>
                    </a:ext>
                  </a:extLst>
                </p14:cNvPr>
                <p14:cNvContentPartPr/>
                <p14:nvPr/>
              </p14:nvContentPartPr>
              <p14:xfrm>
                <a:off x="6344703" y="3976686"/>
                <a:ext cx="59760" cy="763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AB87191-E8EC-90D8-573C-FE4CA54E4F4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336063" y="3967686"/>
                  <a:ext cx="7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8345C0C3-32FB-3720-A81B-E1C39F8936B1}"/>
                    </a:ext>
                  </a:extLst>
                </p14:cNvPr>
                <p14:cNvContentPartPr/>
                <p14:nvPr/>
              </p14:nvContentPartPr>
              <p14:xfrm>
                <a:off x="6428583" y="3972726"/>
                <a:ext cx="55800" cy="878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8345C0C3-32FB-3720-A81B-E1C39F8936B1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6419943" y="3964086"/>
                  <a:ext cx="73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5E8941FB-BF96-AFF7-F78B-66C7F7B3B945}"/>
                    </a:ext>
                  </a:extLst>
                </p14:cNvPr>
                <p14:cNvContentPartPr/>
                <p14:nvPr/>
              </p14:nvContentPartPr>
              <p14:xfrm>
                <a:off x="6525783" y="3978486"/>
                <a:ext cx="129240" cy="842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5E8941FB-BF96-AFF7-F78B-66C7F7B3B945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6517143" y="3969486"/>
                  <a:ext cx="146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1CE96FBE-7240-FB6B-8D27-EA898A9B3986}"/>
                    </a:ext>
                  </a:extLst>
                </p14:cNvPr>
                <p14:cNvContentPartPr/>
                <p14:nvPr/>
              </p14:nvContentPartPr>
              <p14:xfrm>
                <a:off x="6654663" y="3901446"/>
                <a:ext cx="15120" cy="1580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1CE96FBE-7240-FB6B-8D27-EA898A9B3986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6646023" y="3892446"/>
                  <a:ext cx="32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B5950BDB-0A0B-CAA1-38FC-1F3FACA5CD0A}"/>
                    </a:ext>
                  </a:extLst>
                </p14:cNvPr>
                <p14:cNvContentPartPr/>
                <p14:nvPr/>
              </p14:nvContentPartPr>
              <p14:xfrm>
                <a:off x="6687783" y="3998646"/>
                <a:ext cx="146880" cy="83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B5950BDB-0A0B-CAA1-38FC-1F3FACA5CD0A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678783" y="3990006"/>
                  <a:ext cx="1645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7D59095-7A41-C5F9-EDEB-5F36B35D3D77}"/>
              </a:ext>
            </a:extLst>
          </p:cNvPr>
          <p:cNvGrpSpPr/>
          <p:nvPr/>
        </p:nvGrpSpPr>
        <p:grpSpPr>
          <a:xfrm>
            <a:off x="7827903" y="5481486"/>
            <a:ext cx="3091320" cy="321120"/>
            <a:chOff x="7827903" y="5481486"/>
            <a:chExt cx="30913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9F8D088-5A4C-1838-33BF-2D4F127E28DE}"/>
                    </a:ext>
                  </a:extLst>
                </p14:cNvPr>
                <p14:cNvContentPartPr/>
                <p14:nvPr/>
              </p14:nvContentPartPr>
              <p14:xfrm>
                <a:off x="7827903" y="5500926"/>
                <a:ext cx="145440" cy="1357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9F8D088-5A4C-1838-33BF-2D4F127E28DE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819263" y="5491926"/>
                  <a:ext cx="163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27A141D-8157-89F9-DE66-77BBBD88D54C}"/>
                    </a:ext>
                  </a:extLst>
                </p14:cNvPr>
                <p14:cNvContentPartPr/>
                <p14:nvPr/>
              </p14:nvContentPartPr>
              <p14:xfrm>
                <a:off x="7989183" y="5484366"/>
                <a:ext cx="92160" cy="1659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27A141D-8157-89F9-DE66-77BBBD88D54C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980543" y="5475366"/>
                  <a:ext cx="109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ADC33DA0-8B44-F956-B552-B8AA9C549BA1}"/>
                    </a:ext>
                  </a:extLst>
                </p14:cNvPr>
                <p14:cNvContentPartPr/>
                <p14:nvPr/>
              </p14:nvContentPartPr>
              <p14:xfrm>
                <a:off x="8098623" y="5559606"/>
                <a:ext cx="87120" cy="7416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ADC33DA0-8B44-F956-B552-B8AA9C549BA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089983" y="5550606"/>
                  <a:ext cx="104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348B2118-71C2-11C5-75A5-F4F210EC1C02}"/>
                    </a:ext>
                  </a:extLst>
                </p14:cNvPr>
                <p14:cNvContentPartPr/>
                <p14:nvPr/>
              </p14:nvContentPartPr>
              <p14:xfrm>
                <a:off x="8204823" y="5481486"/>
                <a:ext cx="19440" cy="14616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348B2118-71C2-11C5-75A5-F4F210EC1C02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196183" y="5472846"/>
                  <a:ext cx="37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FF4473F-054B-DD4B-53BF-AC6FB6F8A363}"/>
                    </a:ext>
                  </a:extLst>
                </p14:cNvPr>
                <p14:cNvContentPartPr/>
                <p14:nvPr/>
              </p14:nvContentPartPr>
              <p14:xfrm>
                <a:off x="8168823" y="5543766"/>
                <a:ext cx="72000" cy="32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FF4473F-054B-DD4B-53BF-AC6FB6F8A363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160183" y="5535126"/>
                  <a:ext cx="89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AF1C223-B091-CA64-12FE-E4D933B9C793}"/>
                    </a:ext>
                  </a:extLst>
                </p14:cNvPr>
                <p14:cNvContentPartPr/>
                <p14:nvPr/>
              </p14:nvContentPartPr>
              <p14:xfrm>
                <a:off x="8231823" y="5560686"/>
                <a:ext cx="87840" cy="925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AF1C223-B091-CA64-12FE-E4D933B9C79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8222823" y="5552046"/>
                  <a:ext cx="105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06B46F84-0DA7-43A0-8F17-F9683A6C775B}"/>
                    </a:ext>
                  </a:extLst>
                </p14:cNvPr>
                <p14:cNvContentPartPr/>
                <p14:nvPr/>
              </p14:nvContentPartPr>
              <p14:xfrm>
                <a:off x="8337303" y="5565006"/>
                <a:ext cx="59400" cy="964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06B46F84-0DA7-43A0-8F17-F9683A6C775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328663" y="5556006"/>
                  <a:ext cx="77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DE50E95-75DB-1F97-DF65-555C0DFAE478}"/>
                    </a:ext>
                  </a:extLst>
                </p14:cNvPr>
                <p14:cNvContentPartPr/>
                <p14:nvPr/>
              </p14:nvContentPartPr>
              <p14:xfrm>
                <a:off x="8412903" y="5579406"/>
                <a:ext cx="88200" cy="7884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DE50E95-75DB-1F97-DF65-555C0DFAE478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403903" y="5570406"/>
                  <a:ext cx="105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D6F016E1-44CC-7235-FC2F-52E65E85906F}"/>
                    </a:ext>
                  </a:extLst>
                </p14:cNvPr>
                <p14:cNvContentPartPr/>
                <p14:nvPr/>
              </p14:nvContentPartPr>
              <p14:xfrm>
                <a:off x="8503263" y="5587326"/>
                <a:ext cx="54720" cy="709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D6F016E1-44CC-7235-FC2F-52E65E85906F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494263" y="5578326"/>
                  <a:ext cx="72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4D83EF17-06EF-DE14-DE43-BEB88CEAD5F3}"/>
                    </a:ext>
                  </a:extLst>
                </p14:cNvPr>
                <p14:cNvContentPartPr/>
                <p14:nvPr/>
              </p14:nvContentPartPr>
              <p14:xfrm>
                <a:off x="8696583" y="5520726"/>
                <a:ext cx="7920" cy="15480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4D83EF17-06EF-DE14-DE43-BEB88CEAD5F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687943" y="5511726"/>
                  <a:ext cx="25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6457288B-2999-6FDF-2821-960B4C31F914}"/>
                    </a:ext>
                  </a:extLst>
                </p14:cNvPr>
                <p14:cNvContentPartPr/>
                <p14:nvPr/>
              </p14:nvContentPartPr>
              <p14:xfrm>
                <a:off x="8629263" y="5590566"/>
                <a:ext cx="88200" cy="86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6457288B-2999-6FDF-2821-960B4C31F914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8620263" y="5581926"/>
                  <a:ext cx="105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635A283F-A67B-E96C-36B8-68AC89F08024}"/>
                    </a:ext>
                  </a:extLst>
                </p14:cNvPr>
                <p14:cNvContentPartPr/>
                <p14:nvPr/>
              </p14:nvContentPartPr>
              <p14:xfrm>
                <a:off x="8728263" y="5593086"/>
                <a:ext cx="80640" cy="741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635A283F-A67B-E96C-36B8-68AC89F08024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8719263" y="5584086"/>
                  <a:ext cx="98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649201AA-D71D-3702-B49D-16CDC87386C5}"/>
                    </a:ext>
                  </a:extLst>
                </p14:cNvPr>
                <p14:cNvContentPartPr/>
                <p14:nvPr/>
              </p14:nvContentPartPr>
              <p14:xfrm>
                <a:off x="8775423" y="5594166"/>
                <a:ext cx="90360" cy="900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649201AA-D71D-3702-B49D-16CDC87386C5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766783" y="5585526"/>
                  <a:ext cx="10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5397B7F-5E48-DEE1-1794-17076743986C}"/>
                    </a:ext>
                  </a:extLst>
                </p14:cNvPr>
                <p14:cNvContentPartPr/>
                <p14:nvPr/>
              </p14:nvContentPartPr>
              <p14:xfrm>
                <a:off x="8836263" y="5594166"/>
                <a:ext cx="95760" cy="550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5397B7F-5E48-DEE1-1794-17076743986C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827623" y="5585526"/>
                  <a:ext cx="113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883915B2-90F0-27D1-B402-A5203F69CD29}"/>
                    </a:ext>
                  </a:extLst>
                </p14:cNvPr>
                <p14:cNvContentPartPr/>
                <p14:nvPr/>
              </p14:nvContentPartPr>
              <p14:xfrm>
                <a:off x="8950023" y="5586966"/>
                <a:ext cx="38880" cy="734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883915B2-90F0-27D1-B402-A5203F69CD29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941023" y="5578326"/>
                  <a:ext cx="56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28524115-7CA7-239A-AD46-73546315F6D7}"/>
                    </a:ext>
                  </a:extLst>
                </p14:cNvPr>
                <p14:cNvContentPartPr/>
                <p14:nvPr/>
              </p14:nvContentPartPr>
              <p14:xfrm>
                <a:off x="8988543" y="5499126"/>
                <a:ext cx="108360" cy="1638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28524115-7CA7-239A-AD46-73546315F6D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979543" y="5490126"/>
                  <a:ext cx="126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6CBBA6D8-2685-4A63-5E66-D3555C5DD76A}"/>
                    </a:ext>
                  </a:extLst>
                </p14:cNvPr>
                <p14:cNvContentPartPr/>
                <p14:nvPr/>
              </p14:nvContentPartPr>
              <p14:xfrm>
                <a:off x="9086823" y="5582286"/>
                <a:ext cx="114480" cy="878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6CBBA6D8-2685-4A63-5E66-D3555C5DD76A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078183" y="5573646"/>
                  <a:ext cx="132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D8BA3E8B-A3C8-A695-7555-D9E84CD439F0}"/>
                    </a:ext>
                  </a:extLst>
                </p14:cNvPr>
                <p14:cNvContentPartPr/>
                <p14:nvPr/>
              </p14:nvContentPartPr>
              <p14:xfrm>
                <a:off x="9164583" y="5512806"/>
                <a:ext cx="55440" cy="14868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D8BA3E8B-A3C8-A695-7555-D9E84CD439F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155583" y="5503806"/>
                  <a:ext cx="73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34F79C3B-E044-3464-8BD5-4E64F47F4346}"/>
                    </a:ext>
                  </a:extLst>
                </p14:cNvPr>
                <p14:cNvContentPartPr/>
                <p14:nvPr/>
              </p14:nvContentPartPr>
              <p14:xfrm>
                <a:off x="9230463" y="5589126"/>
                <a:ext cx="121320" cy="7632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34F79C3B-E044-3464-8BD5-4E64F47F4346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9221463" y="5580126"/>
                  <a:ext cx="138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5ED9EEAB-6C17-FFCB-5970-7A867A465DA0}"/>
                    </a:ext>
                  </a:extLst>
                </p14:cNvPr>
                <p14:cNvContentPartPr/>
                <p14:nvPr/>
              </p14:nvContentPartPr>
              <p14:xfrm>
                <a:off x="9336663" y="5506326"/>
                <a:ext cx="59040" cy="1540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5ED9EEAB-6C17-FFCB-5970-7A867A465DA0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9328023" y="5497686"/>
                  <a:ext cx="76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884E99D-6B2A-4116-5A9D-14C41EAF2954}"/>
                    </a:ext>
                  </a:extLst>
                </p14:cNvPr>
                <p14:cNvContentPartPr/>
                <p14:nvPr/>
              </p14:nvContentPartPr>
              <p14:xfrm>
                <a:off x="9490743" y="5595246"/>
                <a:ext cx="146880" cy="1796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884E99D-6B2A-4116-5A9D-14C41EAF2954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482103" y="5586606"/>
                  <a:ext cx="164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4C0E4E6D-E4E3-60B9-BF29-DE54A292DAC8}"/>
                    </a:ext>
                  </a:extLst>
                </p14:cNvPr>
                <p14:cNvContentPartPr/>
                <p14:nvPr/>
              </p14:nvContentPartPr>
              <p14:xfrm>
                <a:off x="9701703" y="5585166"/>
                <a:ext cx="50040" cy="1054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4C0E4E6D-E4E3-60B9-BF29-DE54A292DAC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9692703" y="5576526"/>
                  <a:ext cx="6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9190C535-F4B9-ABA0-95C2-4A2C69E0723B}"/>
                    </a:ext>
                  </a:extLst>
                </p14:cNvPr>
                <p14:cNvContentPartPr/>
                <p14:nvPr/>
              </p14:nvContentPartPr>
              <p14:xfrm>
                <a:off x="9754623" y="5601726"/>
                <a:ext cx="88200" cy="10404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9190C535-F4B9-ABA0-95C2-4A2C69E0723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745983" y="5592726"/>
                  <a:ext cx="105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9B8561D-5E6D-627E-F1DD-78B81DBA54A9}"/>
                    </a:ext>
                  </a:extLst>
                </p14:cNvPr>
                <p14:cNvContentPartPr/>
                <p14:nvPr/>
              </p14:nvContentPartPr>
              <p14:xfrm>
                <a:off x="9857223" y="5617206"/>
                <a:ext cx="82800" cy="6264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9B8561D-5E6D-627E-F1DD-78B81DBA54A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9848583" y="5608566"/>
                  <a:ext cx="100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11680D51-2314-E97D-A5B1-058E1079C487}"/>
                    </a:ext>
                  </a:extLst>
                </p14:cNvPr>
                <p14:cNvContentPartPr/>
                <p14:nvPr/>
              </p14:nvContentPartPr>
              <p14:xfrm>
                <a:off x="9933183" y="5524686"/>
                <a:ext cx="21960" cy="16632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11680D51-2314-E97D-A5B1-058E1079C48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9924183" y="5515686"/>
                  <a:ext cx="39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C81F275C-2711-9222-EDD5-9FFB79E06773}"/>
                    </a:ext>
                  </a:extLst>
                </p14:cNvPr>
                <p14:cNvContentPartPr/>
                <p14:nvPr/>
              </p14:nvContentPartPr>
              <p14:xfrm>
                <a:off x="9915903" y="5582286"/>
                <a:ext cx="174600" cy="950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C81F275C-2711-9222-EDD5-9FFB79E06773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9907263" y="5573646"/>
                  <a:ext cx="192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B52EDEAB-5D10-A5E2-7E96-F1D614CC6398}"/>
                    </a:ext>
                  </a:extLst>
                </p14:cNvPr>
                <p14:cNvContentPartPr/>
                <p14:nvPr/>
              </p14:nvContentPartPr>
              <p14:xfrm>
                <a:off x="10083303" y="5598126"/>
                <a:ext cx="82440" cy="842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B52EDEAB-5D10-A5E2-7E96-F1D614CC6398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10074663" y="5589126"/>
                  <a:ext cx="100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F44E51A7-18A2-EED3-F335-12B85171D5A2}"/>
                    </a:ext>
                  </a:extLst>
                </p14:cNvPr>
                <p14:cNvContentPartPr/>
                <p14:nvPr/>
              </p14:nvContentPartPr>
              <p14:xfrm>
                <a:off x="10167183" y="5612886"/>
                <a:ext cx="53640" cy="795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F44E51A7-18A2-EED3-F335-12B85171D5A2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10158543" y="5604246"/>
                  <a:ext cx="7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D279323C-702F-26AF-D676-3DFA725E448F}"/>
                    </a:ext>
                  </a:extLst>
                </p14:cNvPr>
                <p14:cNvContentPartPr/>
                <p14:nvPr/>
              </p14:nvContentPartPr>
              <p14:xfrm>
                <a:off x="10207503" y="5604606"/>
                <a:ext cx="115920" cy="10044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D279323C-702F-26AF-D676-3DFA725E448F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10198863" y="5595606"/>
                  <a:ext cx="133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C80D4151-1DF0-94BD-C8E6-926165E68123}"/>
                    </a:ext>
                  </a:extLst>
                </p14:cNvPr>
                <p14:cNvContentPartPr/>
                <p14:nvPr/>
              </p14:nvContentPartPr>
              <p14:xfrm>
                <a:off x="10418463" y="5602446"/>
                <a:ext cx="44280" cy="975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C80D4151-1DF0-94BD-C8E6-926165E68123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10409463" y="5593806"/>
                  <a:ext cx="61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21EDA569-020A-DC2F-61E6-93A2477D98A3}"/>
                    </a:ext>
                  </a:extLst>
                </p14:cNvPr>
                <p14:cNvContentPartPr/>
                <p14:nvPr/>
              </p14:nvContentPartPr>
              <p14:xfrm>
                <a:off x="10486143" y="5626926"/>
                <a:ext cx="72000" cy="748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21EDA569-020A-DC2F-61E6-93A2477D98A3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10477143" y="5618286"/>
                  <a:ext cx="89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3F22CE70-7601-1647-8003-42DA49681BAB}"/>
                    </a:ext>
                  </a:extLst>
                </p14:cNvPr>
                <p14:cNvContentPartPr/>
                <p14:nvPr/>
              </p14:nvContentPartPr>
              <p14:xfrm>
                <a:off x="10651383" y="5639526"/>
                <a:ext cx="77400" cy="1630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3F22CE70-7601-1647-8003-42DA49681BA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10642383" y="5630526"/>
                  <a:ext cx="95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4C0EDEC-82EF-0CEE-334D-3C2A9F5A7651}"/>
                    </a:ext>
                  </a:extLst>
                </p14:cNvPr>
                <p14:cNvContentPartPr/>
                <p14:nvPr/>
              </p14:nvContentPartPr>
              <p14:xfrm>
                <a:off x="10740663" y="5636646"/>
                <a:ext cx="73800" cy="770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4C0EDEC-82EF-0CEE-334D-3C2A9F5A7651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10732023" y="5627646"/>
                  <a:ext cx="91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5497DF2-8945-EF65-EF9A-AFF3F7B3B37C}"/>
                    </a:ext>
                  </a:extLst>
                </p14:cNvPr>
                <p14:cNvContentPartPr/>
                <p14:nvPr/>
              </p14:nvContentPartPr>
              <p14:xfrm>
                <a:off x="10801503" y="5636646"/>
                <a:ext cx="37080" cy="597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5497DF2-8945-EF65-EF9A-AFF3F7B3B37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10792863" y="5627646"/>
                  <a:ext cx="54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D5496A43-A1C1-B207-ABB7-5B0D6A0FE999}"/>
                    </a:ext>
                  </a:extLst>
                </p14:cNvPr>
                <p14:cNvContentPartPr/>
                <p14:nvPr/>
              </p14:nvContentPartPr>
              <p14:xfrm>
                <a:off x="10854423" y="5634486"/>
                <a:ext cx="64800" cy="4536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D5496A43-A1C1-B207-ABB7-5B0D6A0FE999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10845783" y="5625846"/>
                  <a:ext cx="82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198E8C8A-34E8-2EC9-9819-911E2DB428EE}"/>
              </a:ext>
            </a:extLst>
          </p:cNvPr>
          <p:cNvGrpSpPr/>
          <p:nvPr/>
        </p:nvGrpSpPr>
        <p:grpSpPr>
          <a:xfrm>
            <a:off x="10499463" y="830646"/>
            <a:ext cx="1127520" cy="440280"/>
            <a:chOff x="10499463" y="830646"/>
            <a:chExt cx="112752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6AE518A9-E082-0F05-0C5F-1EE2EBDA49D4}"/>
                    </a:ext>
                  </a:extLst>
                </p14:cNvPr>
                <p14:cNvContentPartPr/>
                <p14:nvPr/>
              </p14:nvContentPartPr>
              <p14:xfrm>
                <a:off x="10499463" y="937206"/>
                <a:ext cx="428760" cy="3337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6AE518A9-E082-0F05-0C5F-1EE2EBDA49D4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10490463" y="928566"/>
                  <a:ext cx="4464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4937AA9-CCB3-FD5F-0551-B652D1588836}"/>
                    </a:ext>
                  </a:extLst>
                </p14:cNvPr>
                <p14:cNvContentPartPr/>
                <p14:nvPr/>
              </p14:nvContentPartPr>
              <p14:xfrm>
                <a:off x="10854783" y="866646"/>
                <a:ext cx="79560" cy="2268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4937AA9-CCB3-FD5F-0551-B652D158883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10845783" y="857646"/>
                  <a:ext cx="97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12A21CDC-F02A-1CD1-936D-1881F6E7C766}"/>
                    </a:ext>
                  </a:extLst>
                </p14:cNvPr>
                <p14:cNvContentPartPr/>
                <p14:nvPr/>
              </p14:nvContentPartPr>
              <p14:xfrm>
                <a:off x="11045223" y="830646"/>
                <a:ext cx="22320" cy="2725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12A21CDC-F02A-1CD1-936D-1881F6E7C766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11036583" y="822006"/>
                  <a:ext cx="39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FED03BB-330F-FF11-B2DA-7AC66BD89AF8}"/>
                    </a:ext>
                  </a:extLst>
                </p14:cNvPr>
                <p14:cNvContentPartPr/>
                <p14:nvPr/>
              </p14:nvContentPartPr>
              <p14:xfrm>
                <a:off x="11049183" y="872406"/>
                <a:ext cx="106560" cy="18972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FED03BB-330F-FF11-B2DA-7AC66BD89AF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1040183" y="863406"/>
                  <a:ext cx="124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991540E2-C8F3-B6D9-F8F7-1816A40BAF09}"/>
                    </a:ext>
                  </a:extLst>
                </p14:cNvPr>
                <p14:cNvContentPartPr/>
                <p14:nvPr/>
              </p14:nvContentPartPr>
              <p14:xfrm>
                <a:off x="11167263" y="992286"/>
                <a:ext cx="85320" cy="9252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991540E2-C8F3-B6D9-F8F7-1816A40BAF09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1158623" y="983286"/>
                  <a:ext cx="102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0D1DB91C-02E2-25EC-9294-F53BF836340F}"/>
                    </a:ext>
                  </a:extLst>
                </p14:cNvPr>
                <p14:cNvContentPartPr/>
                <p14:nvPr/>
              </p14:nvContentPartPr>
              <p14:xfrm>
                <a:off x="11265183" y="982926"/>
                <a:ext cx="20520" cy="2095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0D1DB91C-02E2-25EC-9294-F53BF836340F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1256543" y="974286"/>
                  <a:ext cx="38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EC37BEE7-6106-ACA4-CFB3-5A3A93B03607}"/>
                    </a:ext>
                  </a:extLst>
                </p14:cNvPr>
                <p14:cNvContentPartPr/>
                <p14:nvPr/>
              </p14:nvContentPartPr>
              <p14:xfrm>
                <a:off x="11307663" y="985086"/>
                <a:ext cx="55440" cy="10044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EC37BEE7-6106-ACA4-CFB3-5A3A93B03607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1298663" y="976446"/>
                  <a:ext cx="73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14BAA0FB-A25A-9632-07E1-18CF5D331EBE}"/>
                    </a:ext>
                  </a:extLst>
                </p14:cNvPr>
                <p14:cNvContentPartPr/>
                <p14:nvPr/>
              </p14:nvContentPartPr>
              <p14:xfrm>
                <a:off x="11366343" y="1013886"/>
                <a:ext cx="75600" cy="748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14BAA0FB-A25A-9632-07E1-18CF5D331EBE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1357343" y="1005246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6BCA607E-F14C-851E-8473-B9CDA4AF7F5E}"/>
                    </a:ext>
                  </a:extLst>
                </p14:cNvPr>
                <p14:cNvContentPartPr/>
                <p14:nvPr/>
              </p14:nvContentPartPr>
              <p14:xfrm>
                <a:off x="11448423" y="1034046"/>
                <a:ext cx="99720" cy="8820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6BCA607E-F14C-851E-8473-B9CDA4AF7F5E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1439423" y="1025406"/>
                  <a:ext cx="117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8AE5D83F-6DA6-AABC-979B-930D9B03DD01}"/>
                    </a:ext>
                  </a:extLst>
                </p14:cNvPr>
                <p14:cNvContentPartPr/>
                <p14:nvPr/>
              </p14:nvContentPartPr>
              <p14:xfrm>
                <a:off x="11562903" y="927846"/>
                <a:ext cx="21960" cy="15912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8AE5D83F-6DA6-AABC-979B-930D9B03DD0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1553903" y="919206"/>
                  <a:ext cx="39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603CF09D-8FFE-F6E3-46A6-E899CE279E7E}"/>
                    </a:ext>
                  </a:extLst>
                </p14:cNvPr>
                <p14:cNvContentPartPr/>
                <p14:nvPr/>
              </p14:nvContentPartPr>
              <p14:xfrm>
                <a:off x="11516463" y="990126"/>
                <a:ext cx="110520" cy="684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603CF09D-8FFE-F6E3-46A6-E899CE279E7E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1507823" y="981486"/>
                  <a:ext cx="1281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3B73F788-8B8E-9DAA-9308-F2EADE0963FB}"/>
              </a:ext>
            </a:extLst>
          </p:cNvPr>
          <p:cNvGrpSpPr/>
          <p:nvPr/>
        </p:nvGrpSpPr>
        <p:grpSpPr>
          <a:xfrm>
            <a:off x="11079423" y="1386126"/>
            <a:ext cx="655920" cy="183600"/>
            <a:chOff x="11079423" y="1386126"/>
            <a:chExt cx="65592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4D3254D7-9053-F42C-1413-78CE76F18274}"/>
                    </a:ext>
                  </a:extLst>
                </p14:cNvPr>
                <p14:cNvContentPartPr/>
                <p14:nvPr/>
              </p14:nvContentPartPr>
              <p14:xfrm>
                <a:off x="11079423" y="1390086"/>
                <a:ext cx="30240" cy="1659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4D3254D7-9053-F42C-1413-78CE76F18274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11070783" y="1381086"/>
                  <a:ext cx="47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265970AA-F4C5-D0D4-67DD-960E2FCF74D4}"/>
                    </a:ext>
                  </a:extLst>
                </p14:cNvPr>
                <p14:cNvContentPartPr/>
                <p14:nvPr/>
              </p14:nvContentPartPr>
              <p14:xfrm>
                <a:off x="11109663" y="1409886"/>
                <a:ext cx="122760" cy="12384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265970AA-F4C5-D0D4-67DD-960E2FCF74D4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1100663" y="1401246"/>
                  <a:ext cx="140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EE4CF79C-41BE-A206-D4B6-759AD176F2E4}"/>
                    </a:ext>
                  </a:extLst>
                </p14:cNvPr>
                <p14:cNvContentPartPr/>
                <p14:nvPr/>
              </p14:nvContentPartPr>
              <p14:xfrm>
                <a:off x="11394783" y="1386126"/>
                <a:ext cx="14040" cy="1620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EE4CF79C-41BE-A206-D4B6-759AD176F2E4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11385783" y="1377486"/>
                  <a:ext cx="3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3FF8A008-024F-0AAF-FC5D-3ACF86638BD4}"/>
                    </a:ext>
                  </a:extLst>
                </p14:cNvPr>
                <p14:cNvContentPartPr/>
                <p14:nvPr/>
              </p14:nvContentPartPr>
              <p14:xfrm>
                <a:off x="11351583" y="1449486"/>
                <a:ext cx="102960" cy="39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3FF8A008-024F-0AAF-FC5D-3ACF86638BD4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11342583" y="1440846"/>
                  <a:ext cx="120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DBF245E0-4ED3-3A37-3849-388437911ABA}"/>
                    </a:ext>
                  </a:extLst>
                </p14:cNvPr>
                <p14:cNvContentPartPr/>
                <p14:nvPr/>
              </p14:nvContentPartPr>
              <p14:xfrm>
                <a:off x="11465343" y="1387206"/>
                <a:ext cx="20520" cy="1688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DBF245E0-4ED3-3A37-3849-388437911ABA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11456343" y="1378206"/>
                  <a:ext cx="3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21080C71-D32D-8F1A-15D7-9CBBF7124F8F}"/>
                    </a:ext>
                  </a:extLst>
                </p14:cNvPr>
                <p14:cNvContentPartPr/>
                <p14:nvPr/>
              </p14:nvContentPartPr>
              <p14:xfrm>
                <a:off x="11498103" y="1478646"/>
                <a:ext cx="120600" cy="824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21080C71-D32D-8F1A-15D7-9CBBF7124F8F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11489463" y="1470006"/>
                  <a:ext cx="138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7FDB7463-3A24-6485-DF1E-314179ACDC7C}"/>
                    </a:ext>
                  </a:extLst>
                </p14:cNvPr>
                <p14:cNvContentPartPr/>
                <p14:nvPr/>
              </p14:nvContentPartPr>
              <p14:xfrm>
                <a:off x="11630583" y="1488006"/>
                <a:ext cx="58320" cy="666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7FDB7463-3A24-6485-DF1E-314179ACDC7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11621943" y="1479366"/>
                  <a:ext cx="75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7598B223-ACAD-D084-ED29-BD80A0B5BF50}"/>
                    </a:ext>
                  </a:extLst>
                </p14:cNvPr>
                <p14:cNvContentPartPr/>
                <p14:nvPr/>
              </p14:nvContentPartPr>
              <p14:xfrm>
                <a:off x="11697183" y="1486206"/>
                <a:ext cx="38160" cy="8352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7598B223-ACAD-D084-ED29-BD80A0B5BF5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11688183" y="1477206"/>
                  <a:ext cx="55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65D7D918-2824-7EEE-C4AF-8EB960E8AB18}"/>
                    </a:ext>
                  </a:extLst>
                </p14:cNvPr>
                <p14:cNvContentPartPr/>
                <p14:nvPr/>
              </p14:nvContentPartPr>
              <p14:xfrm>
                <a:off x="11463183" y="1386846"/>
                <a:ext cx="37080" cy="3672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65D7D918-2824-7EEE-C4AF-8EB960E8AB18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1454543" y="1378206"/>
                  <a:ext cx="5472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5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7BAD7EB6-F5A1-8681-1224-99EF0E2929E8}"/>
                  </a:ext>
                </a:extLst>
              </p14:cNvPr>
              <p14:cNvContentPartPr/>
              <p14:nvPr/>
            </p14:nvContentPartPr>
            <p14:xfrm>
              <a:off x="6333903" y="1460646"/>
              <a:ext cx="13320" cy="144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7BAD7EB6-F5A1-8681-1224-99EF0E2929E8}"/>
                  </a:ext>
                </a:extLst>
              </p:cNvPr>
              <p:cNvPicPr/>
              <p:nvPr/>
            </p:nvPicPr>
            <p:blipFill>
              <a:blip r:embed="rId856"/>
              <a:stretch>
                <a:fillRect/>
              </a:stretch>
            </p:blipFill>
            <p:spPr>
              <a:xfrm>
                <a:off x="6324903" y="1451646"/>
                <a:ext cx="3096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74" name="Group 673">
            <a:extLst>
              <a:ext uri="{FF2B5EF4-FFF2-40B4-BE49-F238E27FC236}">
                <a16:creationId xmlns:a16="http://schemas.microsoft.com/office/drawing/2014/main" id="{00B49CB1-8228-DC16-54C5-E8F8F86849DC}"/>
              </a:ext>
            </a:extLst>
          </p:cNvPr>
          <p:cNvGrpSpPr/>
          <p:nvPr/>
        </p:nvGrpSpPr>
        <p:grpSpPr>
          <a:xfrm>
            <a:off x="7925103" y="5798646"/>
            <a:ext cx="411120" cy="218880"/>
            <a:chOff x="7925103" y="5798646"/>
            <a:chExt cx="41112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071F7FB-67AB-1587-2AFE-D80172341776}"/>
                    </a:ext>
                  </a:extLst>
                </p14:cNvPr>
                <p14:cNvContentPartPr/>
                <p14:nvPr/>
              </p14:nvContentPartPr>
              <p14:xfrm>
                <a:off x="7960023" y="5798646"/>
                <a:ext cx="102960" cy="864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071F7FB-67AB-1587-2AFE-D8017234177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951023" y="5790006"/>
                  <a:ext cx="120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9C098DDE-D4F7-7617-5987-BC7784697092}"/>
                    </a:ext>
                  </a:extLst>
                </p14:cNvPr>
                <p14:cNvContentPartPr/>
                <p14:nvPr/>
              </p14:nvContentPartPr>
              <p14:xfrm>
                <a:off x="7925103" y="5821686"/>
                <a:ext cx="77040" cy="19584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9C098DDE-D4F7-7617-5987-BC778469709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16463" y="5812686"/>
                  <a:ext cx="94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18624B4-5DEC-971D-BD37-31D5F260EC5D}"/>
                    </a:ext>
                  </a:extLst>
                </p14:cNvPr>
                <p14:cNvContentPartPr/>
                <p14:nvPr/>
              </p14:nvContentPartPr>
              <p14:xfrm>
                <a:off x="8030943" y="5878566"/>
                <a:ext cx="121680" cy="10584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18624B4-5DEC-971D-BD37-31D5F260EC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022303" y="5869566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2B71696B-BC9B-85EC-2520-64B375B45289}"/>
                    </a:ext>
                  </a:extLst>
                </p14:cNvPr>
                <p14:cNvContentPartPr/>
                <p14:nvPr/>
              </p14:nvContentPartPr>
              <p14:xfrm>
                <a:off x="8169183" y="5880366"/>
                <a:ext cx="75240" cy="824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2B71696B-BC9B-85EC-2520-64B375B45289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60183" y="5871366"/>
                  <a:ext cx="92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36A06094-A14C-CCD1-48A6-B5D41C4E3F6F}"/>
                    </a:ext>
                  </a:extLst>
                </p14:cNvPr>
                <p14:cNvContentPartPr/>
                <p14:nvPr/>
              </p14:nvContentPartPr>
              <p14:xfrm>
                <a:off x="8260623" y="5886126"/>
                <a:ext cx="75600" cy="752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36A06094-A14C-CCD1-48A6-B5D41C4E3F6F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251983" y="5877126"/>
                  <a:ext cx="932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BA09BA50-5A5E-3B84-F546-864976B36532}"/>
              </a:ext>
            </a:extLst>
          </p:cNvPr>
          <p:cNvGrpSpPr/>
          <p:nvPr/>
        </p:nvGrpSpPr>
        <p:grpSpPr>
          <a:xfrm>
            <a:off x="8526303" y="5837166"/>
            <a:ext cx="379800" cy="169200"/>
            <a:chOff x="8526303" y="5837166"/>
            <a:chExt cx="3798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B872C386-A370-CC96-E8D5-18E5394798DE}"/>
                    </a:ext>
                  </a:extLst>
                </p14:cNvPr>
                <p14:cNvContentPartPr/>
                <p14:nvPr/>
              </p14:nvContentPartPr>
              <p14:xfrm>
                <a:off x="8526303" y="5876766"/>
                <a:ext cx="92160" cy="102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B872C386-A370-CC96-E8D5-18E5394798DE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517663" y="5867766"/>
                  <a:ext cx="109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0FFA8C1C-B4BE-50AB-9EA3-E1AAE8963BA5}"/>
                    </a:ext>
                  </a:extLst>
                </p14:cNvPr>
                <p14:cNvContentPartPr/>
                <p14:nvPr/>
              </p14:nvContentPartPr>
              <p14:xfrm>
                <a:off x="8597943" y="5837166"/>
                <a:ext cx="15120" cy="133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0FFA8C1C-B4BE-50AB-9EA3-E1AAE8963BA5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8589303" y="5828526"/>
                  <a:ext cx="3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B5790BAF-B297-3DE8-CB8F-D016FB463AD8}"/>
                    </a:ext>
                  </a:extLst>
                </p14:cNvPr>
                <p14:cNvContentPartPr/>
                <p14:nvPr/>
              </p14:nvContentPartPr>
              <p14:xfrm>
                <a:off x="8637183" y="5888646"/>
                <a:ext cx="60120" cy="1080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B5790BAF-B297-3DE8-CB8F-D016FB463AD8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8628543" y="5879646"/>
                  <a:ext cx="77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8AD2AFD7-EAE5-2511-D7E4-E0B777784051}"/>
                    </a:ext>
                  </a:extLst>
                </p14:cNvPr>
                <p14:cNvContentPartPr/>
                <p14:nvPr/>
              </p14:nvContentPartPr>
              <p14:xfrm>
                <a:off x="8696943" y="5841846"/>
                <a:ext cx="68040" cy="15084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8AD2AFD7-EAE5-2511-D7E4-E0B77778405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8688303" y="5832846"/>
                  <a:ext cx="8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2B438AA-C155-9D06-ADA6-030ACFC1BA71}"/>
                    </a:ext>
                  </a:extLst>
                </p14:cNvPr>
                <p14:cNvContentPartPr/>
                <p14:nvPr/>
              </p14:nvContentPartPr>
              <p14:xfrm>
                <a:off x="8761023" y="5843646"/>
                <a:ext cx="47880" cy="14616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2B438AA-C155-9D06-ADA6-030ACFC1BA71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8752383" y="5835006"/>
                  <a:ext cx="65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E9408206-3B11-F01E-1DB0-2A4A7C1FD9E8}"/>
                    </a:ext>
                  </a:extLst>
                </p14:cNvPr>
                <p14:cNvContentPartPr/>
                <p14:nvPr/>
              </p14:nvContentPartPr>
              <p14:xfrm>
                <a:off x="8781183" y="5881086"/>
                <a:ext cx="68040" cy="205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E9408206-3B11-F01E-1DB0-2A4A7C1FD9E8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8772543" y="5872446"/>
                  <a:ext cx="85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5DED0CF3-B321-AB70-109A-BCAA0FE76D97}"/>
                    </a:ext>
                  </a:extLst>
                </p14:cNvPr>
                <p14:cNvContentPartPr/>
                <p14:nvPr/>
              </p14:nvContentPartPr>
              <p14:xfrm>
                <a:off x="8863983" y="5900166"/>
                <a:ext cx="42120" cy="10620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5DED0CF3-B321-AB70-109A-BCAA0FE76D97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855343" y="5891526"/>
                  <a:ext cx="597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D25F3AB8-7CCB-6664-2429-DDCFCBCE6F46}"/>
              </a:ext>
            </a:extLst>
          </p:cNvPr>
          <p:cNvGrpSpPr/>
          <p:nvPr/>
        </p:nvGrpSpPr>
        <p:grpSpPr>
          <a:xfrm>
            <a:off x="7532703" y="601686"/>
            <a:ext cx="1663200" cy="1902240"/>
            <a:chOff x="7532703" y="601686"/>
            <a:chExt cx="1663200" cy="19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5515EC2-8472-C97F-466B-96B62045079A}"/>
                    </a:ext>
                  </a:extLst>
                </p14:cNvPr>
                <p14:cNvContentPartPr/>
                <p14:nvPr/>
              </p14:nvContentPartPr>
              <p14:xfrm>
                <a:off x="7705143" y="1371366"/>
                <a:ext cx="24480" cy="2102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05515EC2-8472-C97F-466B-96B62045079A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7696143" y="1362366"/>
                  <a:ext cx="42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F948B876-0A7D-3366-3D69-7528D9DF726D}"/>
                    </a:ext>
                  </a:extLst>
                </p14:cNvPr>
                <p14:cNvContentPartPr/>
                <p14:nvPr/>
              </p14:nvContentPartPr>
              <p14:xfrm>
                <a:off x="7712343" y="1397286"/>
                <a:ext cx="59040" cy="1764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F948B876-0A7D-3366-3D69-7528D9DF726D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7703703" y="1388286"/>
                  <a:ext cx="76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573AA65D-1D68-9E4F-D630-9710933C3A9E}"/>
                    </a:ext>
                  </a:extLst>
                </p14:cNvPr>
                <p14:cNvContentPartPr/>
                <p14:nvPr/>
              </p14:nvContentPartPr>
              <p14:xfrm>
                <a:off x="7705143" y="1471446"/>
                <a:ext cx="75600" cy="194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573AA65D-1D68-9E4F-D630-9710933C3A9E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696503" y="1462806"/>
                  <a:ext cx="93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553EB4D-17F5-07E3-B611-39085055F8C3}"/>
                    </a:ext>
                  </a:extLst>
                </p14:cNvPr>
                <p14:cNvContentPartPr/>
                <p14:nvPr/>
              </p14:nvContentPartPr>
              <p14:xfrm>
                <a:off x="7774983" y="1475046"/>
                <a:ext cx="102960" cy="100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553EB4D-17F5-07E3-B611-39085055F8C3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765983" y="1466406"/>
                  <a:ext cx="120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FBA1BD74-CE61-39DE-DECB-D6B0CE83F0A7}"/>
                    </a:ext>
                  </a:extLst>
                </p14:cNvPr>
                <p14:cNvContentPartPr/>
                <p14:nvPr/>
              </p14:nvContentPartPr>
              <p14:xfrm>
                <a:off x="7899543" y="1493046"/>
                <a:ext cx="86400" cy="82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FBA1BD74-CE61-39DE-DECB-D6B0CE83F0A7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890543" y="1484406"/>
                  <a:ext cx="104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A6FE6DE6-9867-B0D4-AB04-EF9603B84499}"/>
                    </a:ext>
                  </a:extLst>
                </p14:cNvPr>
                <p14:cNvContentPartPr/>
                <p14:nvPr/>
              </p14:nvContentPartPr>
              <p14:xfrm>
                <a:off x="7989903" y="1498086"/>
                <a:ext cx="76680" cy="709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A6FE6DE6-9867-B0D4-AB04-EF9603B84499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980903" y="1489086"/>
                  <a:ext cx="9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A48D0604-59E1-7F0B-CE27-703B709A1F67}"/>
                    </a:ext>
                  </a:extLst>
                </p14:cNvPr>
                <p14:cNvContentPartPr/>
                <p14:nvPr/>
              </p14:nvContentPartPr>
              <p14:xfrm>
                <a:off x="8056503" y="1376046"/>
                <a:ext cx="25920" cy="1972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A48D0604-59E1-7F0B-CE27-703B709A1F67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047863" y="1367406"/>
                  <a:ext cx="43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8DA751EC-EF7A-CC9E-32D8-535032039087}"/>
                    </a:ext>
                  </a:extLst>
                </p14:cNvPr>
                <p14:cNvContentPartPr/>
                <p14:nvPr/>
              </p14:nvContentPartPr>
              <p14:xfrm>
                <a:off x="8189343" y="1416726"/>
                <a:ext cx="5400" cy="1414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8DA751EC-EF7A-CC9E-32D8-53503203908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0703" y="1407726"/>
                  <a:ext cx="2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327B0EA0-B677-B127-4232-FF992777686D}"/>
                    </a:ext>
                  </a:extLst>
                </p14:cNvPr>
                <p14:cNvContentPartPr/>
                <p14:nvPr/>
              </p14:nvContentPartPr>
              <p14:xfrm>
                <a:off x="8192943" y="1401966"/>
                <a:ext cx="81000" cy="133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327B0EA0-B677-B127-4232-FF99277768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83943" y="1392966"/>
                  <a:ext cx="98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C3CB720D-CA73-9C7C-C792-6C88BDD9127B}"/>
                    </a:ext>
                  </a:extLst>
                </p14:cNvPr>
                <p14:cNvContentPartPr/>
                <p14:nvPr/>
              </p14:nvContentPartPr>
              <p14:xfrm>
                <a:off x="8172783" y="1479726"/>
                <a:ext cx="101160" cy="1332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C3CB720D-CA73-9C7C-C792-6C88BDD9127B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163783" y="1471086"/>
                  <a:ext cx="11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2820F002-663D-87FD-617C-F872372509D5}"/>
                    </a:ext>
                  </a:extLst>
                </p14:cNvPr>
                <p14:cNvContentPartPr/>
                <p14:nvPr/>
              </p14:nvContentPartPr>
              <p14:xfrm>
                <a:off x="8282943" y="1477926"/>
                <a:ext cx="42480" cy="8676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2820F002-663D-87FD-617C-F872372509D5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274303" y="1468926"/>
                  <a:ext cx="60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C3376396-CBAF-0075-1CB8-016F01A35459}"/>
                    </a:ext>
                  </a:extLst>
                </p14:cNvPr>
                <p14:cNvContentPartPr/>
                <p14:nvPr/>
              </p14:nvContentPartPr>
              <p14:xfrm>
                <a:off x="8372583" y="1488726"/>
                <a:ext cx="60840" cy="655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C3376396-CBAF-0075-1CB8-016F01A35459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363583" y="1480086"/>
                  <a:ext cx="78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3CE83514-845B-976E-74A0-035DCDDB5F60}"/>
                    </a:ext>
                  </a:extLst>
                </p14:cNvPr>
                <p14:cNvContentPartPr/>
                <p14:nvPr/>
              </p14:nvContentPartPr>
              <p14:xfrm>
                <a:off x="8458623" y="1495206"/>
                <a:ext cx="123840" cy="8208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3CE83514-845B-976E-74A0-035DCDDB5F60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449623" y="1486566"/>
                  <a:ext cx="141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120D2FA7-38E4-FD69-F8C2-25962574AF84}"/>
                    </a:ext>
                  </a:extLst>
                </p14:cNvPr>
                <p14:cNvContentPartPr/>
                <p14:nvPr/>
              </p14:nvContentPartPr>
              <p14:xfrm>
                <a:off x="8590743" y="1507086"/>
                <a:ext cx="88200" cy="8748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120D2FA7-38E4-FD69-F8C2-25962574AF84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581743" y="1498446"/>
                  <a:ext cx="105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AE326FE8-9397-E7E9-38DD-BB028FC453CC}"/>
                    </a:ext>
                  </a:extLst>
                </p14:cNvPr>
                <p14:cNvContentPartPr/>
                <p14:nvPr/>
              </p14:nvContentPartPr>
              <p14:xfrm>
                <a:off x="8707023" y="1521846"/>
                <a:ext cx="47160" cy="590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AE326FE8-9397-E7E9-38DD-BB028FC453CC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698383" y="1513206"/>
                  <a:ext cx="64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C4511AE1-BA0F-3AA9-B823-F486036E0AD0}"/>
                    </a:ext>
                  </a:extLst>
                </p14:cNvPr>
                <p14:cNvContentPartPr/>
                <p14:nvPr/>
              </p14:nvContentPartPr>
              <p14:xfrm>
                <a:off x="8750223" y="1497006"/>
                <a:ext cx="68400" cy="8640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C4511AE1-BA0F-3AA9-B823-F486036E0AD0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741223" y="1488366"/>
                  <a:ext cx="86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80A522C5-E3E7-BE12-F1DB-D699C11C018F}"/>
                    </a:ext>
                  </a:extLst>
                </p14:cNvPr>
                <p14:cNvContentPartPr/>
                <p14:nvPr/>
              </p14:nvContentPartPr>
              <p14:xfrm>
                <a:off x="8800983" y="1387926"/>
                <a:ext cx="28440" cy="2232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80A522C5-E3E7-BE12-F1DB-D699C11C018F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8791983" y="1378926"/>
                  <a:ext cx="46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A51E14CE-AB3C-7BCB-608F-E4DE966A0F64}"/>
                    </a:ext>
                  </a:extLst>
                </p14:cNvPr>
                <p14:cNvContentPartPr/>
                <p14:nvPr/>
              </p14:nvContentPartPr>
              <p14:xfrm>
                <a:off x="7724583" y="1708326"/>
                <a:ext cx="14040" cy="1393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A51E14CE-AB3C-7BCB-608F-E4DE966A0F64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715583" y="1699326"/>
                  <a:ext cx="3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3EA3084-FC05-CA9E-EA9E-97B8802E4849}"/>
                    </a:ext>
                  </a:extLst>
                </p14:cNvPr>
                <p14:cNvContentPartPr/>
                <p14:nvPr/>
              </p14:nvContentPartPr>
              <p14:xfrm>
                <a:off x="7740063" y="1716966"/>
                <a:ext cx="108360" cy="1371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3EA3084-FC05-CA9E-EA9E-97B8802E4849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7731063" y="1708326"/>
                  <a:ext cx="126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6CFA6A8-8FCB-C649-38AE-A0E76E9BD821}"/>
                    </a:ext>
                  </a:extLst>
                </p14:cNvPr>
                <p14:cNvContentPartPr/>
                <p14:nvPr/>
              </p14:nvContentPartPr>
              <p14:xfrm>
                <a:off x="7866423" y="1753686"/>
                <a:ext cx="198360" cy="975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6CFA6A8-8FCB-C649-38AE-A0E76E9BD821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857783" y="1745046"/>
                  <a:ext cx="216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D5029C2B-05EE-1984-F9BF-BB8A70169B91}"/>
                    </a:ext>
                  </a:extLst>
                </p14:cNvPr>
                <p14:cNvContentPartPr/>
                <p14:nvPr/>
              </p14:nvContentPartPr>
              <p14:xfrm>
                <a:off x="8075223" y="1764846"/>
                <a:ext cx="68400" cy="8388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D5029C2B-05EE-1984-F9BF-BB8A70169B91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8066583" y="1755846"/>
                  <a:ext cx="86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2987901D-8E35-AF84-5377-0C16FB4E41C5}"/>
                    </a:ext>
                  </a:extLst>
                </p14:cNvPr>
                <p14:cNvContentPartPr/>
                <p14:nvPr/>
              </p14:nvContentPartPr>
              <p14:xfrm>
                <a:off x="8124183" y="1689606"/>
                <a:ext cx="184320" cy="1566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2987901D-8E35-AF84-5377-0C16FB4E41C5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8115543" y="1680966"/>
                  <a:ext cx="201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E0844929-BC3B-AB0F-2C9D-664B34DABD5C}"/>
                    </a:ext>
                  </a:extLst>
                </p14:cNvPr>
                <p14:cNvContentPartPr/>
                <p14:nvPr/>
              </p14:nvContentPartPr>
              <p14:xfrm>
                <a:off x="8396703" y="1696086"/>
                <a:ext cx="16560" cy="14292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E0844929-BC3B-AB0F-2C9D-664B34DABD5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8388063" y="1687086"/>
                  <a:ext cx="34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176F8581-A031-DB93-860C-169D61EE3D80}"/>
                    </a:ext>
                  </a:extLst>
                </p14:cNvPr>
                <p14:cNvContentPartPr/>
                <p14:nvPr/>
              </p14:nvContentPartPr>
              <p14:xfrm>
                <a:off x="8405343" y="1693206"/>
                <a:ext cx="95760" cy="14508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176F8581-A031-DB93-860C-169D61EE3D80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8396703" y="1684566"/>
                  <a:ext cx="113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E9C71E4-841A-5A93-3616-F1BD30C0C5E8}"/>
                    </a:ext>
                  </a:extLst>
                </p14:cNvPr>
                <p14:cNvContentPartPr/>
                <p14:nvPr/>
              </p14:nvContentPartPr>
              <p14:xfrm>
                <a:off x="8498223" y="1765926"/>
                <a:ext cx="122400" cy="882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E9C71E4-841A-5A93-3616-F1BD30C0C5E8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8489223" y="1756926"/>
                  <a:ext cx="140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1DB771AE-A9BE-E26F-BD5D-899754ED0AC7}"/>
                    </a:ext>
                  </a:extLst>
                </p14:cNvPr>
                <p14:cNvContentPartPr/>
                <p14:nvPr/>
              </p14:nvContentPartPr>
              <p14:xfrm>
                <a:off x="8605143" y="1676646"/>
                <a:ext cx="47880" cy="16164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1DB771AE-A9BE-E26F-BD5D-899754ED0AC7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8596503" y="1668006"/>
                  <a:ext cx="65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84EBCFA4-EC05-5C84-4905-6AADE3ACFD65}"/>
                    </a:ext>
                  </a:extLst>
                </p14:cNvPr>
                <p14:cNvContentPartPr/>
                <p14:nvPr/>
              </p14:nvContentPartPr>
              <p14:xfrm>
                <a:off x="8672103" y="1739286"/>
                <a:ext cx="126000" cy="10800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84EBCFA4-EC05-5C84-4905-6AADE3ACFD65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8663463" y="1730286"/>
                  <a:ext cx="14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207FD53F-CE06-FF17-1553-81D7D5DD3409}"/>
                    </a:ext>
                  </a:extLst>
                </p14:cNvPr>
                <p14:cNvContentPartPr/>
                <p14:nvPr/>
              </p14:nvContentPartPr>
              <p14:xfrm>
                <a:off x="8822943" y="1758366"/>
                <a:ext cx="52560" cy="7596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207FD53F-CE06-FF17-1553-81D7D5DD3409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8813943" y="1749366"/>
                  <a:ext cx="70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92F8CC11-3955-25F5-9633-BD4027095101}"/>
                    </a:ext>
                  </a:extLst>
                </p14:cNvPr>
                <p14:cNvContentPartPr/>
                <p14:nvPr/>
              </p14:nvContentPartPr>
              <p14:xfrm>
                <a:off x="8907903" y="1767366"/>
                <a:ext cx="64440" cy="687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92F8CC11-3955-25F5-9633-BD4027095101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898903" y="1758726"/>
                  <a:ext cx="82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75B4342C-0338-0004-AF96-FA1730EFF5E1}"/>
                    </a:ext>
                  </a:extLst>
                </p14:cNvPr>
                <p14:cNvContentPartPr/>
                <p14:nvPr/>
              </p14:nvContentPartPr>
              <p14:xfrm>
                <a:off x="8987103" y="1702566"/>
                <a:ext cx="14400" cy="1249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75B4342C-0338-0004-AF96-FA1730EFF5E1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978463" y="1693566"/>
                  <a:ext cx="32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100A5661-26AB-4B96-A500-D5E9170A8BA1}"/>
                    </a:ext>
                  </a:extLst>
                </p14:cNvPr>
                <p14:cNvContentPartPr/>
                <p14:nvPr/>
              </p14:nvContentPartPr>
              <p14:xfrm>
                <a:off x="9027063" y="1747206"/>
                <a:ext cx="66240" cy="8748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100A5661-26AB-4B96-A500-D5E9170A8BA1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9018063" y="1738566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3BBBADD1-3A7D-4AB2-8A3D-922E100CE764}"/>
                    </a:ext>
                  </a:extLst>
                </p14:cNvPr>
                <p14:cNvContentPartPr/>
                <p14:nvPr/>
              </p14:nvContentPartPr>
              <p14:xfrm>
                <a:off x="7588143" y="1319166"/>
                <a:ext cx="11160" cy="54648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3BBBADD1-3A7D-4AB2-8A3D-922E100CE764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7579503" y="1310526"/>
                  <a:ext cx="2880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50C96816-34A3-A504-088D-C52AEC47CF01}"/>
                    </a:ext>
                  </a:extLst>
                </p14:cNvPr>
                <p14:cNvContentPartPr/>
                <p14:nvPr/>
              </p14:nvContentPartPr>
              <p14:xfrm>
                <a:off x="7593183" y="1300086"/>
                <a:ext cx="1560960" cy="1512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50C96816-34A3-A504-088D-C52AEC47CF01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7584543" y="1291086"/>
                  <a:ext cx="1578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6AD69BD3-8E50-1F08-B04A-21FFA46F5278}"/>
                    </a:ext>
                  </a:extLst>
                </p14:cNvPr>
                <p14:cNvContentPartPr/>
                <p14:nvPr/>
              </p14:nvContentPartPr>
              <p14:xfrm>
                <a:off x="9166383" y="1306566"/>
                <a:ext cx="12240" cy="5832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6AD69BD3-8E50-1F08-B04A-21FFA46F5278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9157383" y="1297566"/>
                  <a:ext cx="298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A5A7C90-26A0-EEA6-CA03-9E30ABAB8B6A}"/>
                    </a:ext>
                  </a:extLst>
                </p14:cNvPr>
                <p14:cNvContentPartPr/>
                <p14:nvPr/>
              </p14:nvContentPartPr>
              <p14:xfrm>
                <a:off x="7606143" y="1822446"/>
                <a:ext cx="1589760" cy="11340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A5A7C90-26A0-EEA6-CA03-9E30ABAB8B6A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7597503" y="1813806"/>
                  <a:ext cx="1607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F89B9982-1AF9-C5CF-4447-80EF97E82B39}"/>
                    </a:ext>
                  </a:extLst>
                </p14:cNvPr>
                <p14:cNvContentPartPr/>
                <p14:nvPr/>
              </p14:nvContentPartPr>
              <p14:xfrm>
                <a:off x="8251623" y="1948086"/>
                <a:ext cx="108720" cy="5558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F89B9982-1AF9-C5CF-4447-80EF97E82B39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8242983" y="1939446"/>
                  <a:ext cx="12636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6C8D674-76C8-1FA5-CEA9-E30F0C3EC5AE}"/>
                    </a:ext>
                  </a:extLst>
                </p14:cNvPr>
                <p14:cNvContentPartPr/>
                <p14:nvPr/>
              </p14:nvContentPartPr>
              <p14:xfrm>
                <a:off x="8334063" y="1964646"/>
                <a:ext cx="66240" cy="892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6C8D674-76C8-1FA5-CEA9-E30F0C3EC5AE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8325063" y="1955646"/>
                  <a:ext cx="83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92156351-EB22-A194-4BF8-05F9FE981E33}"/>
                    </a:ext>
                  </a:extLst>
                </p14:cNvPr>
                <p14:cNvContentPartPr/>
                <p14:nvPr/>
              </p14:nvContentPartPr>
              <p14:xfrm>
                <a:off x="8075583" y="812286"/>
                <a:ext cx="104040" cy="4921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92156351-EB22-A194-4BF8-05F9FE981E33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8066583" y="803646"/>
                  <a:ext cx="1216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E6915887-E6D2-E557-CE64-E7CF3ACC9D3F}"/>
                    </a:ext>
                  </a:extLst>
                </p14:cNvPr>
                <p14:cNvContentPartPr/>
                <p14:nvPr/>
              </p14:nvContentPartPr>
              <p14:xfrm>
                <a:off x="8130303" y="808686"/>
                <a:ext cx="93960" cy="270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E6915887-E6D2-E557-CE64-E7CF3ACC9D3F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8121663" y="800046"/>
                  <a:ext cx="111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0CBE4FF7-4EA5-86AB-EFE6-65926BC58C4F}"/>
                    </a:ext>
                  </a:extLst>
                </p14:cNvPr>
                <p14:cNvContentPartPr/>
                <p14:nvPr/>
              </p14:nvContentPartPr>
              <p14:xfrm>
                <a:off x="7532703" y="614646"/>
                <a:ext cx="205200" cy="1512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0CBE4FF7-4EA5-86AB-EFE6-65926BC58C4F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7524063" y="605646"/>
                  <a:ext cx="222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FE00A20C-BCDC-574F-92B3-813B525790E9}"/>
                    </a:ext>
                  </a:extLst>
                </p14:cNvPr>
                <p14:cNvContentPartPr/>
                <p14:nvPr/>
              </p14:nvContentPartPr>
              <p14:xfrm>
                <a:off x="7545663" y="638406"/>
                <a:ext cx="86400" cy="14652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FE00A20C-BCDC-574F-92B3-813B525790E9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7537023" y="629406"/>
                  <a:ext cx="104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323A8B73-D749-21F1-6DD9-93766567D9B1}"/>
                    </a:ext>
                  </a:extLst>
                </p14:cNvPr>
                <p14:cNvContentPartPr/>
                <p14:nvPr/>
              </p14:nvContentPartPr>
              <p14:xfrm>
                <a:off x="7638903" y="675126"/>
                <a:ext cx="130680" cy="1000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323A8B73-D749-21F1-6DD9-93766567D9B1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7630263" y="666126"/>
                  <a:ext cx="148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1DA0AC0-2379-3494-71C1-95A53E7B9585}"/>
                    </a:ext>
                  </a:extLst>
                </p14:cNvPr>
                <p14:cNvContentPartPr/>
                <p14:nvPr/>
              </p14:nvContentPartPr>
              <p14:xfrm>
                <a:off x="7804143" y="672966"/>
                <a:ext cx="99360" cy="1105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1DA0AC0-2379-3494-71C1-95A53E7B9585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7795503" y="664326"/>
                  <a:ext cx="11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F8247030-83F8-96A4-E02A-498BF3A0E3B2}"/>
                    </a:ext>
                  </a:extLst>
                </p14:cNvPr>
                <p14:cNvContentPartPr/>
                <p14:nvPr/>
              </p14:nvContentPartPr>
              <p14:xfrm>
                <a:off x="7904583" y="688806"/>
                <a:ext cx="101160" cy="986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F8247030-83F8-96A4-E02A-498BF3A0E3B2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7895583" y="680166"/>
                  <a:ext cx="11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19ECFD63-1E29-5CAE-376A-B716B502421A}"/>
                    </a:ext>
                  </a:extLst>
                </p14:cNvPr>
                <p14:cNvContentPartPr/>
                <p14:nvPr/>
              </p14:nvContentPartPr>
              <p14:xfrm>
                <a:off x="8088183" y="682326"/>
                <a:ext cx="73800" cy="10656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19ECFD63-1E29-5CAE-376A-B716B502421A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8079543" y="673326"/>
                  <a:ext cx="91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4BBF1E3D-C9DF-8FD4-C5C1-07291AFE2FE3}"/>
                    </a:ext>
                  </a:extLst>
                </p14:cNvPr>
                <p14:cNvContentPartPr/>
                <p14:nvPr/>
              </p14:nvContentPartPr>
              <p14:xfrm>
                <a:off x="8196543" y="678726"/>
                <a:ext cx="33480" cy="921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4BBF1E3D-C9DF-8FD4-C5C1-07291AFE2FE3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8187543" y="669726"/>
                  <a:ext cx="51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31E3BEE-7199-D5E9-289E-7EB49D905210}"/>
                    </a:ext>
                  </a:extLst>
                </p14:cNvPr>
                <p14:cNvContentPartPr/>
                <p14:nvPr/>
              </p14:nvContentPartPr>
              <p14:xfrm>
                <a:off x="8214903" y="604566"/>
                <a:ext cx="86760" cy="15912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31E3BEE-7199-D5E9-289E-7EB49D905210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205903" y="595566"/>
                  <a:ext cx="104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4A0C062A-94D4-5A77-EDBB-8EF311C1935C}"/>
                    </a:ext>
                  </a:extLst>
                </p14:cNvPr>
                <p14:cNvContentPartPr/>
                <p14:nvPr/>
              </p14:nvContentPartPr>
              <p14:xfrm>
                <a:off x="8300943" y="601686"/>
                <a:ext cx="95760" cy="1533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4A0C062A-94D4-5A77-EDBB-8EF311C1935C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292303" y="592686"/>
                  <a:ext cx="113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0942D1E5-2C54-DF4A-896A-57395FC775B2}"/>
                    </a:ext>
                  </a:extLst>
                </p14:cNvPr>
                <p14:cNvContentPartPr/>
                <p14:nvPr/>
              </p14:nvContentPartPr>
              <p14:xfrm>
                <a:off x="8374383" y="601686"/>
                <a:ext cx="59400" cy="295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0942D1E5-2C54-DF4A-896A-57395FC775B2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365383" y="592686"/>
                  <a:ext cx="77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A0A0871F-31F4-CA27-EDA8-66A1A06B3583}"/>
                    </a:ext>
                  </a:extLst>
                </p14:cNvPr>
                <p14:cNvContentPartPr/>
                <p14:nvPr/>
              </p14:nvContentPartPr>
              <p14:xfrm>
                <a:off x="8421903" y="621846"/>
                <a:ext cx="77400" cy="12888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A0A0871F-31F4-CA27-EDA8-66A1A06B3583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413263" y="612846"/>
                  <a:ext cx="95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AD2B90AF-3FDC-7AE2-2F43-6292652FB9D0}"/>
                    </a:ext>
                  </a:extLst>
                </p14:cNvPr>
                <p14:cNvContentPartPr/>
                <p14:nvPr/>
              </p14:nvContentPartPr>
              <p14:xfrm>
                <a:off x="8488143" y="674046"/>
                <a:ext cx="27000" cy="7632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AD2B90AF-3FDC-7AE2-2F43-6292652FB9D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8479143" y="665406"/>
                  <a:ext cx="446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A3D60A63-3316-896F-632A-7620E435C7FD}"/>
              </a:ext>
            </a:extLst>
          </p:cNvPr>
          <p:cNvGrpSpPr/>
          <p:nvPr/>
        </p:nvGrpSpPr>
        <p:grpSpPr>
          <a:xfrm>
            <a:off x="8704143" y="573966"/>
            <a:ext cx="444240" cy="241560"/>
            <a:chOff x="8704143" y="573966"/>
            <a:chExt cx="44424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72EDFBEF-3168-F181-473C-726AA2B9B1DD}"/>
                    </a:ext>
                  </a:extLst>
                </p14:cNvPr>
                <p14:cNvContentPartPr/>
                <p14:nvPr/>
              </p14:nvContentPartPr>
              <p14:xfrm>
                <a:off x="8704143" y="573966"/>
                <a:ext cx="44280" cy="1749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72EDFBEF-3168-F181-473C-726AA2B9B1DD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8695503" y="565326"/>
                  <a:ext cx="61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30101279-3069-7BD6-5395-0FB7EB8E3714}"/>
                    </a:ext>
                  </a:extLst>
                </p14:cNvPr>
                <p14:cNvContentPartPr/>
                <p14:nvPr/>
              </p14:nvContentPartPr>
              <p14:xfrm>
                <a:off x="8752023" y="581526"/>
                <a:ext cx="24120" cy="15804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30101279-3069-7BD6-5395-0FB7EB8E3714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743023" y="572526"/>
                  <a:ext cx="41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811B0877-8143-197E-1C02-BA225B42A5A6}"/>
                    </a:ext>
                  </a:extLst>
                </p14:cNvPr>
                <p14:cNvContentPartPr/>
                <p14:nvPr/>
              </p14:nvContentPartPr>
              <p14:xfrm>
                <a:off x="8705943" y="683046"/>
                <a:ext cx="64440" cy="104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811B0877-8143-197E-1C02-BA225B42A5A6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697303" y="674406"/>
                  <a:ext cx="82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0166FB9B-95F6-4F7F-174F-694A33CDDC48}"/>
                    </a:ext>
                  </a:extLst>
                </p14:cNvPr>
                <p14:cNvContentPartPr/>
                <p14:nvPr/>
              </p14:nvContentPartPr>
              <p14:xfrm>
                <a:off x="8795943" y="670446"/>
                <a:ext cx="70200" cy="1450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0166FB9B-95F6-4F7F-174F-694A33CDDC48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8787303" y="661446"/>
                  <a:ext cx="87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76EAC3DA-2F99-2AF3-90F0-D833BF9AAD8B}"/>
                    </a:ext>
                  </a:extLst>
                </p14:cNvPr>
                <p14:cNvContentPartPr/>
                <p14:nvPr/>
              </p14:nvContentPartPr>
              <p14:xfrm>
                <a:off x="8876583" y="684126"/>
                <a:ext cx="40320" cy="6768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76EAC3DA-2F99-2AF3-90F0-D833BF9AAD8B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8867943" y="675486"/>
                  <a:ext cx="57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E776781F-4CE1-B631-7635-EC570762E275}"/>
                    </a:ext>
                  </a:extLst>
                </p14:cNvPr>
                <p14:cNvContentPartPr/>
                <p14:nvPr/>
              </p14:nvContentPartPr>
              <p14:xfrm>
                <a:off x="8880183" y="616446"/>
                <a:ext cx="79200" cy="1342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E776781F-4CE1-B631-7635-EC570762E275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8871543" y="607446"/>
                  <a:ext cx="96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5D1DFDA6-20C8-B4C2-E48A-CEB9C9D3668B}"/>
                    </a:ext>
                  </a:extLst>
                </p14:cNvPr>
                <p14:cNvContentPartPr/>
                <p14:nvPr/>
              </p14:nvContentPartPr>
              <p14:xfrm>
                <a:off x="8950023" y="616446"/>
                <a:ext cx="73800" cy="13716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5D1DFDA6-20C8-B4C2-E48A-CEB9C9D3668B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8941023" y="607446"/>
                  <a:ext cx="91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84A0FDC8-8BDD-63E2-59E2-F0339E600C47}"/>
                    </a:ext>
                  </a:extLst>
                </p14:cNvPr>
                <p14:cNvContentPartPr/>
                <p14:nvPr/>
              </p14:nvContentPartPr>
              <p14:xfrm>
                <a:off x="9023103" y="680526"/>
                <a:ext cx="125280" cy="7956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84A0FDC8-8BDD-63E2-59E2-F0339E600C47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9014103" y="671526"/>
                  <a:ext cx="1429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513A0852-0C40-9B08-728A-C5FDC7D5C71E}"/>
              </a:ext>
            </a:extLst>
          </p:cNvPr>
          <p:cNvGrpSpPr/>
          <p:nvPr/>
        </p:nvGrpSpPr>
        <p:grpSpPr>
          <a:xfrm>
            <a:off x="7050663" y="5675886"/>
            <a:ext cx="1914480" cy="437400"/>
            <a:chOff x="7050663" y="5675886"/>
            <a:chExt cx="191448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7557D83C-0FB6-D69D-686E-D00004041C3D}"/>
                    </a:ext>
                  </a:extLst>
                </p14:cNvPr>
                <p14:cNvContentPartPr/>
                <p14:nvPr/>
              </p14:nvContentPartPr>
              <p14:xfrm>
                <a:off x="7050663" y="5675886"/>
                <a:ext cx="22320" cy="3200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7557D83C-0FB6-D69D-686E-D00004041C3D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7042023" y="5667246"/>
                  <a:ext cx="39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B2A0983A-65BC-D42E-9E3F-CD862DF2DA70}"/>
                    </a:ext>
                  </a:extLst>
                </p14:cNvPr>
                <p14:cNvContentPartPr/>
                <p14:nvPr/>
              </p14:nvContentPartPr>
              <p14:xfrm>
                <a:off x="7060023" y="5680566"/>
                <a:ext cx="1905120" cy="4327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B2A0983A-65BC-D42E-9E3F-CD862DF2DA70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7051023" y="5671926"/>
                  <a:ext cx="19227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39270E0E-8EDE-1F1B-E9A4-91C52070CDF9}"/>
                    </a:ext>
                  </a:extLst>
                </p14:cNvPr>
                <p14:cNvContentPartPr/>
                <p14:nvPr/>
              </p14:nvContentPartPr>
              <p14:xfrm>
                <a:off x="7067223" y="5979366"/>
                <a:ext cx="1848240" cy="10944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39270E0E-8EDE-1F1B-E9A4-91C52070CDF9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7058223" y="5970366"/>
                  <a:ext cx="186588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41E7A731-1CB3-56EE-6A23-5B002680D6C7}"/>
              </a:ext>
            </a:extLst>
          </p:cNvPr>
          <p:cNvGrpSpPr/>
          <p:nvPr/>
        </p:nvGrpSpPr>
        <p:grpSpPr>
          <a:xfrm>
            <a:off x="9348543" y="377766"/>
            <a:ext cx="1851120" cy="342000"/>
            <a:chOff x="9348543" y="377766"/>
            <a:chExt cx="1851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05D752D-FA39-ED41-49E1-F6B51D34C86B}"/>
                    </a:ext>
                  </a:extLst>
                </p14:cNvPr>
                <p14:cNvContentPartPr/>
                <p14:nvPr/>
              </p14:nvContentPartPr>
              <p14:xfrm>
                <a:off x="9364023" y="616446"/>
                <a:ext cx="211680" cy="6444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05D752D-FA39-ED41-49E1-F6B51D34C86B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9355023" y="607446"/>
                  <a:ext cx="229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58C40DE-FF7A-92B7-ED9F-EB6CA26CEC0C}"/>
                    </a:ext>
                  </a:extLst>
                </p14:cNvPr>
                <p14:cNvContentPartPr/>
                <p14:nvPr/>
              </p14:nvContentPartPr>
              <p14:xfrm>
                <a:off x="9348543" y="636606"/>
                <a:ext cx="91080" cy="8316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58C40DE-FF7A-92B7-ED9F-EB6CA26CEC0C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9339903" y="627606"/>
                  <a:ext cx="108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6E1D9B37-127C-BED7-E86E-65A5147837BB}"/>
                    </a:ext>
                  </a:extLst>
                </p14:cNvPr>
                <p14:cNvContentPartPr/>
                <p14:nvPr/>
              </p14:nvContentPartPr>
              <p14:xfrm>
                <a:off x="9705303" y="545886"/>
                <a:ext cx="5760" cy="13680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6E1D9B37-127C-BED7-E86E-65A5147837BB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9696303" y="536886"/>
                  <a:ext cx="23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78419CD6-7654-2D16-CE5A-14EEC579A13D}"/>
                    </a:ext>
                  </a:extLst>
                </p14:cNvPr>
                <p14:cNvContentPartPr/>
                <p14:nvPr/>
              </p14:nvContentPartPr>
              <p14:xfrm>
                <a:off x="9714303" y="527526"/>
                <a:ext cx="53280" cy="9756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78419CD6-7654-2D16-CE5A-14EEC579A13D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9705663" y="518526"/>
                  <a:ext cx="70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53FCBC0D-DC71-2EBD-1C58-F5A48E47DD2B}"/>
                    </a:ext>
                  </a:extLst>
                </p14:cNvPr>
                <p14:cNvContentPartPr/>
                <p14:nvPr/>
              </p14:nvContentPartPr>
              <p14:xfrm>
                <a:off x="9782343" y="537606"/>
                <a:ext cx="77400" cy="777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53FCBC0D-DC71-2EBD-1C58-F5A48E47DD2B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9773343" y="528606"/>
                  <a:ext cx="95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E6AF1BD6-854A-835E-A8FF-B5B7B70BFD7B}"/>
                    </a:ext>
                  </a:extLst>
                </p14:cNvPr>
                <p14:cNvContentPartPr/>
                <p14:nvPr/>
              </p14:nvContentPartPr>
              <p14:xfrm>
                <a:off x="9846063" y="562086"/>
                <a:ext cx="59400" cy="619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E6AF1BD6-854A-835E-A8FF-B5B7B70BFD7B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9837063" y="553446"/>
                  <a:ext cx="77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C28A9EC5-6B9C-0188-41EE-432577C13093}"/>
                    </a:ext>
                  </a:extLst>
                </p14:cNvPr>
                <p14:cNvContentPartPr/>
                <p14:nvPr/>
              </p14:nvContentPartPr>
              <p14:xfrm>
                <a:off x="9915903" y="442206"/>
                <a:ext cx="105120" cy="1861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C28A9EC5-6B9C-0188-41EE-432577C13093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9907263" y="433206"/>
                  <a:ext cx="122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687EB8D4-CDE6-5726-2CED-BE0F7BF49BD4}"/>
                    </a:ext>
                  </a:extLst>
                </p14:cNvPr>
                <p14:cNvContentPartPr/>
                <p14:nvPr/>
              </p14:nvContentPartPr>
              <p14:xfrm>
                <a:off x="10026063" y="509166"/>
                <a:ext cx="38880" cy="1047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687EB8D4-CDE6-5726-2CED-BE0F7BF49BD4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10017423" y="500166"/>
                  <a:ext cx="56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B566C819-E829-93E9-0981-95C4E2B851BC}"/>
                    </a:ext>
                  </a:extLst>
                </p14:cNvPr>
                <p14:cNvContentPartPr/>
                <p14:nvPr/>
              </p14:nvContentPartPr>
              <p14:xfrm>
                <a:off x="10082943" y="539046"/>
                <a:ext cx="84600" cy="5580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B566C819-E829-93E9-0981-95C4E2B851BC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10073943" y="530046"/>
                  <a:ext cx="10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5A279C1D-A8C3-924E-F696-488D1D11B22B}"/>
                    </a:ext>
                  </a:extLst>
                </p14:cNvPr>
                <p14:cNvContentPartPr/>
                <p14:nvPr/>
              </p14:nvContentPartPr>
              <p14:xfrm>
                <a:off x="10203183" y="467046"/>
                <a:ext cx="4680" cy="1105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5A279C1D-A8C3-924E-F696-488D1D11B22B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10194543" y="458046"/>
                  <a:ext cx="22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F8F261C1-6E1C-AB5A-9439-744F75A79DF3}"/>
                    </a:ext>
                  </a:extLst>
                </p14:cNvPr>
                <p14:cNvContentPartPr/>
                <p14:nvPr/>
              </p14:nvContentPartPr>
              <p14:xfrm>
                <a:off x="10176543" y="501606"/>
                <a:ext cx="75600" cy="576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F8F261C1-6E1C-AB5A-9439-744F75A79DF3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167543" y="492966"/>
                  <a:ext cx="93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C870313-A9D2-05CB-B9A2-DAAAA53350E1}"/>
                    </a:ext>
                  </a:extLst>
                </p14:cNvPr>
                <p14:cNvContentPartPr/>
                <p14:nvPr/>
              </p14:nvContentPartPr>
              <p14:xfrm>
                <a:off x="10341423" y="498726"/>
                <a:ext cx="70560" cy="824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C870313-A9D2-05CB-B9A2-DAAAA53350E1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332423" y="489726"/>
                  <a:ext cx="88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337A89E2-5F0C-D35B-3481-FFD23F4A0636}"/>
                    </a:ext>
                  </a:extLst>
                </p14:cNvPr>
                <p14:cNvContentPartPr/>
                <p14:nvPr/>
              </p14:nvContentPartPr>
              <p14:xfrm>
                <a:off x="10438623" y="504846"/>
                <a:ext cx="77400" cy="6624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337A89E2-5F0C-D35B-3481-FFD23F4A0636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429623" y="495846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15CCEA7-69D1-C51C-E532-2C23C68E798D}"/>
                    </a:ext>
                  </a:extLst>
                </p14:cNvPr>
                <p14:cNvContentPartPr/>
                <p14:nvPr/>
              </p14:nvContentPartPr>
              <p14:xfrm>
                <a:off x="10544823" y="511686"/>
                <a:ext cx="55440" cy="579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15CCEA7-69D1-C51C-E532-2C23C68E798D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536183" y="503046"/>
                  <a:ext cx="73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F7B4DE8B-217E-B0DB-D616-B5F80A0EF168}"/>
                    </a:ext>
                  </a:extLst>
                </p14:cNvPr>
                <p14:cNvContentPartPr/>
                <p14:nvPr/>
              </p14:nvContentPartPr>
              <p14:xfrm>
                <a:off x="10555983" y="502686"/>
                <a:ext cx="44280" cy="756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F7B4DE8B-217E-B0DB-D616-B5F80A0EF16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0546983" y="493686"/>
                  <a:ext cx="6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5636D7D4-FAC6-8143-9291-4F9CDEC0ED34}"/>
                    </a:ext>
                  </a:extLst>
                </p14:cNvPr>
                <p14:cNvContentPartPr/>
                <p14:nvPr/>
              </p14:nvContentPartPr>
              <p14:xfrm>
                <a:off x="10640223" y="442926"/>
                <a:ext cx="82800" cy="1083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5636D7D4-FAC6-8143-9291-4F9CDEC0ED34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0631223" y="434286"/>
                  <a:ext cx="100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3B57258F-EC5A-C680-7044-5D2DD7B65BE2}"/>
                    </a:ext>
                  </a:extLst>
                </p14:cNvPr>
                <p14:cNvContentPartPr/>
                <p14:nvPr/>
              </p14:nvContentPartPr>
              <p14:xfrm>
                <a:off x="10797543" y="474966"/>
                <a:ext cx="138600" cy="8964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3B57258F-EC5A-C680-7044-5D2DD7B65BE2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0788903" y="465966"/>
                  <a:ext cx="156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74AAAD0D-5B3E-58AF-1A72-604EF2EEDFA1}"/>
                    </a:ext>
                  </a:extLst>
                </p14:cNvPr>
                <p14:cNvContentPartPr/>
                <p14:nvPr/>
              </p14:nvContentPartPr>
              <p14:xfrm>
                <a:off x="10975743" y="475326"/>
                <a:ext cx="54360" cy="6624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74AAAD0D-5B3E-58AF-1A72-604EF2EEDFA1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10966743" y="466326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3902F6A-AD5D-0803-3505-C8F0E72DF73E}"/>
                    </a:ext>
                  </a:extLst>
                </p14:cNvPr>
                <p14:cNvContentPartPr/>
                <p14:nvPr/>
              </p14:nvContentPartPr>
              <p14:xfrm>
                <a:off x="11008863" y="477126"/>
                <a:ext cx="112320" cy="6552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3902F6A-AD5D-0803-3505-C8F0E72DF73E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10999863" y="468126"/>
                  <a:ext cx="129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6531A5F3-AFE2-B85E-B531-72EE4EFC66A1}"/>
                    </a:ext>
                  </a:extLst>
                </p14:cNvPr>
                <p14:cNvContentPartPr/>
                <p14:nvPr/>
              </p14:nvContentPartPr>
              <p14:xfrm>
                <a:off x="11124423" y="377766"/>
                <a:ext cx="75240" cy="1857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6531A5F3-AFE2-B85E-B531-72EE4EFC66A1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1115783" y="368766"/>
                  <a:ext cx="928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8AC2CB7A-DA53-A5FB-9BD5-DD283D6C2FBD}"/>
              </a:ext>
            </a:extLst>
          </p:cNvPr>
          <p:cNvGrpSpPr/>
          <p:nvPr/>
        </p:nvGrpSpPr>
        <p:grpSpPr>
          <a:xfrm>
            <a:off x="6588783" y="456606"/>
            <a:ext cx="2022120" cy="421920"/>
            <a:chOff x="6588783" y="456606"/>
            <a:chExt cx="202212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77879074-25EB-519B-A71C-408FB270B5D5}"/>
                    </a:ext>
                  </a:extLst>
                </p14:cNvPr>
                <p14:cNvContentPartPr/>
                <p14:nvPr/>
              </p14:nvContentPartPr>
              <p14:xfrm>
                <a:off x="6594183" y="482526"/>
                <a:ext cx="18720" cy="2646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77879074-25EB-519B-A71C-408FB270B5D5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6585543" y="473526"/>
                  <a:ext cx="36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12D94B4-54FB-5C71-80A8-47138DBE8F14}"/>
                    </a:ext>
                  </a:extLst>
                </p14:cNvPr>
                <p14:cNvContentPartPr/>
                <p14:nvPr/>
              </p14:nvContentPartPr>
              <p14:xfrm>
                <a:off x="6619743" y="456606"/>
                <a:ext cx="1976760" cy="3150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12D94B4-54FB-5C71-80A8-47138DBE8F14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6611103" y="447606"/>
                  <a:ext cx="1994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FED46777-97CA-31B5-E83C-E992B4C80198}"/>
                    </a:ext>
                  </a:extLst>
                </p14:cNvPr>
                <p14:cNvContentPartPr/>
                <p14:nvPr/>
              </p14:nvContentPartPr>
              <p14:xfrm>
                <a:off x="6588783" y="786726"/>
                <a:ext cx="1875960" cy="918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FED46777-97CA-31B5-E83C-E992B4C80198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6579783" y="778086"/>
                  <a:ext cx="1893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96E2DC98-E005-CC2B-CB88-6DD706F394BA}"/>
                    </a:ext>
                  </a:extLst>
                </p14:cNvPr>
                <p14:cNvContentPartPr/>
                <p14:nvPr/>
              </p14:nvContentPartPr>
              <p14:xfrm>
                <a:off x="8572383" y="770166"/>
                <a:ext cx="9360" cy="259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96E2DC98-E005-CC2B-CB88-6DD706F394BA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8563383" y="761526"/>
                  <a:ext cx="27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2CB21441-16DF-FB09-376F-B0F25A79021E}"/>
                    </a:ext>
                  </a:extLst>
                </p14:cNvPr>
                <p14:cNvContentPartPr/>
                <p14:nvPr/>
              </p14:nvContentPartPr>
              <p14:xfrm>
                <a:off x="8570583" y="751086"/>
                <a:ext cx="31680" cy="113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2CB21441-16DF-FB09-376F-B0F25A79021E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8561583" y="742086"/>
                  <a:ext cx="49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E76C685-075D-52AE-F80F-C5A0813D9EB5}"/>
                    </a:ext>
                  </a:extLst>
                </p14:cNvPr>
                <p14:cNvContentPartPr/>
                <p14:nvPr/>
              </p14:nvContentPartPr>
              <p14:xfrm>
                <a:off x="8425503" y="864846"/>
                <a:ext cx="185400" cy="21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E76C685-075D-52AE-F80F-C5A0813D9EB5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8416863" y="855846"/>
                  <a:ext cx="20304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7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56465CFF-123B-DFB0-CE78-7E30958090B8}"/>
                  </a:ext>
                </a:extLst>
              </p14:cNvPr>
              <p14:cNvContentPartPr/>
              <p14:nvPr/>
            </p14:nvContentPartPr>
            <p14:xfrm>
              <a:off x="2570103" y="5249646"/>
              <a:ext cx="360" cy="36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56465CFF-123B-DFB0-CE78-7E30958090B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561463" y="524100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6" name="Group 745">
            <a:extLst>
              <a:ext uri="{FF2B5EF4-FFF2-40B4-BE49-F238E27FC236}">
                <a16:creationId xmlns:a16="http://schemas.microsoft.com/office/drawing/2014/main" id="{C55592A6-9DB1-515B-5784-6F6C85C42269}"/>
              </a:ext>
            </a:extLst>
          </p:cNvPr>
          <p:cNvGrpSpPr/>
          <p:nvPr/>
        </p:nvGrpSpPr>
        <p:grpSpPr>
          <a:xfrm>
            <a:off x="2479023" y="5242086"/>
            <a:ext cx="1768320" cy="103320"/>
            <a:chOff x="2479023" y="5242086"/>
            <a:chExt cx="176832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0CF65318-FCC0-5CD2-1851-9AFF5C122B76}"/>
                    </a:ext>
                  </a:extLst>
                </p14:cNvPr>
                <p14:cNvContentPartPr/>
                <p14:nvPr/>
              </p14:nvContentPartPr>
              <p14:xfrm>
                <a:off x="2494863" y="5296806"/>
                <a:ext cx="1752480" cy="72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0CF65318-FCC0-5CD2-1851-9AFF5C122B76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2486223" y="5288166"/>
                  <a:ext cx="1770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71E23C8-5F5E-32AE-DD50-C5FDD21022D1}"/>
                    </a:ext>
                  </a:extLst>
                </p14:cNvPr>
                <p14:cNvContentPartPr/>
                <p14:nvPr/>
              </p14:nvContentPartPr>
              <p14:xfrm>
                <a:off x="2479023" y="5242086"/>
                <a:ext cx="56520" cy="10332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71E23C8-5F5E-32AE-DD50-C5FDD21022D1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2470023" y="5233086"/>
                  <a:ext cx="741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27D1E1FA-CD3A-CEFE-18DB-8618C542DF79}"/>
              </a:ext>
            </a:extLst>
          </p:cNvPr>
          <p:cNvGrpSpPr/>
          <p:nvPr/>
        </p:nvGrpSpPr>
        <p:grpSpPr>
          <a:xfrm>
            <a:off x="4333743" y="5175486"/>
            <a:ext cx="2531880" cy="932400"/>
            <a:chOff x="4333743" y="5175486"/>
            <a:chExt cx="253188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F9219BFF-2CA4-0E69-E123-B022B9471477}"/>
                    </a:ext>
                  </a:extLst>
                </p14:cNvPr>
                <p14:cNvContentPartPr/>
                <p14:nvPr/>
              </p14:nvContentPartPr>
              <p14:xfrm>
                <a:off x="4333743" y="5176566"/>
                <a:ext cx="15120" cy="1738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F9219BFF-2CA4-0E69-E123-B022B9471477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4324743" y="5167926"/>
                  <a:ext cx="32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0F9F27C-2FBE-9AEF-E4BD-368F96DE705A}"/>
                    </a:ext>
                  </a:extLst>
                </p14:cNvPr>
                <p14:cNvContentPartPr/>
                <p14:nvPr/>
              </p14:nvContentPartPr>
              <p14:xfrm>
                <a:off x="4341303" y="5189886"/>
                <a:ext cx="52200" cy="1116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0F9F27C-2FBE-9AEF-E4BD-368F96DE705A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4332303" y="5181246"/>
                  <a:ext cx="6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8742BFD7-90A3-650B-1149-D0698CD8618D}"/>
                    </a:ext>
                  </a:extLst>
                </p14:cNvPr>
                <p14:cNvContentPartPr/>
                <p14:nvPr/>
              </p14:nvContentPartPr>
              <p14:xfrm>
                <a:off x="4414383" y="5246766"/>
                <a:ext cx="42480" cy="925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8742BFD7-90A3-650B-1149-D0698CD8618D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4405743" y="5238126"/>
                  <a:ext cx="60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93E4460-D864-3E3E-7638-34B2857CDB17}"/>
                    </a:ext>
                  </a:extLst>
                </p14:cNvPr>
                <p14:cNvContentPartPr/>
                <p14:nvPr/>
              </p14:nvContentPartPr>
              <p14:xfrm>
                <a:off x="4497183" y="5233086"/>
                <a:ext cx="34920" cy="10044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93E4460-D864-3E3E-7638-34B2857CDB17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4488543" y="5224446"/>
                  <a:ext cx="52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ADF9F8B7-595A-52C0-A7A4-D89B37729DB3}"/>
                    </a:ext>
                  </a:extLst>
                </p14:cNvPr>
                <p14:cNvContentPartPr/>
                <p14:nvPr/>
              </p14:nvContentPartPr>
              <p14:xfrm>
                <a:off x="4559103" y="5175486"/>
                <a:ext cx="40680" cy="1515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ADF9F8B7-595A-52C0-A7A4-D89B37729DB3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4550463" y="5166486"/>
                  <a:ext cx="58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94C20E73-AD44-4D5C-9856-E4420BB090D1}"/>
                    </a:ext>
                  </a:extLst>
                </p14:cNvPr>
                <p14:cNvContentPartPr/>
                <p14:nvPr/>
              </p14:nvContentPartPr>
              <p14:xfrm>
                <a:off x="4566663" y="5223006"/>
                <a:ext cx="2880" cy="169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94C20E73-AD44-4D5C-9856-E4420BB090D1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4557663" y="5214366"/>
                  <a:ext cx="20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6F4C57CF-9206-5E7F-6791-28D27AA5E34A}"/>
                    </a:ext>
                  </a:extLst>
                </p14:cNvPr>
                <p14:cNvContentPartPr/>
                <p14:nvPr/>
              </p14:nvContentPartPr>
              <p14:xfrm>
                <a:off x="4621743" y="5180886"/>
                <a:ext cx="13320" cy="1443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6F4C57CF-9206-5E7F-6791-28D27AA5E34A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4612743" y="5172246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457483B-EC57-31F4-EF4B-3763674C83C4}"/>
                    </a:ext>
                  </a:extLst>
                </p14:cNvPr>
                <p14:cNvContentPartPr/>
                <p14:nvPr/>
              </p14:nvContentPartPr>
              <p14:xfrm>
                <a:off x="4583223" y="5239566"/>
                <a:ext cx="70200" cy="936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457483B-EC57-31F4-EF4B-3763674C83C4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4574223" y="5230926"/>
                  <a:ext cx="87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3BDAD187-9E1E-941E-FBE5-029618383402}"/>
                    </a:ext>
                  </a:extLst>
                </p14:cNvPr>
                <p14:cNvContentPartPr/>
                <p14:nvPr/>
              </p14:nvContentPartPr>
              <p14:xfrm>
                <a:off x="4658103" y="5256126"/>
                <a:ext cx="16920" cy="770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3BDAD187-9E1E-941E-FBE5-029618383402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4649103" y="5247126"/>
                  <a:ext cx="34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4AAC3C01-FDD6-33EC-A0B1-21D090FFCFC3}"/>
                    </a:ext>
                  </a:extLst>
                </p14:cNvPr>
                <p14:cNvContentPartPr/>
                <p14:nvPr/>
              </p14:nvContentPartPr>
              <p14:xfrm>
                <a:off x="4663863" y="5201046"/>
                <a:ext cx="7560" cy="5544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4AAC3C01-FDD6-33EC-A0B1-21D090FFCFC3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4654863" y="5192406"/>
                  <a:ext cx="25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1377D965-65C2-596D-9467-121780AA8A69}"/>
                    </a:ext>
                  </a:extLst>
                </p14:cNvPr>
                <p14:cNvContentPartPr/>
                <p14:nvPr/>
              </p14:nvContentPartPr>
              <p14:xfrm>
                <a:off x="4700943" y="5244966"/>
                <a:ext cx="141120" cy="993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1377D965-65C2-596D-9467-121780AA8A69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4691943" y="5236326"/>
                  <a:ext cx="158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77403451-E290-9619-0457-B34F854F5396}"/>
                    </a:ext>
                  </a:extLst>
                </p14:cNvPr>
                <p14:cNvContentPartPr/>
                <p14:nvPr/>
              </p14:nvContentPartPr>
              <p14:xfrm>
                <a:off x="4863303" y="5201406"/>
                <a:ext cx="196920" cy="16668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77403451-E290-9619-0457-B34F854F5396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4854663" y="5192406"/>
                  <a:ext cx="214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031DED74-35BD-7385-4E4D-9EFF2879E1A2}"/>
                    </a:ext>
                  </a:extLst>
                </p14:cNvPr>
                <p14:cNvContentPartPr/>
                <p14:nvPr/>
              </p14:nvContentPartPr>
              <p14:xfrm>
                <a:off x="5129343" y="5212926"/>
                <a:ext cx="79200" cy="1818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031DED74-35BD-7385-4E4D-9EFF2879E1A2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5120703" y="5204286"/>
                  <a:ext cx="96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B4787F1B-B3D5-DA20-3DF5-F760D5A7A25C}"/>
                    </a:ext>
                  </a:extLst>
                </p14:cNvPr>
                <p14:cNvContentPartPr/>
                <p14:nvPr/>
              </p14:nvContentPartPr>
              <p14:xfrm>
                <a:off x="5147703" y="5275206"/>
                <a:ext cx="55440" cy="936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B4787F1B-B3D5-DA20-3DF5-F760D5A7A25C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5139063" y="5266566"/>
                  <a:ext cx="73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8F200C58-C1C9-07F7-D469-7E95E5EC90D0}"/>
                    </a:ext>
                  </a:extLst>
                </p14:cNvPr>
                <p14:cNvContentPartPr/>
                <p14:nvPr/>
              </p14:nvContentPartPr>
              <p14:xfrm>
                <a:off x="5135103" y="5210406"/>
                <a:ext cx="68040" cy="216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8F200C58-C1C9-07F7-D469-7E95E5EC90D0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5126103" y="5201406"/>
                  <a:ext cx="85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3AC21FAD-8EDB-1FC1-7C05-2BE35CCAF2B3}"/>
                    </a:ext>
                  </a:extLst>
                </p14:cNvPr>
                <p14:cNvContentPartPr/>
                <p14:nvPr/>
              </p14:nvContentPartPr>
              <p14:xfrm>
                <a:off x="5222943" y="5291046"/>
                <a:ext cx="55440" cy="766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3AC21FAD-8EDB-1FC1-7C05-2BE35CCAF2B3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5213943" y="5282046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5D02F1F7-A560-AECD-B4C9-DB1155F4E2DE}"/>
                    </a:ext>
                  </a:extLst>
                </p14:cNvPr>
                <p14:cNvContentPartPr/>
                <p14:nvPr/>
              </p14:nvContentPartPr>
              <p14:xfrm>
                <a:off x="5298903" y="5287446"/>
                <a:ext cx="78480" cy="1123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5D02F1F7-A560-AECD-B4C9-DB1155F4E2DE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5290263" y="5278446"/>
                  <a:ext cx="96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3E52AF8B-4DCD-F6D5-ECE6-BCD79B0E4BE2}"/>
                    </a:ext>
                  </a:extLst>
                </p14:cNvPr>
                <p14:cNvContentPartPr/>
                <p14:nvPr/>
              </p14:nvContentPartPr>
              <p14:xfrm>
                <a:off x="5379543" y="5308326"/>
                <a:ext cx="50760" cy="745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3E52AF8B-4DCD-F6D5-ECE6-BCD79B0E4BE2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5370903" y="5299686"/>
                  <a:ext cx="68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E979A023-43B2-0D26-B2E4-7CBB50A2BB4F}"/>
                    </a:ext>
                  </a:extLst>
                </p14:cNvPr>
                <p14:cNvContentPartPr/>
                <p14:nvPr/>
              </p14:nvContentPartPr>
              <p14:xfrm>
                <a:off x="5449743" y="5216526"/>
                <a:ext cx="110880" cy="16596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E979A023-43B2-0D26-B2E4-7CBB50A2BB4F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5441103" y="5207886"/>
                  <a:ext cx="12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EDC3904-7005-A7EB-D9FE-5DE8A72F9A21}"/>
                    </a:ext>
                  </a:extLst>
                </p14:cNvPr>
                <p14:cNvContentPartPr/>
                <p14:nvPr/>
              </p14:nvContentPartPr>
              <p14:xfrm>
                <a:off x="5585823" y="5234166"/>
                <a:ext cx="25920" cy="1314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EDC3904-7005-A7EB-D9FE-5DE8A72F9A21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5577183" y="5225166"/>
                  <a:ext cx="43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2E648F8E-9C4C-5E97-A39A-EB1F7EAF0F62}"/>
                    </a:ext>
                  </a:extLst>
                </p14:cNvPr>
                <p14:cNvContentPartPr/>
                <p14:nvPr/>
              </p14:nvContentPartPr>
              <p14:xfrm>
                <a:off x="5648103" y="5264046"/>
                <a:ext cx="77400" cy="10548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2E648F8E-9C4C-5E97-A39A-EB1F7EAF0F62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5639463" y="5255406"/>
                  <a:ext cx="95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C87513CE-5731-7FBD-0028-AB653FBB6490}"/>
                    </a:ext>
                  </a:extLst>
                </p14:cNvPr>
                <p14:cNvContentPartPr/>
                <p14:nvPr/>
              </p14:nvContentPartPr>
              <p14:xfrm>
                <a:off x="5694183" y="5303646"/>
                <a:ext cx="104760" cy="1908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C87513CE-5731-7FBD-0028-AB653FBB6490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5685183" y="5295006"/>
                  <a:ext cx="122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C7E3A5F-8BCB-BCC2-F044-2EE547746965}"/>
                    </a:ext>
                  </a:extLst>
                </p14:cNvPr>
                <p14:cNvContentPartPr/>
                <p14:nvPr/>
              </p14:nvContentPartPr>
              <p14:xfrm>
                <a:off x="4617423" y="5614326"/>
                <a:ext cx="10080" cy="2059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C7E3A5F-8BCB-BCC2-F044-2EE547746965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608783" y="5605686"/>
                  <a:ext cx="277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A70BC6B-1002-8368-6F2D-F8AF16B28FC3}"/>
                    </a:ext>
                  </a:extLst>
                </p14:cNvPr>
                <p14:cNvContentPartPr/>
                <p14:nvPr/>
              </p14:nvContentPartPr>
              <p14:xfrm>
                <a:off x="4619943" y="5638086"/>
                <a:ext cx="61200" cy="756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A70BC6B-1002-8368-6F2D-F8AF16B28FC3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4610943" y="5629446"/>
                  <a:ext cx="78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F0563E8-2F86-9D06-CFB6-4E40940AF4E3}"/>
                    </a:ext>
                  </a:extLst>
                </p14:cNvPr>
                <p14:cNvContentPartPr/>
                <p14:nvPr/>
              </p14:nvContentPartPr>
              <p14:xfrm>
                <a:off x="4740903" y="5655006"/>
                <a:ext cx="72000" cy="1591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F0563E8-2F86-9D06-CFB6-4E40940AF4E3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731903" y="5646006"/>
                  <a:ext cx="89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33743716-FC42-64E2-F385-70BCF2B173B7}"/>
                    </a:ext>
                  </a:extLst>
                </p14:cNvPr>
                <p14:cNvContentPartPr/>
                <p14:nvPr/>
              </p14:nvContentPartPr>
              <p14:xfrm>
                <a:off x="4764663" y="5706126"/>
                <a:ext cx="51840" cy="684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33743716-FC42-64E2-F385-70BCF2B173B7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755663" y="5697486"/>
                  <a:ext cx="69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7224580-A75E-06BE-4499-0DF5AE412FD3}"/>
                    </a:ext>
                  </a:extLst>
                </p14:cNvPr>
                <p14:cNvContentPartPr/>
                <p14:nvPr/>
              </p14:nvContentPartPr>
              <p14:xfrm>
                <a:off x="4740903" y="5620086"/>
                <a:ext cx="88200" cy="57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7224580-A75E-06BE-4499-0DF5AE412FD3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731903" y="5611086"/>
                  <a:ext cx="105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CE38D5B4-E844-E57A-3071-4CEE91743A7A}"/>
                    </a:ext>
                  </a:extLst>
                </p14:cNvPr>
                <p14:cNvContentPartPr/>
                <p14:nvPr/>
              </p14:nvContentPartPr>
              <p14:xfrm>
                <a:off x="4882023" y="5826366"/>
                <a:ext cx="37080" cy="1562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CE38D5B4-E844-E57A-3071-4CEE91743A7A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4873023" y="5817366"/>
                  <a:ext cx="54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BE2C4EB4-2C8A-76FA-FF02-16A92E7EB14A}"/>
                    </a:ext>
                  </a:extLst>
                </p14:cNvPr>
                <p14:cNvContentPartPr/>
                <p14:nvPr/>
              </p14:nvContentPartPr>
              <p14:xfrm>
                <a:off x="4966263" y="5849046"/>
                <a:ext cx="360" cy="1141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BE2C4EB4-2C8A-76FA-FF02-16A92E7EB14A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4957623" y="5840406"/>
                  <a:ext cx="1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07CF07EB-4F51-AD42-1556-D8E5839CE47E}"/>
                    </a:ext>
                  </a:extLst>
                </p14:cNvPr>
                <p14:cNvContentPartPr/>
                <p14:nvPr/>
              </p14:nvContentPartPr>
              <p14:xfrm>
                <a:off x="4962663" y="5832486"/>
                <a:ext cx="35280" cy="630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07CF07EB-4F51-AD42-1556-D8E5839CE47E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4953663" y="5823846"/>
                  <a:ext cx="52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3DF45C49-D35E-0C05-0847-80D58999C62A}"/>
                    </a:ext>
                  </a:extLst>
                </p14:cNvPr>
                <p14:cNvContentPartPr/>
                <p14:nvPr/>
              </p14:nvContentPartPr>
              <p14:xfrm>
                <a:off x="5024943" y="5848326"/>
                <a:ext cx="48240" cy="702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3DF45C49-D35E-0C05-0847-80D58999C62A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5015943" y="5839326"/>
                  <a:ext cx="65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46BB5A21-B940-9AAE-0BE4-0C0CDAC4ADB3}"/>
                    </a:ext>
                  </a:extLst>
                </p14:cNvPr>
                <p14:cNvContentPartPr/>
                <p14:nvPr/>
              </p14:nvContentPartPr>
              <p14:xfrm>
                <a:off x="5102703" y="5872086"/>
                <a:ext cx="30600" cy="784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46BB5A21-B940-9AAE-0BE4-0C0CDAC4ADB3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5094063" y="5863086"/>
                  <a:ext cx="48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87E11C49-E4E7-EE45-FB2F-84806284001F}"/>
                    </a:ext>
                  </a:extLst>
                </p14:cNvPr>
                <p14:cNvContentPartPr/>
                <p14:nvPr/>
              </p14:nvContentPartPr>
              <p14:xfrm>
                <a:off x="5180823" y="5944446"/>
                <a:ext cx="9360" cy="4932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87E11C49-E4E7-EE45-FB2F-84806284001F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5171823" y="5935806"/>
                  <a:ext cx="27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3AC79E8-6E85-F3FB-7C1F-05EB54E1B88F}"/>
                    </a:ext>
                  </a:extLst>
                </p14:cNvPr>
                <p14:cNvContentPartPr/>
                <p14:nvPr/>
              </p14:nvContentPartPr>
              <p14:xfrm>
                <a:off x="5256063" y="5854086"/>
                <a:ext cx="55080" cy="1094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3AC79E8-6E85-F3FB-7C1F-05EB54E1B88F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5247063" y="5845086"/>
                  <a:ext cx="72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53BDD19A-0327-C2D2-96B0-93A2DAF767CF}"/>
                    </a:ext>
                  </a:extLst>
                </p14:cNvPr>
                <p14:cNvContentPartPr/>
                <p14:nvPr/>
              </p14:nvContentPartPr>
              <p14:xfrm>
                <a:off x="5334903" y="5895126"/>
                <a:ext cx="31680" cy="5364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53BDD19A-0327-C2D2-96B0-93A2DAF767CF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5325903" y="5886126"/>
                  <a:ext cx="4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DBDE4B9E-A7A6-E7B7-0B76-9D0FFC7E1EFA}"/>
                    </a:ext>
                  </a:extLst>
                </p14:cNvPr>
                <p14:cNvContentPartPr/>
                <p14:nvPr/>
              </p14:nvContentPartPr>
              <p14:xfrm>
                <a:off x="5356863" y="5830686"/>
                <a:ext cx="360" cy="3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DBDE4B9E-A7A6-E7B7-0B76-9D0FFC7E1E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47863" y="58220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8FFBF448-B8AC-8D52-62D9-FDC51B1DFBB3}"/>
                    </a:ext>
                  </a:extLst>
                </p14:cNvPr>
                <p14:cNvContentPartPr/>
                <p14:nvPr/>
              </p14:nvContentPartPr>
              <p14:xfrm>
                <a:off x="5415183" y="5823486"/>
                <a:ext cx="46080" cy="1666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8FFBF448-B8AC-8D52-62D9-FDC51B1DFBB3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5406183" y="5814486"/>
                  <a:ext cx="63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2B61570D-3D4B-3FCA-7C61-753BA7B9803A}"/>
                    </a:ext>
                  </a:extLst>
                </p14:cNvPr>
                <p14:cNvContentPartPr/>
                <p14:nvPr/>
              </p14:nvContentPartPr>
              <p14:xfrm>
                <a:off x="5347503" y="5834646"/>
                <a:ext cx="13320" cy="576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2B61570D-3D4B-3FCA-7C61-753BA7B9803A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5338503" y="5825646"/>
                  <a:ext cx="30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10FF18A1-7BFD-3140-F6A5-E36904E600C3}"/>
                    </a:ext>
                  </a:extLst>
                </p14:cNvPr>
                <p14:cNvContentPartPr/>
                <p14:nvPr/>
              </p14:nvContentPartPr>
              <p14:xfrm>
                <a:off x="5530743" y="5723406"/>
                <a:ext cx="57240" cy="936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10FF18A1-7BFD-3140-F6A5-E36904E600C3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5522103" y="5714766"/>
                  <a:ext cx="74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4657B0D5-B7C1-0364-9559-360725394278}"/>
                    </a:ext>
                  </a:extLst>
                </p14:cNvPr>
                <p14:cNvContentPartPr/>
                <p14:nvPr/>
              </p14:nvContentPartPr>
              <p14:xfrm>
                <a:off x="5540103" y="5776686"/>
                <a:ext cx="49680" cy="756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4657B0D5-B7C1-0364-9559-360725394278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5531103" y="5768046"/>
                  <a:ext cx="67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734D4563-4687-7CC3-EE36-842AD00CE47E}"/>
                    </a:ext>
                  </a:extLst>
                </p14:cNvPr>
                <p14:cNvContentPartPr/>
                <p14:nvPr/>
              </p14:nvContentPartPr>
              <p14:xfrm>
                <a:off x="5693463" y="5668686"/>
                <a:ext cx="83160" cy="11592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734D4563-4687-7CC3-EE36-842AD00CE47E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684823" y="5659686"/>
                  <a:ext cx="100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EC3BB085-C63B-0C0C-9EB1-3F37C037F010}"/>
                    </a:ext>
                  </a:extLst>
                </p14:cNvPr>
                <p14:cNvContentPartPr/>
                <p14:nvPr/>
              </p14:nvContentPartPr>
              <p14:xfrm>
                <a:off x="5785623" y="5735646"/>
                <a:ext cx="9360" cy="5688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EC3BB085-C63B-0C0C-9EB1-3F37C037F010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776983" y="5726646"/>
                  <a:ext cx="27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2536A447-00ED-6385-5529-9F32239DB92A}"/>
                    </a:ext>
                  </a:extLst>
                </p14:cNvPr>
                <p14:cNvContentPartPr/>
                <p14:nvPr/>
              </p14:nvContentPartPr>
              <p14:xfrm>
                <a:off x="5802903" y="5675886"/>
                <a:ext cx="9000" cy="216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2536A447-00ED-6385-5529-9F32239DB92A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5793903" y="5666886"/>
                  <a:ext cx="26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19030377-68FD-7C9A-ADC1-3062682BDE95}"/>
                    </a:ext>
                  </a:extLst>
                </p14:cNvPr>
                <p14:cNvContentPartPr/>
                <p14:nvPr/>
              </p14:nvContentPartPr>
              <p14:xfrm>
                <a:off x="5853663" y="5698926"/>
                <a:ext cx="78120" cy="8640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19030377-68FD-7C9A-ADC1-3062682BDE95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5844663" y="5689926"/>
                  <a:ext cx="95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C5C44E89-2E51-F130-F7F1-33077355D53A}"/>
                    </a:ext>
                  </a:extLst>
                </p14:cNvPr>
                <p14:cNvContentPartPr/>
                <p14:nvPr/>
              </p14:nvContentPartPr>
              <p14:xfrm>
                <a:off x="5982903" y="5544846"/>
                <a:ext cx="111240" cy="33516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C5C44E89-2E51-F130-F7F1-33077355D53A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5973903" y="5535846"/>
                  <a:ext cx="12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1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47B8FF77-3375-41D3-BA0D-53B53943D89C}"/>
                    </a:ext>
                  </a:extLst>
                </p14:cNvPr>
                <p14:cNvContentPartPr/>
                <p14:nvPr/>
              </p14:nvContentPartPr>
              <p14:xfrm>
                <a:off x="6143103" y="5615406"/>
                <a:ext cx="5760" cy="1184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47B8FF77-3375-41D3-BA0D-53B53943D89C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6134463" y="5606766"/>
                  <a:ext cx="23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3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7C76008B-03DC-A731-E120-68DF22B66CB9}"/>
                    </a:ext>
                  </a:extLst>
                </p14:cNvPr>
                <p14:cNvContentPartPr/>
                <p14:nvPr/>
              </p14:nvContentPartPr>
              <p14:xfrm>
                <a:off x="6141303" y="5602086"/>
                <a:ext cx="52560" cy="752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7C76008B-03DC-A731-E120-68DF22B66CB9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6132663" y="5593086"/>
                  <a:ext cx="70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5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DFF941C-59DC-DDDD-1FAE-F97C83E91641}"/>
                    </a:ext>
                  </a:extLst>
                </p14:cNvPr>
                <p14:cNvContentPartPr/>
                <p14:nvPr/>
              </p14:nvContentPartPr>
              <p14:xfrm>
                <a:off x="6210423" y="5601726"/>
                <a:ext cx="45000" cy="662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DFF941C-59DC-DDDD-1FAE-F97C83E91641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6201783" y="5592726"/>
                  <a:ext cx="6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7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39F65F6E-4347-BF82-2CDC-D979F7C02166}"/>
                    </a:ext>
                  </a:extLst>
                </p14:cNvPr>
                <p14:cNvContentPartPr/>
                <p14:nvPr/>
              </p14:nvContentPartPr>
              <p14:xfrm>
                <a:off x="6255063" y="5598126"/>
                <a:ext cx="63000" cy="7308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39F65F6E-4347-BF82-2CDC-D979F7C02166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6246063" y="5589126"/>
                  <a:ext cx="806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F5B040E-2AA5-4F8F-C61F-C4C134B9CBBC}"/>
                    </a:ext>
                  </a:extLst>
                </p14:cNvPr>
                <p14:cNvContentPartPr/>
                <p14:nvPr/>
              </p14:nvContentPartPr>
              <p14:xfrm>
                <a:off x="6086223" y="5777766"/>
                <a:ext cx="319320" cy="1944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F5B040E-2AA5-4F8F-C61F-C4C134B9CBBC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6077583" y="5768766"/>
                  <a:ext cx="336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16A85A09-FF64-7703-F69C-AB7DBA653EED}"/>
                    </a:ext>
                  </a:extLst>
                </p14:cNvPr>
                <p14:cNvContentPartPr/>
                <p14:nvPr/>
              </p14:nvContentPartPr>
              <p14:xfrm>
                <a:off x="6073623" y="5971086"/>
                <a:ext cx="55440" cy="1368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16A85A09-FF64-7703-F69C-AB7DBA653EED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6064623" y="5962446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5A46F31C-1BCE-94F4-13BE-6AEAFBC8D339}"/>
                    </a:ext>
                  </a:extLst>
                </p14:cNvPr>
                <p14:cNvContentPartPr/>
                <p14:nvPr/>
              </p14:nvContentPartPr>
              <p14:xfrm>
                <a:off x="6174063" y="6006006"/>
                <a:ext cx="45000" cy="9396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5A46F31C-1BCE-94F4-13BE-6AEAFBC8D339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6165063" y="5997006"/>
                  <a:ext cx="62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90125BF0-329B-5034-E1CC-2108CCB4E2AD}"/>
                    </a:ext>
                  </a:extLst>
                </p14:cNvPr>
                <p14:cNvContentPartPr/>
                <p14:nvPr/>
              </p14:nvContentPartPr>
              <p14:xfrm>
                <a:off x="6256143" y="6002046"/>
                <a:ext cx="52920" cy="9648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90125BF0-329B-5034-E1CC-2108CCB4E2AD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6247143" y="5993046"/>
                  <a:ext cx="70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A3782AD-9725-A861-C35E-D09C79062B15}"/>
                    </a:ext>
                  </a:extLst>
                </p14:cNvPr>
                <p14:cNvContentPartPr/>
                <p14:nvPr/>
              </p14:nvContentPartPr>
              <p14:xfrm>
                <a:off x="6339303" y="6004926"/>
                <a:ext cx="63360" cy="903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A3782AD-9725-A861-C35E-D09C79062B15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6330663" y="5996286"/>
                  <a:ext cx="81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0ACAF247-BAE6-9B9A-1C76-88E5FE814C31}"/>
                    </a:ext>
                  </a:extLst>
                </p14:cNvPr>
                <p14:cNvContentPartPr/>
                <p14:nvPr/>
              </p14:nvContentPartPr>
              <p14:xfrm>
                <a:off x="6456663" y="5989446"/>
                <a:ext cx="53640" cy="9792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0ACAF247-BAE6-9B9A-1C76-88E5FE814C31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6447663" y="5980446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49F9AF54-E103-DE19-1948-EDA850364ABE}"/>
                    </a:ext>
                  </a:extLst>
                </p14:cNvPr>
                <p14:cNvContentPartPr/>
                <p14:nvPr/>
              </p14:nvContentPartPr>
              <p14:xfrm>
                <a:off x="6506343" y="5862726"/>
                <a:ext cx="73800" cy="900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49F9AF54-E103-DE19-1948-EDA850364ABE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6497343" y="5854086"/>
                  <a:ext cx="91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C1F2C5EC-B6D6-8ACD-7849-2A2CCB736D26}"/>
                    </a:ext>
                  </a:extLst>
                </p14:cNvPr>
                <p14:cNvContentPartPr/>
                <p14:nvPr/>
              </p14:nvContentPartPr>
              <p14:xfrm>
                <a:off x="6598503" y="5888646"/>
                <a:ext cx="18000" cy="547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C1F2C5EC-B6D6-8ACD-7849-2A2CCB736D26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6589503" y="5879646"/>
                  <a:ext cx="356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2197BDDB-CFB8-B32C-D744-1B6BB04615AA}"/>
                    </a:ext>
                  </a:extLst>
                </p14:cNvPr>
                <p14:cNvContentPartPr/>
                <p14:nvPr/>
              </p14:nvContentPartPr>
              <p14:xfrm>
                <a:off x="6607143" y="5833566"/>
                <a:ext cx="2160" cy="3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2197BDDB-CFB8-B32C-D744-1B6BB04615A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98143" y="5824566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822CABDF-8B6C-F8AE-3AF5-22FC5BB48760}"/>
                    </a:ext>
                  </a:extLst>
                </p14:cNvPr>
                <p14:cNvContentPartPr/>
                <p14:nvPr/>
              </p14:nvContentPartPr>
              <p14:xfrm>
                <a:off x="6645663" y="5853726"/>
                <a:ext cx="53640" cy="1296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822CABDF-8B6C-F8AE-3AF5-22FC5BB48760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6636663" y="5845086"/>
                  <a:ext cx="71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44255D4C-93DE-81A8-0FCA-DE20AD8FA562}"/>
                    </a:ext>
                  </a:extLst>
                </p14:cNvPr>
                <p14:cNvContentPartPr/>
                <p14:nvPr/>
              </p14:nvContentPartPr>
              <p14:xfrm>
                <a:off x="6710823" y="5925006"/>
                <a:ext cx="59760" cy="622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44255D4C-93DE-81A8-0FCA-DE20AD8FA562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6702183" y="5916366"/>
                  <a:ext cx="77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E7D3E395-FC5B-A569-9D43-80E10B346F14}"/>
                    </a:ext>
                  </a:extLst>
                </p14:cNvPr>
                <p14:cNvContentPartPr/>
                <p14:nvPr/>
              </p14:nvContentPartPr>
              <p14:xfrm>
                <a:off x="6757263" y="5858046"/>
                <a:ext cx="21960" cy="14436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E7D3E395-FC5B-A569-9D43-80E10B346F14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6748623" y="5849406"/>
                  <a:ext cx="39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05F7820C-7F0E-3479-4A64-D20E8F57191C}"/>
                    </a:ext>
                  </a:extLst>
                </p14:cNvPr>
                <p14:cNvContentPartPr/>
                <p14:nvPr/>
              </p14:nvContentPartPr>
              <p14:xfrm>
                <a:off x="6391503" y="5770206"/>
                <a:ext cx="326160" cy="136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05F7820C-7F0E-3479-4A64-D20E8F57191C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6382503" y="5761566"/>
                  <a:ext cx="343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D9BF9F89-13A5-E955-88AC-123AA807E5EE}"/>
                    </a:ext>
                  </a:extLst>
                </p14:cNvPr>
                <p14:cNvContentPartPr/>
                <p14:nvPr/>
              </p14:nvContentPartPr>
              <p14:xfrm>
                <a:off x="6759063" y="5567886"/>
                <a:ext cx="106560" cy="47232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D9BF9F89-13A5-E955-88AC-123AA807E5EE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6750423" y="5558886"/>
                  <a:ext cx="1242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125CA864-3F1D-B498-A7C3-F3AC8EA7E498}"/>
              </a:ext>
            </a:extLst>
          </p:cNvPr>
          <p:cNvGrpSpPr/>
          <p:nvPr/>
        </p:nvGrpSpPr>
        <p:grpSpPr>
          <a:xfrm>
            <a:off x="4615983" y="6194646"/>
            <a:ext cx="2730960" cy="635760"/>
            <a:chOff x="4615983" y="6194646"/>
            <a:chExt cx="273096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01570122-A885-E3B3-D172-D8F9F4869A6E}"/>
                    </a:ext>
                  </a:extLst>
                </p14:cNvPr>
                <p14:cNvContentPartPr/>
                <p14:nvPr/>
              </p14:nvContentPartPr>
              <p14:xfrm>
                <a:off x="4625343" y="6229566"/>
                <a:ext cx="2160" cy="13680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01570122-A885-E3B3-D172-D8F9F4869A6E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4616343" y="6220566"/>
                  <a:ext cx="1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1403BBBE-084C-E533-B369-AAA59080C638}"/>
                    </a:ext>
                  </a:extLst>
                </p14:cNvPr>
                <p14:cNvContentPartPr/>
                <p14:nvPr/>
              </p14:nvContentPartPr>
              <p14:xfrm>
                <a:off x="4615983" y="6227766"/>
                <a:ext cx="58680" cy="6696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1403BBBE-084C-E533-B369-AAA59080C638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4607343" y="6219126"/>
                  <a:ext cx="76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E21D7104-D38E-DB23-7D83-4465D62869F2}"/>
                    </a:ext>
                  </a:extLst>
                </p14:cNvPr>
                <p14:cNvContentPartPr/>
                <p14:nvPr/>
              </p14:nvContentPartPr>
              <p14:xfrm>
                <a:off x="4744503" y="6229566"/>
                <a:ext cx="90360" cy="12672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E21D7104-D38E-DB23-7D83-4465D62869F2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4735503" y="6220566"/>
                  <a:ext cx="10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78280708-BB2B-43DF-37F9-C62FAEAF60C4}"/>
                    </a:ext>
                  </a:extLst>
                </p14:cNvPr>
                <p14:cNvContentPartPr/>
                <p14:nvPr/>
              </p14:nvContentPartPr>
              <p14:xfrm>
                <a:off x="4749903" y="6264486"/>
                <a:ext cx="53640" cy="576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78280708-BB2B-43DF-37F9-C62FAEAF60C4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4741263" y="6255486"/>
                  <a:ext cx="71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BD015EF2-C4CA-BFC9-EF67-308E213C8EE6}"/>
                    </a:ext>
                  </a:extLst>
                </p14:cNvPr>
                <p14:cNvContentPartPr/>
                <p14:nvPr/>
              </p14:nvContentPartPr>
              <p14:xfrm>
                <a:off x="4729743" y="6194646"/>
                <a:ext cx="79200" cy="86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BD015EF2-C4CA-BFC9-EF67-308E213C8EE6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4721103" y="6186006"/>
                  <a:ext cx="96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C7804469-1B43-E5E4-56F2-089AD0FB82A6}"/>
                    </a:ext>
                  </a:extLst>
                </p14:cNvPr>
                <p14:cNvContentPartPr/>
                <p14:nvPr/>
              </p14:nvContentPartPr>
              <p14:xfrm>
                <a:off x="4890663" y="6351606"/>
                <a:ext cx="32040" cy="1332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C7804469-1B43-E5E4-56F2-089AD0FB82A6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4882023" y="6342606"/>
                  <a:ext cx="4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949B4023-CCBE-D023-9950-40C045475C1D}"/>
                    </a:ext>
                  </a:extLst>
                </p14:cNvPr>
                <p14:cNvContentPartPr/>
                <p14:nvPr/>
              </p14:nvContentPartPr>
              <p14:xfrm>
                <a:off x="4975263" y="6384366"/>
                <a:ext cx="13320" cy="12672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949B4023-CCBE-D023-9950-40C045475C1D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4966623" y="6375726"/>
                  <a:ext cx="3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8C1F181E-068F-ECFD-A43E-A01247F9C740}"/>
                    </a:ext>
                  </a:extLst>
                </p14:cNvPr>
                <p14:cNvContentPartPr/>
                <p14:nvPr/>
              </p14:nvContentPartPr>
              <p14:xfrm>
                <a:off x="4990023" y="6367446"/>
                <a:ext cx="31680" cy="5832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8C1F181E-068F-ECFD-A43E-A01247F9C740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4981383" y="6358806"/>
                  <a:ext cx="49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0CC408E5-21EA-DA57-E0C6-040012B34E7B}"/>
                    </a:ext>
                  </a:extLst>
                </p14:cNvPr>
                <p14:cNvContentPartPr/>
                <p14:nvPr/>
              </p14:nvContentPartPr>
              <p14:xfrm>
                <a:off x="5052663" y="6376086"/>
                <a:ext cx="39240" cy="7236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0CC408E5-21EA-DA57-E0C6-040012B34E7B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5043663" y="6367086"/>
                  <a:ext cx="56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2F6A29EA-77C6-78B1-E065-9BEE535ACED9}"/>
                    </a:ext>
                  </a:extLst>
                </p14:cNvPr>
                <p14:cNvContentPartPr/>
                <p14:nvPr/>
              </p14:nvContentPartPr>
              <p14:xfrm>
                <a:off x="5127183" y="6388326"/>
                <a:ext cx="27360" cy="680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2F6A29EA-77C6-78B1-E065-9BEE535ACED9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5118543" y="6379326"/>
                  <a:ext cx="4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29EAA355-06A8-658C-ADC5-75BB3A009BB3}"/>
                    </a:ext>
                  </a:extLst>
                </p14:cNvPr>
                <p14:cNvContentPartPr/>
                <p14:nvPr/>
              </p14:nvContentPartPr>
              <p14:xfrm>
                <a:off x="5145903" y="6393726"/>
                <a:ext cx="59040" cy="10404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29EAA355-06A8-658C-ADC5-75BB3A009BB3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5137263" y="6384726"/>
                  <a:ext cx="76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DBB26791-DF74-665F-02E5-818FC856FEAF}"/>
                    </a:ext>
                  </a:extLst>
                </p14:cNvPr>
                <p14:cNvContentPartPr/>
                <p14:nvPr/>
              </p14:nvContentPartPr>
              <p14:xfrm>
                <a:off x="5235903" y="6345846"/>
                <a:ext cx="54360" cy="115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DBB26791-DF74-665F-02E5-818FC856FEAF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5227263" y="6336846"/>
                  <a:ext cx="72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5B02BB03-C4E4-D031-5A95-CA90165F6A46}"/>
                    </a:ext>
                  </a:extLst>
                </p14:cNvPr>
                <p14:cNvContentPartPr/>
                <p14:nvPr/>
              </p14:nvContentPartPr>
              <p14:xfrm>
                <a:off x="5327343" y="6403806"/>
                <a:ext cx="25920" cy="4752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5B02BB03-C4E4-D031-5A95-CA90165F6A46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5318703" y="6394806"/>
                  <a:ext cx="4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8DDEBB40-8D19-09C8-6C39-444F695927DC}"/>
                    </a:ext>
                  </a:extLst>
                </p14:cNvPr>
                <p14:cNvContentPartPr/>
                <p14:nvPr/>
              </p14:nvContentPartPr>
              <p14:xfrm>
                <a:off x="5332743" y="6337566"/>
                <a:ext cx="360" cy="216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8DDEBB40-8D19-09C8-6C39-444F695927DC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5324103" y="6328926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2138710D-3490-524E-29D0-CC67EAFC3600}"/>
                    </a:ext>
                  </a:extLst>
                </p14:cNvPr>
                <p14:cNvContentPartPr/>
                <p14:nvPr/>
              </p14:nvContentPartPr>
              <p14:xfrm>
                <a:off x="5389623" y="6411006"/>
                <a:ext cx="70200" cy="68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2138710D-3490-524E-29D0-CC67EAFC3600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5380983" y="6402366"/>
                  <a:ext cx="87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06B88871-32B8-1409-0CBB-46A0921FDB07}"/>
                    </a:ext>
                  </a:extLst>
                </p14:cNvPr>
                <p14:cNvContentPartPr/>
                <p14:nvPr/>
              </p14:nvContentPartPr>
              <p14:xfrm>
                <a:off x="5424543" y="6355926"/>
                <a:ext cx="2160" cy="12060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06B88871-32B8-1409-0CBB-46A0921FDB07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5415903" y="6347286"/>
                  <a:ext cx="19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46B278AC-1741-3B2B-B848-8914C774C478}"/>
                    </a:ext>
                  </a:extLst>
                </p14:cNvPr>
                <p14:cNvContentPartPr/>
                <p14:nvPr/>
              </p14:nvContentPartPr>
              <p14:xfrm>
                <a:off x="5512743" y="6383286"/>
                <a:ext cx="46080" cy="7740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46B278AC-1741-3B2B-B848-8914C774C478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5503743" y="6374286"/>
                  <a:ext cx="63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32500FD4-B240-E308-351A-83E6F841AF72}"/>
                    </a:ext>
                  </a:extLst>
                </p14:cNvPr>
                <p14:cNvContentPartPr/>
                <p14:nvPr/>
              </p14:nvContentPartPr>
              <p14:xfrm>
                <a:off x="5613543" y="6272766"/>
                <a:ext cx="41760" cy="1731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32500FD4-B240-E308-351A-83E6F841AF72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5604543" y="6263766"/>
                  <a:ext cx="59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EDC0EEC8-C551-3C57-86DB-78CE1A5BF979}"/>
                    </a:ext>
                  </a:extLst>
                </p14:cNvPr>
                <p14:cNvContentPartPr/>
                <p14:nvPr/>
              </p14:nvContentPartPr>
              <p14:xfrm>
                <a:off x="5769063" y="6345846"/>
                <a:ext cx="38880" cy="576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EDC0EEC8-C551-3C57-86DB-78CE1A5BF979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5760423" y="6337206"/>
                  <a:ext cx="56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403A50D8-DAB5-0F23-6D2A-B71B5A11C362}"/>
                    </a:ext>
                  </a:extLst>
                </p14:cNvPr>
                <p14:cNvContentPartPr/>
                <p14:nvPr/>
              </p14:nvContentPartPr>
              <p14:xfrm>
                <a:off x="5751063" y="6407406"/>
                <a:ext cx="59040" cy="25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403A50D8-DAB5-0F23-6D2A-B71B5A11C362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5742063" y="6398406"/>
                  <a:ext cx="76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8000EA7-F58B-C46B-5C3B-AAD07B01B6B4}"/>
                    </a:ext>
                  </a:extLst>
                </p14:cNvPr>
                <p14:cNvContentPartPr/>
                <p14:nvPr/>
              </p14:nvContentPartPr>
              <p14:xfrm>
                <a:off x="5945103" y="6321366"/>
                <a:ext cx="62640" cy="1252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8000EA7-F58B-C46B-5C3B-AAD07B01B6B4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5936463" y="6312366"/>
                  <a:ext cx="80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751DF70E-8402-8C5B-317A-913261B3060D}"/>
                    </a:ext>
                  </a:extLst>
                </p14:cNvPr>
                <p14:cNvContentPartPr/>
                <p14:nvPr/>
              </p14:nvContentPartPr>
              <p14:xfrm>
                <a:off x="6005223" y="6360606"/>
                <a:ext cx="78120" cy="943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751DF70E-8402-8C5B-317A-913261B3060D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5996223" y="6351966"/>
                  <a:ext cx="95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D986F651-ADE4-AE2D-6182-9DDCBC7A17E2}"/>
                    </a:ext>
                  </a:extLst>
                </p14:cNvPr>
                <p14:cNvContentPartPr/>
                <p14:nvPr/>
              </p14:nvContentPartPr>
              <p14:xfrm>
                <a:off x="6066063" y="6352326"/>
                <a:ext cx="50040" cy="11700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D986F651-ADE4-AE2D-6182-9DDCBC7A17E2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6057423" y="6343686"/>
                  <a:ext cx="67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4A692B2A-9160-D4B7-A6F5-FAACF86D6D42}"/>
                    </a:ext>
                  </a:extLst>
                </p14:cNvPr>
                <p14:cNvContentPartPr/>
                <p14:nvPr/>
              </p14:nvContentPartPr>
              <p14:xfrm>
                <a:off x="6233103" y="6291126"/>
                <a:ext cx="66240" cy="31104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4A692B2A-9160-D4B7-A6F5-FAACF86D6D42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6224103" y="6282126"/>
                  <a:ext cx="838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43790C31-9080-3354-EAA7-216AAA65EA0F}"/>
                    </a:ext>
                  </a:extLst>
                </p14:cNvPr>
                <p14:cNvContentPartPr/>
                <p14:nvPr/>
              </p14:nvContentPartPr>
              <p14:xfrm>
                <a:off x="6445863" y="6269886"/>
                <a:ext cx="15120" cy="1620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43790C31-9080-3354-EAA7-216AAA65EA0F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6436863" y="6260886"/>
                  <a:ext cx="32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76083224-22A3-1902-DDA3-E9C3DB9A59E5}"/>
                    </a:ext>
                  </a:extLst>
                </p14:cNvPr>
                <p14:cNvContentPartPr/>
                <p14:nvPr/>
              </p14:nvContentPartPr>
              <p14:xfrm>
                <a:off x="6456663" y="6288606"/>
                <a:ext cx="38880" cy="7632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76083224-22A3-1902-DDA3-E9C3DB9A59E5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6448023" y="6279966"/>
                  <a:ext cx="56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B5504854-B160-6FA6-4B37-3EADF2FB84E0}"/>
                    </a:ext>
                  </a:extLst>
                </p14:cNvPr>
                <p14:cNvContentPartPr/>
                <p14:nvPr/>
              </p14:nvContentPartPr>
              <p14:xfrm>
                <a:off x="6541263" y="6292926"/>
                <a:ext cx="45360" cy="709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B5504854-B160-6FA6-4B37-3EADF2FB84E0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6532623" y="6283926"/>
                  <a:ext cx="63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3AE429A8-5E9C-60D1-5980-45C94CEA7053}"/>
                    </a:ext>
                  </a:extLst>
                </p14:cNvPr>
                <p14:cNvContentPartPr/>
                <p14:nvPr/>
              </p14:nvContentPartPr>
              <p14:xfrm>
                <a:off x="6609303" y="6304806"/>
                <a:ext cx="30960" cy="662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3AE429A8-5E9C-60D1-5980-45C94CEA7053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6600663" y="6295806"/>
                  <a:ext cx="48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93A96966-A6E2-61BF-F64B-A6925E341116}"/>
                    </a:ext>
                  </a:extLst>
                </p14:cNvPr>
                <p14:cNvContentPartPr/>
                <p14:nvPr/>
              </p14:nvContentPartPr>
              <p14:xfrm>
                <a:off x="6377823" y="6481206"/>
                <a:ext cx="396360" cy="201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93A96966-A6E2-61BF-F64B-A6925E341116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6368823" y="6472566"/>
                  <a:ext cx="414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0BF9490E-9249-B6F3-8271-55F23ED7DED1}"/>
                    </a:ext>
                  </a:extLst>
                </p14:cNvPr>
                <p14:cNvContentPartPr/>
                <p14:nvPr/>
              </p14:nvContentPartPr>
              <p14:xfrm>
                <a:off x="6374223" y="6687486"/>
                <a:ext cx="40680" cy="1278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0BF9490E-9249-B6F3-8271-55F23ED7DED1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6365223" y="6678486"/>
                  <a:ext cx="58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E713E816-263A-6FF2-DA03-178B4B7A05BD}"/>
                    </a:ext>
                  </a:extLst>
                </p14:cNvPr>
                <p14:cNvContentPartPr/>
                <p14:nvPr/>
              </p14:nvContentPartPr>
              <p14:xfrm>
                <a:off x="6469623" y="6684966"/>
                <a:ext cx="52200" cy="1188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E713E816-263A-6FF2-DA03-178B4B7A05BD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6460623" y="6675966"/>
                  <a:ext cx="69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B92A33D6-A2B0-5032-F633-367B3641C4CE}"/>
                    </a:ext>
                  </a:extLst>
                </p14:cNvPr>
                <p14:cNvContentPartPr/>
                <p14:nvPr/>
              </p14:nvContentPartPr>
              <p14:xfrm>
                <a:off x="6561783" y="6711606"/>
                <a:ext cx="57960" cy="10044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B92A33D6-A2B0-5032-F633-367B3641C4CE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6553143" y="6702966"/>
                  <a:ext cx="75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88ACD9BF-60D8-304E-9EC8-F3DC2A695598}"/>
                    </a:ext>
                  </a:extLst>
                </p14:cNvPr>
                <p14:cNvContentPartPr/>
                <p14:nvPr/>
              </p14:nvContentPartPr>
              <p14:xfrm>
                <a:off x="6683463" y="6729966"/>
                <a:ext cx="54720" cy="10044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88ACD9BF-60D8-304E-9EC8-F3DC2A695598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6674823" y="6721326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1B623F7D-6305-D4DC-12B2-B597C8D05611}"/>
                    </a:ext>
                  </a:extLst>
                </p14:cNvPr>
                <p14:cNvContentPartPr/>
                <p14:nvPr/>
              </p14:nvContentPartPr>
              <p14:xfrm>
                <a:off x="6780663" y="6729966"/>
                <a:ext cx="48600" cy="9432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1B623F7D-6305-D4DC-12B2-B597C8D05611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6772023" y="6721326"/>
                  <a:ext cx="66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3F9510A7-7D54-B454-8997-C03194F7E9FB}"/>
                    </a:ext>
                  </a:extLst>
                </p14:cNvPr>
                <p14:cNvContentPartPr/>
                <p14:nvPr/>
              </p14:nvContentPartPr>
              <p14:xfrm>
                <a:off x="6857703" y="6564726"/>
                <a:ext cx="85320" cy="9468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3F9510A7-7D54-B454-8997-C03194F7E9FB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6848703" y="6555726"/>
                  <a:ext cx="102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6FAA28CC-AFFC-A7D1-A23C-3BA5E0B3F4C4}"/>
                    </a:ext>
                  </a:extLst>
                </p14:cNvPr>
                <p14:cNvContentPartPr/>
                <p14:nvPr/>
              </p14:nvContentPartPr>
              <p14:xfrm>
                <a:off x="6990183" y="6568686"/>
                <a:ext cx="37080" cy="619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6FAA28CC-AFFC-A7D1-A23C-3BA5E0B3F4C4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6981543" y="6559686"/>
                  <a:ext cx="54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75406621-A5A0-A2E0-8F59-5CBBF680876E}"/>
                    </a:ext>
                  </a:extLst>
                </p14:cNvPr>
                <p14:cNvContentPartPr/>
                <p14:nvPr/>
              </p14:nvContentPartPr>
              <p14:xfrm>
                <a:off x="6990183" y="6515406"/>
                <a:ext cx="360" cy="36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75406621-A5A0-A2E0-8F59-5CBBF680876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81543" y="65067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52AF56AC-4030-EC4E-638D-D5C3B0BF9AB6}"/>
                    </a:ext>
                  </a:extLst>
                </p14:cNvPr>
                <p14:cNvContentPartPr/>
                <p14:nvPr/>
              </p14:nvContentPartPr>
              <p14:xfrm>
                <a:off x="7082343" y="6515406"/>
                <a:ext cx="54720" cy="16200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52AF56AC-4030-EC4E-638D-D5C3B0BF9AB6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7073703" y="6506766"/>
                  <a:ext cx="72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F6F27FB1-EE68-848F-80C8-05B59DB83180}"/>
                    </a:ext>
                  </a:extLst>
                </p14:cNvPr>
                <p14:cNvContentPartPr/>
                <p14:nvPr/>
              </p14:nvContentPartPr>
              <p14:xfrm>
                <a:off x="7149303" y="6588846"/>
                <a:ext cx="63000" cy="6228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F6F27FB1-EE68-848F-80C8-05B59DB83180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7140663" y="6579846"/>
                  <a:ext cx="8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37B222D0-C7F6-6CD9-3034-731968632B51}"/>
                    </a:ext>
                  </a:extLst>
                </p14:cNvPr>
                <p14:cNvContentPartPr/>
                <p14:nvPr/>
              </p14:nvContentPartPr>
              <p14:xfrm>
                <a:off x="7206543" y="6492726"/>
                <a:ext cx="18720" cy="19296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37B222D0-C7F6-6CD9-3034-731968632B51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7197543" y="6483726"/>
                  <a:ext cx="36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83B81112-069E-F0FC-D456-BF4A1CDA056F}"/>
                    </a:ext>
                  </a:extLst>
                </p14:cNvPr>
                <p14:cNvContentPartPr/>
                <p14:nvPr/>
              </p14:nvContentPartPr>
              <p14:xfrm>
                <a:off x="6770223" y="6447726"/>
                <a:ext cx="405360" cy="252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83B81112-069E-F0FC-D456-BF4A1CDA056F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6761223" y="6438726"/>
                  <a:ext cx="42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7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59348B7D-5555-8A80-37ED-364D4CDDB2A3}"/>
                    </a:ext>
                  </a:extLst>
                </p14:cNvPr>
                <p14:cNvContentPartPr/>
                <p14:nvPr/>
              </p14:nvContentPartPr>
              <p14:xfrm>
                <a:off x="7265223" y="6231366"/>
                <a:ext cx="81720" cy="3837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59348B7D-5555-8A80-37ED-364D4CDDB2A3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7256223" y="6222726"/>
                  <a:ext cx="993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C78117EE-ED84-E415-62A2-DEB891DE5AF2}"/>
              </a:ext>
            </a:extLst>
          </p:cNvPr>
          <p:cNvGrpSpPr/>
          <p:nvPr/>
        </p:nvGrpSpPr>
        <p:grpSpPr>
          <a:xfrm>
            <a:off x="5974623" y="5307246"/>
            <a:ext cx="2070360" cy="136800"/>
            <a:chOff x="5974623" y="5307246"/>
            <a:chExt cx="207036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9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29991589-34ED-BA9D-46FE-7D9A1E224F4A}"/>
                    </a:ext>
                  </a:extLst>
                </p14:cNvPr>
                <p14:cNvContentPartPr/>
                <p14:nvPr/>
              </p14:nvContentPartPr>
              <p14:xfrm>
                <a:off x="5974623" y="5382486"/>
                <a:ext cx="2058840" cy="4680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29991589-34ED-BA9D-46FE-7D9A1E224F4A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5965623" y="5373486"/>
                  <a:ext cx="2076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3520D700-9681-A8F5-3B29-DCBBC7AF436F}"/>
                    </a:ext>
                  </a:extLst>
                </p14:cNvPr>
                <p14:cNvContentPartPr/>
                <p14:nvPr/>
              </p14:nvContentPartPr>
              <p14:xfrm>
                <a:off x="7970823" y="5307246"/>
                <a:ext cx="74160" cy="13680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3520D700-9681-A8F5-3B29-DCBBC7AF436F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7962183" y="5298606"/>
                  <a:ext cx="91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0" name="Group 939">
            <a:extLst>
              <a:ext uri="{FF2B5EF4-FFF2-40B4-BE49-F238E27FC236}">
                <a16:creationId xmlns:a16="http://schemas.microsoft.com/office/drawing/2014/main" id="{1C979A3C-4E6F-F061-9527-B90A8AA91EE7}"/>
              </a:ext>
            </a:extLst>
          </p:cNvPr>
          <p:cNvGrpSpPr/>
          <p:nvPr/>
        </p:nvGrpSpPr>
        <p:grpSpPr>
          <a:xfrm>
            <a:off x="4513383" y="4388166"/>
            <a:ext cx="2299320" cy="605160"/>
            <a:chOff x="4513383" y="4388166"/>
            <a:chExt cx="229932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9BCC9E28-43EE-9959-DD31-6B1010335977}"/>
                    </a:ext>
                  </a:extLst>
                </p14:cNvPr>
                <p14:cNvContentPartPr/>
                <p14:nvPr/>
              </p14:nvContentPartPr>
              <p14:xfrm>
                <a:off x="4722543" y="4779486"/>
                <a:ext cx="9360" cy="17208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9BCC9E28-43EE-9959-DD31-6B1010335977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4713543" y="4770486"/>
                  <a:ext cx="27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06D0EFF0-EBDF-BE44-A132-C48A9FAFAED7}"/>
                    </a:ext>
                  </a:extLst>
                </p14:cNvPr>
                <p14:cNvContentPartPr/>
                <p14:nvPr/>
              </p14:nvContentPartPr>
              <p14:xfrm>
                <a:off x="4658103" y="4922406"/>
                <a:ext cx="137880" cy="7092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06D0EFF0-EBDF-BE44-A132-C48A9FAFAED7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4649463" y="4913766"/>
                  <a:ext cx="155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3464B8E3-E8E5-CF4F-1F09-2323427950C4}"/>
                    </a:ext>
                  </a:extLst>
                </p14:cNvPr>
                <p14:cNvContentPartPr/>
                <p14:nvPr/>
              </p14:nvContentPartPr>
              <p14:xfrm>
                <a:off x="4513383" y="4488966"/>
                <a:ext cx="3960" cy="1350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3464B8E3-E8E5-CF4F-1F09-2323427950C4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4504743" y="4479966"/>
                  <a:ext cx="21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37ED49F5-FF6D-46B7-9429-2D00BB31087A}"/>
                    </a:ext>
                  </a:extLst>
                </p14:cNvPr>
                <p14:cNvContentPartPr/>
                <p14:nvPr/>
              </p14:nvContentPartPr>
              <p14:xfrm>
                <a:off x="4516983" y="4483566"/>
                <a:ext cx="48600" cy="7992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37ED49F5-FF6D-46B7-9429-2D00BB31087A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4508343" y="4474566"/>
                  <a:ext cx="66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304E0A20-1A51-EEE0-ED24-ED3EDF6F511E}"/>
                    </a:ext>
                  </a:extLst>
                </p14:cNvPr>
                <p14:cNvContentPartPr/>
                <p14:nvPr/>
              </p14:nvContentPartPr>
              <p14:xfrm>
                <a:off x="4591863" y="4468806"/>
                <a:ext cx="45000" cy="7488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304E0A20-1A51-EEE0-ED24-ED3EDF6F511E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4582863" y="4459806"/>
                  <a:ext cx="62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2763EB49-08B2-4BB6-5008-2197810D4A1A}"/>
                    </a:ext>
                  </a:extLst>
                </p14:cNvPr>
                <p14:cNvContentPartPr/>
                <p14:nvPr/>
              </p14:nvContentPartPr>
              <p14:xfrm>
                <a:off x="4653783" y="4464126"/>
                <a:ext cx="34200" cy="7524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2763EB49-08B2-4BB6-5008-2197810D4A1A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4645143" y="4455486"/>
                  <a:ext cx="51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0143E0C3-9C49-1E88-F3F6-E966E635FA55}"/>
                    </a:ext>
                  </a:extLst>
                </p14:cNvPr>
                <p14:cNvContentPartPr/>
                <p14:nvPr/>
              </p14:nvContentPartPr>
              <p14:xfrm>
                <a:off x="4687623" y="4388166"/>
                <a:ext cx="49680" cy="12852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0143E0C3-9C49-1E88-F3F6-E966E635FA55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4678623" y="4379166"/>
                  <a:ext cx="67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EFF7E842-7B43-9573-86A9-4E2CAD97B19C}"/>
                    </a:ext>
                  </a:extLst>
                </p14:cNvPr>
                <p14:cNvContentPartPr/>
                <p14:nvPr/>
              </p14:nvContentPartPr>
              <p14:xfrm>
                <a:off x="4788423" y="4402926"/>
                <a:ext cx="11520" cy="10656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EFF7E842-7B43-9573-86A9-4E2CAD97B19C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4779423" y="4393926"/>
                  <a:ext cx="29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9BDF768A-6BD8-DB90-DEF2-EE5CA0084F4E}"/>
                    </a:ext>
                  </a:extLst>
                </p14:cNvPr>
                <p14:cNvContentPartPr/>
                <p14:nvPr/>
              </p14:nvContentPartPr>
              <p14:xfrm>
                <a:off x="4764663" y="4438566"/>
                <a:ext cx="72000" cy="756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9BDF768A-6BD8-DB90-DEF2-EE5CA0084F4E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4755663" y="4429566"/>
                  <a:ext cx="89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4BDB1C57-EC73-970C-587E-38384882C538}"/>
                    </a:ext>
                  </a:extLst>
                </p14:cNvPr>
                <p14:cNvContentPartPr/>
                <p14:nvPr/>
              </p14:nvContentPartPr>
              <p14:xfrm>
                <a:off x="4843503" y="4389966"/>
                <a:ext cx="11520" cy="13176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4BDB1C57-EC73-970C-587E-38384882C538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4834503" y="4380966"/>
                  <a:ext cx="29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EDB4495B-589F-27CF-77DE-E9F32B1E6807}"/>
                    </a:ext>
                  </a:extLst>
                </p14:cNvPr>
                <p14:cNvContentPartPr/>
                <p14:nvPr/>
              </p14:nvContentPartPr>
              <p14:xfrm>
                <a:off x="4870863" y="4434606"/>
                <a:ext cx="173520" cy="7200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EDB4495B-589F-27CF-77DE-E9F32B1E6807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4862223" y="4425966"/>
                  <a:ext cx="19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5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0BAC64C3-E145-A7FB-5B5C-89849E3B5930}"/>
                    </a:ext>
                  </a:extLst>
                </p14:cNvPr>
                <p14:cNvContentPartPr/>
                <p14:nvPr/>
              </p14:nvContentPartPr>
              <p14:xfrm>
                <a:off x="5171103" y="4451886"/>
                <a:ext cx="118440" cy="10656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0BAC64C3-E145-A7FB-5B5C-89849E3B5930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5162103" y="4443246"/>
                  <a:ext cx="136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7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309ADA78-01D4-B25B-59BB-D52E6A6CBC83}"/>
                    </a:ext>
                  </a:extLst>
                </p14:cNvPr>
                <p14:cNvContentPartPr/>
                <p14:nvPr/>
              </p14:nvContentPartPr>
              <p14:xfrm>
                <a:off x="5336703" y="4496166"/>
                <a:ext cx="3960" cy="6624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309ADA78-01D4-B25B-59BB-D52E6A6CBC83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5327703" y="4487526"/>
                  <a:ext cx="21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9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D39C5BDE-1C9E-9BDE-AE66-848C437BC853}"/>
                    </a:ext>
                  </a:extLst>
                </p14:cNvPr>
                <p14:cNvContentPartPr/>
                <p14:nvPr/>
              </p14:nvContentPartPr>
              <p14:xfrm>
                <a:off x="5330943" y="4406526"/>
                <a:ext cx="3960" cy="684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D39C5BDE-1C9E-9BDE-AE66-848C437BC853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5322303" y="4397526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1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50F0886A-463C-1603-8225-0A28686A43AE}"/>
                    </a:ext>
                  </a:extLst>
                </p14:cNvPr>
                <p14:cNvContentPartPr/>
                <p14:nvPr/>
              </p14:nvContentPartPr>
              <p14:xfrm>
                <a:off x="5334903" y="4413006"/>
                <a:ext cx="82800" cy="12672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50F0886A-463C-1603-8225-0A28686A43AE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5325903" y="4404006"/>
                  <a:ext cx="100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3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B05AD6A6-4A87-DB4F-7B3D-1F84ABCDF830}"/>
                    </a:ext>
                  </a:extLst>
                </p14:cNvPr>
                <p14:cNvContentPartPr/>
                <p14:nvPr/>
              </p14:nvContentPartPr>
              <p14:xfrm>
                <a:off x="5424543" y="4423806"/>
                <a:ext cx="60840" cy="14220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B05AD6A6-4A87-DB4F-7B3D-1F84ABCDF830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5415903" y="4415166"/>
                  <a:ext cx="78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5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2562FCBE-6FDD-DBAB-BE9A-01414963A0D3}"/>
                    </a:ext>
                  </a:extLst>
                </p14:cNvPr>
                <p14:cNvContentPartPr/>
                <p14:nvPr/>
              </p14:nvContentPartPr>
              <p14:xfrm>
                <a:off x="5543703" y="4495446"/>
                <a:ext cx="11520" cy="6732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2562FCBE-6FDD-DBAB-BE9A-01414963A0D3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5535063" y="4486446"/>
                  <a:ext cx="29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7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499DE309-81D0-F96C-1493-7F46F53FB5EB}"/>
                    </a:ext>
                  </a:extLst>
                </p14:cNvPr>
                <p14:cNvContentPartPr/>
                <p14:nvPr/>
              </p14:nvContentPartPr>
              <p14:xfrm>
                <a:off x="5541903" y="4417326"/>
                <a:ext cx="360" cy="3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499DE309-81D0-F96C-1493-7F46F53FB5EB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5533263" y="44086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9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D0D18C08-E2BD-AC1B-ABC8-8AAAF89A8A5F}"/>
                    </a:ext>
                  </a:extLst>
                </p14:cNvPr>
                <p14:cNvContentPartPr/>
                <p14:nvPr/>
              </p14:nvContentPartPr>
              <p14:xfrm>
                <a:off x="5584023" y="4473126"/>
                <a:ext cx="83160" cy="10512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D0D18C08-E2BD-AC1B-ABC8-8AAAF89A8A5F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5575383" y="4464126"/>
                  <a:ext cx="100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1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65E86D70-444C-7F97-2056-F93799AC0150}"/>
                    </a:ext>
                  </a:extLst>
                </p14:cNvPr>
                <p14:cNvContentPartPr/>
                <p14:nvPr/>
              </p14:nvContentPartPr>
              <p14:xfrm>
                <a:off x="5761863" y="4406886"/>
                <a:ext cx="3960" cy="16704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65E86D70-444C-7F97-2056-F93799AC0150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5753223" y="4398246"/>
                  <a:ext cx="21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3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A42EC31F-90BA-A1E4-0664-5B0B822710C1}"/>
                    </a:ext>
                  </a:extLst>
                </p14:cNvPr>
                <p14:cNvContentPartPr/>
                <p14:nvPr/>
              </p14:nvContentPartPr>
              <p14:xfrm>
                <a:off x="5719743" y="4464126"/>
                <a:ext cx="64440" cy="936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A42EC31F-90BA-A1E4-0664-5B0B822710C1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5710743" y="4455486"/>
                  <a:ext cx="82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5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F80EBEDF-CDF7-5000-6BA6-DF916161177B}"/>
                    </a:ext>
                  </a:extLst>
                </p14:cNvPr>
                <p14:cNvContentPartPr/>
                <p14:nvPr/>
              </p14:nvContentPartPr>
              <p14:xfrm>
                <a:off x="5805783" y="4416606"/>
                <a:ext cx="139680" cy="16164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F80EBEDF-CDF7-5000-6BA6-DF916161177B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5797143" y="4407606"/>
                  <a:ext cx="157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7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B8CF15B8-0550-CDE1-E8F3-1CA3869FAF5A}"/>
                    </a:ext>
                  </a:extLst>
                </p14:cNvPr>
                <p14:cNvContentPartPr/>
                <p14:nvPr/>
              </p14:nvContentPartPr>
              <p14:xfrm>
                <a:off x="6003783" y="4487886"/>
                <a:ext cx="29520" cy="7236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B8CF15B8-0550-CDE1-E8F3-1CA3869FAF5A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5995143" y="4479246"/>
                  <a:ext cx="47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9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E9340755-924E-8AEC-6627-D15DAA06155F}"/>
                    </a:ext>
                  </a:extLst>
                </p14:cNvPr>
                <p14:cNvContentPartPr/>
                <p14:nvPr/>
              </p14:nvContentPartPr>
              <p14:xfrm>
                <a:off x="6033303" y="4496166"/>
                <a:ext cx="108360" cy="7740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E9340755-924E-8AEC-6627-D15DAA06155F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6024303" y="4487526"/>
                  <a:ext cx="126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1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53CEB609-FE42-FFE9-2ACC-2D64C43A7B88}"/>
                    </a:ext>
                  </a:extLst>
                </p14:cNvPr>
                <p14:cNvContentPartPr/>
                <p14:nvPr/>
              </p14:nvContentPartPr>
              <p14:xfrm>
                <a:off x="6152463" y="4518126"/>
                <a:ext cx="84600" cy="5292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53CEB609-FE42-FFE9-2ACC-2D64C43A7B88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6143463" y="4509486"/>
                  <a:ext cx="102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3">
              <p14:nvContentPartPr>
                <p14:cNvPr id="904" name="Ink 903">
                  <a:extLst>
                    <a:ext uri="{FF2B5EF4-FFF2-40B4-BE49-F238E27FC236}">
                      <a16:creationId xmlns:a16="http://schemas.microsoft.com/office/drawing/2014/main" id="{28888A95-079F-17B3-2F86-92EC973F541E}"/>
                    </a:ext>
                  </a:extLst>
                </p14:cNvPr>
                <p14:cNvContentPartPr/>
                <p14:nvPr/>
              </p14:nvContentPartPr>
              <p14:xfrm>
                <a:off x="6242463" y="4447566"/>
                <a:ext cx="18360" cy="140400"/>
              </p14:xfrm>
            </p:contentPart>
          </mc:Choice>
          <mc:Fallback xmlns="">
            <p:pic>
              <p:nvPicPr>
                <p:cNvPr id="904" name="Ink 903">
                  <a:extLst>
                    <a:ext uri="{FF2B5EF4-FFF2-40B4-BE49-F238E27FC236}">
                      <a16:creationId xmlns:a16="http://schemas.microsoft.com/office/drawing/2014/main" id="{28888A95-079F-17B3-2F86-92EC973F541E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6233823" y="4438926"/>
                  <a:ext cx="36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5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DE7B2943-1A8F-0095-E30C-234885737D38}"/>
                    </a:ext>
                  </a:extLst>
                </p14:cNvPr>
                <p14:cNvContentPartPr/>
                <p14:nvPr/>
              </p14:nvContentPartPr>
              <p14:xfrm>
                <a:off x="6214743" y="4497606"/>
                <a:ext cx="109800" cy="1656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DE7B2943-1A8F-0095-E30C-234885737D38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6205743" y="4488606"/>
                  <a:ext cx="127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7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2B233FF3-E2C7-D2E0-96D7-9EA9F052D2DF}"/>
                    </a:ext>
                  </a:extLst>
                </p14:cNvPr>
                <p14:cNvContentPartPr/>
                <p14:nvPr/>
              </p14:nvContentPartPr>
              <p14:xfrm>
                <a:off x="6280623" y="4496886"/>
                <a:ext cx="124920" cy="7128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2B233FF3-E2C7-D2E0-96D7-9EA9F052D2DF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6271983" y="4487886"/>
                  <a:ext cx="142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9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3B10AA1F-E476-5730-EFB6-9BA71BDF19FA}"/>
                    </a:ext>
                  </a:extLst>
                </p14:cNvPr>
                <p14:cNvContentPartPr/>
                <p14:nvPr/>
              </p14:nvContentPartPr>
              <p14:xfrm>
                <a:off x="6396543" y="4502646"/>
                <a:ext cx="80640" cy="781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3B10AA1F-E476-5730-EFB6-9BA71BDF19FA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6387903" y="4494006"/>
                  <a:ext cx="98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1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46E03670-B358-5F06-BA14-F45C2D8C7E72}"/>
                    </a:ext>
                  </a:extLst>
                </p14:cNvPr>
                <p14:cNvContentPartPr/>
                <p14:nvPr/>
              </p14:nvContentPartPr>
              <p14:xfrm>
                <a:off x="6468543" y="4512006"/>
                <a:ext cx="52560" cy="6588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46E03670-B358-5F06-BA14-F45C2D8C7E72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6459543" y="4503006"/>
                  <a:ext cx="70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3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740A72D5-4E0C-7B2C-C286-B07B650B2507}"/>
                    </a:ext>
                  </a:extLst>
                </p14:cNvPr>
                <p14:cNvContentPartPr/>
                <p14:nvPr/>
              </p14:nvContentPartPr>
              <p14:xfrm>
                <a:off x="6511743" y="4504086"/>
                <a:ext cx="84960" cy="8064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740A72D5-4E0C-7B2C-C286-B07B650B2507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6502743" y="4495446"/>
                  <a:ext cx="1026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5">
              <p14:nvContentPartPr>
                <p14:cNvPr id="911" name="Ink 910">
                  <a:extLst>
                    <a:ext uri="{FF2B5EF4-FFF2-40B4-BE49-F238E27FC236}">
                      <a16:creationId xmlns:a16="http://schemas.microsoft.com/office/drawing/2014/main" id="{14110D3C-6122-FC10-2EFD-852322CFFAAB}"/>
                    </a:ext>
                  </a:extLst>
                </p14:cNvPr>
                <p14:cNvContentPartPr/>
                <p14:nvPr/>
              </p14:nvContentPartPr>
              <p14:xfrm>
                <a:off x="4975263" y="4693446"/>
                <a:ext cx="5760" cy="72720"/>
              </p14:xfrm>
            </p:contentPart>
          </mc:Choice>
          <mc:Fallback xmlns="">
            <p:pic>
              <p:nvPicPr>
                <p:cNvPr id="911" name="Ink 910">
                  <a:extLst>
                    <a:ext uri="{FF2B5EF4-FFF2-40B4-BE49-F238E27FC236}">
                      <a16:creationId xmlns:a16="http://schemas.microsoft.com/office/drawing/2014/main" id="{14110D3C-6122-FC10-2EFD-852322CFFAAB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4966623" y="4684446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7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A489514B-E846-E883-EFE8-ED87AB5D7582}"/>
                    </a:ext>
                  </a:extLst>
                </p14:cNvPr>
                <p14:cNvContentPartPr/>
                <p14:nvPr/>
              </p14:nvContentPartPr>
              <p14:xfrm>
                <a:off x="4971663" y="4627206"/>
                <a:ext cx="5760" cy="864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A489514B-E846-E883-EFE8-ED87AB5D7582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4963023" y="4618566"/>
                  <a:ext cx="23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9">
              <p14:nvContentPartPr>
                <p14:cNvPr id="913" name="Ink 912">
                  <a:extLst>
                    <a:ext uri="{FF2B5EF4-FFF2-40B4-BE49-F238E27FC236}">
                      <a16:creationId xmlns:a16="http://schemas.microsoft.com/office/drawing/2014/main" id="{0A034055-AEE1-F22B-D366-1FFF354F99C9}"/>
                    </a:ext>
                  </a:extLst>
                </p14:cNvPr>
                <p14:cNvContentPartPr/>
                <p14:nvPr/>
              </p14:nvContentPartPr>
              <p14:xfrm>
                <a:off x="5021343" y="4698126"/>
                <a:ext cx="121680" cy="65880"/>
              </p14:xfrm>
            </p:contentPart>
          </mc:Choice>
          <mc:Fallback xmlns="">
            <p:pic>
              <p:nvPicPr>
                <p:cNvPr id="913" name="Ink 912">
                  <a:extLst>
                    <a:ext uri="{FF2B5EF4-FFF2-40B4-BE49-F238E27FC236}">
                      <a16:creationId xmlns:a16="http://schemas.microsoft.com/office/drawing/2014/main" id="{0A034055-AEE1-F22B-D366-1FFF354F99C9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5012343" y="4689126"/>
                  <a:ext cx="139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1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9EBEECF4-4319-F69B-290E-714AA317AC7D}"/>
                    </a:ext>
                  </a:extLst>
                </p14:cNvPr>
                <p14:cNvContentPartPr/>
                <p14:nvPr/>
              </p14:nvContentPartPr>
              <p14:xfrm>
                <a:off x="5177583" y="4712526"/>
                <a:ext cx="18000" cy="12852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9EBEECF4-4319-F69B-290E-714AA317AC7D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5168943" y="4703886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3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383A6538-5A48-A0AF-56CC-2EF6C3578FC8}"/>
                    </a:ext>
                  </a:extLst>
                </p14:cNvPr>
                <p14:cNvContentPartPr/>
                <p14:nvPr/>
              </p14:nvContentPartPr>
              <p14:xfrm>
                <a:off x="5195583" y="4709646"/>
                <a:ext cx="40320" cy="7272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383A6538-5A48-A0AF-56CC-2EF6C3578FC8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5186583" y="4701006"/>
                  <a:ext cx="57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5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ACF76984-B2BA-55D7-7550-7D60C803FF1F}"/>
                    </a:ext>
                  </a:extLst>
                </p14:cNvPr>
                <p14:cNvContentPartPr/>
                <p14:nvPr/>
              </p14:nvContentPartPr>
              <p14:xfrm>
                <a:off x="5195583" y="4709646"/>
                <a:ext cx="94680" cy="6444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ACF76984-B2BA-55D7-7550-7D60C803FF1F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5186583" y="4701006"/>
                  <a:ext cx="112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7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A728CA4E-A138-F424-CCDD-8DB7CED030BD}"/>
                    </a:ext>
                  </a:extLst>
                </p14:cNvPr>
                <p14:cNvContentPartPr/>
                <p14:nvPr/>
              </p14:nvContentPartPr>
              <p14:xfrm>
                <a:off x="5327343" y="4710726"/>
                <a:ext cx="51840" cy="6156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A728CA4E-A138-F424-CCDD-8DB7CED030BD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5318343" y="4702086"/>
                  <a:ext cx="69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9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4E452037-2541-BC7E-3EE3-4CCDDF8865E7}"/>
                    </a:ext>
                  </a:extLst>
                </p14:cNvPr>
                <p14:cNvContentPartPr/>
                <p14:nvPr/>
              </p14:nvContentPartPr>
              <p14:xfrm>
                <a:off x="5413743" y="4658526"/>
                <a:ext cx="9360" cy="13068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4E452037-2541-BC7E-3EE3-4CCDDF8865E7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5404743" y="4649526"/>
                  <a:ext cx="27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1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BF22E31B-F92C-082D-5B27-A06A77C92E74}"/>
                    </a:ext>
                  </a:extLst>
                </p14:cNvPr>
                <p14:cNvContentPartPr/>
                <p14:nvPr/>
              </p14:nvContentPartPr>
              <p14:xfrm>
                <a:off x="5393583" y="4709646"/>
                <a:ext cx="60840" cy="684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BF22E31B-F92C-082D-5B27-A06A77C92E74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5384583" y="4701006"/>
                  <a:ext cx="78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3">
              <p14:nvContentPartPr>
                <p14:cNvPr id="920" name="Ink 919">
                  <a:extLst>
                    <a:ext uri="{FF2B5EF4-FFF2-40B4-BE49-F238E27FC236}">
                      <a16:creationId xmlns:a16="http://schemas.microsoft.com/office/drawing/2014/main" id="{3176B293-F4C8-6806-7626-36E4B6C80D94}"/>
                    </a:ext>
                  </a:extLst>
                </p14:cNvPr>
                <p14:cNvContentPartPr/>
                <p14:nvPr/>
              </p14:nvContentPartPr>
              <p14:xfrm>
                <a:off x="5442183" y="4714326"/>
                <a:ext cx="101880" cy="75600"/>
              </p14:xfrm>
            </p:contentPart>
          </mc:Choice>
          <mc:Fallback xmlns="">
            <p:pic>
              <p:nvPicPr>
                <p:cNvPr id="920" name="Ink 919">
                  <a:extLst>
                    <a:ext uri="{FF2B5EF4-FFF2-40B4-BE49-F238E27FC236}">
                      <a16:creationId xmlns:a16="http://schemas.microsoft.com/office/drawing/2014/main" id="{3176B293-F4C8-6806-7626-36E4B6C80D94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5433183" y="4705686"/>
                  <a:ext cx="119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5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97CEE923-131D-56BA-D1ED-2F5ADD2AA314}"/>
                    </a:ext>
                  </a:extLst>
                </p14:cNvPr>
                <p14:cNvContentPartPr/>
                <p14:nvPr/>
              </p14:nvContentPartPr>
              <p14:xfrm>
                <a:off x="5549103" y="4713246"/>
                <a:ext cx="83160" cy="7560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97CEE923-131D-56BA-D1ED-2F5ADD2AA314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5540463" y="4704606"/>
                  <a:ext cx="100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7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FF5DC7E8-A330-9FFB-E3BC-41A9DA5E1BF4}"/>
                    </a:ext>
                  </a:extLst>
                </p14:cNvPr>
                <p14:cNvContentPartPr/>
                <p14:nvPr/>
              </p14:nvContentPartPr>
              <p14:xfrm>
                <a:off x="5675823" y="4655646"/>
                <a:ext cx="13320" cy="13680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FF5DC7E8-A330-9FFB-E3BC-41A9DA5E1BF4}"/>
                    </a:ext>
                  </a:extLst>
                </p:cNvPr>
                <p:cNvPicPr/>
                <p:nvPr/>
              </p:nvPicPr>
              <p:blipFill>
                <a:blip r:embed="rId1358"/>
                <a:stretch>
                  <a:fillRect/>
                </a:stretch>
              </p:blipFill>
              <p:spPr>
                <a:xfrm>
                  <a:off x="5666823" y="4647006"/>
                  <a:ext cx="30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9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A20A1646-5E56-B2B5-0EC3-9D132FAE4FC0}"/>
                    </a:ext>
                  </a:extLst>
                </p14:cNvPr>
                <p14:cNvContentPartPr/>
                <p14:nvPr/>
              </p14:nvContentPartPr>
              <p14:xfrm>
                <a:off x="5637303" y="4712526"/>
                <a:ext cx="64440" cy="216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A20A1646-5E56-B2B5-0EC3-9D132FAE4FC0}"/>
                    </a:ext>
                  </a:extLst>
                </p:cNvPr>
                <p:cNvPicPr/>
                <p:nvPr/>
              </p:nvPicPr>
              <p:blipFill>
                <a:blip r:embed="rId1360"/>
                <a:stretch>
                  <a:fillRect/>
                </a:stretch>
              </p:blipFill>
              <p:spPr>
                <a:xfrm>
                  <a:off x="5628303" y="4703886"/>
                  <a:ext cx="82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1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DE7F1BF3-0553-AFAC-3CE1-0279870374AF}"/>
                    </a:ext>
                  </a:extLst>
                </p14:cNvPr>
                <p14:cNvContentPartPr/>
                <p14:nvPr/>
              </p14:nvContentPartPr>
              <p14:xfrm>
                <a:off x="5871663" y="4675806"/>
                <a:ext cx="9720" cy="12600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DE7F1BF3-0553-AFAC-3CE1-0279870374AF}"/>
                    </a:ext>
                  </a:extLst>
                </p:cNvPr>
                <p:cNvPicPr/>
                <p:nvPr/>
              </p:nvPicPr>
              <p:blipFill>
                <a:blip r:embed="rId1362"/>
                <a:stretch>
                  <a:fillRect/>
                </a:stretch>
              </p:blipFill>
              <p:spPr>
                <a:xfrm>
                  <a:off x="5863023" y="4667166"/>
                  <a:ext cx="27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3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B1923DD8-C6D6-1A4D-01DA-7BC49D370FE1}"/>
                    </a:ext>
                  </a:extLst>
                </p14:cNvPr>
                <p14:cNvContentPartPr/>
                <p14:nvPr/>
              </p14:nvContentPartPr>
              <p14:xfrm>
                <a:off x="5835303" y="4717926"/>
                <a:ext cx="66240" cy="936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B1923DD8-C6D6-1A4D-01DA-7BC49D370FE1}"/>
                    </a:ext>
                  </a:extLst>
                </p:cNvPr>
                <p:cNvPicPr/>
                <p:nvPr/>
              </p:nvPicPr>
              <p:blipFill>
                <a:blip r:embed="rId1364"/>
                <a:stretch>
                  <a:fillRect/>
                </a:stretch>
              </p:blipFill>
              <p:spPr>
                <a:xfrm>
                  <a:off x="5826303" y="4709286"/>
                  <a:ext cx="83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5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B59214E9-6027-9932-5CE4-710811D2C06F}"/>
                    </a:ext>
                  </a:extLst>
                </p14:cNvPr>
                <p14:cNvContentPartPr/>
                <p14:nvPr/>
              </p14:nvContentPartPr>
              <p14:xfrm>
                <a:off x="5903343" y="4735566"/>
                <a:ext cx="56880" cy="6408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B59214E9-6027-9932-5CE4-710811D2C06F}"/>
                    </a:ext>
                  </a:extLst>
                </p:cNvPr>
                <p:cNvPicPr/>
                <p:nvPr/>
              </p:nvPicPr>
              <p:blipFill>
                <a:blip r:embed="rId1366"/>
                <a:stretch>
                  <a:fillRect/>
                </a:stretch>
              </p:blipFill>
              <p:spPr>
                <a:xfrm>
                  <a:off x="5894703" y="4726566"/>
                  <a:ext cx="7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7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1D6607C2-1FB4-DAA0-0D14-20EB59389BAF}"/>
                    </a:ext>
                  </a:extLst>
                </p14:cNvPr>
                <p14:cNvContentPartPr/>
                <p14:nvPr/>
              </p14:nvContentPartPr>
              <p14:xfrm>
                <a:off x="6043023" y="4705326"/>
                <a:ext cx="16200" cy="11124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1D6607C2-1FB4-DAA0-0D14-20EB59389BAF}"/>
                    </a:ext>
                  </a:extLst>
                </p:cNvPr>
                <p:cNvPicPr/>
                <p:nvPr/>
              </p:nvPicPr>
              <p:blipFill>
                <a:blip r:embed="rId1368"/>
                <a:stretch>
                  <a:fillRect/>
                </a:stretch>
              </p:blipFill>
              <p:spPr>
                <a:xfrm>
                  <a:off x="6034383" y="4696326"/>
                  <a:ext cx="33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9">
              <p14:nvContentPartPr>
                <p14:cNvPr id="929" name="Ink 928">
                  <a:extLst>
                    <a:ext uri="{FF2B5EF4-FFF2-40B4-BE49-F238E27FC236}">
                      <a16:creationId xmlns:a16="http://schemas.microsoft.com/office/drawing/2014/main" id="{98DC1627-715E-F60C-C59F-90D71E252419}"/>
                    </a:ext>
                  </a:extLst>
                </p14:cNvPr>
                <p14:cNvContentPartPr/>
                <p14:nvPr/>
              </p14:nvContentPartPr>
              <p14:xfrm>
                <a:off x="6025743" y="4734126"/>
                <a:ext cx="145080" cy="93600"/>
              </p14:xfrm>
            </p:contentPart>
          </mc:Choice>
          <mc:Fallback xmlns="">
            <p:pic>
              <p:nvPicPr>
                <p:cNvPr id="929" name="Ink 928">
                  <a:extLst>
                    <a:ext uri="{FF2B5EF4-FFF2-40B4-BE49-F238E27FC236}">
                      <a16:creationId xmlns:a16="http://schemas.microsoft.com/office/drawing/2014/main" id="{98DC1627-715E-F60C-C59F-90D71E252419}"/>
                    </a:ext>
                  </a:extLst>
                </p:cNvPr>
                <p:cNvPicPr/>
                <p:nvPr/>
              </p:nvPicPr>
              <p:blipFill>
                <a:blip r:embed="rId1370"/>
                <a:stretch>
                  <a:fillRect/>
                </a:stretch>
              </p:blipFill>
              <p:spPr>
                <a:xfrm>
                  <a:off x="6017103" y="4725486"/>
                  <a:ext cx="162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1">
              <p14:nvContentPartPr>
                <p14:cNvPr id="930" name="Ink 929">
                  <a:extLst>
                    <a:ext uri="{FF2B5EF4-FFF2-40B4-BE49-F238E27FC236}">
                      <a16:creationId xmlns:a16="http://schemas.microsoft.com/office/drawing/2014/main" id="{7D909A9E-7396-3EDF-5950-5B7EE793000F}"/>
                    </a:ext>
                  </a:extLst>
                </p14:cNvPr>
                <p14:cNvContentPartPr/>
                <p14:nvPr/>
              </p14:nvContentPartPr>
              <p14:xfrm>
                <a:off x="6117183" y="4759326"/>
                <a:ext cx="97920" cy="64080"/>
              </p14:xfrm>
            </p:contentPart>
          </mc:Choice>
          <mc:Fallback xmlns="">
            <p:pic>
              <p:nvPicPr>
                <p:cNvPr id="930" name="Ink 929">
                  <a:extLst>
                    <a:ext uri="{FF2B5EF4-FFF2-40B4-BE49-F238E27FC236}">
                      <a16:creationId xmlns:a16="http://schemas.microsoft.com/office/drawing/2014/main" id="{7D909A9E-7396-3EDF-5950-5B7EE793000F}"/>
                    </a:ext>
                  </a:extLst>
                </p:cNvPr>
                <p:cNvPicPr/>
                <p:nvPr/>
              </p:nvPicPr>
              <p:blipFill>
                <a:blip r:embed="rId1372"/>
                <a:stretch>
                  <a:fillRect/>
                </a:stretch>
              </p:blipFill>
              <p:spPr>
                <a:xfrm>
                  <a:off x="6108183" y="4750686"/>
                  <a:ext cx="11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3">
              <p14:nvContentPartPr>
                <p14:cNvPr id="931" name="Ink 930">
                  <a:extLst>
                    <a:ext uri="{FF2B5EF4-FFF2-40B4-BE49-F238E27FC236}">
                      <a16:creationId xmlns:a16="http://schemas.microsoft.com/office/drawing/2014/main" id="{BA8D45AC-B29A-3F42-ADB1-D12FC26D8969}"/>
                    </a:ext>
                  </a:extLst>
                </p14:cNvPr>
                <p14:cNvContentPartPr/>
                <p14:nvPr/>
              </p14:nvContentPartPr>
              <p14:xfrm>
                <a:off x="6178023" y="4761126"/>
                <a:ext cx="88200" cy="53280"/>
              </p14:xfrm>
            </p:contentPart>
          </mc:Choice>
          <mc:Fallback xmlns="">
            <p:pic>
              <p:nvPicPr>
                <p:cNvPr id="931" name="Ink 930">
                  <a:extLst>
                    <a:ext uri="{FF2B5EF4-FFF2-40B4-BE49-F238E27FC236}">
                      <a16:creationId xmlns:a16="http://schemas.microsoft.com/office/drawing/2014/main" id="{BA8D45AC-B29A-3F42-ADB1-D12FC26D8969}"/>
                    </a:ext>
                  </a:extLst>
                </p:cNvPr>
                <p:cNvPicPr/>
                <p:nvPr/>
              </p:nvPicPr>
              <p:blipFill>
                <a:blip r:embed="rId1374"/>
                <a:stretch>
                  <a:fillRect/>
                </a:stretch>
              </p:blipFill>
              <p:spPr>
                <a:xfrm>
                  <a:off x="6169383" y="4752486"/>
                  <a:ext cx="105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5">
              <p14:nvContentPartPr>
                <p14:cNvPr id="932" name="Ink 931">
                  <a:extLst>
                    <a:ext uri="{FF2B5EF4-FFF2-40B4-BE49-F238E27FC236}">
                      <a16:creationId xmlns:a16="http://schemas.microsoft.com/office/drawing/2014/main" id="{2DC898F9-2CAC-15FD-2CB3-B576F038DA3B}"/>
                    </a:ext>
                  </a:extLst>
                </p14:cNvPr>
                <p14:cNvContentPartPr/>
                <p14:nvPr/>
              </p14:nvContentPartPr>
              <p14:xfrm>
                <a:off x="6293943" y="4749246"/>
                <a:ext cx="60120" cy="82080"/>
              </p14:xfrm>
            </p:contentPart>
          </mc:Choice>
          <mc:Fallback xmlns="">
            <p:pic>
              <p:nvPicPr>
                <p:cNvPr id="932" name="Ink 931">
                  <a:extLst>
                    <a:ext uri="{FF2B5EF4-FFF2-40B4-BE49-F238E27FC236}">
                      <a16:creationId xmlns:a16="http://schemas.microsoft.com/office/drawing/2014/main" id="{2DC898F9-2CAC-15FD-2CB3-B576F038DA3B}"/>
                    </a:ext>
                  </a:extLst>
                </p:cNvPr>
                <p:cNvPicPr/>
                <p:nvPr/>
              </p:nvPicPr>
              <p:blipFill>
                <a:blip r:embed="rId1376"/>
                <a:stretch>
                  <a:fillRect/>
                </a:stretch>
              </p:blipFill>
              <p:spPr>
                <a:xfrm>
                  <a:off x="6285303" y="4740246"/>
                  <a:ext cx="77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7">
              <p14:nvContentPartPr>
                <p14:cNvPr id="933" name="Ink 932">
                  <a:extLst>
                    <a:ext uri="{FF2B5EF4-FFF2-40B4-BE49-F238E27FC236}">
                      <a16:creationId xmlns:a16="http://schemas.microsoft.com/office/drawing/2014/main" id="{80F15EC3-04BE-5DB5-127D-A4B6B69F5DA3}"/>
                    </a:ext>
                  </a:extLst>
                </p14:cNvPr>
                <p14:cNvContentPartPr/>
                <p14:nvPr/>
              </p14:nvContentPartPr>
              <p14:xfrm>
                <a:off x="6370623" y="4701006"/>
                <a:ext cx="68040" cy="128160"/>
              </p14:xfrm>
            </p:contentPart>
          </mc:Choice>
          <mc:Fallback xmlns="">
            <p:pic>
              <p:nvPicPr>
                <p:cNvPr id="933" name="Ink 932">
                  <a:extLst>
                    <a:ext uri="{FF2B5EF4-FFF2-40B4-BE49-F238E27FC236}">
                      <a16:creationId xmlns:a16="http://schemas.microsoft.com/office/drawing/2014/main" id="{80F15EC3-04BE-5DB5-127D-A4B6B69F5DA3}"/>
                    </a:ext>
                  </a:extLst>
                </p:cNvPr>
                <p:cNvPicPr/>
                <p:nvPr/>
              </p:nvPicPr>
              <p:blipFill>
                <a:blip r:embed="rId1378"/>
                <a:stretch>
                  <a:fillRect/>
                </a:stretch>
              </p:blipFill>
              <p:spPr>
                <a:xfrm>
                  <a:off x="6361623" y="4692366"/>
                  <a:ext cx="8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9">
              <p14:nvContentPartPr>
                <p14:cNvPr id="934" name="Ink 933">
                  <a:extLst>
                    <a:ext uri="{FF2B5EF4-FFF2-40B4-BE49-F238E27FC236}">
                      <a16:creationId xmlns:a16="http://schemas.microsoft.com/office/drawing/2014/main" id="{298EC02D-6E96-7101-9E8A-6C28FC3140E2}"/>
                    </a:ext>
                  </a:extLst>
                </p14:cNvPr>
                <p14:cNvContentPartPr/>
                <p14:nvPr/>
              </p14:nvContentPartPr>
              <p14:xfrm>
                <a:off x="6429303" y="4760046"/>
                <a:ext cx="112320" cy="70200"/>
              </p14:xfrm>
            </p:contentPart>
          </mc:Choice>
          <mc:Fallback xmlns="">
            <p:pic>
              <p:nvPicPr>
                <p:cNvPr id="934" name="Ink 933">
                  <a:extLst>
                    <a:ext uri="{FF2B5EF4-FFF2-40B4-BE49-F238E27FC236}">
                      <a16:creationId xmlns:a16="http://schemas.microsoft.com/office/drawing/2014/main" id="{298EC02D-6E96-7101-9E8A-6C28FC3140E2}"/>
                    </a:ext>
                  </a:extLst>
                </p:cNvPr>
                <p:cNvPicPr/>
                <p:nvPr/>
              </p:nvPicPr>
              <p:blipFill>
                <a:blip r:embed="rId1380"/>
                <a:stretch>
                  <a:fillRect/>
                </a:stretch>
              </p:blipFill>
              <p:spPr>
                <a:xfrm>
                  <a:off x="6420303" y="4751406"/>
                  <a:ext cx="1299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1">
              <p14:nvContentPartPr>
                <p14:cNvPr id="935" name="Ink 934">
                  <a:extLst>
                    <a:ext uri="{FF2B5EF4-FFF2-40B4-BE49-F238E27FC236}">
                      <a16:creationId xmlns:a16="http://schemas.microsoft.com/office/drawing/2014/main" id="{A9929A76-A4DA-07CC-1AEC-0F8DE51EB773}"/>
                    </a:ext>
                  </a:extLst>
                </p14:cNvPr>
                <p14:cNvContentPartPr/>
                <p14:nvPr/>
              </p14:nvContentPartPr>
              <p14:xfrm>
                <a:off x="6561063" y="4729086"/>
                <a:ext cx="2160" cy="108360"/>
              </p14:xfrm>
            </p:contentPart>
          </mc:Choice>
          <mc:Fallback xmlns="">
            <p:pic>
              <p:nvPicPr>
                <p:cNvPr id="935" name="Ink 934">
                  <a:extLst>
                    <a:ext uri="{FF2B5EF4-FFF2-40B4-BE49-F238E27FC236}">
                      <a16:creationId xmlns:a16="http://schemas.microsoft.com/office/drawing/2014/main" id="{A9929A76-A4DA-07CC-1AEC-0F8DE51EB773}"/>
                    </a:ext>
                  </a:extLst>
                </p:cNvPr>
                <p:cNvPicPr/>
                <p:nvPr/>
              </p:nvPicPr>
              <p:blipFill>
                <a:blip r:embed="rId1382"/>
                <a:stretch>
                  <a:fillRect/>
                </a:stretch>
              </p:blipFill>
              <p:spPr>
                <a:xfrm>
                  <a:off x="6552423" y="4720086"/>
                  <a:ext cx="19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3">
              <p14:nvContentPartPr>
                <p14:cNvPr id="936" name="Ink 935">
                  <a:extLst>
                    <a:ext uri="{FF2B5EF4-FFF2-40B4-BE49-F238E27FC236}">
                      <a16:creationId xmlns:a16="http://schemas.microsoft.com/office/drawing/2014/main" id="{61401604-F050-689E-11F6-A9264CAF49C3}"/>
                    </a:ext>
                  </a:extLst>
                </p14:cNvPr>
                <p14:cNvContentPartPr/>
                <p14:nvPr/>
              </p14:nvContentPartPr>
              <p14:xfrm>
                <a:off x="6508143" y="4748166"/>
                <a:ext cx="77400" cy="10440"/>
              </p14:xfrm>
            </p:contentPart>
          </mc:Choice>
          <mc:Fallback xmlns="">
            <p:pic>
              <p:nvPicPr>
                <p:cNvPr id="936" name="Ink 935">
                  <a:extLst>
                    <a:ext uri="{FF2B5EF4-FFF2-40B4-BE49-F238E27FC236}">
                      <a16:creationId xmlns:a16="http://schemas.microsoft.com/office/drawing/2014/main" id="{61401604-F050-689E-11F6-A9264CAF49C3}"/>
                    </a:ext>
                  </a:extLst>
                </p:cNvPr>
                <p:cNvPicPr/>
                <p:nvPr/>
              </p:nvPicPr>
              <p:blipFill>
                <a:blip r:embed="rId1384"/>
                <a:stretch>
                  <a:fillRect/>
                </a:stretch>
              </p:blipFill>
              <p:spPr>
                <a:xfrm>
                  <a:off x="6499143" y="4739526"/>
                  <a:ext cx="95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5">
              <p14:nvContentPartPr>
                <p14:cNvPr id="937" name="Ink 936">
                  <a:extLst>
                    <a:ext uri="{FF2B5EF4-FFF2-40B4-BE49-F238E27FC236}">
                      <a16:creationId xmlns:a16="http://schemas.microsoft.com/office/drawing/2014/main" id="{FEA9455A-641B-FEC7-EB73-F013B96AD2B4}"/>
                    </a:ext>
                  </a:extLst>
                </p14:cNvPr>
                <p14:cNvContentPartPr/>
                <p14:nvPr/>
              </p14:nvContentPartPr>
              <p14:xfrm>
                <a:off x="6597783" y="4766526"/>
                <a:ext cx="20520" cy="64440"/>
              </p14:xfrm>
            </p:contentPart>
          </mc:Choice>
          <mc:Fallback xmlns="">
            <p:pic>
              <p:nvPicPr>
                <p:cNvPr id="937" name="Ink 936">
                  <a:extLst>
                    <a:ext uri="{FF2B5EF4-FFF2-40B4-BE49-F238E27FC236}">
                      <a16:creationId xmlns:a16="http://schemas.microsoft.com/office/drawing/2014/main" id="{FEA9455A-641B-FEC7-EB73-F013B96AD2B4}"/>
                    </a:ext>
                  </a:extLst>
                </p:cNvPr>
                <p:cNvPicPr/>
                <p:nvPr/>
              </p:nvPicPr>
              <p:blipFill>
                <a:blip r:embed="rId1386"/>
                <a:stretch>
                  <a:fillRect/>
                </a:stretch>
              </p:blipFill>
              <p:spPr>
                <a:xfrm>
                  <a:off x="6589143" y="4757886"/>
                  <a:ext cx="38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7">
              <p14:nvContentPartPr>
                <p14:cNvPr id="938" name="Ink 937">
                  <a:extLst>
                    <a:ext uri="{FF2B5EF4-FFF2-40B4-BE49-F238E27FC236}">
                      <a16:creationId xmlns:a16="http://schemas.microsoft.com/office/drawing/2014/main" id="{F95506CE-1C6A-47F3-8C92-D3C89B884476}"/>
                    </a:ext>
                  </a:extLst>
                </p14:cNvPr>
                <p14:cNvContentPartPr/>
                <p14:nvPr/>
              </p14:nvContentPartPr>
              <p14:xfrm>
                <a:off x="6605343" y="4690566"/>
                <a:ext cx="360" cy="360"/>
              </p14:xfrm>
            </p:contentPart>
          </mc:Choice>
          <mc:Fallback xmlns="">
            <p:pic>
              <p:nvPicPr>
                <p:cNvPr id="938" name="Ink 937">
                  <a:extLst>
                    <a:ext uri="{FF2B5EF4-FFF2-40B4-BE49-F238E27FC236}">
                      <a16:creationId xmlns:a16="http://schemas.microsoft.com/office/drawing/2014/main" id="{F95506CE-1C6A-47F3-8C92-D3C89B884476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6596343" y="46819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8">
              <p14:nvContentPartPr>
                <p14:cNvPr id="939" name="Ink 938">
                  <a:extLst>
                    <a:ext uri="{FF2B5EF4-FFF2-40B4-BE49-F238E27FC236}">
                      <a16:creationId xmlns:a16="http://schemas.microsoft.com/office/drawing/2014/main" id="{8456C1B1-E6A8-D40A-073C-FD5812C288E9}"/>
                    </a:ext>
                  </a:extLst>
                </p14:cNvPr>
                <p14:cNvContentPartPr/>
                <p14:nvPr/>
              </p14:nvContentPartPr>
              <p14:xfrm>
                <a:off x="6641703" y="4749246"/>
                <a:ext cx="171000" cy="72000"/>
              </p14:xfrm>
            </p:contentPart>
          </mc:Choice>
          <mc:Fallback xmlns="">
            <p:pic>
              <p:nvPicPr>
                <p:cNvPr id="939" name="Ink 938">
                  <a:extLst>
                    <a:ext uri="{FF2B5EF4-FFF2-40B4-BE49-F238E27FC236}">
                      <a16:creationId xmlns:a16="http://schemas.microsoft.com/office/drawing/2014/main" id="{8456C1B1-E6A8-D40A-073C-FD5812C288E9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6633063" y="4740246"/>
                  <a:ext cx="18864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0">
            <p14:nvContentPartPr>
              <p14:cNvPr id="949" name="Ink 948">
                <a:extLst>
                  <a:ext uri="{FF2B5EF4-FFF2-40B4-BE49-F238E27FC236}">
                    <a16:creationId xmlns:a16="http://schemas.microsoft.com/office/drawing/2014/main" id="{8861AF41-98B1-DB86-A8B9-4081EC94A3FC}"/>
                  </a:ext>
                </a:extLst>
              </p14:cNvPr>
              <p14:cNvContentPartPr/>
              <p14:nvPr/>
            </p14:nvContentPartPr>
            <p14:xfrm>
              <a:off x="4225743" y="3217446"/>
              <a:ext cx="5760" cy="5760"/>
            </p14:xfrm>
          </p:contentPart>
        </mc:Choice>
        <mc:Fallback xmlns="">
          <p:pic>
            <p:nvPicPr>
              <p:cNvPr id="949" name="Ink 948">
                <a:extLst>
                  <a:ext uri="{FF2B5EF4-FFF2-40B4-BE49-F238E27FC236}">
                    <a16:creationId xmlns:a16="http://schemas.microsoft.com/office/drawing/2014/main" id="{8861AF41-98B1-DB86-A8B9-4081EC94A3FC}"/>
                  </a:ext>
                </a:extLst>
              </p:cNvPr>
              <p:cNvPicPr/>
              <p:nvPr/>
            </p:nvPicPr>
            <p:blipFill>
              <a:blip r:embed="rId1391"/>
              <a:stretch>
                <a:fillRect/>
              </a:stretch>
            </p:blipFill>
            <p:spPr>
              <a:xfrm>
                <a:off x="4216743" y="3208806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2">
            <p14:nvContentPartPr>
              <p14:cNvPr id="951" name="Ink 950">
                <a:extLst>
                  <a:ext uri="{FF2B5EF4-FFF2-40B4-BE49-F238E27FC236}">
                    <a16:creationId xmlns:a16="http://schemas.microsoft.com/office/drawing/2014/main" id="{1FED9BDF-AA6A-5529-4E3F-789F4C79546B}"/>
                  </a:ext>
                </a:extLst>
              </p14:cNvPr>
              <p14:cNvContentPartPr/>
              <p14:nvPr/>
            </p14:nvContentPartPr>
            <p14:xfrm>
              <a:off x="4205583" y="3221406"/>
              <a:ext cx="162360" cy="689760"/>
            </p14:xfrm>
          </p:contentPart>
        </mc:Choice>
        <mc:Fallback xmlns="">
          <p:pic>
            <p:nvPicPr>
              <p:cNvPr id="951" name="Ink 950">
                <a:extLst>
                  <a:ext uri="{FF2B5EF4-FFF2-40B4-BE49-F238E27FC236}">
                    <a16:creationId xmlns:a16="http://schemas.microsoft.com/office/drawing/2014/main" id="{1FED9BDF-AA6A-5529-4E3F-789F4C79546B}"/>
                  </a:ext>
                </a:extLst>
              </p:cNvPr>
              <p:cNvPicPr/>
              <p:nvPr/>
            </p:nvPicPr>
            <p:blipFill>
              <a:blip r:embed="rId1393"/>
              <a:stretch>
                <a:fillRect/>
              </a:stretch>
            </p:blipFill>
            <p:spPr>
              <a:xfrm>
                <a:off x="4196583" y="3212406"/>
                <a:ext cx="180000" cy="70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9EF21F56-49EF-0A01-369D-3B5138547484}"/>
              </a:ext>
            </a:extLst>
          </p:cNvPr>
          <p:cNvGrpSpPr/>
          <p:nvPr/>
        </p:nvGrpSpPr>
        <p:grpSpPr>
          <a:xfrm>
            <a:off x="4082463" y="2278206"/>
            <a:ext cx="767160" cy="287280"/>
            <a:chOff x="4082463" y="2278206"/>
            <a:chExt cx="76716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686B564A-72FA-484C-4137-ACB793D1323E}"/>
                    </a:ext>
                  </a:extLst>
                </p14:cNvPr>
                <p14:cNvContentPartPr/>
                <p14:nvPr/>
              </p14:nvContentPartPr>
              <p14:xfrm>
                <a:off x="4093623" y="2379726"/>
                <a:ext cx="360" cy="1764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686B564A-72FA-484C-4137-ACB793D1323E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4084983" y="2371086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6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BD92289C-F43A-991D-856D-B538302535E8}"/>
                    </a:ext>
                  </a:extLst>
                </p14:cNvPr>
                <p14:cNvContentPartPr/>
                <p14:nvPr/>
              </p14:nvContentPartPr>
              <p14:xfrm>
                <a:off x="4093623" y="2379726"/>
                <a:ext cx="22320" cy="18576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BD92289C-F43A-991D-856D-B538302535E8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4084983" y="2371086"/>
                  <a:ext cx="39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8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F2CAB5C2-065B-3B9B-3C79-5D418A10F94E}"/>
                    </a:ext>
                  </a:extLst>
                </p14:cNvPr>
                <p14:cNvContentPartPr/>
                <p14:nvPr/>
              </p14:nvContentPartPr>
              <p14:xfrm>
                <a:off x="4082463" y="2365326"/>
                <a:ext cx="59400" cy="8280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F2CAB5C2-065B-3B9B-3C79-5D418A10F94E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4073823" y="2356686"/>
                  <a:ext cx="77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0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9DF1BD2F-425C-4003-2135-592CA1DDB8F6}"/>
                    </a:ext>
                  </a:extLst>
                </p14:cNvPr>
                <p14:cNvContentPartPr/>
                <p14:nvPr/>
              </p14:nvContentPartPr>
              <p14:xfrm>
                <a:off x="4201623" y="2367126"/>
                <a:ext cx="48240" cy="788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9DF1BD2F-425C-4003-2135-592CA1DDB8F6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4192623" y="2358126"/>
                  <a:ext cx="6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2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B106C5E7-A213-4373-078F-B0B040CB6354}"/>
                    </a:ext>
                  </a:extLst>
                </p14:cNvPr>
                <p14:cNvContentPartPr/>
                <p14:nvPr/>
              </p14:nvContentPartPr>
              <p14:xfrm>
                <a:off x="4274343" y="2351286"/>
                <a:ext cx="37080" cy="8748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B106C5E7-A213-4373-078F-B0B040CB6354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4265703" y="2342646"/>
                  <a:ext cx="54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4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AADFD8DC-1DD3-8AE6-7512-9EDC0AD6AD84}"/>
                    </a:ext>
                  </a:extLst>
                </p14:cNvPr>
                <p14:cNvContentPartPr/>
                <p14:nvPr/>
              </p14:nvContentPartPr>
              <p14:xfrm>
                <a:off x="4368663" y="2382606"/>
                <a:ext cx="44280" cy="3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AADFD8DC-1DD3-8AE6-7512-9EDC0AD6AD84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4359663" y="2373606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6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80C730D4-3146-C71B-FB21-9F5F724BBC61}"/>
                    </a:ext>
                  </a:extLst>
                </p14:cNvPr>
                <p14:cNvContentPartPr/>
                <p14:nvPr/>
              </p14:nvContentPartPr>
              <p14:xfrm>
                <a:off x="4352103" y="2425806"/>
                <a:ext cx="64440" cy="1404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80C730D4-3146-C71B-FB21-9F5F724BBC61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4343463" y="2416806"/>
                  <a:ext cx="82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8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E253F10C-FFF9-FDA3-84CF-D98C1B69EBBE}"/>
                    </a:ext>
                  </a:extLst>
                </p14:cNvPr>
                <p14:cNvContentPartPr/>
                <p14:nvPr/>
              </p14:nvContentPartPr>
              <p14:xfrm>
                <a:off x="4489623" y="2326806"/>
                <a:ext cx="24120" cy="12744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E253F10C-FFF9-FDA3-84CF-D98C1B69EBBE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4480623" y="2317806"/>
                  <a:ext cx="41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0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6FC1567F-D5F4-516E-51F8-7B0732AE7195}"/>
                    </a:ext>
                  </a:extLst>
                </p14:cNvPr>
                <p14:cNvContentPartPr/>
                <p14:nvPr/>
              </p14:nvContentPartPr>
              <p14:xfrm>
                <a:off x="4604823" y="2278206"/>
                <a:ext cx="54000" cy="23940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6FC1567F-D5F4-516E-51F8-7B0732AE7195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4596183" y="2269206"/>
                  <a:ext cx="7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1009" name="Ink 1008">
                  <a:extLst>
                    <a:ext uri="{FF2B5EF4-FFF2-40B4-BE49-F238E27FC236}">
                      <a16:creationId xmlns:a16="http://schemas.microsoft.com/office/drawing/2014/main" id="{1775D5CE-92A1-75EE-C287-58570BCE6F0A}"/>
                    </a:ext>
                  </a:extLst>
                </p14:cNvPr>
                <p14:cNvContentPartPr/>
                <p14:nvPr/>
              </p14:nvContentPartPr>
              <p14:xfrm>
                <a:off x="4680423" y="2377926"/>
                <a:ext cx="60840" cy="150480"/>
              </p14:xfrm>
            </p:contentPart>
          </mc:Choice>
          <mc:Fallback xmlns="">
            <p:pic>
              <p:nvPicPr>
                <p:cNvPr id="1009" name="Ink 1008">
                  <a:extLst>
                    <a:ext uri="{FF2B5EF4-FFF2-40B4-BE49-F238E27FC236}">
                      <a16:creationId xmlns:a16="http://schemas.microsoft.com/office/drawing/2014/main" id="{1775D5CE-92A1-75EE-C287-58570BCE6F0A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4671423" y="2369286"/>
                  <a:ext cx="78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4">
              <p14:nvContentPartPr>
                <p14:cNvPr id="1010" name="Ink 1009">
                  <a:extLst>
                    <a:ext uri="{FF2B5EF4-FFF2-40B4-BE49-F238E27FC236}">
                      <a16:creationId xmlns:a16="http://schemas.microsoft.com/office/drawing/2014/main" id="{04A503AD-748B-55C3-6DAC-B7EA13288BA3}"/>
                    </a:ext>
                  </a:extLst>
                </p14:cNvPr>
                <p14:cNvContentPartPr/>
                <p14:nvPr/>
              </p14:nvContentPartPr>
              <p14:xfrm>
                <a:off x="4738743" y="2377926"/>
                <a:ext cx="46800" cy="75600"/>
              </p14:xfrm>
            </p:contentPart>
          </mc:Choice>
          <mc:Fallback xmlns="">
            <p:pic>
              <p:nvPicPr>
                <p:cNvPr id="1010" name="Ink 1009">
                  <a:extLst>
                    <a:ext uri="{FF2B5EF4-FFF2-40B4-BE49-F238E27FC236}">
                      <a16:creationId xmlns:a16="http://schemas.microsoft.com/office/drawing/2014/main" id="{04A503AD-748B-55C3-6DAC-B7EA13288BA3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4729743" y="2369286"/>
                  <a:ext cx="64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6">
              <p14:nvContentPartPr>
                <p14:cNvPr id="1011" name="Ink 1010">
                  <a:extLst>
                    <a:ext uri="{FF2B5EF4-FFF2-40B4-BE49-F238E27FC236}">
                      <a16:creationId xmlns:a16="http://schemas.microsoft.com/office/drawing/2014/main" id="{A2BF6C09-5E26-2BB9-E858-F685EF3D3246}"/>
                    </a:ext>
                  </a:extLst>
                </p14:cNvPr>
                <p14:cNvContentPartPr/>
                <p14:nvPr/>
              </p14:nvContentPartPr>
              <p14:xfrm>
                <a:off x="4759263" y="2377926"/>
                <a:ext cx="90360" cy="66240"/>
              </p14:xfrm>
            </p:contentPart>
          </mc:Choice>
          <mc:Fallback xmlns="">
            <p:pic>
              <p:nvPicPr>
                <p:cNvPr id="1011" name="Ink 1010">
                  <a:extLst>
                    <a:ext uri="{FF2B5EF4-FFF2-40B4-BE49-F238E27FC236}">
                      <a16:creationId xmlns:a16="http://schemas.microsoft.com/office/drawing/2014/main" id="{A2BF6C09-5E26-2BB9-E858-F685EF3D3246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4750263" y="2369286"/>
                  <a:ext cx="1080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8">
            <p14:nvContentPartPr>
              <p14:cNvPr id="1013" name="Ink 1012">
                <a:extLst>
                  <a:ext uri="{FF2B5EF4-FFF2-40B4-BE49-F238E27FC236}">
                    <a16:creationId xmlns:a16="http://schemas.microsoft.com/office/drawing/2014/main" id="{EFA79A56-8A17-C0E2-8CA4-C95B795C71F0}"/>
                  </a:ext>
                </a:extLst>
              </p14:cNvPr>
              <p14:cNvContentPartPr/>
              <p14:nvPr/>
            </p14:nvContentPartPr>
            <p14:xfrm>
              <a:off x="4957263" y="2361366"/>
              <a:ext cx="81000" cy="89640"/>
            </p14:xfrm>
          </p:contentPart>
        </mc:Choice>
        <mc:Fallback xmlns="">
          <p:pic>
            <p:nvPicPr>
              <p:cNvPr id="1013" name="Ink 1012">
                <a:extLst>
                  <a:ext uri="{FF2B5EF4-FFF2-40B4-BE49-F238E27FC236}">
                    <a16:creationId xmlns:a16="http://schemas.microsoft.com/office/drawing/2014/main" id="{EFA79A56-8A17-C0E2-8CA4-C95B795C71F0}"/>
                  </a:ext>
                </a:extLst>
              </p:cNvPr>
              <p:cNvPicPr/>
              <p:nvPr/>
            </p:nvPicPr>
            <p:blipFill>
              <a:blip r:embed="rId1419"/>
              <a:stretch>
                <a:fillRect/>
              </a:stretch>
            </p:blipFill>
            <p:spPr>
              <a:xfrm>
                <a:off x="4948263" y="2352726"/>
                <a:ext cx="986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0">
            <p14:nvContentPartPr>
              <p14:cNvPr id="1014" name="Ink 1013">
                <a:extLst>
                  <a:ext uri="{FF2B5EF4-FFF2-40B4-BE49-F238E27FC236}">
                    <a16:creationId xmlns:a16="http://schemas.microsoft.com/office/drawing/2014/main" id="{8701A60F-D1E6-1EFE-8000-F3274824A908}"/>
                  </a:ext>
                </a:extLst>
              </p14:cNvPr>
              <p14:cNvContentPartPr/>
              <p14:nvPr/>
            </p14:nvContentPartPr>
            <p14:xfrm>
              <a:off x="4962663" y="2371446"/>
              <a:ext cx="51840" cy="97560"/>
            </p14:xfrm>
          </p:contentPart>
        </mc:Choice>
        <mc:Fallback xmlns="">
          <p:pic>
            <p:nvPicPr>
              <p:cNvPr id="1014" name="Ink 1013">
                <a:extLst>
                  <a:ext uri="{FF2B5EF4-FFF2-40B4-BE49-F238E27FC236}">
                    <a16:creationId xmlns:a16="http://schemas.microsoft.com/office/drawing/2014/main" id="{8701A60F-D1E6-1EFE-8000-F3274824A908}"/>
                  </a:ext>
                </a:extLst>
              </p:cNvPr>
              <p:cNvPicPr/>
              <p:nvPr/>
            </p:nvPicPr>
            <p:blipFill>
              <a:blip r:embed="rId1421"/>
              <a:stretch>
                <a:fillRect/>
              </a:stretch>
            </p:blipFill>
            <p:spPr>
              <a:xfrm>
                <a:off x="4953663" y="2362806"/>
                <a:ext cx="69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2">
            <p14:nvContentPartPr>
              <p14:cNvPr id="1015" name="Ink 1014">
                <a:extLst>
                  <a:ext uri="{FF2B5EF4-FFF2-40B4-BE49-F238E27FC236}">
                    <a16:creationId xmlns:a16="http://schemas.microsoft.com/office/drawing/2014/main" id="{BA06CC8F-679D-941F-C5E6-515BB3C007C1}"/>
                  </a:ext>
                </a:extLst>
              </p14:cNvPr>
              <p14:cNvContentPartPr/>
              <p14:nvPr/>
            </p14:nvContentPartPr>
            <p14:xfrm>
              <a:off x="5060223" y="2236806"/>
              <a:ext cx="50760" cy="109440"/>
            </p14:xfrm>
          </p:contentPart>
        </mc:Choice>
        <mc:Fallback xmlns="">
          <p:pic>
            <p:nvPicPr>
              <p:cNvPr id="1015" name="Ink 1014">
                <a:extLst>
                  <a:ext uri="{FF2B5EF4-FFF2-40B4-BE49-F238E27FC236}">
                    <a16:creationId xmlns:a16="http://schemas.microsoft.com/office/drawing/2014/main" id="{BA06CC8F-679D-941F-C5E6-515BB3C007C1}"/>
                  </a:ext>
                </a:extLst>
              </p:cNvPr>
              <p:cNvPicPr/>
              <p:nvPr/>
            </p:nvPicPr>
            <p:blipFill>
              <a:blip r:embed="rId1423"/>
              <a:stretch>
                <a:fillRect/>
              </a:stretch>
            </p:blipFill>
            <p:spPr>
              <a:xfrm>
                <a:off x="5051583" y="2228166"/>
                <a:ext cx="68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4">
            <p14:nvContentPartPr>
              <p14:cNvPr id="1016" name="Ink 1015">
                <a:extLst>
                  <a:ext uri="{FF2B5EF4-FFF2-40B4-BE49-F238E27FC236}">
                    <a16:creationId xmlns:a16="http://schemas.microsoft.com/office/drawing/2014/main" id="{4AB9BF66-3751-CFA5-D749-BC445ACFFFEF}"/>
                  </a:ext>
                </a:extLst>
              </p14:cNvPr>
              <p14:cNvContentPartPr/>
              <p14:nvPr/>
            </p14:nvContentPartPr>
            <p14:xfrm>
              <a:off x="5158863" y="2276406"/>
              <a:ext cx="36720" cy="78840"/>
            </p14:xfrm>
          </p:contentPart>
        </mc:Choice>
        <mc:Fallback xmlns="">
          <p:pic>
            <p:nvPicPr>
              <p:cNvPr id="1016" name="Ink 1015">
                <a:extLst>
                  <a:ext uri="{FF2B5EF4-FFF2-40B4-BE49-F238E27FC236}">
                    <a16:creationId xmlns:a16="http://schemas.microsoft.com/office/drawing/2014/main" id="{4AB9BF66-3751-CFA5-D749-BC445ACFFFEF}"/>
                  </a:ext>
                </a:extLst>
              </p:cNvPr>
              <p:cNvPicPr/>
              <p:nvPr/>
            </p:nvPicPr>
            <p:blipFill>
              <a:blip r:embed="rId1425"/>
              <a:stretch>
                <a:fillRect/>
              </a:stretch>
            </p:blipFill>
            <p:spPr>
              <a:xfrm>
                <a:off x="5149863" y="2267406"/>
                <a:ext cx="543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6">
            <p14:nvContentPartPr>
              <p14:cNvPr id="1017" name="Ink 1016">
                <a:extLst>
                  <a:ext uri="{FF2B5EF4-FFF2-40B4-BE49-F238E27FC236}">
                    <a16:creationId xmlns:a16="http://schemas.microsoft.com/office/drawing/2014/main" id="{9F44550E-CF4E-733E-4E57-2393616390EB}"/>
                  </a:ext>
                </a:extLst>
              </p14:cNvPr>
              <p14:cNvContentPartPr/>
              <p14:nvPr/>
            </p14:nvContentPartPr>
            <p14:xfrm>
              <a:off x="5224743" y="2245086"/>
              <a:ext cx="30240" cy="120600"/>
            </p14:xfrm>
          </p:contentPart>
        </mc:Choice>
        <mc:Fallback xmlns="">
          <p:pic>
            <p:nvPicPr>
              <p:cNvPr id="1017" name="Ink 1016">
                <a:extLst>
                  <a:ext uri="{FF2B5EF4-FFF2-40B4-BE49-F238E27FC236}">
                    <a16:creationId xmlns:a16="http://schemas.microsoft.com/office/drawing/2014/main" id="{9F44550E-CF4E-733E-4E57-2393616390EB}"/>
                  </a:ext>
                </a:extLst>
              </p:cNvPr>
              <p:cNvPicPr/>
              <p:nvPr/>
            </p:nvPicPr>
            <p:blipFill>
              <a:blip r:embed="rId1427"/>
              <a:stretch>
                <a:fillRect/>
              </a:stretch>
            </p:blipFill>
            <p:spPr>
              <a:xfrm>
                <a:off x="5216103" y="2236446"/>
                <a:ext cx="47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8">
            <p14:nvContentPartPr>
              <p14:cNvPr id="1018" name="Ink 1017">
                <a:extLst>
                  <a:ext uri="{FF2B5EF4-FFF2-40B4-BE49-F238E27FC236}">
                    <a16:creationId xmlns:a16="http://schemas.microsoft.com/office/drawing/2014/main" id="{C6AF3EC1-4E21-B21C-AE7C-14068F3FFEAC}"/>
                  </a:ext>
                </a:extLst>
              </p14:cNvPr>
              <p14:cNvContentPartPr/>
              <p14:nvPr/>
            </p14:nvContentPartPr>
            <p14:xfrm>
              <a:off x="5270463" y="2424006"/>
              <a:ext cx="47880" cy="3960"/>
            </p14:xfrm>
          </p:contentPart>
        </mc:Choice>
        <mc:Fallback xmlns="">
          <p:pic>
            <p:nvPicPr>
              <p:cNvPr id="1018" name="Ink 1017">
                <a:extLst>
                  <a:ext uri="{FF2B5EF4-FFF2-40B4-BE49-F238E27FC236}">
                    <a16:creationId xmlns:a16="http://schemas.microsoft.com/office/drawing/2014/main" id="{C6AF3EC1-4E21-B21C-AE7C-14068F3FFEAC}"/>
                  </a:ext>
                </a:extLst>
              </p:cNvPr>
              <p:cNvPicPr/>
              <p:nvPr/>
            </p:nvPicPr>
            <p:blipFill>
              <a:blip r:embed="rId1429"/>
              <a:stretch>
                <a:fillRect/>
              </a:stretch>
            </p:blipFill>
            <p:spPr>
              <a:xfrm>
                <a:off x="5261823" y="2415006"/>
                <a:ext cx="65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0">
            <p14:nvContentPartPr>
              <p14:cNvPr id="1019" name="Ink 1018">
                <a:extLst>
                  <a:ext uri="{FF2B5EF4-FFF2-40B4-BE49-F238E27FC236}">
                    <a16:creationId xmlns:a16="http://schemas.microsoft.com/office/drawing/2014/main" id="{E843DA25-644D-24EC-509D-600F2C897ABB}"/>
                  </a:ext>
                </a:extLst>
              </p14:cNvPr>
              <p14:cNvContentPartPr/>
              <p14:nvPr/>
            </p14:nvContentPartPr>
            <p14:xfrm>
              <a:off x="5250303" y="2502486"/>
              <a:ext cx="44280" cy="360"/>
            </p14:xfrm>
          </p:contentPart>
        </mc:Choice>
        <mc:Fallback xmlns="">
          <p:pic>
            <p:nvPicPr>
              <p:cNvPr id="1019" name="Ink 1018">
                <a:extLst>
                  <a:ext uri="{FF2B5EF4-FFF2-40B4-BE49-F238E27FC236}">
                    <a16:creationId xmlns:a16="http://schemas.microsoft.com/office/drawing/2014/main" id="{E843DA25-644D-24EC-509D-600F2C897ABB}"/>
                  </a:ext>
                </a:extLst>
              </p:cNvPr>
              <p:cNvPicPr/>
              <p:nvPr/>
            </p:nvPicPr>
            <p:blipFill>
              <a:blip r:embed="rId1431"/>
              <a:stretch>
                <a:fillRect/>
              </a:stretch>
            </p:blipFill>
            <p:spPr>
              <a:xfrm>
                <a:off x="5241663" y="2493846"/>
                <a:ext cx="619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EB6842F5-C932-2077-8FFC-140522AA6499}"/>
              </a:ext>
            </a:extLst>
          </p:cNvPr>
          <p:cNvGrpSpPr/>
          <p:nvPr/>
        </p:nvGrpSpPr>
        <p:grpSpPr>
          <a:xfrm>
            <a:off x="5402795" y="2317086"/>
            <a:ext cx="340200" cy="206280"/>
            <a:chOff x="503343" y="5802714"/>
            <a:chExt cx="3402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2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D6D237BB-118B-B629-8062-35662AA90482}"/>
                    </a:ext>
                  </a:extLst>
                </p14:cNvPr>
                <p14:cNvContentPartPr/>
                <p14:nvPr/>
              </p14:nvContentPartPr>
              <p14:xfrm>
                <a:off x="522423" y="5802714"/>
                <a:ext cx="137880" cy="684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D6D237BB-118B-B629-8062-35662AA904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3783" y="5794074"/>
                  <a:ext cx="15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3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BC86D3E0-4442-8231-5199-9203BB0BE6D0}"/>
                    </a:ext>
                  </a:extLst>
                </p14:cNvPr>
                <p14:cNvContentPartPr/>
                <p14:nvPr/>
              </p14:nvContentPartPr>
              <p14:xfrm>
                <a:off x="503343" y="5803794"/>
                <a:ext cx="83520" cy="20520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BC86D3E0-4442-8231-5199-9203BB0BE6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4703" y="5794794"/>
                  <a:ext cx="101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01E1E4F6-8715-F394-4C7F-2A0FBF017A56}"/>
                    </a:ext>
                  </a:extLst>
                </p14:cNvPr>
                <p14:cNvContentPartPr/>
                <p14:nvPr/>
              </p14:nvContentPartPr>
              <p14:xfrm>
                <a:off x="584703" y="5912514"/>
                <a:ext cx="90360" cy="7992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01E1E4F6-8715-F394-4C7F-2A0FBF017A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6063" y="5903514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CF51D4CB-8B68-1FB5-4024-408068A80B77}"/>
                    </a:ext>
                  </a:extLst>
                </p14:cNvPr>
                <p14:cNvContentPartPr/>
                <p14:nvPr/>
              </p14:nvContentPartPr>
              <p14:xfrm>
                <a:off x="691263" y="5918274"/>
                <a:ext cx="42480" cy="7164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CF51D4CB-8B68-1FB5-4024-408068A80B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2263" y="5909274"/>
                  <a:ext cx="60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02B2EEE7-E820-1448-99F3-C7C0F4D074B2}"/>
                    </a:ext>
                  </a:extLst>
                </p14:cNvPr>
                <p14:cNvContentPartPr/>
                <p14:nvPr/>
              </p14:nvContentPartPr>
              <p14:xfrm>
                <a:off x="758943" y="5927994"/>
                <a:ext cx="84600" cy="658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02B2EEE7-E820-1448-99F3-C7C0F4D074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9943" y="5918994"/>
                  <a:ext cx="1022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7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C1B1A66A-9B1A-B4DF-8EBD-725174B28021}"/>
                  </a:ext>
                </a:extLst>
              </p14:cNvPr>
              <p14:cNvContentPartPr/>
              <p14:nvPr/>
            </p14:nvContentPartPr>
            <p14:xfrm>
              <a:off x="5763663" y="2304846"/>
              <a:ext cx="38880" cy="26352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C1B1A66A-9B1A-B4DF-8EBD-725174B28021}"/>
                  </a:ext>
                </a:extLst>
              </p:cNvPr>
              <p:cNvPicPr/>
              <p:nvPr/>
            </p:nvPicPr>
            <p:blipFill>
              <a:blip r:embed="rId1438"/>
              <a:stretch>
                <a:fillRect/>
              </a:stretch>
            </p:blipFill>
            <p:spPr>
              <a:xfrm>
                <a:off x="5755023" y="2295846"/>
                <a:ext cx="5652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203EC4D-A46C-2142-612B-CBF512984A26}"/>
              </a:ext>
            </a:extLst>
          </p:cNvPr>
          <p:cNvGrpSpPr/>
          <p:nvPr/>
        </p:nvGrpSpPr>
        <p:grpSpPr>
          <a:xfrm>
            <a:off x="3996783" y="3201246"/>
            <a:ext cx="1496520" cy="1160640"/>
            <a:chOff x="3996783" y="3201246"/>
            <a:chExt cx="1496520" cy="11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9">
              <p14:nvContentPartPr>
                <p14:cNvPr id="944" name="Ink 943">
                  <a:extLst>
                    <a:ext uri="{FF2B5EF4-FFF2-40B4-BE49-F238E27FC236}">
                      <a16:creationId xmlns:a16="http://schemas.microsoft.com/office/drawing/2014/main" id="{44C16075-A6B3-EA55-73FD-8E45D257797F}"/>
                    </a:ext>
                  </a:extLst>
                </p14:cNvPr>
                <p14:cNvContentPartPr/>
                <p14:nvPr/>
              </p14:nvContentPartPr>
              <p14:xfrm>
                <a:off x="3996783" y="3952566"/>
                <a:ext cx="320760" cy="409320"/>
              </p14:xfrm>
            </p:contentPart>
          </mc:Choice>
          <mc:Fallback xmlns="">
            <p:pic>
              <p:nvPicPr>
                <p:cNvPr id="944" name="Ink 943">
                  <a:extLst>
                    <a:ext uri="{FF2B5EF4-FFF2-40B4-BE49-F238E27FC236}">
                      <a16:creationId xmlns:a16="http://schemas.microsoft.com/office/drawing/2014/main" id="{44C16075-A6B3-EA55-73FD-8E45D257797F}"/>
                    </a:ext>
                  </a:extLst>
                </p:cNvPr>
                <p:cNvPicPr/>
                <p:nvPr/>
              </p:nvPicPr>
              <p:blipFill>
                <a:blip r:embed="rId1440"/>
                <a:stretch>
                  <a:fillRect/>
                </a:stretch>
              </p:blipFill>
              <p:spPr>
                <a:xfrm>
                  <a:off x="3987783" y="3943926"/>
                  <a:ext cx="338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1">
              <p14:nvContentPartPr>
                <p14:cNvPr id="945" name="Ink 944">
                  <a:extLst>
                    <a:ext uri="{FF2B5EF4-FFF2-40B4-BE49-F238E27FC236}">
                      <a16:creationId xmlns:a16="http://schemas.microsoft.com/office/drawing/2014/main" id="{3920A7FC-DFEA-0209-406F-37D34D204566}"/>
                    </a:ext>
                  </a:extLst>
                </p14:cNvPr>
                <p14:cNvContentPartPr/>
                <p14:nvPr/>
              </p14:nvContentPartPr>
              <p14:xfrm>
                <a:off x="4036743" y="3912246"/>
                <a:ext cx="72360" cy="104760"/>
              </p14:xfrm>
            </p:contentPart>
          </mc:Choice>
          <mc:Fallback xmlns="">
            <p:pic>
              <p:nvPicPr>
                <p:cNvPr id="945" name="Ink 944">
                  <a:extLst>
                    <a:ext uri="{FF2B5EF4-FFF2-40B4-BE49-F238E27FC236}">
                      <a16:creationId xmlns:a16="http://schemas.microsoft.com/office/drawing/2014/main" id="{3920A7FC-DFEA-0209-406F-37D34D204566}"/>
                    </a:ext>
                  </a:extLst>
                </p:cNvPr>
                <p:cNvPicPr/>
                <p:nvPr/>
              </p:nvPicPr>
              <p:blipFill>
                <a:blip r:embed="rId1442"/>
                <a:stretch>
                  <a:fillRect/>
                </a:stretch>
              </p:blipFill>
              <p:spPr>
                <a:xfrm>
                  <a:off x="4028103" y="3903606"/>
                  <a:ext cx="9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3">
              <p14:nvContentPartPr>
                <p14:cNvPr id="947" name="Ink 946">
                  <a:extLst>
                    <a:ext uri="{FF2B5EF4-FFF2-40B4-BE49-F238E27FC236}">
                      <a16:creationId xmlns:a16="http://schemas.microsoft.com/office/drawing/2014/main" id="{DA74B67C-A116-D479-FD66-55A42F8C8AC1}"/>
                    </a:ext>
                  </a:extLst>
                </p14:cNvPr>
                <p14:cNvContentPartPr/>
                <p14:nvPr/>
              </p14:nvContentPartPr>
              <p14:xfrm>
                <a:off x="4147623" y="3226806"/>
                <a:ext cx="86760" cy="640440"/>
              </p14:xfrm>
            </p:contentPart>
          </mc:Choice>
          <mc:Fallback xmlns="">
            <p:pic>
              <p:nvPicPr>
                <p:cNvPr id="947" name="Ink 946">
                  <a:extLst>
                    <a:ext uri="{FF2B5EF4-FFF2-40B4-BE49-F238E27FC236}">
                      <a16:creationId xmlns:a16="http://schemas.microsoft.com/office/drawing/2014/main" id="{DA74B67C-A116-D479-FD66-55A42F8C8AC1}"/>
                    </a:ext>
                  </a:extLst>
                </p:cNvPr>
                <p:cNvPicPr/>
                <p:nvPr/>
              </p:nvPicPr>
              <p:blipFill>
                <a:blip r:embed="rId1444"/>
                <a:stretch>
                  <a:fillRect/>
                </a:stretch>
              </p:blipFill>
              <p:spPr>
                <a:xfrm>
                  <a:off x="4138623" y="3217806"/>
                  <a:ext cx="10440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5">
              <p14:nvContentPartPr>
                <p14:cNvPr id="953" name="Ink 952">
                  <a:extLst>
                    <a:ext uri="{FF2B5EF4-FFF2-40B4-BE49-F238E27FC236}">
                      <a16:creationId xmlns:a16="http://schemas.microsoft.com/office/drawing/2014/main" id="{155C08CF-2E3F-16CB-9178-37F1A9DA4D3B}"/>
                    </a:ext>
                  </a:extLst>
                </p14:cNvPr>
                <p14:cNvContentPartPr/>
                <p14:nvPr/>
              </p14:nvContentPartPr>
              <p14:xfrm>
                <a:off x="4174983" y="3398166"/>
                <a:ext cx="139320" cy="13320"/>
              </p14:xfrm>
            </p:contentPart>
          </mc:Choice>
          <mc:Fallback xmlns="">
            <p:pic>
              <p:nvPicPr>
                <p:cNvPr id="953" name="Ink 952">
                  <a:extLst>
                    <a:ext uri="{FF2B5EF4-FFF2-40B4-BE49-F238E27FC236}">
                      <a16:creationId xmlns:a16="http://schemas.microsoft.com/office/drawing/2014/main" id="{155C08CF-2E3F-16CB-9178-37F1A9DA4D3B}"/>
                    </a:ext>
                  </a:extLst>
                </p:cNvPr>
                <p:cNvPicPr/>
                <p:nvPr/>
              </p:nvPicPr>
              <p:blipFill>
                <a:blip r:embed="rId1446"/>
                <a:stretch>
                  <a:fillRect/>
                </a:stretch>
              </p:blipFill>
              <p:spPr>
                <a:xfrm>
                  <a:off x="4165983" y="3389526"/>
                  <a:ext cx="156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7">
              <p14:nvContentPartPr>
                <p14:cNvPr id="954" name="Ink 953">
                  <a:extLst>
                    <a:ext uri="{FF2B5EF4-FFF2-40B4-BE49-F238E27FC236}">
                      <a16:creationId xmlns:a16="http://schemas.microsoft.com/office/drawing/2014/main" id="{25A2FA0A-93F6-09BC-7101-85921E3A010C}"/>
                    </a:ext>
                  </a:extLst>
                </p14:cNvPr>
                <p14:cNvContentPartPr/>
                <p14:nvPr/>
              </p14:nvContentPartPr>
              <p14:xfrm>
                <a:off x="4198023" y="3532806"/>
                <a:ext cx="146880" cy="9360"/>
              </p14:xfrm>
            </p:contentPart>
          </mc:Choice>
          <mc:Fallback xmlns="">
            <p:pic>
              <p:nvPicPr>
                <p:cNvPr id="954" name="Ink 953">
                  <a:extLst>
                    <a:ext uri="{FF2B5EF4-FFF2-40B4-BE49-F238E27FC236}">
                      <a16:creationId xmlns:a16="http://schemas.microsoft.com/office/drawing/2014/main" id="{25A2FA0A-93F6-09BC-7101-85921E3A010C}"/>
                    </a:ext>
                  </a:extLst>
                </p:cNvPr>
                <p:cNvPicPr/>
                <p:nvPr/>
              </p:nvPicPr>
              <p:blipFill>
                <a:blip r:embed="rId1448"/>
                <a:stretch>
                  <a:fillRect/>
                </a:stretch>
              </p:blipFill>
              <p:spPr>
                <a:xfrm>
                  <a:off x="4189383" y="3524166"/>
                  <a:ext cx="164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9">
              <p14:nvContentPartPr>
                <p14:cNvPr id="955" name="Ink 954">
                  <a:extLst>
                    <a:ext uri="{FF2B5EF4-FFF2-40B4-BE49-F238E27FC236}">
                      <a16:creationId xmlns:a16="http://schemas.microsoft.com/office/drawing/2014/main" id="{CAA12543-F0DC-CF87-E5BA-1E5674088502}"/>
                    </a:ext>
                  </a:extLst>
                </p14:cNvPr>
                <p14:cNvContentPartPr/>
                <p14:nvPr/>
              </p14:nvContentPartPr>
              <p14:xfrm>
                <a:off x="4213143" y="3668526"/>
                <a:ext cx="140760" cy="16920"/>
              </p14:xfrm>
            </p:contentPart>
          </mc:Choice>
          <mc:Fallback xmlns="">
            <p:pic>
              <p:nvPicPr>
                <p:cNvPr id="955" name="Ink 954">
                  <a:extLst>
                    <a:ext uri="{FF2B5EF4-FFF2-40B4-BE49-F238E27FC236}">
                      <a16:creationId xmlns:a16="http://schemas.microsoft.com/office/drawing/2014/main" id="{CAA12543-F0DC-CF87-E5BA-1E5674088502}"/>
                    </a:ext>
                  </a:extLst>
                </p:cNvPr>
                <p:cNvPicPr/>
                <p:nvPr/>
              </p:nvPicPr>
              <p:blipFill>
                <a:blip r:embed="rId1450"/>
                <a:stretch>
                  <a:fillRect/>
                </a:stretch>
              </p:blipFill>
              <p:spPr>
                <a:xfrm>
                  <a:off x="4204503" y="3659886"/>
                  <a:ext cx="158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1">
              <p14:nvContentPartPr>
                <p14:cNvPr id="958" name="Ink 957">
                  <a:extLst>
                    <a:ext uri="{FF2B5EF4-FFF2-40B4-BE49-F238E27FC236}">
                      <a16:creationId xmlns:a16="http://schemas.microsoft.com/office/drawing/2014/main" id="{2E3815E0-1447-98EA-79BB-C1EB6E79AF66}"/>
                    </a:ext>
                  </a:extLst>
                </p14:cNvPr>
                <p14:cNvContentPartPr/>
                <p14:nvPr/>
              </p14:nvContentPartPr>
              <p14:xfrm>
                <a:off x="4430223" y="3270726"/>
                <a:ext cx="85320" cy="548640"/>
              </p14:xfrm>
            </p:contentPart>
          </mc:Choice>
          <mc:Fallback xmlns="">
            <p:pic>
              <p:nvPicPr>
                <p:cNvPr id="958" name="Ink 957">
                  <a:extLst>
                    <a:ext uri="{FF2B5EF4-FFF2-40B4-BE49-F238E27FC236}">
                      <a16:creationId xmlns:a16="http://schemas.microsoft.com/office/drawing/2014/main" id="{2E3815E0-1447-98EA-79BB-C1EB6E79AF66}"/>
                    </a:ext>
                  </a:extLst>
                </p:cNvPr>
                <p:cNvPicPr/>
                <p:nvPr/>
              </p:nvPicPr>
              <p:blipFill>
                <a:blip r:embed="rId1452"/>
                <a:stretch>
                  <a:fillRect/>
                </a:stretch>
              </p:blipFill>
              <p:spPr>
                <a:xfrm>
                  <a:off x="4421583" y="3262086"/>
                  <a:ext cx="1029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3">
              <p14:nvContentPartPr>
                <p14:cNvPr id="959" name="Ink 958">
                  <a:extLst>
                    <a:ext uri="{FF2B5EF4-FFF2-40B4-BE49-F238E27FC236}">
                      <a16:creationId xmlns:a16="http://schemas.microsoft.com/office/drawing/2014/main" id="{5CA21932-FE4F-60B4-696F-AE75D4217927}"/>
                    </a:ext>
                  </a:extLst>
                </p14:cNvPr>
                <p14:cNvContentPartPr/>
                <p14:nvPr/>
              </p14:nvContentPartPr>
              <p14:xfrm>
                <a:off x="4600863" y="3440286"/>
                <a:ext cx="66960" cy="83880"/>
              </p14:xfrm>
            </p:contentPart>
          </mc:Choice>
          <mc:Fallback xmlns="">
            <p:pic>
              <p:nvPicPr>
                <p:cNvPr id="959" name="Ink 958">
                  <a:extLst>
                    <a:ext uri="{FF2B5EF4-FFF2-40B4-BE49-F238E27FC236}">
                      <a16:creationId xmlns:a16="http://schemas.microsoft.com/office/drawing/2014/main" id="{5CA21932-FE4F-60B4-696F-AE75D4217927}"/>
                    </a:ext>
                  </a:extLst>
                </p:cNvPr>
                <p:cNvPicPr/>
                <p:nvPr/>
              </p:nvPicPr>
              <p:blipFill>
                <a:blip r:embed="rId1454"/>
                <a:stretch>
                  <a:fillRect/>
                </a:stretch>
              </p:blipFill>
              <p:spPr>
                <a:xfrm>
                  <a:off x="4591863" y="3431646"/>
                  <a:ext cx="8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5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EAF3DFE6-5EEC-AE98-1BE7-DAA5E3E5A0A5}"/>
                    </a:ext>
                  </a:extLst>
                </p14:cNvPr>
                <p14:cNvContentPartPr/>
                <p14:nvPr/>
              </p14:nvContentPartPr>
              <p14:xfrm>
                <a:off x="4644423" y="3354246"/>
                <a:ext cx="16200" cy="16956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EAF3DFE6-5EEC-AE98-1BE7-DAA5E3E5A0A5}"/>
                    </a:ext>
                  </a:extLst>
                </p:cNvPr>
                <p:cNvPicPr/>
                <p:nvPr/>
              </p:nvPicPr>
              <p:blipFill>
                <a:blip r:embed="rId1456"/>
                <a:stretch>
                  <a:fillRect/>
                </a:stretch>
              </p:blipFill>
              <p:spPr>
                <a:xfrm>
                  <a:off x="4635783" y="3345246"/>
                  <a:ext cx="33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7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D881B7B8-D1E4-8E7E-0BF8-8E2D05B6B1C4}"/>
                    </a:ext>
                  </a:extLst>
                </p14:cNvPr>
                <p14:cNvContentPartPr/>
                <p14:nvPr/>
              </p14:nvContentPartPr>
              <p14:xfrm>
                <a:off x="4713183" y="3431286"/>
                <a:ext cx="44280" cy="396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D881B7B8-D1E4-8E7E-0BF8-8E2D05B6B1C4}"/>
                    </a:ext>
                  </a:extLst>
                </p:cNvPr>
                <p:cNvPicPr/>
                <p:nvPr/>
              </p:nvPicPr>
              <p:blipFill>
                <a:blip r:embed="rId1458"/>
                <a:stretch>
                  <a:fillRect/>
                </a:stretch>
              </p:blipFill>
              <p:spPr>
                <a:xfrm>
                  <a:off x="4704543" y="3422286"/>
                  <a:ext cx="61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9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0C372275-59A1-E368-7525-AD915E9B7376}"/>
                    </a:ext>
                  </a:extLst>
                </p14:cNvPr>
                <p14:cNvContentPartPr/>
                <p14:nvPr/>
              </p14:nvContentPartPr>
              <p14:xfrm>
                <a:off x="4714983" y="3479886"/>
                <a:ext cx="47880" cy="32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0C372275-59A1-E368-7525-AD915E9B7376}"/>
                    </a:ext>
                  </a:extLst>
                </p:cNvPr>
                <p:cNvPicPr/>
                <p:nvPr/>
              </p:nvPicPr>
              <p:blipFill>
                <a:blip r:embed="rId1460"/>
                <a:stretch>
                  <a:fillRect/>
                </a:stretch>
              </p:blipFill>
              <p:spPr>
                <a:xfrm>
                  <a:off x="4706343" y="3470886"/>
                  <a:ext cx="65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1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362A65E8-7BC0-87FE-0B1F-28D7D13287AD}"/>
                    </a:ext>
                  </a:extLst>
                </p14:cNvPr>
                <p14:cNvContentPartPr/>
                <p14:nvPr/>
              </p14:nvContentPartPr>
              <p14:xfrm>
                <a:off x="4828743" y="3370806"/>
                <a:ext cx="70200" cy="8280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362A65E8-7BC0-87FE-0B1F-28D7D13287AD}"/>
                    </a:ext>
                  </a:extLst>
                </p:cNvPr>
                <p:cNvPicPr/>
                <p:nvPr/>
              </p:nvPicPr>
              <p:blipFill>
                <a:blip r:embed="rId1462"/>
                <a:stretch>
                  <a:fillRect/>
                </a:stretch>
              </p:blipFill>
              <p:spPr>
                <a:xfrm>
                  <a:off x="4820103" y="3361806"/>
                  <a:ext cx="87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3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9BE0E380-9304-9F49-4A6E-4AD227ADBF39}"/>
                    </a:ext>
                  </a:extLst>
                </p14:cNvPr>
                <p14:cNvContentPartPr/>
                <p14:nvPr/>
              </p14:nvContentPartPr>
              <p14:xfrm>
                <a:off x="4882023" y="3417246"/>
                <a:ext cx="360" cy="900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9BE0E380-9304-9F49-4A6E-4AD227ADBF39}"/>
                    </a:ext>
                  </a:extLst>
                </p:cNvPr>
                <p:cNvPicPr/>
                <p:nvPr/>
              </p:nvPicPr>
              <p:blipFill>
                <a:blip r:embed="rId1464"/>
                <a:stretch>
                  <a:fillRect/>
                </a:stretch>
              </p:blipFill>
              <p:spPr>
                <a:xfrm>
                  <a:off x="4873023" y="3408606"/>
                  <a:ext cx="18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5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9F36F614-BFCB-7BDB-A213-B78B729DE7B0}"/>
                    </a:ext>
                  </a:extLst>
                </p14:cNvPr>
                <p14:cNvContentPartPr/>
                <p14:nvPr/>
              </p14:nvContentPartPr>
              <p14:xfrm>
                <a:off x="4231143" y="4038966"/>
                <a:ext cx="64440" cy="727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9F36F614-BFCB-7BDB-A213-B78B729DE7B0}"/>
                    </a:ext>
                  </a:extLst>
                </p:cNvPr>
                <p:cNvPicPr/>
                <p:nvPr/>
              </p:nvPicPr>
              <p:blipFill>
                <a:blip r:embed="rId1466"/>
                <a:stretch>
                  <a:fillRect/>
                </a:stretch>
              </p:blipFill>
              <p:spPr>
                <a:xfrm>
                  <a:off x="4222143" y="4029966"/>
                  <a:ext cx="82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7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7B240E18-6199-D2BE-C961-AF0F3A689983}"/>
                    </a:ext>
                  </a:extLst>
                </p14:cNvPr>
                <p14:cNvContentPartPr/>
                <p14:nvPr/>
              </p14:nvContentPartPr>
              <p14:xfrm>
                <a:off x="4245903" y="4014126"/>
                <a:ext cx="42480" cy="10476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7B240E18-6199-D2BE-C961-AF0F3A689983}"/>
                    </a:ext>
                  </a:extLst>
                </p:cNvPr>
                <p:cNvPicPr/>
                <p:nvPr/>
              </p:nvPicPr>
              <p:blipFill>
                <a:blip r:embed="rId1468"/>
                <a:stretch>
                  <a:fillRect/>
                </a:stretch>
              </p:blipFill>
              <p:spPr>
                <a:xfrm>
                  <a:off x="4237263" y="4005126"/>
                  <a:ext cx="60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9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3D7E1DC0-0CF5-4FDE-4CE0-3C8513B7FB1F}"/>
                    </a:ext>
                  </a:extLst>
                </p14:cNvPr>
                <p14:cNvContentPartPr/>
                <p14:nvPr/>
              </p14:nvContentPartPr>
              <p14:xfrm>
                <a:off x="4368303" y="3946446"/>
                <a:ext cx="35280" cy="864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3D7E1DC0-0CF5-4FDE-4CE0-3C8513B7FB1F}"/>
                    </a:ext>
                  </a:extLst>
                </p:cNvPr>
                <p:cNvPicPr/>
                <p:nvPr/>
              </p:nvPicPr>
              <p:blipFill>
                <a:blip r:embed="rId1470"/>
                <a:stretch>
                  <a:fillRect/>
                </a:stretch>
              </p:blipFill>
              <p:spPr>
                <a:xfrm>
                  <a:off x="4359663" y="3937446"/>
                  <a:ext cx="52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1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C80F7980-58DB-1634-3500-564B7DB255E4}"/>
                    </a:ext>
                  </a:extLst>
                </p14:cNvPr>
                <p14:cNvContentPartPr/>
                <p14:nvPr/>
              </p14:nvContentPartPr>
              <p14:xfrm>
                <a:off x="4439943" y="3957246"/>
                <a:ext cx="38880" cy="7272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C80F7980-58DB-1634-3500-564B7DB255E4}"/>
                    </a:ext>
                  </a:extLst>
                </p:cNvPr>
                <p:cNvPicPr/>
                <p:nvPr/>
              </p:nvPicPr>
              <p:blipFill>
                <a:blip r:embed="rId1472"/>
                <a:stretch>
                  <a:fillRect/>
                </a:stretch>
              </p:blipFill>
              <p:spPr>
                <a:xfrm>
                  <a:off x="4431303" y="3948246"/>
                  <a:ext cx="56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3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E017CE94-9B64-F01A-C09F-512AC2DCC78D}"/>
                    </a:ext>
                  </a:extLst>
                </p14:cNvPr>
                <p14:cNvContentPartPr/>
                <p14:nvPr/>
              </p14:nvContentPartPr>
              <p14:xfrm>
                <a:off x="4520943" y="3941766"/>
                <a:ext cx="43920" cy="10440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E017CE94-9B64-F01A-C09F-512AC2DCC78D}"/>
                    </a:ext>
                  </a:extLst>
                </p:cNvPr>
                <p:cNvPicPr/>
                <p:nvPr/>
              </p:nvPicPr>
              <p:blipFill>
                <a:blip r:embed="rId1474"/>
                <a:stretch>
                  <a:fillRect/>
                </a:stretch>
              </p:blipFill>
              <p:spPr>
                <a:xfrm>
                  <a:off x="4511943" y="3932766"/>
                  <a:ext cx="61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5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8C53A645-ED37-E9CA-AA27-67ACF81750AA}"/>
                    </a:ext>
                  </a:extLst>
                </p14:cNvPr>
                <p14:cNvContentPartPr/>
                <p14:nvPr/>
              </p14:nvContentPartPr>
              <p14:xfrm>
                <a:off x="4949343" y="3201246"/>
                <a:ext cx="17280" cy="74340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8C53A645-ED37-E9CA-AA27-67ACF81750AA}"/>
                    </a:ext>
                  </a:extLst>
                </p:cNvPr>
                <p:cNvPicPr/>
                <p:nvPr/>
              </p:nvPicPr>
              <p:blipFill>
                <a:blip r:embed="rId1476"/>
                <a:stretch>
                  <a:fillRect/>
                </a:stretch>
              </p:blipFill>
              <p:spPr>
                <a:xfrm>
                  <a:off x="4940703" y="3192246"/>
                  <a:ext cx="349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7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E66BAA8A-B96C-B58C-D089-65F4C3AAF8F1}"/>
                    </a:ext>
                  </a:extLst>
                </p14:cNvPr>
                <p14:cNvContentPartPr/>
                <p14:nvPr/>
              </p14:nvContentPartPr>
              <p14:xfrm>
                <a:off x="4969863" y="3210966"/>
                <a:ext cx="204840" cy="6786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E66BAA8A-B96C-B58C-D089-65F4C3AAF8F1}"/>
                    </a:ext>
                  </a:extLst>
                </p:cNvPr>
                <p:cNvPicPr/>
                <p:nvPr/>
              </p:nvPicPr>
              <p:blipFill>
                <a:blip r:embed="rId1478"/>
                <a:stretch>
                  <a:fillRect/>
                </a:stretch>
              </p:blipFill>
              <p:spPr>
                <a:xfrm>
                  <a:off x="4961223" y="3202326"/>
                  <a:ext cx="22248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9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41D0CDA4-82BA-6516-43F5-DDBAC5F95CFF}"/>
                    </a:ext>
                  </a:extLst>
                </p14:cNvPr>
                <p14:cNvContentPartPr/>
                <p14:nvPr/>
              </p14:nvContentPartPr>
              <p14:xfrm>
                <a:off x="4987503" y="3875886"/>
                <a:ext cx="173880" cy="2448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41D0CDA4-82BA-6516-43F5-DDBAC5F95CFF}"/>
                    </a:ext>
                  </a:extLst>
                </p:cNvPr>
                <p:cNvPicPr/>
                <p:nvPr/>
              </p:nvPicPr>
              <p:blipFill>
                <a:blip r:embed="rId1480"/>
                <a:stretch>
                  <a:fillRect/>
                </a:stretch>
              </p:blipFill>
              <p:spPr>
                <a:xfrm>
                  <a:off x="4978503" y="3866886"/>
                  <a:ext cx="191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1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9302A20E-14B2-ECB9-A06E-986BF5AE08BE}"/>
                    </a:ext>
                  </a:extLst>
                </p14:cNvPr>
                <p14:cNvContentPartPr/>
                <p14:nvPr/>
              </p14:nvContentPartPr>
              <p14:xfrm>
                <a:off x="4991823" y="3412926"/>
                <a:ext cx="142920" cy="1512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9302A20E-14B2-ECB9-A06E-986BF5AE08BE}"/>
                    </a:ext>
                  </a:extLst>
                </p:cNvPr>
                <p:cNvPicPr/>
                <p:nvPr/>
              </p:nvPicPr>
              <p:blipFill>
                <a:blip r:embed="rId1482"/>
                <a:stretch>
                  <a:fillRect/>
                </a:stretch>
              </p:blipFill>
              <p:spPr>
                <a:xfrm>
                  <a:off x="4983183" y="3403926"/>
                  <a:ext cx="160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3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5C28B0B5-157E-2D73-C0AA-EF8F12407357}"/>
                    </a:ext>
                  </a:extLst>
                </p14:cNvPr>
                <p14:cNvContentPartPr/>
                <p14:nvPr/>
              </p14:nvContentPartPr>
              <p14:xfrm>
                <a:off x="4995423" y="3561246"/>
                <a:ext cx="124920" cy="2592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5C28B0B5-157E-2D73-C0AA-EF8F12407357}"/>
                    </a:ext>
                  </a:extLst>
                </p:cNvPr>
                <p:cNvPicPr/>
                <p:nvPr/>
              </p:nvPicPr>
              <p:blipFill>
                <a:blip r:embed="rId1484"/>
                <a:stretch>
                  <a:fillRect/>
                </a:stretch>
              </p:blipFill>
              <p:spPr>
                <a:xfrm>
                  <a:off x="4986783" y="3552606"/>
                  <a:ext cx="142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5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4BC59740-0708-2E5B-F0E1-2CA7CA3D29B6}"/>
                    </a:ext>
                  </a:extLst>
                </p14:cNvPr>
                <p14:cNvContentPartPr/>
                <p14:nvPr/>
              </p14:nvContentPartPr>
              <p14:xfrm>
                <a:off x="5006223" y="3725406"/>
                <a:ext cx="101520" cy="936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4BC59740-0708-2E5B-F0E1-2CA7CA3D29B6}"/>
                    </a:ext>
                  </a:extLst>
                </p:cNvPr>
                <p:cNvPicPr/>
                <p:nvPr/>
              </p:nvPicPr>
              <p:blipFill>
                <a:blip r:embed="rId1486"/>
                <a:stretch>
                  <a:fillRect/>
                </a:stretch>
              </p:blipFill>
              <p:spPr>
                <a:xfrm>
                  <a:off x="4997223" y="3716406"/>
                  <a:ext cx="119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7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86DE895-1DFF-1EE6-0A23-ABBA840A0378}"/>
                    </a:ext>
                  </a:extLst>
                </p14:cNvPr>
                <p14:cNvContentPartPr/>
                <p14:nvPr/>
              </p14:nvContentPartPr>
              <p14:xfrm>
                <a:off x="5035743" y="4041846"/>
                <a:ext cx="20520" cy="12960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86DE895-1DFF-1EE6-0A23-ABBA840A0378}"/>
                    </a:ext>
                  </a:extLst>
                </p:cNvPr>
                <p:cNvPicPr/>
                <p:nvPr/>
              </p:nvPicPr>
              <p:blipFill>
                <a:blip r:embed="rId1488"/>
                <a:stretch>
                  <a:fillRect/>
                </a:stretch>
              </p:blipFill>
              <p:spPr>
                <a:xfrm>
                  <a:off x="5027103" y="4032846"/>
                  <a:ext cx="38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9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F57F452D-776B-9D2A-97A6-57AB9861A28A}"/>
                    </a:ext>
                  </a:extLst>
                </p14:cNvPr>
                <p14:cNvContentPartPr/>
                <p14:nvPr/>
              </p14:nvContentPartPr>
              <p14:xfrm>
                <a:off x="5043663" y="4035726"/>
                <a:ext cx="47520" cy="759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F57F452D-776B-9D2A-97A6-57AB9861A28A}"/>
                    </a:ext>
                  </a:extLst>
                </p:cNvPr>
                <p:cNvPicPr/>
                <p:nvPr/>
              </p:nvPicPr>
              <p:blipFill>
                <a:blip r:embed="rId1490"/>
                <a:stretch>
                  <a:fillRect/>
                </a:stretch>
              </p:blipFill>
              <p:spPr>
                <a:xfrm>
                  <a:off x="5035023" y="4027086"/>
                  <a:ext cx="65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1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AD2B0EC5-D4F8-B461-4E03-564E335CDA88}"/>
                    </a:ext>
                  </a:extLst>
                </p14:cNvPr>
                <p14:cNvContentPartPr/>
                <p14:nvPr/>
              </p14:nvContentPartPr>
              <p14:xfrm>
                <a:off x="5138343" y="3946446"/>
                <a:ext cx="60480" cy="11484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AD2B0EC5-D4F8-B461-4E03-564E335CDA88}"/>
                    </a:ext>
                  </a:extLst>
                </p:cNvPr>
                <p:cNvPicPr/>
                <p:nvPr/>
              </p:nvPicPr>
              <p:blipFill>
                <a:blip r:embed="rId1492"/>
                <a:stretch>
                  <a:fillRect/>
                </a:stretch>
              </p:blipFill>
              <p:spPr>
                <a:xfrm>
                  <a:off x="5129703" y="3937446"/>
                  <a:ext cx="78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3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09EF8947-BF73-4E04-6391-9B3BD9D3F7C8}"/>
                    </a:ext>
                  </a:extLst>
                </p14:cNvPr>
                <p14:cNvContentPartPr/>
                <p14:nvPr/>
              </p14:nvContentPartPr>
              <p14:xfrm>
                <a:off x="5222943" y="3954366"/>
                <a:ext cx="35280" cy="676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09EF8947-BF73-4E04-6391-9B3BD9D3F7C8}"/>
                    </a:ext>
                  </a:extLst>
                </p:cNvPr>
                <p:cNvPicPr/>
                <p:nvPr/>
              </p:nvPicPr>
              <p:blipFill>
                <a:blip r:embed="rId1494"/>
                <a:stretch>
                  <a:fillRect/>
                </a:stretch>
              </p:blipFill>
              <p:spPr>
                <a:xfrm>
                  <a:off x="5213943" y="3945366"/>
                  <a:ext cx="52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3F5698B7-46C5-96BE-A2D6-DA5FEA74B9B0}"/>
                    </a:ext>
                  </a:extLst>
                </p14:cNvPr>
                <p14:cNvContentPartPr/>
                <p14:nvPr/>
              </p14:nvContentPartPr>
              <p14:xfrm>
                <a:off x="5278023" y="3928806"/>
                <a:ext cx="46800" cy="9828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3F5698B7-46C5-96BE-A2D6-DA5FEA74B9B0}"/>
                    </a:ext>
                  </a:extLst>
                </p:cNvPr>
                <p:cNvPicPr/>
                <p:nvPr/>
              </p:nvPicPr>
              <p:blipFill>
                <a:blip r:embed="rId1496"/>
                <a:stretch>
                  <a:fillRect/>
                </a:stretch>
              </p:blipFill>
              <p:spPr>
                <a:xfrm>
                  <a:off x="5269023" y="3920166"/>
                  <a:ext cx="64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7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25688E78-4E60-56CB-8A1F-5B2679978D95}"/>
                    </a:ext>
                  </a:extLst>
                </p14:cNvPr>
                <p14:cNvContentPartPr/>
                <p14:nvPr/>
              </p14:nvContentPartPr>
              <p14:xfrm>
                <a:off x="5233743" y="3298086"/>
                <a:ext cx="3960" cy="774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25688E78-4E60-56CB-8A1F-5B2679978D95}"/>
                    </a:ext>
                  </a:extLst>
                </p:cNvPr>
                <p:cNvPicPr/>
                <p:nvPr/>
              </p:nvPicPr>
              <p:blipFill>
                <a:blip r:embed="rId1498"/>
                <a:stretch>
                  <a:fillRect/>
                </a:stretch>
              </p:blipFill>
              <p:spPr>
                <a:xfrm>
                  <a:off x="5225103" y="3289446"/>
                  <a:ext cx="21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9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8E4536A-4BD3-1A76-95ED-07DB44757221}"/>
                    </a:ext>
                  </a:extLst>
                </p14:cNvPr>
                <p14:cNvContentPartPr/>
                <p14:nvPr/>
              </p14:nvContentPartPr>
              <p14:xfrm>
                <a:off x="5237703" y="3235086"/>
                <a:ext cx="2160" cy="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8E4536A-4BD3-1A76-95ED-07DB447572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28703" y="3226086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0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C6E5B26C-DFA6-B35C-292E-349F692F16C7}"/>
                    </a:ext>
                  </a:extLst>
                </p14:cNvPr>
                <p14:cNvContentPartPr/>
                <p14:nvPr/>
              </p14:nvContentPartPr>
              <p14:xfrm>
                <a:off x="5281623" y="3296286"/>
                <a:ext cx="25920" cy="3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C6E5B26C-DFA6-B35C-292E-349F692F16C7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5272623" y="3287646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2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4A7C7F3C-4986-F12E-E088-C1C81FB7CC9E}"/>
                    </a:ext>
                  </a:extLst>
                </p14:cNvPr>
                <p14:cNvContentPartPr/>
                <p14:nvPr/>
              </p14:nvContentPartPr>
              <p14:xfrm>
                <a:off x="5274423" y="3340566"/>
                <a:ext cx="24120" cy="3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4A7C7F3C-4986-F12E-E088-C1C81FB7CC9E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5265423" y="3331566"/>
                  <a:ext cx="41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76081E59-8946-BDF2-34C7-29C63C28F82B}"/>
                    </a:ext>
                  </a:extLst>
                </p14:cNvPr>
                <p14:cNvContentPartPr/>
                <p14:nvPr/>
              </p14:nvContentPartPr>
              <p14:xfrm>
                <a:off x="5360463" y="3250566"/>
                <a:ext cx="85680" cy="817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76081E59-8946-BDF2-34C7-29C63C28F82B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5351463" y="3241926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6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73F2BB2F-3C6F-E627-1CD1-D2759F2B1EB1}"/>
                    </a:ext>
                  </a:extLst>
                </p14:cNvPr>
                <p14:cNvContentPartPr/>
                <p14:nvPr/>
              </p14:nvContentPartPr>
              <p14:xfrm>
                <a:off x="5240223" y="3512646"/>
                <a:ext cx="27000" cy="5040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73F2BB2F-3C6F-E627-1CD1-D2759F2B1EB1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5231583" y="3504006"/>
                  <a:ext cx="44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8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B1302D3A-216B-59F8-8197-13A320AFC50D}"/>
                    </a:ext>
                  </a:extLst>
                </p14:cNvPr>
                <p14:cNvContentPartPr/>
                <p14:nvPr/>
              </p14:nvContentPartPr>
              <p14:xfrm>
                <a:off x="5231943" y="3464046"/>
                <a:ext cx="15120" cy="489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B1302D3A-216B-59F8-8197-13A320AFC50D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5223303" y="3455406"/>
                  <a:ext cx="32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0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0335B660-216A-A781-3110-53A9018F3C2D}"/>
                    </a:ext>
                  </a:extLst>
                </p14:cNvPr>
                <p14:cNvContentPartPr/>
                <p14:nvPr/>
              </p14:nvContentPartPr>
              <p14:xfrm>
                <a:off x="5299983" y="3507246"/>
                <a:ext cx="13320" cy="36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0335B660-216A-A781-3110-53A9018F3C2D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5290983" y="3498246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2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40AFC0E4-6F50-2386-06AB-C60AA1A7EAFC}"/>
                    </a:ext>
                  </a:extLst>
                </p14:cNvPr>
                <p14:cNvContentPartPr/>
                <p14:nvPr/>
              </p14:nvContentPartPr>
              <p14:xfrm>
                <a:off x="5298543" y="3539286"/>
                <a:ext cx="25560" cy="216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40AFC0E4-6F50-2386-06AB-C60AA1A7EAFC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5289903" y="3530646"/>
                  <a:ext cx="43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BF9AA2FA-F382-1C2E-BD9F-5CA6E4E2F34B}"/>
                    </a:ext>
                  </a:extLst>
                </p14:cNvPr>
                <p14:cNvContentPartPr/>
                <p14:nvPr/>
              </p14:nvContentPartPr>
              <p14:xfrm>
                <a:off x="5377023" y="3466926"/>
                <a:ext cx="27720" cy="8748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BF9AA2FA-F382-1C2E-BD9F-5CA6E4E2F34B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5368023" y="3457926"/>
                  <a:ext cx="45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B0F983B-794F-FC64-DB01-ACF3DBF5DD81}"/>
                    </a:ext>
                  </a:extLst>
                </p14:cNvPr>
                <p14:cNvContentPartPr/>
                <p14:nvPr/>
              </p14:nvContentPartPr>
              <p14:xfrm>
                <a:off x="5241303" y="3662046"/>
                <a:ext cx="38880" cy="4428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B0F983B-794F-FC64-DB01-ACF3DBF5DD81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5232303" y="3653406"/>
                  <a:ext cx="56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56C816E-BF90-A30B-138B-856377C11A2D}"/>
                    </a:ext>
                  </a:extLst>
                </p14:cNvPr>
                <p14:cNvContentPartPr/>
                <p14:nvPr/>
              </p14:nvContentPartPr>
              <p14:xfrm>
                <a:off x="5254263" y="3625326"/>
                <a:ext cx="360" cy="36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56C816E-BF90-A30B-138B-856377C11A2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45263" y="36166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4AFBF6DA-F9C7-04EE-472C-F7FF0EA4A8BB}"/>
                    </a:ext>
                  </a:extLst>
                </p14:cNvPr>
                <p14:cNvContentPartPr/>
                <p14:nvPr/>
              </p14:nvContentPartPr>
              <p14:xfrm>
                <a:off x="5307183" y="3645486"/>
                <a:ext cx="37080" cy="39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4AFBF6DA-F9C7-04EE-472C-F7FF0EA4A8BB}"/>
                    </a:ext>
                  </a:extLst>
                </p:cNvPr>
                <p:cNvPicPr/>
                <p:nvPr/>
              </p:nvPicPr>
              <p:blipFill>
                <a:blip r:embed="rId1520"/>
                <a:stretch>
                  <a:fillRect/>
                </a:stretch>
              </p:blipFill>
              <p:spPr>
                <a:xfrm>
                  <a:off x="5298543" y="3636846"/>
                  <a:ext cx="54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1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E588C27F-418E-BE9C-7662-B1DD9C4F65A3}"/>
                    </a:ext>
                  </a:extLst>
                </p14:cNvPr>
                <p14:cNvContentPartPr/>
                <p14:nvPr/>
              </p14:nvContentPartPr>
              <p14:xfrm>
                <a:off x="5321943" y="3693006"/>
                <a:ext cx="31680" cy="10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E588C27F-418E-BE9C-7662-B1DD9C4F65A3}"/>
                    </a:ext>
                  </a:extLst>
                </p:cNvPr>
                <p:cNvPicPr/>
                <p:nvPr/>
              </p:nvPicPr>
              <p:blipFill>
                <a:blip r:embed="rId1522"/>
                <a:stretch>
                  <a:fillRect/>
                </a:stretch>
              </p:blipFill>
              <p:spPr>
                <a:xfrm>
                  <a:off x="5312943" y="3684366"/>
                  <a:ext cx="49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3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143C0428-CB00-A8E3-FF5E-6B0F60650BED}"/>
                    </a:ext>
                  </a:extLst>
                </p14:cNvPr>
                <p14:cNvContentPartPr/>
                <p14:nvPr/>
              </p14:nvContentPartPr>
              <p14:xfrm>
                <a:off x="5414103" y="3617766"/>
                <a:ext cx="46080" cy="705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143C0428-CB00-A8E3-FF5E-6B0F60650BED}"/>
                    </a:ext>
                  </a:extLst>
                </p:cNvPr>
                <p:cNvPicPr/>
                <p:nvPr/>
              </p:nvPicPr>
              <p:blipFill>
                <a:blip r:embed="rId1524"/>
                <a:stretch>
                  <a:fillRect/>
                </a:stretch>
              </p:blipFill>
              <p:spPr>
                <a:xfrm>
                  <a:off x="5405103" y="3609126"/>
                  <a:ext cx="63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5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40FFBDC7-E202-E8EE-9507-D9C521688218}"/>
                    </a:ext>
                  </a:extLst>
                </p14:cNvPr>
                <p14:cNvContentPartPr/>
                <p14:nvPr/>
              </p14:nvContentPartPr>
              <p14:xfrm>
                <a:off x="5274423" y="3819726"/>
                <a:ext cx="22320" cy="5724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40FFBDC7-E202-E8EE-9507-D9C521688218}"/>
                    </a:ext>
                  </a:extLst>
                </p:cNvPr>
                <p:cNvPicPr/>
                <p:nvPr/>
              </p:nvPicPr>
              <p:blipFill>
                <a:blip r:embed="rId1526"/>
                <a:stretch>
                  <a:fillRect/>
                </a:stretch>
              </p:blipFill>
              <p:spPr>
                <a:xfrm>
                  <a:off x="5265423" y="3811086"/>
                  <a:ext cx="39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7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6B3F8ED-F43F-64C0-FFAD-AA5E30E812D6}"/>
                    </a:ext>
                  </a:extLst>
                </p14:cNvPr>
                <p14:cNvContentPartPr/>
                <p14:nvPr/>
              </p14:nvContentPartPr>
              <p14:xfrm>
                <a:off x="5270463" y="3787686"/>
                <a:ext cx="2160" cy="3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6B3F8ED-F43F-64C0-FFAD-AA5E30E812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61823" y="3779046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52B28206-1402-6F2B-BA72-30210F72CF16}"/>
                    </a:ext>
                  </a:extLst>
                </p14:cNvPr>
                <p14:cNvContentPartPr/>
                <p14:nvPr/>
              </p14:nvContentPartPr>
              <p14:xfrm>
                <a:off x="5343903" y="3817206"/>
                <a:ext cx="33480" cy="75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52B28206-1402-6F2B-BA72-30210F72CF16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5335263" y="3808206"/>
                  <a:ext cx="51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1A84E746-2155-C99E-BA1D-B37EDB198CCE}"/>
                    </a:ext>
                  </a:extLst>
                </p14:cNvPr>
                <p14:cNvContentPartPr/>
                <p14:nvPr/>
              </p14:nvContentPartPr>
              <p14:xfrm>
                <a:off x="5356863" y="3844566"/>
                <a:ext cx="36360" cy="1692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1A84E746-2155-C99E-BA1D-B37EDB198CCE}"/>
                    </a:ext>
                  </a:extLst>
                </p:cNvPr>
                <p:cNvPicPr/>
                <p:nvPr/>
              </p:nvPicPr>
              <p:blipFill>
                <a:blip r:embed="rId1531"/>
                <a:stretch>
                  <a:fillRect/>
                </a:stretch>
              </p:blipFill>
              <p:spPr>
                <a:xfrm>
                  <a:off x="5347863" y="3835566"/>
                  <a:ext cx="54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2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61BF1993-D344-3C67-0DF8-4E01E368628D}"/>
                    </a:ext>
                  </a:extLst>
                </p14:cNvPr>
                <p14:cNvContentPartPr/>
                <p14:nvPr/>
              </p14:nvContentPartPr>
              <p14:xfrm>
                <a:off x="5444703" y="3750246"/>
                <a:ext cx="48600" cy="11772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61BF1993-D344-3C67-0DF8-4E01E368628D}"/>
                    </a:ext>
                  </a:extLst>
                </p:cNvPr>
                <p:cNvPicPr/>
                <p:nvPr/>
              </p:nvPicPr>
              <p:blipFill>
                <a:blip r:embed="rId1533"/>
                <a:stretch>
                  <a:fillRect/>
                </a:stretch>
              </p:blipFill>
              <p:spPr>
                <a:xfrm>
                  <a:off x="5436063" y="3741246"/>
                  <a:ext cx="662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4A0EB2C4-0B6F-FA4F-CE71-417535E62872}"/>
              </a:ext>
            </a:extLst>
          </p:cNvPr>
          <p:cNvGrpSpPr/>
          <p:nvPr/>
        </p:nvGrpSpPr>
        <p:grpSpPr>
          <a:xfrm>
            <a:off x="3899223" y="5559966"/>
            <a:ext cx="1424880" cy="1242360"/>
            <a:chOff x="3899223" y="5559966"/>
            <a:chExt cx="1424880" cy="12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4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81180C12-1126-3994-A29C-B12B052D7D53}"/>
                    </a:ext>
                  </a:extLst>
                </p14:cNvPr>
                <p14:cNvContentPartPr/>
                <p14:nvPr/>
              </p14:nvContentPartPr>
              <p14:xfrm>
                <a:off x="4356423" y="5559966"/>
                <a:ext cx="138960" cy="7876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81180C12-1126-3994-A29C-B12B052D7D53}"/>
                    </a:ext>
                  </a:extLst>
                </p:cNvPr>
                <p:cNvPicPr/>
                <p:nvPr/>
              </p:nvPicPr>
              <p:blipFill>
                <a:blip r:embed="rId1535"/>
                <a:stretch>
                  <a:fillRect/>
                </a:stretch>
              </p:blipFill>
              <p:spPr>
                <a:xfrm>
                  <a:off x="4347423" y="5551326"/>
                  <a:ext cx="1566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6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CE91E80F-6BF8-7A6B-AEE9-8830F362438B}"/>
                    </a:ext>
                  </a:extLst>
                </p14:cNvPr>
                <p14:cNvContentPartPr/>
                <p14:nvPr/>
              </p14:nvContentPartPr>
              <p14:xfrm>
                <a:off x="3899223" y="6100326"/>
                <a:ext cx="284760" cy="51948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CE91E80F-6BF8-7A6B-AEE9-8830F362438B}"/>
                    </a:ext>
                  </a:extLst>
                </p:cNvPr>
                <p:cNvPicPr/>
                <p:nvPr/>
              </p:nvPicPr>
              <p:blipFill>
                <a:blip r:embed="rId1537"/>
                <a:stretch>
                  <a:fillRect/>
                </a:stretch>
              </p:blipFill>
              <p:spPr>
                <a:xfrm>
                  <a:off x="3890223" y="6091326"/>
                  <a:ext cx="3024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8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C2C66DBF-9DF3-2FFF-A735-07083F0997B0}"/>
                    </a:ext>
                  </a:extLst>
                </p14:cNvPr>
                <p14:cNvContentPartPr/>
                <p14:nvPr/>
              </p14:nvContentPartPr>
              <p14:xfrm>
                <a:off x="4044303" y="6488766"/>
                <a:ext cx="62640" cy="2214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C2C66DBF-9DF3-2FFF-A735-07083F0997B0}"/>
                    </a:ext>
                  </a:extLst>
                </p:cNvPr>
                <p:cNvPicPr/>
                <p:nvPr/>
              </p:nvPicPr>
              <p:blipFill>
                <a:blip r:embed="rId1539"/>
                <a:stretch>
                  <a:fillRect/>
                </a:stretch>
              </p:blipFill>
              <p:spPr>
                <a:xfrm>
                  <a:off x="4035303" y="6480126"/>
                  <a:ext cx="80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0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45129510-2051-0AAF-3AB2-C24EE6FCE70F}"/>
                    </a:ext>
                  </a:extLst>
                </p14:cNvPr>
                <p14:cNvContentPartPr/>
                <p14:nvPr/>
              </p14:nvContentPartPr>
              <p14:xfrm>
                <a:off x="4200903" y="6594966"/>
                <a:ext cx="96480" cy="12780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45129510-2051-0AAF-3AB2-C24EE6FCE70F}"/>
                    </a:ext>
                  </a:extLst>
                </p:cNvPr>
                <p:cNvPicPr/>
                <p:nvPr/>
              </p:nvPicPr>
              <p:blipFill>
                <a:blip r:embed="rId1541"/>
                <a:stretch>
                  <a:fillRect/>
                </a:stretch>
              </p:blipFill>
              <p:spPr>
                <a:xfrm>
                  <a:off x="4192263" y="6586326"/>
                  <a:ext cx="114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2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C8590542-0AD6-86A4-49A4-5AFAB015704B}"/>
                    </a:ext>
                  </a:extLst>
                </p14:cNvPr>
                <p14:cNvContentPartPr/>
                <p14:nvPr/>
              </p14:nvContentPartPr>
              <p14:xfrm>
                <a:off x="4311783" y="6654006"/>
                <a:ext cx="82800" cy="8280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C8590542-0AD6-86A4-49A4-5AFAB015704B}"/>
                    </a:ext>
                  </a:extLst>
                </p:cNvPr>
                <p:cNvPicPr/>
                <p:nvPr/>
              </p:nvPicPr>
              <p:blipFill>
                <a:blip r:embed="rId1543"/>
                <a:stretch>
                  <a:fillRect/>
                </a:stretch>
              </p:blipFill>
              <p:spPr>
                <a:xfrm>
                  <a:off x="4303143" y="6645006"/>
                  <a:ext cx="100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4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CB6C1F8A-86B2-1FD9-299F-DAADFA7BBD8F}"/>
                    </a:ext>
                  </a:extLst>
                </p14:cNvPr>
                <p14:cNvContentPartPr/>
                <p14:nvPr/>
              </p14:nvContentPartPr>
              <p14:xfrm>
                <a:off x="4392423" y="6605406"/>
                <a:ext cx="33480" cy="12240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CB6C1F8A-86B2-1FD9-299F-DAADFA7BBD8F}"/>
                    </a:ext>
                  </a:extLst>
                </p:cNvPr>
                <p:cNvPicPr/>
                <p:nvPr/>
              </p:nvPicPr>
              <p:blipFill>
                <a:blip r:embed="rId1545"/>
                <a:stretch>
                  <a:fillRect/>
                </a:stretch>
              </p:blipFill>
              <p:spPr>
                <a:xfrm>
                  <a:off x="4383783" y="6596406"/>
                  <a:ext cx="51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6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76C7BC92-55F2-6164-2F23-1B98B237A9B1}"/>
                    </a:ext>
                  </a:extLst>
                </p14:cNvPr>
                <p14:cNvContentPartPr/>
                <p14:nvPr/>
              </p14:nvContentPartPr>
              <p14:xfrm>
                <a:off x="4469463" y="6656526"/>
                <a:ext cx="48240" cy="13860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76C7BC92-55F2-6164-2F23-1B98B237A9B1}"/>
                    </a:ext>
                  </a:extLst>
                </p:cNvPr>
                <p:cNvPicPr/>
                <p:nvPr/>
              </p:nvPicPr>
              <p:blipFill>
                <a:blip r:embed="rId1547"/>
                <a:stretch>
                  <a:fillRect/>
                </a:stretch>
              </p:blipFill>
              <p:spPr>
                <a:xfrm>
                  <a:off x="4460463" y="6647526"/>
                  <a:ext cx="65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8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E69E0E03-E6C7-8DB3-E1E1-2BE817755A0D}"/>
                    </a:ext>
                  </a:extLst>
                </p14:cNvPr>
                <p14:cNvContentPartPr/>
                <p14:nvPr/>
              </p14:nvContentPartPr>
              <p14:xfrm>
                <a:off x="4550103" y="6668406"/>
                <a:ext cx="51840" cy="9432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E69E0E03-E6C7-8DB3-E1E1-2BE817755A0D}"/>
                    </a:ext>
                  </a:extLst>
                </p:cNvPr>
                <p:cNvPicPr/>
                <p:nvPr/>
              </p:nvPicPr>
              <p:blipFill>
                <a:blip r:embed="rId1549"/>
                <a:stretch>
                  <a:fillRect/>
                </a:stretch>
              </p:blipFill>
              <p:spPr>
                <a:xfrm>
                  <a:off x="4541463" y="6659766"/>
                  <a:ext cx="69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0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6B13907-852F-E8B2-D7D9-48DD3CC83C01}"/>
                    </a:ext>
                  </a:extLst>
                </p14:cNvPr>
                <p14:cNvContentPartPr/>
                <p14:nvPr/>
              </p14:nvContentPartPr>
              <p14:xfrm>
                <a:off x="4612383" y="6680286"/>
                <a:ext cx="64440" cy="6552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6B13907-852F-E8B2-D7D9-48DD3CC83C01}"/>
                    </a:ext>
                  </a:extLst>
                </p:cNvPr>
                <p:cNvPicPr/>
                <p:nvPr/>
              </p:nvPicPr>
              <p:blipFill>
                <a:blip r:embed="rId1551"/>
                <a:stretch>
                  <a:fillRect/>
                </a:stretch>
              </p:blipFill>
              <p:spPr>
                <a:xfrm>
                  <a:off x="4603743" y="6671286"/>
                  <a:ext cx="82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2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DB16B42D-B272-5248-C050-22413067581A}"/>
                    </a:ext>
                  </a:extLst>
                </p14:cNvPr>
                <p14:cNvContentPartPr/>
                <p14:nvPr/>
              </p14:nvContentPartPr>
              <p14:xfrm>
                <a:off x="4766103" y="6696846"/>
                <a:ext cx="54000" cy="10332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DB16B42D-B272-5248-C050-22413067581A}"/>
                    </a:ext>
                  </a:extLst>
                </p:cNvPr>
                <p:cNvPicPr/>
                <p:nvPr/>
              </p:nvPicPr>
              <p:blipFill>
                <a:blip r:embed="rId1553"/>
                <a:stretch>
                  <a:fillRect/>
                </a:stretch>
              </p:blipFill>
              <p:spPr>
                <a:xfrm>
                  <a:off x="4757103" y="6688206"/>
                  <a:ext cx="71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4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580C2AE4-5C25-1CB7-8A19-83B3EF84CCB5}"/>
                    </a:ext>
                  </a:extLst>
                </p14:cNvPr>
                <p14:cNvContentPartPr/>
                <p14:nvPr/>
              </p14:nvContentPartPr>
              <p14:xfrm>
                <a:off x="4856823" y="6598926"/>
                <a:ext cx="261720" cy="2034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580C2AE4-5C25-1CB7-8A19-83B3EF84CCB5}"/>
                    </a:ext>
                  </a:extLst>
                </p:cNvPr>
                <p:cNvPicPr/>
                <p:nvPr/>
              </p:nvPicPr>
              <p:blipFill>
                <a:blip r:embed="rId1555"/>
                <a:stretch>
                  <a:fillRect/>
                </a:stretch>
              </p:blipFill>
              <p:spPr>
                <a:xfrm>
                  <a:off x="4848183" y="6589926"/>
                  <a:ext cx="279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6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24A3559C-9AA6-65AD-3090-DFC08176AE4E}"/>
                    </a:ext>
                  </a:extLst>
                </p14:cNvPr>
                <p14:cNvContentPartPr/>
                <p14:nvPr/>
              </p14:nvContentPartPr>
              <p14:xfrm>
                <a:off x="5125743" y="6686046"/>
                <a:ext cx="68040" cy="799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24A3559C-9AA6-65AD-3090-DFC08176AE4E}"/>
                    </a:ext>
                  </a:extLst>
                </p:cNvPr>
                <p:cNvPicPr/>
                <p:nvPr/>
              </p:nvPicPr>
              <p:blipFill>
                <a:blip r:embed="rId1557"/>
                <a:stretch>
                  <a:fillRect/>
                </a:stretch>
              </p:blipFill>
              <p:spPr>
                <a:xfrm>
                  <a:off x="5117103" y="6677046"/>
                  <a:ext cx="85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8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9D2B0EFD-A9B4-DC8E-6D7B-377EC67A9B20}"/>
                    </a:ext>
                  </a:extLst>
                </p14:cNvPr>
                <p14:cNvContentPartPr/>
                <p14:nvPr/>
              </p14:nvContentPartPr>
              <p14:xfrm>
                <a:off x="5323743" y="6683166"/>
                <a:ext cx="360" cy="3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9D2B0EFD-A9B4-DC8E-6D7B-377EC67A9B2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15103" y="66745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9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C7542811-E7B5-20F5-6467-5DF2CF1BB0F8}"/>
                    </a:ext>
                  </a:extLst>
                </p14:cNvPr>
                <p14:cNvContentPartPr/>
                <p14:nvPr/>
              </p14:nvContentPartPr>
              <p14:xfrm>
                <a:off x="5224383" y="6669846"/>
                <a:ext cx="28800" cy="954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C7542811-E7B5-20F5-6467-5DF2CF1BB0F8}"/>
                    </a:ext>
                  </a:extLst>
                </p:cNvPr>
                <p:cNvPicPr/>
                <p:nvPr/>
              </p:nvPicPr>
              <p:blipFill>
                <a:blip r:embed="rId1560"/>
                <a:stretch>
                  <a:fillRect/>
                </a:stretch>
              </p:blipFill>
              <p:spPr>
                <a:xfrm>
                  <a:off x="5215743" y="6661206"/>
                  <a:ext cx="4644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1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99287082-6664-033C-BD4B-A4C950E03461}"/>
                  </a:ext>
                </a:extLst>
              </p14:cNvPr>
              <p14:cNvContentPartPr/>
              <p14:nvPr/>
            </p14:nvContentPartPr>
            <p14:xfrm>
              <a:off x="4707063" y="4059846"/>
              <a:ext cx="96840" cy="756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99287082-6664-033C-BD4B-A4C950E03461}"/>
                  </a:ext>
                </a:extLst>
              </p:cNvPr>
              <p:cNvPicPr/>
              <p:nvPr/>
            </p:nvPicPr>
            <p:blipFill>
              <a:blip r:embed="rId1562"/>
              <a:stretch>
                <a:fillRect/>
              </a:stretch>
            </p:blipFill>
            <p:spPr>
              <a:xfrm>
                <a:off x="4698423" y="4051206"/>
                <a:ext cx="114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3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C5E34FD8-B2A1-CB0E-CBF8-663C349467C1}"/>
                  </a:ext>
                </a:extLst>
              </p14:cNvPr>
              <p14:cNvContentPartPr/>
              <p14:nvPr/>
            </p14:nvContentPartPr>
            <p14:xfrm>
              <a:off x="4754943" y="4017726"/>
              <a:ext cx="17280" cy="11628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C5E34FD8-B2A1-CB0E-CBF8-663C349467C1}"/>
                  </a:ext>
                </a:extLst>
              </p:cNvPr>
              <p:cNvPicPr/>
              <p:nvPr/>
            </p:nvPicPr>
            <p:blipFill>
              <a:blip r:embed="rId1564"/>
              <a:stretch>
                <a:fillRect/>
              </a:stretch>
            </p:blipFill>
            <p:spPr>
              <a:xfrm>
                <a:off x="4745943" y="4008726"/>
                <a:ext cx="34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5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51D1A16F-AD1C-367B-3D7F-770BC141EDC6}"/>
                  </a:ext>
                </a:extLst>
              </p14:cNvPr>
              <p14:cNvContentPartPr/>
              <p14:nvPr/>
            </p14:nvContentPartPr>
            <p14:xfrm>
              <a:off x="8517303" y="3545046"/>
              <a:ext cx="661320" cy="1116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51D1A16F-AD1C-367B-3D7F-770BC141EDC6}"/>
                  </a:ext>
                </a:extLst>
              </p:cNvPr>
              <p:cNvPicPr/>
              <p:nvPr/>
            </p:nvPicPr>
            <p:blipFill>
              <a:blip r:embed="rId1566"/>
              <a:stretch>
                <a:fillRect/>
              </a:stretch>
            </p:blipFill>
            <p:spPr>
              <a:xfrm>
                <a:off x="8508303" y="3536046"/>
                <a:ext cx="678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7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88C44538-8787-41F5-1C62-25F75E3B8085}"/>
                  </a:ext>
                </a:extLst>
              </p14:cNvPr>
              <p14:cNvContentPartPr/>
              <p14:nvPr/>
            </p14:nvContentPartPr>
            <p14:xfrm>
              <a:off x="8528823" y="3497886"/>
              <a:ext cx="82080" cy="11340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88C44538-8787-41F5-1C62-25F75E3B8085}"/>
                  </a:ext>
                </a:extLst>
              </p:cNvPr>
              <p:cNvPicPr/>
              <p:nvPr/>
            </p:nvPicPr>
            <p:blipFill>
              <a:blip r:embed="rId1568"/>
              <a:stretch>
                <a:fillRect/>
              </a:stretch>
            </p:blipFill>
            <p:spPr>
              <a:xfrm>
                <a:off x="8520183" y="3488886"/>
                <a:ext cx="9972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055940D1-51EE-30FD-4A99-FB68172A1266}"/>
              </a:ext>
            </a:extLst>
          </p:cNvPr>
          <p:cNvGrpSpPr/>
          <p:nvPr/>
        </p:nvGrpSpPr>
        <p:grpSpPr>
          <a:xfrm>
            <a:off x="8371143" y="2086686"/>
            <a:ext cx="1263240" cy="319320"/>
            <a:chOff x="8371143" y="2086686"/>
            <a:chExt cx="12632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9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BB492B93-0F93-68E4-08AC-C75DBBA64DDC}"/>
                    </a:ext>
                  </a:extLst>
                </p14:cNvPr>
                <p14:cNvContentPartPr/>
                <p14:nvPr/>
              </p14:nvContentPartPr>
              <p14:xfrm>
                <a:off x="8533863" y="2154366"/>
                <a:ext cx="12240" cy="17208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BB492B93-0F93-68E4-08AC-C75DBBA64DDC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8524863" y="2145366"/>
                  <a:ext cx="29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1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DDB356E4-7CC8-DCD6-7A7E-2CA62D62FAC5}"/>
                    </a:ext>
                  </a:extLst>
                </p14:cNvPr>
                <p14:cNvContentPartPr/>
                <p14:nvPr/>
              </p14:nvContentPartPr>
              <p14:xfrm>
                <a:off x="8532063" y="2086686"/>
                <a:ext cx="1102320" cy="2433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DDB356E4-7CC8-DCD6-7A7E-2CA62D62FAC5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8523063" y="2078046"/>
                  <a:ext cx="1119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3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2BA31C5B-E676-1D17-74A7-E8E1EA775833}"/>
                    </a:ext>
                  </a:extLst>
                </p14:cNvPr>
                <p14:cNvContentPartPr/>
                <p14:nvPr/>
              </p14:nvContentPartPr>
              <p14:xfrm>
                <a:off x="8590743" y="2335086"/>
                <a:ext cx="935280" cy="6120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2BA31C5B-E676-1D17-74A7-E8E1EA775833}"/>
                    </a:ext>
                  </a:extLst>
                </p:cNvPr>
                <p:cNvPicPr/>
                <p:nvPr/>
              </p:nvPicPr>
              <p:blipFill>
                <a:blip r:embed="rId1574"/>
                <a:stretch>
                  <a:fillRect/>
                </a:stretch>
              </p:blipFill>
              <p:spPr>
                <a:xfrm>
                  <a:off x="8581743" y="2326086"/>
                  <a:ext cx="952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5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7CF07C13-1351-E2B2-A979-EC69FDD35A83}"/>
                    </a:ext>
                  </a:extLst>
                </p14:cNvPr>
                <p14:cNvContentPartPr/>
                <p14:nvPr/>
              </p14:nvContentPartPr>
              <p14:xfrm>
                <a:off x="8627463" y="2136006"/>
                <a:ext cx="18720" cy="12168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7CF07C13-1351-E2B2-A979-EC69FDD35A83}"/>
                    </a:ext>
                  </a:extLst>
                </p:cNvPr>
                <p:cNvPicPr/>
                <p:nvPr/>
              </p:nvPicPr>
              <p:blipFill>
                <a:blip r:embed="rId1576"/>
                <a:stretch>
                  <a:fillRect/>
                </a:stretch>
              </p:blipFill>
              <p:spPr>
                <a:xfrm>
                  <a:off x="8618463" y="2127366"/>
                  <a:ext cx="36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7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93C36422-B148-1CB4-4215-42504B2E3E58}"/>
                    </a:ext>
                  </a:extLst>
                </p14:cNvPr>
                <p14:cNvContentPartPr/>
                <p14:nvPr/>
              </p14:nvContentPartPr>
              <p14:xfrm>
                <a:off x="8643663" y="2141406"/>
                <a:ext cx="42480" cy="13140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93C36422-B148-1CB4-4215-42504B2E3E58}"/>
                    </a:ext>
                  </a:extLst>
                </p:cNvPr>
                <p:cNvPicPr/>
                <p:nvPr/>
              </p:nvPicPr>
              <p:blipFill>
                <a:blip r:embed="rId1578"/>
                <a:stretch>
                  <a:fillRect/>
                </a:stretch>
              </p:blipFill>
              <p:spPr>
                <a:xfrm>
                  <a:off x="8635023" y="2132766"/>
                  <a:ext cx="60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9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468E081E-0DDA-C413-497B-8D346EA52F27}"/>
                    </a:ext>
                  </a:extLst>
                </p14:cNvPr>
                <p14:cNvContentPartPr/>
                <p14:nvPr/>
              </p14:nvContentPartPr>
              <p14:xfrm>
                <a:off x="8618103" y="2223126"/>
                <a:ext cx="130680" cy="712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468E081E-0DDA-C413-497B-8D346EA52F27}"/>
                    </a:ext>
                  </a:extLst>
                </p:cNvPr>
                <p:cNvPicPr/>
                <p:nvPr/>
              </p:nvPicPr>
              <p:blipFill>
                <a:blip r:embed="rId1580"/>
                <a:stretch>
                  <a:fillRect/>
                </a:stretch>
              </p:blipFill>
              <p:spPr>
                <a:xfrm>
                  <a:off x="8609463" y="2214126"/>
                  <a:ext cx="148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1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807FA255-C323-4AE2-9D5C-D46C2AFDA21A}"/>
                    </a:ext>
                  </a:extLst>
                </p14:cNvPr>
                <p14:cNvContentPartPr/>
                <p14:nvPr/>
              </p14:nvContentPartPr>
              <p14:xfrm>
                <a:off x="8748063" y="2114766"/>
                <a:ext cx="7920" cy="18216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807FA255-C323-4AE2-9D5C-D46C2AFDA21A}"/>
                    </a:ext>
                  </a:extLst>
                </p:cNvPr>
                <p:cNvPicPr/>
                <p:nvPr/>
              </p:nvPicPr>
              <p:blipFill>
                <a:blip r:embed="rId1582"/>
                <a:stretch>
                  <a:fillRect/>
                </a:stretch>
              </p:blipFill>
              <p:spPr>
                <a:xfrm>
                  <a:off x="8739063" y="2106126"/>
                  <a:ext cx="25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3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352B102D-85B9-DB5E-4C50-1BF942DD42D3}"/>
                    </a:ext>
                  </a:extLst>
                </p14:cNvPr>
                <p14:cNvContentPartPr/>
                <p14:nvPr/>
              </p14:nvContentPartPr>
              <p14:xfrm>
                <a:off x="8788743" y="2128806"/>
                <a:ext cx="55440" cy="16740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352B102D-85B9-DB5E-4C50-1BF942DD42D3}"/>
                    </a:ext>
                  </a:extLst>
                </p:cNvPr>
                <p:cNvPicPr/>
                <p:nvPr/>
              </p:nvPicPr>
              <p:blipFill>
                <a:blip r:embed="rId1584"/>
                <a:stretch>
                  <a:fillRect/>
                </a:stretch>
              </p:blipFill>
              <p:spPr>
                <a:xfrm>
                  <a:off x="8779743" y="2120166"/>
                  <a:ext cx="73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5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CBC2C9B3-4EBF-0892-1A4D-617649903FA1}"/>
                    </a:ext>
                  </a:extLst>
                </p14:cNvPr>
                <p14:cNvContentPartPr/>
                <p14:nvPr/>
              </p14:nvContentPartPr>
              <p14:xfrm>
                <a:off x="8925183" y="2154366"/>
                <a:ext cx="69120" cy="1548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CBC2C9B3-4EBF-0892-1A4D-617649903FA1}"/>
                    </a:ext>
                  </a:extLst>
                </p:cNvPr>
                <p:cNvPicPr/>
                <p:nvPr/>
              </p:nvPicPr>
              <p:blipFill>
                <a:blip r:embed="rId1586"/>
                <a:stretch>
                  <a:fillRect/>
                </a:stretch>
              </p:blipFill>
              <p:spPr>
                <a:xfrm>
                  <a:off x="8916543" y="2145726"/>
                  <a:ext cx="86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7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EC25315B-219C-C73A-B892-48A7EA84555C}"/>
                    </a:ext>
                  </a:extLst>
                </p14:cNvPr>
                <p14:cNvContentPartPr/>
                <p14:nvPr/>
              </p14:nvContentPartPr>
              <p14:xfrm>
                <a:off x="9092943" y="2168046"/>
                <a:ext cx="15120" cy="11124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EC25315B-219C-C73A-B892-48A7EA84555C}"/>
                    </a:ext>
                  </a:extLst>
                </p:cNvPr>
                <p:cNvPicPr/>
                <p:nvPr/>
              </p:nvPicPr>
              <p:blipFill>
                <a:blip r:embed="rId1588"/>
                <a:stretch>
                  <a:fillRect/>
                </a:stretch>
              </p:blipFill>
              <p:spPr>
                <a:xfrm>
                  <a:off x="9083943" y="2159406"/>
                  <a:ext cx="32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9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BF602BCC-1634-14D2-6C69-9FB1780EAE64}"/>
                    </a:ext>
                  </a:extLst>
                </p14:cNvPr>
                <p14:cNvContentPartPr/>
                <p14:nvPr/>
              </p14:nvContentPartPr>
              <p14:xfrm>
                <a:off x="9107703" y="2163366"/>
                <a:ext cx="108720" cy="10152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BF602BCC-1634-14D2-6C69-9FB1780EAE64}"/>
                    </a:ext>
                  </a:extLst>
                </p:cNvPr>
                <p:cNvPicPr/>
                <p:nvPr/>
              </p:nvPicPr>
              <p:blipFill>
                <a:blip r:embed="rId1590"/>
                <a:stretch>
                  <a:fillRect/>
                </a:stretch>
              </p:blipFill>
              <p:spPr>
                <a:xfrm>
                  <a:off x="9098703" y="2154366"/>
                  <a:ext cx="12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1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102F5E30-7D05-7044-0219-F3B1E75E2243}"/>
                    </a:ext>
                  </a:extLst>
                </p14:cNvPr>
                <p14:cNvContentPartPr/>
                <p14:nvPr/>
              </p14:nvContentPartPr>
              <p14:xfrm>
                <a:off x="9214983" y="2191086"/>
                <a:ext cx="46080" cy="10224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102F5E30-7D05-7044-0219-F3B1E75E2243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9205983" y="2182086"/>
                  <a:ext cx="63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3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7C4E39A3-D0C7-C517-74A5-4A0368C62CE9}"/>
                    </a:ext>
                  </a:extLst>
                </p14:cNvPr>
                <p14:cNvContentPartPr/>
                <p14:nvPr/>
              </p14:nvContentPartPr>
              <p14:xfrm>
                <a:off x="9252423" y="2191086"/>
                <a:ext cx="81000" cy="10908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7C4E39A3-D0C7-C517-74A5-4A0368C62CE9}"/>
                    </a:ext>
                  </a:extLst>
                </p:cNvPr>
                <p:cNvPicPr/>
                <p:nvPr/>
              </p:nvPicPr>
              <p:blipFill>
                <a:blip r:embed="rId1594"/>
                <a:stretch>
                  <a:fillRect/>
                </a:stretch>
              </p:blipFill>
              <p:spPr>
                <a:xfrm>
                  <a:off x="9243783" y="2182086"/>
                  <a:ext cx="98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5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22AF0B34-2288-4B1E-A178-D69AB1C71D2B}"/>
                    </a:ext>
                  </a:extLst>
                </p14:cNvPr>
                <p14:cNvContentPartPr/>
                <p14:nvPr/>
              </p14:nvContentPartPr>
              <p14:xfrm>
                <a:off x="9365823" y="2217726"/>
                <a:ext cx="163800" cy="8064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22AF0B34-2288-4B1E-A178-D69AB1C71D2B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9356823" y="2208726"/>
                  <a:ext cx="181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7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66138C18-0C5D-9BA0-673A-3BC310FC7D58}"/>
                    </a:ext>
                  </a:extLst>
                </p14:cNvPr>
                <p14:cNvContentPartPr/>
                <p14:nvPr/>
              </p14:nvContentPartPr>
              <p14:xfrm>
                <a:off x="8379783" y="2254086"/>
                <a:ext cx="139680" cy="2772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66138C18-0C5D-9BA0-673A-3BC310FC7D58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8371143" y="2245446"/>
                  <a:ext cx="157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9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6B297FAF-7730-6A88-913D-9446DA7AE81B}"/>
                    </a:ext>
                  </a:extLst>
                </p14:cNvPr>
                <p14:cNvContentPartPr/>
                <p14:nvPr/>
              </p14:nvContentPartPr>
              <p14:xfrm>
                <a:off x="8371143" y="2197926"/>
                <a:ext cx="62280" cy="11160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6B297FAF-7730-6A88-913D-9446DA7AE81B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8362503" y="2189286"/>
                  <a:ext cx="79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1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08481942-4022-18EC-8DE4-F0F52B23D2D8}"/>
                    </a:ext>
                  </a:extLst>
                </p14:cNvPr>
                <p14:cNvContentPartPr/>
                <p14:nvPr/>
              </p14:nvContentPartPr>
              <p14:xfrm>
                <a:off x="9497943" y="2318526"/>
                <a:ext cx="117720" cy="8748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08481942-4022-18EC-8DE4-F0F52B23D2D8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9489303" y="2309526"/>
                  <a:ext cx="13536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F2283041-30D3-D376-7849-3A6B89542301}"/>
              </a:ext>
            </a:extLst>
          </p:cNvPr>
          <p:cNvGrpSpPr/>
          <p:nvPr/>
        </p:nvGrpSpPr>
        <p:grpSpPr>
          <a:xfrm>
            <a:off x="9231903" y="3312126"/>
            <a:ext cx="954000" cy="230400"/>
            <a:chOff x="9231903" y="3312126"/>
            <a:chExt cx="9540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3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2A7F65A8-7873-7F59-3208-B665D5C7E2EE}"/>
                    </a:ext>
                  </a:extLst>
                </p14:cNvPr>
                <p14:cNvContentPartPr/>
                <p14:nvPr/>
              </p14:nvContentPartPr>
              <p14:xfrm>
                <a:off x="9231903" y="3375126"/>
                <a:ext cx="11520" cy="16344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2A7F65A8-7873-7F59-3208-B665D5C7E2EE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9223263" y="3366486"/>
                  <a:ext cx="29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5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8714F8C7-BEB7-EB4C-BE8A-2E32919C5D3A}"/>
                    </a:ext>
                  </a:extLst>
                </p14:cNvPr>
                <p14:cNvContentPartPr/>
                <p14:nvPr/>
              </p14:nvContentPartPr>
              <p14:xfrm>
                <a:off x="9287343" y="3326526"/>
                <a:ext cx="619920" cy="169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8714F8C7-BEB7-EB4C-BE8A-2E32919C5D3A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9278343" y="3317526"/>
                  <a:ext cx="637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7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EB91936B-3BAD-D113-A7B2-ABDFD922D5F8}"/>
                    </a:ext>
                  </a:extLst>
                </p14:cNvPr>
                <p14:cNvContentPartPr/>
                <p14:nvPr/>
              </p14:nvContentPartPr>
              <p14:xfrm>
                <a:off x="9314703" y="3379086"/>
                <a:ext cx="46080" cy="1112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EB91936B-3BAD-D113-A7B2-ABDFD922D5F8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9306063" y="3370086"/>
                  <a:ext cx="63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9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93F120FB-1134-9923-A738-13AE03CBAEE0}"/>
                    </a:ext>
                  </a:extLst>
                </p14:cNvPr>
                <p14:cNvContentPartPr/>
                <p14:nvPr/>
              </p14:nvContentPartPr>
              <p14:xfrm>
                <a:off x="9376983" y="3379086"/>
                <a:ext cx="13320" cy="10656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93F120FB-1134-9923-A738-13AE03CBAEE0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9368343" y="3370086"/>
                  <a:ext cx="3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1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5AEDDF23-5962-DBE1-5D14-ABA3DD315058}"/>
                    </a:ext>
                  </a:extLst>
                </p14:cNvPr>
                <p14:cNvContentPartPr/>
                <p14:nvPr/>
              </p14:nvContentPartPr>
              <p14:xfrm>
                <a:off x="9346023" y="3448206"/>
                <a:ext cx="124920" cy="3600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5AEDDF23-5962-DBE1-5D14-ABA3DD315058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9337023" y="3439566"/>
                  <a:ext cx="142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3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D327EEC9-EFBE-BB3E-8E75-79A2CE051909}"/>
                    </a:ext>
                  </a:extLst>
                </p14:cNvPr>
                <p14:cNvContentPartPr/>
                <p14:nvPr/>
              </p14:nvContentPartPr>
              <p14:xfrm>
                <a:off x="9455823" y="3381966"/>
                <a:ext cx="23760" cy="9216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D327EEC9-EFBE-BB3E-8E75-79A2CE051909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9447183" y="3373326"/>
                  <a:ext cx="4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5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C7B5B0A0-EF95-38B1-EB34-61EAD51C4B79}"/>
                    </a:ext>
                  </a:extLst>
                </p14:cNvPr>
                <p14:cNvContentPartPr/>
                <p14:nvPr/>
              </p14:nvContentPartPr>
              <p14:xfrm>
                <a:off x="9505143" y="3365046"/>
                <a:ext cx="43560" cy="11664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C7B5B0A0-EF95-38B1-EB34-61EAD51C4B79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9496503" y="3356406"/>
                  <a:ext cx="61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7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683BCE66-0DB7-849C-90DD-043557A5CAFD}"/>
                    </a:ext>
                  </a:extLst>
                </p14:cNvPr>
                <p14:cNvContentPartPr/>
                <p14:nvPr/>
              </p14:nvContentPartPr>
              <p14:xfrm>
                <a:off x="9591543" y="3470526"/>
                <a:ext cx="24120" cy="1224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683BCE66-0DB7-849C-90DD-043557A5CAFD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9582903" y="3461886"/>
                  <a:ext cx="41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54BA0485-025D-739B-34F8-987B4C3CF7DF}"/>
                    </a:ext>
                  </a:extLst>
                </p14:cNvPr>
                <p14:cNvContentPartPr/>
                <p14:nvPr/>
              </p14:nvContentPartPr>
              <p14:xfrm>
                <a:off x="9605943" y="3377646"/>
                <a:ext cx="73800" cy="13068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54BA0485-025D-739B-34F8-987B4C3CF7DF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9597303" y="3369006"/>
                  <a:ext cx="91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1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697378A-CBBF-D148-4A08-072AB75880A0}"/>
                    </a:ext>
                  </a:extLst>
                </p14:cNvPr>
                <p14:cNvContentPartPr/>
                <p14:nvPr/>
              </p14:nvContentPartPr>
              <p14:xfrm>
                <a:off x="9754623" y="3407166"/>
                <a:ext cx="16920" cy="7740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697378A-CBBF-D148-4A08-072AB75880A0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9745983" y="3398526"/>
                  <a:ext cx="3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3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D7BF984B-D51E-A876-320E-D545EA233761}"/>
                    </a:ext>
                  </a:extLst>
                </p14:cNvPr>
                <p14:cNvContentPartPr/>
                <p14:nvPr/>
              </p14:nvContentPartPr>
              <p14:xfrm>
                <a:off x="9767583" y="3380526"/>
                <a:ext cx="86760" cy="9684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D7BF984B-D51E-A876-320E-D545EA233761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9758583" y="3371886"/>
                  <a:ext cx="104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5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3B4CF653-76CA-36A6-16F0-3A8AF2D62124}"/>
                    </a:ext>
                  </a:extLst>
                </p14:cNvPr>
                <p14:cNvContentPartPr/>
                <p14:nvPr/>
              </p14:nvContentPartPr>
              <p14:xfrm>
                <a:off x="9879543" y="3415446"/>
                <a:ext cx="28080" cy="5256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3B4CF653-76CA-36A6-16F0-3A8AF2D62124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9870543" y="3406806"/>
                  <a:ext cx="45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7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B7B37F7B-E2F0-3ED3-AAF5-757498C50076}"/>
                    </a:ext>
                  </a:extLst>
                </p14:cNvPr>
                <p14:cNvContentPartPr/>
                <p14:nvPr/>
              </p14:nvContentPartPr>
              <p14:xfrm>
                <a:off x="9888543" y="3411846"/>
                <a:ext cx="104400" cy="5760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B7B37F7B-E2F0-3ED3-AAF5-757498C50076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9879903" y="3403206"/>
                  <a:ext cx="122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9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9207C742-1C77-1955-C884-CD9E33E72F74}"/>
                    </a:ext>
                  </a:extLst>
                </p14:cNvPr>
                <p14:cNvContentPartPr/>
                <p14:nvPr/>
              </p14:nvContentPartPr>
              <p14:xfrm>
                <a:off x="10000503" y="3426606"/>
                <a:ext cx="110520" cy="619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9207C742-1C77-1955-C884-CD9E33E72F74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9991503" y="3417606"/>
                  <a:ext cx="128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1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2AA2237A-F5C8-E0F4-5D7D-6221AAC18D64}"/>
                    </a:ext>
                  </a:extLst>
                </p14:cNvPr>
                <p14:cNvContentPartPr/>
                <p14:nvPr/>
              </p14:nvContentPartPr>
              <p14:xfrm>
                <a:off x="9870183" y="3312126"/>
                <a:ext cx="315720" cy="21276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2AA2237A-F5C8-E0F4-5D7D-6221AAC18D64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9861543" y="3303486"/>
                  <a:ext cx="333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3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7A5798E7-49FC-91A7-5C38-C921F6BE249A}"/>
                    </a:ext>
                  </a:extLst>
                </p14:cNvPr>
                <p14:cNvContentPartPr/>
                <p14:nvPr/>
              </p14:nvContentPartPr>
              <p14:xfrm>
                <a:off x="9257823" y="3529206"/>
                <a:ext cx="918000" cy="1332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7A5798E7-49FC-91A7-5C38-C921F6BE249A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9249183" y="3520566"/>
                  <a:ext cx="9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5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186856FB-5230-BDE7-39D1-D77BADE39175}"/>
                    </a:ext>
                  </a:extLst>
                </p14:cNvPr>
                <p14:cNvContentPartPr/>
                <p14:nvPr/>
              </p14:nvContentPartPr>
              <p14:xfrm>
                <a:off x="9257823" y="3334806"/>
                <a:ext cx="16920" cy="324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186856FB-5230-BDE7-39D1-D77BADE39175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9249183" y="3326166"/>
                  <a:ext cx="34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7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E198AF7C-17F7-F4C2-A020-8F41E49289A8}"/>
                    </a:ext>
                  </a:extLst>
                </p14:cNvPr>
                <p14:cNvContentPartPr/>
                <p14:nvPr/>
              </p14:nvContentPartPr>
              <p14:xfrm>
                <a:off x="9257823" y="3334806"/>
                <a:ext cx="18720" cy="3420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E198AF7C-17F7-F4C2-A020-8F41E49289A8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9249183" y="3326166"/>
                  <a:ext cx="3636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22AF784E-36A0-F39F-29AD-F4EFD1DAC3FB}"/>
              </a:ext>
            </a:extLst>
          </p:cNvPr>
          <p:cNvGrpSpPr/>
          <p:nvPr/>
        </p:nvGrpSpPr>
        <p:grpSpPr>
          <a:xfrm>
            <a:off x="6530103" y="971046"/>
            <a:ext cx="1595160" cy="322920"/>
            <a:chOff x="6530103" y="971046"/>
            <a:chExt cx="15951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9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36DFB952-0A7B-D1A8-3BAE-6DC065E91DBD}"/>
                    </a:ext>
                  </a:extLst>
                </p14:cNvPr>
                <p14:cNvContentPartPr/>
                <p14:nvPr/>
              </p14:nvContentPartPr>
              <p14:xfrm>
                <a:off x="7710543" y="1093086"/>
                <a:ext cx="374400" cy="2448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36DFB952-0A7B-D1A8-3BAE-6DC065E91DBD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7701903" y="1084086"/>
                  <a:ext cx="392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1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44C955C2-0CD5-76D7-D7B4-B5B9C1B784B4}"/>
                    </a:ext>
                  </a:extLst>
                </p14:cNvPr>
                <p14:cNvContentPartPr/>
                <p14:nvPr/>
              </p14:nvContentPartPr>
              <p14:xfrm>
                <a:off x="8069823" y="1022526"/>
                <a:ext cx="55440" cy="14868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44C955C2-0CD5-76D7-D7B4-B5B9C1B784B4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8061183" y="1013526"/>
                  <a:ext cx="73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3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6BCDF61B-489A-593C-0CC7-4AE6DB8BE184}"/>
                    </a:ext>
                  </a:extLst>
                </p14:cNvPr>
                <p14:cNvContentPartPr/>
                <p14:nvPr/>
              </p14:nvContentPartPr>
              <p14:xfrm>
                <a:off x="6533703" y="971046"/>
                <a:ext cx="16920" cy="27792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6BCDF61B-489A-593C-0CC7-4AE6DB8BE184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6525063" y="962046"/>
                  <a:ext cx="34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5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2FAF1430-A177-EA80-3D70-7685730FA149}"/>
                    </a:ext>
                  </a:extLst>
                </p14:cNvPr>
                <p14:cNvContentPartPr/>
                <p14:nvPr/>
              </p14:nvContentPartPr>
              <p14:xfrm>
                <a:off x="6530103" y="972486"/>
                <a:ext cx="1102320" cy="27108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2FAF1430-A177-EA80-3D70-7685730FA149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6521103" y="963846"/>
                  <a:ext cx="1119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7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D9EBBCEA-1F39-F85A-4991-E6BFDAA5F417}"/>
                    </a:ext>
                  </a:extLst>
                </p14:cNvPr>
                <p14:cNvContentPartPr/>
                <p14:nvPr/>
              </p14:nvContentPartPr>
              <p14:xfrm>
                <a:off x="6588783" y="1264446"/>
                <a:ext cx="999360" cy="2952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D9EBBCEA-1F39-F85A-4991-E6BFDAA5F417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6579783" y="1255446"/>
                  <a:ext cx="1017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9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14F07E14-CD68-1A6A-8BD5-918E15FFCFB5}"/>
                    </a:ext>
                  </a:extLst>
                </p14:cNvPr>
                <p14:cNvContentPartPr/>
                <p14:nvPr/>
              </p14:nvContentPartPr>
              <p14:xfrm>
                <a:off x="6601383" y="1076526"/>
                <a:ext cx="47880" cy="9216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14F07E14-CD68-1A6A-8BD5-918E15FFCFB5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6592743" y="1067526"/>
                  <a:ext cx="65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1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D3324C07-3F32-A2A6-8D9C-16A1DBBB645C}"/>
                    </a:ext>
                  </a:extLst>
                </p14:cNvPr>
                <p14:cNvContentPartPr/>
                <p14:nvPr/>
              </p14:nvContentPartPr>
              <p14:xfrm>
                <a:off x="6632703" y="1043406"/>
                <a:ext cx="79200" cy="1195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D3324C07-3F32-A2A6-8D9C-16A1DBBB645C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6623703" y="1034766"/>
                  <a:ext cx="96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3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D187A98-1D51-AD31-A7CA-19BC384A8AE3}"/>
                    </a:ext>
                  </a:extLst>
                </p14:cNvPr>
                <p14:cNvContentPartPr/>
                <p14:nvPr/>
              </p14:nvContentPartPr>
              <p14:xfrm>
                <a:off x="6732423" y="1111086"/>
                <a:ext cx="41760" cy="5580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D187A98-1D51-AD31-A7CA-19BC384A8AE3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6723783" y="1102446"/>
                  <a:ext cx="59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5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2F3228DA-596F-4D2C-BFA2-5266C43BA573}"/>
                    </a:ext>
                  </a:extLst>
                </p14:cNvPr>
                <p14:cNvContentPartPr/>
                <p14:nvPr/>
              </p14:nvContentPartPr>
              <p14:xfrm>
                <a:off x="6768063" y="1010286"/>
                <a:ext cx="90360" cy="16956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2F3228DA-596F-4D2C-BFA2-5266C43BA573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6759423" y="1001646"/>
                  <a:ext cx="10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7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79DF4352-84AB-5F65-3CB6-E486CC22CD39}"/>
                    </a:ext>
                  </a:extLst>
                </p14:cNvPr>
                <p14:cNvContentPartPr/>
                <p14:nvPr/>
              </p14:nvContentPartPr>
              <p14:xfrm>
                <a:off x="6855543" y="1017846"/>
                <a:ext cx="19440" cy="1648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79DF4352-84AB-5F65-3CB6-E486CC22CD39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6846543" y="1008846"/>
                  <a:ext cx="370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9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84363C80-4D1C-2DB5-1518-5B88A2A07205}"/>
                    </a:ext>
                  </a:extLst>
                </p14:cNvPr>
                <p14:cNvContentPartPr/>
                <p14:nvPr/>
              </p14:nvContentPartPr>
              <p14:xfrm>
                <a:off x="6970383" y="1116846"/>
                <a:ext cx="34920" cy="3960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84363C80-4D1C-2DB5-1518-5B88A2A07205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6961383" y="1107846"/>
                  <a:ext cx="52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1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5E103804-78D3-DA2A-7F83-05CCC7F057AF}"/>
                    </a:ext>
                  </a:extLst>
                </p14:cNvPr>
                <p14:cNvContentPartPr/>
                <p14:nvPr/>
              </p14:nvContentPartPr>
              <p14:xfrm>
                <a:off x="6944463" y="1043406"/>
                <a:ext cx="90360" cy="15084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5E103804-78D3-DA2A-7F83-05CCC7F057AF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6935463" y="1034406"/>
                  <a:ext cx="108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3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F4C46189-DBAE-4B4A-A479-B7D5832BED7F}"/>
                    </a:ext>
                  </a:extLst>
                </p14:cNvPr>
                <p14:cNvContentPartPr/>
                <p14:nvPr/>
              </p14:nvContentPartPr>
              <p14:xfrm>
                <a:off x="7115823" y="1064646"/>
                <a:ext cx="21240" cy="13356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F4C46189-DBAE-4B4A-A479-B7D5832BED7F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7107183" y="1055646"/>
                  <a:ext cx="3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5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CEE8CDD0-8C41-A1EB-66D1-B67C7FF514F4}"/>
                    </a:ext>
                  </a:extLst>
                </p14:cNvPr>
                <p14:cNvContentPartPr/>
                <p14:nvPr/>
              </p14:nvContentPartPr>
              <p14:xfrm>
                <a:off x="7140663" y="1077246"/>
                <a:ext cx="86040" cy="1162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CEE8CDD0-8C41-A1EB-66D1-B67C7FF514F4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7131663" y="1068606"/>
                  <a:ext cx="103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7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FCA75EFF-A153-AD9B-4AF9-E573092490D0}"/>
                    </a:ext>
                  </a:extLst>
                </p14:cNvPr>
                <p14:cNvContentPartPr/>
                <p14:nvPr/>
              </p14:nvContentPartPr>
              <p14:xfrm>
                <a:off x="7242543" y="1107126"/>
                <a:ext cx="42480" cy="896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FCA75EFF-A153-AD9B-4AF9-E573092490D0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7233543" y="1098486"/>
                  <a:ext cx="6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9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433806EC-8796-4BB9-7C47-C0C1EB06A798}"/>
                    </a:ext>
                  </a:extLst>
                </p14:cNvPr>
                <p14:cNvContentPartPr/>
                <p14:nvPr/>
              </p14:nvContentPartPr>
              <p14:xfrm>
                <a:off x="7252263" y="1126926"/>
                <a:ext cx="205200" cy="7812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433806EC-8796-4BB9-7C47-C0C1EB06A798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7243623" y="1117926"/>
                  <a:ext cx="2228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C76CAE4A-576F-D7E9-6EDA-BCC0DC989372}"/>
              </a:ext>
            </a:extLst>
          </p:cNvPr>
          <p:cNvGrpSpPr/>
          <p:nvPr/>
        </p:nvGrpSpPr>
        <p:grpSpPr>
          <a:xfrm>
            <a:off x="1908423" y="2342286"/>
            <a:ext cx="990720" cy="228600"/>
            <a:chOff x="1908423" y="2342286"/>
            <a:chExt cx="99072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1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F5E2DA89-3543-4D2F-7D63-547D021510C3}"/>
                    </a:ext>
                  </a:extLst>
                </p14:cNvPr>
                <p14:cNvContentPartPr/>
                <p14:nvPr/>
              </p14:nvContentPartPr>
              <p14:xfrm>
                <a:off x="1908423" y="2405646"/>
                <a:ext cx="28080" cy="9756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F5E2DA89-3543-4D2F-7D63-547D021510C3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1899423" y="2396646"/>
                  <a:ext cx="45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3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3A6A7C26-2A1E-6282-0B44-0D83F447C346}"/>
                    </a:ext>
                  </a:extLst>
                </p14:cNvPr>
                <p14:cNvContentPartPr/>
                <p14:nvPr/>
              </p14:nvContentPartPr>
              <p14:xfrm>
                <a:off x="1919223" y="2355246"/>
                <a:ext cx="979920" cy="21564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3A6A7C26-2A1E-6282-0B44-0D83F447C346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1910583" y="2346246"/>
                  <a:ext cx="997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5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2F182137-553E-C5A8-D8E9-04C4764234B9}"/>
                    </a:ext>
                  </a:extLst>
                </p14:cNvPr>
                <p14:cNvContentPartPr/>
                <p14:nvPr/>
              </p14:nvContentPartPr>
              <p14:xfrm>
                <a:off x="2003823" y="2390886"/>
                <a:ext cx="49680" cy="1306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2F182137-553E-C5A8-D8E9-04C4764234B9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1994823" y="2381886"/>
                  <a:ext cx="67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7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FEAD3951-530E-37CE-D952-8F0824555AF9}"/>
                    </a:ext>
                  </a:extLst>
                </p14:cNvPr>
                <p14:cNvContentPartPr/>
                <p14:nvPr/>
              </p14:nvContentPartPr>
              <p14:xfrm>
                <a:off x="2029383" y="2398086"/>
                <a:ext cx="95760" cy="10476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FEAD3951-530E-37CE-D952-8F0824555AF9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2020383" y="2389446"/>
                  <a:ext cx="113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9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E47EECFB-DE23-8491-7360-ADC9B1E221DF}"/>
                    </a:ext>
                  </a:extLst>
                </p14:cNvPr>
                <p14:cNvContentPartPr/>
                <p14:nvPr/>
              </p14:nvContentPartPr>
              <p14:xfrm>
                <a:off x="2155743" y="2438406"/>
                <a:ext cx="50040" cy="619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E47EECFB-DE23-8491-7360-ADC9B1E221DF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2146743" y="2429766"/>
                  <a:ext cx="67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1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0FBB7951-6265-12A8-4952-131367FFE682}"/>
                    </a:ext>
                  </a:extLst>
                </p14:cNvPr>
                <p14:cNvContentPartPr/>
                <p14:nvPr/>
              </p14:nvContentPartPr>
              <p14:xfrm>
                <a:off x="2200023" y="2342286"/>
                <a:ext cx="79200" cy="16812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0FBB7951-6265-12A8-4952-131367FFE682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2191023" y="2333286"/>
                  <a:ext cx="96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3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2EFF4CFF-D637-91D7-2120-D03B2CBA51FD}"/>
                    </a:ext>
                  </a:extLst>
                </p14:cNvPr>
                <p14:cNvContentPartPr/>
                <p14:nvPr/>
              </p14:nvContentPartPr>
              <p14:xfrm>
                <a:off x="2267343" y="2363166"/>
                <a:ext cx="28080" cy="15624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2EFF4CFF-D637-91D7-2120-D03B2CBA51FD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2258343" y="2354526"/>
                  <a:ext cx="4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5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23233D24-286D-E991-0168-7B7E363A6F5D}"/>
                    </a:ext>
                  </a:extLst>
                </p14:cNvPr>
                <p14:cNvContentPartPr/>
                <p14:nvPr/>
              </p14:nvContentPartPr>
              <p14:xfrm>
                <a:off x="2350503" y="2371446"/>
                <a:ext cx="54360" cy="1432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23233D24-286D-E991-0168-7B7E363A6F5D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2341863" y="2362446"/>
                  <a:ext cx="7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7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8DED2767-300D-6B0F-66F5-BD382936E050}"/>
                    </a:ext>
                  </a:extLst>
                </p14:cNvPr>
                <p14:cNvContentPartPr/>
                <p14:nvPr/>
              </p14:nvContentPartPr>
              <p14:xfrm>
                <a:off x="2487663" y="2424006"/>
                <a:ext cx="11520" cy="81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8DED2767-300D-6B0F-66F5-BD382936E050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2479023" y="2415006"/>
                  <a:ext cx="29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9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E2386783-294A-0E46-A4E2-F033C4297F46}"/>
                    </a:ext>
                  </a:extLst>
                </p14:cNvPr>
                <p14:cNvContentPartPr/>
                <p14:nvPr/>
              </p14:nvContentPartPr>
              <p14:xfrm>
                <a:off x="2487663" y="2393046"/>
                <a:ext cx="78120" cy="9900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E2386783-294A-0E46-A4E2-F033C4297F46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2479023" y="2384046"/>
                  <a:ext cx="95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2DB61A27-A228-F0ED-B43E-7A0BB5FB4D95}"/>
                    </a:ext>
                  </a:extLst>
                </p14:cNvPr>
                <p14:cNvContentPartPr/>
                <p14:nvPr/>
              </p14:nvContentPartPr>
              <p14:xfrm>
                <a:off x="2601063" y="2405646"/>
                <a:ext cx="28080" cy="5184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2DB61A27-A228-F0ED-B43E-7A0BB5FB4D95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2592423" y="2396646"/>
                  <a:ext cx="45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3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9BB88F6A-671C-C30E-9D26-4C8FEBA8698D}"/>
                    </a:ext>
                  </a:extLst>
                </p14:cNvPr>
                <p14:cNvContentPartPr/>
                <p14:nvPr/>
              </p14:nvContentPartPr>
              <p14:xfrm>
                <a:off x="2625183" y="2402766"/>
                <a:ext cx="171000" cy="644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9BB88F6A-671C-C30E-9D26-4C8FEBA8698D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2616543" y="2394126"/>
                  <a:ext cx="1886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3A7A5EE3-D1F6-1DDD-CD41-6FC13AC3D90B}"/>
              </a:ext>
            </a:extLst>
          </p:cNvPr>
          <p:cNvGrpSpPr/>
          <p:nvPr/>
        </p:nvGrpSpPr>
        <p:grpSpPr>
          <a:xfrm>
            <a:off x="2547423" y="3513726"/>
            <a:ext cx="1145160" cy="293760"/>
            <a:chOff x="2547423" y="3513726"/>
            <a:chExt cx="11451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5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54E0DDF0-FA81-799B-85A7-67D05978416F}"/>
                    </a:ext>
                  </a:extLst>
                </p14:cNvPr>
                <p14:cNvContentPartPr/>
                <p14:nvPr/>
              </p14:nvContentPartPr>
              <p14:xfrm>
                <a:off x="2599623" y="3664926"/>
                <a:ext cx="128520" cy="54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54E0DDF0-FA81-799B-85A7-67D05978416F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2590623" y="3655926"/>
                  <a:ext cx="146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7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C4CB6807-B101-08F3-FBF7-9D5B203772FB}"/>
                    </a:ext>
                  </a:extLst>
                </p14:cNvPr>
                <p14:cNvContentPartPr/>
                <p14:nvPr/>
              </p14:nvContentPartPr>
              <p14:xfrm>
                <a:off x="2547423" y="3595086"/>
                <a:ext cx="79920" cy="1213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C4CB6807-B101-08F3-FBF7-9D5B203772FB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2538783" y="3586446"/>
                  <a:ext cx="97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9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7595E60B-A804-C666-1B21-ECE4E90F01E9}"/>
                    </a:ext>
                  </a:extLst>
                </p14:cNvPr>
                <p14:cNvContentPartPr/>
                <p14:nvPr/>
              </p14:nvContentPartPr>
              <p14:xfrm>
                <a:off x="2790063" y="3556566"/>
                <a:ext cx="16920" cy="21600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7595E60B-A804-C666-1B21-ECE4E90F01E9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2781063" y="3547566"/>
                  <a:ext cx="34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1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34C8A790-BC93-6B65-8CFF-24EC001A5922}"/>
                    </a:ext>
                  </a:extLst>
                </p14:cNvPr>
                <p14:cNvContentPartPr/>
                <p14:nvPr/>
              </p14:nvContentPartPr>
              <p14:xfrm>
                <a:off x="2803023" y="3513726"/>
                <a:ext cx="874800" cy="1872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34C8A790-BC93-6B65-8CFF-24EC001A5922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2794023" y="3504726"/>
                  <a:ext cx="892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3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3D3CDE8D-A27B-0B61-01B6-7CFA89126750}"/>
                    </a:ext>
                  </a:extLst>
                </p14:cNvPr>
                <p14:cNvContentPartPr/>
                <p14:nvPr/>
              </p14:nvContentPartPr>
              <p14:xfrm>
                <a:off x="2814903" y="3787686"/>
                <a:ext cx="769680" cy="1980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3D3CDE8D-A27B-0B61-01B6-7CFA89126750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2805903" y="3779046"/>
                  <a:ext cx="787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5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3588FB3B-07AE-5D7C-6409-97F1F9D7AE8F}"/>
                    </a:ext>
                  </a:extLst>
                </p14:cNvPr>
                <p14:cNvContentPartPr/>
                <p14:nvPr/>
              </p14:nvContentPartPr>
              <p14:xfrm>
                <a:off x="3552903" y="3514446"/>
                <a:ext cx="139680" cy="29268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3588FB3B-07AE-5D7C-6409-97F1F9D7AE8F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3543903" y="3505806"/>
                  <a:ext cx="1573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7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BF25FACB-A9B7-1E14-89C7-AE8C5FA624E4}"/>
                    </a:ext>
                  </a:extLst>
                </p14:cNvPr>
                <p14:cNvContentPartPr/>
                <p14:nvPr/>
              </p14:nvContentPartPr>
              <p14:xfrm>
                <a:off x="2856303" y="3573126"/>
                <a:ext cx="24120" cy="14688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BF25FACB-A9B7-1E14-89C7-AE8C5FA624E4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2847303" y="3564486"/>
                  <a:ext cx="41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9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0313A1A7-4EBF-5E09-4E88-60C6E621DA4A}"/>
                    </a:ext>
                  </a:extLst>
                </p14:cNvPr>
                <p14:cNvContentPartPr/>
                <p14:nvPr/>
              </p14:nvContentPartPr>
              <p14:xfrm>
                <a:off x="2885463" y="3610926"/>
                <a:ext cx="18720" cy="10656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0313A1A7-4EBF-5E09-4E88-60C6E621DA4A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2876823" y="3601926"/>
                  <a:ext cx="36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1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6E209DDD-554D-C012-81FF-24CA86E4074C}"/>
                    </a:ext>
                  </a:extLst>
                </p14:cNvPr>
                <p14:cNvContentPartPr/>
                <p14:nvPr/>
              </p14:nvContentPartPr>
              <p14:xfrm>
                <a:off x="2863503" y="3644766"/>
                <a:ext cx="141480" cy="8424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6E209DDD-554D-C012-81FF-24CA86E4074C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2854863" y="3635766"/>
                  <a:ext cx="159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3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25E00D51-4101-94DC-FF28-B1DB349BBF6D}"/>
                    </a:ext>
                  </a:extLst>
                </p14:cNvPr>
                <p14:cNvContentPartPr/>
                <p14:nvPr/>
              </p14:nvContentPartPr>
              <p14:xfrm>
                <a:off x="2997783" y="3562326"/>
                <a:ext cx="32760" cy="1623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25E00D51-4101-94DC-FF28-B1DB349BBF6D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2989143" y="3553686"/>
                  <a:ext cx="50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5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43BC567F-0EF8-A785-9C9D-AA2CE196E2A7}"/>
                    </a:ext>
                  </a:extLst>
                </p14:cNvPr>
                <p14:cNvContentPartPr/>
                <p14:nvPr/>
              </p14:nvContentPartPr>
              <p14:xfrm>
                <a:off x="3037023" y="3531006"/>
                <a:ext cx="63360" cy="21528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43BC567F-0EF8-A785-9C9D-AA2CE196E2A7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3028383" y="3522366"/>
                  <a:ext cx="81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7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CA1ED846-BAEF-4EDC-A883-C0086CB5E1A9}"/>
                    </a:ext>
                  </a:extLst>
                </p14:cNvPr>
                <p14:cNvContentPartPr/>
                <p14:nvPr/>
              </p14:nvContentPartPr>
              <p14:xfrm>
                <a:off x="3178143" y="3587166"/>
                <a:ext cx="54360" cy="16128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CA1ED846-BAEF-4EDC-A883-C0086CB5E1A9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3169143" y="3578526"/>
                  <a:ext cx="72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9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2B56DBB5-3FCC-A284-08CA-5A6785507732}"/>
                    </a:ext>
                  </a:extLst>
                </p14:cNvPr>
                <p14:cNvContentPartPr/>
                <p14:nvPr/>
              </p14:nvContentPartPr>
              <p14:xfrm>
                <a:off x="3341943" y="3622806"/>
                <a:ext cx="18720" cy="11952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2B56DBB5-3FCC-A284-08CA-5A6785507732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3333303" y="3613806"/>
                  <a:ext cx="3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1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03F34720-824C-7D6A-542C-D625AADB9952}"/>
                    </a:ext>
                  </a:extLst>
                </p14:cNvPr>
                <p14:cNvContentPartPr/>
                <p14:nvPr/>
              </p14:nvContentPartPr>
              <p14:xfrm>
                <a:off x="3341943" y="3622806"/>
                <a:ext cx="93240" cy="10620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03F34720-824C-7D6A-542C-D625AADB9952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3333303" y="3613806"/>
                  <a:ext cx="110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3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211B3B1B-F1DF-8C2F-49CF-9BB2CE18E01E}"/>
                    </a:ext>
                  </a:extLst>
                </p14:cNvPr>
                <p14:cNvContentPartPr/>
                <p14:nvPr/>
              </p14:nvContentPartPr>
              <p14:xfrm>
                <a:off x="3448143" y="3656646"/>
                <a:ext cx="34200" cy="831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211B3B1B-F1DF-8C2F-49CF-9BB2CE18E01E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3439143" y="3647646"/>
                  <a:ext cx="51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5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6EAB9574-A992-7942-7876-DA6C3EF5834C}"/>
                    </a:ext>
                  </a:extLst>
                </p14:cNvPr>
                <p14:cNvContentPartPr/>
                <p14:nvPr/>
              </p14:nvContentPartPr>
              <p14:xfrm>
                <a:off x="3457503" y="3660246"/>
                <a:ext cx="148680" cy="9288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6EAB9574-A992-7942-7876-DA6C3EF5834C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3448503" y="3651606"/>
                  <a:ext cx="166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7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011F0F7F-7A43-D5C5-B031-007426ED044C}"/>
                    </a:ext>
                  </a:extLst>
                </p14:cNvPr>
                <p14:cNvContentPartPr/>
                <p14:nvPr/>
              </p14:nvContentPartPr>
              <p14:xfrm>
                <a:off x="3607983" y="3695166"/>
                <a:ext cx="3960" cy="5688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011F0F7F-7A43-D5C5-B031-007426ED044C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3598983" y="3686166"/>
                  <a:ext cx="2160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72CE8298-5342-212A-99D0-544F2E733725}"/>
              </a:ext>
            </a:extLst>
          </p:cNvPr>
          <p:cNvGrpSpPr/>
          <p:nvPr/>
        </p:nvGrpSpPr>
        <p:grpSpPr>
          <a:xfrm>
            <a:off x="8768583" y="4331286"/>
            <a:ext cx="1694160" cy="253800"/>
            <a:chOff x="8768583" y="4331286"/>
            <a:chExt cx="16941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B75098D4-DA69-537E-0FB8-0B274B069CB9}"/>
                    </a:ext>
                  </a:extLst>
                </p14:cNvPr>
                <p14:cNvContentPartPr/>
                <p14:nvPr/>
              </p14:nvContentPartPr>
              <p14:xfrm>
                <a:off x="8795943" y="4483566"/>
                <a:ext cx="896760" cy="2160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B75098D4-DA69-537E-0FB8-0B274B069CB9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8787303" y="4474566"/>
                  <a:ext cx="914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D4A40FDB-D906-B7F5-39FE-BBD1FB45D17E}"/>
                    </a:ext>
                  </a:extLst>
                </p14:cNvPr>
                <p14:cNvContentPartPr/>
                <p14:nvPr/>
              </p14:nvContentPartPr>
              <p14:xfrm>
                <a:off x="8768583" y="4410126"/>
                <a:ext cx="104760" cy="1569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D4A40FDB-D906-B7F5-39FE-BBD1FB45D17E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8759583" y="4401126"/>
                  <a:ext cx="122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8E3FA5A9-AFF3-C4EE-E3D4-DBAC9307C531}"/>
                    </a:ext>
                  </a:extLst>
                </p14:cNvPr>
                <p14:cNvContentPartPr/>
                <p14:nvPr/>
              </p14:nvContentPartPr>
              <p14:xfrm>
                <a:off x="9734463" y="4381686"/>
                <a:ext cx="25920" cy="20340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8E3FA5A9-AFF3-C4EE-E3D4-DBAC9307C531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9725823" y="4372686"/>
                  <a:ext cx="435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5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6353EBBA-E073-2940-63A5-FEC02AB5E043}"/>
                    </a:ext>
                  </a:extLst>
                </p14:cNvPr>
                <p14:cNvContentPartPr/>
                <p14:nvPr/>
              </p14:nvContentPartPr>
              <p14:xfrm>
                <a:off x="9776583" y="4384566"/>
                <a:ext cx="161640" cy="15192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6353EBBA-E073-2940-63A5-FEC02AB5E043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9767943" y="4375566"/>
                  <a:ext cx="179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7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B27C1787-4BE4-0E1B-DD18-97641C29B671}"/>
                    </a:ext>
                  </a:extLst>
                </p14:cNvPr>
                <p14:cNvContentPartPr/>
                <p14:nvPr/>
              </p14:nvContentPartPr>
              <p14:xfrm>
                <a:off x="9934263" y="4441086"/>
                <a:ext cx="132480" cy="9360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B27C1787-4BE4-0E1B-DD18-97641C29B671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9925623" y="4432446"/>
                  <a:ext cx="150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9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E4C92F2B-2E7D-9BFC-084A-23D709353992}"/>
                    </a:ext>
                  </a:extLst>
                </p14:cNvPr>
                <p14:cNvContentPartPr/>
                <p14:nvPr/>
              </p14:nvContentPartPr>
              <p14:xfrm>
                <a:off x="10065663" y="4445046"/>
                <a:ext cx="54360" cy="8244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E4C92F2B-2E7D-9BFC-084A-23D709353992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10056663" y="4436046"/>
                  <a:ext cx="72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1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504F6A56-0C41-6F8C-F63F-A2784A29EA5B}"/>
                    </a:ext>
                  </a:extLst>
                </p14:cNvPr>
                <p14:cNvContentPartPr/>
                <p14:nvPr/>
              </p14:nvContentPartPr>
              <p14:xfrm>
                <a:off x="10165743" y="4331286"/>
                <a:ext cx="34920" cy="20196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504F6A56-0C41-6F8C-F63F-A2784A29EA5B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10156743" y="4322286"/>
                  <a:ext cx="52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3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2BC78C68-8CD3-8CE6-811B-1392B61B5FBA}"/>
                    </a:ext>
                  </a:extLst>
                </p14:cNvPr>
                <p14:cNvContentPartPr/>
                <p14:nvPr/>
              </p14:nvContentPartPr>
              <p14:xfrm>
                <a:off x="10197783" y="4388166"/>
                <a:ext cx="68760" cy="1144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2BC78C68-8CD3-8CE6-811B-1392B61B5FBA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10189143" y="4379166"/>
                  <a:ext cx="86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5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29400C05-641F-09D2-528C-A2D2CFE4D5D7}"/>
                    </a:ext>
                  </a:extLst>
                </p14:cNvPr>
                <p14:cNvContentPartPr/>
                <p14:nvPr/>
              </p14:nvContentPartPr>
              <p14:xfrm>
                <a:off x="10267983" y="4463406"/>
                <a:ext cx="110520" cy="691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29400C05-641F-09D2-528C-A2D2CFE4D5D7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10259343" y="4454406"/>
                  <a:ext cx="128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7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4D9E19A1-B254-903A-9EDD-80AC7C858414}"/>
                    </a:ext>
                  </a:extLst>
                </p14:cNvPr>
                <p14:cNvContentPartPr/>
                <p14:nvPr/>
              </p14:nvContentPartPr>
              <p14:xfrm>
                <a:off x="10383543" y="4332366"/>
                <a:ext cx="79200" cy="23004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4D9E19A1-B254-903A-9EDD-80AC7C858414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10374903" y="4323366"/>
                  <a:ext cx="9684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75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F2FD-2BB5-3CA7-18E7-AB8B531A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74839"/>
            <a:ext cx="10515600" cy="1325563"/>
          </a:xfrm>
        </p:spPr>
        <p:txBody>
          <a:bodyPr/>
          <a:lstStyle/>
          <a:p>
            <a:r>
              <a:rPr lang="en-US"/>
              <a:t>Transformer</a:t>
            </a:r>
            <a:br>
              <a:rPr lang="en-US"/>
            </a:br>
            <a:r>
              <a:rPr lang="en-US" sz="2400"/>
              <a:t>Position Encoding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09B841-9EE6-901B-EFCE-C3F6A2CB1CAF}"/>
              </a:ext>
            </a:extLst>
          </p:cNvPr>
          <p:cNvGrpSpPr/>
          <p:nvPr/>
        </p:nvGrpSpPr>
        <p:grpSpPr>
          <a:xfrm>
            <a:off x="1699435" y="2455534"/>
            <a:ext cx="3221551" cy="1594260"/>
            <a:chOff x="1699435" y="2455534"/>
            <a:chExt cx="3221551" cy="1594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BDD3EB3-78F8-452A-4954-FD855C3BCAD4}"/>
                    </a:ext>
                  </a:extLst>
                </p14:cNvPr>
                <p14:cNvContentPartPr/>
                <p14:nvPr/>
              </p14:nvContentPartPr>
              <p14:xfrm>
                <a:off x="1699435" y="2568034"/>
                <a:ext cx="24840" cy="147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BDD3EB3-78F8-452A-4954-FD855C3BCA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0795" y="2559034"/>
                  <a:ext cx="4248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D727E5A-3B96-8583-23B4-F8973A24BF8C}"/>
                    </a:ext>
                  </a:extLst>
                </p14:cNvPr>
                <p14:cNvContentPartPr/>
                <p14:nvPr/>
              </p14:nvContentPartPr>
              <p14:xfrm>
                <a:off x="1747675" y="2568034"/>
                <a:ext cx="191160" cy="148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D727E5A-3B96-8583-23B4-F8973A24BF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8675" y="2559034"/>
                  <a:ext cx="20880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645174-A360-A91A-CE8E-4540F423CF15}"/>
                    </a:ext>
                  </a:extLst>
                </p14:cNvPr>
                <p14:cNvContentPartPr/>
                <p14:nvPr/>
              </p14:nvContentPartPr>
              <p14:xfrm>
                <a:off x="1741915" y="3226834"/>
                <a:ext cx="177480" cy="1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645174-A360-A91A-CE8E-4540F423CF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2915" y="3218194"/>
                  <a:ext cx="195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21EB17-9C44-B889-D63F-3405F8E42A86}"/>
                    </a:ext>
                  </a:extLst>
                </p14:cNvPr>
                <p14:cNvContentPartPr/>
                <p14:nvPr/>
              </p14:nvContentPartPr>
              <p14:xfrm>
                <a:off x="1723555" y="2946034"/>
                <a:ext cx="175320" cy="1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21EB17-9C44-B889-D63F-3405F8E42A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14915" y="2937394"/>
                  <a:ext cx="192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A0718B9-9CB7-A895-A6D6-305127D31D10}"/>
                    </a:ext>
                  </a:extLst>
                </p14:cNvPr>
                <p14:cNvContentPartPr/>
                <p14:nvPr/>
              </p14:nvContentPartPr>
              <p14:xfrm>
                <a:off x="1762075" y="3554074"/>
                <a:ext cx="134280" cy="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A0718B9-9CB7-A895-A6D6-305127D31D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3435" y="3545434"/>
                  <a:ext cx="151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0DA01AC-0741-31AB-1AB1-BEC88341A86B}"/>
                    </a:ext>
                  </a:extLst>
                </p14:cNvPr>
                <p14:cNvContentPartPr/>
                <p14:nvPr/>
              </p14:nvContentPartPr>
              <p14:xfrm>
                <a:off x="4681586" y="2455534"/>
                <a:ext cx="24840" cy="147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0DA01AC-0741-31AB-1AB1-BEC88341A8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72946" y="2446534"/>
                  <a:ext cx="4248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BAE109-6E95-334A-E86C-6E1BEA5E0F4D}"/>
                    </a:ext>
                  </a:extLst>
                </p14:cNvPr>
                <p14:cNvContentPartPr/>
                <p14:nvPr/>
              </p14:nvContentPartPr>
              <p14:xfrm>
                <a:off x="4729826" y="2455534"/>
                <a:ext cx="191160" cy="148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BAE109-6E95-334A-E86C-6E1BEA5E0F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20826" y="2446534"/>
                  <a:ext cx="20880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C90744-64BF-72AD-B851-EC7FECB7A062}"/>
                    </a:ext>
                  </a:extLst>
                </p14:cNvPr>
                <p14:cNvContentPartPr/>
                <p14:nvPr/>
              </p14:nvContentPartPr>
              <p14:xfrm>
                <a:off x="4724066" y="3114334"/>
                <a:ext cx="177480" cy="11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C90744-64BF-72AD-B851-EC7FECB7A0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5066" y="3105694"/>
                  <a:ext cx="195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849AEE2-4F4F-7A30-CC47-FDB3C36DDB39}"/>
                    </a:ext>
                  </a:extLst>
                </p14:cNvPr>
                <p14:cNvContentPartPr/>
                <p14:nvPr/>
              </p14:nvContentPartPr>
              <p14:xfrm>
                <a:off x="4705706" y="2833534"/>
                <a:ext cx="175320" cy="12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849AEE2-4F4F-7A30-CC47-FDB3C36DDB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7066" y="2824894"/>
                  <a:ext cx="192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52F9F4-7B70-9671-5922-DDAA81D63456}"/>
                    </a:ext>
                  </a:extLst>
                </p14:cNvPr>
                <p14:cNvContentPartPr/>
                <p14:nvPr/>
              </p14:nvContentPartPr>
              <p14:xfrm>
                <a:off x="4744226" y="3441574"/>
                <a:ext cx="134280" cy="9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52F9F4-7B70-9671-5922-DDAA81D634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5586" y="3432934"/>
                  <a:ext cx="1519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FA5DED-8C33-8118-66FD-6A4D1C599136}"/>
                  </a:ext>
                </a:extLst>
              </p14:cNvPr>
              <p14:cNvContentPartPr/>
              <p14:nvPr/>
            </p14:nvContentPartPr>
            <p14:xfrm>
              <a:off x="1374715" y="2599354"/>
              <a:ext cx="145800" cy="138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FA5DED-8C33-8118-66FD-6A4D1C59913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66075" y="2590714"/>
                <a:ext cx="163440" cy="14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EB4B01B-7D58-84CA-16FF-C9C1C6735FDF}"/>
              </a:ext>
            </a:extLst>
          </p:cNvPr>
          <p:cNvGrpSpPr/>
          <p:nvPr/>
        </p:nvGrpSpPr>
        <p:grpSpPr>
          <a:xfrm>
            <a:off x="917875" y="2990674"/>
            <a:ext cx="300240" cy="231480"/>
            <a:chOff x="917875" y="2990674"/>
            <a:chExt cx="3002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4E9963-B3C5-EEC1-7058-98D2086378D9}"/>
                    </a:ext>
                  </a:extLst>
                </p14:cNvPr>
                <p14:cNvContentPartPr/>
                <p14:nvPr/>
              </p14:nvContentPartPr>
              <p14:xfrm>
                <a:off x="917875" y="3098674"/>
                <a:ext cx="78120" cy="10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4E9963-B3C5-EEC1-7058-98D2086378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9235" y="3089674"/>
                  <a:ext cx="95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F84437-A8A5-5425-7853-A1AA3271CB17}"/>
                    </a:ext>
                  </a:extLst>
                </p14:cNvPr>
                <p14:cNvContentPartPr/>
                <p14:nvPr/>
              </p14:nvContentPartPr>
              <p14:xfrm>
                <a:off x="980515" y="2990674"/>
                <a:ext cx="23040" cy="23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F84437-A8A5-5425-7853-A1AA3271CB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71875" y="2981674"/>
                  <a:ext cx="40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B90FC7-95FC-7316-A6DA-6D55124005FC}"/>
                    </a:ext>
                  </a:extLst>
                </p14:cNvPr>
                <p14:cNvContentPartPr/>
                <p14:nvPr/>
              </p14:nvContentPartPr>
              <p14:xfrm>
                <a:off x="1041715" y="3104074"/>
                <a:ext cx="35280" cy="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B90FC7-95FC-7316-A6DA-6D55124005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3075" y="3095434"/>
                  <a:ext cx="5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66179F-398D-FBED-82BB-097BEE74A04B}"/>
                    </a:ext>
                  </a:extLst>
                </p14:cNvPr>
                <p14:cNvContentPartPr/>
                <p14:nvPr/>
              </p14:nvContentPartPr>
              <p14:xfrm>
                <a:off x="1032715" y="3178234"/>
                <a:ext cx="4752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66179F-398D-FBED-82BB-097BEE74A0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3715" y="3169594"/>
                  <a:ext cx="65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1358AB-8CB3-C2DB-D6EB-5811634BE8D5}"/>
                    </a:ext>
                  </a:extLst>
                </p14:cNvPr>
                <p14:cNvContentPartPr/>
                <p14:nvPr/>
              </p14:nvContentPartPr>
              <p14:xfrm>
                <a:off x="1146115" y="3058714"/>
                <a:ext cx="72000" cy="7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1358AB-8CB3-C2DB-D6EB-5811634BE8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37475" y="3050074"/>
                  <a:ext cx="89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E6C8E0-E022-ACFC-FFEE-6D725C9674AB}"/>
                    </a:ext>
                  </a:extLst>
                </p14:cNvPr>
                <p14:cNvContentPartPr/>
                <p14:nvPr/>
              </p14:nvContentPartPr>
              <p14:xfrm>
                <a:off x="1175635" y="3060154"/>
                <a:ext cx="30960" cy="130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E6C8E0-E022-ACFC-FFEE-6D725C9674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66635" y="3051154"/>
                  <a:ext cx="4860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EEFB384-9C5F-1603-31BD-CEA948C7C6D7}"/>
                  </a:ext>
                </a:extLst>
              </p14:cNvPr>
              <p14:cNvContentPartPr/>
              <p14:nvPr/>
            </p14:nvContentPartPr>
            <p14:xfrm>
              <a:off x="2041795" y="2713474"/>
              <a:ext cx="10080" cy="69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EEFB384-9C5F-1603-31BD-CEA948C7C6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33155" y="2704834"/>
                <a:ext cx="27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0A51CF-5FAA-9F0A-C73F-D6223EF0E3A9}"/>
                  </a:ext>
                </a:extLst>
              </p14:cNvPr>
              <p14:cNvContentPartPr/>
              <p14:nvPr/>
            </p14:nvContentPartPr>
            <p14:xfrm>
              <a:off x="2031715" y="2633914"/>
              <a:ext cx="2160" cy="2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0A51CF-5FAA-9F0A-C73F-D6223EF0E3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22715" y="2624914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B0D3F5-6B5C-714F-3923-983440ED00F1}"/>
                  </a:ext>
                </a:extLst>
              </p14:cNvPr>
              <p14:cNvContentPartPr/>
              <p14:nvPr/>
            </p14:nvContentPartPr>
            <p14:xfrm>
              <a:off x="2119555" y="2707354"/>
              <a:ext cx="3168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B0D3F5-6B5C-714F-3923-983440ED00F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10915" y="2698354"/>
                <a:ext cx="49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C09263-A6A6-DAEF-B3D4-3E9DEB3285E3}"/>
                  </a:ext>
                </a:extLst>
              </p14:cNvPr>
              <p14:cNvContentPartPr/>
              <p14:nvPr/>
            </p14:nvContentPartPr>
            <p14:xfrm>
              <a:off x="2112355" y="2755954"/>
              <a:ext cx="388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C09263-A6A6-DAEF-B3D4-3E9DEB3285E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03715" y="2746954"/>
                <a:ext cx="56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4CF921E-3543-CB85-BCE3-6381EFF1F583}"/>
                  </a:ext>
                </a:extLst>
              </p14:cNvPr>
              <p14:cNvContentPartPr/>
              <p14:nvPr/>
            </p14:nvContentPartPr>
            <p14:xfrm>
              <a:off x="2230435" y="2642554"/>
              <a:ext cx="92520" cy="111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4CF921E-3543-CB85-BCE3-6381EFF1F58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21435" y="2633554"/>
                <a:ext cx="110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7CF56D-7912-D683-980A-EAFDC64D66ED}"/>
                  </a:ext>
                </a:extLst>
              </p14:cNvPr>
              <p14:cNvContentPartPr/>
              <p14:nvPr/>
            </p14:nvContentPartPr>
            <p14:xfrm>
              <a:off x="2066275" y="3047194"/>
              <a:ext cx="26280" cy="6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7CF56D-7912-D683-980A-EAFDC64D66E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57275" y="3038554"/>
                <a:ext cx="439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15089D-56DF-CD18-B56F-FAC5029BF88D}"/>
                  </a:ext>
                </a:extLst>
              </p14:cNvPr>
              <p14:cNvContentPartPr/>
              <p14:nvPr/>
            </p14:nvContentPartPr>
            <p14:xfrm>
              <a:off x="2060875" y="2973034"/>
              <a:ext cx="2160" cy="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15089D-56DF-CD18-B56F-FAC5029BF88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52235" y="2964034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5D846E6-1C03-71FF-2CD1-B8B0C896A785}"/>
                  </a:ext>
                </a:extLst>
              </p14:cNvPr>
              <p14:cNvContentPartPr/>
              <p14:nvPr/>
            </p14:nvContentPartPr>
            <p14:xfrm>
              <a:off x="2134315" y="3052594"/>
              <a:ext cx="35280" cy="5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5D846E6-1C03-71FF-2CD1-B8B0C896A7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25675" y="3043954"/>
                <a:ext cx="52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33C2C6-A4A0-2F2A-D84E-F139F6F287C2}"/>
                  </a:ext>
                </a:extLst>
              </p14:cNvPr>
              <p14:cNvContentPartPr/>
              <p14:nvPr/>
            </p14:nvContentPartPr>
            <p14:xfrm>
              <a:off x="2143675" y="3095074"/>
              <a:ext cx="2232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33C2C6-A4A0-2F2A-D84E-F139F6F287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34675" y="3086074"/>
                <a:ext cx="39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787C12-8AC6-1302-C680-7FA462728461}"/>
                  </a:ext>
                </a:extLst>
              </p14:cNvPr>
              <p14:cNvContentPartPr/>
              <p14:nvPr/>
            </p14:nvContentPartPr>
            <p14:xfrm>
              <a:off x="2257075" y="3022714"/>
              <a:ext cx="38520" cy="113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787C12-8AC6-1302-C680-7FA46272846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48435" y="3014074"/>
                <a:ext cx="56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AB644F6-F668-6B22-0916-422FAC759E78}"/>
                  </a:ext>
                </a:extLst>
              </p14:cNvPr>
              <p14:cNvContentPartPr/>
              <p14:nvPr/>
            </p14:nvContentPartPr>
            <p14:xfrm>
              <a:off x="2093635" y="3382714"/>
              <a:ext cx="29880" cy="62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AB644F6-F668-6B22-0916-422FAC759E7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84995" y="3374074"/>
                <a:ext cx="47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5A2CC1-9C7D-4674-CB1A-010B3AA8EABD}"/>
                  </a:ext>
                </a:extLst>
              </p14:cNvPr>
              <p14:cNvContentPartPr/>
              <p14:nvPr/>
            </p14:nvContentPartPr>
            <p14:xfrm>
              <a:off x="2093995" y="331503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5A2CC1-9C7D-4674-CB1A-010B3AA8EAB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85355" y="33060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F63577-343C-6695-87DB-9CBFA07BF6E1}"/>
                  </a:ext>
                </a:extLst>
              </p14:cNvPr>
              <p14:cNvContentPartPr/>
              <p14:nvPr/>
            </p14:nvContentPartPr>
            <p14:xfrm>
              <a:off x="2182195" y="3380914"/>
              <a:ext cx="38880" cy="3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F63577-343C-6695-87DB-9CBFA07BF6E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173195" y="3371914"/>
                <a:ext cx="56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E322595-E3A5-D040-EB78-F75FD0619704}"/>
                  </a:ext>
                </a:extLst>
              </p14:cNvPr>
              <p14:cNvContentPartPr/>
              <p14:nvPr/>
            </p14:nvContentPartPr>
            <p14:xfrm>
              <a:off x="2196595" y="3420154"/>
              <a:ext cx="33480" cy="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E322595-E3A5-D040-EB78-F75FD061970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87955" y="3411514"/>
                <a:ext cx="51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C636F60-457C-2161-F8CC-306BAF162E72}"/>
                  </a:ext>
                </a:extLst>
              </p14:cNvPr>
              <p14:cNvContentPartPr/>
              <p14:nvPr/>
            </p14:nvContentPartPr>
            <p14:xfrm>
              <a:off x="2290555" y="3333754"/>
              <a:ext cx="82440" cy="131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C636F60-457C-2161-F8CC-306BAF162E7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81555" y="3325114"/>
                <a:ext cx="10008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6762AD9-A3EA-7494-7230-34DBEA95102D}"/>
              </a:ext>
            </a:extLst>
          </p:cNvPr>
          <p:cNvGrpSpPr/>
          <p:nvPr/>
        </p:nvGrpSpPr>
        <p:grpSpPr>
          <a:xfrm>
            <a:off x="2115955" y="3558214"/>
            <a:ext cx="3271231" cy="265140"/>
            <a:chOff x="2115955" y="3558214"/>
            <a:chExt cx="3271231" cy="2651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2EC769-E5D8-F369-F379-2AA18701BD17}"/>
                    </a:ext>
                  </a:extLst>
                </p14:cNvPr>
                <p14:cNvContentPartPr/>
                <p14:nvPr/>
              </p14:nvContentPartPr>
              <p14:xfrm>
                <a:off x="2115955" y="3732994"/>
                <a:ext cx="38880" cy="9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2EC769-E5D8-F369-F379-2AA18701BD1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07315" y="3723994"/>
                  <a:ext cx="56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CE037D5-C6B7-2CF3-8243-22AE348992CF}"/>
                    </a:ext>
                  </a:extLst>
                </p14:cNvPr>
                <p14:cNvContentPartPr/>
                <p14:nvPr/>
              </p14:nvContentPartPr>
              <p14:xfrm>
                <a:off x="2115955" y="3682594"/>
                <a:ext cx="2160" cy="50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CE037D5-C6B7-2CF3-8243-22AE348992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107315" y="3673594"/>
                  <a:ext cx="1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A7D66D-FEA4-9AFE-1D7D-5E297CB18EB4}"/>
                    </a:ext>
                  </a:extLst>
                </p14:cNvPr>
                <p14:cNvContentPartPr/>
                <p14:nvPr/>
              </p14:nvContentPartPr>
              <p14:xfrm>
                <a:off x="2202355" y="3740194"/>
                <a:ext cx="3708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A7D66D-FEA4-9AFE-1D7D-5E297CB18E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93355" y="3731554"/>
                  <a:ext cx="5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A710E3-B6D7-0C58-5948-AE7F8AF0B382}"/>
                    </a:ext>
                  </a:extLst>
                </p14:cNvPr>
                <p14:cNvContentPartPr/>
                <p14:nvPr/>
              </p14:nvContentPartPr>
              <p14:xfrm>
                <a:off x="2204155" y="3775834"/>
                <a:ext cx="3420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A710E3-B6D7-0C58-5948-AE7F8AF0B38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95155" y="3767194"/>
                  <a:ext cx="51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54346FC-50C0-7508-F9BD-C6BC290CBAFC}"/>
                    </a:ext>
                  </a:extLst>
                </p14:cNvPr>
                <p14:cNvContentPartPr/>
                <p14:nvPr/>
              </p14:nvContentPartPr>
              <p14:xfrm>
                <a:off x="2331595" y="3670714"/>
                <a:ext cx="73440" cy="13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54346FC-50C0-7508-F9BD-C6BC290CBA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22955" y="3661714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37EAF4-A568-A1B8-9227-F89797B40B3D}"/>
                    </a:ext>
                  </a:extLst>
                </p14:cNvPr>
                <p14:cNvContentPartPr/>
                <p14:nvPr/>
              </p14:nvContentPartPr>
              <p14:xfrm>
                <a:off x="5098106" y="3620494"/>
                <a:ext cx="38880" cy="90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37EAF4-A568-A1B8-9227-F89797B40B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89466" y="3611494"/>
                  <a:ext cx="56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3394B3B-7623-5328-6611-2235BE25782A}"/>
                    </a:ext>
                  </a:extLst>
                </p14:cNvPr>
                <p14:cNvContentPartPr/>
                <p14:nvPr/>
              </p14:nvContentPartPr>
              <p14:xfrm>
                <a:off x="5098106" y="3570094"/>
                <a:ext cx="2160" cy="50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3394B3B-7623-5328-6611-2235BE2578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89466" y="3561094"/>
                  <a:ext cx="19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9C42523-FADD-8853-9588-F57AF64EB3BA}"/>
                    </a:ext>
                  </a:extLst>
                </p14:cNvPr>
                <p14:cNvContentPartPr/>
                <p14:nvPr/>
              </p14:nvContentPartPr>
              <p14:xfrm>
                <a:off x="5184506" y="3627694"/>
                <a:ext cx="37080" cy="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9C42523-FADD-8853-9588-F57AF64EB3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75506" y="3619054"/>
                  <a:ext cx="5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25A224-2EA0-75C8-DFF9-A4FB32BF302A}"/>
                    </a:ext>
                  </a:extLst>
                </p14:cNvPr>
                <p14:cNvContentPartPr/>
                <p14:nvPr/>
              </p14:nvContentPartPr>
              <p14:xfrm>
                <a:off x="5186306" y="3663334"/>
                <a:ext cx="34200" cy="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25A224-2EA0-75C8-DFF9-A4FB32BF30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77306" y="3654694"/>
                  <a:ext cx="51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FE9A12-5EFB-2033-47E6-D3BA83711BA2}"/>
                    </a:ext>
                  </a:extLst>
                </p14:cNvPr>
                <p14:cNvContentPartPr/>
                <p14:nvPr/>
              </p14:nvContentPartPr>
              <p14:xfrm>
                <a:off x="5313746" y="3558214"/>
                <a:ext cx="73440" cy="139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FE9A12-5EFB-2033-47E6-D3BA83711B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305106" y="3549214"/>
                  <a:ext cx="910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D9C3413-5A96-C19A-A0BE-87EAA8C958A0}"/>
              </a:ext>
            </a:extLst>
          </p:cNvPr>
          <p:cNvGrpSpPr/>
          <p:nvPr/>
        </p:nvGrpSpPr>
        <p:grpSpPr>
          <a:xfrm>
            <a:off x="505297" y="2278417"/>
            <a:ext cx="1365120" cy="750240"/>
            <a:chOff x="505297" y="2278417"/>
            <a:chExt cx="136512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37760E-0461-6592-AEFB-CD5FBDCBAE98}"/>
                    </a:ext>
                  </a:extLst>
                </p14:cNvPr>
                <p14:cNvContentPartPr/>
                <p14:nvPr/>
              </p14:nvContentPartPr>
              <p14:xfrm>
                <a:off x="505297" y="2667937"/>
                <a:ext cx="260640" cy="360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37760E-0461-6592-AEFB-CD5FBDCBAE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6297" y="2658937"/>
                  <a:ext cx="2782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48721A-0310-ED89-98A8-D8E029A12FA5}"/>
                    </a:ext>
                  </a:extLst>
                </p14:cNvPr>
                <p14:cNvContentPartPr/>
                <p14:nvPr/>
              </p14:nvContentPartPr>
              <p14:xfrm>
                <a:off x="594937" y="2619337"/>
                <a:ext cx="72360" cy="12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48721A-0310-ED89-98A8-D8E029A12F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6297" y="2610337"/>
                  <a:ext cx="9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FC78F4C-F47B-7668-753C-BBCA7F7D2BAA}"/>
                    </a:ext>
                  </a:extLst>
                </p14:cNvPr>
                <p14:cNvContentPartPr/>
                <p14:nvPr/>
              </p14:nvContentPartPr>
              <p14:xfrm>
                <a:off x="734257" y="2502697"/>
                <a:ext cx="55440" cy="1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FC78F4C-F47B-7668-753C-BBCA7F7D2B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5617" y="2494057"/>
                  <a:ext cx="73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3F7FC1-2A53-3CA7-593F-D0953F71F11F}"/>
                    </a:ext>
                  </a:extLst>
                </p14:cNvPr>
                <p14:cNvContentPartPr/>
                <p14:nvPr/>
              </p14:nvContentPartPr>
              <p14:xfrm>
                <a:off x="718057" y="2571457"/>
                <a:ext cx="6444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3F7FC1-2A53-3CA7-593F-D0953F71F1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057" y="2562817"/>
                  <a:ext cx="82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45D429-1459-8A3C-253C-9E731D98604B}"/>
                    </a:ext>
                  </a:extLst>
                </p14:cNvPr>
                <p14:cNvContentPartPr/>
                <p14:nvPr/>
              </p14:nvContentPartPr>
              <p14:xfrm>
                <a:off x="868177" y="2359057"/>
                <a:ext cx="79200" cy="151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45D429-1459-8A3C-253C-9E731D98604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9537" y="2350057"/>
                  <a:ext cx="96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522F8A-155C-22A9-81F9-E0A42968CAE2}"/>
                    </a:ext>
                  </a:extLst>
                </p14:cNvPr>
                <p14:cNvContentPartPr/>
                <p14:nvPr/>
              </p14:nvContentPartPr>
              <p14:xfrm>
                <a:off x="954577" y="2445097"/>
                <a:ext cx="33480" cy="51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522F8A-155C-22A9-81F9-E0A42968CA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5577" y="2436097"/>
                  <a:ext cx="51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8C5BA5-2248-E061-513A-A3198F03C52F}"/>
                    </a:ext>
                  </a:extLst>
                </p14:cNvPr>
                <p14:cNvContentPartPr/>
                <p14:nvPr/>
              </p14:nvContentPartPr>
              <p14:xfrm>
                <a:off x="965377" y="2333137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8C5BA5-2248-E061-513A-A3198F03C5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6737" y="23244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BF827B-C44B-C861-978D-3705F65C5BFA}"/>
                    </a:ext>
                  </a:extLst>
                </p14:cNvPr>
                <p14:cNvContentPartPr/>
                <p14:nvPr/>
              </p14:nvContentPartPr>
              <p14:xfrm>
                <a:off x="1007497" y="2415577"/>
                <a:ext cx="102960" cy="5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BF827B-C44B-C861-978D-3705F65C5B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8857" y="2406937"/>
                  <a:ext cx="120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FF7661-E07E-4B76-B7DB-8A5B30AD24C9}"/>
                    </a:ext>
                  </a:extLst>
                </p14:cNvPr>
                <p14:cNvContentPartPr/>
                <p14:nvPr/>
              </p14:nvContentPartPr>
              <p14:xfrm>
                <a:off x="1205137" y="2352217"/>
                <a:ext cx="81360" cy="14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FF7661-E07E-4B76-B7DB-8A5B30AD24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96137" y="2343577"/>
                  <a:ext cx="99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00C0FB-4972-DBBF-45BA-B889EF369F8C}"/>
                    </a:ext>
                  </a:extLst>
                </p14:cNvPr>
                <p14:cNvContentPartPr/>
                <p14:nvPr/>
              </p14:nvContentPartPr>
              <p14:xfrm>
                <a:off x="787537" y="2692417"/>
                <a:ext cx="111240" cy="9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00C0FB-4972-DBBF-45BA-B889EF369F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8537" y="2683777"/>
                  <a:ext cx="128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DF9053-886E-8507-2CE9-99825FAF65CD}"/>
                    </a:ext>
                  </a:extLst>
                </p14:cNvPr>
                <p14:cNvContentPartPr/>
                <p14:nvPr/>
              </p14:nvContentPartPr>
              <p14:xfrm>
                <a:off x="913897" y="2681617"/>
                <a:ext cx="48600" cy="68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DF9053-886E-8507-2CE9-99825FAF65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5257" y="2672617"/>
                  <a:ext cx="66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BF9FA3-9AD9-93AF-F1E5-939D0BAFCA57}"/>
                    </a:ext>
                  </a:extLst>
                </p14:cNvPr>
                <p14:cNvContentPartPr/>
                <p14:nvPr/>
              </p14:nvContentPartPr>
              <p14:xfrm>
                <a:off x="923257" y="2532937"/>
                <a:ext cx="170280" cy="19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BF9FA3-9AD9-93AF-F1E5-939D0BAFCA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257" y="2524297"/>
                  <a:ext cx="1879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6AECD6-EDD9-37E2-4FD2-DA7AC0745224}"/>
                    </a:ext>
                  </a:extLst>
                </p14:cNvPr>
                <p14:cNvContentPartPr/>
                <p14:nvPr/>
              </p14:nvContentPartPr>
              <p14:xfrm>
                <a:off x="1178137" y="2567857"/>
                <a:ext cx="59040" cy="8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6AECD6-EDD9-37E2-4FD2-DA7AC07452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9137" y="2559217"/>
                  <a:ext cx="76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B60CD1-9A08-09BD-B949-E9BF0F00C8A3}"/>
                    </a:ext>
                  </a:extLst>
                </p14:cNvPr>
                <p14:cNvContentPartPr/>
                <p14:nvPr/>
              </p14:nvContentPartPr>
              <p14:xfrm>
                <a:off x="1256977" y="2563177"/>
                <a:ext cx="105120" cy="80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B60CD1-9A08-09BD-B949-E9BF0F00C8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47977" y="2554537"/>
                  <a:ext cx="12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F57860-3777-91A3-9FAE-A7D25730866F}"/>
                    </a:ext>
                  </a:extLst>
                </p14:cNvPr>
                <p14:cNvContentPartPr/>
                <p14:nvPr/>
              </p14:nvContentPartPr>
              <p14:xfrm>
                <a:off x="1361737" y="2468137"/>
                <a:ext cx="37440" cy="126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F57860-3777-91A3-9FAE-A7D2573086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53097" y="2459137"/>
                  <a:ext cx="55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F0EE27-8BCD-32D9-EAB0-1A2A744BFDDC}"/>
                    </a:ext>
                  </a:extLst>
                </p14:cNvPr>
                <p14:cNvContentPartPr/>
                <p14:nvPr/>
              </p14:nvContentPartPr>
              <p14:xfrm>
                <a:off x="1427257" y="2487937"/>
                <a:ext cx="60840" cy="63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F0EE27-8BCD-32D9-EAB0-1A2A744BFD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18617" y="2479297"/>
                  <a:ext cx="78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078028B-FC2B-8490-DD29-3F0F5CB9DF8A}"/>
                    </a:ext>
                  </a:extLst>
                </p14:cNvPr>
                <p14:cNvContentPartPr/>
                <p14:nvPr/>
              </p14:nvContentPartPr>
              <p14:xfrm>
                <a:off x="1495297" y="2336377"/>
                <a:ext cx="59760" cy="192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078028B-FC2B-8490-DD29-3F0F5CB9DF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86297" y="2327737"/>
                  <a:ext cx="7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27C778-6523-0AB7-E16A-7CD87FD93B42}"/>
                    </a:ext>
                  </a:extLst>
                </p14:cNvPr>
                <p14:cNvContentPartPr/>
                <p14:nvPr/>
              </p14:nvContentPartPr>
              <p14:xfrm>
                <a:off x="1599697" y="2417737"/>
                <a:ext cx="44640" cy="7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27C778-6523-0AB7-E16A-7CD87FD93B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90697" y="2408737"/>
                  <a:ext cx="62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032A09-CC08-92C7-F003-FBACA9F87B61}"/>
                    </a:ext>
                  </a:extLst>
                </p14:cNvPr>
                <p14:cNvContentPartPr/>
                <p14:nvPr/>
              </p14:nvContentPartPr>
              <p14:xfrm>
                <a:off x="1636057" y="2278417"/>
                <a:ext cx="41040" cy="18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032A09-CC08-92C7-F003-FBACA9F87B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27417" y="2269417"/>
                  <a:ext cx="586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B30C97-07C1-AE10-7B9E-D2E7B6DDFD3C}"/>
                    </a:ext>
                  </a:extLst>
                </p14:cNvPr>
                <p14:cNvContentPartPr/>
                <p14:nvPr/>
              </p14:nvContentPartPr>
              <p14:xfrm>
                <a:off x="1687537" y="2293897"/>
                <a:ext cx="20520" cy="148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B30C97-07C1-AE10-7B9E-D2E7B6DDFD3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78897" y="2284897"/>
                  <a:ext cx="38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BA635A-7CEF-91F2-2DB2-81C039D31712}"/>
                    </a:ext>
                  </a:extLst>
                </p14:cNvPr>
                <p14:cNvContentPartPr/>
                <p14:nvPr/>
              </p14:nvContentPartPr>
              <p14:xfrm>
                <a:off x="1696897" y="2293897"/>
                <a:ext cx="137880" cy="138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BA635A-7CEF-91F2-2DB2-81C039D317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87897" y="2284897"/>
                  <a:ext cx="155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AE49AF-8DD4-5BE0-DE13-4600CC8AB021}"/>
                    </a:ext>
                  </a:extLst>
                </p14:cNvPr>
                <p14:cNvContentPartPr/>
                <p14:nvPr/>
              </p14:nvContentPartPr>
              <p14:xfrm>
                <a:off x="1777537" y="2375257"/>
                <a:ext cx="92880" cy="125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AE49AF-8DD4-5BE0-DE13-4600CC8AB0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8897" y="2366617"/>
                  <a:ext cx="1105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110461C-82E7-0BC0-A27F-7B7E2187966F}"/>
              </a:ext>
            </a:extLst>
          </p:cNvPr>
          <p:cNvGrpSpPr/>
          <p:nvPr/>
        </p:nvGrpSpPr>
        <p:grpSpPr>
          <a:xfrm>
            <a:off x="2582497" y="2418457"/>
            <a:ext cx="1901880" cy="443880"/>
            <a:chOff x="2582497" y="2418457"/>
            <a:chExt cx="190188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9D4374-E824-0DFF-AE90-E1DF1BB738C2}"/>
                    </a:ext>
                  </a:extLst>
                </p14:cNvPr>
                <p14:cNvContentPartPr/>
                <p14:nvPr/>
              </p14:nvContentPartPr>
              <p14:xfrm>
                <a:off x="2725417" y="2418457"/>
                <a:ext cx="9720" cy="443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9D4374-E824-0DFF-AE90-E1DF1BB738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16417" y="2409817"/>
                  <a:ext cx="273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B80F20-C099-CC6B-1A05-531E30F77A49}"/>
                    </a:ext>
                  </a:extLst>
                </p14:cNvPr>
                <p14:cNvContentPartPr/>
                <p14:nvPr/>
              </p14:nvContentPartPr>
              <p14:xfrm>
                <a:off x="2582497" y="2592697"/>
                <a:ext cx="1901880" cy="73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B80F20-C099-CC6B-1A05-531E30F77A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73497" y="2583697"/>
                  <a:ext cx="1919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1D452B-E825-E0B8-58E0-7053716F2D45}"/>
                    </a:ext>
                  </a:extLst>
                </p14:cNvPr>
                <p14:cNvContentPartPr/>
                <p14:nvPr/>
              </p14:nvContentPartPr>
              <p14:xfrm>
                <a:off x="2756377" y="2605297"/>
                <a:ext cx="39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1D452B-E825-E0B8-58E0-7053716F2D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737" y="259665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6DF8F63-2766-EA46-2FF7-5AAB666E9662}"/>
                    </a:ext>
                  </a:extLst>
                </p14:cNvPr>
                <p14:cNvContentPartPr/>
                <p14:nvPr/>
              </p14:nvContentPartPr>
              <p14:xfrm>
                <a:off x="2741977" y="2445817"/>
                <a:ext cx="1320840" cy="312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6DF8F63-2766-EA46-2FF7-5AAB666E96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2977" y="2436817"/>
                  <a:ext cx="1338480" cy="33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104B93-7A64-B34E-B988-EB22C5172C1A}"/>
                  </a:ext>
                </a:extLst>
              </p14:cNvPr>
              <p14:cNvContentPartPr/>
              <p14:nvPr/>
            </p14:nvContentPartPr>
            <p14:xfrm>
              <a:off x="2703457" y="2928937"/>
              <a:ext cx="20520" cy="226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104B93-7A64-B34E-B988-EB22C5172C1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94457" y="2920297"/>
                <a:ext cx="38160" cy="2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622FC65A-C7A2-9EEA-CE0E-83447381FB32}"/>
              </a:ext>
            </a:extLst>
          </p:cNvPr>
          <p:cNvGrpSpPr/>
          <p:nvPr/>
        </p:nvGrpSpPr>
        <p:grpSpPr>
          <a:xfrm>
            <a:off x="2538217" y="2889697"/>
            <a:ext cx="1756800" cy="277200"/>
            <a:chOff x="2538217" y="2889697"/>
            <a:chExt cx="17568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8B492FD-B562-DB44-0A16-3BD7E9F280BF}"/>
                    </a:ext>
                  </a:extLst>
                </p14:cNvPr>
                <p14:cNvContentPartPr/>
                <p14:nvPr/>
              </p14:nvContentPartPr>
              <p14:xfrm>
                <a:off x="2538217" y="3027937"/>
                <a:ext cx="1756800" cy="51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8B492FD-B562-DB44-0A16-3BD7E9F280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9577" y="3019297"/>
                  <a:ext cx="1774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471BDB-433F-8120-99DD-4E73ACD5E956}"/>
                    </a:ext>
                  </a:extLst>
                </p14:cNvPr>
                <p14:cNvContentPartPr/>
                <p14:nvPr/>
              </p14:nvContentPartPr>
              <p14:xfrm>
                <a:off x="2725417" y="3064657"/>
                <a:ext cx="360" cy="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471BDB-433F-8120-99DD-4E73ACD5E9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16417" y="305601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36139F7-2AB1-CD42-984D-24DC9D630A75}"/>
                    </a:ext>
                  </a:extLst>
                </p14:cNvPr>
                <p14:cNvContentPartPr/>
                <p14:nvPr/>
              </p14:nvContentPartPr>
              <p14:xfrm>
                <a:off x="2703457" y="2889697"/>
                <a:ext cx="360" cy="52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36139F7-2AB1-CD42-984D-24DC9D630A7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4457" y="2880697"/>
                  <a:ext cx="18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011058-AB4A-2C18-ABEC-BC8E969DFD7A}"/>
                    </a:ext>
                  </a:extLst>
                </p14:cNvPr>
                <p14:cNvContentPartPr/>
                <p14:nvPr/>
              </p14:nvContentPartPr>
              <p14:xfrm>
                <a:off x="2714257" y="2925337"/>
                <a:ext cx="1386360" cy="241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011058-AB4A-2C18-ABEC-BC8E969DFD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05617" y="2916697"/>
                  <a:ext cx="140400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1B5111E-707D-76B7-98D6-18A79648A8B8}"/>
              </a:ext>
            </a:extLst>
          </p:cNvPr>
          <p:cNvGrpSpPr/>
          <p:nvPr/>
        </p:nvGrpSpPr>
        <p:grpSpPr>
          <a:xfrm>
            <a:off x="2564137" y="3273817"/>
            <a:ext cx="1954440" cy="245160"/>
            <a:chOff x="2564137" y="3273817"/>
            <a:chExt cx="195444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0B3E9B-DCE8-32C0-4AC6-DAEF253CF96E}"/>
                    </a:ext>
                  </a:extLst>
                </p14:cNvPr>
                <p14:cNvContentPartPr/>
                <p14:nvPr/>
              </p14:nvContentPartPr>
              <p14:xfrm>
                <a:off x="2710657" y="3295777"/>
                <a:ext cx="360" cy="15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0B3E9B-DCE8-32C0-4AC6-DAEF253CF9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02017" y="3286777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D744555-2183-4442-BE49-572A863D7F91}"/>
                    </a:ext>
                  </a:extLst>
                </p14:cNvPr>
                <p14:cNvContentPartPr/>
                <p14:nvPr/>
              </p14:nvContentPartPr>
              <p14:xfrm>
                <a:off x="2708857" y="3285697"/>
                <a:ext cx="6120" cy="23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D744555-2183-4442-BE49-572A863D7F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99857" y="3276697"/>
                  <a:ext cx="23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D0776A-3668-EB63-A6CE-059925795481}"/>
                    </a:ext>
                  </a:extLst>
                </p14:cNvPr>
                <p14:cNvContentPartPr/>
                <p14:nvPr/>
              </p14:nvContentPartPr>
              <p14:xfrm>
                <a:off x="2564137" y="3385417"/>
                <a:ext cx="1558800" cy="3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D0776A-3668-EB63-A6CE-0599257954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55137" y="3376777"/>
                  <a:ext cx="1576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9F742D-7334-8FE1-E1EE-1197B76BFDDA}"/>
                    </a:ext>
                  </a:extLst>
                </p14:cNvPr>
                <p14:cNvContentPartPr/>
                <p14:nvPr/>
              </p14:nvContentPartPr>
              <p14:xfrm>
                <a:off x="2723617" y="3273817"/>
                <a:ext cx="1675800" cy="230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9F742D-7334-8FE1-E1EE-1197B76BFDD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14617" y="3264817"/>
                  <a:ext cx="16934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8F20C6-8957-FB35-38C9-F97B20DEBE57}"/>
                    </a:ext>
                  </a:extLst>
                </p14:cNvPr>
                <p14:cNvContentPartPr/>
                <p14:nvPr/>
              </p14:nvContentPartPr>
              <p14:xfrm>
                <a:off x="4081897" y="3369937"/>
                <a:ext cx="51840" cy="11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8F20C6-8957-FB35-38C9-F97B20DEBE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73257" y="3360937"/>
                  <a:ext cx="69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5B15F37-71E7-70B0-7B1F-421B37913608}"/>
                    </a:ext>
                  </a:extLst>
                </p14:cNvPr>
                <p14:cNvContentPartPr/>
                <p14:nvPr/>
              </p14:nvContentPartPr>
              <p14:xfrm>
                <a:off x="4382497" y="3275617"/>
                <a:ext cx="136080" cy="60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5B15F37-71E7-70B0-7B1F-421B3791360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73857" y="3266617"/>
                  <a:ext cx="15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1EA04E-AF96-C7E4-5FE8-4957DF51B2FB}"/>
                    </a:ext>
                  </a:extLst>
                </p14:cNvPr>
                <p14:cNvContentPartPr/>
                <p14:nvPr/>
              </p14:nvContentPartPr>
              <p14:xfrm>
                <a:off x="4113217" y="3378937"/>
                <a:ext cx="191160" cy="18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1EA04E-AF96-C7E4-5FE8-4957DF51B2F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04217" y="3370297"/>
                  <a:ext cx="2088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94AF1F-AEA4-2B5F-1EC8-3FAA0237B4D4}"/>
              </a:ext>
            </a:extLst>
          </p:cNvPr>
          <p:cNvGrpSpPr/>
          <p:nvPr/>
        </p:nvGrpSpPr>
        <p:grpSpPr>
          <a:xfrm>
            <a:off x="2556577" y="3654337"/>
            <a:ext cx="1776600" cy="338400"/>
            <a:chOff x="2556577" y="3654337"/>
            <a:chExt cx="17766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7BF637-CEC1-AF66-385A-2B7561B5171C}"/>
                    </a:ext>
                  </a:extLst>
                </p14:cNvPr>
                <p14:cNvContentPartPr/>
                <p14:nvPr/>
              </p14:nvContentPartPr>
              <p14:xfrm>
                <a:off x="2692657" y="3654337"/>
                <a:ext cx="12960" cy="338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7BF637-CEC1-AF66-385A-2B7561B5171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84017" y="3645697"/>
                  <a:ext cx="30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6694C6-C532-1416-F2A6-EE62899FE5C7}"/>
                    </a:ext>
                  </a:extLst>
                </p14:cNvPr>
                <p14:cNvContentPartPr/>
                <p14:nvPr/>
              </p14:nvContentPartPr>
              <p14:xfrm>
                <a:off x="2556577" y="3793297"/>
                <a:ext cx="1702080" cy="32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6694C6-C532-1416-F2A6-EE62899FE5C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47937" y="3784657"/>
                  <a:ext cx="1719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755EF6-CA7D-C57D-EAC3-C39D74A035A3}"/>
                    </a:ext>
                  </a:extLst>
                </p14:cNvPr>
                <p14:cNvContentPartPr/>
                <p14:nvPr/>
              </p14:nvContentPartPr>
              <p14:xfrm>
                <a:off x="2705257" y="3692497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755EF6-CA7D-C57D-EAC3-C39D74A035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96257" y="36838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CE33185-3DAF-1C82-D79E-60821CDCE166}"/>
                    </a:ext>
                  </a:extLst>
                </p14:cNvPr>
                <p14:cNvContentPartPr/>
                <p14:nvPr/>
              </p14:nvContentPartPr>
              <p14:xfrm>
                <a:off x="2679337" y="3695377"/>
                <a:ext cx="6120" cy="1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CE33185-3DAF-1C82-D79E-60821CDCE16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70337" y="3686377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6068F8-2322-2D3E-C7A6-4602DBE1B72B}"/>
                    </a:ext>
                  </a:extLst>
                </p14:cNvPr>
                <p14:cNvContentPartPr/>
                <p14:nvPr/>
              </p14:nvContentPartPr>
              <p14:xfrm>
                <a:off x="2697697" y="3663337"/>
                <a:ext cx="3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6068F8-2322-2D3E-C7A6-4602DBE1B7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89057" y="36543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C1EAF8-A3DB-8B53-01E8-D639DE0551A4}"/>
                    </a:ext>
                  </a:extLst>
                </p14:cNvPr>
                <p14:cNvContentPartPr/>
                <p14:nvPr/>
              </p14:nvContentPartPr>
              <p14:xfrm>
                <a:off x="2697697" y="3663337"/>
                <a:ext cx="7560" cy="13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C1EAF8-A3DB-8B53-01E8-D639DE0551A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689057" y="3654337"/>
                  <a:ext cx="25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7BA274B-6CB5-0833-4590-26DAD76E2488}"/>
                    </a:ext>
                  </a:extLst>
                </p14:cNvPr>
                <p14:cNvContentPartPr/>
                <p14:nvPr/>
              </p14:nvContentPartPr>
              <p14:xfrm>
                <a:off x="2719657" y="3664417"/>
                <a:ext cx="1613520" cy="308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7BA274B-6CB5-0833-4590-26DAD76E24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11017" y="3655417"/>
                  <a:ext cx="163116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5D1BE24-DEE9-532A-DEDF-A3D9CADDEDDD}"/>
                  </a:ext>
                </a:extLst>
              </p14:cNvPr>
              <p14:cNvContentPartPr/>
              <p14:nvPr/>
            </p14:nvContentPartPr>
            <p14:xfrm>
              <a:off x="2832697" y="2436817"/>
              <a:ext cx="41400" cy="61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5D1BE24-DEE9-532A-DEDF-A3D9CADDEDD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24057" y="2428177"/>
                <a:ext cx="59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C633FF-B42D-39EC-34B5-55D612764DF0}"/>
                  </a:ext>
                </a:extLst>
              </p14:cNvPr>
              <p14:cNvContentPartPr/>
              <p14:nvPr/>
            </p14:nvContentPartPr>
            <p14:xfrm>
              <a:off x="2806057" y="2906977"/>
              <a:ext cx="19440" cy="30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C633FF-B42D-39EC-34B5-55D612764DF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797057" y="2898337"/>
                <a:ext cx="370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EC0DC8E-B933-DC52-E2FE-46FF6BD428AE}"/>
                  </a:ext>
                </a:extLst>
              </p14:cNvPr>
              <p14:cNvContentPartPr/>
              <p14:nvPr/>
            </p14:nvContentPartPr>
            <p14:xfrm>
              <a:off x="2802817" y="3253657"/>
              <a:ext cx="18360" cy="50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EC0DC8E-B933-DC52-E2FE-46FF6BD428A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93817" y="3244657"/>
                <a:ext cx="36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84A6EA4-3798-E215-B752-D78584C34069}"/>
                  </a:ext>
                </a:extLst>
              </p14:cNvPr>
              <p14:cNvContentPartPr/>
              <p14:nvPr/>
            </p14:nvContentPartPr>
            <p14:xfrm>
              <a:off x="2787697" y="3687817"/>
              <a:ext cx="25920" cy="58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84A6EA4-3798-E215-B752-D78584C340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78697" y="3679177"/>
                <a:ext cx="435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9ABC508-62F7-5C0A-B8C6-FE4E95370AED}"/>
                  </a:ext>
                </a:extLst>
              </p14:cNvPr>
              <p14:cNvContentPartPr/>
              <p14:nvPr/>
            </p14:nvContentPartPr>
            <p14:xfrm>
              <a:off x="1799497" y="2750017"/>
              <a:ext cx="37080" cy="54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9ABC508-62F7-5C0A-B8C6-FE4E95370AE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90497" y="2741017"/>
                <a:ext cx="54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B43FF44-0FE6-524F-1B92-8E34A8044095}"/>
                  </a:ext>
                </a:extLst>
              </p14:cNvPr>
              <p14:cNvContentPartPr/>
              <p14:nvPr/>
            </p14:nvContentPartPr>
            <p14:xfrm>
              <a:off x="1789777" y="3099217"/>
              <a:ext cx="28800" cy="46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B43FF44-0FE6-524F-1B92-8E34A804409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81137" y="3090577"/>
                <a:ext cx="464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7A24C55-8586-9E47-781E-C2D16037323D}"/>
                  </a:ext>
                </a:extLst>
              </p14:cNvPr>
              <p14:cNvContentPartPr/>
              <p14:nvPr/>
            </p14:nvContentPartPr>
            <p14:xfrm>
              <a:off x="1803097" y="3369217"/>
              <a:ext cx="25920" cy="27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7A24C55-8586-9E47-781E-C2D16037323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794457" y="3360217"/>
                <a:ext cx="435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DE485B1-6584-BEB3-53E2-AABC8E383072}"/>
                  </a:ext>
                </a:extLst>
              </p14:cNvPr>
              <p14:cNvContentPartPr/>
              <p14:nvPr/>
            </p14:nvContentPartPr>
            <p14:xfrm>
              <a:off x="1799497" y="3741097"/>
              <a:ext cx="30600" cy="20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DE485B1-6584-BEB3-53E2-AABC8E38307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790857" y="3732457"/>
                <a:ext cx="4824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907BEB6-77F7-9C95-8561-6B99DD38BA16}"/>
              </a:ext>
            </a:extLst>
          </p:cNvPr>
          <p:cNvGrpSpPr/>
          <p:nvPr/>
        </p:nvGrpSpPr>
        <p:grpSpPr>
          <a:xfrm>
            <a:off x="1656577" y="4029277"/>
            <a:ext cx="3311191" cy="312660"/>
            <a:chOff x="1656577" y="4029277"/>
            <a:chExt cx="3311191" cy="3126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C4CC3D-65EB-D3A6-3B02-22BFA32AF1E8}"/>
                    </a:ext>
                  </a:extLst>
                </p14:cNvPr>
                <p14:cNvContentPartPr/>
                <p14:nvPr/>
              </p14:nvContentPartPr>
              <p14:xfrm>
                <a:off x="1696897" y="4215937"/>
                <a:ext cx="55080" cy="12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C4CC3D-65EB-D3A6-3B02-22BFA32AF1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87897" y="4206937"/>
                  <a:ext cx="72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BCF9733-0E07-7EB1-A27B-D7A7C8C2DD39}"/>
                    </a:ext>
                  </a:extLst>
                </p14:cNvPr>
                <p14:cNvContentPartPr/>
                <p14:nvPr/>
              </p14:nvContentPartPr>
              <p14:xfrm>
                <a:off x="1656577" y="4231417"/>
                <a:ext cx="92160" cy="110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BCF9733-0E07-7EB1-A27B-D7A7C8C2DD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47577" y="4222777"/>
                  <a:ext cx="109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82FA7CC-2F89-2593-A0A8-5784DB3777E1}"/>
                    </a:ext>
                  </a:extLst>
                </p14:cNvPr>
                <p14:cNvContentPartPr/>
                <p14:nvPr/>
              </p14:nvContentPartPr>
              <p14:xfrm>
                <a:off x="1781857" y="4169857"/>
                <a:ext cx="76680" cy="9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82FA7CC-2F89-2593-A0A8-5784DB3777E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73217" y="4161217"/>
                  <a:ext cx="94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AA7E108-BAA7-C669-5F09-EDBF18C6BA56}"/>
                    </a:ext>
                  </a:extLst>
                </p14:cNvPr>
                <p14:cNvContentPartPr/>
                <p14:nvPr/>
              </p14:nvContentPartPr>
              <p14:xfrm>
                <a:off x="1865377" y="4162657"/>
                <a:ext cx="42480" cy="8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AA7E108-BAA7-C669-5F09-EDBF18C6BA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56737" y="4154017"/>
                  <a:ext cx="60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6307C3D-5963-7130-5183-14733905112C}"/>
                    </a:ext>
                  </a:extLst>
                </p14:cNvPr>
                <p14:cNvContentPartPr/>
                <p14:nvPr/>
              </p14:nvContentPartPr>
              <p14:xfrm>
                <a:off x="1935217" y="4141777"/>
                <a:ext cx="50400" cy="12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6307C3D-5963-7130-5183-1473390511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26217" y="4132777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555FA5C-7FFC-ACDC-7564-F3C1C6757AFD}"/>
                    </a:ext>
                  </a:extLst>
                </p14:cNvPr>
                <p14:cNvContentPartPr/>
                <p14:nvPr/>
              </p14:nvContentPartPr>
              <p14:xfrm>
                <a:off x="4679048" y="4103437"/>
                <a:ext cx="55080" cy="120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555FA5C-7FFC-ACDC-7564-F3C1C6757A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70048" y="4094437"/>
                  <a:ext cx="72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BB67DAA-8291-EDB5-396F-9E1D299D9D9E}"/>
                    </a:ext>
                  </a:extLst>
                </p14:cNvPr>
                <p14:cNvContentPartPr/>
                <p14:nvPr/>
              </p14:nvContentPartPr>
              <p14:xfrm>
                <a:off x="4638728" y="4118917"/>
                <a:ext cx="92160" cy="110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BB67DAA-8291-EDB5-396F-9E1D299D9D9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29728" y="4110277"/>
                  <a:ext cx="109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129676-03F4-5C4E-5927-36038DF6FB82}"/>
                    </a:ext>
                  </a:extLst>
                </p14:cNvPr>
                <p14:cNvContentPartPr/>
                <p14:nvPr/>
              </p14:nvContentPartPr>
              <p14:xfrm>
                <a:off x="4764008" y="4057357"/>
                <a:ext cx="76680" cy="92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129676-03F4-5C4E-5927-36038DF6F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755368" y="4048717"/>
                  <a:ext cx="94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06C4E8-4E53-A95F-EE57-A2F8AAF3477B}"/>
                    </a:ext>
                  </a:extLst>
                </p14:cNvPr>
                <p14:cNvContentPartPr/>
                <p14:nvPr/>
              </p14:nvContentPartPr>
              <p14:xfrm>
                <a:off x="4917368" y="4029277"/>
                <a:ext cx="50400" cy="129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06C4E8-4E53-A95F-EE57-A2F8AAF3477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08368" y="4020277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39C5DEF-1A3C-2DDF-8F42-A7255498DF81}"/>
                  </a:ext>
                </a:extLst>
              </p14:cNvPr>
              <p14:cNvContentPartPr/>
              <p14:nvPr/>
            </p14:nvContentPartPr>
            <p14:xfrm>
              <a:off x="3591217" y="2439697"/>
              <a:ext cx="73080" cy="64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39C5DEF-1A3C-2DDF-8F42-A7255498DF8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582577" y="2430697"/>
                <a:ext cx="907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CC507DD-7B5E-1A81-951D-9DE50BA87AE3}"/>
                  </a:ext>
                </a:extLst>
              </p14:cNvPr>
              <p14:cNvContentPartPr/>
              <p14:nvPr/>
            </p14:nvContentPartPr>
            <p14:xfrm>
              <a:off x="3614257" y="3134497"/>
              <a:ext cx="64800" cy="4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CC507DD-7B5E-1A81-951D-9DE50BA87AE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605617" y="3125497"/>
                <a:ext cx="824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6115B62-E54A-9D6C-5CB8-8FF2052245DD}"/>
                  </a:ext>
                </a:extLst>
              </p14:cNvPr>
              <p14:cNvContentPartPr/>
              <p14:nvPr/>
            </p14:nvContentPartPr>
            <p14:xfrm>
              <a:off x="3630817" y="3277057"/>
              <a:ext cx="41400" cy="66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6115B62-E54A-9D6C-5CB8-8FF2052245D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621817" y="3268417"/>
                <a:ext cx="59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B01F16A-4BB1-6FA1-022C-5CA68ED91254}"/>
                  </a:ext>
                </a:extLst>
              </p14:cNvPr>
              <p14:cNvContentPartPr/>
              <p14:nvPr/>
            </p14:nvContentPartPr>
            <p14:xfrm>
              <a:off x="3662137" y="3940177"/>
              <a:ext cx="33480" cy="44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B01F16A-4BB1-6FA1-022C-5CA68ED9125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53137" y="3931177"/>
                <a:ext cx="51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614FBA3-C335-D3D0-8E81-3EAED1FC153B}"/>
                  </a:ext>
                </a:extLst>
              </p14:cNvPr>
              <p14:cNvContentPartPr/>
              <p14:nvPr/>
            </p14:nvContentPartPr>
            <p14:xfrm>
              <a:off x="5023946" y="2600974"/>
              <a:ext cx="10080" cy="69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614FBA3-C335-D3D0-8E81-3EAED1FC153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15306" y="2592334"/>
                <a:ext cx="27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20BF03F-BE94-B7B5-4817-7F5CD56CE914}"/>
                  </a:ext>
                </a:extLst>
              </p14:cNvPr>
              <p14:cNvContentPartPr/>
              <p14:nvPr/>
            </p14:nvContentPartPr>
            <p14:xfrm>
              <a:off x="5013866" y="2521414"/>
              <a:ext cx="2160" cy="2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20BF03F-BE94-B7B5-4817-7F5CD56CE91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04866" y="2512414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5D580D9-7E7B-2FFF-E534-7D0D396ABB23}"/>
                  </a:ext>
                </a:extLst>
              </p14:cNvPr>
              <p14:cNvContentPartPr/>
              <p14:nvPr/>
            </p14:nvContentPartPr>
            <p14:xfrm>
              <a:off x="5101706" y="2594854"/>
              <a:ext cx="3168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5D580D9-7E7B-2FFF-E534-7D0D396ABB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93066" y="2585854"/>
                <a:ext cx="49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78CAD17-5761-D862-BAF6-72E70A4D07A1}"/>
                  </a:ext>
                </a:extLst>
              </p14:cNvPr>
              <p14:cNvContentPartPr/>
              <p14:nvPr/>
            </p14:nvContentPartPr>
            <p14:xfrm>
              <a:off x="5094506" y="2643454"/>
              <a:ext cx="3888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78CAD17-5761-D862-BAF6-72E70A4D07A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85866" y="2634454"/>
                <a:ext cx="56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D16EF9D-75CC-0C39-A028-10CA74560E5A}"/>
                  </a:ext>
                </a:extLst>
              </p14:cNvPr>
              <p14:cNvContentPartPr/>
              <p14:nvPr/>
            </p14:nvContentPartPr>
            <p14:xfrm>
              <a:off x="5212586" y="2530054"/>
              <a:ext cx="92520" cy="111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D16EF9D-75CC-0C39-A028-10CA74560E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03586" y="2521054"/>
                <a:ext cx="1101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7630BFA-3EDE-CA48-6F90-49CC1DE35727}"/>
                  </a:ext>
                </a:extLst>
              </p14:cNvPr>
              <p14:cNvContentPartPr/>
              <p14:nvPr/>
            </p14:nvContentPartPr>
            <p14:xfrm>
              <a:off x="5048426" y="2934694"/>
              <a:ext cx="26280" cy="64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7630BFA-3EDE-CA48-6F90-49CC1DE3572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39426" y="2926054"/>
                <a:ext cx="439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BEDB054-1A71-3687-8EEC-F4CDFDFFAE8B}"/>
                  </a:ext>
                </a:extLst>
              </p14:cNvPr>
              <p14:cNvContentPartPr/>
              <p14:nvPr/>
            </p14:nvContentPartPr>
            <p14:xfrm>
              <a:off x="5043026" y="2860534"/>
              <a:ext cx="2160" cy="2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BEDB054-1A71-3687-8EEC-F4CDFDFFAE8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34386" y="2851534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6EC3157-D322-00C2-9127-C5DD9069542A}"/>
                  </a:ext>
                </a:extLst>
              </p14:cNvPr>
              <p14:cNvContentPartPr/>
              <p14:nvPr/>
            </p14:nvContentPartPr>
            <p14:xfrm>
              <a:off x="5116466" y="2940094"/>
              <a:ext cx="35280" cy="5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6EC3157-D322-00C2-9127-C5DD9069542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07826" y="2931454"/>
                <a:ext cx="52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D9EBDE-DBBE-F386-B0F4-638C0AE1D664}"/>
                  </a:ext>
                </a:extLst>
              </p14:cNvPr>
              <p14:cNvContentPartPr/>
              <p14:nvPr/>
            </p14:nvContentPartPr>
            <p14:xfrm>
              <a:off x="5125826" y="2982574"/>
              <a:ext cx="2232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D9EBDE-DBBE-F386-B0F4-638C0AE1D66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16826" y="2973574"/>
                <a:ext cx="39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08021EC-D23F-DA5D-5ADF-3E0ABD032C9A}"/>
                  </a:ext>
                </a:extLst>
              </p14:cNvPr>
              <p14:cNvContentPartPr/>
              <p14:nvPr/>
            </p14:nvContentPartPr>
            <p14:xfrm>
              <a:off x="5239226" y="2910214"/>
              <a:ext cx="38520" cy="113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08021EC-D23F-DA5D-5ADF-3E0ABD032C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30586" y="2901574"/>
                <a:ext cx="561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FCEEBC0-D615-6CC0-BBF1-3C9445833574}"/>
                  </a:ext>
                </a:extLst>
              </p14:cNvPr>
              <p14:cNvContentPartPr/>
              <p14:nvPr/>
            </p14:nvContentPartPr>
            <p14:xfrm>
              <a:off x="5075786" y="3270214"/>
              <a:ext cx="29880" cy="62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FCEEBC0-D615-6CC0-BBF1-3C944583357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67146" y="3261574"/>
                <a:ext cx="47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DCF8FBF-D4B8-A23A-FD80-95368316445F}"/>
                  </a:ext>
                </a:extLst>
              </p14:cNvPr>
              <p14:cNvContentPartPr/>
              <p14:nvPr/>
            </p14:nvContentPartPr>
            <p14:xfrm>
              <a:off x="5076146" y="3202534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DCF8FBF-D4B8-A23A-FD80-9536831644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67506" y="31935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9487883-4D1E-A6CF-91B4-B6C5AA5AE5C6}"/>
                  </a:ext>
                </a:extLst>
              </p14:cNvPr>
              <p14:cNvContentPartPr/>
              <p14:nvPr/>
            </p14:nvContentPartPr>
            <p14:xfrm>
              <a:off x="5164346" y="3268414"/>
              <a:ext cx="38880" cy="3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9487883-4D1E-A6CF-91B4-B6C5AA5AE5C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155346" y="3259414"/>
                <a:ext cx="56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72A9A6D-270D-A32A-C646-AB9CEE201C0A}"/>
                  </a:ext>
                </a:extLst>
              </p14:cNvPr>
              <p14:cNvContentPartPr/>
              <p14:nvPr/>
            </p14:nvContentPartPr>
            <p14:xfrm>
              <a:off x="5178746" y="3307654"/>
              <a:ext cx="33480" cy="3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72A9A6D-270D-A32A-C646-AB9CEE201C0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70106" y="3299014"/>
                <a:ext cx="51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50C3044-B2EB-E634-17B9-08ED4A45F002}"/>
                  </a:ext>
                </a:extLst>
              </p14:cNvPr>
              <p14:cNvContentPartPr/>
              <p14:nvPr/>
            </p14:nvContentPartPr>
            <p14:xfrm>
              <a:off x="5272706" y="3221254"/>
              <a:ext cx="82440" cy="131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50C3044-B2EB-E634-17B9-08ED4A45F00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63706" y="3212614"/>
                <a:ext cx="100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2F6BFA0-193E-832D-DE46-E87374844180}"/>
                  </a:ext>
                </a:extLst>
              </p14:cNvPr>
              <p14:cNvContentPartPr/>
              <p14:nvPr/>
            </p14:nvContentPartPr>
            <p14:xfrm>
              <a:off x="4842577" y="4073377"/>
              <a:ext cx="55440" cy="102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2F6BFA0-193E-832D-DE46-E8737484418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833937" y="4064737"/>
                <a:ext cx="73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B7FA7D9-A958-36E4-8BE1-CD6B086169AA}"/>
                  </a:ext>
                </a:extLst>
              </p14:cNvPr>
              <p14:cNvContentPartPr/>
              <p14:nvPr/>
            </p14:nvContentPartPr>
            <p14:xfrm>
              <a:off x="4772737" y="2648137"/>
              <a:ext cx="22680" cy="33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B7FA7D9-A958-36E4-8BE1-CD6B086169A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764097" y="2639497"/>
                <a:ext cx="40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87608E7-37DD-26C4-7E24-67FD8041A2B1}"/>
                  </a:ext>
                </a:extLst>
              </p14:cNvPr>
              <p14:cNvContentPartPr/>
              <p14:nvPr/>
            </p14:nvContentPartPr>
            <p14:xfrm>
              <a:off x="4774177" y="3000577"/>
              <a:ext cx="34920" cy="32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87608E7-37DD-26C4-7E24-67FD8041A2B1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765537" y="2991577"/>
                <a:ext cx="52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DBEB6F4-D04F-0D6C-C8D7-849D2AC1ABF1}"/>
                  </a:ext>
                </a:extLst>
              </p14:cNvPr>
              <p14:cNvContentPartPr/>
              <p14:nvPr/>
            </p14:nvContentPartPr>
            <p14:xfrm>
              <a:off x="4802257" y="3247537"/>
              <a:ext cx="35280" cy="57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DBEB6F4-D04F-0D6C-C8D7-849D2AC1ABF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793617" y="3238537"/>
                <a:ext cx="52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32086F9-A5B4-B1B7-3A6C-4107F7E5781C}"/>
                  </a:ext>
                </a:extLst>
              </p14:cNvPr>
              <p14:cNvContentPartPr/>
              <p14:nvPr/>
            </p14:nvContentPartPr>
            <p14:xfrm>
              <a:off x="4789657" y="3666937"/>
              <a:ext cx="15120" cy="14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32086F9-A5B4-B1B7-3A6C-4107F7E5781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780657" y="3657937"/>
                <a:ext cx="3276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FBAEB3-0A58-AAAC-5BE6-49CF2E01ECA1}"/>
              </a:ext>
            </a:extLst>
          </p:cNvPr>
          <p:cNvGrpSpPr/>
          <p:nvPr/>
        </p:nvGrpSpPr>
        <p:grpSpPr>
          <a:xfrm>
            <a:off x="6366097" y="1243417"/>
            <a:ext cx="357840" cy="204480"/>
            <a:chOff x="6366097" y="1243417"/>
            <a:chExt cx="35784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4109698-83D5-1789-80D4-994FD4B7C211}"/>
                    </a:ext>
                  </a:extLst>
                </p14:cNvPr>
                <p14:cNvContentPartPr/>
                <p14:nvPr/>
              </p14:nvContentPartPr>
              <p14:xfrm>
                <a:off x="6388057" y="1279777"/>
                <a:ext cx="2160" cy="168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4109698-83D5-1789-80D4-994FD4B7C21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79417" y="1270777"/>
                  <a:ext cx="19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345D485-04E1-1128-4F9F-F233D986AD9F}"/>
                    </a:ext>
                  </a:extLst>
                </p14:cNvPr>
                <p14:cNvContentPartPr/>
                <p14:nvPr/>
              </p14:nvContentPartPr>
              <p14:xfrm>
                <a:off x="6366097" y="1258177"/>
                <a:ext cx="80280" cy="1065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345D485-04E1-1128-4F9F-F233D986AD9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57457" y="1249177"/>
                  <a:ext cx="97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0DB7C3-A4E0-4082-4D77-44E62B5FAD33}"/>
                    </a:ext>
                  </a:extLst>
                </p14:cNvPr>
                <p14:cNvContentPartPr/>
                <p14:nvPr/>
              </p14:nvContentPartPr>
              <p14:xfrm>
                <a:off x="6486697" y="1243417"/>
                <a:ext cx="54360" cy="86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0DB7C3-A4E0-4082-4D77-44E62B5FAD3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477697" y="1234417"/>
                  <a:ext cx="72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80A4940-F471-8003-AB7C-A54BF3977A0F}"/>
                    </a:ext>
                  </a:extLst>
                </p14:cNvPr>
                <p14:cNvContentPartPr/>
                <p14:nvPr/>
              </p14:nvContentPartPr>
              <p14:xfrm>
                <a:off x="6551857" y="1248817"/>
                <a:ext cx="43560" cy="87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80A4940-F471-8003-AB7C-A54BF3977A0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43217" y="1240177"/>
                  <a:ext cx="61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860F981-0D3E-0E2E-D05C-F8C59EF1A566}"/>
                    </a:ext>
                  </a:extLst>
                </p14:cNvPr>
                <p14:cNvContentPartPr/>
                <p14:nvPr/>
              </p14:nvContentPartPr>
              <p14:xfrm>
                <a:off x="6663097" y="1264657"/>
                <a:ext cx="6084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860F981-0D3E-0E2E-D05C-F8C59EF1A56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54457" y="1255657"/>
                  <a:ext cx="78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4EF6C95-3D5D-3D04-C0F0-6E2B180A1664}"/>
                    </a:ext>
                  </a:extLst>
                </p14:cNvPr>
                <p14:cNvContentPartPr/>
                <p14:nvPr/>
              </p14:nvContentPartPr>
              <p14:xfrm>
                <a:off x="6685057" y="1332337"/>
                <a:ext cx="3888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4EF6C95-3D5D-3D04-C0F0-6E2B180A16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76417" y="1323337"/>
                  <a:ext cx="56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FE651DC-FC9A-FB84-585C-DC232529F37A}"/>
                  </a:ext>
                </a:extLst>
              </p14:cNvPr>
              <p14:cNvContentPartPr/>
              <p14:nvPr/>
            </p14:nvContentPartPr>
            <p14:xfrm>
              <a:off x="7113457" y="1191937"/>
              <a:ext cx="67320" cy="1170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FE651DC-FC9A-FB84-585C-DC232529F37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104457" y="1182937"/>
                <a:ext cx="8496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1C14093-27B8-E059-437B-69476CDB460D}"/>
              </a:ext>
            </a:extLst>
          </p:cNvPr>
          <p:cNvGrpSpPr/>
          <p:nvPr/>
        </p:nvGrpSpPr>
        <p:grpSpPr>
          <a:xfrm>
            <a:off x="6860377" y="583897"/>
            <a:ext cx="1170720" cy="195120"/>
            <a:chOff x="6860377" y="583897"/>
            <a:chExt cx="11707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0A997C-F446-F851-D2F0-B8D3273A0044}"/>
                    </a:ext>
                  </a:extLst>
                </p14:cNvPr>
                <p14:cNvContentPartPr/>
                <p14:nvPr/>
              </p14:nvContentPartPr>
              <p14:xfrm>
                <a:off x="6860377" y="648337"/>
                <a:ext cx="85680" cy="117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0A997C-F446-F851-D2F0-B8D3273A004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51377" y="639337"/>
                  <a:ext cx="103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7432E4C-488D-41EC-9BC2-A854BE249171}"/>
                    </a:ext>
                  </a:extLst>
                </p14:cNvPr>
                <p14:cNvContentPartPr/>
                <p14:nvPr/>
              </p14:nvContentPartPr>
              <p14:xfrm>
                <a:off x="6921577" y="663097"/>
                <a:ext cx="69120" cy="100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7432E4C-488D-41EC-9BC2-A854BE2491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2937" y="654457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C812FA2-F739-AB6C-99EE-82C21138DDFD}"/>
                    </a:ext>
                  </a:extLst>
                </p14:cNvPr>
                <p14:cNvContentPartPr/>
                <p14:nvPr/>
              </p14:nvContentPartPr>
              <p14:xfrm>
                <a:off x="7029577" y="583897"/>
                <a:ext cx="172800" cy="1789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C812FA2-F739-AB6C-99EE-82C21138DD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20937" y="574897"/>
                  <a:ext cx="190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D59F49A-B336-9E51-4BAF-14403D6B01F3}"/>
                    </a:ext>
                  </a:extLst>
                </p14:cNvPr>
                <p14:cNvContentPartPr/>
                <p14:nvPr/>
              </p14:nvContentPartPr>
              <p14:xfrm>
                <a:off x="7218577" y="664897"/>
                <a:ext cx="88560" cy="90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D59F49A-B336-9E51-4BAF-14403D6B01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9577" y="656257"/>
                  <a:ext cx="106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05F5F36-FAC4-E199-A0AD-66AF169E625D}"/>
                    </a:ext>
                  </a:extLst>
                </p14:cNvPr>
                <p14:cNvContentPartPr/>
                <p14:nvPr/>
              </p14:nvContentPartPr>
              <p14:xfrm>
                <a:off x="7337377" y="653017"/>
                <a:ext cx="48240" cy="83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05F5F36-FAC4-E199-A0AD-66AF169E62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28737" y="644377"/>
                  <a:ext cx="65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00AA0D6-BCB3-69EA-C20E-2C4D7DD27183}"/>
                    </a:ext>
                  </a:extLst>
                </p14:cNvPr>
                <p14:cNvContentPartPr/>
                <p14:nvPr/>
              </p14:nvContentPartPr>
              <p14:xfrm>
                <a:off x="7488217" y="649417"/>
                <a:ext cx="47880" cy="102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00AA0D6-BCB3-69EA-C20E-2C4D7DD271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79217" y="640777"/>
                  <a:ext cx="65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C0B9CE-2C19-ED98-93B7-D0763D058CE8}"/>
                    </a:ext>
                  </a:extLst>
                </p14:cNvPr>
                <p14:cNvContentPartPr/>
                <p14:nvPr/>
              </p14:nvContentPartPr>
              <p14:xfrm>
                <a:off x="7555897" y="676777"/>
                <a:ext cx="88200" cy="86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C0B9CE-2C19-ED98-93B7-D0763D058CE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47257" y="667777"/>
                  <a:ext cx="10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9BB3C70-4CF9-3DCA-0806-5578B80F7C5D}"/>
                    </a:ext>
                  </a:extLst>
                </p14:cNvPr>
                <p14:cNvContentPartPr/>
                <p14:nvPr/>
              </p14:nvContentPartPr>
              <p14:xfrm>
                <a:off x="7641217" y="685057"/>
                <a:ext cx="107640" cy="9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9BB3C70-4CF9-3DCA-0806-5578B80F7C5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32217" y="676417"/>
                  <a:ext cx="125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65F2E29-8DF0-0D96-195C-6451AB6BAEFF}"/>
                    </a:ext>
                  </a:extLst>
                </p14:cNvPr>
                <p14:cNvContentPartPr/>
                <p14:nvPr/>
              </p14:nvContentPartPr>
              <p14:xfrm>
                <a:off x="7741297" y="608377"/>
                <a:ext cx="21240" cy="1357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65F2E29-8DF0-0D96-195C-6451AB6BAEF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32657" y="599377"/>
                  <a:ext cx="38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2342587-8D97-F62F-DE49-017C2E6BDE0B}"/>
                    </a:ext>
                  </a:extLst>
                </p14:cNvPr>
                <p14:cNvContentPartPr/>
                <p14:nvPr/>
              </p14:nvContentPartPr>
              <p14:xfrm>
                <a:off x="7741297" y="664177"/>
                <a:ext cx="79560" cy="101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2342587-8D97-F62F-DE49-017C2E6BDE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32297" y="655177"/>
                  <a:ext cx="97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E430A0-E4C6-3ECB-A982-A9323E3DEFE7}"/>
                    </a:ext>
                  </a:extLst>
                </p14:cNvPr>
                <p14:cNvContentPartPr/>
                <p14:nvPr/>
              </p14:nvContentPartPr>
              <p14:xfrm>
                <a:off x="7858297" y="666697"/>
                <a:ext cx="172800" cy="774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E430A0-E4C6-3ECB-A982-A9323E3DEFE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49657" y="658057"/>
                  <a:ext cx="190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016495E-BF07-2C1A-76A4-B0443F838FC6}"/>
                    </a:ext>
                  </a:extLst>
                </p14:cNvPr>
                <p14:cNvContentPartPr/>
                <p14:nvPr/>
              </p14:nvContentPartPr>
              <p14:xfrm>
                <a:off x="8030737" y="747697"/>
                <a:ext cx="360" cy="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016495E-BF07-2C1A-76A4-B0443F838F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22097" y="738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A092624B-BBE0-AD21-E4F4-3D3A574AD39C}"/>
              </a:ext>
            </a:extLst>
          </p:cNvPr>
          <p:cNvGrpSpPr/>
          <p:nvPr/>
        </p:nvGrpSpPr>
        <p:grpSpPr>
          <a:xfrm>
            <a:off x="8199577" y="554017"/>
            <a:ext cx="487080" cy="241560"/>
            <a:chOff x="8199577" y="554017"/>
            <a:chExt cx="4870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3D80711-8976-3A22-11B3-7F9E95965CA2}"/>
                    </a:ext>
                  </a:extLst>
                </p14:cNvPr>
                <p14:cNvContentPartPr/>
                <p14:nvPr/>
              </p14:nvContentPartPr>
              <p14:xfrm>
                <a:off x="8199577" y="554017"/>
                <a:ext cx="77400" cy="2257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3D80711-8976-3A22-11B3-7F9E95965CA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90577" y="545377"/>
                  <a:ext cx="95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FDEDFF5-5DF0-78E6-8D89-54D064881CF8}"/>
                    </a:ext>
                  </a:extLst>
                </p14:cNvPr>
                <p14:cNvContentPartPr/>
                <p14:nvPr/>
              </p14:nvContentPartPr>
              <p14:xfrm>
                <a:off x="8315497" y="642937"/>
                <a:ext cx="27360" cy="113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FDEDFF5-5DF0-78E6-8D89-54D064881C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06497" y="633937"/>
                  <a:ext cx="45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5934291-0EC2-A3D5-7337-95C4982017F7}"/>
                    </a:ext>
                  </a:extLst>
                </p14:cNvPr>
                <p14:cNvContentPartPr/>
                <p14:nvPr/>
              </p14:nvContentPartPr>
              <p14:xfrm>
                <a:off x="8316937" y="646537"/>
                <a:ext cx="92160" cy="93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5934291-0EC2-A3D5-7337-95C4982017F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07937" y="637897"/>
                  <a:ext cx="10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D974C00-DBFF-F595-7B14-48EE47C14656}"/>
                    </a:ext>
                  </a:extLst>
                </p14:cNvPr>
                <p14:cNvContentPartPr/>
                <p14:nvPr/>
              </p14:nvContentPartPr>
              <p14:xfrm>
                <a:off x="8456257" y="752017"/>
                <a:ext cx="9360" cy="43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D974C00-DBFF-F595-7B14-48EE47C146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447257" y="743377"/>
                  <a:ext cx="27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3BD2B22-A737-9FD6-66E0-DCE67B7B56BA}"/>
                    </a:ext>
                  </a:extLst>
                </p14:cNvPr>
                <p14:cNvContentPartPr/>
                <p14:nvPr/>
              </p14:nvContentPartPr>
              <p14:xfrm>
                <a:off x="8575417" y="645817"/>
                <a:ext cx="24120" cy="83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3BD2B22-A737-9FD6-66E0-DCE67B7B56B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66417" y="636817"/>
                  <a:ext cx="41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C6E7A55-1B82-88BC-0E03-131D1273CDBD}"/>
                    </a:ext>
                  </a:extLst>
                </p14:cNvPr>
                <p14:cNvContentPartPr/>
                <p14:nvPr/>
              </p14:nvContentPartPr>
              <p14:xfrm>
                <a:off x="8648497" y="586057"/>
                <a:ext cx="38160" cy="159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C6E7A55-1B82-88BC-0E03-131D1273CDB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639857" y="577417"/>
                  <a:ext cx="5580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F4EDE70-E5A1-D666-2470-2454AD614DBE}"/>
              </a:ext>
            </a:extLst>
          </p:cNvPr>
          <p:cNvGrpSpPr/>
          <p:nvPr/>
        </p:nvGrpSpPr>
        <p:grpSpPr>
          <a:xfrm>
            <a:off x="10011097" y="546817"/>
            <a:ext cx="762480" cy="182520"/>
            <a:chOff x="10011097" y="546817"/>
            <a:chExt cx="76248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2778A09-3A84-E9D6-9184-2DB746AF251A}"/>
                    </a:ext>
                  </a:extLst>
                </p14:cNvPr>
                <p14:cNvContentPartPr/>
                <p14:nvPr/>
              </p14:nvContentPartPr>
              <p14:xfrm>
                <a:off x="10011097" y="623857"/>
                <a:ext cx="77040" cy="918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2778A09-3A84-E9D6-9184-2DB746AF25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02097" y="614857"/>
                  <a:ext cx="94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EEEA399-50CF-F6EA-6DD9-C82C1F2C52C7}"/>
                    </a:ext>
                  </a:extLst>
                </p14:cNvPr>
                <p14:cNvContentPartPr/>
                <p14:nvPr/>
              </p14:nvContentPartPr>
              <p14:xfrm>
                <a:off x="10069777" y="615577"/>
                <a:ext cx="68760" cy="88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EEEA399-50CF-F6EA-6DD9-C82C1F2C52C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061137" y="606577"/>
                  <a:ext cx="86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A71F383-32BE-0BE9-284D-4BBC67E09CD5}"/>
                    </a:ext>
                  </a:extLst>
                </p14:cNvPr>
                <p14:cNvContentPartPr/>
                <p14:nvPr/>
              </p14:nvContentPartPr>
              <p14:xfrm>
                <a:off x="10113337" y="615577"/>
                <a:ext cx="169920" cy="98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A71F383-32BE-0BE9-284D-4BBC67E09CD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04697" y="606577"/>
                  <a:ext cx="187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319EEC5-F230-2B33-4035-AD8352EF70E2}"/>
                    </a:ext>
                  </a:extLst>
                </p14:cNvPr>
                <p14:cNvContentPartPr/>
                <p14:nvPr/>
              </p14:nvContentPartPr>
              <p14:xfrm>
                <a:off x="10374337" y="622057"/>
                <a:ext cx="54720" cy="1000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319EEC5-F230-2B33-4035-AD8352EF70E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65337" y="613057"/>
                  <a:ext cx="7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85C8258-F41F-5CCF-B088-96E77F40CCBD}"/>
                    </a:ext>
                  </a:extLst>
                </p14:cNvPr>
                <p14:cNvContentPartPr/>
                <p14:nvPr/>
              </p14:nvContentPartPr>
              <p14:xfrm>
                <a:off x="10439137" y="644017"/>
                <a:ext cx="83160" cy="85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85C8258-F41F-5CCF-B088-96E77F40CCB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30497" y="635377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8485640-2F3A-D030-C4FC-601995EF5B32}"/>
                    </a:ext>
                  </a:extLst>
                </p14:cNvPr>
                <p14:cNvContentPartPr/>
                <p14:nvPr/>
              </p14:nvContentPartPr>
              <p14:xfrm>
                <a:off x="10507897" y="650497"/>
                <a:ext cx="77040" cy="730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8485640-2F3A-D030-C4FC-601995EF5B3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499257" y="641497"/>
                  <a:ext cx="9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7A66B4F-AB4A-6C64-B5C0-5B20858E81CF}"/>
                    </a:ext>
                  </a:extLst>
                </p14:cNvPr>
                <p14:cNvContentPartPr/>
                <p14:nvPr/>
              </p14:nvContentPartPr>
              <p14:xfrm>
                <a:off x="10590697" y="546817"/>
                <a:ext cx="16200" cy="1681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7A66B4F-AB4A-6C64-B5C0-5B20858E81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582057" y="537817"/>
                  <a:ext cx="33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47E4118-B22D-41E2-9CE0-3C95611C7E0A}"/>
                    </a:ext>
                  </a:extLst>
                </p14:cNvPr>
                <p14:cNvContentPartPr/>
                <p14:nvPr/>
              </p14:nvContentPartPr>
              <p14:xfrm>
                <a:off x="10569817" y="610897"/>
                <a:ext cx="109440" cy="113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47E4118-B22D-41E2-9CE0-3C95611C7E0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61177" y="602257"/>
                  <a:ext cx="127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67D893A-33F2-25FF-51F2-B33E01E46564}"/>
                    </a:ext>
                  </a:extLst>
                </p14:cNvPr>
                <p14:cNvContentPartPr/>
                <p14:nvPr/>
              </p14:nvContentPartPr>
              <p14:xfrm>
                <a:off x="10714537" y="646537"/>
                <a:ext cx="59040" cy="73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67D893A-33F2-25FF-51F2-B33E01E4656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05897" y="637897"/>
                  <a:ext cx="7668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5B15C2B8-6527-4BD0-55C0-B5BF3B5BFE59}"/>
                  </a:ext>
                </a:extLst>
              </p14:cNvPr>
              <p14:cNvContentPartPr/>
              <p14:nvPr/>
            </p14:nvContentPartPr>
            <p14:xfrm>
              <a:off x="8154611" y="2607457"/>
              <a:ext cx="10440" cy="36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5B15C2B8-6527-4BD0-55C0-B5BF3B5BFE59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145611" y="2598457"/>
                <a:ext cx="280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2CDDABD6-8D93-8E69-ECEA-2AED6EA9FE78}"/>
                  </a:ext>
                </a:extLst>
              </p14:cNvPr>
              <p14:cNvContentPartPr/>
              <p14:nvPr/>
            </p14:nvContentPartPr>
            <p14:xfrm>
              <a:off x="6952177" y="1128577"/>
              <a:ext cx="74520" cy="9082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2CDDABD6-8D93-8E69-ECEA-2AED6EA9FE7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943177" y="1119577"/>
                <a:ext cx="92160" cy="9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3" name="Group 362">
            <a:extLst>
              <a:ext uri="{FF2B5EF4-FFF2-40B4-BE49-F238E27FC236}">
                <a16:creationId xmlns:a16="http://schemas.microsoft.com/office/drawing/2014/main" id="{248369E9-C535-3A19-3B57-7AD4375DE7DA}"/>
              </a:ext>
            </a:extLst>
          </p:cNvPr>
          <p:cNvGrpSpPr/>
          <p:nvPr/>
        </p:nvGrpSpPr>
        <p:grpSpPr>
          <a:xfrm>
            <a:off x="7126777" y="1130737"/>
            <a:ext cx="429840" cy="984600"/>
            <a:chOff x="7126777" y="1130737"/>
            <a:chExt cx="42984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7670C4A-D04A-8644-B915-20F66E85C99B}"/>
                    </a:ext>
                  </a:extLst>
                </p14:cNvPr>
                <p14:cNvContentPartPr/>
                <p14:nvPr/>
              </p14:nvContentPartPr>
              <p14:xfrm>
                <a:off x="7139737" y="1471657"/>
                <a:ext cx="35280" cy="113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7670C4A-D04A-8644-B915-20F66E85C99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131097" y="1462657"/>
                  <a:ext cx="52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62C6792-7F9B-B28B-059A-CCBE529D4D59}"/>
                    </a:ext>
                  </a:extLst>
                </p14:cNvPr>
                <p14:cNvContentPartPr/>
                <p14:nvPr/>
              </p14:nvContentPartPr>
              <p14:xfrm>
                <a:off x="7163497" y="1755697"/>
                <a:ext cx="3960" cy="3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62C6792-7F9B-B28B-059A-CCBE529D4D5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54857" y="174705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7361556-6F39-2710-0640-ABB0EACDCB9B}"/>
                    </a:ext>
                  </a:extLst>
                </p14:cNvPr>
                <p14:cNvContentPartPr/>
                <p14:nvPr/>
              </p14:nvContentPartPr>
              <p14:xfrm>
                <a:off x="7178257" y="1870537"/>
                <a:ext cx="360" cy="3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7361556-6F39-2710-0640-ABB0EACDCB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69617" y="18615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D43F1640-5EF4-6E5E-5D0B-DBBD73E571E7}"/>
                    </a:ext>
                  </a:extLst>
                </p14:cNvPr>
                <p14:cNvContentPartPr/>
                <p14:nvPr/>
              </p14:nvContentPartPr>
              <p14:xfrm>
                <a:off x="7126777" y="2005897"/>
                <a:ext cx="9720" cy="109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D43F1640-5EF4-6E5E-5D0B-DBBD73E571E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117777" y="1997257"/>
                  <a:ext cx="27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A4028F7F-2519-2D8A-358A-06E86B84299D}"/>
                    </a:ext>
                  </a:extLst>
                </p14:cNvPr>
                <p14:cNvContentPartPr/>
                <p14:nvPr/>
              </p14:nvContentPartPr>
              <p14:xfrm>
                <a:off x="7134337" y="1999777"/>
                <a:ext cx="79200" cy="102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A4028F7F-2519-2D8A-358A-06E86B84299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125337" y="1990777"/>
                  <a:ext cx="96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D490C12-54ED-D97D-F0D9-CEA80BB96DD1}"/>
                    </a:ext>
                  </a:extLst>
                </p14:cNvPr>
                <p14:cNvContentPartPr/>
                <p14:nvPr/>
              </p14:nvContentPartPr>
              <p14:xfrm>
                <a:off x="7270057" y="2055577"/>
                <a:ext cx="47880" cy="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D490C12-54ED-D97D-F0D9-CEA80BB96DD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61057" y="2046577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1C921C4-AA3D-28D1-B423-FEB63DC382DB}"/>
                    </a:ext>
                  </a:extLst>
                </p14:cNvPr>
                <p14:cNvContentPartPr/>
                <p14:nvPr/>
              </p14:nvContentPartPr>
              <p14:xfrm>
                <a:off x="7396417" y="1974937"/>
                <a:ext cx="29880" cy="939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1C921C4-AA3D-28D1-B423-FEB63DC382D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87777" y="1965937"/>
                  <a:ext cx="4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A0D4332-3A6F-F8D9-CD21-9975B07FAF15}"/>
                    </a:ext>
                  </a:extLst>
                </p14:cNvPr>
                <p14:cNvContentPartPr/>
                <p14:nvPr/>
              </p14:nvContentPartPr>
              <p14:xfrm>
                <a:off x="7418377" y="1130737"/>
                <a:ext cx="138240" cy="8107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A0D4332-3A6F-F8D9-CD21-9975B07FAF1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09737" y="1121737"/>
                  <a:ext cx="155880" cy="82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67DE3BF-D16A-D910-3962-DD662AF2A47A}"/>
              </a:ext>
            </a:extLst>
          </p:cNvPr>
          <p:cNvGrpSpPr/>
          <p:nvPr/>
        </p:nvGrpSpPr>
        <p:grpSpPr>
          <a:xfrm>
            <a:off x="9457057" y="1014097"/>
            <a:ext cx="581040" cy="295560"/>
            <a:chOff x="9457057" y="1014097"/>
            <a:chExt cx="5810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3C03E79-FD75-90F7-446C-DC2479ED6A66}"/>
                    </a:ext>
                  </a:extLst>
                </p14:cNvPr>
                <p14:cNvContentPartPr/>
                <p14:nvPr/>
              </p14:nvContentPartPr>
              <p14:xfrm>
                <a:off x="9457057" y="1034977"/>
                <a:ext cx="130680" cy="201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3C03E79-FD75-90F7-446C-DC2479ED6A6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48417" y="1025977"/>
                  <a:ext cx="148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EF32DE-32E7-7725-F0E2-FBA7F67B3162}"/>
                    </a:ext>
                  </a:extLst>
                </p14:cNvPr>
                <p14:cNvContentPartPr/>
                <p14:nvPr/>
              </p14:nvContentPartPr>
              <p14:xfrm>
                <a:off x="9631297" y="1130737"/>
                <a:ext cx="38880" cy="5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EF32DE-32E7-7725-F0E2-FBA7F67B316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622297" y="1121737"/>
                  <a:ext cx="5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F1ED44D-AFA8-A8A8-5636-7100553C91E4}"/>
                    </a:ext>
                  </a:extLst>
                </p14:cNvPr>
                <p14:cNvContentPartPr/>
                <p14:nvPr/>
              </p14:nvContentPartPr>
              <p14:xfrm>
                <a:off x="9643897" y="1204897"/>
                <a:ext cx="42480" cy="39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F1ED44D-AFA8-A8A8-5636-7100553C91E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635257" y="1196257"/>
                  <a:ext cx="60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E2CEE47-48CF-69B0-5122-C7536A1C881C}"/>
                    </a:ext>
                  </a:extLst>
                </p14:cNvPr>
                <p14:cNvContentPartPr/>
                <p14:nvPr/>
              </p14:nvContentPartPr>
              <p14:xfrm>
                <a:off x="9752257" y="1014097"/>
                <a:ext cx="93960" cy="2955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E2CEE47-48CF-69B0-5122-C7536A1C881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743257" y="1005097"/>
                  <a:ext cx="1116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A7CAC71-E83F-C5DD-FB10-DACDB4361A38}"/>
                    </a:ext>
                  </a:extLst>
                </p14:cNvPr>
                <p14:cNvContentPartPr/>
                <p14:nvPr/>
              </p14:nvContentPartPr>
              <p14:xfrm>
                <a:off x="9944137" y="1088617"/>
                <a:ext cx="93960" cy="147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A7CAC71-E83F-C5DD-FB10-DACDB4361A3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35137" y="1079617"/>
                  <a:ext cx="11160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CE1899C6-9B24-A83A-A236-5216EA534A9C}"/>
                  </a:ext>
                </a:extLst>
              </p14:cNvPr>
              <p14:cNvContentPartPr/>
              <p14:nvPr/>
            </p14:nvContentPartPr>
            <p14:xfrm>
              <a:off x="10298377" y="1093657"/>
              <a:ext cx="42120" cy="1306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CE1899C6-9B24-A83A-A236-5216EA534A9C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289737" y="1084657"/>
                <a:ext cx="59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C42E81E1-8112-52A9-2F5A-C91E62FD8B7C}"/>
                  </a:ext>
                </a:extLst>
              </p14:cNvPr>
              <p14:cNvContentPartPr/>
              <p14:nvPr/>
            </p14:nvContentPartPr>
            <p14:xfrm>
              <a:off x="10556857" y="1174657"/>
              <a:ext cx="11520" cy="39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C42E81E1-8112-52A9-2F5A-C91E62FD8B7C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548217" y="1166017"/>
                <a:ext cx="29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CEE97F1-A24E-A4BB-43B5-745BF952C804}"/>
                  </a:ext>
                </a:extLst>
              </p14:cNvPr>
              <p14:cNvContentPartPr/>
              <p14:nvPr/>
            </p14:nvContentPartPr>
            <p14:xfrm>
              <a:off x="10707337" y="1162777"/>
              <a:ext cx="3960" cy="39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CEE97F1-A24E-A4BB-43B5-745BF952C804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0698697" y="1153777"/>
                <a:ext cx="216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FDACFC10-3BE2-6E94-A0B8-29BDE7ACA63F}"/>
                  </a:ext>
                </a:extLst>
              </p14:cNvPr>
              <p14:cNvContentPartPr/>
              <p14:nvPr/>
            </p14:nvContentPartPr>
            <p14:xfrm>
              <a:off x="10852057" y="1171777"/>
              <a:ext cx="360" cy="3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FDACFC10-3BE2-6E94-A0B8-29BDE7ACA63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43417" y="11631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042CDB5D-F195-B9F4-FA5A-C2AB8651DC65}"/>
              </a:ext>
            </a:extLst>
          </p:cNvPr>
          <p:cNvGrpSpPr/>
          <p:nvPr/>
        </p:nvGrpSpPr>
        <p:grpSpPr>
          <a:xfrm>
            <a:off x="11015137" y="963697"/>
            <a:ext cx="448560" cy="276120"/>
            <a:chOff x="11015137" y="963697"/>
            <a:chExt cx="44856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FC7E77C-5F88-1E62-D513-1DA9B286F875}"/>
                    </a:ext>
                  </a:extLst>
                </p14:cNvPr>
                <p14:cNvContentPartPr/>
                <p14:nvPr/>
              </p14:nvContentPartPr>
              <p14:xfrm>
                <a:off x="11015137" y="1108777"/>
                <a:ext cx="84600" cy="1094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FC7E77C-5F88-1E62-D513-1DA9B286F8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06497" y="1099777"/>
                  <a:ext cx="102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E9A93AC-8779-FD67-ECA7-384D0F5C8BF0}"/>
                    </a:ext>
                  </a:extLst>
                </p14:cNvPr>
                <p14:cNvContentPartPr/>
                <p14:nvPr/>
              </p14:nvContentPartPr>
              <p14:xfrm>
                <a:off x="11081017" y="963697"/>
                <a:ext cx="22680" cy="2354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E9A93AC-8779-FD67-ECA7-384D0F5C8B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72017" y="955057"/>
                  <a:ext cx="40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4E34FC6-0B2D-93B0-7430-A5F2D43B2FF2}"/>
                    </a:ext>
                  </a:extLst>
                </p14:cNvPr>
                <p14:cNvContentPartPr/>
                <p14:nvPr/>
              </p14:nvContentPartPr>
              <p14:xfrm>
                <a:off x="11176777" y="1159897"/>
                <a:ext cx="64440" cy="32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4E34FC6-0B2D-93B0-7430-A5F2D43B2FF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167777" y="1151257"/>
                  <a:ext cx="82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C80B1E53-1F2E-947F-5677-F1F37F6CD256}"/>
                    </a:ext>
                  </a:extLst>
                </p14:cNvPr>
                <p14:cNvContentPartPr/>
                <p14:nvPr/>
              </p14:nvContentPartPr>
              <p14:xfrm>
                <a:off x="11301337" y="1089337"/>
                <a:ext cx="43920" cy="1036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C80B1E53-1F2E-947F-5677-F1F37F6CD25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292697" y="1080697"/>
                  <a:ext cx="61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280D1D68-C7A3-CE9E-6FCA-56655FE63AE2}"/>
                    </a:ext>
                  </a:extLst>
                </p14:cNvPr>
                <p14:cNvContentPartPr/>
                <p14:nvPr/>
              </p14:nvContentPartPr>
              <p14:xfrm>
                <a:off x="11394937" y="993217"/>
                <a:ext cx="68760" cy="246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280D1D68-C7A3-CE9E-6FCA-56655FE63AE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385937" y="984217"/>
                  <a:ext cx="8640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96B9A698-00D9-278A-E050-7A749190D06C}"/>
              </a:ext>
            </a:extLst>
          </p:cNvPr>
          <p:cNvGrpSpPr/>
          <p:nvPr/>
        </p:nvGrpSpPr>
        <p:grpSpPr>
          <a:xfrm>
            <a:off x="9451657" y="1424137"/>
            <a:ext cx="200160" cy="427320"/>
            <a:chOff x="9451657" y="1424137"/>
            <a:chExt cx="20016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16AB134-E866-B938-67EB-88D2C116B701}"/>
                    </a:ext>
                  </a:extLst>
                </p14:cNvPr>
                <p14:cNvContentPartPr/>
                <p14:nvPr/>
              </p14:nvContentPartPr>
              <p14:xfrm>
                <a:off x="9499177" y="1424137"/>
                <a:ext cx="7560" cy="1422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16AB134-E866-B938-67EB-88D2C116B7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490537" y="1415137"/>
                  <a:ext cx="25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74274DE0-9B4E-35C0-D260-138D1EF17351}"/>
                    </a:ext>
                  </a:extLst>
                </p14:cNvPr>
                <p14:cNvContentPartPr/>
                <p14:nvPr/>
              </p14:nvContentPartPr>
              <p14:xfrm>
                <a:off x="9451657" y="1531057"/>
                <a:ext cx="79200" cy="489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74274DE0-9B4E-35C0-D260-138D1EF1735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442657" y="1522417"/>
                  <a:ext cx="96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2268A24-397E-30F0-C43B-C1CEEB3F272B}"/>
                    </a:ext>
                  </a:extLst>
                </p14:cNvPr>
                <p14:cNvContentPartPr/>
                <p14:nvPr/>
              </p14:nvContentPartPr>
              <p14:xfrm>
                <a:off x="9513937" y="1523137"/>
                <a:ext cx="60840" cy="864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2268A24-397E-30F0-C43B-C1CEEB3F272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504937" y="1514137"/>
                  <a:ext cx="78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863410D-0C4A-977C-39DE-A61CFA893DFB}"/>
                    </a:ext>
                  </a:extLst>
                </p14:cNvPr>
                <p14:cNvContentPartPr/>
                <p14:nvPr/>
              </p14:nvContentPartPr>
              <p14:xfrm>
                <a:off x="9484417" y="1731217"/>
                <a:ext cx="51840" cy="1202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863410D-0C4A-977C-39DE-A61CFA893D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75777" y="1722217"/>
                  <a:ext cx="69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44964AA-114B-8926-8A90-9FAD11BFBC4D}"/>
                    </a:ext>
                  </a:extLst>
                </p14:cNvPr>
                <p14:cNvContentPartPr/>
                <p14:nvPr/>
              </p14:nvContentPartPr>
              <p14:xfrm>
                <a:off x="9470017" y="1662457"/>
                <a:ext cx="5760" cy="57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44964AA-114B-8926-8A90-9FAD11BFBC4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61017" y="1653457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B2EBBF53-C69E-E424-A27B-6195806F8684}"/>
                    </a:ext>
                  </a:extLst>
                </p14:cNvPr>
                <p14:cNvContentPartPr/>
                <p14:nvPr/>
              </p14:nvContentPartPr>
              <p14:xfrm>
                <a:off x="9589177" y="1742017"/>
                <a:ext cx="62640" cy="3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B2EBBF53-C69E-E424-A27B-6195806F868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580177" y="1733377"/>
                  <a:ext cx="80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0F622A4-EFF9-32C7-F58E-E5765D589BF5}"/>
                    </a:ext>
                  </a:extLst>
                </p14:cNvPr>
                <p14:cNvContentPartPr/>
                <p14:nvPr/>
              </p14:nvContentPartPr>
              <p14:xfrm>
                <a:off x="9594577" y="1820857"/>
                <a:ext cx="4608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0F622A4-EFF9-32C7-F58E-E5765D589BF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85577" y="1812217"/>
                  <a:ext cx="637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F795116E-89B2-9599-CE51-846BDFA1815C}"/>
              </a:ext>
            </a:extLst>
          </p:cNvPr>
          <p:cNvGrpSpPr/>
          <p:nvPr/>
        </p:nvGrpSpPr>
        <p:grpSpPr>
          <a:xfrm>
            <a:off x="9782857" y="1385257"/>
            <a:ext cx="748800" cy="593280"/>
            <a:chOff x="9782857" y="1385257"/>
            <a:chExt cx="74880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D9E0D53D-7025-C63C-93D9-04EE53360510}"/>
                    </a:ext>
                  </a:extLst>
                </p14:cNvPr>
                <p14:cNvContentPartPr/>
                <p14:nvPr/>
              </p14:nvContentPartPr>
              <p14:xfrm>
                <a:off x="9782857" y="1414777"/>
                <a:ext cx="70560" cy="1976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D9E0D53D-7025-C63C-93D9-04EE5336051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73857" y="1406137"/>
                  <a:ext cx="88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3A29191-DF04-7CB8-1694-B08718B09DF3}"/>
                    </a:ext>
                  </a:extLst>
                </p14:cNvPr>
                <p14:cNvContentPartPr/>
                <p14:nvPr/>
              </p14:nvContentPartPr>
              <p14:xfrm>
                <a:off x="9886177" y="1482817"/>
                <a:ext cx="42480" cy="856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3A29191-DF04-7CB8-1694-B08718B09DF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877177" y="1473817"/>
                  <a:ext cx="60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CF441928-85A2-D3B9-1E3E-8DEF6C6C46EF}"/>
                    </a:ext>
                  </a:extLst>
                </p14:cNvPr>
                <p14:cNvContentPartPr/>
                <p14:nvPr/>
              </p14:nvContentPartPr>
              <p14:xfrm>
                <a:off x="9902737" y="1426657"/>
                <a:ext cx="360" cy="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CF441928-85A2-D3B9-1E3E-8DEF6C6C46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93737" y="14180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F9C2770-EDF5-6CD0-19E9-308AF4F7A7E9}"/>
                    </a:ext>
                  </a:extLst>
                </p14:cNvPr>
                <p14:cNvContentPartPr/>
                <p14:nvPr/>
              </p14:nvContentPartPr>
              <p14:xfrm>
                <a:off x="9977617" y="1492897"/>
                <a:ext cx="46080" cy="1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F9C2770-EDF5-6CD0-19E9-308AF4F7A7E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968977" y="1483897"/>
                  <a:ext cx="63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B9FF80D-F8B6-4957-0141-57EDFB5B0EC2}"/>
                    </a:ext>
                  </a:extLst>
                </p14:cNvPr>
                <p14:cNvContentPartPr/>
                <p14:nvPr/>
              </p14:nvContentPartPr>
              <p14:xfrm>
                <a:off x="9970417" y="1535737"/>
                <a:ext cx="42480" cy="3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B9FF80D-F8B6-4957-0141-57EDFB5B0EC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961417" y="1527097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A78FEC4-F850-E787-3CF9-38F19F8C2D21}"/>
                    </a:ext>
                  </a:extLst>
                </p14:cNvPr>
                <p14:cNvContentPartPr/>
                <p14:nvPr/>
              </p14:nvContentPartPr>
              <p14:xfrm>
                <a:off x="10122697" y="1406497"/>
                <a:ext cx="115920" cy="1555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A78FEC4-F850-E787-3CF9-38F19F8C2D2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113697" y="1397497"/>
                  <a:ext cx="133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51E40D2-591A-94A3-E000-626C11F6FCBA}"/>
                    </a:ext>
                  </a:extLst>
                </p14:cNvPr>
                <p14:cNvContentPartPr/>
                <p14:nvPr/>
              </p14:nvContentPartPr>
              <p14:xfrm>
                <a:off x="10289737" y="1410097"/>
                <a:ext cx="14400" cy="125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51E40D2-591A-94A3-E000-626C11F6FCB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81097" y="1401457"/>
                  <a:ext cx="32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847031F-44D0-9E5A-C8F5-26A7D2CEC6E5}"/>
                    </a:ext>
                  </a:extLst>
                </p14:cNvPr>
                <p14:cNvContentPartPr/>
                <p14:nvPr/>
              </p14:nvContentPartPr>
              <p14:xfrm>
                <a:off x="10375777" y="1436737"/>
                <a:ext cx="68040" cy="99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847031F-44D0-9E5A-C8F5-26A7D2CEC6E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366777" y="1427737"/>
                  <a:ext cx="8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81877A5-2EAD-2440-9202-332BE1B4B2F0}"/>
                    </a:ext>
                  </a:extLst>
                </p14:cNvPr>
                <p14:cNvContentPartPr/>
                <p14:nvPr/>
              </p14:nvContentPartPr>
              <p14:xfrm>
                <a:off x="10331497" y="1400017"/>
                <a:ext cx="9360" cy="1278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81877A5-2EAD-2440-9202-332BE1B4B2F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322857" y="1391377"/>
                  <a:ext cx="2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3CA09F5-6CD0-5E2E-09D6-E4B769626A5A}"/>
                    </a:ext>
                  </a:extLst>
                </p14:cNvPr>
                <p14:cNvContentPartPr/>
                <p14:nvPr/>
              </p14:nvContentPartPr>
              <p14:xfrm>
                <a:off x="10499977" y="1385257"/>
                <a:ext cx="31680" cy="217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3CA09F5-6CD0-5E2E-09D6-E4B769626A5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490977" y="1376617"/>
                  <a:ext cx="493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581D25C-5953-0A82-262C-772E814B5B70}"/>
                    </a:ext>
                  </a:extLst>
                </p14:cNvPr>
                <p14:cNvContentPartPr/>
                <p14:nvPr/>
              </p14:nvContentPartPr>
              <p14:xfrm>
                <a:off x="9819577" y="1688017"/>
                <a:ext cx="100080" cy="2905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581D25C-5953-0A82-262C-772E814B5B7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810577" y="1679017"/>
                  <a:ext cx="117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5B1810D-6A47-14B4-E0E7-9C7C99C81796}"/>
                    </a:ext>
                  </a:extLst>
                </p14:cNvPr>
                <p14:cNvContentPartPr/>
                <p14:nvPr/>
              </p14:nvContentPartPr>
              <p14:xfrm>
                <a:off x="9951337" y="1777657"/>
                <a:ext cx="96840" cy="140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5B1810D-6A47-14B4-E0E7-9C7C99C8179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942337" y="1769017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78DCFF7-116A-91C5-65DC-28A82136706C}"/>
                  </a:ext>
                </a:extLst>
              </p14:cNvPr>
              <p14:cNvContentPartPr/>
              <p14:nvPr/>
            </p14:nvContentPartPr>
            <p14:xfrm>
              <a:off x="10314937" y="1772257"/>
              <a:ext cx="96480" cy="13140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78DCFF7-116A-91C5-65DC-28A82136706C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0305937" y="1763617"/>
                <a:ext cx="11412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D5A6570-8601-303A-4508-2C3C3FA2EC02}"/>
              </a:ext>
            </a:extLst>
          </p:cNvPr>
          <p:cNvGrpSpPr/>
          <p:nvPr/>
        </p:nvGrpSpPr>
        <p:grpSpPr>
          <a:xfrm>
            <a:off x="10582777" y="1868377"/>
            <a:ext cx="81000" cy="13320"/>
            <a:chOff x="10582777" y="1868377"/>
            <a:chExt cx="81000" cy="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42DDF4D1-1DBC-0F44-3663-628F441D7656}"/>
                    </a:ext>
                  </a:extLst>
                </p14:cNvPr>
                <p14:cNvContentPartPr/>
                <p14:nvPr/>
              </p14:nvContentPartPr>
              <p14:xfrm>
                <a:off x="10582777" y="1875937"/>
                <a:ext cx="3960" cy="57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42DDF4D1-1DBC-0F44-3663-628F441D765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573777" y="1866937"/>
                  <a:ext cx="21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2D6AD58B-C9A9-A1F8-FDB0-C507E4FB90C4}"/>
                    </a:ext>
                  </a:extLst>
                </p14:cNvPr>
                <p14:cNvContentPartPr/>
                <p14:nvPr/>
              </p14:nvContentPartPr>
              <p14:xfrm>
                <a:off x="10659817" y="1868377"/>
                <a:ext cx="3960" cy="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2D6AD58B-C9A9-A1F8-FDB0-C507E4FB90C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650817" y="1859737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2F3E60F6-9E9B-98C3-C394-6DB2B8081124}"/>
                  </a:ext>
                </a:extLst>
              </p14:cNvPr>
              <p14:cNvContentPartPr/>
              <p14:nvPr/>
            </p14:nvContentPartPr>
            <p14:xfrm>
              <a:off x="10853857" y="1852177"/>
              <a:ext cx="2160" cy="3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2F3E60F6-9E9B-98C3-C394-6DB2B808112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0845217" y="184317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3BD010C-0323-7CF5-6F4E-EEAFA2C90FBB}"/>
              </a:ext>
            </a:extLst>
          </p:cNvPr>
          <p:cNvGrpSpPr/>
          <p:nvPr/>
        </p:nvGrpSpPr>
        <p:grpSpPr>
          <a:xfrm>
            <a:off x="11027377" y="1676857"/>
            <a:ext cx="670320" cy="253440"/>
            <a:chOff x="11027377" y="1676857"/>
            <a:chExt cx="6703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39ED22E-0CE1-AC5A-4A19-B921BE3CD975}"/>
                    </a:ext>
                  </a:extLst>
                </p14:cNvPr>
                <p14:cNvContentPartPr/>
                <p14:nvPr/>
              </p14:nvContentPartPr>
              <p14:xfrm>
                <a:off x="11027377" y="1688017"/>
                <a:ext cx="89280" cy="187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39ED22E-0CE1-AC5A-4A19-B921BE3CD97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018737" y="1679377"/>
                  <a:ext cx="106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FE17932-58D6-5368-CF11-43F615E61077}"/>
                    </a:ext>
                  </a:extLst>
                </p14:cNvPr>
                <p14:cNvContentPartPr/>
                <p14:nvPr/>
              </p14:nvContentPartPr>
              <p14:xfrm>
                <a:off x="11160217" y="1852897"/>
                <a:ext cx="44280" cy="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FE17932-58D6-5368-CF11-43F615E6107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151217" y="1844257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52A54A9-CF09-9182-5A69-169237C978BF}"/>
                    </a:ext>
                  </a:extLst>
                </p14:cNvPr>
                <p14:cNvContentPartPr/>
                <p14:nvPr/>
              </p14:nvContentPartPr>
              <p14:xfrm>
                <a:off x="11259217" y="1766137"/>
                <a:ext cx="37440" cy="1018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52A54A9-CF09-9182-5A69-169237C978B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250217" y="1757137"/>
                  <a:ext cx="55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BF68D7A4-3C45-B460-1713-0CE07CF54BC9}"/>
                    </a:ext>
                  </a:extLst>
                </p14:cNvPr>
                <p14:cNvContentPartPr/>
                <p14:nvPr/>
              </p14:nvContentPartPr>
              <p14:xfrm>
                <a:off x="11398537" y="1736617"/>
                <a:ext cx="48240" cy="1652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BF68D7A4-3C45-B460-1713-0CE07CF54BC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389537" y="1727617"/>
                  <a:ext cx="6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A53D77E-1A64-9B8D-D555-4B428252A255}"/>
                    </a:ext>
                  </a:extLst>
                </p14:cNvPr>
                <p14:cNvContentPartPr/>
                <p14:nvPr/>
              </p14:nvContentPartPr>
              <p14:xfrm>
                <a:off x="11484577" y="1842097"/>
                <a:ext cx="69840" cy="88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A53D77E-1A64-9B8D-D555-4B428252A25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475937" y="1833097"/>
                  <a:ext cx="87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88ED018-B1CD-1D97-405C-BDEC048210E9}"/>
                    </a:ext>
                  </a:extLst>
                </p14:cNvPr>
                <p14:cNvContentPartPr/>
                <p14:nvPr/>
              </p14:nvContentPartPr>
              <p14:xfrm>
                <a:off x="11658817" y="1676857"/>
                <a:ext cx="38880" cy="2487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88ED018-B1CD-1D97-405C-BDEC048210E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650177" y="1668217"/>
                  <a:ext cx="565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7D996CA9-E057-61F5-F3E9-0D7A0BB0083A}"/>
              </a:ext>
            </a:extLst>
          </p:cNvPr>
          <p:cNvGrpSpPr/>
          <p:nvPr/>
        </p:nvGrpSpPr>
        <p:grpSpPr>
          <a:xfrm>
            <a:off x="10861777" y="529177"/>
            <a:ext cx="557280" cy="284040"/>
            <a:chOff x="10861777" y="529177"/>
            <a:chExt cx="5572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0620F90-68B7-EDFA-9517-59D538272675}"/>
                    </a:ext>
                  </a:extLst>
                </p14:cNvPr>
                <p14:cNvContentPartPr/>
                <p14:nvPr/>
              </p14:nvContentPartPr>
              <p14:xfrm>
                <a:off x="10861777" y="574897"/>
                <a:ext cx="77040" cy="211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0620F90-68B7-EDFA-9517-59D53827267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852777" y="565897"/>
                  <a:ext cx="94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7FAE7C9-81D5-D84D-4910-8D95415074DE}"/>
                    </a:ext>
                  </a:extLst>
                </p14:cNvPr>
                <p14:cNvContentPartPr/>
                <p14:nvPr/>
              </p14:nvContentPartPr>
              <p14:xfrm>
                <a:off x="11019817" y="623857"/>
                <a:ext cx="39600" cy="1321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7FAE7C9-81D5-D84D-4910-8D95415074D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1010817" y="615217"/>
                  <a:ext cx="57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891BD1A3-5F68-9203-A8C3-998BB08E1C61}"/>
                    </a:ext>
                  </a:extLst>
                </p14:cNvPr>
                <p14:cNvContentPartPr/>
                <p14:nvPr/>
              </p14:nvContentPartPr>
              <p14:xfrm>
                <a:off x="11118097" y="732937"/>
                <a:ext cx="15120" cy="802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891BD1A3-5F68-9203-A8C3-998BB08E1C6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1109097" y="723937"/>
                  <a:ext cx="32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8802F1B-9F8E-DC7B-7247-1EEC581CCD55}"/>
                    </a:ext>
                  </a:extLst>
                </p14:cNvPr>
                <p14:cNvContentPartPr/>
                <p14:nvPr/>
              </p14:nvContentPartPr>
              <p14:xfrm>
                <a:off x="11237257" y="642217"/>
                <a:ext cx="86760" cy="979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8802F1B-9F8E-DC7B-7247-1EEC581CCD5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1228257" y="633217"/>
                  <a:ext cx="104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058DFCC-90CB-9A3E-4124-7231B26EB0ED}"/>
                    </a:ext>
                  </a:extLst>
                </p14:cNvPr>
                <p14:cNvContentPartPr/>
                <p14:nvPr/>
              </p14:nvContentPartPr>
              <p14:xfrm>
                <a:off x="11311777" y="529177"/>
                <a:ext cx="21240" cy="2037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058DFCC-90CB-9A3E-4124-7231B26EB0E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303137" y="520537"/>
                  <a:ext cx="38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5AB5E1F-585C-0964-1527-5D5A371DFBB6}"/>
                    </a:ext>
                  </a:extLst>
                </p14:cNvPr>
                <p14:cNvContentPartPr/>
                <p14:nvPr/>
              </p14:nvContentPartPr>
              <p14:xfrm>
                <a:off x="11382697" y="575257"/>
                <a:ext cx="36360" cy="1828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5AB5E1F-585C-0964-1527-5D5A371DFBB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373697" y="566257"/>
                  <a:ext cx="540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CF15B7D4-415D-233A-F40C-A031FE904435}"/>
              </a:ext>
            </a:extLst>
          </p:cNvPr>
          <p:cNvGrpSpPr/>
          <p:nvPr/>
        </p:nvGrpSpPr>
        <p:grpSpPr>
          <a:xfrm>
            <a:off x="8700731" y="2487217"/>
            <a:ext cx="287640" cy="241200"/>
            <a:chOff x="8700731" y="2487217"/>
            <a:chExt cx="28764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95510F6-F7BF-BDF9-F10B-FFADA7558625}"/>
                    </a:ext>
                  </a:extLst>
                </p14:cNvPr>
                <p14:cNvContentPartPr/>
                <p14:nvPr/>
              </p14:nvContentPartPr>
              <p14:xfrm>
                <a:off x="8700731" y="2487217"/>
                <a:ext cx="100800" cy="2332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95510F6-F7BF-BDF9-F10B-FFADA755862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91731" y="2478577"/>
                  <a:ext cx="118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3275BFF-E7ED-1A33-DD8C-3D1C59F83A47}"/>
                    </a:ext>
                  </a:extLst>
                </p14:cNvPr>
                <p14:cNvContentPartPr/>
                <p14:nvPr/>
              </p14:nvContentPartPr>
              <p14:xfrm>
                <a:off x="8824931" y="2647777"/>
                <a:ext cx="108360" cy="806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3275BFF-E7ED-1A33-DD8C-3D1C59F83A4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815931" y="2638777"/>
                  <a:ext cx="126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45BB6A7-D99E-70EA-18A8-20E4742F33C1}"/>
                    </a:ext>
                  </a:extLst>
                </p14:cNvPr>
                <p14:cNvContentPartPr/>
                <p14:nvPr/>
              </p14:nvContentPartPr>
              <p14:xfrm>
                <a:off x="8954531" y="2623657"/>
                <a:ext cx="33840" cy="828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45BB6A7-D99E-70EA-18A8-20E4742F33C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945891" y="2615017"/>
                  <a:ext cx="51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1073B3F-8D13-C223-3509-D7586394DF68}"/>
              </a:ext>
            </a:extLst>
          </p:cNvPr>
          <p:cNvGrpSpPr/>
          <p:nvPr/>
        </p:nvGrpSpPr>
        <p:grpSpPr>
          <a:xfrm>
            <a:off x="9159731" y="2470657"/>
            <a:ext cx="502920" cy="306720"/>
            <a:chOff x="9159731" y="2470657"/>
            <a:chExt cx="5029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4049BBE4-A00B-B40A-0A49-13AA5CA04397}"/>
                    </a:ext>
                  </a:extLst>
                </p14:cNvPr>
                <p14:cNvContentPartPr/>
                <p14:nvPr/>
              </p14:nvContentPartPr>
              <p14:xfrm>
                <a:off x="9159731" y="2585857"/>
                <a:ext cx="59400" cy="1018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4049BBE4-A00B-B40A-0A49-13AA5CA0439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151091" y="2577217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336B7F5-416B-6412-DE19-215EF29D95F3}"/>
                    </a:ext>
                  </a:extLst>
                </p14:cNvPr>
                <p14:cNvContentPartPr/>
                <p14:nvPr/>
              </p14:nvContentPartPr>
              <p14:xfrm>
                <a:off x="9264851" y="2470657"/>
                <a:ext cx="106920" cy="205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336B7F5-416B-6412-DE19-215EF29D95F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255851" y="2462017"/>
                  <a:ext cx="124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AF16A62-C7B1-5103-633B-61B85AFEB1F6}"/>
                    </a:ext>
                  </a:extLst>
                </p14:cNvPr>
                <p14:cNvContentPartPr/>
                <p14:nvPr/>
              </p14:nvContentPartPr>
              <p14:xfrm>
                <a:off x="9367811" y="2608177"/>
                <a:ext cx="102600" cy="63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AF16A62-C7B1-5103-633B-61B85AFEB1F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359171" y="2599537"/>
                  <a:ext cx="120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D2E5CB15-FEBE-C328-F87A-72C202FF77D0}"/>
                    </a:ext>
                  </a:extLst>
                </p14:cNvPr>
                <p14:cNvContentPartPr/>
                <p14:nvPr/>
              </p14:nvContentPartPr>
              <p14:xfrm>
                <a:off x="9475451" y="2620057"/>
                <a:ext cx="9360" cy="1573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D2E5CB15-FEBE-C328-F87A-72C202FF77D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466811" y="2611417"/>
                  <a:ext cx="27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88DF140-6251-740F-48EB-35558EF042EB}"/>
                    </a:ext>
                  </a:extLst>
                </p14:cNvPr>
                <p14:cNvContentPartPr/>
                <p14:nvPr/>
              </p14:nvContentPartPr>
              <p14:xfrm>
                <a:off x="9479411" y="2597377"/>
                <a:ext cx="48240" cy="892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88DF140-6251-740F-48EB-35558EF042E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470411" y="2588737"/>
                  <a:ext cx="65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858C337-88FA-3678-EBFB-6DCEE0D9E121}"/>
                    </a:ext>
                  </a:extLst>
                </p14:cNvPr>
                <p14:cNvContentPartPr/>
                <p14:nvPr/>
              </p14:nvContentPartPr>
              <p14:xfrm>
                <a:off x="9556091" y="2577577"/>
                <a:ext cx="106560" cy="781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858C337-88FA-3678-EBFB-6DCEE0D9E121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547451" y="2568937"/>
                  <a:ext cx="12420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1AD91BE7-F949-1AD1-A037-11F665441C27}"/>
              </a:ext>
            </a:extLst>
          </p:cNvPr>
          <p:cNvGrpSpPr/>
          <p:nvPr/>
        </p:nvGrpSpPr>
        <p:grpSpPr>
          <a:xfrm>
            <a:off x="9863171" y="2421337"/>
            <a:ext cx="727920" cy="311760"/>
            <a:chOff x="9863171" y="2421337"/>
            <a:chExt cx="7279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3F6932C-0C63-1D30-C4F3-C7E7274BC92C}"/>
                    </a:ext>
                  </a:extLst>
                </p14:cNvPr>
                <p14:cNvContentPartPr/>
                <p14:nvPr/>
              </p14:nvContentPartPr>
              <p14:xfrm>
                <a:off x="9863171" y="2421337"/>
                <a:ext cx="113400" cy="2941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3F6932C-0C63-1D30-C4F3-C7E7274BC92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854171" y="2412337"/>
                  <a:ext cx="131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6597E9CB-44E1-A316-CB26-B64D43D98AF1}"/>
                    </a:ext>
                  </a:extLst>
                </p14:cNvPr>
                <p14:cNvContentPartPr/>
                <p14:nvPr/>
              </p14:nvContentPartPr>
              <p14:xfrm>
                <a:off x="10045691" y="2520337"/>
                <a:ext cx="33480" cy="1587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6597E9CB-44E1-A316-CB26-B64D43D98AF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037051" y="2511337"/>
                  <a:ext cx="5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09BC80A9-D5F5-30D0-FD9D-4341D423D762}"/>
                    </a:ext>
                  </a:extLst>
                </p14:cNvPr>
                <p14:cNvContentPartPr/>
                <p14:nvPr/>
              </p14:nvContentPartPr>
              <p14:xfrm>
                <a:off x="10065851" y="2524657"/>
                <a:ext cx="117000" cy="1245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09BC80A9-D5F5-30D0-FD9D-4341D423D76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057211" y="2516017"/>
                  <a:ext cx="134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93C9906-D29D-D11E-AA4B-E5BC3AE7D305}"/>
                    </a:ext>
                  </a:extLst>
                </p14:cNvPr>
                <p14:cNvContentPartPr/>
                <p14:nvPr/>
              </p14:nvContentPartPr>
              <p14:xfrm>
                <a:off x="10256651" y="2627617"/>
                <a:ext cx="7560" cy="763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93C9906-D29D-D11E-AA4B-E5BC3AE7D30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247651" y="2618617"/>
                  <a:ext cx="25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AB5B035-315D-4631-8DEA-F73F20DC2A00}"/>
                    </a:ext>
                  </a:extLst>
                </p14:cNvPr>
                <p14:cNvContentPartPr/>
                <p14:nvPr/>
              </p14:nvContentPartPr>
              <p14:xfrm>
                <a:off x="10346291" y="2429977"/>
                <a:ext cx="82800" cy="2235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AB5B035-315D-4631-8DEA-F73F20DC2A0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337651" y="2420977"/>
                  <a:ext cx="100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5275F38-37A5-3A22-58A2-1185DB8CA94E}"/>
                    </a:ext>
                  </a:extLst>
                </p14:cNvPr>
                <p14:cNvContentPartPr/>
                <p14:nvPr/>
              </p14:nvContentPartPr>
              <p14:xfrm>
                <a:off x="10507571" y="2423857"/>
                <a:ext cx="83520" cy="3092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5275F38-37A5-3A22-58A2-1185DB8CA94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498931" y="2415217"/>
                  <a:ext cx="10116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E897A449-48EB-C7D8-5696-911D89F2DAFD}"/>
                  </a:ext>
                </a:extLst>
              </p14:cNvPr>
              <p14:cNvContentPartPr/>
              <p14:nvPr/>
            </p14:nvContentPartPr>
            <p14:xfrm>
              <a:off x="8060651" y="2827057"/>
              <a:ext cx="68760" cy="1227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E897A449-48EB-C7D8-5696-911D89F2DAFD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051651" y="2818057"/>
                <a:ext cx="864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A98706D2-EB2D-88A6-8912-5A02AC2FFC9C}"/>
                  </a:ext>
                </a:extLst>
              </p14:cNvPr>
              <p14:cNvContentPartPr/>
              <p14:nvPr/>
            </p14:nvContentPartPr>
            <p14:xfrm>
              <a:off x="9664057" y="4013257"/>
              <a:ext cx="16920" cy="864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A98706D2-EB2D-88A6-8912-5A02AC2FFC9C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9655417" y="4004617"/>
                <a:ext cx="345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8" name="Group 497">
            <a:extLst>
              <a:ext uri="{FF2B5EF4-FFF2-40B4-BE49-F238E27FC236}">
                <a16:creationId xmlns:a16="http://schemas.microsoft.com/office/drawing/2014/main" id="{BC9EEA7B-C35E-8450-8DDE-3CFDC9A4A29A}"/>
              </a:ext>
            </a:extLst>
          </p:cNvPr>
          <p:cNvGrpSpPr/>
          <p:nvPr/>
        </p:nvGrpSpPr>
        <p:grpSpPr>
          <a:xfrm>
            <a:off x="6355297" y="2319817"/>
            <a:ext cx="4715280" cy="2019240"/>
            <a:chOff x="6355297" y="2319817"/>
            <a:chExt cx="4715280" cy="20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04733EC-E794-6BEF-22F9-357CD2D8954F}"/>
                    </a:ext>
                  </a:extLst>
                </p14:cNvPr>
                <p14:cNvContentPartPr/>
                <p14:nvPr/>
              </p14:nvContentPartPr>
              <p14:xfrm>
                <a:off x="6649777" y="3310177"/>
                <a:ext cx="32400" cy="2444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04733EC-E794-6BEF-22F9-357CD2D8954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40777" y="3301537"/>
                  <a:ext cx="500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56C9D87-465F-6664-8B07-59B81A6B8A66}"/>
                    </a:ext>
                  </a:extLst>
                </p14:cNvPr>
                <p14:cNvContentPartPr/>
                <p14:nvPr/>
              </p14:nvContentPartPr>
              <p14:xfrm>
                <a:off x="6659497" y="3345457"/>
                <a:ext cx="76680" cy="1234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56C9D87-465F-6664-8B07-59B81A6B8A6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650857" y="3336457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7D35AAD-3941-DB11-2BAA-AF53E4D78FA0}"/>
                    </a:ext>
                  </a:extLst>
                </p14:cNvPr>
                <p14:cNvContentPartPr/>
                <p14:nvPr/>
              </p14:nvContentPartPr>
              <p14:xfrm>
                <a:off x="6824017" y="3363457"/>
                <a:ext cx="74520" cy="178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7D35AAD-3941-DB11-2BAA-AF53E4D78FA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815017" y="3354817"/>
                  <a:ext cx="92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E361380-33AC-E22B-A0A5-74C25533B1EE}"/>
                    </a:ext>
                  </a:extLst>
                </p14:cNvPr>
                <p14:cNvContentPartPr/>
                <p14:nvPr/>
              </p14:nvContentPartPr>
              <p14:xfrm>
                <a:off x="6830137" y="3395497"/>
                <a:ext cx="62640" cy="252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E361380-33AC-E22B-A0A5-74C25533B1E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821137" y="3386857"/>
                  <a:ext cx="80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5D6EE52-206C-3FAC-BCE2-A81C171FCEE7}"/>
                    </a:ext>
                  </a:extLst>
                </p14:cNvPr>
                <p14:cNvContentPartPr/>
                <p14:nvPr/>
              </p14:nvContentPartPr>
              <p14:xfrm>
                <a:off x="6828337" y="3334297"/>
                <a:ext cx="99360" cy="104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5D6EE52-206C-3FAC-BCE2-A81C171FCEE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819337" y="3325297"/>
                  <a:ext cx="117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6857A73B-C07D-A8C6-53CB-9BC7CCA2B959}"/>
                    </a:ext>
                  </a:extLst>
                </p14:cNvPr>
                <p14:cNvContentPartPr/>
                <p14:nvPr/>
              </p14:nvContentPartPr>
              <p14:xfrm>
                <a:off x="6975577" y="3503857"/>
                <a:ext cx="36360" cy="1425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6857A73B-C07D-A8C6-53CB-9BC7CCA2B95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966937" y="3494857"/>
                  <a:ext cx="54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0C1DB1F-3F7A-8A2C-8B04-B268952A7081}"/>
                    </a:ext>
                  </a:extLst>
                </p14:cNvPr>
                <p14:cNvContentPartPr/>
                <p14:nvPr/>
              </p14:nvContentPartPr>
              <p14:xfrm>
                <a:off x="7064497" y="3562537"/>
                <a:ext cx="15120" cy="124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0C1DB1F-3F7A-8A2C-8B04-B268952A708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055857" y="3553537"/>
                  <a:ext cx="32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CEDF92D-6526-58DA-6216-F2BD02DA2ABB}"/>
                    </a:ext>
                  </a:extLst>
                </p14:cNvPr>
                <p14:cNvContentPartPr/>
                <p14:nvPr/>
              </p14:nvContentPartPr>
              <p14:xfrm>
                <a:off x="7077457" y="3528337"/>
                <a:ext cx="33480" cy="802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CEDF92D-6526-58DA-6216-F2BD02DA2AB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068817" y="3519697"/>
                  <a:ext cx="5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D88ACC3F-0729-023F-7720-69A5ADDE75A2}"/>
                    </a:ext>
                  </a:extLst>
                </p14:cNvPr>
                <p14:cNvContentPartPr/>
                <p14:nvPr/>
              </p14:nvContentPartPr>
              <p14:xfrm>
                <a:off x="7138657" y="3539497"/>
                <a:ext cx="49680" cy="874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D88ACC3F-0729-023F-7720-69A5ADDE75A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129657" y="3530497"/>
                  <a:ext cx="67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5E1FEFB-B7FA-B5E4-6057-0E1B6D6956B7}"/>
                    </a:ext>
                  </a:extLst>
                </p14:cNvPr>
                <p14:cNvContentPartPr/>
                <p14:nvPr/>
              </p14:nvContentPartPr>
              <p14:xfrm>
                <a:off x="7214617" y="3541297"/>
                <a:ext cx="33480" cy="756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5E1FEFB-B7FA-B5E4-6057-0E1B6D6956B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205977" y="3532657"/>
                  <a:ext cx="5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F68354A-CD2D-07A2-31F2-4EF252B63F5C}"/>
                    </a:ext>
                  </a:extLst>
                </p14:cNvPr>
                <p14:cNvContentPartPr/>
                <p14:nvPr/>
              </p14:nvContentPartPr>
              <p14:xfrm>
                <a:off x="7302817" y="3616537"/>
                <a:ext cx="15120" cy="453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F68354A-CD2D-07A2-31F2-4EF252B63F5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294177" y="3607537"/>
                  <a:ext cx="32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430C285-BFE3-A7CF-517B-C6EC5A5E33D4}"/>
                    </a:ext>
                  </a:extLst>
                </p14:cNvPr>
                <p14:cNvContentPartPr/>
                <p14:nvPr/>
              </p14:nvContentPartPr>
              <p14:xfrm>
                <a:off x="7379857" y="3536257"/>
                <a:ext cx="75240" cy="1126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430C285-BFE3-A7CF-517B-C6EC5A5E33D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371217" y="3527257"/>
                  <a:ext cx="92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F04E897D-4A6B-B182-95E7-13633894C610}"/>
                    </a:ext>
                  </a:extLst>
                </p14:cNvPr>
                <p14:cNvContentPartPr/>
                <p14:nvPr/>
              </p14:nvContentPartPr>
              <p14:xfrm>
                <a:off x="7478857" y="3570817"/>
                <a:ext cx="38880" cy="687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F04E897D-4A6B-B182-95E7-13633894C61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470217" y="3561817"/>
                  <a:ext cx="56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C00C18E-036B-0075-137F-85420DA54ADA}"/>
                    </a:ext>
                  </a:extLst>
                </p14:cNvPr>
                <p14:cNvContentPartPr/>
                <p14:nvPr/>
              </p14:nvContentPartPr>
              <p14:xfrm>
                <a:off x="7490017" y="3509257"/>
                <a:ext cx="2160" cy="3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C00C18E-036B-0075-137F-85420DA54AD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481017" y="3500257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3EE47FA-533A-2646-18BC-BC3B4D89ECF3}"/>
                    </a:ext>
                  </a:extLst>
                </p14:cNvPr>
                <p14:cNvContentPartPr/>
                <p14:nvPr/>
              </p14:nvContentPartPr>
              <p14:xfrm>
                <a:off x="7579657" y="3498097"/>
                <a:ext cx="34200" cy="1688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3EE47FA-533A-2646-18BC-BC3B4D89ECF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571017" y="3489457"/>
                  <a:ext cx="51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5AC1980-9E8A-8BED-44F0-E74A13B3BD60}"/>
                    </a:ext>
                  </a:extLst>
                </p14:cNvPr>
                <p14:cNvContentPartPr/>
                <p14:nvPr/>
              </p14:nvContentPartPr>
              <p14:xfrm>
                <a:off x="7713577" y="3425017"/>
                <a:ext cx="60840" cy="5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5AC1980-9E8A-8BED-44F0-E74A13B3BD6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704937" y="3416017"/>
                  <a:ext cx="78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7B7DBA89-08E4-D052-1469-982514E6AB3D}"/>
                    </a:ext>
                  </a:extLst>
                </p14:cNvPr>
                <p14:cNvContentPartPr/>
                <p14:nvPr/>
              </p14:nvContentPartPr>
              <p14:xfrm>
                <a:off x="7702777" y="3489097"/>
                <a:ext cx="66240" cy="32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7B7DBA89-08E4-D052-1469-982514E6AB3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693777" y="3480097"/>
                  <a:ext cx="83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DFD028F4-7C74-88D4-1276-13F14C29C406}"/>
                    </a:ext>
                  </a:extLst>
                </p14:cNvPr>
                <p14:cNvContentPartPr/>
                <p14:nvPr/>
              </p14:nvContentPartPr>
              <p14:xfrm>
                <a:off x="7965577" y="3432217"/>
                <a:ext cx="63720" cy="1292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DFD028F4-7C74-88D4-1276-13F14C29C40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956937" y="3423217"/>
                  <a:ext cx="8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D8A35FE9-3D2D-3167-328E-4E24E3F4F7F6}"/>
                    </a:ext>
                  </a:extLst>
                </p14:cNvPr>
                <p14:cNvContentPartPr/>
                <p14:nvPr/>
              </p14:nvContentPartPr>
              <p14:xfrm>
                <a:off x="8091217" y="3467857"/>
                <a:ext cx="29520" cy="792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D8A35FE9-3D2D-3167-328E-4E24E3F4F7F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082577" y="3459217"/>
                  <a:ext cx="47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B63D6992-13A0-1857-6657-DEDEC244790C}"/>
                    </a:ext>
                  </a:extLst>
                </p14:cNvPr>
                <p14:cNvContentPartPr/>
                <p14:nvPr/>
              </p14:nvContentPartPr>
              <p14:xfrm>
                <a:off x="8076457" y="3367057"/>
                <a:ext cx="360" cy="3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B63D6992-13A0-1857-6657-DEDEC24479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67817" y="33584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ADD7F72-8F3B-8819-4579-D720B05621BE}"/>
                    </a:ext>
                  </a:extLst>
                </p14:cNvPr>
                <p14:cNvContentPartPr/>
                <p14:nvPr/>
              </p14:nvContentPartPr>
              <p14:xfrm>
                <a:off x="8164657" y="3443737"/>
                <a:ext cx="72000" cy="9864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ADD7F72-8F3B-8819-4579-D720B05621B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155657" y="3435097"/>
                  <a:ext cx="8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CCD5569-394B-D8A6-5EA3-B859F6A9EE1F}"/>
                    </a:ext>
                  </a:extLst>
                </p14:cNvPr>
                <p14:cNvContentPartPr/>
                <p14:nvPr/>
              </p14:nvContentPartPr>
              <p14:xfrm>
                <a:off x="7244531" y="2582617"/>
                <a:ext cx="37080" cy="1828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CCD5569-394B-D8A6-5EA3-B859F6A9EE1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235531" y="2573617"/>
                  <a:ext cx="54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9C02341-27E3-C493-3655-D0CE6BCE24EC}"/>
                    </a:ext>
                  </a:extLst>
                </p14:cNvPr>
                <p14:cNvContentPartPr/>
                <p14:nvPr/>
              </p14:nvContentPartPr>
              <p14:xfrm>
                <a:off x="7244531" y="2575777"/>
                <a:ext cx="52560" cy="97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9C02341-27E3-C493-3655-D0CE6BCE24E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235531" y="2567137"/>
                  <a:ext cx="70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536AAA1-6D15-C0D2-6402-A5F0C31382AC}"/>
                    </a:ext>
                  </a:extLst>
                </p14:cNvPr>
                <p14:cNvContentPartPr/>
                <p14:nvPr/>
              </p14:nvContentPartPr>
              <p14:xfrm>
                <a:off x="7367291" y="2577937"/>
                <a:ext cx="54360" cy="824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536AAA1-6D15-C0D2-6402-A5F0C31382A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358651" y="2568937"/>
                  <a:ext cx="72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F5C5488-B2DD-CCB0-0399-EB6235E475A2}"/>
                    </a:ext>
                  </a:extLst>
                </p14:cNvPr>
                <p14:cNvContentPartPr/>
                <p14:nvPr/>
              </p14:nvContentPartPr>
              <p14:xfrm>
                <a:off x="7443611" y="2558857"/>
                <a:ext cx="36360" cy="103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F5C5488-B2DD-CCB0-0399-EB6235E475A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434611" y="2549857"/>
                  <a:ext cx="54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B9AE34E-FDA6-3B97-12BE-29FD1CB7CCF8}"/>
                    </a:ext>
                  </a:extLst>
                </p14:cNvPr>
                <p14:cNvContentPartPr/>
                <p14:nvPr/>
              </p14:nvContentPartPr>
              <p14:xfrm>
                <a:off x="7500131" y="2575057"/>
                <a:ext cx="169920" cy="367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B9AE34E-FDA6-3B97-12BE-29FD1CB7CC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91491" y="2566417"/>
                  <a:ext cx="1875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DB0470F-40D0-F731-A788-D6C607E4EFE7}"/>
                    </a:ext>
                  </a:extLst>
                </p14:cNvPr>
                <p14:cNvContentPartPr/>
                <p14:nvPr/>
              </p14:nvContentPartPr>
              <p14:xfrm>
                <a:off x="7669331" y="2816257"/>
                <a:ext cx="34560" cy="93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DB0470F-40D0-F731-A788-D6C607E4EFE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60691" y="2807617"/>
                  <a:ext cx="52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95F5353-3067-4EFD-352D-588802F4ED26}"/>
                    </a:ext>
                  </a:extLst>
                </p14:cNvPr>
                <p14:cNvContentPartPr/>
                <p14:nvPr/>
              </p14:nvContentPartPr>
              <p14:xfrm>
                <a:off x="7761491" y="2801497"/>
                <a:ext cx="57240" cy="110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95F5353-3067-4EFD-352D-588802F4ED2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752491" y="2792857"/>
                  <a:ext cx="74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FB4B3F3-ECA8-C537-E26A-C5CCD82EA95B}"/>
                    </a:ext>
                  </a:extLst>
                </p14:cNvPr>
                <p14:cNvContentPartPr/>
                <p14:nvPr/>
              </p14:nvContentPartPr>
              <p14:xfrm>
                <a:off x="7866971" y="2799697"/>
                <a:ext cx="54720" cy="108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FB4B3F3-ECA8-C537-E26A-C5CCD82EA95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57971" y="2791057"/>
                  <a:ext cx="72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46749BF-A0A7-2A43-7B1D-AEDFB81F66D2}"/>
                    </a:ext>
                  </a:extLst>
                </p14:cNvPr>
                <p14:cNvContentPartPr/>
                <p14:nvPr/>
              </p14:nvContentPartPr>
              <p14:xfrm>
                <a:off x="7951211" y="2813377"/>
                <a:ext cx="60120" cy="112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46749BF-A0A7-2A43-7B1D-AEDFB81F66D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42211" y="2804737"/>
                  <a:ext cx="77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732FA48-C94C-AD0A-74BC-ED5704BB4758}"/>
                    </a:ext>
                  </a:extLst>
                </p14:cNvPr>
                <p14:cNvContentPartPr/>
                <p14:nvPr/>
              </p14:nvContentPartPr>
              <p14:xfrm>
                <a:off x="8038691" y="2669377"/>
                <a:ext cx="60480" cy="102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732FA48-C94C-AD0A-74BC-ED5704BB475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29691" y="2660377"/>
                  <a:ext cx="78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433B9CF-7518-EFB8-2169-59FB1C631265}"/>
                    </a:ext>
                  </a:extLst>
                </p14:cNvPr>
                <p14:cNvContentPartPr/>
                <p14:nvPr/>
              </p14:nvContentPartPr>
              <p14:xfrm>
                <a:off x="8158571" y="2682337"/>
                <a:ext cx="24840" cy="496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433B9CF-7518-EFB8-2169-59FB1C63126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149571" y="2673697"/>
                  <a:ext cx="42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2F908A4-37D1-3302-6A40-D633A469FB47}"/>
                    </a:ext>
                  </a:extLst>
                </p14:cNvPr>
                <p14:cNvContentPartPr/>
                <p14:nvPr/>
              </p14:nvContentPartPr>
              <p14:xfrm>
                <a:off x="8148131" y="2584417"/>
                <a:ext cx="2160" cy="7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2F908A4-37D1-3302-6A40-D633A469FB4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39491" y="2575417"/>
                  <a:ext cx="1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A4B09BE-D80A-C944-A992-9377CA14BE6B}"/>
                    </a:ext>
                  </a:extLst>
                </p14:cNvPr>
                <p14:cNvContentPartPr/>
                <p14:nvPr/>
              </p14:nvContentPartPr>
              <p14:xfrm>
                <a:off x="8234531" y="2688817"/>
                <a:ext cx="24120" cy="10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A4B09BE-D80A-C944-A992-9377CA14BE6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25531" y="2680177"/>
                  <a:ext cx="41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04BDC67-524F-C52B-4876-96ED42628F39}"/>
                    </a:ext>
                  </a:extLst>
                </p14:cNvPr>
                <p14:cNvContentPartPr/>
                <p14:nvPr/>
              </p14:nvContentPartPr>
              <p14:xfrm>
                <a:off x="8217971" y="2646697"/>
                <a:ext cx="56160" cy="1648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04BDC67-524F-C52B-4876-96ED42628F3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208971" y="2638057"/>
                  <a:ext cx="73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64A23E-4191-3288-37B5-549A469A25AA}"/>
                    </a:ext>
                  </a:extLst>
                </p14:cNvPr>
                <p14:cNvContentPartPr/>
                <p14:nvPr/>
              </p14:nvContentPartPr>
              <p14:xfrm>
                <a:off x="8297891" y="2617537"/>
                <a:ext cx="72360" cy="166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64A23E-4191-3288-37B5-549A469A25A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288891" y="2608537"/>
                  <a:ext cx="90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6B6E9539-CE7F-5923-E802-2EA9D1EE526D}"/>
                    </a:ext>
                  </a:extLst>
                </p14:cNvPr>
                <p14:cNvContentPartPr/>
                <p14:nvPr/>
              </p14:nvContentPartPr>
              <p14:xfrm>
                <a:off x="6637537" y="2654977"/>
                <a:ext cx="2160" cy="5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6B6E9539-CE7F-5923-E802-2EA9D1EE526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628537" y="2645977"/>
                  <a:ext cx="19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86D88E0-9364-481E-C163-25C79BFC4EA0}"/>
                    </a:ext>
                  </a:extLst>
                </p14:cNvPr>
                <p14:cNvContentPartPr/>
                <p14:nvPr/>
              </p14:nvContentPartPr>
              <p14:xfrm>
                <a:off x="6585697" y="2639137"/>
                <a:ext cx="96120" cy="1785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86D88E0-9364-481E-C163-25C79BFC4EA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577057" y="2630137"/>
                  <a:ext cx="113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23AF91E-0B31-F427-6EE3-60D913AD0FBB}"/>
                    </a:ext>
                  </a:extLst>
                </p14:cNvPr>
                <p14:cNvContentPartPr/>
                <p14:nvPr/>
              </p14:nvContentPartPr>
              <p14:xfrm>
                <a:off x="6533137" y="2715457"/>
                <a:ext cx="168840" cy="79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23AF91E-0B31-F427-6EE3-60D913AD0FB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524137" y="2706817"/>
                  <a:ext cx="186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1849BB9A-566F-C7FF-2842-19D0C1565A0B}"/>
                    </a:ext>
                  </a:extLst>
                </p14:cNvPr>
                <p14:cNvContentPartPr/>
                <p14:nvPr/>
              </p14:nvContentPartPr>
              <p14:xfrm>
                <a:off x="6808177" y="2690617"/>
                <a:ext cx="64440" cy="32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1849BB9A-566F-C7FF-2842-19D0C1565A0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799177" y="2681977"/>
                  <a:ext cx="82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B3238E20-1156-88B2-6EB2-CDD1DA40027F}"/>
                    </a:ext>
                  </a:extLst>
                </p14:cNvPr>
                <p14:cNvContentPartPr/>
                <p14:nvPr/>
              </p14:nvContentPartPr>
              <p14:xfrm>
                <a:off x="6797017" y="2752897"/>
                <a:ext cx="84600" cy="864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B3238E20-1156-88B2-6EB2-CDD1DA40027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788017" y="2744257"/>
                  <a:ext cx="102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080876D1-F0DA-F2DE-8288-9438E75F25FC}"/>
                    </a:ext>
                  </a:extLst>
                </p14:cNvPr>
                <p14:cNvContentPartPr/>
                <p14:nvPr/>
              </p14:nvContentPartPr>
              <p14:xfrm>
                <a:off x="6367537" y="2364457"/>
                <a:ext cx="13680" cy="5817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080876D1-F0DA-F2DE-8288-9438E75F25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58537" y="2355457"/>
                  <a:ext cx="313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2D13249-8D06-2EAC-B3A3-A5DF0F44CEDD}"/>
                    </a:ext>
                  </a:extLst>
                </p14:cNvPr>
                <p14:cNvContentPartPr/>
                <p14:nvPr/>
              </p14:nvContentPartPr>
              <p14:xfrm>
                <a:off x="6355297" y="2319817"/>
                <a:ext cx="4482360" cy="619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2D13249-8D06-2EAC-B3A3-A5DF0F44CED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346297" y="2311177"/>
                  <a:ext cx="4500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F191724-0DBE-5735-3B73-632AA0E00710}"/>
                    </a:ext>
                  </a:extLst>
                </p14:cNvPr>
                <p14:cNvContentPartPr/>
                <p14:nvPr/>
              </p14:nvContentPartPr>
              <p14:xfrm>
                <a:off x="6380857" y="2928217"/>
                <a:ext cx="75600" cy="11491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F191724-0DBE-5735-3B73-632AA0E0071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371857" y="2919217"/>
                  <a:ext cx="9324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A8DD6477-5E90-C419-42A4-392B0CA58FC5}"/>
                    </a:ext>
                  </a:extLst>
                </p14:cNvPr>
                <p14:cNvContentPartPr/>
                <p14:nvPr/>
              </p14:nvContentPartPr>
              <p14:xfrm>
                <a:off x="10800937" y="2353297"/>
                <a:ext cx="242280" cy="18190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A8DD6477-5E90-C419-42A4-392B0CA58FC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791937" y="2344657"/>
                  <a:ext cx="259920" cy="18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F4F43307-8C43-D42C-4034-473573AA68A6}"/>
                    </a:ext>
                  </a:extLst>
                </p14:cNvPr>
                <p14:cNvContentPartPr/>
                <p14:nvPr/>
              </p14:nvContentPartPr>
              <p14:xfrm>
                <a:off x="6469417" y="4046377"/>
                <a:ext cx="4601160" cy="2926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F4F43307-8C43-D42C-4034-473573AA68A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460777" y="4037377"/>
                  <a:ext cx="46188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E21C369-C486-6872-727C-BF037DCF8D12}"/>
                    </a:ext>
                  </a:extLst>
                </p14:cNvPr>
                <p14:cNvContentPartPr/>
                <p14:nvPr/>
              </p14:nvContentPartPr>
              <p14:xfrm>
                <a:off x="8359057" y="3293977"/>
                <a:ext cx="60840" cy="2865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E21C369-C486-6872-727C-BF037DCF8D1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350417" y="3284977"/>
                  <a:ext cx="78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6462923C-C6CC-0133-CE02-2E53E7472CED}"/>
                    </a:ext>
                  </a:extLst>
                </p14:cNvPr>
                <p14:cNvContentPartPr/>
                <p14:nvPr/>
              </p14:nvContentPartPr>
              <p14:xfrm>
                <a:off x="8452297" y="3407377"/>
                <a:ext cx="95040" cy="13896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6462923C-C6CC-0133-CE02-2E53E7472CE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443657" y="3398737"/>
                  <a:ext cx="112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64BA7CA-4FB9-A6CB-CD9B-164707056022}"/>
                    </a:ext>
                  </a:extLst>
                </p14:cNvPr>
                <p14:cNvContentPartPr/>
                <p14:nvPr/>
              </p14:nvContentPartPr>
              <p14:xfrm>
                <a:off x="8448697" y="3407377"/>
                <a:ext cx="124200" cy="8424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64BA7CA-4FB9-A6CB-CD9B-16470705602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440057" y="3398737"/>
                  <a:ext cx="141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46B1CE7-8F61-845D-5FF3-2EFF02003F4E}"/>
                    </a:ext>
                  </a:extLst>
                </p14:cNvPr>
                <p14:cNvContentPartPr/>
                <p14:nvPr/>
              </p14:nvContentPartPr>
              <p14:xfrm>
                <a:off x="8617537" y="3358777"/>
                <a:ext cx="46800" cy="199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46B1CE7-8F61-845D-5FF3-2EFF02003F4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608537" y="3350137"/>
                  <a:ext cx="64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EB6C6B14-416B-C4EB-C3D0-243593180301}"/>
              </a:ext>
            </a:extLst>
          </p:cNvPr>
          <p:cNvGrpSpPr/>
          <p:nvPr/>
        </p:nvGrpSpPr>
        <p:grpSpPr>
          <a:xfrm>
            <a:off x="6731137" y="3825337"/>
            <a:ext cx="1933200" cy="410040"/>
            <a:chOff x="6731137" y="3825337"/>
            <a:chExt cx="19332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6DE339B9-C7E6-6487-0AB9-F31CBD30193B}"/>
                    </a:ext>
                  </a:extLst>
                </p14:cNvPr>
                <p14:cNvContentPartPr/>
                <p14:nvPr/>
              </p14:nvContentPartPr>
              <p14:xfrm>
                <a:off x="6740137" y="3899857"/>
                <a:ext cx="11520" cy="2131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6DE339B9-C7E6-6487-0AB9-F31CBD30193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731137" y="3890857"/>
                  <a:ext cx="29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F7D947E-EF91-81FC-A7A6-CD3B70B8A9D4}"/>
                    </a:ext>
                  </a:extLst>
                </p14:cNvPr>
                <p14:cNvContentPartPr/>
                <p14:nvPr/>
              </p14:nvContentPartPr>
              <p14:xfrm>
                <a:off x="6731137" y="3899137"/>
                <a:ext cx="54360" cy="9072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F7D947E-EF91-81FC-A7A6-CD3B70B8A9D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722137" y="3890497"/>
                  <a:ext cx="72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734C599-F675-90B2-DE3D-71076FBD2AD1}"/>
                    </a:ext>
                  </a:extLst>
                </p14:cNvPr>
                <p14:cNvContentPartPr/>
                <p14:nvPr/>
              </p14:nvContentPartPr>
              <p14:xfrm>
                <a:off x="6857497" y="3908857"/>
                <a:ext cx="79200" cy="1508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734C599-F675-90B2-DE3D-71076FBD2AD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48857" y="3900217"/>
                  <a:ext cx="9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22B231C6-7D17-F966-EFF2-74928374E0A8}"/>
                    </a:ext>
                  </a:extLst>
                </p14:cNvPr>
                <p14:cNvContentPartPr/>
                <p14:nvPr/>
              </p14:nvContentPartPr>
              <p14:xfrm>
                <a:off x="6861097" y="3864937"/>
                <a:ext cx="99360" cy="104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22B231C6-7D17-F966-EFF2-74928374E0A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852457" y="3855937"/>
                  <a:ext cx="117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0216E090-65D6-1E13-E4E6-C9D02A28F154}"/>
                    </a:ext>
                  </a:extLst>
                </p14:cNvPr>
                <p14:cNvContentPartPr/>
                <p14:nvPr/>
              </p14:nvContentPartPr>
              <p14:xfrm>
                <a:off x="6967657" y="4075177"/>
                <a:ext cx="37080" cy="1382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0216E090-65D6-1E13-E4E6-C9D02A28F15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58657" y="4066177"/>
                  <a:ext cx="5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0F2524C-9CDE-A606-A624-ADDFD67A711B}"/>
                    </a:ext>
                  </a:extLst>
                </p14:cNvPr>
                <p14:cNvContentPartPr/>
                <p14:nvPr/>
              </p14:nvContentPartPr>
              <p14:xfrm>
                <a:off x="7063777" y="4118737"/>
                <a:ext cx="6840" cy="1166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0F2524C-9CDE-A606-A624-ADDFD67A711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055137" y="4110097"/>
                  <a:ext cx="24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2B3DFA0-D90B-C4BE-8E7D-74ABC36C59D1}"/>
                    </a:ext>
                  </a:extLst>
                </p14:cNvPr>
                <p14:cNvContentPartPr/>
                <p14:nvPr/>
              </p14:nvContentPartPr>
              <p14:xfrm>
                <a:off x="7070257" y="4111537"/>
                <a:ext cx="39240" cy="637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2B3DFA0-D90B-C4BE-8E7D-74ABC36C59D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061257" y="4102537"/>
                  <a:ext cx="56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FFE7B66-07DF-B345-8ABC-D106F9EE4FB8}"/>
                    </a:ext>
                  </a:extLst>
                </p14:cNvPr>
                <p14:cNvContentPartPr/>
                <p14:nvPr/>
              </p14:nvContentPartPr>
              <p14:xfrm>
                <a:off x="7134697" y="4109737"/>
                <a:ext cx="44280" cy="75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FFE7B66-07DF-B345-8ABC-D106F9EE4FB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25697" y="4100737"/>
                  <a:ext cx="61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B730F1E7-A74F-EC11-6960-D69304581056}"/>
                    </a:ext>
                  </a:extLst>
                </p14:cNvPr>
                <p14:cNvContentPartPr/>
                <p14:nvPr/>
              </p14:nvContentPartPr>
              <p14:xfrm>
                <a:off x="7205977" y="4110817"/>
                <a:ext cx="34920" cy="651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B730F1E7-A74F-EC11-6960-D6930458105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97337" y="4102177"/>
                  <a:ext cx="52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FDFEE5-56F3-260A-1AF5-A98DB80EF249}"/>
                    </a:ext>
                  </a:extLst>
                </p14:cNvPr>
                <p14:cNvContentPartPr/>
                <p14:nvPr/>
              </p14:nvContentPartPr>
              <p14:xfrm>
                <a:off x="7317577" y="4170217"/>
                <a:ext cx="2160" cy="478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FDFEE5-56F3-260A-1AF5-A98DB80EF24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308937" y="4161217"/>
                  <a:ext cx="19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A948C4B-A9E2-B5CB-E762-41A6600F0340}"/>
                    </a:ext>
                  </a:extLst>
                </p14:cNvPr>
                <p14:cNvContentPartPr/>
                <p14:nvPr/>
              </p14:nvContentPartPr>
              <p14:xfrm>
                <a:off x="7376257" y="4068697"/>
                <a:ext cx="50040" cy="1018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A948C4B-A9E2-B5CB-E762-41A6600F034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67617" y="4060057"/>
                  <a:ext cx="6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8210FCA9-947D-E9DC-6365-C3857E73FF44}"/>
                    </a:ext>
                  </a:extLst>
                </p14:cNvPr>
                <p14:cNvContentPartPr/>
                <p14:nvPr/>
              </p14:nvContentPartPr>
              <p14:xfrm>
                <a:off x="7466257" y="4113337"/>
                <a:ext cx="33480" cy="615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8210FCA9-947D-E9DC-6365-C3857E73FF4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457257" y="4104337"/>
                  <a:ext cx="5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49EF1C71-005A-9575-73DD-D3201EB8FABF}"/>
                    </a:ext>
                  </a:extLst>
                </p14:cNvPr>
                <p14:cNvContentPartPr/>
                <p14:nvPr/>
              </p14:nvContentPartPr>
              <p14:xfrm>
                <a:off x="7466257" y="4038097"/>
                <a:ext cx="360" cy="3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49EF1C71-005A-9575-73DD-D3201EB8FA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57257" y="4029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99224E4-7BDE-F4F9-5FFE-C88A5267E625}"/>
                    </a:ext>
                  </a:extLst>
                </p14:cNvPr>
                <p14:cNvContentPartPr/>
                <p14:nvPr/>
              </p14:nvContentPartPr>
              <p14:xfrm>
                <a:off x="7532137" y="4109737"/>
                <a:ext cx="44280" cy="2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99224E4-7BDE-F4F9-5FFE-C88A5267E625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523497" y="4100737"/>
                  <a:ext cx="61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FFE91D6-AB7C-354A-8D12-009F252E2E3F}"/>
                    </a:ext>
                  </a:extLst>
                </p14:cNvPr>
                <p14:cNvContentPartPr/>
                <p14:nvPr/>
              </p14:nvContentPartPr>
              <p14:xfrm>
                <a:off x="7532137" y="4077697"/>
                <a:ext cx="24120" cy="619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FFE91D6-AB7C-354A-8D12-009F252E2E3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523497" y="4068697"/>
                  <a:ext cx="41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D58D6D9-F2F0-D3A7-3061-A8A53003C1FC}"/>
                    </a:ext>
                  </a:extLst>
                </p14:cNvPr>
                <p14:cNvContentPartPr/>
                <p14:nvPr/>
              </p14:nvContentPartPr>
              <p14:xfrm>
                <a:off x="7629337" y="4047457"/>
                <a:ext cx="31680" cy="65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D58D6D9-F2F0-D3A7-3061-A8A53003C1F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20337" y="4038457"/>
                  <a:ext cx="49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BD6AE50-37C6-EA26-8B4D-89C48E09E6DC}"/>
                    </a:ext>
                  </a:extLst>
                </p14:cNvPr>
                <p14:cNvContentPartPr/>
                <p14:nvPr/>
              </p14:nvContentPartPr>
              <p14:xfrm>
                <a:off x="7700977" y="3964657"/>
                <a:ext cx="47880" cy="1468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BD6AE50-37C6-EA26-8B4D-89C48E09E6D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691977" y="3956017"/>
                  <a:ext cx="65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972891D9-6F74-9AD2-CE66-47D01A536463}"/>
                    </a:ext>
                  </a:extLst>
                </p14:cNvPr>
                <p14:cNvContentPartPr/>
                <p14:nvPr/>
              </p14:nvContentPartPr>
              <p14:xfrm>
                <a:off x="7867657" y="3952057"/>
                <a:ext cx="53640" cy="6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972891D9-6F74-9AD2-CE66-47D01A53646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858657" y="3943057"/>
                  <a:ext cx="71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04255A5-89DF-52E5-4060-18A4290F3F4A}"/>
                    </a:ext>
                  </a:extLst>
                </p14:cNvPr>
                <p14:cNvContentPartPr/>
                <p14:nvPr/>
              </p14:nvContentPartPr>
              <p14:xfrm>
                <a:off x="7878097" y="4025497"/>
                <a:ext cx="60120" cy="57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04255A5-89DF-52E5-4060-18A4290F3F4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869097" y="4016857"/>
                  <a:ext cx="77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F026056-81D9-085D-73AD-6C33A9C5D8EE}"/>
                    </a:ext>
                  </a:extLst>
                </p14:cNvPr>
                <p14:cNvContentPartPr/>
                <p14:nvPr/>
              </p14:nvContentPartPr>
              <p14:xfrm>
                <a:off x="8065297" y="3912817"/>
                <a:ext cx="90360" cy="1202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F026056-81D9-085D-73AD-6C33A9C5D8E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056657" y="3904177"/>
                  <a:ext cx="108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19F8577D-F8A4-AC58-553E-9B401C088AEA}"/>
                    </a:ext>
                  </a:extLst>
                </p14:cNvPr>
                <p14:cNvContentPartPr/>
                <p14:nvPr/>
              </p14:nvContentPartPr>
              <p14:xfrm>
                <a:off x="8162857" y="3925417"/>
                <a:ext cx="51480" cy="9108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19F8577D-F8A4-AC58-553E-9B401C088AE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154217" y="3916417"/>
                  <a:ext cx="6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C9F6278-49F0-F5B7-4D67-8792D442A2C5}"/>
                    </a:ext>
                  </a:extLst>
                </p14:cNvPr>
                <p14:cNvContentPartPr/>
                <p14:nvPr/>
              </p14:nvContentPartPr>
              <p14:xfrm>
                <a:off x="8229457" y="3920017"/>
                <a:ext cx="32760" cy="874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C9F6278-49F0-F5B7-4D67-8792D442A2C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220457" y="3911017"/>
                  <a:ext cx="50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ABDFA62F-F3B0-FDE5-958C-A16DABC2F458}"/>
                    </a:ext>
                  </a:extLst>
                </p14:cNvPr>
                <p14:cNvContentPartPr/>
                <p14:nvPr/>
              </p14:nvContentPartPr>
              <p14:xfrm>
                <a:off x="8356537" y="3825337"/>
                <a:ext cx="59400" cy="2160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ABDFA62F-F3B0-FDE5-958C-A16DABC2F45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347897" y="3816697"/>
                  <a:ext cx="77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BDA86A7E-4A3D-B56B-5B47-DA6F779D1F69}"/>
                    </a:ext>
                  </a:extLst>
                </p14:cNvPr>
                <p14:cNvContentPartPr/>
                <p14:nvPr/>
              </p14:nvContentPartPr>
              <p14:xfrm>
                <a:off x="8459857" y="3865657"/>
                <a:ext cx="64440" cy="1159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BDA86A7E-4A3D-B56B-5B47-DA6F779D1F69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450857" y="3857017"/>
                  <a:ext cx="8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BAC64C1-EC80-5976-03A8-4902C3FEAF56}"/>
                    </a:ext>
                  </a:extLst>
                </p14:cNvPr>
                <p14:cNvContentPartPr/>
                <p14:nvPr/>
              </p14:nvContentPartPr>
              <p14:xfrm>
                <a:off x="8467057" y="3865657"/>
                <a:ext cx="112320" cy="655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BAC64C1-EC80-5976-03A8-4902C3FEAF5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458417" y="3857017"/>
                  <a:ext cx="129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8A9D0F1C-B8DF-33F9-BAFA-B32CB7ED8120}"/>
                    </a:ext>
                  </a:extLst>
                </p14:cNvPr>
                <p14:cNvContentPartPr/>
                <p14:nvPr/>
              </p14:nvContentPartPr>
              <p14:xfrm>
                <a:off x="8609977" y="3829297"/>
                <a:ext cx="54360" cy="1836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8A9D0F1C-B8DF-33F9-BAFA-B32CB7ED812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601337" y="3820297"/>
                  <a:ext cx="7200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A4D2E555-8EFC-7383-20E8-10FB991950C4}"/>
                  </a:ext>
                </a:extLst>
              </p14:cNvPr>
              <p14:cNvContentPartPr/>
              <p14:nvPr/>
            </p14:nvContentPartPr>
            <p14:xfrm>
              <a:off x="8888617" y="3379657"/>
              <a:ext cx="117720" cy="13788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A4D2E555-8EFC-7383-20E8-10FB991950C4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8879977" y="3371017"/>
                <a:ext cx="1353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881FEF37-E9CC-025D-3F05-B43194B1B224}"/>
                  </a:ext>
                </a:extLst>
              </p14:cNvPr>
              <p14:cNvContentPartPr/>
              <p14:nvPr/>
            </p14:nvContentPartPr>
            <p14:xfrm>
              <a:off x="8910937" y="3454177"/>
              <a:ext cx="90360" cy="504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881FEF37-E9CC-025D-3F05-B43194B1B224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8901937" y="3445537"/>
                <a:ext cx="10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7AE082B4-9FBA-191C-580D-D114058050EE}"/>
                  </a:ext>
                </a:extLst>
              </p14:cNvPr>
              <p14:cNvContentPartPr/>
              <p14:nvPr/>
            </p14:nvContentPartPr>
            <p14:xfrm>
              <a:off x="9119737" y="3336097"/>
              <a:ext cx="95760" cy="2307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7AE082B4-9FBA-191C-580D-D114058050EE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9111097" y="3327097"/>
                <a:ext cx="1134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4BE33F2E-3E44-9B57-A7D0-DE6E137216C4}"/>
                  </a:ext>
                </a:extLst>
              </p14:cNvPr>
              <p14:cNvContentPartPr/>
              <p14:nvPr/>
            </p14:nvContentPartPr>
            <p14:xfrm>
              <a:off x="9211537" y="3488017"/>
              <a:ext cx="25920" cy="2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4BE33F2E-3E44-9B57-A7D0-DE6E137216C4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9202537" y="3479377"/>
                <a:ext cx="435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42A188BC-8845-34B1-8A12-C8F38B8AE9E9}"/>
                  </a:ext>
                </a:extLst>
              </p14:cNvPr>
              <p14:cNvContentPartPr/>
              <p14:nvPr/>
            </p14:nvContentPartPr>
            <p14:xfrm>
              <a:off x="9315937" y="3417097"/>
              <a:ext cx="45720" cy="8136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42A188BC-8845-34B1-8A12-C8F38B8AE9E9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9306937" y="3408457"/>
                <a:ext cx="63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9BAAE225-3E7B-D3D9-769F-E1757D475BB1}"/>
                  </a:ext>
                </a:extLst>
              </p14:cNvPr>
              <p14:cNvContentPartPr/>
              <p14:nvPr/>
            </p14:nvContentPartPr>
            <p14:xfrm>
              <a:off x="9512137" y="3401977"/>
              <a:ext cx="68040" cy="8568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9BAAE225-3E7B-D3D9-769F-E1757D475BB1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9503137" y="3393337"/>
                <a:ext cx="85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A5CD5B64-2A24-EF30-966D-5726703EBFC9}"/>
                  </a:ext>
                </a:extLst>
              </p14:cNvPr>
              <p14:cNvContentPartPr/>
              <p14:nvPr/>
            </p14:nvContentPartPr>
            <p14:xfrm>
              <a:off x="9595657" y="3363457"/>
              <a:ext cx="98280" cy="17460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A5CD5B64-2A24-EF30-966D-5726703EBFC9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9586657" y="3354817"/>
                <a:ext cx="1159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051FDCEC-32DC-3603-02E1-19B95BB5CA86}"/>
                  </a:ext>
                </a:extLst>
              </p14:cNvPr>
              <p14:cNvContentPartPr/>
              <p14:nvPr/>
            </p14:nvContentPartPr>
            <p14:xfrm>
              <a:off x="9756937" y="3163657"/>
              <a:ext cx="50760" cy="1767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051FDCEC-32DC-3603-02E1-19B95BB5CA86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9747937" y="3155017"/>
                <a:ext cx="68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FE6EDF62-409C-2DBC-E28E-AB804CEDE7E9}"/>
                  </a:ext>
                </a:extLst>
              </p14:cNvPr>
              <p14:cNvContentPartPr/>
              <p14:nvPr/>
            </p14:nvContentPartPr>
            <p14:xfrm>
              <a:off x="9883657" y="3193177"/>
              <a:ext cx="19080" cy="11052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FE6EDF62-409C-2DBC-E28E-AB804CEDE7E9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9875017" y="3184177"/>
                <a:ext cx="367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61D262EC-00B2-DA45-01CB-B1D0D7602D86}"/>
                  </a:ext>
                </a:extLst>
              </p14:cNvPr>
              <p14:cNvContentPartPr/>
              <p14:nvPr/>
            </p14:nvContentPartPr>
            <p14:xfrm>
              <a:off x="9886177" y="3184537"/>
              <a:ext cx="94320" cy="9396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61D262EC-00B2-DA45-01CB-B1D0D7602D86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9877177" y="3175897"/>
                <a:ext cx="111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70675675-1C18-2920-5D40-80686CD4CEE3}"/>
                  </a:ext>
                </a:extLst>
              </p14:cNvPr>
              <p14:cNvContentPartPr/>
              <p14:nvPr/>
            </p14:nvContentPartPr>
            <p14:xfrm>
              <a:off x="10034497" y="3278137"/>
              <a:ext cx="3960" cy="4968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70675675-1C18-2920-5D40-80686CD4CEE3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10025857" y="3269497"/>
                <a:ext cx="21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99E168A2-DAFD-D8CB-C910-7D77708B3019}"/>
                  </a:ext>
                </a:extLst>
              </p14:cNvPr>
              <p14:cNvContentPartPr/>
              <p14:nvPr/>
            </p14:nvContentPartPr>
            <p14:xfrm>
              <a:off x="10100377" y="3210457"/>
              <a:ext cx="57600" cy="6228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99E168A2-DAFD-D8CB-C910-7D77708B3019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10091377" y="3201457"/>
                <a:ext cx="752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BB1141E6-15F1-BE71-9ABE-3740AD52CAAD}"/>
                  </a:ext>
                </a:extLst>
              </p14:cNvPr>
              <p14:cNvContentPartPr/>
              <p14:nvPr/>
            </p14:nvContentPartPr>
            <p14:xfrm>
              <a:off x="10147537" y="3128737"/>
              <a:ext cx="15480" cy="15264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BB1141E6-15F1-BE71-9ABE-3740AD52CAAD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10138897" y="3120097"/>
                <a:ext cx="33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36DA7775-3DAB-154F-372A-0E1F45DC9959}"/>
                  </a:ext>
                </a:extLst>
              </p14:cNvPr>
              <p14:cNvContentPartPr/>
              <p14:nvPr/>
            </p14:nvContentPartPr>
            <p14:xfrm>
              <a:off x="10221697" y="3126217"/>
              <a:ext cx="63720" cy="18468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36DA7775-3DAB-154F-372A-0E1F45DC9959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10212697" y="3117217"/>
                <a:ext cx="813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E235E68A-06BB-C6D4-39CE-C1D0B815B8AC}"/>
                  </a:ext>
                </a:extLst>
              </p14:cNvPr>
              <p14:cNvContentPartPr/>
              <p14:nvPr/>
            </p14:nvContentPartPr>
            <p14:xfrm>
              <a:off x="9760177" y="3636697"/>
              <a:ext cx="56520" cy="17172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E235E68A-06BB-C6D4-39CE-C1D0B815B8AC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751177" y="3627697"/>
                <a:ext cx="741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7D860FEE-0A83-D208-9DE4-37B91E8BE618}"/>
                  </a:ext>
                </a:extLst>
              </p14:cNvPr>
              <p14:cNvContentPartPr/>
              <p14:nvPr/>
            </p14:nvContentPartPr>
            <p14:xfrm>
              <a:off x="9849457" y="3668737"/>
              <a:ext cx="9360" cy="10224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7D860FEE-0A83-D208-9DE4-37B91E8BE618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840457" y="3659737"/>
                <a:ext cx="27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E7ECAD38-7431-C262-D84D-47759D95468E}"/>
                  </a:ext>
                </a:extLst>
              </p14:cNvPr>
              <p14:cNvContentPartPr/>
              <p14:nvPr/>
            </p14:nvContentPartPr>
            <p14:xfrm>
              <a:off x="9864217" y="3664777"/>
              <a:ext cx="92160" cy="9108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E7ECAD38-7431-C262-D84D-47759D95468E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9855217" y="3656137"/>
                <a:ext cx="1098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FF55A66C-C8F8-0E2F-F7B4-86A77134F9A9}"/>
                  </a:ext>
                </a:extLst>
              </p14:cNvPr>
              <p14:cNvContentPartPr/>
              <p14:nvPr/>
            </p14:nvContentPartPr>
            <p14:xfrm>
              <a:off x="9990577" y="3720217"/>
              <a:ext cx="13320" cy="7812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FF55A66C-C8F8-0E2F-F7B4-86A77134F9A9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9981577" y="3711217"/>
                <a:ext cx="309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A50572C5-DA37-530A-2D7B-020B56BB7B3C}"/>
                  </a:ext>
                </a:extLst>
              </p14:cNvPr>
              <p14:cNvContentPartPr/>
              <p14:nvPr/>
            </p14:nvContentPartPr>
            <p14:xfrm>
              <a:off x="10058257" y="3636697"/>
              <a:ext cx="70200" cy="9360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A50572C5-DA37-530A-2D7B-020B56BB7B3C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10049617" y="3627697"/>
                <a:ext cx="87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4B2F6A7C-4411-B4E4-AE6A-536A864CC42E}"/>
                  </a:ext>
                </a:extLst>
              </p14:cNvPr>
              <p14:cNvContentPartPr/>
              <p14:nvPr/>
            </p14:nvContentPartPr>
            <p14:xfrm>
              <a:off x="10122697" y="3552817"/>
              <a:ext cx="21960" cy="17640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4B2F6A7C-4411-B4E4-AE6A-536A864CC42E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10114057" y="3543817"/>
                <a:ext cx="39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D9E3619A-5774-1316-C2C0-EF6668E0EDE5}"/>
                  </a:ext>
                </a:extLst>
              </p14:cNvPr>
              <p14:cNvContentPartPr/>
              <p14:nvPr/>
            </p14:nvContentPartPr>
            <p14:xfrm>
              <a:off x="10197577" y="3589897"/>
              <a:ext cx="22320" cy="151560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D9E3619A-5774-1316-C2C0-EF6668E0EDE5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10188937" y="3581257"/>
                <a:ext cx="399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E237C3A0-F326-A910-377B-0B3F0D17832C}"/>
                  </a:ext>
                </a:extLst>
              </p14:cNvPr>
              <p14:cNvContentPartPr/>
              <p14:nvPr/>
            </p14:nvContentPartPr>
            <p14:xfrm>
              <a:off x="9389737" y="3562177"/>
              <a:ext cx="1800" cy="612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E237C3A0-F326-A910-377B-0B3F0D17832C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9380737" y="3553177"/>
                <a:ext cx="19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53560DBD-AFC0-90F5-5B6A-A0B5C1E86A3F}"/>
                  </a:ext>
                </a:extLst>
              </p14:cNvPr>
              <p14:cNvContentPartPr/>
              <p14:nvPr/>
            </p14:nvContentPartPr>
            <p14:xfrm>
              <a:off x="9437257" y="3559657"/>
              <a:ext cx="1800" cy="360"/>
            </p14:xfrm>
          </p:contentPart>
        </mc:Choice>
        <mc:Fallback xmlns=""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53560DBD-AFC0-90F5-5B6A-A0B5C1E86A3F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9428617" y="3550657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62313039-C0FF-1939-A45A-539C17061852}"/>
                  </a:ext>
                </a:extLst>
              </p14:cNvPr>
              <p14:cNvContentPartPr/>
              <p14:nvPr/>
            </p14:nvContentPartPr>
            <p14:xfrm>
              <a:off x="9493777" y="3543097"/>
              <a:ext cx="360" cy="756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62313039-C0FF-1939-A45A-539C17061852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9484777" y="3534457"/>
                <a:ext cx="180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3" name="Group 592">
            <a:extLst>
              <a:ext uri="{FF2B5EF4-FFF2-40B4-BE49-F238E27FC236}">
                <a16:creationId xmlns:a16="http://schemas.microsoft.com/office/drawing/2014/main" id="{B9BEE196-75F2-E09A-D899-16951CEE7486}"/>
              </a:ext>
            </a:extLst>
          </p:cNvPr>
          <p:cNvGrpSpPr/>
          <p:nvPr/>
        </p:nvGrpSpPr>
        <p:grpSpPr>
          <a:xfrm>
            <a:off x="8879977" y="3747577"/>
            <a:ext cx="779400" cy="257040"/>
            <a:chOff x="8879977" y="3747577"/>
            <a:chExt cx="779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76EE6D4C-72ED-1AD0-ED9B-1136789E269D}"/>
                    </a:ext>
                  </a:extLst>
                </p14:cNvPr>
                <p14:cNvContentPartPr/>
                <p14:nvPr/>
              </p14:nvContentPartPr>
              <p14:xfrm>
                <a:off x="8879977" y="3779617"/>
                <a:ext cx="166680" cy="1792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76EE6D4C-72ED-1AD0-ED9B-1136789E269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871337" y="3770617"/>
                  <a:ext cx="184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91C906FB-D811-0E5E-ECC2-0D6B8716E555}"/>
                    </a:ext>
                  </a:extLst>
                </p14:cNvPr>
                <p14:cNvContentPartPr/>
                <p14:nvPr/>
              </p14:nvContentPartPr>
              <p14:xfrm>
                <a:off x="8908777" y="3879697"/>
                <a:ext cx="93960" cy="39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91C906FB-D811-0E5E-ECC2-0D6B8716E555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900137" y="3870697"/>
                  <a:ext cx="11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07A22D6D-B8D3-72DF-626F-BF7D9EDA0A6E}"/>
                    </a:ext>
                  </a:extLst>
                </p14:cNvPr>
                <p14:cNvContentPartPr/>
                <p14:nvPr/>
              </p14:nvContentPartPr>
              <p14:xfrm>
                <a:off x="9104977" y="3747577"/>
                <a:ext cx="95760" cy="2570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07A22D6D-B8D3-72DF-626F-BF7D9EDA0A6E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096337" y="3738577"/>
                  <a:ext cx="113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C1EBA155-E2FC-CF5E-EE99-071782EEEF01}"/>
                    </a:ext>
                  </a:extLst>
                </p14:cNvPr>
                <p14:cNvContentPartPr/>
                <p14:nvPr/>
              </p14:nvContentPartPr>
              <p14:xfrm>
                <a:off x="9229897" y="3910657"/>
                <a:ext cx="27720" cy="3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C1EBA155-E2FC-CF5E-EE99-071782EEEF01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20897" y="3902017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A597396-6EEA-0CE7-DF69-EA9DA7AB74FB}"/>
                    </a:ext>
                  </a:extLst>
                </p14:cNvPr>
                <p14:cNvContentPartPr/>
                <p14:nvPr/>
              </p14:nvContentPartPr>
              <p14:xfrm>
                <a:off x="9323137" y="3825337"/>
                <a:ext cx="28080" cy="1033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A597396-6EEA-0CE7-DF69-EA9DA7AB74FB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314497" y="3816697"/>
                  <a:ext cx="45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A48AB813-7DC7-2283-BB85-7271A389E445}"/>
                    </a:ext>
                  </a:extLst>
                </p14:cNvPr>
                <p14:cNvContentPartPr/>
                <p14:nvPr/>
              </p14:nvContentPartPr>
              <p14:xfrm>
                <a:off x="9510337" y="3823897"/>
                <a:ext cx="57240" cy="1184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A48AB813-7DC7-2283-BB85-7271A389E44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501337" y="3814897"/>
                  <a:ext cx="74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A455183-EF04-8472-E328-36FB48DD139B}"/>
                    </a:ext>
                  </a:extLst>
                </p14:cNvPr>
                <p14:cNvContentPartPr/>
                <p14:nvPr/>
              </p14:nvContentPartPr>
              <p14:xfrm>
                <a:off x="9583417" y="3784297"/>
                <a:ext cx="75960" cy="20376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A455183-EF04-8472-E328-36FB48DD139B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574777" y="3775297"/>
                  <a:ext cx="93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0426824-32F3-96E8-9440-E11139A99D8C}"/>
                    </a:ext>
                  </a:extLst>
                </p14:cNvPr>
                <p14:cNvContentPartPr/>
                <p14:nvPr/>
              </p14:nvContentPartPr>
              <p14:xfrm>
                <a:off x="9407737" y="3938377"/>
                <a:ext cx="360" cy="144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0426824-32F3-96E8-9440-E11139A99D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398737" y="3929377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74D0A174-486A-B8BC-CE03-D3235A137639}"/>
                    </a:ext>
                  </a:extLst>
                </p14:cNvPr>
                <p14:cNvContentPartPr/>
                <p14:nvPr/>
              </p14:nvContentPartPr>
              <p14:xfrm>
                <a:off x="9444097" y="3940897"/>
                <a:ext cx="360" cy="3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74D0A174-486A-B8BC-CE03-D3235A13763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35457" y="39322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91389725-738A-FFC0-CE2A-39564B99ED75}"/>
                    </a:ext>
                  </a:extLst>
                </p14:cNvPr>
                <p14:cNvContentPartPr/>
                <p14:nvPr/>
              </p14:nvContentPartPr>
              <p14:xfrm>
                <a:off x="9499177" y="3930097"/>
                <a:ext cx="360" cy="3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91389725-738A-FFC0-CE2A-39564B99ED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90537" y="39210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663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594</Words>
  <Application>Microsoft Office PowerPoint</Application>
  <PresentationFormat>Widescreen</PresentationFormat>
  <Paragraphs>67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var(--ff-mono)</vt:lpstr>
      <vt:lpstr>Office Theme</vt:lpstr>
      <vt:lpstr>Transformer</vt:lpstr>
      <vt:lpstr>Reference link</vt:lpstr>
      <vt:lpstr>Transformer Network Motivation</vt:lpstr>
      <vt:lpstr>Transformer Network Intuition</vt:lpstr>
      <vt:lpstr>Self-Attention</vt:lpstr>
      <vt:lpstr>Self-Attention</vt:lpstr>
      <vt:lpstr>Multi-Head Attention</vt:lpstr>
      <vt:lpstr>Transformer Put all together</vt:lpstr>
      <vt:lpstr>Transformer Position Encoding</vt:lpstr>
      <vt:lpstr>Transformer Look-ahead mask</vt:lpstr>
      <vt:lpstr>MultiHeadAttention Layer in Keras</vt:lpstr>
      <vt:lpstr>Einsum</vt:lpstr>
      <vt:lpstr>Attention is all you need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Ho Trong Hai (FHN.TCS)</dc:creator>
  <cp:lastModifiedBy>Hai Ho Trong</cp:lastModifiedBy>
  <cp:revision>239</cp:revision>
  <dcterms:created xsi:type="dcterms:W3CDTF">2023-03-01T15:40:29Z</dcterms:created>
  <dcterms:modified xsi:type="dcterms:W3CDTF">2023-08-11T04:27:19Z</dcterms:modified>
</cp:coreProperties>
</file>